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slideLayouts/slideLayout28.xml" ContentType="application/vnd.openxmlformats-officedocument.presentationml.slideLayout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0" r:id="rId1"/>
    <p:sldMasterId id="2147483652" r:id="rId2"/>
    <p:sldMasterId id="2147483684" r:id="rId3"/>
  </p:sldMasterIdLst>
  <p:sldIdLst>
    <p:sldId id="256" r:id="rId4"/>
    <p:sldId id="262" r:id="rId5"/>
    <p:sldId id="261" r:id="rId6"/>
    <p:sldId id="306" r:id="rId7"/>
    <p:sldId id="296" r:id="rId8"/>
    <p:sldId id="264" r:id="rId9"/>
    <p:sldId id="270" r:id="rId10"/>
    <p:sldId id="294" r:id="rId11"/>
    <p:sldId id="277" r:id="rId12"/>
    <p:sldId id="266" r:id="rId13"/>
    <p:sldId id="293" r:id="rId14"/>
    <p:sldId id="307" r:id="rId15"/>
    <p:sldId id="295" r:id="rId16"/>
    <p:sldId id="279" r:id="rId17"/>
    <p:sldId id="281" r:id="rId18"/>
    <p:sldId id="273" r:id="rId19"/>
    <p:sldId id="308" r:id="rId20"/>
    <p:sldId id="283" r:id="rId21"/>
    <p:sldId id="268" r:id="rId22"/>
    <p:sldId id="311" r:id="rId23"/>
    <p:sldId id="284" r:id="rId24"/>
    <p:sldId id="280" r:id="rId25"/>
    <p:sldId id="287" r:id="rId26"/>
    <p:sldId id="285" r:id="rId27"/>
    <p:sldId id="288" r:id="rId28"/>
    <p:sldId id="282" r:id="rId29"/>
    <p:sldId id="312" r:id="rId30"/>
    <p:sldId id="274" r:id="rId31"/>
    <p:sldId id="309" r:id="rId32"/>
    <p:sldId id="290" r:id="rId33"/>
    <p:sldId id="286" r:id="rId34"/>
    <p:sldId id="291" r:id="rId35"/>
    <p:sldId id="328" r:id="rId36"/>
    <p:sldId id="310" r:id="rId37"/>
    <p:sldId id="289" r:id="rId38"/>
    <p:sldId id="271" r:id="rId39"/>
    <p:sldId id="292" r:id="rId40"/>
    <p:sldId id="275" r:id="rId41"/>
    <p:sldId id="272" r:id="rId42"/>
    <p:sldId id="265" r:id="rId43"/>
    <p:sldId id="276" r:id="rId44"/>
    <p:sldId id="260" r:id="rId45"/>
    <p:sldId id="263" r:id="rId46"/>
    <p:sldId id="269" r:id="rId47"/>
    <p:sldId id="267" r:id="rId48"/>
    <p:sldId id="329" r:id="rId49"/>
    <p:sldId id="330" r:id="rId50"/>
    <p:sldId id="331" r:id="rId51"/>
  </p:sldIdLst>
  <p:sldSz cx="12192000" cy="6858000"/>
  <p:notesSz cx="6858000" cy="9144000"/>
  <p:defaultTextStyle>
    <a:defPPr>
      <a:defRPr lang="en-US"/>
    </a:defPPr>
    <a:lvl1pPr marL="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6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29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1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5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57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72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EB7D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506" autoAdjust="0"/>
    <p:restoredTop sz="94660"/>
  </p:normalViewPr>
  <p:slideViewPr>
    <p:cSldViewPr snapToGrid="0">
      <p:cViewPr varScale="1">
        <p:scale>
          <a:sx n="72" d="100"/>
          <a:sy n="72" d="100"/>
        </p:scale>
        <p:origin x="600" y="84"/>
      </p:cViewPr>
      <p:guideLst>
        <p:guide orient="horz" pos="2472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ableStyles" Target="tableStyle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>
                <a:lumMod val="9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50</c:v>
                </c:pt>
                <c:pt idx="1">
                  <c:v>60</c:v>
                </c:pt>
                <c:pt idx="2">
                  <c:v>30</c:v>
                </c:pt>
                <c:pt idx="3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120-4D43-9A6D-804C90D9B0E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50</c:v>
                </c:pt>
                <c:pt idx="1">
                  <c:v>40</c:v>
                </c:pt>
                <c:pt idx="2">
                  <c:v>70</c:v>
                </c:pt>
                <c:pt idx="3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120-4D43-9A6D-804C90D9B0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69896576"/>
        <c:axId val="169898368"/>
      </c:barChart>
      <c:catAx>
        <c:axId val="16989657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169898368"/>
        <c:crosses val="autoZero"/>
        <c:auto val="1"/>
        <c:lblAlgn val="ctr"/>
        <c:lblOffset val="100"/>
        <c:noMultiLvlLbl val="0"/>
      </c:catAx>
      <c:valAx>
        <c:axId val="16989836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69896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0B2-44D1-ACD3-6727B63ABEDF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>
                  <a:lumMod val="9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0B2-44D1-ACD3-6727B63ABEDF}"/>
              </c:ext>
            </c:extLst>
          </c:dPt>
          <c:cat>
            <c:strRef>
              <c:f>Sheet1!$A$2:$A$3</c:f>
              <c:strCache>
                <c:ptCount val="2"/>
                <c:pt idx="0">
                  <c:v>항목 1</c:v>
                </c:pt>
                <c:pt idx="1">
                  <c:v>항목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65</c:v>
                </c:pt>
                <c:pt idx="1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0B2-44D1-ACD3-6727B63ABED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70"/>
        <c:axId val="462399328"/>
        <c:axId val="462400640"/>
      </c:barChart>
      <c:catAx>
        <c:axId val="46239932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462400640"/>
        <c:crosses val="autoZero"/>
        <c:auto val="1"/>
        <c:lblAlgn val="ctr"/>
        <c:lblOffset val="100"/>
        <c:noMultiLvlLbl val="0"/>
      </c:catAx>
      <c:valAx>
        <c:axId val="46240064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623993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5679D"/>
            </a:solidFill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1-D5B6-40F1-8315-0DCCDDAA4EBB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>
                  <a:lumMod val="90000"/>
                </a:schemeClr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3-D5B6-40F1-8315-0DCCDDAA4EBB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5-D5B6-40F1-8315-0DCCDDAA4EBB}"/>
              </c:ext>
            </c:extLst>
          </c:dPt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55</c:v>
                </c:pt>
                <c:pt idx="1">
                  <c:v>65</c:v>
                </c:pt>
                <c:pt idx="2">
                  <c:v>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D5B6-40F1-8315-0DCCDDAA4EB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100"/>
        <c:axId val="185940224"/>
        <c:axId val="187105664"/>
      </c:barChart>
      <c:catAx>
        <c:axId val="185940224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187105664"/>
        <c:crosses val="autoZero"/>
        <c:auto val="1"/>
        <c:lblAlgn val="ctr"/>
        <c:lblOffset val="100"/>
        <c:noMultiLvlLbl val="0"/>
      </c:catAx>
      <c:valAx>
        <c:axId val="187105664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85940224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effectLst/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4">
                  <a:lumMod val="40000"/>
                  <a:lumOff val="60000"/>
                </a:schemeClr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1-CC38-4AEC-8A95-FB3ECAF95DCF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3-CC38-4AEC-8A95-FB3ECAF95DCF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CC38-4AEC-8A95-FB3ECAF95DCF}"/>
              </c:ext>
            </c:extLst>
          </c:dPt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30</c:v>
                </c:pt>
                <c:pt idx="1">
                  <c:v>45</c:v>
                </c:pt>
                <c:pt idx="2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CC38-4AEC-8A95-FB3ECAF95D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100"/>
        <c:axId val="185940224"/>
        <c:axId val="187105664"/>
      </c:barChart>
      <c:catAx>
        <c:axId val="185940224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187105664"/>
        <c:crosses val="autoZero"/>
        <c:auto val="1"/>
        <c:lblAlgn val="ctr"/>
        <c:lblOffset val="100"/>
        <c:noMultiLvlLbl val="0"/>
      </c:catAx>
      <c:valAx>
        <c:axId val="1871056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85940224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effectLst/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gradFill flip="none" rotWithShape="1">
          <a:gsLst>
            <a:gs pos="41000">
              <a:schemeClr val="accent1">
                <a:lumMod val="0"/>
                <a:lumOff val="100000"/>
              </a:schemeClr>
            </a:gs>
            <a:gs pos="75000">
              <a:schemeClr val="bg1">
                <a:lumMod val="85000"/>
              </a:schemeClr>
            </a:gs>
            <a:gs pos="97000">
              <a:schemeClr val="bg1">
                <a:lumMod val="7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1323923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2C52B6D-34FB-4FDE-831C-0BC7BB7E8FCC}"/>
              </a:ext>
            </a:extLst>
          </p:cNvPr>
          <p:cNvGrpSpPr/>
          <p:nvPr userDrawn="1"/>
        </p:nvGrpSpPr>
        <p:grpSpPr>
          <a:xfrm>
            <a:off x="0" y="5735952"/>
            <a:ext cx="12192000" cy="723192"/>
            <a:chOff x="0" y="5808144"/>
            <a:chExt cx="12192000" cy="723192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8273629-03F8-49F1-A322-60F40F3A5D5C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ADEB2-9858-4A7B-AE74-51CFC39D0568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41275" cap="flat">
              <a:solidFill>
                <a:schemeClr val="accent1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0C44094-553E-44B1-8AA3-A91943ABDA2A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E6F65D3-6563-4713-9BE8-7CF9A939064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1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205775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E6F65D3-6563-4713-9BE8-7CF9A9390645}"/>
              </a:ext>
            </a:extLst>
          </p:cNvPr>
          <p:cNvCxnSpPr>
            <a:cxnSpLocks/>
          </p:cNvCxnSpPr>
          <p:nvPr/>
        </p:nvCxnSpPr>
        <p:spPr>
          <a:xfrm>
            <a:off x="0" y="6430962"/>
            <a:ext cx="12192000" cy="0"/>
          </a:xfrm>
          <a:prstGeom prst="line">
            <a:avLst/>
          </a:prstGeom>
          <a:ln w="25400">
            <a:solidFill>
              <a:schemeClr val="accent1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787747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2C52B6D-34FB-4FDE-831C-0BC7BB7E8FCC}"/>
              </a:ext>
            </a:extLst>
          </p:cNvPr>
          <p:cNvGrpSpPr/>
          <p:nvPr userDrawn="1"/>
        </p:nvGrpSpPr>
        <p:grpSpPr>
          <a:xfrm>
            <a:off x="0" y="5728740"/>
            <a:ext cx="12192000" cy="723192"/>
            <a:chOff x="0" y="5808144"/>
            <a:chExt cx="12192000" cy="723192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8273629-03F8-49F1-A322-60F40F3A5D5C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ADEB2-9858-4A7B-AE74-51CFC39D0568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0C44094-553E-44B1-8AA3-A91943ABDA2A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E6F65D3-6563-4713-9BE8-7CF9A939064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743828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E6F65D3-6563-4713-9BE8-7CF9A9390645}"/>
              </a:ext>
            </a:extLst>
          </p:cNvPr>
          <p:cNvCxnSpPr>
            <a:cxnSpLocks/>
          </p:cNvCxnSpPr>
          <p:nvPr/>
        </p:nvCxnSpPr>
        <p:spPr>
          <a:xfrm>
            <a:off x="0" y="6423750"/>
            <a:ext cx="12192000" cy="0"/>
          </a:xfrm>
          <a:prstGeom prst="line">
            <a:avLst/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74812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B0E9180-5F9B-4195-9329-D4333F8A63E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 rot="21355416">
            <a:off x="4737054" y="311641"/>
            <a:ext cx="6923157" cy="3844781"/>
          </a:xfrm>
          <a:custGeom>
            <a:avLst/>
            <a:gdLst>
              <a:gd name="connsiteX0" fmla="*/ 4127094 w 6923157"/>
              <a:gd name="connsiteY0" fmla="*/ 2650274 h 3844781"/>
              <a:gd name="connsiteX1" fmla="*/ 4120952 w 6923157"/>
              <a:gd name="connsiteY1" fmla="*/ 2652027 h 3844781"/>
              <a:gd name="connsiteX2" fmla="*/ 4121694 w 6923157"/>
              <a:gd name="connsiteY2" fmla="*/ 2652798 h 3844781"/>
              <a:gd name="connsiteX3" fmla="*/ 4123622 w 6923157"/>
              <a:gd name="connsiteY3" fmla="*/ 2654447 h 3844781"/>
              <a:gd name="connsiteX4" fmla="*/ 4042165 w 6923157"/>
              <a:gd name="connsiteY4" fmla="*/ 2624169 h 3844781"/>
              <a:gd name="connsiteX5" fmla="*/ 4033090 w 6923157"/>
              <a:gd name="connsiteY5" fmla="*/ 2625954 h 3844781"/>
              <a:gd name="connsiteX6" fmla="*/ 4032096 w 6923157"/>
              <a:gd name="connsiteY6" fmla="*/ 2627139 h 3844781"/>
              <a:gd name="connsiteX7" fmla="*/ 4039066 w 6923157"/>
              <a:gd name="connsiteY7" fmla="*/ 2637438 h 3844781"/>
              <a:gd name="connsiteX8" fmla="*/ 4040573 w 6923157"/>
              <a:gd name="connsiteY8" fmla="*/ 2642238 h 3844781"/>
              <a:gd name="connsiteX9" fmla="*/ 4050273 w 6923157"/>
              <a:gd name="connsiteY9" fmla="*/ 2643511 h 3844781"/>
              <a:gd name="connsiteX10" fmla="*/ 4050295 w 6923157"/>
              <a:gd name="connsiteY10" fmla="*/ 2643480 h 3844781"/>
              <a:gd name="connsiteX11" fmla="*/ 4049615 w 6923157"/>
              <a:gd name="connsiteY11" fmla="*/ 2633721 h 3844781"/>
              <a:gd name="connsiteX12" fmla="*/ 4042165 w 6923157"/>
              <a:gd name="connsiteY12" fmla="*/ 2624169 h 3844781"/>
              <a:gd name="connsiteX13" fmla="*/ 4268802 w 6923157"/>
              <a:gd name="connsiteY13" fmla="*/ 2636824 h 3844781"/>
              <a:gd name="connsiteX14" fmla="*/ 4256851 w 6923157"/>
              <a:gd name="connsiteY14" fmla="*/ 2652632 h 3844781"/>
              <a:gd name="connsiteX15" fmla="*/ 4274805 w 6923157"/>
              <a:gd name="connsiteY15" fmla="*/ 2655317 h 3844781"/>
              <a:gd name="connsiteX16" fmla="*/ 4275574 w 6923157"/>
              <a:gd name="connsiteY16" fmla="*/ 2653477 h 3844781"/>
              <a:gd name="connsiteX17" fmla="*/ 4287193 w 6923157"/>
              <a:gd name="connsiteY17" fmla="*/ 2642347 h 3844781"/>
              <a:gd name="connsiteX18" fmla="*/ 4268802 w 6923157"/>
              <a:gd name="connsiteY18" fmla="*/ 2636824 h 3844781"/>
              <a:gd name="connsiteX19" fmla="*/ 5509053 w 6923157"/>
              <a:gd name="connsiteY19" fmla="*/ 15735 h 3844781"/>
              <a:gd name="connsiteX20" fmla="*/ 5568007 w 6923157"/>
              <a:gd name="connsiteY20" fmla="*/ 34782 h 3844781"/>
              <a:gd name="connsiteX21" fmla="*/ 5582209 w 6923157"/>
              <a:gd name="connsiteY21" fmla="*/ 34308 h 3844781"/>
              <a:gd name="connsiteX22" fmla="*/ 5615414 w 6923157"/>
              <a:gd name="connsiteY22" fmla="*/ 29649 h 3844781"/>
              <a:gd name="connsiteX23" fmla="*/ 5664202 w 6923157"/>
              <a:gd name="connsiteY23" fmla="*/ 37982 h 3844781"/>
              <a:gd name="connsiteX24" fmla="*/ 5739604 w 6923157"/>
              <a:gd name="connsiteY24" fmla="*/ 53203 h 3844781"/>
              <a:gd name="connsiteX25" fmla="*/ 5783946 w 6923157"/>
              <a:gd name="connsiteY25" fmla="*/ 56089 h 3844781"/>
              <a:gd name="connsiteX26" fmla="*/ 5846832 w 6923157"/>
              <a:gd name="connsiteY26" fmla="*/ 50301 h 3844781"/>
              <a:gd name="connsiteX27" fmla="*/ 5882235 w 6923157"/>
              <a:gd name="connsiteY27" fmla="*/ 54440 h 3844781"/>
              <a:gd name="connsiteX28" fmla="*/ 5891942 w 6923157"/>
              <a:gd name="connsiteY28" fmla="*/ 60666 h 3844781"/>
              <a:gd name="connsiteX29" fmla="*/ 5893015 w 6923157"/>
              <a:gd name="connsiteY29" fmla="*/ 71140 h 3844781"/>
              <a:gd name="connsiteX30" fmla="*/ 5905430 w 6923157"/>
              <a:gd name="connsiteY30" fmla="*/ 78505 h 3844781"/>
              <a:gd name="connsiteX31" fmla="*/ 5943179 w 6923157"/>
              <a:gd name="connsiteY31" fmla="*/ 54995 h 3844781"/>
              <a:gd name="connsiteX32" fmla="*/ 5957381 w 6923157"/>
              <a:gd name="connsiteY32" fmla="*/ 54521 h 3844781"/>
              <a:gd name="connsiteX33" fmla="*/ 5957638 w 6923157"/>
              <a:gd name="connsiteY33" fmla="*/ 69662 h 3844781"/>
              <a:gd name="connsiteX34" fmla="*/ 5967294 w 6923157"/>
              <a:gd name="connsiteY34" fmla="*/ 88037 h 3844781"/>
              <a:gd name="connsiteX35" fmla="*/ 5979250 w 6923157"/>
              <a:gd name="connsiteY35" fmla="*/ 90913 h 3844781"/>
              <a:gd name="connsiteX36" fmla="*/ 5985739 w 6923157"/>
              <a:gd name="connsiteY36" fmla="*/ 103664 h 3844781"/>
              <a:gd name="connsiteX37" fmla="*/ 5985535 w 6923157"/>
              <a:gd name="connsiteY37" fmla="*/ 114315 h 3844781"/>
              <a:gd name="connsiteX38" fmla="*/ 5995906 w 6923157"/>
              <a:gd name="connsiteY38" fmla="*/ 114378 h 3844781"/>
              <a:gd name="connsiteX39" fmla="*/ 6027833 w 6923157"/>
              <a:gd name="connsiteY39" fmla="*/ 109899 h 3844781"/>
              <a:gd name="connsiteX40" fmla="*/ 6120345 w 6923157"/>
              <a:gd name="connsiteY40" fmla="*/ 77188 h 3844781"/>
              <a:gd name="connsiteX41" fmla="*/ 6133167 w 6923157"/>
              <a:gd name="connsiteY41" fmla="*/ 63247 h 3844781"/>
              <a:gd name="connsiteX42" fmla="*/ 6131482 w 6923157"/>
              <a:gd name="connsiteY42" fmla="*/ 84731 h 3844781"/>
              <a:gd name="connsiteX43" fmla="*/ 6148292 w 6923157"/>
              <a:gd name="connsiteY43" fmla="*/ 109692 h 3844781"/>
              <a:gd name="connsiteX44" fmla="*/ 6266453 w 6923157"/>
              <a:gd name="connsiteY44" fmla="*/ 124986 h 3844781"/>
              <a:gd name="connsiteX45" fmla="*/ 6309365 w 6923157"/>
              <a:gd name="connsiteY45" fmla="*/ 126553 h 3844781"/>
              <a:gd name="connsiteX46" fmla="*/ 6323161 w 6923157"/>
              <a:gd name="connsiteY46" fmla="*/ 147384 h 3844781"/>
              <a:gd name="connsiteX47" fmla="*/ 6346711 w 6923157"/>
              <a:gd name="connsiteY47" fmla="*/ 162293 h 3844781"/>
              <a:gd name="connsiteX48" fmla="*/ 6373685 w 6923157"/>
              <a:gd name="connsiteY48" fmla="*/ 160026 h 3844781"/>
              <a:gd name="connsiteX49" fmla="*/ 6390287 w 6923157"/>
              <a:gd name="connsiteY49" fmla="*/ 157697 h 3844781"/>
              <a:gd name="connsiteX50" fmla="*/ 6411539 w 6923157"/>
              <a:gd name="connsiteY50" fmla="*/ 150162 h 3844781"/>
              <a:gd name="connsiteX51" fmla="*/ 6428754 w 6923157"/>
              <a:gd name="connsiteY51" fmla="*/ 153817 h 3844781"/>
              <a:gd name="connsiteX52" fmla="*/ 6441476 w 6923157"/>
              <a:gd name="connsiteY52" fmla="*/ 164175 h 3844781"/>
              <a:gd name="connsiteX53" fmla="*/ 6461400 w 6923157"/>
              <a:gd name="connsiteY53" fmla="*/ 168968 h 3844781"/>
              <a:gd name="connsiteX54" fmla="*/ 6483977 w 6923157"/>
              <a:gd name="connsiteY54" fmla="*/ 149104 h 3844781"/>
              <a:gd name="connsiteX55" fmla="*/ 6485561 w 6923157"/>
              <a:gd name="connsiteY55" fmla="*/ 151918 h 3844781"/>
              <a:gd name="connsiteX56" fmla="*/ 6488426 w 6923157"/>
              <a:gd name="connsiteY56" fmla="*/ 192495 h 3844781"/>
              <a:gd name="connsiteX57" fmla="*/ 6493024 w 6923157"/>
              <a:gd name="connsiteY57" fmla="*/ 199438 h 3844781"/>
              <a:gd name="connsiteX58" fmla="*/ 6542118 w 6923157"/>
              <a:gd name="connsiteY58" fmla="*/ 210763 h 3844781"/>
              <a:gd name="connsiteX59" fmla="*/ 6563778 w 6923157"/>
              <a:gd name="connsiteY59" fmla="*/ 219867 h 3844781"/>
              <a:gd name="connsiteX60" fmla="*/ 6566079 w 6923157"/>
              <a:gd name="connsiteY60" fmla="*/ 242309 h 3844781"/>
              <a:gd name="connsiteX61" fmla="*/ 6534254 w 6923157"/>
              <a:gd name="connsiteY61" fmla="*/ 260435 h 3844781"/>
              <a:gd name="connsiteX62" fmla="*/ 6500486 w 6923157"/>
              <a:gd name="connsiteY62" fmla="*/ 246959 h 3844781"/>
              <a:gd name="connsiteX63" fmla="*/ 6469425 w 6923157"/>
              <a:gd name="connsiteY63" fmla="*/ 234623 h 3844781"/>
              <a:gd name="connsiteX64" fmla="*/ 6437038 w 6923157"/>
              <a:gd name="connsiteY64" fmla="*/ 234614 h 3844781"/>
              <a:gd name="connsiteX65" fmla="*/ 6406030 w 6923157"/>
              <a:gd name="connsiteY65" fmla="*/ 248070 h 3844781"/>
              <a:gd name="connsiteX66" fmla="*/ 6337319 w 6923157"/>
              <a:gd name="connsiteY66" fmla="*/ 234945 h 3844781"/>
              <a:gd name="connsiteX67" fmla="*/ 6283169 w 6923157"/>
              <a:gd name="connsiteY67" fmla="*/ 250132 h 3844781"/>
              <a:gd name="connsiteX68" fmla="*/ 6261153 w 6923157"/>
              <a:gd name="connsiteY68" fmla="*/ 250186 h 3844781"/>
              <a:gd name="connsiteX69" fmla="*/ 6130883 w 6923157"/>
              <a:gd name="connsiteY69" fmla="*/ 230520 h 3844781"/>
              <a:gd name="connsiteX70" fmla="*/ 6110296 w 6923157"/>
              <a:gd name="connsiteY70" fmla="*/ 231890 h 3844781"/>
              <a:gd name="connsiteX71" fmla="*/ 6095786 w 6923157"/>
              <a:gd name="connsiteY71" fmla="*/ 229372 h 3844781"/>
              <a:gd name="connsiteX72" fmla="*/ 6097628 w 6923157"/>
              <a:gd name="connsiteY72" fmla="*/ 247327 h 3844781"/>
              <a:gd name="connsiteX73" fmla="*/ 6091193 w 6923157"/>
              <a:gd name="connsiteY73" fmla="*/ 260372 h 3844781"/>
              <a:gd name="connsiteX74" fmla="*/ 6067744 w 6923157"/>
              <a:gd name="connsiteY74" fmla="*/ 259109 h 3844781"/>
              <a:gd name="connsiteX75" fmla="*/ 6018293 w 6923157"/>
              <a:gd name="connsiteY75" fmla="*/ 256941 h 3844781"/>
              <a:gd name="connsiteX76" fmla="*/ 6012571 w 6923157"/>
              <a:gd name="connsiteY76" fmla="*/ 251672 h 3844781"/>
              <a:gd name="connsiteX77" fmla="*/ 5987896 w 6923157"/>
              <a:gd name="connsiteY77" fmla="*/ 238440 h 3844781"/>
              <a:gd name="connsiteX78" fmla="*/ 5872086 w 6923157"/>
              <a:gd name="connsiteY78" fmla="*/ 233441 h 3844781"/>
              <a:gd name="connsiteX79" fmla="*/ 5861868 w 6923157"/>
              <a:gd name="connsiteY79" fmla="*/ 234874 h 3844781"/>
              <a:gd name="connsiteX80" fmla="*/ 5835099 w 6923157"/>
              <a:gd name="connsiteY80" fmla="*/ 226487 h 3844781"/>
              <a:gd name="connsiteX81" fmla="*/ 5809096 w 6923157"/>
              <a:gd name="connsiteY81" fmla="*/ 225583 h 3844781"/>
              <a:gd name="connsiteX82" fmla="*/ 5796583 w 6923157"/>
              <a:gd name="connsiteY82" fmla="*/ 242516 h 3844781"/>
              <a:gd name="connsiteX83" fmla="*/ 5775585 w 6923157"/>
              <a:gd name="connsiteY83" fmla="*/ 227250 h 3844781"/>
              <a:gd name="connsiteX84" fmla="*/ 5746058 w 6923157"/>
              <a:gd name="connsiteY84" fmla="*/ 229875 h 3844781"/>
              <a:gd name="connsiteX85" fmla="*/ 5706471 w 6923157"/>
              <a:gd name="connsiteY85" fmla="*/ 273373 h 3844781"/>
              <a:gd name="connsiteX86" fmla="*/ 5705346 w 6923157"/>
              <a:gd name="connsiteY86" fmla="*/ 275048 h 3844781"/>
              <a:gd name="connsiteX87" fmla="*/ 5685169 w 6923157"/>
              <a:gd name="connsiteY87" fmla="*/ 293056 h 3844781"/>
              <a:gd name="connsiteX88" fmla="*/ 5511940 w 6923157"/>
              <a:gd name="connsiteY88" fmla="*/ 283972 h 3844781"/>
              <a:gd name="connsiteX89" fmla="*/ 5401850 w 6923157"/>
              <a:gd name="connsiteY89" fmla="*/ 284240 h 3844781"/>
              <a:gd name="connsiteX90" fmla="*/ 5271889 w 6923157"/>
              <a:gd name="connsiteY90" fmla="*/ 267567 h 3844781"/>
              <a:gd name="connsiteX91" fmla="*/ 5177228 w 6923157"/>
              <a:gd name="connsiteY91" fmla="*/ 279331 h 3844781"/>
              <a:gd name="connsiteX92" fmla="*/ 5139732 w 6923157"/>
              <a:gd name="connsiteY92" fmla="*/ 280040 h 3844781"/>
              <a:gd name="connsiteX93" fmla="*/ 5058709 w 6923157"/>
              <a:gd name="connsiteY93" fmla="*/ 273193 h 3844781"/>
              <a:gd name="connsiteX94" fmla="*/ 4984023 w 6923157"/>
              <a:gd name="connsiteY94" fmla="*/ 277602 h 3844781"/>
              <a:gd name="connsiteX95" fmla="*/ 4870257 w 6923157"/>
              <a:gd name="connsiteY95" fmla="*/ 279905 h 3844781"/>
              <a:gd name="connsiteX96" fmla="*/ 4799402 w 6923157"/>
              <a:gd name="connsiteY96" fmla="*/ 283776 h 3844781"/>
              <a:gd name="connsiteX97" fmla="*/ 4645891 w 6923157"/>
              <a:gd name="connsiteY97" fmla="*/ 290136 h 3844781"/>
              <a:gd name="connsiteX98" fmla="*/ 4493454 w 6923157"/>
              <a:gd name="connsiteY98" fmla="*/ 306971 h 3844781"/>
              <a:gd name="connsiteX99" fmla="*/ 4389242 w 6923157"/>
              <a:gd name="connsiteY99" fmla="*/ 314005 h 3844781"/>
              <a:gd name="connsiteX100" fmla="*/ 4227047 w 6923157"/>
              <a:gd name="connsiteY100" fmla="*/ 336762 h 3844781"/>
              <a:gd name="connsiteX101" fmla="*/ 4144697 w 6923157"/>
              <a:gd name="connsiteY101" fmla="*/ 342246 h 3844781"/>
              <a:gd name="connsiteX102" fmla="*/ 4048252 w 6923157"/>
              <a:gd name="connsiteY102" fmla="*/ 361849 h 3844781"/>
              <a:gd name="connsiteX103" fmla="*/ 3988227 w 6923157"/>
              <a:gd name="connsiteY103" fmla="*/ 370271 h 3844781"/>
              <a:gd name="connsiteX104" fmla="*/ 3924064 w 6923157"/>
              <a:gd name="connsiteY104" fmla="*/ 376237 h 3844781"/>
              <a:gd name="connsiteX105" fmla="*/ 3846110 w 6923157"/>
              <a:gd name="connsiteY105" fmla="*/ 399317 h 3844781"/>
              <a:gd name="connsiteX106" fmla="*/ 3738322 w 6923157"/>
              <a:gd name="connsiteY106" fmla="*/ 422029 h 3844781"/>
              <a:gd name="connsiteX107" fmla="*/ 3594111 w 6923157"/>
              <a:gd name="connsiteY107" fmla="*/ 455923 h 3844781"/>
              <a:gd name="connsiteX108" fmla="*/ 3509312 w 6923157"/>
              <a:gd name="connsiteY108" fmla="*/ 475409 h 3844781"/>
              <a:gd name="connsiteX109" fmla="*/ 3376799 w 6923157"/>
              <a:gd name="connsiteY109" fmla="*/ 497038 h 3844781"/>
              <a:gd name="connsiteX110" fmla="*/ 3368778 w 6923157"/>
              <a:gd name="connsiteY110" fmla="*/ 507270 h 3844781"/>
              <a:gd name="connsiteX111" fmla="*/ 3383238 w 6923157"/>
              <a:gd name="connsiteY111" fmla="*/ 521937 h 3844781"/>
              <a:gd name="connsiteX112" fmla="*/ 3409904 w 6923157"/>
              <a:gd name="connsiteY112" fmla="*/ 516676 h 3844781"/>
              <a:gd name="connsiteX113" fmla="*/ 3984042 w 6923157"/>
              <a:gd name="connsiteY113" fmla="*/ 417907 h 3844781"/>
              <a:gd name="connsiteX114" fmla="*/ 4513535 w 6923157"/>
              <a:gd name="connsiteY114" fmla="*/ 351205 h 3844781"/>
              <a:gd name="connsiteX115" fmla="*/ 4854731 w 6923157"/>
              <a:gd name="connsiteY115" fmla="*/ 330651 h 3844781"/>
              <a:gd name="connsiteX116" fmla="*/ 5153579 w 6923157"/>
              <a:gd name="connsiteY116" fmla="*/ 326663 h 3844781"/>
              <a:gd name="connsiteX117" fmla="*/ 5521550 w 6923157"/>
              <a:gd name="connsiteY117" fmla="*/ 352439 h 3844781"/>
              <a:gd name="connsiteX118" fmla="*/ 5638636 w 6923157"/>
              <a:gd name="connsiteY118" fmla="*/ 357260 h 3844781"/>
              <a:gd name="connsiteX119" fmla="*/ 5762367 w 6923157"/>
              <a:gd name="connsiteY119" fmla="*/ 376325 h 3844781"/>
              <a:gd name="connsiteX120" fmla="*/ 5812941 w 6923157"/>
              <a:gd name="connsiteY120" fmla="*/ 376818 h 3844781"/>
              <a:gd name="connsiteX121" fmla="*/ 5848701 w 6923157"/>
              <a:gd name="connsiteY121" fmla="*/ 371801 h 3844781"/>
              <a:gd name="connsiteX122" fmla="*/ 5908215 w 6923157"/>
              <a:gd name="connsiteY122" fmla="*/ 371039 h 3844781"/>
              <a:gd name="connsiteX123" fmla="*/ 5952201 w 6923157"/>
              <a:gd name="connsiteY123" fmla="*/ 383081 h 3844781"/>
              <a:gd name="connsiteX124" fmla="*/ 5967986 w 6923157"/>
              <a:gd name="connsiteY124" fmla="*/ 385420 h 3844781"/>
              <a:gd name="connsiteX125" fmla="*/ 5997206 w 6923157"/>
              <a:gd name="connsiteY125" fmla="*/ 379801 h 3844781"/>
              <a:gd name="connsiteX126" fmla="*/ 6096058 w 6923157"/>
              <a:gd name="connsiteY126" fmla="*/ 396287 h 3844781"/>
              <a:gd name="connsiteX127" fmla="*/ 6126863 w 6923157"/>
              <a:gd name="connsiteY127" fmla="*/ 393483 h 3844781"/>
              <a:gd name="connsiteX128" fmla="*/ 6170388 w 6923157"/>
              <a:gd name="connsiteY128" fmla="*/ 401035 h 3844781"/>
              <a:gd name="connsiteX129" fmla="*/ 6191078 w 6923157"/>
              <a:gd name="connsiteY129" fmla="*/ 413309 h 3844781"/>
              <a:gd name="connsiteX130" fmla="*/ 6268729 w 6923157"/>
              <a:gd name="connsiteY130" fmla="*/ 425181 h 3844781"/>
              <a:gd name="connsiteX131" fmla="*/ 6336367 w 6923157"/>
              <a:gd name="connsiteY131" fmla="*/ 427833 h 3844781"/>
              <a:gd name="connsiteX132" fmla="*/ 6355166 w 6923157"/>
              <a:gd name="connsiteY132" fmla="*/ 434301 h 3844781"/>
              <a:gd name="connsiteX133" fmla="*/ 6378564 w 6923157"/>
              <a:gd name="connsiteY133" fmla="*/ 447714 h 3844781"/>
              <a:gd name="connsiteX134" fmla="*/ 6435781 w 6923157"/>
              <a:gd name="connsiteY134" fmla="*/ 462451 h 3844781"/>
              <a:gd name="connsiteX135" fmla="*/ 6519972 w 6923157"/>
              <a:gd name="connsiteY135" fmla="*/ 474924 h 3844781"/>
              <a:gd name="connsiteX136" fmla="*/ 6536677 w 6923157"/>
              <a:gd name="connsiteY136" fmla="*/ 486239 h 3844781"/>
              <a:gd name="connsiteX137" fmla="*/ 6539181 w 6923157"/>
              <a:gd name="connsiteY137" fmla="*/ 498030 h 3844781"/>
              <a:gd name="connsiteX138" fmla="*/ 6613923 w 6923157"/>
              <a:gd name="connsiteY138" fmla="*/ 557358 h 3844781"/>
              <a:gd name="connsiteX139" fmla="*/ 6618983 w 6923157"/>
              <a:gd name="connsiteY139" fmla="*/ 568791 h 3844781"/>
              <a:gd name="connsiteX140" fmla="*/ 6613518 w 6923157"/>
              <a:gd name="connsiteY140" fmla="*/ 578664 h 3844781"/>
              <a:gd name="connsiteX141" fmla="*/ 6610403 w 6923157"/>
              <a:gd name="connsiteY141" fmla="*/ 598832 h 3844781"/>
              <a:gd name="connsiteX142" fmla="*/ 6627160 w 6923157"/>
              <a:gd name="connsiteY142" fmla="*/ 597999 h 3844781"/>
              <a:gd name="connsiteX143" fmla="*/ 6664195 w 6923157"/>
              <a:gd name="connsiteY143" fmla="*/ 592802 h 3844781"/>
              <a:gd name="connsiteX144" fmla="*/ 6691678 w 6923157"/>
              <a:gd name="connsiteY144" fmla="*/ 582875 h 3844781"/>
              <a:gd name="connsiteX145" fmla="*/ 6699852 w 6923157"/>
              <a:gd name="connsiteY145" fmla="*/ 574140 h 3844781"/>
              <a:gd name="connsiteX146" fmla="*/ 6712622 w 6923157"/>
              <a:gd name="connsiteY146" fmla="*/ 572348 h 3844781"/>
              <a:gd name="connsiteX147" fmla="*/ 6714156 w 6923157"/>
              <a:gd name="connsiteY147" fmla="*/ 587310 h 3844781"/>
              <a:gd name="connsiteX148" fmla="*/ 6705626 w 6923157"/>
              <a:gd name="connsiteY148" fmla="*/ 605202 h 3844781"/>
              <a:gd name="connsiteX149" fmla="*/ 6702562 w 6923157"/>
              <a:gd name="connsiteY149" fmla="*/ 613221 h 3844781"/>
              <a:gd name="connsiteX150" fmla="*/ 6710379 w 6923157"/>
              <a:gd name="connsiteY150" fmla="*/ 613641 h 3844781"/>
              <a:gd name="connsiteX151" fmla="*/ 6719011 w 6923157"/>
              <a:gd name="connsiteY151" fmla="*/ 609395 h 3844781"/>
              <a:gd name="connsiteX152" fmla="*/ 6726674 w 6923157"/>
              <a:gd name="connsiteY152" fmla="*/ 608320 h 3844781"/>
              <a:gd name="connsiteX153" fmla="*/ 6778782 w 6923157"/>
              <a:gd name="connsiteY153" fmla="*/ 623775 h 3844781"/>
              <a:gd name="connsiteX154" fmla="*/ 6805602 w 6923157"/>
              <a:gd name="connsiteY154" fmla="*/ 620012 h 3844781"/>
              <a:gd name="connsiteX155" fmla="*/ 6821694 w 6923157"/>
              <a:gd name="connsiteY155" fmla="*/ 625343 h 3844781"/>
              <a:gd name="connsiteX156" fmla="*/ 6814289 w 6923157"/>
              <a:gd name="connsiteY156" fmla="*/ 641560 h 3844781"/>
              <a:gd name="connsiteX157" fmla="*/ 6807393 w 6923157"/>
              <a:gd name="connsiteY157" fmla="*/ 650116 h 3844781"/>
              <a:gd name="connsiteX158" fmla="*/ 6802234 w 6923157"/>
              <a:gd name="connsiteY158" fmla="*/ 662981 h 3844781"/>
              <a:gd name="connsiteX159" fmla="*/ 6815465 w 6923157"/>
              <a:gd name="connsiteY159" fmla="*/ 665678 h 3844781"/>
              <a:gd name="connsiteX160" fmla="*/ 6848314 w 6923157"/>
              <a:gd name="connsiteY160" fmla="*/ 670176 h 3844781"/>
              <a:gd name="connsiteX161" fmla="*/ 6895820 w 6923157"/>
              <a:gd name="connsiteY161" fmla="*/ 640744 h 3844781"/>
              <a:gd name="connsiteX162" fmla="*/ 6914567 w 6923157"/>
              <a:gd name="connsiteY162" fmla="*/ 621419 h 3844781"/>
              <a:gd name="connsiteX163" fmla="*/ 6923157 w 6923157"/>
              <a:gd name="connsiteY163" fmla="*/ 705208 h 3844781"/>
              <a:gd name="connsiteX164" fmla="*/ 6908855 w 6923157"/>
              <a:gd name="connsiteY164" fmla="*/ 729981 h 3844781"/>
              <a:gd name="connsiteX165" fmla="*/ 6913913 w 6923157"/>
              <a:gd name="connsiteY165" fmla="*/ 741412 h 3844781"/>
              <a:gd name="connsiteX166" fmla="*/ 6901296 w 6923157"/>
              <a:gd name="connsiteY166" fmla="*/ 744700 h 3844781"/>
              <a:gd name="connsiteX167" fmla="*/ 6892049 w 6923157"/>
              <a:gd name="connsiteY167" fmla="*/ 742962 h 3844781"/>
              <a:gd name="connsiteX168" fmla="*/ 6880198 w 6923157"/>
              <a:gd name="connsiteY168" fmla="*/ 753731 h 3844781"/>
              <a:gd name="connsiteX169" fmla="*/ 6869779 w 6923157"/>
              <a:gd name="connsiteY169" fmla="*/ 765818 h 3844781"/>
              <a:gd name="connsiteX170" fmla="*/ 6842346 w 6923157"/>
              <a:gd name="connsiteY170" fmla="*/ 763595 h 3844781"/>
              <a:gd name="connsiteX171" fmla="*/ 6816649 w 6923157"/>
              <a:gd name="connsiteY171" fmla="*/ 765683 h 3844781"/>
              <a:gd name="connsiteX172" fmla="*/ 6808580 w 6923157"/>
              <a:gd name="connsiteY172" fmla="*/ 788064 h 3844781"/>
              <a:gd name="connsiteX173" fmla="*/ 6804392 w 6923157"/>
              <a:gd name="connsiteY173" fmla="*/ 797759 h 3844781"/>
              <a:gd name="connsiteX174" fmla="*/ 6774658 w 6923157"/>
              <a:gd name="connsiteY174" fmla="*/ 773093 h 3844781"/>
              <a:gd name="connsiteX175" fmla="*/ 6766585 w 6923157"/>
              <a:gd name="connsiteY175" fmla="*/ 757530 h 3844781"/>
              <a:gd name="connsiteX176" fmla="*/ 6738029 w 6923157"/>
              <a:gd name="connsiteY176" fmla="*/ 756984 h 3844781"/>
              <a:gd name="connsiteX177" fmla="*/ 6736395 w 6923157"/>
              <a:gd name="connsiteY177" fmla="*/ 766319 h 3844781"/>
              <a:gd name="connsiteX178" fmla="*/ 6735221 w 6923157"/>
              <a:gd name="connsiteY178" fmla="*/ 780145 h 3844781"/>
              <a:gd name="connsiteX179" fmla="*/ 6723064 w 6923157"/>
              <a:gd name="connsiteY179" fmla="*/ 787920 h 3844781"/>
              <a:gd name="connsiteX180" fmla="*/ 6684339 w 6923157"/>
              <a:gd name="connsiteY180" fmla="*/ 776658 h 3844781"/>
              <a:gd name="connsiteX181" fmla="*/ 6661556 w 6923157"/>
              <a:gd name="connsiteY181" fmla="*/ 769231 h 3844781"/>
              <a:gd name="connsiteX182" fmla="*/ 6601021 w 6923157"/>
              <a:gd name="connsiteY182" fmla="*/ 785313 h 3844781"/>
              <a:gd name="connsiteX183" fmla="*/ 6583448 w 6923157"/>
              <a:gd name="connsiteY183" fmla="*/ 790815 h 3844781"/>
              <a:gd name="connsiteX184" fmla="*/ 6525925 w 6923157"/>
              <a:gd name="connsiteY184" fmla="*/ 773084 h 3844781"/>
              <a:gd name="connsiteX185" fmla="*/ 6493843 w 6923157"/>
              <a:gd name="connsiteY185" fmla="*/ 776068 h 3844781"/>
              <a:gd name="connsiteX186" fmla="*/ 6452875 w 6923157"/>
              <a:gd name="connsiteY186" fmla="*/ 806100 h 3844781"/>
              <a:gd name="connsiteX187" fmla="*/ 6447560 w 6923157"/>
              <a:gd name="connsiteY187" fmla="*/ 779526 h 3844781"/>
              <a:gd name="connsiteX188" fmla="*/ 6424162 w 6923157"/>
              <a:gd name="connsiteY188" fmla="*/ 766114 h 3844781"/>
              <a:gd name="connsiteX189" fmla="*/ 6420893 w 6923157"/>
              <a:gd name="connsiteY189" fmla="*/ 784785 h 3844781"/>
              <a:gd name="connsiteX190" fmla="*/ 6407920 w 6923157"/>
              <a:gd name="connsiteY190" fmla="*/ 797231 h 3844781"/>
              <a:gd name="connsiteX191" fmla="*/ 6376808 w 6923157"/>
              <a:gd name="connsiteY191" fmla="*/ 797042 h 3844781"/>
              <a:gd name="connsiteX192" fmla="*/ 6335173 w 6923157"/>
              <a:gd name="connsiteY192" fmla="*/ 795295 h 3844781"/>
              <a:gd name="connsiteX193" fmla="*/ 6313616 w 6923157"/>
              <a:gd name="connsiteY193" fmla="*/ 799837 h 3844781"/>
              <a:gd name="connsiteX194" fmla="*/ 6304626 w 6923157"/>
              <a:gd name="connsiteY194" fmla="*/ 813240 h 3844781"/>
              <a:gd name="connsiteX195" fmla="*/ 6288128 w 6923157"/>
              <a:gd name="connsiteY195" fmla="*/ 829216 h 3844781"/>
              <a:gd name="connsiteX196" fmla="*/ 6279594 w 6923157"/>
              <a:gd name="connsiteY196" fmla="*/ 809163 h 3844781"/>
              <a:gd name="connsiteX197" fmla="*/ 6270042 w 6923157"/>
              <a:gd name="connsiteY197" fmla="*/ 804434 h 3844781"/>
              <a:gd name="connsiteX198" fmla="*/ 6264269 w 6923157"/>
              <a:gd name="connsiteY198" fmla="*/ 811314 h 3844781"/>
              <a:gd name="connsiteX199" fmla="*/ 6249967 w 6923157"/>
              <a:gd name="connsiteY199" fmla="*/ 836088 h 3844781"/>
              <a:gd name="connsiteX200" fmla="*/ 6246699 w 6923157"/>
              <a:gd name="connsiteY200" fmla="*/ 854759 h 3844781"/>
              <a:gd name="connsiteX201" fmla="*/ 6256252 w 6923157"/>
              <a:gd name="connsiteY201" fmla="*/ 859489 h 3844781"/>
              <a:gd name="connsiteX202" fmla="*/ 6365475 w 6923157"/>
              <a:gd name="connsiteY202" fmla="*/ 876037 h 3844781"/>
              <a:gd name="connsiteX203" fmla="*/ 6449461 w 6923157"/>
              <a:gd name="connsiteY203" fmla="*/ 899162 h 3844781"/>
              <a:gd name="connsiteX204" fmla="*/ 6487881 w 6923157"/>
              <a:gd name="connsiteY204" fmla="*/ 945374 h 3844781"/>
              <a:gd name="connsiteX205" fmla="*/ 6515518 w 6923157"/>
              <a:gd name="connsiteY205" fmla="*/ 936943 h 3844781"/>
              <a:gd name="connsiteX206" fmla="*/ 6522620 w 6923157"/>
              <a:gd name="connsiteY206" fmla="*/ 955678 h 3844781"/>
              <a:gd name="connsiteX207" fmla="*/ 6541216 w 6923157"/>
              <a:gd name="connsiteY207" fmla="*/ 972800 h 3844781"/>
              <a:gd name="connsiteX208" fmla="*/ 6556593 w 6923157"/>
              <a:gd name="connsiteY208" fmla="*/ 958500 h 3844781"/>
              <a:gd name="connsiteX209" fmla="*/ 6564202 w 6923157"/>
              <a:gd name="connsiteY209" fmla="*/ 931631 h 3844781"/>
              <a:gd name="connsiteX210" fmla="*/ 6580858 w 6923157"/>
              <a:gd name="connsiteY210" fmla="*/ 955096 h 3844781"/>
              <a:gd name="connsiteX211" fmla="*/ 6600578 w 6923157"/>
              <a:gd name="connsiteY211" fmla="*/ 970541 h 3844781"/>
              <a:gd name="connsiteX212" fmla="*/ 6592562 w 6923157"/>
              <a:gd name="connsiteY212" fmla="*/ 1018716 h 3844781"/>
              <a:gd name="connsiteX213" fmla="*/ 6574173 w 6923157"/>
              <a:gd name="connsiteY213" fmla="*/ 1028885 h 3844781"/>
              <a:gd name="connsiteX214" fmla="*/ 6564976 w 6923157"/>
              <a:gd name="connsiteY214" fmla="*/ 1014998 h 3844781"/>
              <a:gd name="connsiteX215" fmla="*/ 6556392 w 6923157"/>
              <a:gd name="connsiteY215" fmla="*/ 1007096 h 3844781"/>
              <a:gd name="connsiteX216" fmla="*/ 6521346 w 6923157"/>
              <a:gd name="connsiteY216" fmla="*/ 993799 h 3844781"/>
              <a:gd name="connsiteX217" fmla="*/ 6493097 w 6923157"/>
              <a:gd name="connsiteY217" fmla="*/ 996246 h 3844781"/>
              <a:gd name="connsiteX218" fmla="*/ 6484974 w 6923157"/>
              <a:gd name="connsiteY218" fmla="*/ 992832 h 3844781"/>
              <a:gd name="connsiteX219" fmla="*/ 6476238 w 6923157"/>
              <a:gd name="connsiteY219" fmla="*/ 983433 h 3844781"/>
              <a:gd name="connsiteX220" fmla="*/ 6409828 w 6923157"/>
              <a:gd name="connsiteY220" fmla="*/ 992751 h 3844781"/>
              <a:gd name="connsiteX221" fmla="*/ 6375651 w 6923157"/>
              <a:gd name="connsiteY221" fmla="*/ 1000583 h 3844781"/>
              <a:gd name="connsiteX222" fmla="*/ 6346992 w 6923157"/>
              <a:gd name="connsiteY222" fmla="*/ 986391 h 3844781"/>
              <a:gd name="connsiteX223" fmla="*/ 6333608 w 6923157"/>
              <a:gd name="connsiteY223" fmla="*/ 982198 h 3844781"/>
              <a:gd name="connsiteX224" fmla="*/ 6330339 w 6923157"/>
              <a:gd name="connsiteY224" fmla="*/ 1000869 h 3844781"/>
              <a:gd name="connsiteX225" fmla="*/ 6334581 w 6923157"/>
              <a:gd name="connsiteY225" fmla="*/ 1016969 h 3844781"/>
              <a:gd name="connsiteX226" fmla="*/ 6356499 w 6923157"/>
              <a:gd name="connsiteY226" fmla="*/ 1041213 h 3844781"/>
              <a:gd name="connsiteX227" fmla="*/ 6423933 w 6923157"/>
              <a:gd name="connsiteY227" fmla="*/ 1054518 h 3844781"/>
              <a:gd name="connsiteX228" fmla="*/ 6431802 w 6923157"/>
              <a:gd name="connsiteY228" fmla="*/ 1080733 h 3844781"/>
              <a:gd name="connsiteX229" fmla="*/ 6430832 w 6923157"/>
              <a:gd name="connsiteY229" fmla="*/ 1083904 h 3844781"/>
              <a:gd name="connsiteX230" fmla="*/ 6413620 w 6923157"/>
              <a:gd name="connsiteY230" fmla="*/ 1118194 h 3844781"/>
              <a:gd name="connsiteX231" fmla="*/ 6403095 w 6923157"/>
              <a:gd name="connsiteY231" fmla="*/ 1116633 h 3844781"/>
              <a:gd name="connsiteX232" fmla="*/ 6414996 w 6923157"/>
              <a:gd name="connsiteY232" fmla="*/ 1093715 h 3844781"/>
              <a:gd name="connsiteX233" fmla="*/ 6400845 w 6923157"/>
              <a:gd name="connsiteY233" fmla="*/ 1082041 h 3844781"/>
              <a:gd name="connsiteX234" fmla="*/ 6395533 w 6923157"/>
              <a:gd name="connsiteY234" fmla="*/ 1093411 h 3844781"/>
              <a:gd name="connsiteX235" fmla="*/ 6368767 w 6923157"/>
              <a:gd name="connsiteY235" fmla="*/ 1122968 h 3844781"/>
              <a:gd name="connsiteX236" fmla="*/ 6313851 w 6923157"/>
              <a:gd name="connsiteY236" fmla="*/ 1130673 h 3844781"/>
              <a:gd name="connsiteX237" fmla="*/ 6285241 w 6923157"/>
              <a:gd name="connsiteY237" fmla="*/ 1104333 h 3844781"/>
              <a:gd name="connsiteX238" fmla="*/ 6284780 w 6923157"/>
              <a:gd name="connsiteY238" fmla="*/ 1099844 h 3844781"/>
              <a:gd name="connsiteX239" fmla="*/ 6282123 w 6923157"/>
              <a:gd name="connsiteY239" fmla="*/ 1086557 h 3844781"/>
              <a:gd name="connsiteX240" fmla="*/ 6265980 w 6923157"/>
              <a:gd name="connsiteY240" fmla="*/ 1093375 h 3844781"/>
              <a:gd name="connsiteX241" fmla="*/ 6261283 w 6923157"/>
              <a:gd name="connsiteY241" fmla="*/ 1110729 h 3844781"/>
              <a:gd name="connsiteX242" fmla="*/ 6243863 w 6923157"/>
              <a:gd name="connsiteY242" fmla="*/ 1117727 h 3844781"/>
              <a:gd name="connsiteX243" fmla="*/ 6240745 w 6923157"/>
              <a:gd name="connsiteY243" fmla="*/ 1099951 h 3844781"/>
              <a:gd name="connsiteX244" fmla="*/ 6243809 w 6923157"/>
              <a:gd name="connsiteY244" fmla="*/ 1091932 h 3844781"/>
              <a:gd name="connsiteX245" fmla="*/ 6242736 w 6923157"/>
              <a:gd name="connsiteY245" fmla="*/ 1081459 h 3844781"/>
              <a:gd name="connsiteX246" fmla="*/ 6235379 w 6923157"/>
              <a:gd name="connsiteY246" fmla="*/ 1085526 h 3844781"/>
              <a:gd name="connsiteX247" fmla="*/ 6225726 w 6923157"/>
              <a:gd name="connsiteY247" fmla="*/ 1105094 h 3844781"/>
              <a:gd name="connsiteX248" fmla="*/ 6193749 w 6923157"/>
              <a:gd name="connsiteY248" fmla="*/ 1121723 h 3844781"/>
              <a:gd name="connsiteX249" fmla="*/ 6169226 w 6923157"/>
              <a:gd name="connsiteY249" fmla="*/ 1109986 h 3844781"/>
              <a:gd name="connsiteX250" fmla="*/ 6152931 w 6923157"/>
              <a:gd name="connsiteY250" fmla="*/ 1115309 h 3844781"/>
              <a:gd name="connsiteX251" fmla="*/ 6131783 w 6923157"/>
              <a:gd name="connsiteY251" fmla="*/ 1136488 h 3844781"/>
              <a:gd name="connsiteX252" fmla="*/ 6112166 w 6923157"/>
              <a:gd name="connsiteY252" fmla="*/ 1134688 h 3844781"/>
              <a:gd name="connsiteX253" fmla="*/ 6001821 w 6923157"/>
              <a:gd name="connsiteY253" fmla="*/ 1119814 h 3844781"/>
              <a:gd name="connsiteX254" fmla="*/ 5984758 w 6923157"/>
              <a:gd name="connsiteY254" fmla="*/ 1117655 h 3844781"/>
              <a:gd name="connsiteX255" fmla="*/ 5942664 w 6923157"/>
              <a:gd name="connsiteY255" fmla="*/ 1111420 h 3844781"/>
              <a:gd name="connsiteX256" fmla="*/ 5885247 w 6923157"/>
              <a:gd name="connsiteY256" fmla="*/ 1145277 h 3844781"/>
              <a:gd name="connsiteX257" fmla="*/ 5858225 w 6923157"/>
              <a:gd name="connsiteY257" fmla="*/ 1159693 h 3844781"/>
              <a:gd name="connsiteX258" fmla="*/ 5755695 w 6923157"/>
              <a:gd name="connsiteY258" fmla="*/ 1145242 h 3844781"/>
              <a:gd name="connsiteX259" fmla="*/ 5738121 w 6923157"/>
              <a:gd name="connsiteY259" fmla="*/ 1150743 h 3844781"/>
              <a:gd name="connsiteX260" fmla="*/ 5731226 w 6923157"/>
              <a:gd name="connsiteY260" fmla="*/ 1159299 h 3844781"/>
              <a:gd name="connsiteX261" fmla="*/ 5728315 w 6923157"/>
              <a:gd name="connsiteY261" fmla="*/ 1168814 h 3844781"/>
              <a:gd name="connsiteX262" fmla="*/ 5745021 w 6923157"/>
              <a:gd name="connsiteY262" fmla="*/ 1180129 h 3844781"/>
              <a:gd name="connsiteX263" fmla="*/ 5758356 w 6923157"/>
              <a:gd name="connsiteY263" fmla="*/ 1196471 h 3844781"/>
              <a:gd name="connsiteX264" fmla="*/ 5744614 w 6923157"/>
              <a:gd name="connsiteY264" fmla="*/ 1201435 h 3844781"/>
              <a:gd name="connsiteX265" fmla="*/ 5719988 w 6923157"/>
              <a:gd name="connsiteY265" fmla="*/ 1176053 h 3844781"/>
              <a:gd name="connsiteX266" fmla="*/ 5632171 w 6923157"/>
              <a:gd name="connsiteY266" fmla="*/ 1153467 h 3844781"/>
              <a:gd name="connsiteX267" fmla="*/ 5605965 w 6923157"/>
              <a:gd name="connsiteY267" fmla="*/ 1163215 h 3844781"/>
              <a:gd name="connsiteX268" fmla="*/ 5596105 w 6923157"/>
              <a:gd name="connsiteY268" fmla="*/ 1155492 h 3844781"/>
              <a:gd name="connsiteX269" fmla="*/ 5578122 w 6923157"/>
              <a:gd name="connsiteY269" fmla="*/ 1144354 h 3844781"/>
              <a:gd name="connsiteX270" fmla="*/ 5515033 w 6923157"/>
              <a:gd name="connsiteY270" fmla="*/ 1160795 h 3844781"/>
              <a:gd name="connsiteX271" fmla="*/ 5425638 w 6923157"/>
              <a:gd name="connsiteY271" fmla="*/ 1211282 h 3844781"/>
              <a:gd name="connsiteX272" fmla="*/ 5424054 w 6923157"/>
              <a:gd name="connsiteY272" fmla="*/ 1208468 h 3844781"/>
              <a:gd name="connsiteX273" fmla="*/ 5427630 w 6923157"/>
              <a:gd name="connsiteY273" fmla="*/ 1192790 h 3844781"/>
              <a:gd name="connsiteX274" fmla="*/ 5413835 w 6923157"/>
              <a:gd name="connsiteY274" fmla="*/ 1171959 h 3844781"/>
              <a:gd name="connsiteX275" fmla="*/ 5396364 w 6923157"/>
              <a:gd name="connsiteY275" fmla="*/ 1191106 h 3844781"/>
              <a:gd name="connsiteX276" fmla="*/ 5392638 w 6923157"/>
              <a:gd name="connsiteY276" fmla="*/ 1205288 h 3844781"/>
              <a:gd name="connsiteX277" fmla="*/ 5376288 w 6923157"/>
              <a:gd name="connsiteY277" fmla="*/ 1184816 h 3844781"/>
              <a:gd name="connsiteX278" fmla="*/ 5369645 w 6923157"/>
              <a:gd name="connsiteY278" fmla="*/ 1170570 h 3844781"/>
              <a:gd name="connsiteX279" fmla="*/ 5318201 w 6923157"/>
              <a:gd name="connsiteY279" fmla="*/ 1148951 h 3844781"/>
              <a:gd name="connsiteX280" fmla="*/ 5277333 w 6923157"/>
              <a:gd name="connsiteY280" fmla="*/ 1154686 h 3844781"/>
              <a:gd name="connsiteX281" fmla="*/ 5262621 w 6923157"/>
              <a:gd name="connsiteY281" fmla="*/ 1162820 h 3844781"/>
              <a:gd name="connsiteX282" fmla="*/ 5231510 w 6923157"/>
              <a:gd name="connsiteY282" fmla="*/ 1162632 h 3844781"/>
              <a:gd name="connsiteX283" fmla="*/ 5213374 w 6923157"/>
              <a:gd name="connsiteY283" fmla="*/ 1150000 h 3844781"/>
              <a:gd name="connsiteX284" fmla="*/ 5198406 w 6923157"/>
              <a:gd name="connsiteY284" fmla="*/ 1142993 h 3844781"/>
              <a:gd name="connsiteX285" fmla="*/ 5178431 w 6923157"/>
              <a:gd name="connsiteY285" fmla="*/ 1150349 h 3844781"/>
              <a:gd name="connsiteX286" fmla="*/ 5154987 w 6923157"/>
              <a:gd name="connsiteY286" fmla="*/ 1187028 h 3844781"/>
              <a:gd name="connsiteX287" fmla="*/ 5154273 w 6923157"/>
              <a:gd name="connsiteY287" fmla="*/ 1205341 h 3844781"/>
              <a:gd name="connsiteX288" fmla="*/ 5086990 w 6923157"/>
              <a:gd name="connsiteY288" fmla="*/ 1155590 h 3844781"/>
              <a:gd name="connsiteX289" fmla="*/ 5066046 w 6923157"/>
              <a:gd name="connsiteY289" fmla="*/ 1166117 h 3844781"/>
              <a:gd name="connsiteX290" fmla="*/ 5061960 w 6923157"/>
              <a:gd name="connsiteY290" fmla="*/ 1189457 h 3844781"/>
              <a:gd name="connsiteX291" fmla="*/ 5076315 w 6923157"/>
              <a:gd name="connsiteY291" fmla="*/ 1190478 h 3844781"/>
              <a:gd name="connsiteX292" fmla="*/ 5088423 w 6923157"/>
              <a:gd name="connsiteY292" fmla="*/ 1194852 h 3844781"/>
              <a:gd name="connsiteX293" fmla="*/ 5083725 w 6923157"/>
              <a:gd name="connsiteY293" fmla="*/ 1212205 h 3844781"/>
              <a:gd name="connsiteX294" fmla="*/ 5067583 w 6923157"/>
              <a:gd name="connsiteY294" fmla="*/ 1219023 h 3844781"/>
              <a:gd name="connsiteX295" fmla="*/ 5051593 w 6923157"/>
              <a:gd name="connsiteY295" fmla="*/ 1227338 h 3844781"/>
              <a:gd name="connsiteX296" fmla="*/ 5078669 w 6923157"/>
              <a:gd name="connsiteY296" fmla="*/ 1238716 h 3844781"/>
              <a:gd name="connsiteX297" fmla="*/ 5156475 w 6923157"/>
              <a:gd name="connsiteY297" fmla="*/ 1252083 h 3844781"/>
              <a:gd name="connsiteX298" fmla="*/ 5205821 w 6923157"/>
              <a:gd name="connsiteY298" fmla="*/ 1240606 h 3844781"/>
              <a:gd name="connsiteX299" fmla="*/ 5221453 w 6923157"/>
              <a:gd name="connsiteY299" fmla="*/ 1241448 h 3844781"/>
              <a:gd name="connsiteX300" fmla="*/ 5256143 w 6923157"/>
              <a:gd name="connsiteY300" fmla="*/ 1263901 h 3844781"/>
              <a:gd name="connsiteX301" fmla="*/ 5275146 w 6923157"/>
              <a:gd name="connsiteY301" fmla="*/ 1259717 h 3844781"/>
              <a:gd name="connsiteX302" fmla="*/ 5315246 w 6923157"/>
              <a:gd name="connsiteY302" fmla="*/ 1246501 h 3844781"/>
              <a:gd name="connsiteX303" fmla="*/ 5353663 w 6923157"/>
              <a:gd name="connsiteY303" fmla="*/ 1254771 h 3844781"/>
              <a:gd name="connsiteX304" fmla="*/ 5368068 w 6923157"/>
              <a:gd name="connsiteY304" fmla="*/ 1243644 h 3844781"/>
              <a:gd name="connsiteX305" fmla="*/ 5377058 w 6923157"/>
              <a:gd name="connsiteY305" fmla="*/ 1230239 h 3844781"/>
              <a:gd name="connsiteX306" fmla="*/ 5393254 w 6923157"/>
              <a:gd name="connsiteY306" fmla="*/ 1249216 h 3844781"/>
              <a:gd name="connsiteX307" fmla="*/ 5412465 w 6923157"/>
              <a:gd name="connsiteY307" fmla="*/ 1272322 h 3844781"/>
              <a:gd name="connsiteX308" fmla="*/ 5445363 w 6923157"/>
              <a:gd name="connsiteY308" fmla="*/ 1264671 h 3844781"/>
              <a:gd name="connsiteX309" fmla="*/ 5493076 w 6923157"/>
              <a:gd name="connsiteY309" fmla="*/ 1262529 h 3844781"/>
              <a:gd name="connsiteX310" fmla="*/ 5508148 w 6923157"/>
              <a:gd name="connsiteY310" fmla="*/ 1283182 h 3844781"/>
              <a:gd name="connsiteX311" fmla="*/ 5522913 w 6923157"/>
              <a:gd name="connsiteY311" fmla="*/ 1300840 h 3844781"/>
              <a:gd name="connsiteX312" fmla="*/ 5614102 w 6923157"/>
              <a:gd name="connsiteY312" fmla="*/ 1318401 h 3844781"/>
              <a:gd name="connsiteX313" fmla="*/ 5661252 w 6923157"/>
              <a:gd name="connsiteY313" fmla="*/ 1298126 h 3844781"/>
              <a:gd name="connsiteX314" fmla="*/ 5663807 w 6923157"/>
              <a:gd name="connsiteY314" fmla="*/ 1297767 h 3844781"/>
              <a:gd name="connsiteX315" fmla="*/ 5672032 w 6923157"/>
              <a:gd name="connsiteY315" fmla="*/ 1314826 h 3844781"/>
              <a:gd name="connsiteX316" fmla="*/ 5685670 w 6923157"/>
              <a:gd name="connsiteY316" fmla="*/ 1296217 h 3844781"/>
              <a:gd name="connsiteX317" fmla="*/ 5688889 w 6923157"/>
              <a:gd name="connsiteY317" fmla="*/ 1289695 h 3844781"/>
              <a:gd name="connsiteX318" fmla="*/ 5697161 w 6923157"/>
              <a:gd name="connsiteY318" fmla="*/ 1256661 h 3844781"/>
              <a:gd name="connsiteX319" fmla="*/ 5710596 w 6923157"/>
              <a:gd name="connsiteY319" fmla="*/ 1248706 h 3844781"/>
              <a:gd name="connsiteX320" fmla="*/ 5718361 w 6923157"/>
              <a:gd name="connsiteY320" fmla="*/ 1261275 h 3844781"/>
              <a:gd name="connsiteX321" fmla="*/ 5724038 w 6923157"/>
              <a:gd name="connsiteY321" fmla="*/ 1316636 h 3844781"/>
              <a:gd name="connsiteX322" fmla="*/ 5737422 w 6923157"/>
              <a:gd name="connsiteY322" fmla="*/ 1320828 h 3844781"/>
              <a:gd name="connsiteX323" fmla="*/ 5777880 w 6923157"/>
              <a:gd name="connsiteY323" fmla="*/ 1298457 h 3844781"/>
              <a:gd name="connsiteX324" fmla="*/ 5788403 w 6923157"/>
              <a:gd name="connsiteY324" fmla="*/ 1300016 h 3844781"/>
              <a:gd name="connsiteX325" fmla="*/ 5826617 w 6923157"/>
              <a:gd name="connsiteY325" fmla="*/ 1318938 h 3844781"/>
              <a:gd name="connsiteX326" fmla="*/ 5860692 w 6923157"/>
              <a:gd name="connsiteY326" fmla="*/ 1335406 h 3844781"/>
              <a:gd name="connsiteX327" fmla="*/ 5872800 w 6923157"/>
              <a:gd name="connsiteY327" fmla="*/ 1339778 h 3844781"/>
              <a:gd name="connsiteX328" fmla="*/ 5937576 w 6923157"/>
              <a:gd name="connsiteY328" fmla="*/ 1339795 h 3844781"/>
              <a:gd name="connsiteX329" fmla="*/ 5958163 w 6923157"/>
              <a:gd name="connsiteY329" fmla="*/ 1338425 h 3844781"/>
              <a:gd name="connsiteX330" fmla="*/ 6008431 w 6923157"/>
              <a:gd name="connsiteY330" fmla="*/ 1335925 h 3844781"/>
              <a:gd name="connsiteX331" fmla="*/ 6021510 w 6923157"/>
              <a:gd name="connsiteY331" fmla="*/ 1337126 h 3844781"/>
              <a:gd name="connsiteX332" fmla="*/ 6094664 w 6923157"/>
              <a:gd name="connsiteY332" fmla="*/ 1355698 h 3844781"/>
              <a:gd name="connsiteX333" fmla="*/ 6128227 w 6923157"/>
              <a:gd name="connsiteY333" fmla="*/ 1341882 h 3844781"/>
              <a:gd name="connsiteX334" fmla="*/ 6181662 w 6923157"/>
              <a:gd name="connsiteY334" fmla="*/ 1345011 h 3844781"/>
              <a:gd name="connsiteX335" fmla="*/ 6230809 w 6923157"/>
              <a:gd name="connsiteY335" fmla="*/ 1382128 h 3844781"/>
              <a:gd name="connsiteX336" fmla="*/ 6232853 w 6923157"/>
              <a:gd name="connsiteY336" fmla="*/ 1389430 h 3844781"/>
              <a:gd name="connsiteX337" fmla="*/ 6247362 w 6923157"/>
              <a:gd name="connsiteY337" fmla="*/ 1391948 h 3844781"/>
              <a:gd name="connsiteX338" fmla="*/ 6262123 w 6923157"/>
              <a:gd name="connsiteY338" fmla="*/ 1371663 h 3844781"/>
              <a:gd name="connsiteX339" fmla="*/ 6326390 w 6923157"/>
              <a:gd name="connsiteY339" fmla="*/ 1379343 h 3844781"/>
              <a:gd name="connsiteX340" fmla="*/ 6354183 w 6923157"/>
              <a:gd name="connsiteY340" fmla="*/ 1410351 h 3844781"/>
              <a:gd name="connsiteX341" fmla="*/ 6384224 w 6923157"/>
              <a:gd name="connsiteY341" fmla="*/ 1438008 h 3844781"/>
              <a:gd name="connsiteX342" fmla="*/ 6386978 w 6923157"/>
              <a:gd name="connsiteY342" fmla="*/ 1389054 h 3844781"/>
              <a:gd name="connsiteX343" fmla="*/ 6417272 w 6923157"/>
              <a:gd name="connsiteY343" fmla="*/ 1393909 h 3844781"/>
              <a:gd name="connsiteX344" fmla="*/ 6437706 w 6923157"/>
              <a:gd name="connsiteY344" fmla="*/ 1391044 h 3844781"/>
              <a:gd name="connsiteX345" fmla="*/ 6501615 w 6923157"/>
              <a:gd name="connsiteY345" fmla="*/ 1407879 h 3844781"/>
              <a:gd name="connsiteX346" fmla="*/ 6696254 w 6923157"/>
              <a:gd name="connsiteY346" fmla="*/ 1448867 h 3844781"/>
              <a:gd name="connsiteX347" fmla="*/ 6709944 w 6923157"/>
              <a:gd name="connsiteY347" fmla="*/ 1456053 h 3844781"/>
              <a:gd name="connsiteX348" fmla="*/ 6702539 w 6923157"/>
              <a:gd name="connsiteY348" fmla="*/ 1472269 h 3844781"/>
              <a:gd name="connsiteX349" fmla="*/ 6697380 w 6923157"/>
              <a:gd name="connsiteY349" fmla="*/ 1485135 h 3844781"/>
              <a:gd name="connsiteX350" fmla="*/ 6710102 w 6923157"/>
              <a:gd name="connsiteY350" fmla="*/ 1495493 h 3844781"/>
              <a:gd name="connsiteX351" fmla="*/ 6721595 w 6923157"/>
              <a:gd name="connsiteY351" fmla="*/ 1493879 h 3844781"/>
              <a:gd name="connsiteX352" fmla="*/ 6753221 w 6923157"/>
              <a:gd name="connsiteY352" fmla="*/ 1524350 h 3844781"/>
              <a:gd name="connsiteX353" fmla="*/ 6752967 w 6923157"/>
              <a:gd name="connsiteY353" fmla="*/ 1547152 h 3844781"/>
              <a:gd name="connsiteX354" fmla="*/ 6765534 w 6923157"/>
              <a:gd name="connsiteY354" fmla="*/ 1556012 h 3844781"/>
              <a:gd name="connsiteX355" fmla="*/ 6780857 w 6923157"/>
              <a:gd name="connsiteY355" fmla="*/ 1515919 h 3844781"/>
              <a:gd name="connsiteX356" fmla="*/ 6803541 w 6923157"/>
              <a:gd name="connsiteY356" fmla="*/ 1547645 h 3844781"/>
              <a:gd name="connsiteX357" fmla="*/ 6799510 w 6923157"/>
              <a:gd name="connsiteY357" fmla="*/ 1596778 h 3844781"/>
              <a:gd name="connsiteX358" fmla="*/ 6767276 w 6923157"/>
              <a:gd name="connsiteY358" fmla="*/ 1598266 h 3844781"/>
              <a:gd name="connsiteX359" fmla="*/ 6723597 w 6923157"/>
              <a:gd name="connsiteY359" fmla="*/ 1589216 h 3844781"/>
              <a:gd name="connsiteX360" fmla="*/ 6694223 w 6923157"/>
              <a:gd name="connsiteY360" fmla="*/ 1593338 h 3844781"/>
              <a:gd name="connsiteX361" fmla="*/ 6573557 w 6923157"/>
              <a:gd name="connsiteY361" fmla="*/ 1566253 h 3844781"/>
              <a:gd name="connsiteX362" fmla="*/ 6547657 w 6923157"/>
              <a:gd name="connsiteY362" fmla="*/ 1578994 h 3844781"/>
              <a:gd name="connsiteX363" fmla="*/ 6546024 w 6923157"/>
              <a:gd name="connsiteY363" fmla="*/ 1588330 h 3844781"/>
              <a:gd name="connsiteX364" fmla="*/ 6537748 w 6923157"/>
              <a:gd name="connsiteY364" fmla="*/ 1583419 h 3844781"/>
              <a:gd name="connsiteX365" fmla="*/ 6533150 w 6923157"/>
              <a:gd name="connsiteY365" fmla="*/ 1576476 h 3844781"/>
              <a:gd name="connsiteX366" fmla="*/ 6517211 w 6923157"/>
              <a:gd name="connsiteY366" fmla="*/ 1572641 h 3844781"/>
              <a:gd name="connsiteX367" fmla="*/ 6523700 w 6923157"/>
              <a:gd name="connsiteY367" fmla="*/ 1585391 h 3844781"/>
              <a:gd name="connsiteX368" fmla="*/ 6525284 w 6923157"/>
              <a:gd name="connsiteY368" fmla="*/ 1588204 h 3844781"/>
              <a:gd name="connsiteX369" fmla="*/ 6527634 w 6923157"/>
              <a:gd name="connsiteY369" fmla="*/ 1598499 h 3844781"/>
              <a:gd name="connsiteX370" fmla="*/ 6518848 w 6923157"/>
              <a:gd name="connsiteY370" fmla="*/ 1601249 h 3844781"/>
              <a:gd name="connsiteX371" fmla="*/ 6480638 w 6923157"/>
              <a:gd name="connsiteY371" fmla="*/ 1620270 h 3844781"/>
              <a:gd name="connsiteX372" fmla="*/ 6474049 w 6923157"/>
              <a:gd name="connsiteY372" fmla="*/ 1631818 h 3844781"/>
              <a:gd name="connsiteX373" fmla="*/ 6503937 w 6923157"/>
              <a:gd name="connsiteY373" fmla="*/ 1657980 h 3844781"/>
              <a:gd name="connsiteX374" fmla="*/ 6579236 w 6923157"/>
              <a:gd name="connsiteY374" fmla="*/ 1659557 h 3844781"/>
              <a:gd name="connsiteX375" fmla="*/ 6604625 w 6923157"/>
              <a:gd name="connsiteY375" fmla="*/ 1654477 h 3844781"/>
              <a:gd name="connsiteX376" fmla="*/ 6615456 w 6923157"/>
              <a:gd name="connsiteY376" fmla="*/ 1659028 h 3844781"/>
              <a:gd name="connsiteX377" fmla="*/ 6635635 w 6923157"/>
              <a:gd name="connsiteY377" fmla="*/ 1678964 h 3844781"/>
              <a:gd name="connsiteX378" fmla="*/ 6670222 w 6923157"/>
              <a:gd name="connsiteY378" fmla="*/ 1687770 h 3844781"/>
              <a:gd name="connsiteX379" fmla="*/ 6685448 w 6923157"/>
              <a:gd name="connsiteY379" fmla="*/ 1709917 h 3844781"/>
              <a:gd name="connsiteX380" fmla="*/ 6684937 w 6923157"/>
              <a:gd name="connsiteY380" fmla="*/ 1717578 h 3844781"/>
              <a:gd name="connsiteX381" fmla="*/ 6696534 w 6923157"/>
              <a:gd name="connsiteY381" fmla="*/ 1729610 h 3844781"/>
              <a:gd name="connsiteX382" fmla="*/ 6700416 w 6923157"/>
              <a:gd name="connsiteY382" fmla="*/ 1716925 h 3844781"/>
              <a:gd name="connsiteX383" fmla="*/ 6707975 w 6923157"/>
              <a:gd name="connsiteY383" fmla="*/ 1702203 h 3844781"/>
              <a:gd name="connsiteX384" fmla="*/ 6730045 w 6923157"/>
              <a:gd name="connsiteY384" fmla="*/ 1727944 h 3844781"/>
              <a:gd name="connsiteX385" fmla="*/ 6731273 w 6923157"/>
              <a:gd name="connsiteY385" fmla="*/ 1739914 h 3844781"/>
              <a:gd name="connsiteX386" fmla="*/ 6737045 w 6923157"/>
              <a:gd name="connsiteY386" fmla="*/ 1733033 h 3844781"/>
              <a:gd name="connsiteX387" fmla="*/ 6753802 w 6923157"/>
              <a:gd name="connsiteY387" fmla="*/ 1732200 h 3844781"/>
              <a:gd name="connsiteX388" fmla="*/ 6784609 w 6923157"/>
              <a:gd name="connsiteY388" fmla="*/ 1767339 h 3844781"/>
              <a:gd name="connsiteX389" fmla="*/ 6812659 w 6923157"/>
              <a:gd name="connsiteY389" fmla="*/ 1813489 h 3844781"/>
              <a:gd name="connsiteX390" fmla="*/ 6824870 w 6923157"/>
              <a:gd name="connsiteY390" fmla="*/ 1831507 h 3844781"/>
              <a:gd name="connsiteX391" fmla="*/ 6889395 w 6923157"/>
              <a:gd name="connsiteY391" fmla="*/ 1892269 h 3844781"/>
              <a:gd name="connsiteX392" fmla="*/ 6894098 w 6923157"/>
              <a:gd name="connsiteY392" fmla="*/ 1912858 h 3844781"/>
              <a:gd name="connsiteX393" fmla="*/ 6879897 w 6923157"/>
              <a:gd name="connsiteY393" fmla="*/ 1913333 h 3844781"/>
              <a:gd name="connsiteX394" fmla="*/ 6856908 w 6923157"/>
              <a:gd name="connsiteY394" fmla="*/ 1916558 h 3844781"/>
              <a:gd name="connsiteX395" fmla="*/ 6827331 w 6923157"/>
              <a:gd name="connsiteY395" fmla="*/ 1931332 h 3844781"/>
              <a:gd name="connsiteX396" fmla="*/ 6799077 w 6923157"/>
              <a:gd name="connsiteY396" fmla="*/ 1895835 h 3844781"/>
              <a:gd name="connsiteX397" fmla="*/ 6800099 w 6923157"/>
              <a:gd name="connsiteY397" fmla="*/ 1880514 h 3844781"/>
              <a:gd name="connsiteX398" fmla="*/ 6801068 w 6923157"/>
              <a:gd name="connsiteY398" fmla="*/ 1877342 h 3844781"/>
              <a:gd name="connsiteX399" fmla="*/ 6798668 w 6923157"/>
              <a:gd name="connsiteY399" fmla="*/ 1879197 h 3844781"/>
              <a:gd name="connsiteX400" fmla="*/ 6784466 w 6923157"/>
              <a:gd name="connsiteY400" fmla="*/ 1879672 h 3844781"/>
              <a:gd name="connsiteX401" fmla="*/ 6747483 w 6923157"/>
              <a:gd name="connsiteY401" fmla="*/ 1910662 h 3844781"/>
              <a:gd name="connsiteX402" fmla="*/ 6727153 w 6923157"/>
              <a:gd name="connsiteY402" fmla="*/ 1927175 h 3844781"/>
              <a:gd name="connsiteX403" fmla="*/ 6706155 w 6923157"/>
              <a:gd name="connsiteY403" fmla="*/ 1911909 h 3844781"/>
              <a:gd name="connsiteX404" fmla="*/ 6635193 w 6923157"/>
              <a:gd name="connsiteY404" fmla="*/ 1864190 h 3844781"/>
              <a:gd name="connsiteX405" fmla="*/ 6618184 w 6923157"/>
              <a:gd name="connsiteY405" fmla="*/ 1887826 h 3844781"/>
              <a:gd name="connsiteX406" fmla="*/ 6609758 w 6923157"/>
              <a:gd name="connsiteY406" fmla="*/ 1919363 h 3844781"/>
              <a:gd name="connsiteX407" fmla="*/ 6580025 w 6923157"/>
              <a:gd name="connsiteY407" fmla="*/ 1894697 h 3844781"/>
              <a:gd name="connsiteX408" fmla="*/ 6543192 w 6923157"/>
              <a:gd name="connsiteY408" fmla="*/ 1889241 h 3844781"/>
              <a:gd name="connsiteX409" fmla="*/ 6540483 w 6923157"/>
              <a:gd name="connsiteY409" fmla="*/ 1888103 h 3844781"/>
              <a:gd name="connsiteX410" fmla="*/ 6520207 w 6923157"/>
              <a:gd name="connsiteY410" fmla="*/ 1930409 h 3844781"/>
              <a:gd name="connsiteX411" fmla="*/ 6512597 w 6923157"/>
              <a:gd name="connsiteY411" fmla="*/ 1957279 h 3844781"/>
              <a:gd name="connsiteX412" fmla="*/ 6507490 w 6923157"/>
              <a:gd name="connsiteY412" fmla="*/ 1957996 h 3844781"/>
              <a:gd name="connsiteX413" fmla="*/ 6487768 w 6923157"/>
              <a:gd name="connsiteY413" fmla="*/ 1942550 h 3844781"/>
              <a:gd name="connsiteX414" fmla="*/ 6472544 w 6923157"/>
              <a:gd name="connsiteY414" fmla="*/ 1920402 h 3844781"/>
              <a:gd name="connsiteX415" fmla="*/ 6455427 w 6923157"/>
              <a:gd name="connsiteY415" fmla="*/ 1892449 h 3844781"/>
              <a:gd name="connsiteX416" fmla="*/ 6429067 w 6923157"/>
              <a:gd name="connsiteY416" fmla="*/ 1900700 h 3844781"/>
              <a:gd name="connsiteX417" fmla="*/ 6418237 w 6923157"/>
              <a:gd name="connsiteY417" fmla="*/ 1896150 h 3844781"/>
              <a:gd name="connsiteX418" fmla="*/ 6400101 w 6923157"/>
              <a:gd name="connsiteY418" fmla="*/ 1883516 h 3844781"/>
              <a:gd name="connsiteX419" fmla="*/ 6392592 w 6923157"/>
              <a:gd name="connsiteY419" fmla="*/ 1886088 h 3844781"/>
              <a:gd name="connsiteX420" fmla="*/ 6365669 w 6923157"/>
              <a:gd name="connsiteY420" fmla="*/ 1876205 h 3844781"/>
              <a:gd name="connsiteX421" fmla="*/ 6333994 w 6923157"/>
              <a:gd name="connsiteY421" fmla="*/ 1857884 h 3844781"/>
              <a:gd name="connsiteX422" fmla="*/ 6318772 w 6923157"/>
              <a:gd name="connsiteY422" fmla="*/ 1873679 h 3844781"/>
              <a:gd name="connsiteX423" fmla="*/ 6317752 w 6923157"/>
              <a:gd name="connsiteY423" fmla="*/ 1889000 h 3844781"/>
              <a:gd name="connsiteX424" fmla="*/ 6322097 w 6923157"/>
              <a:gd name="connsiteY424" fmla="*/ 1918744 h 3844781"/>
              <a:gd name="connsiteX425" fmla="*/ 6341157 w 6923157"/>
              <a:gd name="connsiteY425" fmla="*/ 1978298 h 3844781"/>
              <a:gd name="connsiteX426" fmla="*/ 6311833 w 6923157"/>
              <a:gd name="connsiteY426" fmla="*/ 1970270 h 3844781"/>
              <a:gd name="connsiteX427" fmla="*/ 6276125 w 6923157"/>
              <a:gd name="connsiteY427" fmla="*/ 1963139 h 3844781"/>
              <a:gd name="connsiteX428" fmla="*/ 6244756 w 6923157"/>
              <a:gd name="connsiteY428" fmla="*/ 1947809 h 3844781"/>
              <a:gd name="connsiteX429" fmla="*/ 6150194 w 6923157"/>
              <a:gd name="connsiteY429" fmla="*/ 1897331 h 3844781"/>
              <a:gd name="connsiteX430" fmla="*/ 6137882 w 6923157"/>
              <a:gd name="connsiteY430" fmla="*/ 1903612 h 3844781"/>
              <a:gd name="connsiteX431" fmla="*/ 6130987 w 6923157"/>
              <a:gd name="connsiteY431" fmla="*/ 1912168 h 3844781"/>
              <a:gd name="connsiteX432" fmla="*/ 6126082 w 6923157"/>
              <a:gd name="connsiteY432" fmla="*/ 1902232 h 3844781"/>
              <a:gd name="connsiteX433" fmla="*/ 6116885 w 6923157"/>
              <a:gd name="connsiteY433" fmla="*/ 1888346 h 3844781"/>
              <a:gd name="connsiteX434" fmla="*/ 6098085 w 6923157"/>
              <a:gd name="connsiteY434" fmla="*/ 1881876 h 3844781"/>
              <a:gd name="connsiteX435" fmla="*/ 6089858 w 6923157"/>
              <a:gd name="connsiteY435" fmla="*/ 1864818 h 3844781"/>
              <a:gd name="connsiteX436" fmla="*/ 6078618 w 6923157"/>
              <a:gd name="connsiteY436" fmla="*/ 1843629 h 3844781"/>
              <a:gd name="connsiteX437" fmla="*/ 6066920 w 6923157"/>
              <a:gd name="connsiteY437" fmla="*/ 1855895 h 3844781"/>
              <a:gd name="connsiteX438" fmla="*/ 6062425 w 6923157"/>
              <a:gd name="connsiteY438" fmla="*/ 1862596 h 3844781"/>
              <a:gd name="connsiteX439" fmla="*/ 6052308 w 6923157"/>
              <a:gd name="connsiteY439" fmla="*/ 1839731 h 3844781"/>
              <a:gd name="connsiteX440" fmla="*/ 6039740 w 6923157"/>
              <a:gd name="connsiteY440" fmla="*/ 1830870 h 3844781"/>
              <a:gd name="connsiteX441" fmla="*/ 6033306 w 6923157"/>
              <a:gd name="connsiteY441" fmla="*/ 1843915 h 3844781"/>
              <a:gd name="connsiteX442" fmla="*/ 5984828 w 6923157"/>
              <a:gd name="connsiteY442" fmla="*/ 1876520 h 3844781"/>
              <a:gd name="connsiteX443" fmla="*/ 5969859 w 6923157"/>
              <a:gd name="connsiteY443" fmla="*/ 1869513 h 3844781"/>
              <a:gd name="connsiteX444" fmla="*/ 5911878 w 6923157"/>
              <a:gd name="connsiteY444" fmla="*/ 1885236 h 3844781"/>
              <a:gd name="connsiteX445" fmla="*/ 5910756 w 6923157"/>
              <a:gd name="connsiteY445" fmla="*/ 1886912 h 3844781"/>
              <a:gd name="connsiteX446" fmla="*/ 5892876 w 6923157"/>
              <a:gd name="connsiteY446" fmla="*/ 1889420 h 3844781"/>
              <a:gd name="connsiteX447" fmla="*/ 5888124 w 6923157"/>
              <a:gd name="connsiteY447" fmla="*/ 1880981 h 3844781"/>
              <a:gd name="connsiteX448" fmla="*/ 5899822 w 6923157"/>
              <a:gd name="connsiteY448" fmla="*/ 1868716 h 3844781"/>
              <a:gd name="connsiteX449" fmla="*/ 5908148 w 6923157"/>
              <a:gd name="connsiteY449" fmla="*/ 1861477 h 3844781"/>
              <a:gd name="connsiteX450" fmla="*/ 5899719 w 6923157"/>
              <a:gd name="connsiteY450" fmla="*/ 1855071 h 3844781"/>
              <a:gd name="connsiteX451" fmla="*/ 5879794 w 6923157"/>
              <a:gd name="connsiteY451" fmla="*/ 1850277 h 3844781"/>
              <a:gd name="connsiteX452" fmla="*/ 5856396 w 6923157"/>
              <a:gd name="connsiteY452" fmla="*/ 1836864 h 3844781"/>
              <a:gd name="connsiteX453" fmla="*/ 5842041 w 6923157"/>
              <a:gd name="connsiteY453" fmla="*/ 1835843 h 3844781"/>
              <a:gd name="connsiteX454" fmla="*/ 5799639 w 6923157"/>
              <a:gd name="connsiteY454" fmla="*/ 1826615 h 3844781"/>
              <a:gd name="connsiteX455" fmla="*/ 5781245 w 6923157"/>
              <a:gd name="connsiteY455" fmla="*/ 1798841 h 3844781"/>
              <a:gd name="connsiteX456" fmla="*/ 5751972 w 6923157"/>
              <a:gd name="connsiteY456" fmla="*/ 1778664 h 3844781"/>
              <a:gd name="connsiteX457" fmla="*/ 5727964 w 6923157"/>
              <a:gd name="connsiteY457" fmla="*/ 1797210 h 3844781"/>
              <a:gd name="connsiteX458" fmla="*/ 5699511 w 6923157"/>
              <a:gd name="connsiteY458" fmla="*/ 1810309 h 3844781"/>
              <a:gd name="connsiteX459" fmla="*/ 5685002 w 6923157"/>
              <a:gd name="connsiteY459" fmla="*/ 1807792 h 3844781"/>
              <a:gd name="connsiteX460" fmla="*/ 5668296 w 6923157"/>
              <a:gd name="connsiteY460" fmla="*/ 1796475 h 3844781"/>
              <a:gd name="connsiteX461" fmla="*/ 5667528 w 6923157"/>
              <a:gd name="connsiteY461" fmla="*/ 1788995 h 3844781"/>
              <a:gd name="connsiteX462" fmla="*/ 5650977 w 6923157"/>
              <a:gd name="connsiteY462" fmla="*/ 1779176 h 3844781"/>
              <a:gd name="connsiteX463" fmla="*/ 5629062 w 6923157"/>
              <a:gd name="connsiteY463" fmla="*/ 1792873 h 3844781"/>
              <a:gd name="connsiteX464" fmla="*/ 5548958 w 6923157"/>
              <a:gd name="connsiteY464" fmla="*/ 1757063 h 3844781"/>
              <a:gd name="connsiteX465" fmla="*/ 5547524 w 6923157"/>
              <a:gd name="connsiteY465" fmla="*/ 1717803 h 3844781"/>
              <a:gd name="connsiteX466" fmla="*/ 5523562 w 6923157"/>
              <a:gd name="connsiteY466" fmla="*/ 1686257 h 3844781"/>
              <a:gd name="connsiteX467" fmla="*/ 5499807 w 6923157"/>
              <a:gd name="connsiteY467" fmla="*/ 1682002 h 3844781"/>
              <a:gd name="connsiteX468" fmla="*/ 5470690 w 6923157"/>
              <a:gd name="connsiteY468" fmla="*/ 1701264 h 3844781"/>
              <a:gd name="connsiteX469" fmla="*/ 5455517 w 6923157"/>
              <a:gd name="connsiteY469" fmla="*/ 1704910 h 3844781"/>
              <a:gd name="connsiteX470" fmla="*/ 5424510 w 6923157"/>
              <a:gd name="connsiteY470" fmla="*/ 1718368 h 3844781"/>
              <a:gd name="connsiteX471" fmla="*/ 5429875 w 6923157"/>
              <a:gd name="connsiteY471" fmla="*/ 1732793 h 3844781"/>
              <a:gd name="connsiteX472" fmla="*/ 5437895 w 6923157"/>
              <a:gd name="connsiteY472" fmla="*/ 1722561 h 3844781"/>
              <a:gd name="connsiteX473" fmla="*/ 5444791 w 6923157"/>
              <a:gd name="connsiteY473" fmla="*/ 1714004 h 3844781"/>
              <a:gd name="connsiteX474" fmla="*/ 5453528 w 6923157"/>
              <a:gd name="connsiteY474" fmla="*/ 1723403 h 3844781"/>
              <a:gd name="connsiteX475" fmla="*/ 5457466 w 6923157"/>
              <a:gd name="connsiteY475" fmla="*/ 1774455 h 3844781"/>
              <a:gd name="connsiteX476" fmla="*/ 5450160 w 6923157"/>
              <a:gd name="connsiteY476" fmla="*/ 1766372 h 3844781"/>
              <a:gd name="connsiteX477" fmla="*/ 5422113 w 6923157"/>
              <a:gd name="connsiteY477" fmla="*/ 1758166 h 3844781"/>
              <a:gd name="connsiteX478" fmla="*/ 5412970 w 6923157"/>
              <a:gd name="connsiteY478" fmla="*/ 1770073 h 3844781"/>
              <a:gd name="connsiteX479" fmla="*/ 5391719 w 6923157"/>
              <a:gd name="connsiteY479" fmla="*/ 1777607 h 3844781"/>
              <a:gd name="connsiteX480" fmla="*/ 5365716 w 6923157"/>
              <a:gd name="connsiteY480" fmla="*/ 1776702 h 3844781"/>
              <a:gd name="connsiteX481" fmla="*/ 5375987 w 6923157"/>
              <a:gd name="connsiteY481" fmla="*/ 1801063 h 3844781"/>
              <a:gd name="connsiteX482" fmla="*/ 5353766 w 6923157"/>
              <a:gd name="connsiteY482" fmla="*/ 1811770 h 3844781"/>
              <a:gd name="connsiteX483" fmla="*/ 5351519 w 6923157"/>
              <a:gd name="connsiteY483" fmla="*/ 1815120 h 3844781"/>
              <a:gd name="connsiteX484" fmla="*/ 5358314 w 6923157"/>
              <a:gd name="connsiteY484" fmla="*/ 1830862 h 3844781"/>
              <a:gd name="connsiteX485" fmla="*/ 5386514 w 6923157"/>
              <a:gd name="connsiteY485" fmla="*/ 1840565 h 3844781"/>
              <a:gd name="connsiteX486" fmla="*/ 5410166 w 6923157"/>
              <a:gd name="connsiteY486" fmla="*/ 1831175 h 3844781"/>
              <a:gd name="connsiteX487" fmla="*/ 5425338 w 6923157"/>
              <a:gd name="connsiteY487" fmla="*/ 1827529 h 3844781"/>
              <a:gd name="connsiteX488" fmla="*/ 5458393 w 6923157"/>
              <a:gd name="connsiteY488" fmla="*/ 1859318 h 3844781"/>
              <a:gd name="connsiteX489" fmla="*/ 5477856 w 6923157"/>
              <a:gd name="connsiteY489" fmla="*/ 1859622 h 3844781"/>
              <a:gd name="connsiteX490" fmla="*/ 5496246 w 6923157"/>
              <a:gd name="connsiteY490" fmla="*/ 1849454 h 3844781"/>
              <a:gd name="connsiteX491" fmla="*/ 5510704 w 6923157"/>
              <a:gd name="connsiteY491" fmla="*/ 1864120 h 3844781"/>
              <a:gd name="connsiteX492" fmla="*/ 5537064 w 6923157"/>
              <a:gd name="connsiteY492" fmla="*/ 1855868 h 3844781"/>
              <a:gd name="connsiteX493" fmla="*/ 5559235 w 6923157"/>
              <a:gd name="connsiteY493" fmla="*/ 1857310 h 3844781"/>
              <a:gd name="connsiteX494" fmla="*/ 5593819 w 6923157"/>
              <a:gd name="connsiteY494" fmla="*/ 1866118 h 3844781"/>
              <a:gd name="connsiteX495" fmla="*/ 5613185 w 6923157"/>
              <a:gd name="connsiteY495" fmla="*/ 1890720 h 3844781"/>
              <a:gd name="connsiteX496" fmla="*/ 5649097 w 6923157"/>
              <a:gd name="connsiteY496" fmla="*/ 1887199 h 3844781"/>
              <a:gd name="connsiteX497" fmla="*/ 5658903 w 6923157"/>
              <a:gd name="connsiteY497" fmla="*/ 1869128 h 3844781"/>
              <a:gd name="connsiteX498" fmla="*/ 5669941 w 6923157"/>
              <a:gd name="connsiteY498" fmla="*/ 1900969 h 3844781"/>
              <a:gd name="connsiteX499" fmla="*/ 5673159 w 6923157"/>
              <a:gd name="connsiteY499" fmla="*/ 1894447 h 3844781"/>
              <a:gd name="connsiteX500" fmla="*/ 5711164 w 6923157"/>
              <a:gd name="connsiteY500" fmla="*/ 1886079 h 3844781"/>
              <a:gd name="connsiteX501" fmla="*/ 5720362 w 6923157"/>
              <a:gd name="connsiteY501" fmla="*/ 1899966 h 3844781"/>
              <a:gd name="connsiteX502" fmla="*/ 5721436 w 6923157"/>
              <a:gd name="connsiteY502" fmla="*/ 1910440 h 3844781"/>
              <a:gd name="connsiteX503" fmla="*/ 5727875 w 6923157"/>
              <a:gd name="connsiteY503" fmla="*/ 1935338 h 3844781"/>
              <a:gd name="connsiteX504" fmla="*/ 5796381 w 6923157"/>
              <a:gd name="connsiteY504" fmla="*/ 1959115 h 3844781"/>
              <a:gd name="connsiteX505" fmla="*/ 5908415 w 6923157"/>
              <a:gd name="connsiteY505" fmla="*/ 1990447 h 3844781"/>
              <a:gd name="connsiteX506" fmla="*/ 5943971 w 6923157"/>
              <a:gd name="connsiteY506" fmla="*/ 1996083 h 3844781"/>
              <a:gd name="connsiteX507" fmla="*/ 5970586 w 6923157"/>
              <a:gd name="connsiteY507" fmla="*/ 2002972 h 3844781"/>
              <a:gd name="connsiteX508" fmla="*/ 6016463 w 6923157"/>
              <a:gd name="connsiteY508" fmla="*/ 2020820 h 3844781"/>
              <a:gd name="connsiteX509" fmla="*/ 6064126 w 6923157"/>
              <a:gd name="connsiteY509" fmla="*/ 2030827 h 3844781"/>
              <a:gd name="connsiteX510" fmla="*/ 6103564 w 6923157"/>
              <a:gd name="connsiteY510" fmla="*/ 2023776 h 3844781"/>
              <a:gd name="connsiteX511" fmla="*/ 6137129 w 6923157"/>
              <a:gd name="connsiteY511" fmla="*/ 2047903 h 3844781"/>
              <a:gd name="connsiteX512" fmla="*/ 6170284 w 6923157"/>
              <a:gd name="connsiteY512" fmla="*/ 2055394 h 3844781"/>
              <a:gd name="connsiteX513" fmla="*/ 6218203 w 6923157"/>
              <a:gd name="connsiteY513" fmla="*/ 2080543 h 3844781"/>
              <a:gd name="connsiteX514" fmla="*/ 6309190 w 6923157"/>
              <a:gd name="connsiteY514" fmla="*/ 2108756 h 3844781"/>
              <a:gd name="connsiteX515" fmla="*/ 6382346 w 6923157"/>
              <a:gd name="connsiteY515" fmla="*/ 2127328 h 3844781"/>
              <a:gd name="connsiteX516" fmla="*/ 6399052 w 6923157"/>
              <a:gd name="connsiteY516" fmla="*/ 2138645 h 3844781"/>
              <a:gd name="connsiteX517" fmla="*/ 6440125 w 6923157"/>
              <a:gd name="connsiteY517" fmla="*/ 2160201 h 3844781"/>
              <a:gd name="connsiteX518" fmla="*/ 6449067 w 6923157"/>
              <a:gd name="connsiteY518" fmla="*/ 2158948 h 3844781"/>
              <a:gd name="connsiteX519" fmla="*/ 6440180 w 6923157"/>
              <a:gd name="connsiteY519" fmla="*/ 2185995 h 3844781"/>
              <a:gd name="connsiteX520" fmla="*/ 6414077 w 6923157"/>
              <a:gd name="connsiteY520" fmla="*/ 2209389 h 3844781"/>
              <a:gd name="connsiteX521" fmla="*/ 6392212 w 6923157"/>
              <a:gd name="connsiteY521" fmla="*/ 2210938 h 3844781"/>
              <a:gd name="connsiteX522" fmla="*/ 6371522 w 6923157"/>
              <a:gd name="connsiteY522" fmla="*/ 2198663 h 3844781"/>
              <a:gd name="connsiteX523" fmla="*/ 6369681 w 6923157"/>
              <a:gd name="connsiteY523" fmla="*/ 2180709 h 3844781"/>
              <a:gd name="connsiteX524" fmla="*/ 6359667 w 6923157"/>
              <a:gd name="connsiteY524" fmla="*/ 2171490 h 3844781"/>
              <a:gd name="connsiteX525" fmla="*/ 6328150 w 6923157"/>
              <a:gd name="connsiteY525" fmla="*/ 2192607 h 3844781"/>
              <a:gd name="connsiteX526" fmla="*/ 6320947 w 6923157"/>
              <a:gd name="connsiteY526" fmla="*/ 2198171 h 3844781"/>
              <a:gd name="connsiteX527" fmla="*/ 6316196 w 6923157"/>
              <a:gd name="connsiteY527" fmla="*/ 2189732 h 3844781"/>
              <a:gd name="connsiteX528" fmla="*/ 6315429 w 6923157"/>
              <a:gd name="connsiteY528" fmla="*/ 2182250 h 3844781"/>
              <a:gd name="connsiteX529" fmla="*/ 6302860 w 6923157"/>
              <a:gd name="connsiteY529" fmla="*/ 2173390 h 3844781"/>
              <a:gd name="connsiteX530" fmla="*/ 6286769 w 6923157"/>
              <a:gd name="connsiteY530" fmla="*/ 2168059 h 3844781"/>
              <a:gd name="connsiteX531" fmla="*/ 6286358 w 6923157"/>
              <a:gd name="connsiteY531" fmla="*/ 2151421 h 3844781"/>
              <a:gd name="connsiteX532" fmla="*/ 6301838 w 6923157"/>
              <a:gd name="connsiteY532" fmla="*/ 2150768 h 3844781"/>
              <a:gd name="connsiteX533" fmla="*/ 6311901 w 6923157"/>
              <a:gd name="connsiteY533" fmla="*/ 2147837 h 3844781"/>
              <a:gd name="connsiteX534" fmla="*/ 6309243 w 6923157"/>
              <a:gd name="connsiteY534" fmla="*/ 2134550 h 3844781"/>
              <a:gd name="connsiteX535" fmla="*/ 6278389 w 6923157"/>
              <a:gd name="connsiteY535" fmla="*/ 2149504 h 3844781"/>
              <a:gd name="connsiteX536" fmla="*/ 6251673 w 6923157"/>
              <a:gd name="connsiteY536" fmla="*/ 2166912 h 3844781"/>
              <a:gd name="connsiteX537" fmla="*/ 6178824 w 6923157"/>
              <a:gd name="connsiteY537" fmla="*/ 2151331 h 3844781"/>
              <a:gd name="connsiteX538" fmla="*/ 6173458 w 6923157"/>
              <a:gd name="connsiteY538" fmla="*/ 2136907 h 3844781"/>
              <a:gd name="connsiteX539" fmla="*/ 6177390 w 6923157"/>
              <a:gd name="connsiteY539" fmla="*/ 2112071 h 3844781"/>
              <a:gd name="connsiteX540" fmla="*/ 6165639 w 6923157"/>
              <a:gd name="connsiteY540" fmla="*/ 2098542 h 3844781"/>
              <a:gd name="connsiteX541" fmla="*/ 6158590 w 6923157"/>
              <a:gd name="connsiteY541" fmla="*/ 2105602 h 3844781"/>
              <a:gd name="connsiteX542" fmla="*/ 6141377 w 6923157"/>
              <a:gd name="connsiteY542" fmla="*/ 2139891 h 3844781"/>
              <a:gd name="connsiteX543" fmla="*/ 6139486 w 6923157"/>
              <a:gd name="connsiteY543" fmla="*/ 2134085 h 3844781"/>
              <a:gd name="connsiteX544" fmla="*/ 6123241 w 6923157"/>
              <a:gd name="connsiteY544" fmla="*/ 2127258 h 3844781"/>
              <a:gd name="connsiteX545" fmla="*/ 6115271 w 6923157"/>
              <a:gd name="connsiteY545" fmla="*/ 2125340 h 3844781"/>
              <a:gd name="connsiteX546" fmla="*/ 6093458 w 6923157"/>
              <a:gd name="connsiteY546" fmla="*/ 2114741 h 3844781"/>
              <a:gd name="connsiteX547" fmla="*/ 6051925 w 6923157"/>
              <a:gd name="connsiteY547" fmla="*/ 2126639 h 3844781"/>
              <a:gd name="connsiteX548" fmla="*/ 6046614 w 6923157"/>
              <a:gd name="connsiteY548" fmla="*/ 2138008 h 3844781"/>
              <a:gd name="connsiteX549" fmla="*/ 6042376 w 6923157"/>
              <a:gd name="connsiteY549" fmla="*/ 2159852 h 3844781"/>
              <a:gd name="connsiteX550" fmla="*/ 6076961 w 6923157"/>
              <a:gd name="connsiteY550" fmla="*/ 2168659 h 3844781"/>
              <a:gd name="connsiteX551" fmla="*/ 6107206 w 6923157"/>
              <a:gd name="connsiteY551" fmla="*/ 2185663 h 3844781"/>
              <a:gd name="connsiteX552" fmla="*/ 6065417 w 6923157"/>
              <a:gd name="connsiteY552" fmla="*/ 2182420 h 3844781"/>
              <a:gd name="connsiteX553" fmla="*/ 6034103 w 6923157"/>
              <a:gd name="connsiteY553" fmla="*/ 2192885 h 3844781"/>
              <a:gd name="connsiteX554" fmla="*/ 6017348 w 6923157"/>
              <a:gd name="connsiteY554" fmla="*/ 2193719 h 3844781"/>
              <a:gd name="connsiteX555" fmla="*/ 6015610 w 6923157"/>
              <a:gd name="connsiteY555" fmla="*/ 2189409 h 3844781"/>
              <a:gd name="connsiteX556" fmla="*/ 5954819 w 6923157"/>
              <a:gd name="connsiteY556" fmla="*/ 2190350 h 3844781"/>
              <a:gd name="connsiteX557" fmla="*/ 5921667 w 6923157"/>
              <a:gd name="connsiteY557" fmla="*/ 2220803 h 3844781"/>
              <a:gd name="connsiteX558" fmla="*/ 5878448 w 6923157"/>
              <a:gd name="connsiteY558" fmla="*/ 2216242 h 3844781"/>
              <a:gd name="connsiteX559" fmla="*/ 5823939 w 6923157"/>
              <a:gd name="connsiteY559" fmla="*/ 2202642 h 3844781"/>
              <a:gd name="connsiteX560" fmla="*/ 5782969 w 6923157"/>
              <a:gd name="connsiteY560" fmla="*/ 2194731 h 3844781"/>
              <a:gd name="connsiteX561" fmla="*/ 5751550 w 6923157"/>
              <a:gd name="connsiteY561" fmla="*/ 2191551 h 3844781"/>
              <a:gd name="connsiteX562" fmla="*/ 5724781 w 6923157"/>
              <a:gd name="connsiteY562" fmla="*/ 2183164 h 3844781"/>
              <a:gd name="connsiteX563" fmla="*/ 5721864 w 6923157"/>
              <a:gd name="connsiteY563" fmla="*/ 2175534 h 3844781"/>
              <a:gd name="connsiteX564" fmla="*/ 5719633 w 6923157"/>
              <a:gd name="connsiteY564" fmla="*/ 2176664 h 3844781"/>
              <a:gd name="connsiteX565" fmla="*/ 5724208 w 6923157"/>
              <a:gd name="connsiteY565" fmla="*/ 2184965 h 3844781"/>
              <a:gd name="connsiteX566" fmla="*/ 5725317 w 6923157"/>
              <a:gd name="connsiteY566" fmla="*/ 2186793 h 3844781"/>
              <a:gd name="connsiteX567" fmla="*/ 5727090 w 6923157"/>
              <a:gd name="connsiteY567" fmla="*/ 2193574 h 3844781"/>
              <a:gd name="connsiteX568" fmla="*/ 5721301 w 6923157"/>
              <a:gd name="connsiteY568" fmla="*/ 2195647 h 3844781"/>
              <a:gd name="connsiteX569" fmla="*/ 5696271 w 6923157"/>
              <a:gd name="connsiteY569" fmla="*/ 2209352 h 3844781"/>
              <a:gd name="connsiteX570" fmla="*/ 5692123 w 6923157"/>
              <a:gd name="connsiteY570" fmla="*/ 2217218 h 3844781"/>
              <a:gd name="connsiteX571" fmla="*/ 5712528 w 6923157"/>
              <a:gd name="connsiteY571" fmla="*/ 2233791 h 3844781"/>
              <a:gd name="connsiteX572" fmla="*/ 5762644 w 6923157"/>
              <a:gd name="connsiteY572" fmla="*/ 2232758 h 3844781"/>
              <a:gd name="connsiteX573" fmla="*/ 5779429 w 6923157"/>
              <a:gd name="connsiteY573" fmla="*/ 2228676 h 3844781"/>
              <a:gd name="connsiteX574" fmla="*/ 5786724 w 6923157"/>
              <a:gd name="connsiteY574" fmla="*/ 2231405 h 3844781"/>
              <a:gd name="connsiteX575" fmla="*/ 5800550 w 6923157"/>
              <a:gd name="connsiteY575" fmla="*/ 2244106 h 3844781"/>
              <a:gd name="connsiteX576" fmla="*/ 5823730 w 6923157"/>
              <a:gd name="connsiteY576" fmla="*/ 2249008 h 3844781"/>
              <a:gd name="connsiteX577" fmla="*/ 5834305 w 6923157"/>
              <a:gd name="connsiteY577" fmla="*/ 2263318 h 3844781"/>
              <a:gd name="connsiteX578" fmla="*/ 5834120 w 6923157"/>
              <a:gd name="connsiteY578" fmla="*/ 2268427 h 3844781"/>
              <a:gd name="connsiteX579" fmla="*/ 5842077 w 6923157"/>
              <a:gd name="connsiteY579" fmla="*/ 2276107 h 3844781"/>
              <a:gd name="connsiteX580" fmla="*/ 5844402 w 6923157"/>
              <a:gd name="connsiteY580" fmla="*/ 2267564 h 3844781"/>
              <a:gd name="connsiteX581" fmla="*/ 5849133 w 6923157"/>
              <a:gd name="connsiteY581" fmla="*/ 2257563 h 3844781"/>
              <a:gd name="connsiteX582" fmla="*/ 5864334 w 6923157"/>
              <a:gd name="connsiteY582" fmla="*/ 2274074 h 3844781"/>
              <a:gd name="connsiteX583" fmla="*/ 5865391 w 6923157"/>
              <a:gd name="connsiteY583" fmla="*/ 2282002 h 3844781"/>
              <a:gd name="connsiteX584" fmla="*/ 5869090 w 6923157"/>
              <a:gd name="connsiteY584" fmla="*/ 2277265 h 3844781"/>
              <a:gd name="connsiteX585" fmla="*/ 5880218 w 6923157"/>
              <a:gd name="connsiteY585" fmla="*/ 2276247 h 3844781"/>
              <a:gd name="connsiteX586" fmla="*/ 5901419 w 6923157"/>
              <a:gd name="connsiteY586" fmla="*/ 2298766 h 3844781"/>
              <a:gd name="connsiteX587" fmla="*/ 5921009 w 6923157"/>
              <a:gd name="connsiteY587" fmla="*/ 2328686 h 3844781"/>
              <a:gd name="connsiteX588" fmla="*/ 5929493 w 6923157"/>
              <a:gd name="connsiteY588" fmla="*/ 2340331 h 3844781"/>
              <a:gd name="connsiteX589" fmla="*/ 5973639 w 6923157"/>
              <a:gd name="connsiteY589" fmla="*/ 2378962 h 3844781"/>
              <a:gd name="connsiteX590" fmla="*/ 5977182 w 6923157"/>
              <a:gd name="connsiteY590" fmla="*/ 2392526 h 3844781"/>
              <a:gd name="connsiteX591" fmla="*/ 5967748 w 6923157"/>
              <a:gd name="connsiteY591" fmla="*/ 2393234 h 3844781"/>
              <a:gd name="connsiteX592" fmla="*/ 5952522 w 6923157"/>
              <a:gd name="connsiteY592" fmla="*/ 2396015 h 3844781"/>
              <a:gd name="connsiteX593" fmla="*/ 5933148 w 6923157"/>
              <a:gd name="connsiteY593" fmla="*/ 2406661 h 3844781"/>
              <a:gd name="connsiteX594" fmla="*/ 5913638 w 6923157"/>
              <a:gd name="connsiteY594" fmla="*/ 2383831 h 3844781"/>
              <a:gd name="connsiteX595" fmla="*/ 5914007 w 6923157"/>
              <a:gd name="connsiteY595" fmla="*/ 2373613 h 3844781"/>
              <a:gd name="connsiteX596" fmla="*/ 5914589 w 6923157"/>
              <a:gd name="connsiteY596" fmla="*/ 2371477 h 3844781"/>
              <a:gd name="connsiteX597" fmla="*/ 5913030 w 6923157"/>
              <a:gd name="connsiteY597" fmla="*/ 2372777 h 3844781"/>
              <a:gd name="connsiteX598" fmla="*/ 5903593 w 6923157"/>
              <a:gd name="connsiteY598" fmla="*/ 2373485 h 3844781"/>
              <a:gd name="connsiteX599" fmla="*/ 5879623 w 6923157"/>
              <a:gd name="connsiteY599" fmla="*/ 2395120 h 3844781"/>
              <a:gd name="connsiteX600" fmla="*/ 5866434 w 6923157"/>
              <a:gd name="connsiteY600" fmla="*/ 2406665 h 3844781"/>
              <a:gd name="connsiteX601" fmla="*/ 5852159 w 6923157"/>
              <a:gd name="connsiteY601" fmla="*/ 2397091 h 3844781"/>
              <a:gd name="connsiteX602" fmla="*/ 5803997 w 6923157"/>
              <a:gd name="connsiteY602" fmla="*/ 2367315 h 3844781"/>
              <a:gd name="connsiteX603" fmla="*/ 5793160 w 6923157"/>
              <a:gd name="connsiteY603" fmla="*/ 2383506 h 3844781"/>
              <a:gd name="connsiteX604" fmla="*/ 5788194 w 6923157"/>
              <a:gd name="connsiteY604" fmla="*/ 2404715 h 3844781"/>
              <a:gd name="connsiteX605" fmla="*/ 5767919 w 6923157"/>
              <a:gd name="connsiteY605" fmla="*/ 2389130 h 3844781"/>
              <a:gd name="connsiteX606" fmla="*/ 5743310 w 6923157"/>
              <a:gd name="connsiteY606" fmla="*/ 2386521 h 3844781"/>
              <a:gd name="connsiteX607" fmla="*/ 5741487 w 6923157"/>
              <a:gd name="connsiteY607" fmla="*/ 2385840 h 3844781"/>
              <a:gd name="connsiteX608" fmla="*/ 5728855 w 6923157"/>
              <a:gd name="connsiteY608" fmla="*/ 2414539 h 3844781"/>
              <a:gd name="connsiteX609" fmla="*/ 5724337 w 6923157"/>
              <a:gd name="connsiteY609" fmla="*/ 2432621 h 3844781"/>
              <a:gd name="connsiteX610" fmla="*/ 5720953 w 6923157"/>
              <a:gd name="connsiteY610" fmla="*/ 2433239 h 3844781"/>
              <a:gd name="connsiteX611" fmla="*/ 5707526 w 6923157"/>
              <a:gd name="connsiteY611" fmla="*/ 2423511 h 3844781"/>
              <a:gd name="connsiteX612" fmla="*/ 5696953 w 6923157"/>
              <a:gd name="connsiteY612" fmla="*/ 2409200 h 3844781"/>
              <a:gd name="connsiteX613" fmla="*/ 5685002 w 6923157"/>
              <a:gd name="connsiteY613" fmla="*/ 2391082 h 3844781"/>
              <a:gd name="connsiteX614" fmla="*/ 5667637 w 6923157"/>
              <a:gd name="connsiteY614" fmla="*/ 2397298 h 3844781"/>
              <a:gd name="connsiteX615" fmla="*/ 5660342 w 6923157"/>
              <a:gd name="connsiteY615" fmla="*/ 2394570 h 3844781"/>
              <a:gd name="connsiteX616" fmla="*/ 5648023 w 6923157"/>
              <a:gd name="connsiteY616" fmla="*/ 2386670 h 3844781"/>
              <a:gd name="connsiteX617" fmla="*/ 5643081 w 6923157"/>
              <a:gd name="connsiteY617" fmla="*/ 2388590 h 3844781"/>
              <a:gd name="connsiteX618" fmla="*/ 5624974 w 6923157"/>
              <a:gd name="connsiteY618" fmla="*/ 2382760 h 3844781"/>
              <a:gd name="connsiteX619" fmla="*/ 5603537 w 6923157"/>
              <a:gd name="connsiteY619" fmla="*/ 2371451 h 3844781"/>
              <a:gd name="connsiteX620" fmla="*/ 5593731 w 6923157"/>
              <a:gd name="connsiteY620" fmla="*/ 2382376 h 3844781"/>
              <a:gd name="connsiteX621" fmla="*/ 5593361 w 6923157"/>
              <a:gd name="connsiteY621" fmla="*/ 2392594 h 3844781"/>
              <a:gd name="connsiteX622" fmla="*/ 5596854 w 6923157"/>
              <a:gd name="connsiteY622" fmla="*/ 2412258 h 3844781"/>
              <a:gd name="connsiteX623" fmla="*/ 5610735 w 6923157"/>
              <a:gd name="connsiteY623" fmla="*/ 2451342 h 3844781"/>
              <a:gd name="connsiteX624" fmla="*/ 5591068 w 6923157"/>
              <a:gd name="connsiteY624" fmla="*/ 2446814 h 3844781"/>
              <a:gd name="connsiteX625" fmla="*/ 5567173 w 6923157"/>
              <a:gd name="connsiteY625" fmla="*/ 2443058 h 3844781"/>
              <a:gd name="connsiteX626" fmla="*/ 5546000 w 6923157"/>
              <a:gd name="connsiteY626" fmla="*/ 2433729 h 3844781"/>
              <a:gd name="connsiteX627" fmla="*/ 5482084 w 6923157"/>
              <a:gd name="connsiteY627" fmla="*/ 2402769 h 3844781"/>
              <a:gd name="connsiteX628" fmla="*/ 5474023 w 6923157"/>
              <a:gd name="connsiteY628" fmla="*/ 2407288 h 3844781"/>
              <a:gd name="connsiteX629" fmla="*/ 5469609 w 6923157"/>
              <a:gd name="connsiteY629" fmla="*/ 2413169 h 3844781"/>
              <a:gd name="connsiteX630" fmla="*/ 5466147 w 6923157"/>
              <a:gd name="connsiteY630" fmla="*/ 2406696 h 3844781"/>
              <a:gd name="connsiteX631" fmla="*/ 5459748 w 6923157"/>
              <a:gd name="connsiteY631" fmla="*/ 2397715 h 3844781"/>
              <a:gd name="connsiteX632" fmla="*/ 5447113 w 6923157"/>
              <a:gd name="connsiteY632" fmla="*/ 2393932 h 3844781"/>
              <a:gd name="connsiteX633" fmla="*/ 5441298 w 6923157"/>
              <a:gd name="connsiteY633" fmla="*/ 2382813 h 3844781"/>
              <a:gd name="connsiteX634" fmla="*/ 5433393 w 6923157"/>
              <a:gd name="connsiteY634" fmla="*/ 2369030 h 3844781"/>
              <a:gd name="connsiteX635" fmla="*/ 5425861 w 6923157"/>
              <a:gd name="connsiteY635" fmla="*/ 2377512 h 3844781"/>
              <a:gd name="connsiteX636" fmla="*/ 5423007 w 6923157"/>
              <a:gd name="connsiteY636" fmla="*/ 2382095 h 3844781"/>
              <a:gd name="connsiteX637" fmla="*/ 5415816 w 6923157"/>
              <a:gd name="connsiteY637" fmla="*/ 2367167 h 3844781"/>
              <a:gd name="connsiteX638" fmla="*/ 5407277 w 6923157"/>
              <a:gd name="connsiteY638" fmla="*/ 2361621 h 3844781"/>
              <a:gd name="connsiteX639" fmla="*/ 5403261 w 6923157"/>
              <a:gd name="connsiteY639" fmla="*/ 2370474 h 3844781"/>
              <a:gd name="connsiteX640" fmla="*/ 5371676 w 6923157"/>
              <a:gd name="connsiteY640" fmla="*/ 2393499 h 3844781"/>
              <a:gd name="connsiteX641" fmla="*/ 5361578 w 6923157"/>
              <a:gd name="connsiteY641" fmla="*/ 2389255 h 3844781"/>
              <a:gd name="connsiteX642" fmla="*/ 5323333 w 6923157"/>
              <a:gd name="connsiteY642" fmla="*/ 2401315 h 3844781"/>
              <a:gd name="connsiteX643" fmla="*/ 5322621 w 6923157"/>
              <a:gd name="connsiteY643" fmla="*/ 2402460 h 3844781"/>
              <a:gd name="connsiteX644" fmla="*/ 5310778 w 6923157"/>
              <a:gd name="connsiteY644" fmla="*/ 2404624 h 3844781"/>
              <a:gd name="connsiteX645" fmla="*/ 5307447 w 6923157"/>
              <a:gd name="connsiteY645" fmla="*/ 2399143 h 3844781"/>
              <a:gd name="connsiteX646" fmla="*/ 5314979 w 6923157"/>
              <a:gd name="connsiteY646" fmla="*/ 2390661 h 3844781"/>
              <a:gd name="connsiteX647" fmla="*/ 5320370 w 6923157"/>
              <a:gd name="connsiteY647" fmla="*/ 2385616 h 3844781"/>
              <a:gd name="connsiteX648" fmla="*/ 5314634 w 6923157"/>
              <a:gd name="connsiteY648" fmla="*/ 2381587 h 3844781"/>
              <a:gd name="connsiteX649" fmla="*/ 5301286 w 6923157"/>
              <a:gd name="connsiteY649" fmla="*/ 2378951 h 3844781"/>
              <a:gd name="connsiteX650" fmla="*/ 5285452 w 6923157"/>
              <a:gd name="connsiteY650" fmla="*/ 2370677 h 3844781"/>
              <a:gd name="connsiteX651" fmla="*/ 5275884 w 6923157"/>
              <a:gd name="connsiteY651" fmla="*/ 2370393 h 3844781"/>
              <a:gd name="connsiteX652" fmla="*/ 5247497 w 6923157"/>
              <a:gd name="connsiteY652" fmla="*/ 2365428 h 3844781"/>
              <a:gd name="connsiteX653" fmla="*/ 5234702 w 6923157"/>
              <a:gd name="connsiteY653" fmla="*/ 2347465 h 3844781"/>
              <a:gd name="connsiteX654" fmla="*/ 5214823 w 6923157"/>
              <a:gd name="connsiteY654" fmla="*/ 2334853 h 3844781"/>
              <a:gd name="connsiteX655" fmla="*/ 5199229 w 6923157"/>
              <a:gd name="connsiteY655" fmla="*/ 2347854 h 3844781"/>
              <a:gd name="connsiteX656" fmla="*/ 5180568 w 6923157"/>
              <a:gd name="connsiteY656" fmla="*/ 2357351 h 3844781"/>
              <a:gd name="connsiteX657" fmla="*/ 5170868 w 6923157"/>
              <a:gd name="connsiteY657" fmla="*/ 2356078 h 3844781"/>
              <a:gd name="connsiteX658" fmla="*/ 5159530 w 6923157"/>
              <a:gd name="connsiteY658" fmla="*/ 2349014 h 3844781"/>
              <a:gd name="connsiteX659" fmla="*/ 5158867 w 6923157"/>
              <a:gd name="connsiteY659" fmla="*/ 2344059 h 3844781"/>
              <a:gd name="connsiteX660" fmla="*/ 5147659 w 6923157"/>
              <a:gd name="connsiteY660" fmla="*/ 2337987 h 3844781"/>
              <a:gd name="connsiteX661" fmla="*/ 5133362 w 6923157"/>
              <a:gd name="connsiteY661" fmla="*/ 2347703 h 3844781"/>
              <a:gd name="connsiteX662" fmla="*/ 5079358 w 6923157"/>
              <a:gd name="connsiteY662" fmla="*/ 2326101 h 3844781"/>
              <a:gd name="connsiteX663" fmla="*/ 5077611 w 6923157"/>
              <a:gd name="connsiteY663" fmla="*/ 2300028 h 3844781"/>
              <a:gd name="connsiteX664" fmla="*/ 5061035 w 6923157"/>
              <a:gd name="connsiteY664" fmla="*/ 2279707 h 3844781"/>
              <a:gd name="connsiteX665" fmla="*/ 5045151 w 6923157"/>
              <a:gd name="connsiteY665" fmla="*/ 2277534 h 3844781"/>
              <a:gd name="connsiteX666" fmla="*/ 5026173 w 6923157"/>
              <a:gd name="connsiteY666" fmla="*/ 2291152 h 3844781"/>
              <a:gd name="connsiteX667" fmla="*/ 5016157 w 6923157"/>
              <a:gd name="connsiteY667" fmla="*/ 2293997 h 3844781"/>
              <a:gd name="connsiteX668" fmla="*/ 4995803 w 6923157"/>
              <a:gd name="connsiteY668" fmla="*/ 2303803 h 3844781"/>
              <a:gd name="connsiteX669" fmla="*/ 4999664 w 6923157"/>
              <a:gd name="connsiteY669" fmla="*/ 2313251 h 3844781"/>
              <a:gd name="connsiteX670" fmla="*/ 5004792 w 6923157"/>
              <a:gd name="connsiteY670" fmla="*/ 2306224 h 3844781"/>
              <a:gd name="connsiteX671" fmla="*/ 5009205 w 6923157"/>
              <a:gd name="connsiteY671" fmla="*/ 2300341 h 3844781"/>
              <a:gd name="connsiteX672" fmla="*/ 5015204 w 6923157"/>
              <a:gd name="connsiteY672" fmla="*/ 2306351 h 3844781"/>
              <a:gd name="connsiteX673" fmla="*/ 5018857 w 6923157"/>
              <a:gd name="connsiteY673" fmla="*/ 2340198 h 3844781"/>
              <a:gd name="connsiteX674" fmla="*/ 5013834 w 6923157"/>
              <a:gd name="connsiteY674" fmla="*/ 2335023 h 3844781"/>
              <a:gd name="connsiteX675" fmla="*/ 4995014 w 6923157"/>
              <a:gd name="connsiteY675" fmla="*/ 2330340 h 3844781"/>
              <a:gd name="connsiteX676" fmla="*/ 4989172 w 6923157"/>
              <a:gd name="connsiteY676" fmla="*/ 2338513 h 3844781"/>
              <a:gd name="connsiteX677" fmla="*/ 4975190 w 6923157"/>
              <a:gd name="connsiteY677" fmla="*/ 2344112 h 3844781"/>
              <a:gd name="connsiteX678" fmla="*/ 4957878 w 6923157"/>
              <a:gd name="connsiteY678" fmla="*/ 2344231 h 3844781"/>
              <a:gd name="connsiteX679" fmla="*/ 4965201 w 6923157"/>
              <a:gd name="connsiteY679" fmla="*/ 2360149 h 3844781"/>
              <a:gd name="connsiteX680" fmla="*/ 4950638 w 6923157"/>
              <a:gd name="connsiteY680" fmla="*/ 2367884 h 3844781"/>
              <a:gd name="connsiteX681" fmla="*/ 4949210 w 6923157"/>
              <a:gd name="connsiteY681" fmla="*/ 2370174 h 3844781"/>
              <a:gd name="connsiteX682" fmla="*/ 4954048 w 6923157"/>
              <a:gd name="connsiteY682" fmla="*/ 2380456 h 3844781"/>
              <a:gd name="connsiteX683" fmla="*/ 4973000 w 6923157"/>
              <a:gd name="connsiteY683" fmla="*/ 2386130 h 3844781"/>
              <a:gd name="connsiteX684" fmla="*/ 4988542 w 6923157"/>
              <a:gd name="connsiteY684" fmla="*/ 2379231 h 3844781"/>
              <a:gd name="connsiteX685" fmla="*/ 4998560 w 6923157"/>
              <a:gd name="connsiteY685" fmla="*/ 2376388 h 3844781"/>
              <a:gd name="connsiteX686" fmla="*/ 5021189 w 6923157"/>
              <a:gd name="connsiteY686" fmla="*/ 2396616 h 3844781"/>
              <a:gd name="connsiteX687" fmla="*/ 5034139 w 6923157"/>
              <a:gd name="connsiteY687" fmla="*/ 2396280 h 3844781"/>
              <a:gd name="connsiteX688" fmla="*/ 5046166 w 6923157"/>
              <a:gd name="connsiteY688" fmla="*/ 2389008 h 3844781"/>
              <a:gd name="connsiteX689" fmla="*/ 5056078 w 6923157"/>
              <a:gd name="connsiteY689" fmla="*/ 2398363 h 3844781"/>
              <a:gd name="connsiteX690" fmla="*/ 5073443 w 6923157"/>
              <a:gd name="connsiteY690" fmla="*/ 2392146 h 3844781"/>
              <a:gd name="connsiteX691" fmla="*/ 5088220 w 6923157"/>
              <a:gd name="connsiteY691" fmla="*/ 2392491 h 3844781"/>
              <a:gd name="connsiteX692" fmla="*/ 5111400 w 6923157"/>
              <a:gd name="connsiteY692" fmla="*/ 2397394 h 3844781"/>
              <a:gd name="connsiteX693" fmla="*/ 5124776 w 6923157"/>
              <a:gd name="connsiteY693" fmla="*/ 2413223 h 3844781"/>
              <a:gd name="connsiteX694" fmla="*/ 5148591 w 6923157"/>
              <a:gd name="connsiteY694" fmla="*/ 2409888 h 3844781"/>
              <a:gd name="connsiteX695" fmla="*/ 5154750 w 6923157"/>
              <a:gd name="connsiteY695" fmla="*/ 2397596 h 3844781"/>
              <a:gd name="connsiteX696" fmla="*/ 5162733 w 6923157"/>
              <a:gd name="connsiteY696" fmla="*/ 2418470 h 3844781"/>
              <a:gd name="connsiteX697" fmla="*/ 5164742 w 6923157"/>
              <a:gd name="connsiteY697" fmla="*/ 2414041 h 3844781"/>
              <a:gd name="connsiteX698" fmla="*/ 5189851 w 6923157"/>
              <a:gd name="connsiteY698" fmla="*/ 2407425 h 3844781"/>
              <a:gd name="connsiteX699" fmla="*/ 5196250 w 6923157"/>
              <a:gd name="connsiteY699" fmla="*/ 2416407 h 3844781"/>
              <a:gd name="connsiteX700" fmla="*/ 5197175 w 6923157"/>
              <a:gd name="connsiteY700" fmla="*/ 2423345 h 3844781"/>
              <a:gd name="connsiteX701" fmla="*/ 5201961 w 6923157"/>
              <a:gd name="connsiteY701" fmla="*/ 2439726 h 3844781"/>
              <a:gd name="connsiteX702" fmla="*/ 5248008 w 6923157"/>
              <a:gd name="connsiteY702" fmla="*/ 2453647 h 3844781"/>
              <a:gd name="connsiteX703" fmla="*/ 5323154 w 6923157"/>
              <a:gd name="connsiteY703" fmla="*/ 2471388 h 3844781"/>
              <a:gd name="connsiteX704" fmla="*/ 5346918 w 6923157"/>
              <a:gd name="connsiteY704" fmla="*/ 2474154 h 3844781"/>
              <a:gd name="connsiteX705" fmla="*/ 5364759 w 6923157"/>
              <a:gd name="connsiteY705" fmla="*/ 2478000 h 3844781"/>
              <a:gd name="connsiteX706" fmla="*/ 5395633 w 6923157"/>
              <a:gd name="connsiteY706" fmla="*/ 2488602 h 3844781"/>
              <a:gd name="connsiteX707" fmla="*/ 5427537 w 6923157"/>
              <a:gd name="connsiteY707" fmla="*/ 2493940 h 3844781"/>
              <a:gd name="connsiteX708" fmla="*/ 5453624 w 6923157"/>
              <a:gd name="connsiteY708" fmla="*/ 2488160 h 3844781"/>
              <a:gd name="connsiteX709" fmla="*/ 5476437 w 6923157"/>
              <a:gd name="connsiteY709" fmla="*/ 2503279 h 3844781"/>
              <a:gd name="connsiteX710" fmla="*/ 5498641 w 6923157"/>
              <a:gd name="connsiteY710" fmla="*/ 2507343 h 3844781"/>
              <a:gd name="connsiteX711" fmla="*/ 5531021 w 6923157"/>
              <a:gd name="connsiteY711" fmla="*/ 2522745 h 3844781"/>
              <a:gd name="connsiteX712" fmla="*/ 5592108 w 6923157"/>
              <a:gd name="connsiteY712" fmla="*/ 2538995 h 3844781"/>
              <a:gd name="connsiteX713" fmla="*/ 5641140 w 6923157"/>
              <a:gd name="connsiteY713" fmla="*/ 2549325 h 3844781"/>
              <a:gd name="connsiteX714" fmla="*/ 5652480 w 6923157"/>
              <a:gd name="connsiteY714" fmla="*/ 2556390 h 3844781"/>
              <a:gd name="connsiteX715" fmla="*/ 5680234 w 6923157"/>
              <a:gd name="connsiteY715" fmla="*/ 2569593 h 3844781"/>
              <a:gd name="connsiteX716" fmla="*/ 5686156 w 6923157"/>
              <a:gd name="connsiteY716" fmla="*/ 2568511 h 3844781"/>
              <a:gd name="connsiteX717" fmla="*/ 5680792 w 6923157"/>
              <a:gd name="connsiteY717" fmla="*/ 2586747 h 3844781"/>
              <a:gd name="connsiteX718" fmla="*/ 5663903 w 6923157"/>
              <a:gd name="connsiteY718" fmla="*/ 2603026 h 3844781"/>
              <a:gd name="connsiteX719" fmla="*/ 5649391 w 6923157"/>
              <a:gd name="connsiteY719" fmla="*/ 2604662 h 3844781"/>
              <a:gd name="connsiteX720" fmla="*/ 5635384 w 6923157"/>
              <a:gd name="connsiteY720" fmla="*/ 2597071 h 3844781"/>
              <a:gd name="connsiteX721" fmla="*/ 5633796 w 6923157"/>
              <a:gd name="connsiteY721" fmla="*/ 2585181 h 3844781"/>
              <a:gd name="connsiteX722" fmla="*/ 5626950 w 6923157"/>
              <a:gd name="connsiteY722" fmla="*/ 2579325 h 3844781"/>
              <a:gd name="connsiteX723" fmla="*/ 5606414 w 6923157"/>
              <a:gd name="connsiteY723" fmla="*/ 2594241 h 3844781"/>
              <a:gd name="connsiteX724" fmla="*/ 5601735 w 6923157"/>
              <a:gd name="connsiteY724" fmla="*/ 2598142 h 3844781"/>
              <a:gd name="connsiteX725" fmla="*/ 5598404 w 6923157"/>
              <a:gd name="connsiteY725" fmla="*/ 2592660 h 3844781"/>
              <a:gd name="connsiteX726" fmla="*/ 5597742 w 6923157"/>
              <a:gd name="connsiteY726" fmla="*/ 2587705 h 3844781"/>
              <a:gd name="connsiteX727" fmla="*/ 5589204 w 6923157"/>
              <a:gd name="connsiteY727" fmla="*/ 2582160 h 3844781"/>
              <a:gd name="connsiteX728" fmla="*/ 5578393 w 6923157"/>
              <a:gd name="connsiteY728" fmla="*/ 2579058 h 3844781"/>
              <a:gd name="connsiteX729" fmla="*/ 5577784 w 6923157"/>
              <a:gd name="connsiteY729" fmla="*/ 2568004 h 3844781"/>
              <a:gd name="connsiteX730" fmla="*/ 5588067 w 6923157"/>
              <a:gd name="connsiteY730" fmla="*/ 2567140 h 3844781"/>
              <a:gd name="connsiteX731" fmla="*/ 5594702 w 6923157"/>
              <a:gd name="connsiteY731" fmla="*/ 2564913 h 3844781"/>
              <a:gd name="connsiteX732" fmla="*/ 5592664 w 6923157"/>
              <a:gd name="connsiteY732" fmla="*/ 2556150 h 3844781"/>
              <a:gd name="connsiteX733" fmla="*/ 5572445 w 6923157"/>
              <a:gd name="connsiteY733" fmla="*/ 2566948 h 3844781"/>
              <a:gd name="connsiteX734" fmla="*/ 5555026 w 6923157"/>
              <a:gd name="connsiteY734" fmla="*/ 2579267 h 3844781"/>
              <a:gd name="connsiteX735" fmla="*/ 5506259 w 6923157"/>
              <a:gd name="connsiteY735" fmla="*/ 2570919 h 3844781"/>
              <a:gd name="connsiteX736" fmla="*/ 5502398 w 6923157"/>
              <a:gd name="connsiteY736" fmla="*/ 2561471 h 3844781"/>
              <a:gd name="connsiteX737" fmla="*/ 5504512 w 6923157"/>
              <a:gd name="connsiteY737" fmla="*/ 2544844 h 3844781"/>
              <a:gd name="connsiteX738" fmla="*/ 5496423 w 6923157"/>
              <a:gd name="connsiteY738" fmla="*/ 2536172 h 3844781"/>
              <a:gd name="connsiteX739" fmla="*/ 5491877 w 6923157"/>
              <a:gd name="connsiteY739" fmla="*/ 2541062 h 3844781"/>
              <a:gd name="connsiteX740" fmla="*/ 5481122 w 6923157"/>
              <a:gd name="connsiteY740" fmla="*/ 2564344 h 3844781"/>
              <a:gd name="connsiteX741" fmla="*/ 5479747 w 6923157"/>
              <a:gd name="connsiteY741" fmla="*/ 2560534 h 3844781"/>
              <a:gd name="connsiteX742" fmla="*/ 5468805 w 6923157"/>
              <a:gd name="connsiteY742" fmla="*/ 2556443 h 3844781"/>
              <a:gd name="connsiteX743" fmla="*/ 5463464 w 6923157"/>
              <a:gd name="connsiteY743" fmla="*/ 2555388 h 3844781"/>
              <a:gd name="connsiteX744" fmla="*/ 5448741 w 6923157"/>
              <a:gd name="connsiteY744" fmla="*/ 2548942 h 3844781"/>
              <a:gd name="connsiteX745" fmla="*/ 5421358 w 6923157"/>
              <a:gd name="connsiteY745" fmla="*/ 2558005 h 3844781"/>
              <a:gd name="connsiteX746" fmla="*/ 5418054 w 6923157"/>
              <a:gd name="connsiteY746" fmla="*/ 2565713 h 3844781"/>
              <a:gd name="connsiteX747" fmla="*/ 5415677 w 6923157"/>
              <a:gd name="connsiteY747" fmla="*/ 2580358 h 3844781"/>
              <a:gd name="connsiteX748" fmla="*/ 5438859 w 6923157"/>
              <a:gd name="connsiteY748" fmla="*/ 2585259 h 3844781"/>
              <a:gd name="connsiteX749" fmla="*/ 5459317 w 6923157"/>
              <a:gd name="connsiteY749" fmla="*/ 2595733 h 3844781"/>
              <a:gd name="connsiteX750" fmla="*/ 5431459 w 6923157"/>
              <a:gd name="connsiteY750" fmla="*/ 2594732 h 3844781"/>
              <a:gd name="connsiteX751" fmla="*/ 5410843 w 6923157"/>
              <a:gd name="connsiteY751" fmla="*/ 2602559 h 3844781"/>
              <a:gd name="connsiteX752" fmla="*/ 5399714 w 6923157"/>
              <a:gd name="connsiteY752" fmla="*/ 2603576 h 3844781"/>
              <a:gd name="connsiteX753" fmla="*/ 5398473 w 6923157"/>
              <a:gd name="connsiteY753" fmla="*/ 2600756 h 3844781"/>
              <a:gd name="connsiteX754" fmla="*/ 5358057 w 6923157"/>
              <a:gd name="connsiteY754" fmla="*/ 2603063 h 3844781"/>
              <a:gd name="connsiteX755" fmla="*/ 5336623 w 6923157"/>
              <a:gd name="connsiteY755" fmla="*/ 2624236 h 3844781"/>
              <a:gd name="connsiteX756" fmla="*/ 5307787 w 6923157"/>
              <a:gd name="connsiteY756" fmla="*/ 2622398 h 3844781"/>
              <a:gd name="connsiteX757" fmla="*/ 5271256 w 6923157"/>
              <a:gd name="connsiteY757" fmla="*/ 2614858 h 3844781"/>
              <a:gd name="connsiteX758" fmla="*/ 5243845 w 6923157"/>
              <a:gd name="connsiteY758" fmla="*/ 2610730 h 3844781"/>
              <a:gd name="connsiteX759" fmla="*/ 5222885 w 6923157"/>
              <a:gd name="connsiteY759" fmla="*/ 2609484 h 3844781"/>
              <a:gd name="connsiteX760" fmla="*/ 5204909 w 6923157"/>
              <a:gd name="connsiteY760" fmla="*/ 2604647 h 3844781"/>
              <a:gd name="connsiteX761" fmla="*/ 5187117 w 6923157"/>
              <a:gd name="connsiteY761" fmla="*/ 2562218 h 3844781"/>
              <a:gd name="connsiteX762" fmla="*/ 5180721 w 6923157"/>
              <a:gd name="connsiteY762" fmla="*/ 2553235 h 3844781"/>
              <a:gd name="connsiteX763" fmla="*/ 5172077 w 6923157"/>
              <a:gd name="connsiteY763" fmla="*/ 2559888 h 3844781"/>
              <a:gd name="connsiteX764" fmla="*/ 5168060 w 6923157"/>
              <a:gd name="connsiteY764" fmla="*/ 2568744 h 3844781"/>
              <a:gd name="connsiteX765" fmla="*/ 5144274 w 6923157"/>
              <a:gd name="connsiteY765" fmla="*/ 2585270 h 3844781"/>
              <a:gd name="connsiteX766" fmla="*/ 5131559 w 6923157"/>
              <a:gd name="connsiteY766" fmla="*/ 2574395 h 3844781"/>
              <a:gd name="connsiteX767" fmla="*/ 5114406 w 6923157"/>
              <a:gd name="connsiteY767" fmla="*/ 2588695 h 3844781"/>
              <a:gd name="connsiteX768" fmla="*/ 5086361 w 6923157"/>
              <a:gd name="connsiteY768" fmla="*/ 2592803 h 3844781"/>
              <a:gd name="connsiteX769" fmla="*/ 5031011 w 6923157"/>
              <a:gd name="connsiteY769" fmla="*/ 2580580 h 3844781"/>
              <a:gd name="connsiteX770" fmla="*/ 5022025 w 6923157"/>
              <a:gd name="connsiteY770" fmla="*/ 2578162 h 3844781"/>
              <a:gd name="connsiteX771" fmla="*/ 5002121 w 6923157"/>
              <a:gd name="connsiteY771" fmla="*/ 2584844 h 3844781"/>
              <a:gd name="connsiteX772" fmla="*/ 4996730 w 6923157"/>
              <a:gd name="connsiteY772" fmla="*/ 2589888 h 3844781"/>
              <a:gd name="connsiteX773" fmla="*/ 4988536 w 6923157"/>
              <a:gd name="connsiteY773" fmla="*/ 2593415 h 3844781"/>
              <a:gd name="connsiteX774" fmla="*/ 4976351 w 6923157"/>
              <a:gd name="connsiteY774" fmla="*/ 2586505 h 3844781"/>
              <a:gd name="connsiteX775" fmla="*/ 4965328 w 6923157"/>
              <a:gd name="connsiteY775" fmla="*/ 2575322 h 3844781"/>
              <a:gd name="connsiteX776" fmla="*/ 4953539 w 6923157"/>
              <a:gd name="connsiteY776" fmla="*/ 2571384 h 3844781"/>
              <a:gd name="connsiteX777" fmla="*/ 4936541 w 6923157"/>
              <a:gd name="connsiteY777" fmla="*/ 2567385 h 3844781"/>
              <a:gd name="connsiteX778" fmla="*/ 4928930 w 6923157"/>
              <a:gd name="connsiteY778" fmla="*/ 2568776 h 3844781"/>
              <a:gd name="connsiteX779" fmla="*/ 4893009 w 6923157"/>
              <a:gd name="connsiteY779" fmla="*/ 2572291 h 3844781"/>
              <a:gd name="connsiteX780" fmla="*/ 4880139 w 6923157"/>
              <a:gd name="connsiteY780" fmla="*/ 2579719 h 3844781"/>
              <a:gd name="connsiteX781" fmla="*/ 4891029 w 6923157"/>
              <a:gd name="connsiteY781" fmla="*/ 2589909 h 3844781"/>
              <a:gd name="connsiteX782" fmla="*/ 4893829 w 6923157"/>
              <a:gd name="connsiteY782" fmla="*/ 2591427 h 3844781"/>
              <a:gd name="connsiteX783" fmla="*/ 4902952 w 6923157"/>
              <a:gd name="connsiteY783" fmla="*/ 2627319 h 3844781"/>
              <a:gd name="connsiteX784" fmla="*/ 4887754 w 6923157"/>
              <a:gd name="connsiteY784" fmla="*/ 2610810 h 3844781"/>
              <a:gd name="connsiteX785" fmla="*/ 4868115 w 6923157"/>
              <a:gd name="connsiteY785" fmla="*/ 2619472 h 3844781"/>
              <a:gd name="connsiteX786" fmla="*/ 4863356 w 6923157"/>
              <a:gd name="connsiteY786" fmla="*/ 2616281 h 3844781"/>
              <a:gd name="connsiteX787" fmla="*/ 4864254 w 6923157"/>
              <a:gd name="connsiteY787" fmla="*/ 2610027 h 3844781"/>
              <a:gd name="connsiteX788" fmla="*/ 4863064 w 6923157"/>
              <a:gd name="connsiteY788" fmla="*/ 2601107 h 3844781"/>
              <a:gd name="connsiteX789" fmla="*/ 4858122 w 6923157"/>
              <a:gd name="connsiteY789" fmla="*/ 2603026 h 3844781"/>
              <a:gd name="connsiteX790" fmla="*/ 4850563 w 6923157"/>
              <a:gd name="connsiteY790" fmla="*/ 2598317 h 3844781"/>
              <a:gd name="connsiteX791" fmla="*/ 4848922 w 6923157"/>
              <a:gd name="connsiteY791" fmla="*/ 2592525 h 3844781"/>
              <a:gd name="connsiteX792" fmla="*/ 4806527 w 6923157"/>
              <a:gd name="connsiteY792" fmla="*/ 2612451 h 3844781"/>
              <a:gd name="connsiteX793" fmla="*/ 4804703 w 6923157"/>
              <a:gd name="connsiteY793" fmla="*/ 2611767 h 3844781"/>
              <a:gd name="connsiteX794" fmla="*/ 4747161 w 6923157"/>
              <a:gd name="connsiteY794" fmla="*/ 2609084 h 3844781"/>
              <a:gd name="connsiteX795" fmla="*/ 4732570 w 6923157"/>
              <a:gd name="connsiteY795" fmla="*/ 2603627 h 3844781"/>
              <a:gd name="connsiteX796" fmla="*/ 4715759 w 6923157"/>
              <a:gd name="connsiteY796" fmla="*/ 2594518 h 3844781"/>
              <a:gd name="connsiteX797" fmla="*/ 4682956 w 6923157"/>
              <a:gd name="connsiteY797" fmla="*/ 2595433 h 3844781"/>
              <a:gd name="connsiteX798" fmla="*/ 4677196 w 6923157"/>
              <a:gd name="connsiteY798" fmla="*/ 2610696 h 3844781"/>
              <a:gd name="connsiteX799" fmla="*/ 4679099 w 6923157"/>
              <a:gd name="connsiteY799" fmla="*/ 2618471 h 3844781"/>
              <a:gd name="connsiteX800" fmla="*/ 4677832 w 6923157"/>
              <a:gd name="connsiteY800" fmla="*/ 2634943 h 3844781"/>
              <a:gd name="connsiteX801" fmla="*/ 4676352 w 6923157"/>
              <a:gd name="connsiteY801" fmla="*/ 2643334 h 3844781"/>
              <a:gd name="connsiteX802" fmla="*/ 4669639 w 6923157"/>
              <a:gd name="connsiteY802" fmla="*/ 2638469 h 3844781"/>
              <a:gd name="connsiteX803" fmla="*/ 4659117 w 6923157"/>
              <a:gd name="connsiteY803" fmla="*/ 2618060 h 3844781"/>
              <a:gd name="connsiteX804" fmla="*/ 4623934 w 6923157"/>
              <a:gd name="connsiteY804" fmla="*/ 2601140 h 3844781"/>
              <a:gd name="connsiteX805" fmla="*/ 4601229 w 6923157"/>
              <a:gd name="connsiteY805" fmla="*/ 2606302 h 3844781"/>
              <a:gd name="connsiteX806" fmla="*/ 4582461 w 6923157"/>
              <a:gd name="connsiteY806" fmla="*/ 2595518 h 3844781"/>
              <a:gd name="connsiteX807" fmla="*/ 4579129 w 6923157"/>
              <a:gd name="connsiteY807" fmla="*/ 2590037 h 3844781"/>
              <a:gd name="connsiteX808" fmla="*/ 4571176 w 6923157"/>
              <a:gd name="connsiteY808" fmla="*/ 2614836 h 3844781"/>
              <a:gd name="connsiteX809" fmla="*/ 4561872 w 6923157"/>
              <a:gd name="connsiteY809" fmla="*/ 2616536 h 3844781"/>
              <a:gd name="connsiteX810" fmla="*/ 4546964 w 6923157"/>
              <a:gd name="connsiteY810" fmla="*/ 2615199 h 3844781"/>
              <a:gd name="connsiteX811" fmla="*/ 4527193 w 6923157"/>
              <a:gd name="connsiteY811" fmla="*/ 2622870 h 3844781"/>
              <a:gd name="connsiteX812" fmla="*/ 4494047 w 6923157"/>
              <a:gd name="connsiteY812" fmla="*/ 2614713 h 3844781"/>
              <a:gd name="connsiteX813" fmla="*/ 4472585 w 6923157"/>
              <a:gd name="connsiteY813" fmla="*/ 2622694 h 3844781"/>
              <a:gd name="connsiteX814" fmla="*/ 4448505 w 6923157"/>
              <a:gd name="connsiteY814" fmla="*/ 2624048 h 3844781"/>
              <a:gd name="connsiteX815" fmla="*/ 4434841 w 6923157"/>
              <a:gd name="connsiteY815" fmla="*/ 2625527 h 3844781"/>
              <a:gd name="connsiteX816" fmla="*/ 4433281 w 6923157"/>
              <a:gd name="connsiteY816" fmla="*/ 2626828 h 3844781"/>
              <a:gd name="connsiteX817" fmla="*/ 4423713 w 6923157"/>
              <a:gd name="connsiteY817" fmla="*/ 2626546 h 3844781"/>
              <a:gd name="connsiteX818" fmla="*/ 4419986 w 6923157"/>
              <a:gd name="connsiteY818" fmla="*/ 2618091 h 3844781"/>
              <a:gd name="connsiteX819" fmla="*/ 4400635 w 6923157"/>
              <a:gd name="connsiteY819" fmla="*/ 2609444 h 3844781"/>
              <a:gd name="connsiteX820" fmla="*/ 4360330 w 6923157"/>
              <a:gd name="connsiteY820" fmla="*/ 2632033 h 3844781"/>
              <a:gd name="connsiteX821" fmla="*/ 4349651 w 6923157"/>
              <a:gd name="connsiteY821" fmla="*/ 2629923 h 3844781"/>
              <a:gd name="connsiteX822" fmla="*/ 4340663 w 6923157"/>
              <a:gd name="connsiteY822" fmla="*/ 2627505 h 3844781"/>
              <a:gd name="connsiteX823" fmla="*/ 4319915 w 6923157"/>
              <a:gd name="connsiteY823" fmla="*/ 2634341 h 3844781"/>
              <a:gd name="connsiteX824" fmla="*/ 4304269 w 6923157"/>
              <a:gd name="connsiteY824" fmla="*/ 2653438 h 3844781"/>
              <a:gd name="connsiteX825" fmla="*/ 4302436 w 6923157"/>
              <a:gd name="connsiteY825" fmla="*/ 2659991 h 3844781"/>
              <a:gd name="connsiteX826" fmla="*/ 4302244 w 6923157"/>
              <a:gd name="connsiteY826" fmla="*/ 2660056 h 3844781"/>
              <a:gd name="connsiteX827" fmla="*/ 4349990 w 6923157"/>
              <a:gd name="connsiteY827" fmla="*/ 2668957 h 3844781"/>
              <a:gd name="connsiteX828" fmla="*/ 4359241 w 6923157"/>
              <a:gd name="connsiteY828" fmla="*/ 2673358 h 3844781"/>
              <a:gd name="connsiteX829" fmla="*/ 4354642 w 6923157"/>
              <a:gd name="connsiteY829" fmla="*/ 2684348 h 3844781"/>
              <a:gd name="connsiteX830" fmla="*/ 4351472 w 6923157"/>
              <a:gd name="connsiteY830" fmla="*/ 2693048 h 3844781"/>
              <a:gd name="connsiteX831" fmla="*/ 4360142 w 6923157"/>
              <a:gd name="connsiteY831" fmla="*/ 2699586 h 3844781"/>
              <a:gd name="connsiteX832" fmla="*/ 4367754 w 6923157"/>
              <a:gd name="connsiteY832" fmla="*/ 2698194 h 3844781"/>
              <a:gd name="connsiteX833" fmla="*/ 4389403 w 6923157"/>
              <a:gd name="connsiteY833" fmla="*/ 2717586 h 3844781"/>
              <a:gd name="connsiteX834" fmla="*/ 4389698 w 6923157"/>
              <a:gd name="connsiteY834" fmla="*/ 2732760 h 3844781"/>
              <a:gd name="connsiteX835" fmla="*/ 4398235 w 6923157"/>
              <a:gd name="connsiteY835" fmla="*/ 2738305 h 3844781"/>
              <a:gd name="connsiteX836" fmla="*/ 4407615 w 6923157"/>
              <a:gd name="connsiteY836" fmla="*/ 2711215 h 3844781"/>
              <a:gd name="connsiteX837" fmla="*/ 4423345 w 6923157"/>
              <a:gd name="connsiteY837" fmla="*/ 2731689 h 3844781"/>
              <a:gd name="connsiteX838" fmla="*/ 4421656 w 6923157"/>
              <a:gd name="connsiteY838" fmla="*/ 2764480 h 3844781"/>
              <a:gd name="connsiteX839" fmla="*/ 4400246 w 6923157"/>
              <a:gd name="connsiteY839" fmla="*/ 2766360 h 3844781"/>
              <a:gd name="connsiteX840" fmla="*/ 4371011 w 6923157"/>
              <a:gd name="connsiteY840" fmla="*/ 2761549 h 3844781"/>
              <a:gd name="connsiteX841" fmla="*/ 4351558 w 6923157"/>
              <a:gd name="connsiteY841" fmla="*/ 2765104 h 3844781"/>
              <a:gd name="connsiteX842" fmla="*/ 4270754 w 6923157"/>
              <a:gd name="connsiteY842" fmla="*/ 2750426 h 3844781"/>
              <a:gd name="connsiteX843" fmla="*/ 4253785 w 6923157"/>
              <a:gd name="connsiteY843" fmla="*/ 2759615 h 3844781"/>
              <a:gd name="connsiteX844" fmla="*/ 4252888 w 6923157"/>
              <a:gd name="connsiteY844" fmla="*/ 2765870 h 3844781"/>
              <a:gd name="connsiteX845" fmla="*/ 4247283 w 6923157"/>
              <a:gd name="connsiteY845" fmla="*/ 2762833 h 3844781"/>
              <a:gd name="connsiteX846" fmla="*/ 4244084 w 6923157"/>
              <a:gd name="connsiteY846" fmla="*/ 2758342 h 3844781"/>
              <a:gd name="connsiteX847" fmla="*/ 4233406 w 6923157"/>
              <a:gd name="connsiteY847" fmla="*/ 2756233 h 3844781"/>
              <a:gd name="connsiteX848" fmla="*/ 4237978 w 6923157"/>
              <a:gd name="connsiteY848" fmla="*/ 2764533 h 3844781"/>
              <a:gd name="connsiteX849" fmla="*/ 4239089 w 6923157"/>
              <a:gd name="connsiteY849" fmla="*/ 2766361 h 3844781"/>
              <a:gd name="connsiteX850" fmla="*/ 4240862 w 6923157"/>
              <a:gd name="connsiteY850" fmla="*/ 2773142 h 3844781"/>
              <a:gd name="connsiteX851" fmla="*/ 4235072 w 6923157"/>
              <a:gd name="connsiteY851" fmla="*/ 2775215 h 3844781"/>
              <a:gd name="connsiteX852" fmla="*/ 4210043 w 6923157"/>
              <a:gd name="connsiteY852" fmla="*/ 2788921 h 3844781"/>
              <a:gd name="connsiteX853" fmla="*/ 4205894 w 6923157"/>
              <a:gd name="connsiteY853" fmla="*/ 2796786 h 3844781"/>
              <a:gd name="connsiteX854" fmla="*/ 4226300 w 6923157"/>
              <a:gd name="connsiteY854" fmla="*/ 2813360 h 3844781"/>
              <a:gd name="connsiteX855" fmla="*/ 4276416 w 6923157"/>
              <a:gd name="connsiteY855" fmla="*/ 2812326 h 3844781"/>
              <a:gd name="connsiteX856" fmla="*/ 4293201 w 6923157"/>
              <a:gd name="connsiteY856" fmla="*/ 2808245 h 3844781"/>
              <a:gd name="connsiteX857" fmla="*/ 4300495 w 6923157"/>
              <a:gd name="connsiteY857" fmla="*/ 2810973 h 3844781"/>
              <a:gd name="connsiteX858" fmla="*/ 4314320 w 6923157"/>
              <a:gd name="connsiteY858" fmla="*/ 2823674 h 3844781"/>
              <a:gd name="connsiteX859" fmla="*/ 4337502 w 6923157"/>
              <a:gd name="connsiteY859" fmla="*/ 2828576 h 3844781"/>
              <a:gd name="connsiteX860" fmla="*/ 4348077 w 6923157"/>
              <a:gd name="connsiteY860" fmla="*/ 2842886 h 3844781"/>
              <a:gd name="connsiteX861" fmla="*/ 4347891 w 6923157"/>
              <a:gd name="connsiteY861" fmla="*/ 2847995 h 3844781"/>
              <a:gd name="connsiteX862" fmla="*/ 4355848 w 6923157"/>
              <a:gd name="connsiteY862" fmla="*/ 2855676 h 3844781"/>
              <a:gd name="connsiteX863" fmla="*/ 4358174 w 6923157"/>
              <a:gd name="connsiteY863" fmla="*/ 2847132 h 3844781"/>
              <a:gd name="connsiteX864" fmla="*/ 4362905 w 6923157"/>
              <a:gd name="connsiteY864" fmla="*/ 2837131 h 3844781"/>
              <a:gd name="connsiteX865" fmla="*/ 4378105 w 6923157"/>
              <a:gd name="connsiteY865" fmla="*/ 2853642 h 3844781"/>
              <a:gd name="connsiteX866" fmla="*/ 4379162 w 6923157"/>
              <a:gd name="connsiteY866" fmla="*/ 2861570 h 3844781"/>
              <a:gd name="connsiteX867" fmla="*/ 4382862 w 6923157"/>
              <a:gd name="connsiteY867" fmla="*/ 2856833 h 3844781"/>
              <a:gd name="connsiteX868" fmla="*/ 4393991 w 6923157"/>
              <a:gd name="connsiteY868" fmla="*/ 2855815 h 3844781"/>
              <a:gd name="connsiteX869" fmla="*/ 4415191 w 6923157"/>
              <a:gd name="connsiteY869" fmla="*/ 2878335 h 3844781"/>
              <a:gd name="connsiteX870" fmla="*/ 4434780 w 6923157"/>
              <a:gd name="connsiteY870" fmla="*/ 2908255 h 3844781"/>
              <a:gd name="connsiteX871" fmla="*/ 4443265 w 6923157"/>
              <a:gd name="connsiteY871" fmla="*/ 2919900 h 3844781"/>
              <a:gd name="connsiteX872" fmla="*/ 4487411 w 6923157"/>
              <a:gd name="connsiteY872" fmla="*/ 2958531 h 3844781"/>
              <a:gd name="connsiteX873" fmla="*/ 4490953 w 6923157"/>
              <a:gd name="connsiteY873" fmla="*/ 2972094 h 3844781"/>
              <a:gd name="connsiteX874" fmla="*/ 4481518 w 6923157"/>
              <a:gd name="connsiteY874" fmla="*/ 2972803 h 3844781"/>
              <a:gd name="connsiteX875" fmla="*/ 4466294 w 6923157"/>
              <a:gd name="connsiteY875" fmla="*/ 2975584 h 3844781"/>
              <a:gd name="connsiteX876" fmla="*/ 4446919 w 6923157"/>
              <a:gd name="connsiteY876" fmla="*/ 2986229 h 3844781"/>
              <a:gd name="connsiteX877" fmla="*/ 4427410 w 6923157"/>
              <a:gd name="connsiteY877" fmla="*/ 2963400 h 3844781"/>
              <a:gd name="connsiteX878" fmla="*/ 4427780 w 6923157"/>
              <a:gd name="connsiteY878" fmla="*/ 2953181 h 3844781"/>
              <a:gd name="connsiteX879" fmla="*/ 4428361 w 6923157"/>
              <a:gd name="connsiteY879" fmla="*/ 2951045 h 3844781"/>
              <a:gd name="connsiteX880" fmla="*/ 4426803 w 6923157"/>
              <a:gd name="connsiteY880" fmla="*/ 2952345 h 3844781"/>
              <a:gd name="connsiteX881" fmla="*/ 4417365 w 6923157"/>
              <a:gd name="connsiteY881" fmla="*/ 2953054 h 3844781"/>
              <a:gd name="connsiteX882" fmla="*/ 4393393 w 6923157"/>
              <a:gd name="connsiteY882" fmla="*/ 2974689 h 3844781"/>
              <a:gd name="connsiteX883" fmla="*/ 4380205 w 6923157"/>
              <a:gd name="connsiteY883" fmla="*/ 2986233 h 3844781"/>
              <a:gd name="connsiteX884" fmla="*/ 4365931 w 6923157"/>
              <a:gd name="connsiteY884" fmla="*/ 2976660 h 3844781"/>
              <a:gd name="connsiteX885" fmla="*/ 4317769 w 6923157"/>
              <a:gd name="connsiteY885" fmla="*/ 2946884 h 3844781"/>
              <a:gd name="connsiteX886" fmla="*/ 4306933 w 6923157"/>
              <a:gd name="connsiteY886" fmla="*/ 2963074 h 3844781"/>
              <a:gd name="connsiteX887" fmla="*/ 4301967 w 6923157"/>
              <a:gd name="connsiteY887" fmla="*/ 2984284 h 3844781"/>
              <a:gd name="connsiteX888" fmla="*/ 4281691 w 6923157"/>
              <a:gd name="connsiteY888" fmla="*/ 2968699 h 3844781"/>
              <a:gd name="connsiteX889" fmla="*/ 4257082 w 6923157"/>
              <a:gd name="connsiteY889" fmla="*/ 2966090 h 3844781"/>
              <a:gd name="connsiteX890" fmla="*/ 4255259 w 6923157"/>
              <a:gd name="connsiteY890" fmla="*/ 2965409 h 3844781"/>
              <a:gd name="connsiteX891" fmla="*/ 4242627 w 6923157"/>
              <a:gd name="connsiteY891" fmla="*/ 2994107 h 3844781"/>
              <a:gd name="connsiteX892" fmla="*/ 4238109 w 6923157"/>
              <a:gd name="connsiteY892" fmla="*/ 3012189 h 3844781"/>
              <a:gd name="connsiteX893" fmla="*/ 4234726 w 6923157"/>
              <a:gd name="connsiteY893" fmla="*/ 3012807 h 3844781"/>
              <a:gd name="connsiteX894" fmla="*/ 4221298 w 6923157"/>
              <a:gd name="connsiteY894" fmla="*/ 3003079 h 3844781"/>
              <a:gd name="connsiteX895" fmla="*/ 4210723 w 6923157"/>
              <a:gd name="connsiteY895" fmla="*/ 2988769 h 3844781"/>
              <a:gd name="connsiteX896" fmla="*/ 4198774 w 6923157"/>
              <a:gd name="connsiteY896" fmla="*/ 2970650 h 3844781"/>
              <a:gd name="connsiteX897" fmla="*/ 4181409 w 6923157"/>
              <a:gd name="connsiteY897" fmla="*/ 2976867 h 3844781"/>
              <a:gd name="connsiteX898" fmla="*/ 4174114 w 6923157"/>
              <a:gd name="connsiteY898" fmla="*/ 2974139 h 3844781"/>
              <a:gd name="connsiteX899" fmla="*/ 4161795 w 6923157"/>
              <a:gd name="connsiteY899" fmla="*/ 2966239 h 3844781"/>
              <a:gd name="connsiteX900" fmla="*/ 4156853 w 6923157"/>
              <a:gd name="connsiteY900" fmla="*/ 2968158 h 3844781"/>
              <a:gd name="connsiteX901" fmla="*/ 4138746 w 6923157"/>
              <a:gd name="connsiteY901" fmla="*/ 2962328 h 3844781"/>
              <a:gd name="connsiteX902" fmla="*/ 4117308 w 6923157"/>
              <a:gd name="connsiteY902" fmla="*/ 2951019 h 3844781"/>
              <a:gd name="connsiteX903" fmla="*/ 4107503 w 6923157"/>
              <a:gd name="connsiteY903" fmla="*/ 2961945 h 3844781"/>
              <a:gd name="connsiteX904" fmla="*/ 4107133 w 6923157"/>
              <a:gd name="connsiteY904" fmla="*/ 2972163 h 3844781"/>
              <a:gd name="connsiteX905" fmla="*/ 4110625 w 6923157"/>
              <a:gd name="connsiteY905" fmla="*/ 2991827 h 3844781"/>
              <a:gd name="connsiteX906" fmla="*/ 4124506 w 6923157"/>
              <a:gd name="connsiteY906" fmla="*/ 3030910 h 3844781"/>
              <a:gd name="connsiteX907" fmla="*/ 4104840 w 6923157"/>
              <a:gd name="connsiteY907" fmla="*/ 3026382 h 3844781"/>
              <a:gd name="connsiteX908" fmla="*/ 4080945 w 6923157"/>
              <a:gd name="connsiteY908" fmla="*/ 3022626 h 3844781"/>
              <a:gd name="connsiteX909" fmla="*/ 4059772 w 6923157"/>
              <a:gd name="connsiteY909" fmla="*/ 3013297 h 3844781"/>
              <a:gd name="connsiteX910" fmla="*/ 3995857 w 6923157"/>
              <a:gd name="connsiteY910" fmla="*/ 2982338 h 3844781"/>
              <a:gd name="connsiteX911" fmla="*/ 3987794 w 6923157"/>
              <a:gd name="connsiteY911" fmla="*/ 2986856 h 3844781"/>
              <a:gd name="connsiteX912" fmla="*/ 3983381 w 6923157"/>
              <a:gd name="connsiteY912" fmla="*/ 2992738 h 3844781"/>
              <a:gd name="connsiteX913" fmla="*/ 3979918 w 6923157"/>
              <a:gd name="connsiteY913" fmla="*/ 2986264 h 3844781"/>
              <a:gd name="connsiteX914" fmla="*/ 3973520 w 6923157"/>
              <a:gd name="connsiteY914" fmla="*/ 2977283 h 3844781"/>
              <a:gd name="connsiteX915" fmla="*/ 3960884 w 6923157"/>
              <a:gd name="connsiteY915" fmla="*/ 2973500 h 3844781"/>
              <a:gd name="connsiteX916" fmla="*/ 3955069 w 6923157"/>
              <a:gd name="connsiteY916" fmla="*/ 2962381 h 3844781"/>
              <a:gd name="connsiteX917" fmla="*/ 3947166 w 6923157"/>
              <a:gd name="connsiteY917" fmla="*/ 2948598 h 3844781"/>
              <a:gd name="connsiteX918" fmla="*/ 3939633 w 6923157"/>
              <a:gd name="connsiteY918" fmla="*/ 2957080 h 3844781"/>
              <a:gd name="connsiteX919" fmla="*/ 3936779 w 6923157"/>
              <a:gd name="connsiteY919" fmla="*/ 2961663 h 3844781"/>
              <a:gd name="connsiteX920" fmla="*/ 3929588 w 6923157"/>
              <a:gd name="connsiteY920" fmla="*/ 2946735 h 3844781"/>
              <a:gd name="connsiteX921" fmla="*/ 3921049 w 6923157"/>
              <a:gd name="connsiteY921" fmla="*/ 2941189 h 3844781"/>
              <a:gd name="connsiteX922" fmla="*/ 3917033 w 6923157"/>
              <a:gd name="connsiteY922" fmla="*/ 2950043 h 3844781"/>
              <a:gd name="connsiteX923" fmla="*/ 3885448 w 6923157"/>
              <a:gd name="connsiteY923" fmla="*/ 2973069 h 3844781"/>
              <a:gd name="connsiteX924" fmla="*/ 3875350 w 6923157"/>
              <a:gd name="connsiteY924" fmla="*/ 2968823 h 3844781"/>
              <a:gd name="connsiteX925" fmla="*/ 3837104 w 6923157"/>
              <a:gd name="connsiteY925" fmla="*/ 2980884 h 3844781"/>
              <a:gd name="connsiteX926" fmla="*/ 3836392 w 6923157"/>
              <a:gd name="connsiteY926" fmla="*/ 2982028 h 3844781"/>
              <a:gd name="connsiteX927" fmla="*/ 3824549 w 6923157"/>
              <a:gd name="connsiteY927" fmla="*/ 2984192 h 3844781"/>
              <a:gd name="connsiteX928" fmla="*/ 3821219 w 6923157"/>
              <a:gd name="connsiteY928" fmla="*/ 2978711 h 3844781"/>
              <a:gd name="connsiteX929" fmla="*/ 3828752 w 6923157"/>
              <a:gd name="connsiteY929" fmla="*/ 2970229 h 3844781"/>
              <a:gd name="connsiteX930" fmla="*/ 3834142 w 6923157"/>
              <a:gd name="connsiteY930" fmla="*/ 2965184 h 3844781"/>
              <a:gd name="connsiteX931" fmla="*/ 3828406 w 6923157"/>
              <a:gd name="connsiteY931" fmla="*/ 2961155 h 3844781"/>
              <a:gd name="connsiteX932" fmla="*/ 3815058 w 6923157"/>
              <a:gd name="connsiteY932" fmla="*/ 2958519 h 3844781"/>
              <a:gd name="connsiteX933" fmla="*/ 3799224 w 6923157"/>
              <a:gd name="connsiteY933" fmla="*/ 2950245 h 3844781"/>
              <a:gd name="connsiteX934" fmla="*/ 3789655 w 6923157"/>
              <a:gd name="connsiteY934" fmla="*/ 2949962 h 3844781"/>
              <a:gd name="connsiteX935" fmla="*/ 3761269 w 6923157"/>
              <a:gd name="connsiteY935" fmla="*/ 2944997 h 3844781"/>
              <a:gd name="connsiteX936" fmla="*/ 3748473 w 6923157"/>
              <a:gd name="connsiteY936" fmla="*/ 2927033 h 3844781"/>
              <a:gd name="connsiteX937" fmla="*/ 3728595 w 6923157"/>
              <a:gd name="connsiteY937" fmla="*/ 2914422 h 3844781"/>
              <a:gd name="connsiteX938" fmla="*/ 3713001 w 6923157"/>
              <a:gd name="connsiteY938" fmla="*/ 2927422 h 3844781"/>
              <a:gd name="connsiteX939" fmla="*/ 3694340 w 6923157"/>
              <a:gd name="connsiteY939" fmla="*/ 2936920 h 3844781"/>
              <a:gd name="connsiteX940" fmla="*/ 3684640 w 6923157"/>
              <a:gd name="connsiteY940" fmla="*/ 2935647 h 3844781"/>
              <a:gd name="connsiteX941" fmla="*/ 3673302 w 6923157"/>
              <a:gd name="connsiteY941" fmla="*/ 2928583 h 3844781"/>
              <a:gd name="connsiteX942" fmla="*/ 3672638 w 6923157"/>
              <a:gd name="connsiteY942" fmla="*/ 2923628 h 3844781"/>
              <a:gd name="connsiteX943" fmla="*/ 3661431 w 6923157"/>
              <a:gd name="connsiteY943" fmla="*/ 2917555 h 3844781"/>
              <a:gd name="connsiteX944" fmla="*/ 3647134 w 6923157"/>
              <a:gd name="connsiteY944" fmla="*/ 2927272 h 3844781"/>
              <a:gd name="connsiteX945" fmla="*/ 3593130 w 6923157"/>
              <a:gd name="connsiteY945" fmla="*/ 2905669 h 3844781"/>
              <a:gd name="connsiteX946" fmla="*/ 3591383 w 6923157"/>
              <a:gd name="connsiteY946" fmla="*/ 2879596 h 3844781"/>
              <a:gd name="connsiteX947" fmla="*/ 3574807 w 6923157"/>
              <a:gd name="connsiteY947" fmla="*/ 2859276 h 3844781"/>
              <a:gd name="connsiteX948" fmla="*/ 3558922 w 6923157"/>
              <a:gd name="connsiteY948" fmla="*/ 2857102 h 3844781"/>
              <a:gd name="connsiteX949" fmla="*/ 3539945 w 6923157"/>
              <a:gd name="connsiteY949" fmla="*/ 2870720 h 3844781"/>
              <a:gd name="connsiteX950" fmla="*/ 3529928 w 6923157"/>
              <a:gd name="connsiteY950" fmla="*/ 2873565 h 3844781"/>
              <a:gd name="connsiteX951" fmla="*/ 3509575 w 6923157"/>
              <a:gd name="connsiteY951" fmla="*/ 2883372 h 3844781"/>
              <a:gd name="connsiteX952" fmla="*/ 3513437 w 6923157"/>
              <a:gd name="connsiteY952" fmla="*/ 2892819 h 3844781"/>
              <a:gd name="connsiteX953" fmla="*/ 3518563 w 6923157"/>
              <a:gd name="connsiteY953" fmla="*/ 2885792 h 3844781"/>
              <a:gd name="connsiteX954" fmla="*/ 3522977 w 6923157"/>
              <a:gd name="connsiteY954" fmla="*/ 2879910 h 3844781"/>
              <a:gd name="connsiteX955" fmla="*/ 3528976 w 6923157"/>
              <a:gd name="connsiteY955" fmla="*/ 2885919 h 3844781"/>
              <a:gd name="connsiteX956" fmla="*/ 3532629 w 6923157"/>
              <a:gd name="connsiteY956" fmla="*/ 2919766 h 3844781"/>
              <a:gd name="connsiteX957" fmla="*/ 3527606 w 6923157"/>
              <a:gd name="connsiteY957" fmla="*/ 2914592 h 3844781"/>
              <a:gd name="connsiteX958" fmla="*/ 3508785 w 6923157"/>
              <a:gd name="connsiteY958" fmla="*/ 2909909 h 3844781"/>
              <a:gd name="connsiteX959" fmla="*/ 3502944 w 6923157"/>
              <a:gd name="connsiteY959" fmla="*/ 2918082 h 3844781"/>
              <a:gd name="connsiteX960" fmla="*/ 3488962 w 6923157"/>
              <a:gd name="connsiteY960" fmla="*/ 2923681 h 3844781"/>
              <a:gd name="connsiteX961" fmla="*/ 3471650 w 6923157"/>
              <a:gd name="connsiteY961" fmla="*/ 2923799 h 3844781"/>
              <a:gd name="connsiteX962" fmla="*/ 3478973 w 6923157"/>
              <a:gd name="connsiteY962" fmla="*/ 2939717 h 3844781"/>
              <a:gd name="connsiteX963" fmla="*/ 3464410 w 6923157"/>
              <a:gd name="connsiteY963" fmla="*/ 2947453 h 3844781"/>
              <a:gd name="connsiteX964" fmla="*/ 3462982 w 6923157"/>
              <a:gd name="connsiteY964" fmla="*/ 2949743 h 3844781"/>
              <a:gd name="connsiteX965" fmla="*/ 3467820 w 6923157"/>
              <a:gd name="connsiteY965" fmla="*/ 2960025 h 3844781"/>
              <a:gd name="connsiteX966" fmla="*/ 3486772 w 6923157"/>
              <a:gd name="connsiteY966" fmla="*/ 2965699 h 3844781"/>
              <a:gd name="connsiteX967" fmla="*/ 3502313 w 6923157"/>
              <a:gd name="connsiteY967" fmla="*/ 2958799 h 3844781"/>
              <a:gd name="connsiteX968" fmla="*/ 3512331 w 6923157"/>
              <a:gd name="connsiteY968" fmla="*/ 2955956 h 3844781"/>
              <a:gd name="connsiteX969" fmla="*/ 3534960 w 6923157"/>
              <a:gd name="connsiteY969" fmla="*/ 2976184 h 3844781"/>
              <a:gd name="connsiteX970" fmla="*/ 3547911 w 6923157"/>
              <a:gd name="connsiteY970" fmla="*/ 2975848 h 3844781"/>
              <a:gd name="connsiteX971" fmla="*/ 3559937 w 6923157"/>
              <a:gd name="connsiteY971" fmla="*/ 2968576 h 3844781"/>
              <a:gd name="connsiteX972" fmla="*/ 3569849 w 6923157"/>
              <a:gd name="connsiteY972" fmla="*/ 2977931 h 3844781"/>
              <a:gd name="connsiteX973" fmla="*/ 3587214 w 6923157"/>
              <a:gd name="connsiteY973" fmla="*/ 2971714 h 3844781"/>
              <a:gd name="connsiteX974" fmla="*/ 3601992 w 6923157"/>
              <a:gd name="connsiteY974" fmla="*/ 2972060 h 3844781"/>
              <a:gd name="connsiteX975" fmla="*/ 3625172 w 6923157"/>
              <a:gd name="connsiteY975" fmla="*/ 2976963 h 3844781"/>
              <a:gd name="connsiteX976" fmla="*/ 3638548 w 6923157"/>
              <a:gd name="connsiteY976" fmla="*/ 2992791 h 3844781"/>
              <a:gd name="connsiteX977" fmla="*/ 3662363 w 6923157"/>
              <a:gd name="connsiteY977" fmla="*/ 2989456 h 3844781"/>
              <a:gd name="connsiteX978" fmla="*/ 3668521 w 6923157"/>
              <a:gd name="connsiteY978" fmla="*/ 2977165 h 3844781"/>
              <a:gd name="connsiteX979" fmla="*/ 3676506 w 6923157"/>
              <a:gd name="connsiteY979" fmla="*/ 2998038 h 3844781"/>
              <a:gd name="connsiteX980" fmla="*/ 3678513 w 6923157"/>
              <a:gd name="connsiteY980" fmla="*/ 2993610 h 3844781"/>
              <a:gd name="connsiteX981" fmla="*/ 3703623 w 6923157"/>
              <a:gd name="connsiteY981" fmla="*/ 2986993 h 3844781"/>
              <a:gd name="connsiteX982" fmla="*/ 3710022 w 6923157"/>
              <a:gd name="connsiteY982" fmla="*/ 2995976 h 3844781"/>
              <a:gd name="connsiteX983" fmla="*/ 3710946 w 6923157"/>
              <a:gd name="connsiteY983" fmla="*/ 3002914 h 3844781"/>
              <a:gd name="connsiteX984" fmla="*/ 3715733 w 6923157"/>
              <a:gd name="connsiteY984" fmla="*/ 3019295 h 3844781"/>
              <a:gd name="connsiteX985" fmla="*/ 3761780 w 6923157"/>
              <a:gd name="connsiteY985" fmla="*/ 3033216 h 3844781"/>
              <a:gd name="connsiteX986" fmla="*/ 3836927 w 6923157"/>
              <a:gd name="connsiteY986" fmla="*/ 3050957 h 3844781"/>
              <a:gd name="connsiteX987" fmla="*/ 3860689 w 6923157"/>
              <a:gd name="connsiteY987" fmla="*/ 3053723 h 3844781"/>
              <a:gd name="connsiteX988" fmla="*/ 3878531 w 6923157"/>
              <a:gd name="connsiteY988" fmla="*/ 3057568 h 3844781"/>
              <a:gd name="connsiteX989" fmla="*/ 3909405 w 6923157"/>
              <a:gd name="connsiteY989" fmla="*/ 3068170 h 3844781"/>
              <a:gd name="connsiteX990" fmla="*/ 3941309 w 6923157"/>
              <a:gd name="connsiteY990" fmla="*/ 3073509 h 3844781"/>
              <a:gd name="connsiteX991" fmla="*/ 3967397 w 6923157"/>
              <a:gd name="connsiteY991" fmla="*/ 3067728 h 3844781"/>
              <a:gd name="connsiteX992" fmla="*/ 3990209 w 6923157"/>
              <a:gd name="connsiteY992" fmla="*/ 3082848 h 3844781"/>
              <a:gd name="connsiteX993" fmla="*/ 4012413 w 6923157"/>
              <a:gd name="connsiteY993" fmla="*/ 3086912 h 3844781"/>
              <a:gd name="connsiteX994" fmla="*/ 4044794 w 6923157"/>
              <a:gd name="connsiteY994" fmla="*/ 3102314 h 3844781"/>
              <a:gd name="connsiteX995" fmla="*/ 4105879 w 6923157"/>
              <a:gd name="connsiteY995" fmla="*/ 3118564 h 3844781"/>
              <a:gd name="connsiteX996" fmla="*/ 4154912 w 6923157"/>
              <a:gd name="connsiteY996" fmla="*/ 3128894 h 3844781"/>
              <a:gd name="connsiteX997" fmla="*/ 4166251 w 6923157"/>
              <a:gd name="connsiteY997" fmla="*/ 3135959 h 3844781"/>
              <a:gd name="connsiteX998" fmla="*/ 4194006 w 6923157"/>
              <a:gd name="connsiteY998" fmla="*/ 3149161 h 3844781"/>
              <a:gd name="connsiteX999" fmla="*/ 4199928 w 6923157"/>
              <a:gd name="connsiteY999" fmla="*/ 3148079 h 3844781"/>
              <a:gd name="connsiteX1000" fmla="*/ 4194564 w 6923157"/>
              <a:gd name="connsiteY1000" fmla="*/ 3166315 h 3844781"/>
              <a:gd name="connsiteX1001" fmla="*/ 4177675 w 6923157"/>
              <a:gd name="connsiteY1001" fmla="*/ 3182595 h 3844781"/>
              <a:gd name="connsiteX1002" fmla="*/ 4163163 w 6923157"/>
              <a:gd name="connsiteY1002" fmla="*/ 3184231 h 3844781"/>
              <a:gd name="connsiteX1003" fmla="*/ 4149154 w 6923157"/>
              <a:gd name="connsiteY1003" fmla="*/ 3176640 h 3844781"/>
              <a:gd name="connsiteX1004" fmla="*/ 4147567 w 6923157"/>
              <a:gd name="connsiteY1004" fmla="*/ 3164749 h 3844781"/>
              <a:gd name="connsiteX1005" fmla="*/ 4140721 w 6923157"/>
              <a:gd name="connsiteY1005" fmla="*/ 3158893 h 3844781"/>
              <a:gd name="connsiteX1006" fmla="*/ 4120185 w 6923157"/>
              <a:gd name="connsiteY1006" fmla="*/ 3173810 h 3844781"/>
              <a:gd name="connsiteX1007" fmla="*/ 4115507 w 6923157"/>
              <a:gd name="connsiteY1007" fmla="*/ 3177710 h 3844781"/>
              <a:gd name="connsiteX1008" fmla="*/ 4112175 w 6923157"/>
              <a:gd name="connsiteY1008" fmla="*/ 3172228 h 3844781"/>
              <a:gd name="connsiteX1009" fmla="*/ 4111514 w 6923157"/>
              <a:gd name="connsiteY1009" fmla="*/ 3167273 h 3844781"/>
              <a:gd name="connsiteX1010" fmla="*/ 4102976 w 6923157"/>
              <a:gd name="connsiteY1010" fmla="*/ 3161728 h 3844781"/>
              <a:gd name="connsiteX1011" fmla="*/ 4092164 w 6923157"/>
              <a:gd name="connsiteY1011" fmla="*/ 3158627 h 3844781"/>
              <a:gd name="connsiteX1012" fmla="*/ 4091557 w 6923157"/>
              <a:gd name="connsiteY1012" fmla="*/ 3147573 h 3844781"/>
              <a:gd name="connsiteX1013" fmla="*/ 4101838 w 6923157"/>
              <a:gd name="connsiteY1013" fmla="*/ 3146709 h 3844781"/>
              <a:gd name="connsiteX1014" fmla="*/ 4108473 w 6923157"/>
              <a:gd name="connsiteY1014" fmla="*/ 3144482 h 3844781"/>
              <a:gd name="connsiteX1015" fmla="*/ 4106436 w 6923157"/>
              <a:gd name="connsiteY1015" fmla="*/ 3135719 h 3844781"/>
              <a:gd name="connsiteX1016" fmla="*/ 4086216 w 6923157"/>
              <a:gd name="connsiteY1016" fmla="*/ 3146517 h 3844781"/>
              <a:gd name="connsiteX1017" fmla="*/ 4068799 w 6923157"/>
              <a:gd name="connsiteY1017" fmla="*/ 3158835 h 3844781"/>
              <a:gd name="connsiteX1018" fmla="*/ 4020031 w 6923157"/>
              <a:gd name="connsiteY1018" fmla="*/ 3150487 h 3844781"/>
              <a:gd name="connsiteX1019" fmla="*/ 4016170 w 6923157"/>
              <a:gd name="connsiteY1019" fmla="*/ 3141040 h 3844781"/>
              <a:gd name="connsiteX1020" fmla="*/ 4018285 w 6923157"/>
              <a:gd name="connsiteY1020" fmla="*/ 3124413 h 3844781"/>
              <a:gd name="connsiteX1021" fmla="*/ 4010196 w 6923157"/>
              <a:gd name="connsiteY1021" fmla="*/ 3115741 h 3844781"/>
              <a:gd name="connsiteX1022" fmla="*/ 4005649 w 6923157"/>
              <a:gd name="connsiteY1022" fmla="*/ 3120631 h 3844781"/>
              <a:gd name="connsiteX1023" fmla="*/ 3994894 w 6923157"/>
              <a:gd name="connsiteY1023" fmla="*/ 3143912 h 3844781"/>
              <a:gd name="connsiteX1024" fmla="*/ 3993519 w 6923157"/>
              <a:gd name="connsiteY1024" fmla="*/ 3140103 h 3844781"/>
              <a:gd name="connsiteX1025" fmla="*/ 3982577 w 6923157"/>
              <a:gd name="connsiteY1025" fmla="*/ 3136012 h 3844781"/>
              <a:gd name="connsiteX1026" fmla="*/ 3977236 w 6923157"/>
              <a:gd name="connsiteY1026" fmla="*/ 3134956 h 3844781"/>
              <a:gd name="connsiteX1027" fmla="*/ 3962513 w 6923157"/>
              <a:gd name="connsiteY1027" fmla="*/ 3128511 h 3844781"/>
              <a:gd name="connsiteX1028" fmla="*/ 3935130 w 6923157"/>
              <a:gd name="connsiteY1028" fmla="*/ 3137573 h 3844781"/>
              <a:gd name="connsiteX1029" fmla="*/ 3931826 w 6923157"/>
              <a:gd name="connsiteY1029" fmla="*/ 3145282 h 3844781"/>
              <a:gd name="connsiteX1030" fmla="*/ 3929449 w 6923157"/>
              <a:gd name="connsiteY1030" fmla="*/ 3159926 h 3844781"/>
              <a:gd name="connsiteX1031" fmla="*/ 3952632 w 6923157"/>
              <a:gd name="connsiteY1031" fmla="*/ 3164827 h 3844781"/>
              <a:gd name="connsiteX1032" fmla="*/ 3973090 w 6923157"/>
              <a:gd name="connsiteY1032" fmla="*/ 3175302 h 3844781"/>
              <a:gd name="connsiteX1033" fmla="*/ 3945232 w 6923157"/>
              <a:gd name="connsiteY1033" fmla="*/ 3174300 h 3844781"/>
              <a:gd name="connsiteX1034" fmla="*/ 3924614 w 6923157"/>
              <a:gd name="connsiteY1034" fmla="*/ 3182127 h 3844781"/>
              <a:gd name="connsiteX1035" fmla="*/ 3913487 w 6923157"/>
              <a:gd name="connsiteY1035" fmla="*/ 3183144 h 3844781"/>
              <a:gd name="connsiteX1036" fmla="*/ 3912245 w 6923157"/>
              <a:gd name="connsiteY1036" fmla="*/ 3180325 h 3844781"/>
              <a:gd name="connsiteX1037" fmla="*/ 3871830 w 6923157"/>
              <a:gd name="connsiteY1037" fmla="*/ 3182632 h 3844781"/>
              <a:gd name="connsiteX1038" fmla="*/ 3850394 w 6923157"/>
              <a:gd name="connsiteY1038" fmla="*/ 3203804 h 3844781"/>
              <a:gd name="connsiteX1039" fmla="*/ 3821557 w 6923157"/>
              <a:gd name="connsiteY1039" fmla="*/ 3201966 h 3844781"/>
              <a:gd name="connsiteX1040" fmla="*/ 3785028 w 6923157"/>
              <a:gd name="connsiteY1040" fmla="*/ 3194427 h 3844781"/>
              <a:gd name="connsiteX1041" fmla="*/ 3757617 w 6923157"/>
              <a:gd name="connsiteY1041" fmla="*/ 3190299 h 3844781"/>
              <a:gd name="connsiteX1042" fmla="*/ 3736656 w 6923157"/>
              <a:gd name="connsiteY1042" fmla="*/ 3189052 h 3844781"/>
              <a:gd name="connsiteX1043" fmla="*/ 3718682 w 6923157"/>
              <a:gd name="connsiteY1043" fmla="*/ 3184216 h 3844781"/>
              <a:gd name="connsiteX1044" fmla="*/ 3700889 w 6923157"/>
              <a:gd name="connsiteY1044" fmla="*/ 3141786 h 3844781"/>
              <a:gd name="connsiteX1045" fmla="*/ 3694492 w 6923157"/>
              <a:gd name="connsiteY1045" fmla="*/ 3132803 h 3844781"/>
              <a:gd name="connsiteX1046" fmla="*/ 3685849 w 6923157"/>
              <a:gd name="connsiteY1046" fmla="*/ 3139456 h 3844781"/>
              <a:gd name="connsiteX1047" fmla="*/ 3681833 w 6923157"/>
              <a:gd name="connsiteY1047" fmla="*/ 3148313 h 3844781"/>
              <a:gd name="connsiteX1048" fmla="*/ 3658046 w 6923157"/>
              <a:gd name="connsiteY1048" fmla="*/ 3164838 h 3844781"/>
              <a:gd name="connsiteX1049" fmla="*/ 3645331 w 6923157"/>
              <a:gd name="connsiteY1049" fmla="*/ 3153964 h 3844781"/>
              <a:gd name="connsiteX1050" fmla="*/ 3628178 w 6923157"/>
              <a:gd name="connsiteY1050" fmla="*/ 3168263 h 3844781"/>
              <a:gd name="connsiteX1051" fmla="*/ 3600133 w 6923157"/>
              <a:gd name="connsiteY1051" fmla="*/ 3172371 h 3844781"/>
              <a:gd name="connsiteX1052" fmla="*/ 3544783 w 6923157"/>
              <a:gd name="connsiteY1052" fmla="*/ 3160149 h 3844781"/>
              <a:gd name="connsiteX1053" fmla="*/ 3535797 w 6923157"/>
              <a:gd name="connsiteY1053" fmla="*/ 3157730 h 3844781"/>
              <a:gd name="connsiteX1054" fmla="*/ 3515893 w 6923157"/>
              <a:gd name="connsiteY1054" fmla="*/ 3164412 h 3844781"/>
              <a:gd name="connsiteX1055" fmla="*/ 3510502 w 6923157"/>
              <a:gd name="connsiteY1055" fmla="*/ 3169456 h 3844781"/>
              <a:gd name="connsiteX1056" fmla="*/ 3502308 w 6923157"/>
              <a:gd name="connsiteY1056" fmla="*/ 3172983 h 3844781"/>
              <a:gd name="connsiteX1057" fmla="*/ 3490123 w 6923157"/>
              <a:gd name="connsiteY1057" fmla="*/ 3166074 h 3844781"/>
              <a:gd name="connsiteX1058" fmla="*/ 3479099 w 6923157"/>
              <a:gd name="connsiteY1058" fmla="*/ 3154891 h 3844781"/>
              <a:gd name="connsiteX1059" fmla="*/ 3467310 w 6923157"/>
              <a:gd name="connsiteY1059" fmla="*/ 3150953 h 3844781"/>
              <a:gd name="connsiteX1060" fmla="*/ 3450313 w 6923157"/>
              <a:gd name="connsiteY1060" fmla="*/ 3146953 h 3844781"/>
              <a:gd name="connsiteX1061" fmla="*/ 3442701 w 6923157"/>
              <a:gd name="connsiteY1061" fmla="*/ 3148344 h 3844781"/>
              <a:gd name="connsiteX1062" fmla="*/ 3406781 w 6923157"/>
              <a:gd name="connsiteY1062" fmla="*/ 3151860 h 3844781"/>
              <a:gd name="connsiteX1063" fmla="*/ 3393910 w 6923157"/>
              <a:gd name="connsiteY1063" fmla="*/ 3159287 h 3844781"/>
              <a:gd name="connsiteX1064" fmla="*/ 3404800 w 6923157"/>
              <a:gd name="connsiteY1064" fmla="*/ 3169478 h 3844781"/>
              <a:gd name="connsiteX1065" fmla="*/ 3407601 w 6923157"/>
              <a:gd name="connsiteY1065" fmla="*/ 3170995 h 3844781"/>
              <a:gd name="connsiteX1066" fmla="*/ 3416724 w 6923157"/>
              <a:gd name="connsiteY1066" fmla="*/ 3206888 h 3844781"/>
              <a:gd name="connsiteX1067" fmla="*/ 3401525 w 6923157"/>
              <a:gd name="connsiteY1067" fmla="*/ 3190378 h 3844781"/>
              <a:gd name="connsiteX1068" fmla="*/ 3381887 w 6923157"/>
              <a:gd name="connsiteY1068" fmla="*/ 3199041 h 3844781"/>
              <a:gd name="connsiteX1069" fmla="*/ 3377128 w 6923157"/>
              <a:gd name="connsiteY1069" fmla="*/ 3195849 h 3844781"/>
              <a:gd name="connsiteX1070" fmla="*/ 3378026 w 6923157"/>
              <a:gd name="connsiteY1070" fmla="*/ 3189595 h 3844781"/>
              <a:gd name="connsiteX1071" fmla="*/ 3376836 w 6923157"/>
              <a:gd name="connsiteY1071" fmla="*/ 3180676 h 3844781"/>
              <a:gd name="connsiteX1072" fmla="*/ 3371893 w 6923157"/>
              <a:gd name="connsiteY1072" fmla="*/ 3182595 h 3844781"/>
              <a:gd name="connsiteX1073" fmla="*/ 3364334 w 6923157"/>
              <a:gd name="connsiteY1073" fmla="*/ 3177885 h 3844781"/>
              <a:gd name="connsiteX1074" fmla="*/ 3362694 w 6923157"/>
              <a:gd name="connsiteY1074" fmla="*/ 3172093 h 3844781"/>
              <a:gd name="connsiteX1075" fmla="*/ 3320299 w 6923157"/>
              <a:gd name="connsiteY1075" fmla="*/ 3192019 h 3844781"/>
              <a:gd name="connsiteX1076" fmla="*/ 3318475 w 6923157"/>
              <a:gd name="connsiteY1076" fmla="*/ 3191336 h 3844781"/>
              <a:gd name="connsiteX1077" fmla="*/ 3260932 w 6923157"/>
              <a:gd name="connsiteY1077" fmla="*/ 3188652 h 3844781"/>
              <a:gd name="connsiteX1078" fmla="*/ 3246341 w 6923157"/>
              <a:gd name="connsiteY1078" fmla="*/ 3183195 h 3844781"/>
              <a:gd name="connsiteX1079" fmla="*/ 3229530 w 6923157"/>
              <a:gd name="connsiteY1079" fmla="*/ 3174086 h 3844781"/>
              <a:gd name="connsiteX1080" fmla="*/ 3196727 w 6923157"/>
              <a:gd name="connsiteY1080" fmla="*/ 3175002 h 3844781"/>
              <a:gd name="connsiteX1081" fmla="*/ 3190967 w 6923157"/>
              <a:gd name="connsiteY1081" fmla="*/ 3190265 h 3844781"/>
              <a:gd name="connsiteX1082" fmla="*/ 3192871 w 6923157"/>
              <a:gd name="connsiteY1082" fmla="*/ 3198039 h 3844781"/>
              <a:gd name="connsiteX1083" fmla="*/ 3191604 w 6923157"/>
              <a:gd name="connsiteY1083" fmla="*/ 3214512 h 3844781"/>
              <a:gd name="connsiteX1084" fmla="*/ 3190124 w 6923157"/>
              <a:gd name="connsiteY1084" fmla="*/ 3222903 h 3844781"/>
              <a:gd name="connsiteX1085" fmla="*/ 3183410 w 6923157"/>
              <a:gd name="connsiteY1085" fmla="*/ 3218038 h 3844781"/>
              <a:gd name="connsiteX1086" fmla="*/ 3172888 w 6923157"/>
              <a:gd name="connsiteY1086" fmla="*/ 3197628 h 3844781"/>
              <a:gd name="connsiteX1087" fmla="*/ 3137705 w 6923157"/>
              <a:gd name="connsiteY1087" fmla="*/ 3180708 h 3844781"/>
              <a:gd name="connsiteX1088" fmla="*/ 3115001 w 6923157"/>
              <a:gd name="connsiteY1088" fmla="*/ 3185870 h 3844781"/>
              <a:gd name="connsiteX1089" fmla="*/ 3096233 w 6923157"/>
              <a:gd name="connsiteY1089" fmla="*/ 3175087 h 3844781"/>
              <a:gd name="connsiteX1090" fmla="*/ 3092901 w 6923157"/>
              <a:gd name="connsiteY1090" fmla="*/ 3169605 h 3844781"/>
              <a:gd name="connsiteX1091" fmla="*/ 3084947 w 6923157"/>
              <a:gd name="connsiteY1091" fmla="*/ 3194404 h 3844781"/>
              <a:gd name="connsiteX1092" fmla="*/ 3075644 w 6923157"/>
              <a:gd name="connsiteY1092" fmla="*/ 3196105 h 3844781"/>
              <a:gd name="connsiteX1093" fmla="*/ 3060736 w 6923157"/>
              <a:gd name="connsiteY1093" fmla="*/ 3194767 h 3844781"/>
              <a:gd name="connsiteX1094" fmla="*/ 3040965 w 6923157"/>
              <a:gd name="connsiteY1094" fmla="*/ 3202438 h 3844781"/>
              <a:gd name="connsiteX1095" fmla="*/ 3007819 w 6923157"/>
              <a:gd name="connsiteY1095" fmla="*/ 3194282 h 3844781"/>
              <a:gd name="connsiteX1096" fmla="*/ 2986357 w 6923157"/>
              <a:gd name="connsiteY1096" fmla="*/ 3202263 h 3844781"/>
              <a:gd name="connsiteX1097" fmla="*/ 2962277 w 6923157"/>
              <a:gd name="connsiteY1097" fmla="*/ 3203616 h 3844781"/>
              <a:gd name="connsiteX1098" fmla="*/ 2948612 w 6923157"/>
              <a:gd name="connsiteY1098" fmla="*/ 3205096 h 3844781"/>
              <a:gd name="connsiteX1099" fmla="*/ 2947053 w 6923157"/>
              <a:gd name="connsiteY1099" fmla="*/ 3206396 h 3844781"/>
              <a:gd name="connsiteX1100" fmla="*/ 2937485 w 6923157"/>
              <a:gd name="connsiteY1100" fmla="*/ 3206114 h 3844781"/>
              <a:gd name="connsiteX1101" fmla="*/ 2933757 w 6923157"/>
              <a:gd name="connsiteY1101" fmla="*/ 3197659 h 3844781"/>
              <a:gd name="connsiteX1102" fmla="*/ 2914407 w 6923157"/>
              <a:gd name="connsiteY1102" fmla="*/ 3189013 h 3844781"/>
              <a:gd name="connsiteX1103" fmla="*/ 2874101 w 6923157"/>
              <a:gd name="connsiteY1103" fmla="*/ 3211602 h 3844781"/>
              <a:gd name="connsiteX1104" fmla="*/ 2863422 w 6923157"/>
              <a:gd name="connsiteY1104" fmla="*/ 3209492 h 3844781"/>
              <a:gd name="connsiteX1105" fmla="*/ 2854435 w 6923157"/>
              <a:gd name="connsiteY1105" fmla="*/ 3207074 h 3844781"/>
              <a:gd name="connsiteX1106" fmla="*/ 2833687 w 6923157"/>
              <a:gd name="connsiteY1106" fmla="*/ 3213909 h 3844781"/>
              <a:gd name="connsiteX1107" fmla="*/ 2818041 w 6923157"/>
              <a:gd name="connsiteY1107" fmla="*/ 3233007 h 3844781"/>
              <a:gd name="connsiteX1108" fmla="*/ 2810508 w 6923157"/>
              <a:gd name="connsiteY1108" fmla="*/ 3241489 h 3844781"/>
              <a:gd name="connsiteX1109" fmla="*/ 2792747 w 6923157"/>
              <a:gd name="connsiteY1109" fmla="*/ 3244733 h 3844781"/>
              <a:gd name="connsiteX1110" fmla="*/ 2790581 w 6923157"/>
              <a:gd name="connsiteY1110" fmla="*/ 3267460 h 3844781"/>
              <a:gd name="connsiteX1111" fmla="*/ 2782861 w 6923157"/>
              <a:gd name="connsiteY1111" fmla="*/ 3248569 h 3844781"/>
              <a:gd name="connsiteX1112" fmla="*/ 2800965 w 6923157"/>
              <a:gd name="connsiteY1112" fmla="*/ 3221915 h 3844781"/>
              <a:gd name="connsiteX1113" fmla="*/ 2770330 w 6923157"/>
              <a:gd name="connsiteY1113" fmla="*/ 3232586 h 3844781"/>
              <a:gd name="connsiteX1114" fmla="*/ 2765732 w 6923157"/>
              <a:gd name="connsiteY1114" fmla="*/ 3243577 h 3844781"/>
              <a:gd name="connsiteX1115" fmla="*/ 2751065 w 6923157"/>
              <a:gd name="connsiteY1115" fmla="*/ 3263512 h 3844781"/>
              <a:gd name="connsiteX1116" fmla="*/ 2747894 w 6923157"/>
              <a:gd name="connsiteY1116" fmla="*/ 3272213 h 3844781"/>
              <a:gd name="connsiteX1117" fmla="*/ 2744618 w 6923157"/>
              <a:gd name="connsiteY1117" fmla="*/ 3293112 h 3844781"/>
              <a:gd name="connsiteX1118" fmla="*/ 2741022 w 6923157"/>
              <a:gd name="connsiteY1118" fmla="*/ 3285649 h 3844781"/>
              <a:gd name="connsiteX1119" fmla="*/ 2721622 w 6923157"/>
              <a:gd name="connsiteY1119" fmla="*/ 3283102 h 3844781"/>
              <a:gd name="connsiteX1120" fmla="*/ 2697754 w 6923157"/>
              <a:gd name="connsiteY1120" fmla="*/ 3292537 h 3844781"/>
              <a:gd name="connsiteX1121" fmla="*/ 2678486 w 6923157"/>
              <a:gd name="connsiteY1121" fmla="*/ 3290981 h 3844781"/>
              <a:gd name="connsiteX1122" fmla="*/ 2621444 w 6923157"/>
              <a:gd name="connsiteY1122" fmla="*/ 3279068 h 3844781"/>
              <a:gd name="connsiteX1123" fmla="*/ 2615098 w 6923157"/>
              <a:gd name="connsiteY1123" fmla="*/ 3263987 h 3844781"/>
              <a:gd name="connsiteX1124" fmla="*/ 2625933 w 6923157"/>
              <a:gd name="connsiteY1124" fmla="*/ 3247795 h 3844781"/>
              <a:gd name="connsiteX1125" fmla="*/ 2640866 w 6923157"/>
              <a:gd name="connsiteY1125" fmla="*/ 3229843 h 3844781"/>
              <a:gd name="connsiteX1126" fmla="*/ 2567468 w 6923157"/>
              <a:gd name="connsiteY1126" fmla="*/ 3270657 h 3844781"/>
              <a:gd name="connsiteX1127" fmla="*/ 2558429 w 6923157"/>
              <a:gd name="connsiteY1127" fmla="*/ 3274338 h 3844781"/>
              <a:gd name="connsiteX1128" fmla="*/ 2550920 w 6923157"/>
              <a:gd name="connsiteY1128" fmla="*/ 3263528 h 3844781"/>
              <a:gd name="connsiteX1129" fmla="*/ 2553113 w 6923157"/>
              <a:gd name="connsiteY1129" fmla="*/ 3253993 h 3844781"/>
              <a:gd name="connsiteX1130" fmla="*/ 2564451 w 6923157"/>
              <a:gd name="connsiteY1130" fmla="*/ 3228575 h 3844781"/>
              <a:gd name="connsiteX1131" fmla="*/ 2555937 w 6923157"/>
              <a:gd name="connsiteY1131" fmla="*/ 3203737 h 3844781"/>
              <a:gd name="connsiteX1132" fmla="*/ 2539947 w 6923157"/>
              <a:gd name="connsiteY1132" fmla="*/ 3213764 h 3844781"/>
              <a:gd name="connsiteX1133" fmla="*/ 2537173 w 6923157"/>
              <a:gd name="connsiteY1133" fmla="*/ 3225437 h 3844781"/>
              <a:gd name="connsiteX1134" fmla="*/ 2512832 w 6923157"/>
              <a:gd name="connsiteY1134" fmla="*/ 3257290 h 3844781"/>
              <a:gd name="connsiteX1135" fmla="*/ 2489546 w 6923157"/>
              <a:gd name="connsiteY1135" fmla="*/ 3264588 h 3844781"/>
              <a:gd name="connsiteX1136" fmla="*/ 2429333 w 6923157"/>
              <a:gd name="connsiteY1136" fmla="*/ 3261377 h 3844781"/>
              <a:gd name="connsiteX1137" fmla="*/ 2414506 w 6923157"/>
              <a:gd name="connsiteY1137" fmla="*/ 3267130 h 3844781"/>
              <a:gd name="connsiteX1138" fmla="*/ 2391036 w 6923157"/>
              <a:gd name="connsiteY1138" fmla="*/ 3279538 h 3844781"/>
              <a:gd name="connsiteX1139" fmla="*/ 2362117 w 6923157"/>
              <a:gd name="connsiteY1139" fmla="*/ 3270608 h 3844781"/>
              <a:gd name="connsiteX1140" fmla="*/ 2343245 w 6923157"/>
              <a:gd name="connsiteY1140" fmla="*/ 3272026 h 3844781"/>
              <a:gd name="connsiteX1141" fmla="*/ 2330373 w 6923157"/>
              <a:gd name="connsiteY1141" fmla="*/ 3279453 h 3844781"/>
              <a:gd name="connsiteX1142" fmla="*/ 2323422 w 6923157"/>
              <a:gd name="connsiteY1142" fmla="*/ 3285797 h 3844781"/>
              <a:gd name="connsiteX1143" fmla="*/ 2318452 w 6923157"/>
              <a:gd name="connsiteY1143" fmla="*/ 3274524 h 3844781"/>
              <a:gd name="connsiteX1144" fmla="*/ 2322654 w 6923157"/>
              <a:gd name="connsiteY1144" fmla="*/ 3260561 h 3844781"/>
              <a:gd name="connsiteX1145" fmla="*/ 2302166 w 6923157"/>
              <a:gd name="connsiteY1145" fmla="*/ 3236895 h 3844781"/>
              <a:gd name="connsiteX1146" fmla="*/ 2292414 w 6923157"/>
              <a:gd name="connsiteY1146" fmla="*/ 3241723 h 3844781"/>
              <a:gd name="connsiteX1147" fmla="*/ 2282977 w 6923157"/>
              <a:gd name="connsiteY1147" fmla="*/ 3242431 h 3844781"/>
              <a:gd name="connsiteX1148" fmla="*/ 2239047 w 6923157"/>
              <a:gd name="connsiteY1148" fmla="*/ 3244365 h 3844781"/>
              <a:gd name="connsiteX1149" fmla="*/ 2237039 w 6923157"/>
              <a:gd name="connsiteY1149" fmla="*/ 3248792 h 3844781"/>
              <a:gd name="connsiteX1150" fmla="*/ 2241745 w 6923157"/>
              <a:gd name="connsiteY1150" fmla="*/ 3258083 h 3844781"/>
              <a:gd name="connsiteX1151" fmla="*/ 2244864 w 6923157"/>
              <a:gd name="connsiteY1151" fmla="*/ 3255483 h 3844781"/>
              <a:gd name="connsiteX1152" fmla="*/ 2265745 w 6923157"/>
              <a:gd name="connsiteY1152" fmla="*/ 3249639 h 3844781"/>
              <a:gd name="connsiteX1153" fmla="*/ 2277641 w 6923157"/>
              <a:gd name="connsiteY1153" fmla="*/ 3273859 h 3844781"/>
              <a:gd name="connsiteX1154" fmla="*/ 2271139 w 6923157"/>
              <a:gd name="connsiteY1154" fmla="*/ 3277076 h 3844781"/>
              <a:gd name="connsiteX1155" fmla="*/ 2256311 w 6923157"/>
              <a:gd name="connsiteY1155" fmla="*/ 3282830 h 3844781"/>
              <a:gd name="connsiteX1156" fmla="*/ 2225096 w 6923157"/>
              <a:gd name="connsiteY1156" fmla="*/ 3295637 h 3844781"/>
              <a:gd name="connsiteX1157" fmla="*/ 2210188 w 6923157"/>
              <a:gd name="connsiteY1157" fmla="*/ 3294300 h 3844781"/>
              <a:gd name="connsiteX1158" fmla="*/ 2191501 w 6923157"/>
              <a:gd name="connsiteY1158" fmla="*/ 3290607 h 3844781"/>
              <a:gd name="connsiteX1159" fmla="*/ 2179395 w 6923157"/>
              <a:gd name="connsiteY1159" fmla="*/ 3290789 h 3844781"/>
              <a:gd name="connsiteX1160" fmla="*/ 2167104 w 6923157"/>
              <a:gd name="connsiteY1160" fmla="*/ 3296079 h 3844781"/>
              <a:gd name="connsiteX1161" fmla="*/ 2158222 w 6923157"/>
              <a:gd name="connsiteY1161" fmla="*/ 3281460 h 3844781"/>
              <a:gd name="connsiteX1162" fmla="*/ 2130101 w 6923157"/>
              <a:gd name="connsiteY1162" fmla="*/ 3310959 h 3844781"/>
              <a:gd name="connsiteX1163" fmla="*/ 2132425 w 6923157"/>
              <a:gd name="connsiteY1163" fmla="*/ 3302413 h 3844781"/>
              <a:gd name="connsiteX1164" fmla="*/ 2117807 w 6923157"/>
              <a:gd name="connsiteY1164" fmla="*/ 3283766 h 3844781"/>
              <a:gd name="connsiteX1165" fmla="*/ 2090741 w 6923157"/>
              <a:gd name="connsiteY1165" fmla="*/ 3288711 h 3844781"/>
              <a:gd name="connsiteX1166" fmla="*/ 2048475 w 6923157"/>
              <a:gd name="connsiteY1166" fmla="*/ 3277145 h 3844781"/>
              <a:gd name="connsiteX1167" fmla="*/ 2032353 w 6923157"/>
              <a:gd name="connsiteY1167" fmla="*/ 3286181 h 3844781"/>
              <a:gd name="connsiteX1168" fmla="*/ 2014750 w 6923157"/>
              <a:gd name="connsiteY1168" fmla="*/ 3303606 h 3844781"/>
              <a:gd name="connsiteX1169" fmla="*/ 1993340 w 6923157"/>
              <a:gd name="connsiteY1169" fmla="*/ 3305488 h 3844781"/>
              <a:gd name="connsiteX1170" fmla="*/ 1981419 w 6923157"/>
              <a:gd name="connsiteY1170" fmla="*/ 3300559 h 3844781"/>
              <a:gd name="connsiteX1171" fmla="*/ 1977771 w 6923157"/>
              <a:gd name="connsiteY1171" fmla="*/ 3299195 h 3844781"/>
              <a:gd name="connsiteX1172" fmla="*/ 1945579 w 6923157"/>
              <a:gd name="connsiteY1172" fmla="*/ 3311166 h 3844781"/>
              <a:gd name="connsiteX1173" fmla="*/ 1917297 w 6923157"/>
              <a:gd name="connsiteY1173" fmla="*/ 3326483 h 3844781"/>
              <a:gd name="connsiteX1174" fmla="*/ 1908575 w 6923157"/>
              <a:gd name="connsiteY1174" fmla="*/ 3326046 h 3844781"/>
              <a:gd name="connsiteX1175" fmla="*/ 1895491 w 6923157"/>
              <a:gd name="connsiteY1175" fmla="*/ 3325391 h 3844781"/>
              <a:gd name="connsiteX1176" fmla="*/ 1856876 w 6923157"/>
              <a:gd name="connsiteY1176" fmla="*/ 3347670 h 3844781"/>
              <a:gd name="connsiteX1177" fmla="*/ 1839431 w 6923157"/>
              <a:gd name="connsiteY1177" fmla="*/ 3346796 h 3844781"/>
              <a:gd name="connsiteX1178" fmla="*/ 1829650 w 6923157"/>
              <a:gd name="connsiteY1178" fmla="*/ 3338433 h 3844781"/>
              <a:gd name="connsiteX1179" fmla="*/ 1822407 w 6923157"/>
              <a:gd name="connsiteY1179" fmla="*/ 3329605 h 3844781"/>
              <a:gd name="connsiteX1180" fmla="*/ 1788362 w 6923157"/>
              <a:gd name="connsiteY1180" fmla="*/ 3327702 h 3844781"/>
              <a:gd name="connsiteX1181" fmla="*/ 1781887 w 6923157"/>
              <a:gd name="connsiteY1181" fmla="*/ 3344112 h 3844781"/>
              <a:gd name="connsiteX1182" fmla="*/ 1779907 w 6923157"/>
              <a:gd name="connsiteY1182" fmla="*/ 3361729 h 3844781"/>
              <a:gd name="connsiteX1183" fmla="*/ 1768090 w 6923157"/>
              <a:gd name="connsiteY1183" fmla="*/ 3344601 h 3844781"/>
              <a:gd name="connsiteX1184" fmla="*/ 1746308 w 6923157"/>
              <a:gd name="connsiteY1184" fmla="*/ 3324219 h 3844781"/>
              <a:gd name="connsiteX1185" fmla="*/ 1721807 w 6923157"/>
              <a:gd name="connsiteY1185" fmla="*/ 3341889 h 3844781"/>
              <a:gd name="connsiteX1186" fmla="*/ 1708803 w 6923157"/>
              <a:gd name="connsiteY1186" fmla="*/ 3348326 h 3844781"/>
              <a:gd name="connsiteX1187" fmla="*/ 1686335 w 6923157"/>
              <a:gd name="connsiteY1187" fmla="*/ 3342278 h 3844781"/>
              <a:gd name="connsiteX1188" fmla="*/ 1678459 w 6923157"/>
              <a:gd name="connsiteY1188" fmla="*/ 3341687 h 3844781"/>
              <a:gd name="connsiteX1189" fmla="*/ 1661094 w 6923157"/>
              <a:gd name="connsiteY1189" fmla="*/ 3347905 h 3844781"/>
              <a:gd name="connsiteX1190" fmla="*/ 1666934 w 6923157"/>
              <a:gd name="connsiteY1190" fmla="*/ 3339731 h 3844781"/>
              <a:gd name="connsiteX1191" fmla="*/ 1664236 w 6923157"/>
              <a:gd name="connsiteY1191" fmla="*/ 3326014 h 3844781"/>
              <a:gd name="connsiteX1192" fmla="*/ 1654352 w 6923157"/>
              <a:gd name="connsiteY1192" fmla="*/ 3329850 h 3844781"/>
              <a:gd name="connsiteX1193" fmla="*/ 1631439 w 6923157"/>
              <a:gd name="connsiteY1193" fmla="*/ 3359412 h 3844781"/>
              <a:gd name="connsiteX1194" fmla="*/ 1610690 w 6923157"/>
              <a:gd name="connsiteY1194" fmla="*/ 3366248 h 3844781"/>
              <a:gd name="connsiteX1195" fmla="*/ 1587588 w 6923157"/>
              <a:gd name="connsiteY1195" fmla="*/ 3368437 h 3844781"/>
              <a:gd name="connsiteX1196" fmla="*/ 1562399 w 6923157"/>
              <a:gd name="connsiteY1196" fmla="*/ 3367962 h 3844781"/>
              <a:gd name="connsiteX1197" fmla="*/ 1544901 w 6923157"/>
              <a:gd name="connsiteY1197" fmla="*/ 3373188 h 3844781"/>
              <a:gd name="connsiteX1198" fmla="*/ 1523623 w 6923157"/>
              <a:gd name="connsiteY1198" fmla="*/ 3376060 h 3844781"/>
              <a:gd name="connsiteX1199" fmla="*/ 1516776 w 6923157"/>
              <a:gd name="connsiteY1199" fmla="*/ 3370206 h 3844781"/>
              <a:gd name="connsiteX1200" fmla="*/ 1491904 w 6923157"/>
              <a:gd name="connsiteY1200" fmla="*/ 3365614 h 3844781"/>
              <a:gd name="connsiteX1201" fmla="*/ 1481201 w 6923157"/>
              <a:gd name="connsiteY1201" fmla="*/ 3382794 h 3844781"/>
              <a:gd name="connsiteX1202" fmla="*/ 1463465 w 6923157"/>
              <a:gd name="connsiteY1202" fmla="*/ 3399230 h 3844781"/>
              <a:gd name="connsiteX1203" fmla="*/ 1432119 w 6923157"/>
              <a:gd name="connsiteY1203" fmla="*/ 3411045 h 3844781"/>
              <a:gd name="connsiteX1204" fmla="*/ 1423925 w 6923157"/>
              <a:gd name="connsiteY1204" fmla="*/ 3414572 h 3844781"/>
              <a:gd name="connsiteX1205" fmla="*/ 1376163 w 6923157"/>
              <a:gd name="connsiteY1205" fmla="*/ 3420251 h 3844781"/>
              <a:gd name="connsiteX1206" fmla="*/ 1384514 w 6923157"/>
              <a:gd name="connsiteY1206" fmla="*/ 3398425 h 3844781"/>
              <a:gd name="connsiteX1207" fmla="*/ 1386707 w 6923157"/>
              <a:gd name="connsiteY1207" fmla="*/ 3388889 h 3844781"/>
              <a:gd name="connsiteX1208" fmla="*/ 1386230 w 6923157"/>
              <a:gd name="connsiteY1208" fmla="*/ 3378825 h 3844781"/>
              <a:gd name="connsiteX1209" fmla="*/ 1377903 w 6923157"/>
              <a:gd name="connsiteY1209" fmla="*/ 3381361 h 3844781"/>
              <a:gd name="connsiteX1210" fmla="*/ 1370187 w 6923157"/>
              <a:gd name="connsiteY1210" fmla="*/ 3394951 h 3844781"/>
              <a:gd name="connsiteX1211" fmla="*/ 1363157 w 6923157"/>
              <a:gd name="connsiteY1211" fmla="*/ 3394205 h 3844781"/>
              <a:gd name="connsiteX1212" fmla="*/ 1356625 w 6923157"/>
              <a:gd name="connsiteY1212" fmla="*/ 3384233 h 3844781"/>
              <a:gd name="connsiteX1213" fmla="*/ 1314151 w 6923157"/>
              <a:gd name="connsiteY1213" fmla="*/ 3397066 h 3844781"/>
              <a:gd name="connsiteX1214" fmla="*/ 1305456 w 6923157"/>
              <a:gd name="connsiteY1214" fmla="*/ 3409820 h 3844781"/>
              <a:gd name="connsiteX1215" fmla="*/ 1304715 w 6923157"/>
              <a:gd name="connsiteY1215" fmla="*/ 3397775 h 3844781"/>
              <a:gd name="connsiteX1216" fmla="*/ 1294220 w 6923157"/>
              <a:gd name="connsiteY1216" fmla="*/ 3390556 h 3844781"/>
              <a:gd name="connsiteX1217" fmla="*/ 1280371 w 6923157"/>
              <a:gd name="connsiteY1217" fmla="*/ 3397146 h 3844781"/>
              <a:gd name="connsiteX1218" fmla="*/ 1273632 w 6923157"/>
              <a:gd name="connsiteY1218" fmla="*/ 3411572 h 3844781"/>
              <a:gd name="connsiteX1219" fmla="*/ 1280374 w 6923157"/>
              <a:gd name="connsiteY1219" fmla="*/ 3429627 h 3844781"/>
              <a:gd name="connsiteX1220" fmla="*/ 1266100 w 6923157"/>
              <a:gd name="connsiteY1220" fmla="*/ 3420054 h 3844781"/>
              <a:gd name="connsiteX1221" fmla="*/ 1253413 w 6923157"/>
              <a:gd name="connsiteY1221" fmla="*/ 3422371 h 3844781"/>
              <a:gd name="connsiteX1222" fmla="*/ 1213475 w 6923157"/>
              <a:gd name="connsiteY1222" fmla="*/ 3434742 h 3844781"/>
              <a:gd name="connsiteX1223" fmla="*/ 1182789 w 6923157"/>
              <a:gd name="connsiteY1223" fmla="*/ 3451513 h 3844781"/>
              <a:gd name="connsiteX1224" fmla="*/ 1175706 w 6923157"/>
              <a:gd name="connsiteY1224" fmla="*/ 3456868 h 3844781"/>
              <a:gd name="connsiteX1225" fmla="*/ 1157575 w 6923157"/>
              <a:gd name="connsiteY1225" fmla="*/ 3470330 h 3844781"/>
              <a:gd name="connsiteX1226" fmla="*/ 1156993 w 6923157"/>
              <a:gd name="connsiteY1226" fmla="*/ 3472466 h 3844781"/>
              <a:gd name="connsiteX1227" fmla="*/ 1148483 w 6923157"/>
              <a:gd name="connsiteY1227" fmla="*/ 3480112 h 3844781"/>
              <a:gd name="connsiteX1228" fmla="*/ 1143196 w 6923157"/>
              <a:gd name="connsiteY1228" fmla="*/ 3472958 h 3844781"/>
              <a:gd name="connsiteX1229" fmla="*/ 1129450 w 6923157"/>
              <a:gd name="connsiteY1229" fmla="*/ 3467347 h 3844781"/>
              <a:gd name="connsiteX1230" fmla="*/ 1096544 w 6923157"/>
              <a:gd name="connsiteY1230" fmla="*/ 3480463 h 3844781"/>
              <a:gd name="connsiteX1231" fmla="*/ 1071962 w 6923157"/>
              <a:gd name="connsiteY1231" fmla="*/ 3491043 h 3844781"/>
              <a:gd name="connsiteX1232" fmla="*/ 1064799 w 6923157"/>
              <a:gd name="connsiteY1232" fmla="*/ 3489307 h 3844781"/>
              <a:gd name="connsiteX1233" fmla="*/ 1044023 w 6923157"/>
              <a:gd name="connsiteY1233" fmla="*/ 3482951 h 3844781"/>
              <a:gd name="connsiteX1234" fmla="*/ 1013309 w 6923157"/>
              <a:gd name="connsiteY1234" fmla="*/ 3486531 h 3844781"/>
              <a:gd name="connsiteX1235" fmla="*/ 1019972 w 6923157"/>
              <a:gd name="connsiteY1235" fmla="*/ 3497496 h 3844781"/>
              <a:gd name="connsiteX1236" fmla="*/ 1017911 w 6923157"/>
              <a:gd name="connsiteY1236" fmla="*/ 3508022 h 3844781"/>
              <a:gd name="connsiteX1237" fmla="*/ 988812 w 6923157"/>
              <a:gd name="connsiteY1237" fmla="*/ 3536685 h 3844781"/>
              <a:gd name="connsiteX1238" fmla="*/ 944489 w 6923157"/>
              <a:gd name="connsiteY1238" fmla="*/ 3568127 h 3844781"/>
              <a:gd name="connsiteX1239" fmla="*/ 938487 w 6923157"/>
              <a:gd name="connsiteY1239" fmla="*/ 3562118 h 3844781"/>
              <a:gd name="connsiteX1240" fmla="*/ 946520 w 6923157"/>
              <a:gd name="connsiteY1240" fmla="*/ 3544409 h 3844781"/>
              <a:gd name="connsiteX1241" fmla="*/ 946626 w 6923157"/>
              <a:gd name="connsiteY1241" fmla="*/ 3532209 h 3844781"/>
              <a:gd name="connsiteX1242" fmla="*/ 937057 w 6923157"/>
              <a:gd name="connsiteY1242" fmla="*/ 3531926 h 3844781"/>
              <a:gd name="connsiteX1243" fmla="*/ 924451 w 6923157"/>
              <a:gd name="connsiteY1243" fmla="*/ 3541335 h 3844781"/>
              <a:gd name="connsiteX1244" fmla="*/ 915278 w 6923157"/>
              <a:gd name="connsiteY1244" fmla="*/ 3544026 h 3844781"/>
              <a:gd name="connsiteX1245" fmla="*/ 915383 w 6923157"/>
              <a:gd name="connsiteY1245" fmla="*/ 3531825 h 3844781"/>
              <a:gd name="connsiteX1246" fmla="*/ 916281 w 6923157"/>
              <a:gd name="connsiteY1246" fmla="*/ 3525571 h 3844781"/>
              <a:gd name="connsiteX1247" fmla="*/ 910493 w 6923157"/>
              <a:gd name="connsiteY1247" fmla="*/ 3527644 h 3844781"/>
              <a:gd name="connsiteX1248" fmla="*/ 871457 w 6923157"/>
              <a:gd name="connsiteY1248" fmla="*/ 3566242 h 3844781"/>
              <a:gd name="connsiteX1249" fmla="*/ 820765 w 6923157"/>
              <a:gd name="connsiteY1249" fmla="*/ 3634375 h 3844781"/>
              <a:gd name="connsiteX1250" fmla="*/ 815110 w 6923157"/>
              <a:gd name="connsiteY1250" fmla="*/ 3637438 h 3844781"/>
              <a:gd name="connsiteX1251" fmla="*/ 811515 w 6923157"/>
              <a:gd name="connsiteY1251" fmla="*/ 3629975 h 3844781"/>
              <a:gd name="connsiteX1252" fmla="*/ 812517 w 6923157"/>
              <a:gd name="connsiteY1252" fmla="*/ 3611520 h 3844781"/>
              <a:gd name="connsiteX1253" fmla="*/ 812093 w 6923157"/>
              <a:gd name="connsiteY1253" fmla="*/ 3595357 h 3844781"/>
              <a:gd name="connsiteX1254" fmla="*/ 803238 w 6923157"/>
              <a:gd name="connsiteY1254" fmla="*/ 3593929 h 3844781"/>
              <a:gd name="connsiteX1255" fmla="*/ 795520 w 6923157"/>
              <a:gd name="connsiteY1255" fmla="*/ 3607519 h 3844781"/>
              <a:gd name="connsiteX1256" fmla="*/ 783944 w 6923157"/>
              <a:gd name="connsiteY1256" fmla="*/ 3611664 h 3844781"/>
              <a:gd name="connsiteX1257" fmla="*/ 778605 w 6923157"/>
              <a:gd name="connsiteY1257" fmla="*/ 3610609 h 3844781"/>
              <a:gd name="connsiteX1258" fmla="*/ 765469 w 6923157"/>
              <a:gd name="connsiteY1258" fmla="*/ 3616054 h 3844781"/>
              <a:gd name="connsiteX1259" fmla="*/ 748396 w 6923157"/>
              <a:gd name="connsiteY1259" fmla="*/ 3637444 h 3844781"/>
              <a:gd name="connsiteX1260" fmla="*/ 729895 w 6923157"/>
              <a:gd name="connsiteY1260" fmla="*/ 3661125 h 3844781"/>
              <a:gd name="connsiteX1261" fmla="*/ 718768 w 6923157"/>
              <a:gd name="connsiteY1261" fmla="*/ 3662143 h 3844781"/>
              <a:gd name="connsiteX1262" fmla="*/ 661731 w 6923157"/>
              <a:gd name="connsiteY1262" fmla="*/ 3715194 h 3844781"/>
              <a:gd name="connsiteX1263" fmla="*/ 641275 w 6923157"/>
              <a:gd name="connsiteY1263" fmla="*/ 3737201 h 3844781"/>
              <a:gd name="connsiteX1264" fmla="*/ 628853 w 6923157"/>
              <a:gd name="connsiteY1264" fmla="*/ 3741501 h 3844781"/>
              <a:gd name="connsiteX1265" fmla="*/ 606890 w 6923157"/>
              <a:gd name="connsiteY1265" fmla="*/ 3758709 h 3844781"/>
              <a:gd name="connsiteX1266" fmla="*/ 595895 w 6923157"/>
              <a:gd name="connsiteY1266" fmla="*/ 3760718 h 3844781"/>
              <a:gd name="connsiteX1267" fmla="*/ 583074 w 6923157"/>
              <a:gd name="connsiteY1267" fmla="*/ 3762044 h 3844781"/>
              <a:gd name="connsiteX1268" fmla="*/ 570732 w 6923157"/>
              <a:gd name="connsiteY1268" fmla="*/ 3773434 h 3844781"/>
              <a:gd name="connsiteX1269" fmla="*/ 569437 w 6923157"/>
              <a:gd name="connsiteY1269" fmla="*/ 3776716 h 3844781"/>
              <a:gd name="connsiteX1270" fmla="*/ 571052 w 6923157"/>
              <a:gd name="connsiteY1270" fmla="*/ 3801798 h 3844781"/>
              <a:gd name="connsiteX1271" fmla="*/ 560982 w 6923157"/>
              <a:gd name="connsiteY1271" fmla="*/ 3810743 h 3844781"/>
              <a:gd name="connsiteX1272" fmla="*/ 555431 w 6923157"/>
              <a:gd name="connsiteY1272" fmla="*/ 3801607 h 3844781"/>
              <a:gd name="connsiteX1273" fmla="*/ 554874 w 6923157"/>
              <a:gd name="connsiteY1273" fmla="*/ 3784452 h 3844781"/>
              <a:gd name="connsiteX1274" fmla="*/ 543617 w 6923157"/>
              <a:gd name="connsiteY1274" fmla="*/ 3816960 h 3844781"/>
              <a:gd name="connsiteX1275" fmla="*/ 526359 w 6923157"/>
              <a:gd name="connsiteY1275" fmla="*/ 3843460 h 3844781"/>
              <a:gd name="connsiteX1276" fmla="*/ 519776 w 6923157"/>
              <a:gd name="connsiteY1276" fmla="*/ 3839587 h 3844781"/>
              <a:gd name="connsiteX1277" fmla="*/ 523582 w 6923157"/>
              <a:gd name="connsiteY1277" fmla="*/ 3822650 h 3844781"/>
              <a:gd name="connsiteX1278" fmla="*/ 528681 w 6923157"/>
              <a:gd name="connsiteY1278" fmla="*/ 3802432 h 3844781"/>
              <a:gd name="connsiteX1279" fmla="*/ 503043 w 6923157"/>
              <a:gd name="connsiteY1279" fmla="*/ 3805086 h 3844781"/>
              <a:gd name="connsiteX1280" fmla="*/ 518424 w 6923157"/>
              <a:gd name="connsiteY1280" fmla="*/ 3784004 h 3844781"/>
              <a:gd name="connsiteX1281" fmla="*/ 524738 w 6923157"/>
              <a:gd name="connsiteY1281" fmla="*/ 3753413 h 3844781"/>
              <a:gd name="connsiteX1282" fmla="*/ 519267 w 6923157"/>
              <a:gd name="connsiteY1282" fmla="*/ 3751368 h 3844781"/>
              <a:gd name="connsiteX1283" fmla="*/ 510703 w 6923157"/>
              <a:gd name="connsiteY1283" fmla="*/ 3765112 h 3844781"/>
              <a:gd name="connsiteX1284" fmla="*/ 487470 w 6923157"/>
              <a:gd name="connsiteY1284" fmla="*/ 3766311 h 3844781"/>
              <a:gd name="connsiteX1285" fmla="*/ 485779 w 6923157"/>
              <a:gd name="connsiteY1285" fmla="*/ 3766620 h 3844781"/>
              <a:gd name="connsiteX1286" fmla="*/ 455966 w 6923157"/>
              <a:gd name="connsiteY1286" fmla="*/ 3796428 h 3844781"/>
              <a:gd name="connsiteX1287" fmla="*/ 407281 w 6923157"/>
              <a:gd name="connsiteY1287" fmla="*/ 3827653 h 3844781"/>
              <a:gd name="connsiteX1288" fmla="*/ 411535 w 6923157"/>
              <a:gd name="connsiteY1288" fmla="*/ 3807590 h 3844781"/>
              <a:gd name="connsiteX1289" fmla="*/ 402204 w 6923157"/>
              <a:gd name="connsiteY1289" fmla="*/ 3796098 h 3844781"/>
              <a:gd name="connsiteX1290" fmla="*/ 365409 w 6923157"/>
              <a:gd name="connsiteY1290" fmla="*/ 3786577 h 3844781"/>
              <a:gd name="connsiteX1291" fmla="*/ 354835 w 6923157"/>
              <a:gd name="connsiteY1291" fmla="*/ 3772267 h 3844781"/>
              <a:gd name="connsiteX1292" fmla="*/ 338075 w 6923157"/>
              <a:gd name="connsiteY1292" fmla="*/ 3757057 h 3844781"/>
              <a:gd name="connsiteX1293" fmla="*/ 325653 w 6923157"/>
              <a:gd name="connsiteY1293" fmla="*/ 3761357 h 3844781"/>
              <a:gd name="connsiteX1294" fmla="*/ 309554 w 6923157"/>
              <a:gd name="connsiteY1294" fmla="*/ 3751101 h 3844781"/>
              <a:gd name="connsiteX1295" fmla="*/ 304637 w 6923157"/>
              <a:gd name="connsiteY1295" fmla="*/ 3733728 h 3844781"/>
              <a:gd name="connsiteX1296" fmla="*/ 311031 w 6923157"/>
              <a:gd name="connsiteY1296" fmla="*/ 3710227 h 3844781"/>
              <a:gd name="connsiteX1297" fmla="*/ 325065 w 6923157"/>
              <a:gd name="connsiteY1297" fmla="*/ 3698529 h 3844781"/>
              <a:gd name="connsiteX1298" fmla="*/ 336617 w 6923157"/>
              <a:gd name="connsiteY1298" fmla="*/ 3713675 h 3844781"/>
              <a:gd name="connsiteX1299" fmla="*/ 347878 w 6923157"/>
              <a:gd name="connsiteY1299" fmla="*/ 3713648 h 3844781"/>
              <a:gd name="connsiteX1300" fmla="*/ 355884 w 6923157"/>
              <a:gd name="connsiteY1300" fmla="*/ 3682749 h 3844781"/>
              <a:gd name="connsiteX1301" fmla="*/ 354032 w 6923157"/>
              <a:gd name="connsiteY1301" fmla="*/ 3668875 h 3844781"/>
              <a:gd name="connsiteX1302" fmla="*/ 354745 w 6923157"/>
              <a:gd name="connsiteY1302" fmla="*/ 3667730 h 3844781"/>
              <a:gd name="connsiteX1303" fmla="*/ 353054 w 6923157"/>
              <a:gd name="connsiteY1303" fmla="*/ 3668038 h 3844781"/>
              <a:gd name="connsiteX1304" fmla="*/ 307884 w 6923157"/>
              <a:gd name="connsiteY1304" fmla="*/ 3699637 h 3844781"/>
              <a:gd name="connsiteX1305" fmla="*/ 282273 w 6923157"/>
              <a:gd name="connsiteY1305" fmla="*/ 3715481 h 3844781"/>
              <a:gd name="connsiteX1306" fmla="*/ 270459 w 6923157"/>
              <a:gd name="connsiteY1306" fmla="*/ 3730834 h 3844781"/>
              <a:gd name="connsiteX1307" fmla="*/ 263377 w 6923157"/>
              <a:gd name="connsiteY1307" fmla="*/ 3736189 h 3844781"/>
              <a:gd name="connsiteX1308" fmla="*/ 248284 w 6923157"/>
              <a:gd name="connsiteY1308" fmla="*/ 3739961 h 3844781"/>
              <a:gd name="connsiteX1309" fmla="*/ 223390 w 6923157"/>
              <a:gd name="connsiteY1309" fmla="*/ 3787142 h 3844781"/>
              <a:gd name="connsiteX1310" fmla="*/ 221962 w 6923157"/>
              <a:gd name="connsiteY1310" fmla="*/ 3789432 h 3844781"/>
              <a:gd name="connsiteX1311" fmla="*/ 214614 w 6923157"/>
              <a:gd name="connsiteY1311" fmla="*/ 3792805 h 3844781"/>
              <a:gd name="connsiteX1312" fmla="*/ 209328 w 6923157"/>
              <a:gd name="connsiteY1312" fmla="*/ 3785650 h 3844781"/>
              <a:gd name="connsiteX1313" fmla="*/ 212102 w 6923157"/>
              <a:gd name="connsiteY1313" fmla="*/ 3773976 h 3844781"/>
              <a:gd name="connsiteX1314" fmla="*/ 224997 w 6923157"/>
              <a:gd name="connsiteY1314" fmla="*/ 3747260 h 3844781"/>
              <a:gd name="connsiteX1315" fmla="*/ 225580 w 6923157"/>
              <a:gd name="connsiteY1315" fmla="*/ 3745123 h 3844781"/>
              <a:gd name="connsiteX1316" fmla="*/ 227139 w 6923157"/>
              <a:gd name="connsiteY1316" fmla="*/ 3743824 h 3844781"/>
              <a:gd name="connsiteX1317" fmla="*/ 224601 w 6923157"/>
              <a:gd name="connsiteY1317" fmla="*/ 3744287 h 3844781"/>
              <a:gd name="connsiteX1318" fmla="*/ 223043 w 6923157"/>
              <a:gd name="connsiteY1318" fmla="*/ 3745587 h 3844781"/>
              <a:gd name="connsiteX1319" fmla="*/ 200946 w 6923157"/>
              <a:gd name="connsiteY1319" fmla="*/ 3761803 h 3844781"/>
              <a:gd name="connsiteX1320" fmla="*/ 177952 w 6923157"/>
              <a:gd name="connsiteY1320" fmla="*/ 3784275 h 3844781"/>
              <a:gd name="connsiteX1321" fmla="*/ 164420 w 6923157"/>
              <a:gd name="connsiteY1321" fmla="*/ 3786747 h 3844781"/>
              <a:gd name="connsiteX1322" fmla="*/ 163863 w 6923157"/>
              <a:gd name="connsiteY1322" fmla="*/ 3769592 h 3844781"/>
              <a:gd name="connsiteX1323" fmla="*/ 177208 w 6923157"/>
              <a:gd name="connsiteY1323" fmla="*/ 3739748 h 3844781"/>
              <a:gd name="connsiteX1324" fmla="*/ 181646 w 6923157"/>
              <a:gd name="connsiteY1324" fmla="*/ 3714576 h 3844781"/>
              <a:gd name="connsiteX1325" fmla="*/ 172502 w 6923157"/>
              <a:gd name="connsiteY1325" fmla="*/ 3730457 h 3844781"/>
              <a:gd name="connsiteX1326" fmla="*/ 150038 w 6923157"/>
              <a:gd name="connsiteY1326" fmla="*/ 3756891 h 3844781"/>
              <a:gd name="connsiteX1327" fmla="*/ 118823 w 6923157"/>
              <a:gd name="connsiteY1327" fmla="*/ 3769699 h 3844781"/>
              <a:gd name="connsiteX1328" fmla="*/ 88345 w 6923157"/>
              <a:gd name="connsiteY1328" fmla="*/ 3762069 h 3844781"/>
              <a:gd name="connsiteX1329" fmla="*/ 73120 w 6923157"/>
              <a:gd name="connsiteY1329" fmla="*/ 3764851 h 3844781"/>
              <a:gd name="connsiteX1330" fmla="*/ 62418 w 6923157"/>
              <a:gd name="connsiteY1330" fmla="*/ 3782032 h 3844781"/>
              <a:gd name="connsiteX1331" fmla="*/ 20334 w 6923157"/>
              <a:gd name="connsiteY1331" fmla="*/ 3732874 h 3844781"/>
              <a:gd name="connsiteX1332" fmla="*/ 3595 w 6923157"/>
              <a:gd name="connsiteY1332" fmla="*/ 3665891 h 3844781"/>
              <a:gd name="connsiteX1333" fmla="*/ 16781 w 6923157"/>
              <a:gd name="connsiteY1333" fmla="*/ 3621866 h 3844781"/>
              <a:gd name="connsiteX1334" fmla="*/ 36259 w 6923157"/>
              <a:gd name="connsiteY1334" fmla="*/ 3599020 h 3844781"/>
              <a:gd name="connsiteX1335" fmla="*/ 39934 w 6923157"/>
              <a:gd name="connsiteY1335" fmla="*/ 3613574 h 3844781"/>
              <a:gd name="connsiteX1336" fmla="*/ 58538 w 6923157"/>
              <a:gd name="connsiteY1336" fmla="*/ 3577694 h 3844781"/>
              <a:gd name="connsiteX1337" fmla="*/ 72362 w 6923157"/>
              <a:gd name="connsiteY1337" fmla="*/ 3557912 h 3844781"/>
              <a:gd name="connsiteX1338" fmla="*/ 96545 w 6923157"/>
              <a:gd name="connsiteY1338" fmla="*/ 3544360 h 3844781"/>
              <a:gd name="connsiteX1339" fmla="*/ 120677 w 6923157"/>
              <a:gd name="connsiteY1339" fmla="*/ 3536906 h 3844781"/>
              <a:gd name="connsiteX1340" fmla="*/ 141530 w 6923157"/>
              <a:gd name="connsiteY1340" fmla="*/ 3517871 h 3844781"/>
              <a:gd name="connsiteX1341" fmla="*/ 153713 w 6923157"/>
              <a:gd name="connsiteY1341" fmla="*/ 3492300 h 3844781"/>
              <a:gd name="connsiteX1342" fmla="*/ 165475 w 6923157"/>
              <a:gd name="connsiteY1342" fmla="*/ 3483046 h 3844781"/>
              <a:gd name="connsiteX1343" fmla="*/ 235437 w 6923157"/>
              <a:gd name="connsiteY1343" fmla="*/ 3448950 h 3844781"/>
              <a:gd name="connsiteX1344" fmla="*/ 256318 w 6923157"/>
              <a:gd name="connsiteY1344" fmla="*/ 3443105 h 3844781"/>
              <a:gd name="connsiteX1345" fmla="*/ 287160 w 6923157"/>
              <a:gd name="connsiteY1345" fmla="*/ 3408033 h 3844781"/>
              <a:gd name="connsiteX1346" fmla="*/ 297520 w 6923157"/>
              <a:gd name="connsiteY1346" fmla="*/ 3381779 h 3844781"/>
              <a:gd name="connsiteX1347" fmla="*/ 304652 w 6923157"/>
              <a:gd name="connsiteY1347" fmla="*/ 3337843 h 3844781"/>
              <a:gd name="connsiteX1348" fmla="*/ 299761 w 6923157"/>
              <a:gd name="connsiteY1348" fmla="*/ 3333660 h 3844781"/>
              <a:gd name="connsiteX1349" fmla="*/ 295215 w 6923157"/>
              <a:gd name="connsiteY1349" fmla="*/ 3338552 h 3844781"/>
              <a:gd name="connsiteX1350" fmla="*/ 295428 w 6923157"/>
              <a:gd name="connsiteY1350" fmla="*/ 3346634 h 3844781"/>
              <a:gd name="connsiteX1351" fmla="*/ 282980 w 6923157"/>
              <a:gd name="connsiteY1351" fmla="*/ 3370224 h 3844781"/>
              <a:gd name="connsiteX1352" fmla="*/ 247773 w 6923157"/>
              <a:gd name="connsiteY1352" fmla="*/ 3372594 h 3844781"/>
              <a:gd name="connsiteX1353" fmla="*/ 256440 w 6923157"/>
              <a:gd name="connsiteY1353" fmla="*/ 3346650 h 3844781"/>
              <a:gd name="connsiteX1354" fmla="*/ 255250 w 6923157"/>
              <a:gd name="connsiteY1354" fmla="*/ 3337732 h 3844781"/>
              <a:gd name="connsiteX1355" fmla="*/ 248034 w 6923157"/>
              <a:gd name="connsiteY1355" fmla="*/ 3342095 h 3844781"/>
              <a:gd name="connsiteX1356" fmla="*/ 240053 w 6923157"/>
              <a:gd name="connsiteY1356" fmla="*/ 3353703 h 3844781"/>
              <a:gd name="connsiteX1357" fmla="*/ 227286 w 6923157"/>
              <a:gd name="connsiteY1357" fmla="*/ 3348929 h 3844781"/>
              <a:gd name="connsiteX1358" fmla="*/ 211055 w 6923157"/>
              <a:gd name="connsiteY1358" fmla="*/ 3337683 h 3844781"/>
              <a:gd name="connsiteX1359" fmla="*/ 202121 w 6923157"/>
              <a:gd name="connsiteY1359" fmla="*/ 3329165 h 3844781"/>
              <a:gd name="connsiteX1360" fmla="*/ 203733 w 6923157"/>
              <a:gd name="connsiteY1360" fmla="*/ 3321765 h 3844781"/>
              <a:gd name="connsiteX1361" fmla="*/ 195247 w 6923157"/>
              <a:gd name="connsiteY1361" fmla="*/ 3310118 h 3844781"/>
              <a:gd name="connsiteX1362" fmla="*/ 149862 w 6923157"/>
              <a:gd name="connsiteY1362" fmla="*/ 3301152 h 3844781"/>
              <a:gd name="connsiteX1363" fmla="*/ 140214 w 6923157"/>
              <a:gd name="connsiteY1363" fmla="*/ 3293778 h 3844781"/>
              <a:gd name="connsiteX1364" fmla="*/ 140158 w 6923157"/>
              <a:gd name="connsiteY1364" fmla="*/ 3267396 h 3844781"/>
              <a:gd name="connsiteX1365" fmla="*/ 164394 w 6923157"/>
              <a:gd name="connsiteY1365" fmla="*/ 3247744 h 3844781"/>
              <a:gd name="connsiteX1366" fmla="*/ 245032 w 6923157"/>
              <a:gd name="connsiteY1366" fmla="*/ 3183276 h 3844781"/>
              <a:gd name="connsiteX1367" fmla="*/ 262502 w 6923157"/>
              <a:gd name="connsiteY1367" fmla="*/ 3164857 h 3844781"/>
              <a:gd name="connsiteX1368" fmla="*/ 327651 w 6923157"/>
              <a:gd name="connsiteY1368" fmla="*/ 3101188 h 3844781"/>
              <a:gd name="connsiteX1369" fmla="*/ 332911 w 6923157"/>
              <a:gd name="connsiteY1369" fmla="*/ 3095153 h 3844781"/>
              <a:gd name="connsiteX1370" fmla="*/ 336555 w 6923157"/>
              <a:gd name="connsiteY1370" fmla="*/ 3064034 h 3844781"/>
              <a:gd name="connsiteX1371" fmla="*/ 331321 w 6923157"/>
              <a:gd name="connsiteY1371" fmla="*/ 3050779 h 3844781"/>
              <a:gd name="connsiteX1372" fmla="*/ 322281 w 6923157"/>
              <a:gd name="connsiteY1372" fmla="*/ 3054460 h 3844781"/>
              <a:gd name="connsiteX1373" fmla="*/ 259009 w 6923157"/>
              <a:gd name="connsiteY1373" fmla="*/ 3112712 h 3844781"/>
              <a:gd name="connsiteX1374" fmla="*/ 182756 w 6923157"/>
              <a:gd name="connsiteY1374" fmla="*/ 3158108 h 3844781"/>
              <a:gd name="connsiteX1375" fmla="*/ 172474 w 6923157"/>
              <a:gd name="connsiteY1375" fmla="*/ 3158970 h 3844781"/>
              <a:gd name="connsiteX1376" fmla="*/ 173292 w 6923157"/>
              <a:gd name="connsiteY1376" fmla="*/ 3145626 h 3844781"/>
              <a:gd name="connsiteX1377" fmla="*/ 176728 w 6923157"/>
              <a:gd name="connsiteY1377" fmla="*/ 3138907 h 3844781"/>
              <a:gd name="connsiteX1378" fmla="*/ 181959 w 6923157"/>
              <a:gd name="connsiteY1378" fmla="*/ 3119679 h 3844781"/>
              <a:gd name="connsiteX1379" fmla="*/ 124232 w 6923157"/>
              <a:gd name="connsiteY1379" fmla="*/ 3122105 h 3844781"/>
              <a:gd name="connsiteX1380" fmla="*/ 119791 w 6923157"/>
              <a:gd name="connsiteY1380" fmla="*/ 3114794 h 3844781"/>
              <a:gd name="connsiteX1381" fmla="*/ 120344 w 6923157"/>
              <a:gd name="connsiteY1381" fmla="*/ 3099467 h 3844781"/>
              <a:gd name="connsiteX1382" fmla="*/ 127264 w 6923157"/>
              <a:gd name="connsiteY1382" fmla="*/ 3047449 h 3844781"/>
              <a:gd name="connsiteX1383" fmla="*/ 172852 w 6923157"/>
              <a:gd name="connsiteY1383" fmla="*/ 2967051 h 3844781"/>
              <a:gd name="connsiteX1384" fmla="*/ 209905 w 6923157"/>
              <a:gd name="connsiteY1384" fmla="*/ 2913588 h 3844781"/>
              <a:gd name="connsiteX1385" fmla="*/ 245109 w 6923157"/>
              <a:gd name="connsiteY1385" fmla="*/ 2878736 h 3844781"/>
              <a:gd name="connsiteX1386" fmla="*/ 270376 w 6923157"/>
              <a:gd name="connsiteY1386" fmla="*/ 2853820 h 3844781"/>
              <a:gd name="connsiteX1387" fmla="*/ 279898 w 6923157"/>
              <a:gd name="connsiteY1387" fmla="*/ 2844104 h 3844781"/>
              <a:gd name="connsiteX1388" fmla="*/ 278558 w 6923157"/>
              <a:gd name="connsiteY1388" fmla="*/ 2844794 h 3844781"/>
              <a:gd name="connsiteX1389" fmla="*/ 247119 w 6923157"/>
              <a:gd name="connsiteY1389" fmla="*/ 2824235 h 3844781"/>
              <a:gd name="connsiteX1390" fmla="*/ 224132 w 6923157"/>
              <a:gd name="connsiteY1390" fmla="*/ 2827459 h 3844781"/>
              <a:gd name="connsiteX1391" fmla="*/ 207276 w 6923157"/>
              <a:gd name="connsiteY1391" fmla="*/ 2852591 h 3844781"/>
              <a:gd name="connsiteX1392" fmla="*/ 146325 w 6923157"/>
              <a:gd name="connsiteY1392" fmla="*/ 2776149 h 3844781"/>
              <a:gd name="connsiteX1393" fmla="*/ 124246 w 6923157"/>
              <a:gd name="connsiteY1393" fmla="*/ 2674521 h 3844781"/>
              <a:gd name="connsiteX1394" fmla="*/ 146053 w 6923157"/>
              <a:gd name="connsiteY1394" fmla="*/ 2609234 h 3844781"/>
              <a:gd name="connsiteX1395" fmla="*/ 176343 w 6923157"/>
              <a:gd name="connsiteY1395" fmla="*/ 2576149 h 3844781"/>
              <a:gd name="connsiteX1396" fmla="*/ 181199 w 6923157"/>
              <a:gd name="connsiteY1396" fmla="*/ 2598233 h 3844781"/>
              <a:gd name="connsiteX1397" fmla="*/ 210774 w 6923157"/>
              <a:gd name="connsiteY1397" fmla="*/ 2545516 h 3844781"/>
              <a:gd name="connsiteX1398" fmla="*/ 232431 w 6923157"/>
              <a:gd name="connsiteY1398" fmla="*/ 2516675 h 3844781"/>
              <a:gd name="connsiteX1399" fmla="*/ 269363 w 6923157"/>
              <a:gd name="connsiteY1399" fmla="*/ 2497833 h 3844781"/>
              <a:gd name="connsiteX1400" fmla="*/ 305940 w 6923157"/>
              <a:gd name="connsiteY1400" fmla="*/ 2488148 h 3844781"/>
              <a:gd name="connsiteX1401" fmla="*/ 338121 w 6923157"/>
              <a:gd name="connsiteY1401" fmla="*/ 2460867 h 3844781"/>
              <a:gd name="connsiteX1402" fmla="*/ 357581 w 6923157"/>
              <a:gd name="connsiteY1402" fmla="*/ 2423228 h 3844781"/>
              <a:gd name="connsiteX1403" fmla="*/ 375664 w 6923157"/>
              <a:gd name="connsiteY1403" fmla="*/ 2410067 h 3844781"/>
              <a:gd name="connsiteX1404" fmla="*/ 482274 w 6923157"/>
              <a:gd name="connsiteY1404" fmla="*/ 2363235 h 3844781"/>
              <a:gd name="connsiteX1405" fmla="*/ 513895 w 6923157"/>
              <a:gd name="connsiteY1405" fmla="*/ 2355764 h 3844781"/>
              <a:gd name="connsiteX1406" fmla="*/ 561808 w 6923157"/>
              <a:gd name="connsiteY1406" fmla="*/ 2305026 h 3844781"/>
              <a:gd name="connsiteX1407" fmla="*/ 578560 w 6923157"/>
              <a:gd name="connsiteY1407" fmla="*/ 2266250 h 3844781"/>
              <a:gd name="connsiteX1408" fmla="*/ 591275 w 6923157"/>
              <a:gd name="connsiteY1408" fmla="*/ 2200721 h 3844781"/>
              <a:gd name="connsiteX1409" fmla="*/ 584123 w 6923157"/>
              <a:gd name="connsiteY1409" fmla="*/ 2194135 h 3844781"/>
              <a:gd name="connsiteX1410" fmla="*/ 577073 w 6923157"/>
              <a:gd name="connsiteY1410" fmla="*/ 2201196 h 3844781"/>
              <a:gd name="connsiteX1411" fmla="*/ 577024 w 6923157"/>
              <a:gd name="connsiteY1411" fmla="*/ 2213343 h 3844781"/>
              <a:gd name="connsiteX1412" fmla="*/ 557257 w 6923157"/>
              <a:gd name="connsiteY1412" fmla="*/ 2247990 h 3844781"/>
              <a:gd name="connsiteX1413" fmla="*/ 504281 w 6923157"/>
              <a:gd name="connsiteY1413" fmla="*/ 2249351 h 3844781"/>
              <a:gd name="connsiteX1414" fmla="*/ 518480 w 6923157"/>
              <a:gd name="connsiteY1414" fmla="*/ 2210933 h 3844781"/>
              <a:gd name="connsiteX1415" fmla="*/ 517099 w 6923157"/>
              <a:gd name="connsiteY1415" fmla="*/ 2197468 h 3844781"/>
              <a:gd name="connsiteX1416" fmla="*/ 506065 w 6923157"/>
              <a:gd name="connsiteY1416" fmla="*/ 2203570 h 3844781"/>
              <a:gd name="connsiteX1417" fmla="*/ 493550 w 6923157"/>
              <a:gd name="connsiteY1417" fmla="*/ 2220502 h 3844781"/>
              <a:gd name="connsiteX1418" fmla="*/ 474597 w 6923157"/>
              <a:gd name="connsiteY1418" fmla="*/ 2212539 h 3844781"/>
              <a:gd name="connsiteX1419" fmla="*/ 450739 w 6923157"/>
              <a:gd name="connsiteY1419" fmla="*/ 2194637 h 3844781"/>
              <a:gd name="connsiteX1420" fmla="*/ 437711 w 6923157"/>
              <a:gd name="connsiteY1420" fmla="*/ 2181288 h 3844781"/>
              <a:gd name="connsiteX1421" fmla="*/ 440469 w 6923157"/>
              <a:gd name="connsiteY1421" fmla="*/ 2170276 h 3844781"/>
              <a:gd name="connsiteX1422" fmla="*/ 428258 w 6923157"/>
              <a:gd name="connsiteY1422" fmla="*/ 2152259 h 3844781"/>
              <a:gd name="connsiteX1423" fmla="*/ 360518 w 6923157"/>
              <a:gd name="connsiteY1423" fmla="*/ 2135962 h 3844781"/>
              <a:gd name="connsiteX1424" fmla="*/ 346365 w 6923157"/>
              <a:gd name="connsiteY1424" fmla="*/ 2124288 h 3844781"/>
              <a:gd name="connsiteX1425" fmla="*/ 347486 w 6923157"/>
              <a:gd name="connsiteY1425" fmla="*/ 2084669 h 3844781"/>
              <a:gd name="connsiteX1426" fmla="*/ 384776 w 6923157"/>
              <a:gd name="connsiteY1426" fmla="*/ 2056671 h 3844781"/>
              <a:gd name="connsiteX1427" fmla="*/ 508802 w 6923157"/>
              <a:gd name="connsiteY1427" fmla="*/ 1964899 h 3844781"/>
              <a:gd name="connsiteX1428" fmla="*/ 535875 w 6923157"/>
              <a:gd name="connsiteY1428" fmla="*/ 1938334 h 3844781"/>
              <a:gd name="connsiteX1429" fmla="*/ 636606 w 6923157"/>
              <a:gd name="connsiteY1429" fmla="*/ 1846796 h 3844781"/>
              <a:gd name="connsiteX1430" fmla="*/ 644780 w 6923157"/>
              <a:gd name="connsiteY1430" fmla="*/ 1838061 h 3844781"/>
              <a:gd name="connsiteX1431" fmla="*/ 651672 w 6923157"/>
              <a:gd name="connsiteY1431" fmla="*/ 1791561 h 3844781"/>
              <a:gd name="connsiteX1432" fmla="*/ 644415 w 6923157"/>
              <a:gd name="connsiteY1432" fmla="*/ 1771331 h 3844781"/>
              <a:gd name="connsiteX1433" fmla="*/ 630674 w 6923157"/>
              <a:gd name="connsiteY1433" fmla="*/ 1776295 h 3844781"/>
              <a:gd name="connsiteX1434" fmla="*/ 533006 w 6923157"/>
              <a:gd name="connsiteY1434" fmla="*/ 1859814 h 3844781"/>
              <a:gd name="connsiteX1435" fmla="*/ 416436 w 6923157"/>
              <a:gd name="connsiteY1435" fmla="*/ 1923220 h 3844781"/>
              <a:gd name="connsiteX1436" fmla="*/ 400957 w 6923157"/>
              <a:gd name="connsiteY1436" fmla="*/ 1923875 h 3844781"/>
              <a:gd name="connsiteX1437" fmla="*/ 402795 w 6923157"/>
              <a:gd name="connsiteY1437" fmla="*/ 1903885 h 3844781"/>
              <a:gd name="connsiteX1438" fmla="*/ 408260 w 6923157"/>
              <a:gd name="connsiteY1438" fmla="*/ 1894012 h 3844781"/>
              <a:gd name="connsiteX1439" fmla="*/ 416993 w 6923157"/>
              <a:gd name="connsiteY1439" fmla="*/ 1865468 h 3844781"/>
              <a:gd name="connsiteX1440" fmla="*/ 330199 w 6923157"/>
              <a:gd name="connsiteY1440" fmla="*/ 1865504 h 3844781"/>
              <a:gd name="connsiteX1441" fmla="*/ 323863 w 6923157"/>
              <a:gd name="connsiteY1441" fmla="*/ 1854250 h 3844781"/>
              <a:gd name="connsiteX1442" fmla="*/ 325394 w 6923157"/>
              <a:gd name="connsiteY1442" fmla="*/ 1831270 h 3844781"/>
              <a:gd name="connsiteX1443" fmla="*/ 338158 w 6923157"/>
              <a:gd name="connsiteY1443" fmla="*/ 1753591 h 3844781"/>
              <a:gd name="connsiteX1444" fmla="*/ 410280 w 6923157"/>
              <a:gd name="connsiteY1444" fmla="*/ 1635711 h 3844781"/>
              <a:gd name="connsiteX1445" fmla="*/ 468357 w 6923157"/>
              <a:gd name="connsiteY1445" fmla="*/ 1557746 h 3844781"/>
              <a:gd name="connsiteX1446" fmla="*/ 522809 w 6923157"/>
              <a:gd name="connsiteY1446" fmla="*/ 1507610 h 3844781"/>
              <a:gd name="connsiteX1447" fmla="*/ 561886 w 6923157"/>
              <a:gd name="connsiteY1447" fmla="*/ 1471771 h 3844781"/>
              <a:gd name="connsiteX1448" fmla="*/ 649696 w 6923157"/>
              <a:gd name="connsiteY1448" fmla="*/ 1418472 h 3844781"/>
              <a:gd name="connsiteX1449" fmla="*/ 713242 w 6923157"/>
              <a:gd name="connsiteY1449" fmla="*/ 1368577 h 3844781"/>
              <a:gd name="connsiteX1450" fmla="*/ 740771 w 6923157"/>
              <a:gd name="connsiteY1450" fmla="*/ 1308558 h 3844781"/>
              <a:gd name="connsiteX1451" fmla="*/ 786385 w 6923157"/>
              <a:gd name="connsiteY1451" fmla="*/ 1235378 h 3844781"/>
              <a:gd name="connsiteX1452" fmla="*/ 798032 w 6923157"/>
              <a:gd name="connsiteY1452" fmla="*/ 1235262 h 3844781"/>
              <a:gd name="connsiteX1453" fmla="*/ 832413 w 6923157"/>
              <a:gd name="connsiteY1453" fmla="*/ 1254721 h 3844781"/>
              <a:gd name="connsiteX1454" fmla="*/ 879103 w 6923157"/>
              <a:gd name="connsiteY1454" fmla="*/ 1229957 h 3844781"/>
              <a:gd name="connsiteX1455" fmla="*/ 888654 w 6923157"/>
              <a:gd name="connsiteY1455" fmla="*/ 1196745 h 3844781"/>
              <a:gd name="connsiteX1456" fmla="*/ 926709 w 6923157"/>
              <a:gd name="connsiteY1456" fmla="*/ 1176227 h 3844781"/>
              <a:gd name="connsiteX1457" fmla="*/ 929110 w 6923157"/>
              <a:gd name="connsiteY1457" fmla="*/ 1174373 h 3844781"/>
              <a:gd name="connsiteX1458" fmla="*/ 931714 w 6923157"/>
              <a:gd name="connsiteY1458" fmla="*/ 1161865 h 3844781"/>
              <a:gd name="connsiteX1459" fmla="*/ 957000 w 6923157"/>
              <a:gd name="connsiteY1459" fmla="*/ 1143140 h 3844781"/>
              <a:gd name="connsiteX1460" fmla="*/ 1044458 w 6923157"/>
              <a:gd name="connsiteY1460" fmla="*/ 1136940 h 3844781"/>
              <a:gd name="connsiteX1461" fmla="*/ 1109074 w 6923157"/>
              <a:gd name="connsiteY1461" fmla="*/ 1059575 h 3844781"/>
              <a:gd name="connsiteX1462" fmla="*/ 1123426 w 6923157"/>
              <a:gd name="connsiteY1462" fmla="*/ 1022654 h 3844781"/>
              <a:gd name="connsiteX1463" fmla="*/ 1176193 w 6923157"/>
              <a:gd name="connsiteY1463" fmla="*/ 994002 h 3844781"/>
              <a:gd name="connsiteX1464" fmla="*/ 1204954 w 6923157"/>
              <a:gd name="connsiteY1464" fmla="*/ 983895 h 3844781"/>
              <a:gd name="connsiteX1465" fmla="*/ 1244029 w 6923157"/>
              <a:gd name="connsiteY1465" fmla="*/ 948057 h 3844781"/>
              <a:gd name="connsiteX1466" fmla="*/ 1356921 w 6923157"/>
              <a:gd name="connsiteY1466" fmla="*/ 848742 h 3844781"/>
              <a:gd name="connsiteX1467" fmla="*/ 1404426 w 6923157"/>
              <a:gd name="connsiteY1467" fmla="*/ 819310 h 3844781"/>
              <a:gd name="connsiteX1468" fmla="*/ 1480437 w 6923157"/>
              <a:gd name="connsiteY1468" fmla="*/ 764631 h 3844781"/>
              <a:gd name="connsiteX1469" fmla="*/ 1510677 w 6923157"/>
              <a:gd name="connsiteY1469" fmla="*/ 743693 h 3844781"/>
              <a:gd name="connsiteX1470" fmla="*/ 1522835 w 6923157"/>
              <a:gd name="connsiteY1470" fmla="*/ 735916 h 3844781"/>
              <a:gd name="connsiteX1471" fmla="*/ 1610848 w 6923157"/>
              <a:gd name="connsiteY1471" fmla="*/ 671964 h 3844781"/>
              <a:gd name="connsiteX1472" fmla="*/ 1635881 w 6923157"/>
              <a:gd name="connsiteY1472" fmla="*/ 676040 h 3844781"/>
              <a:gd name="connsiteX1473" fmla="*/ 1629088 w 6923157"/>
              <a:gd name="connsiteY1473" fmla="*/ 698241 h 3844781"/>
              <a:gd name="connsiteX1474" fmla="*/ 1609421 w 6923157"/>
              <a:gd name="connsiteY1474" fmla="*/ 708589 h 3844781"/>
              <a:gd name="connsiteX1475" fmla="*/ 1584799 w 6923157"/>
              <a:gd name="connsiteY1475" fmla="*/ 721150 h 3844781"/>
              <a:gd name="connsiteX1476" fmla="*/ 1576423 w 6923157"/>
              <a:gd name="connsiteY1476" fmla="*/ 740538 h 3844781"/>
              <a:gd name="connsiteX1477" fmla="*/ 1577497 w 6923157"/>
              <a:gd name="connsiteY1477" fmla="*/ 751013 h 3844781"/>
              <a:gd name="connsiteX1478" fmla="*/ 1586743 w 6923157"/>
              <a:gd name="connsiteY1478" fmla="*/ 752750 h 3844781"/>
              <a:gd name="connsiteX1479" fmla="*/ 1612592 w 6923157"/>
              <a:gd name="connsiteY1479" fmla="*/ 752159 h 3844781"/>
              <a:gd name="connsiteX1480" fmla="*/ 1635428 w 6923157"/>
              <a:gd name="connsiteY1480" fmla="*/ 747436 h 3844781"/>
              <a:gd name="connsiteX1481" fmla="*/ 1749087 w 6923157"/>
              <a:gd name="connsiteY1481" fmla="*/ 693547 h 3844781"/>
              <a:gd name="connsiteX1482" fmla="*/ 1775343 w 6923157"/>
              <a:gd name="connsiteY1482" fmla="*/ 671650 h 3844781"/>
              <a:gd name="connsiteX1483" fmla="*/ 1790515 w 6923157"/>
              <a:gd name="connsiteY1483" fmla="*/ 668003 h 3844781"/>
              <a:gd name="connsiteX1484" fmla="*/ 1809315 w 6923157"/>
              <a:gd name="connsiteY1484" fmla="*/ 674471 h 3844781"/>
              <a:gd name="connsiteX1485" fmla="*/ 1831126 w 6923157"/>
              <a:gd name="connsiteY1485" fmla="*/ 647127 h 3844781"/>
              <a:gd name="connsiteX1486" fmla="*/ 1847778 w 6923157"/>
              <a:gd name="connsiteY1486" fmla="*/ 632649 h 3844781"/>
              <a:gd name="connsiteX1487" fmla="*/ 1859119 w 6923157"/>
              <a:gd name="connsiteY1487" fmla="*/ 629540 h 3844781"/>
              <a:gd name="connsiteX1488" fmla="*/ 1931044 w 6923157"/>
              <a:gd name="connsiteY1488" fmla="*/ 598199 h 3844781"/>
              <a:gd name="connsiteX1489" fmla="*/ 1955052 w 6923157"/>
              <a:gd name="connsiteY1489" fmla="*/ 579654 h 3844781"/>
              <a:gd name="connsiteX1490" fmla="*/ 1971347 w 6923157"/>
              <a:gd name="connsiteY1490" fmla="*/ 574332 h 3844781"/>
              <a:gd name="connsiteX1491" fmla="*/ 2024477 w 6923157"/>
              <a:gd name="connsiteY1491" fmla="*/ 574466 h 3844781"/>
              <a:gd name="connsiteX1492" fmla="*/ 2168484 w 6923157"/>
              <a:gd name="connsiteY1492" fmla="*/ 551225 h 3844781"/>
              <a:gd name="connsiteX1493" fmla="*/ 2222429 w 6923157"/>
              <a:gd name="connsiteY1493" fmla="*/ 546692 h 3844781"/>
              <a:gd name="connsiteX1494" fmla="*/ 2309324 w 6923157"/>
              <a:gd name="connsiteY1494" fmla="*/ 522358 h 3844781"/>
              <a:gd name="connsiteX1495" fmla="*/ 2426561 w 6923157"/>
              <a:gd name="connsiteY1495" fmla="*/ 490731 h 3844781"/>
              <a:gd name="connsiteX1496" fmla="*/ 2524029 w 6923157"/>
              <a:gd name="connsiteY1496" fmla="*/ 455807 h 3844781"/>
              <a:gd name="connsiteX1497" fmla="*/ 2618585 w 6923157"/>
              <a:gd name="connsiteY1497" fmla="*/ 430397 h 3844781"/>
              <a:gd name="connsiteX1498" fmla="*/ 2686169 w 6923157"/>
              <a:gd name="connsiteY1498" fmla="*/ 407256 h 3844781"/>
              <a:gd name="connsiteX1499" fmla="*/ 2966161 w 6923157"/>
              <a:gd name="connsiteY1499" fmla="*/ 333063 h 3844781"/>
              <a:gd name="connsiteX1500" fmla="*/ 3270774 w 6923157"/>
              <a:gd name="connsiteY1500" fmla="*/ 246308 h 3844781"/>
              <a:gd name="connsiteX1501" fmla="*/ 3563794 w 6923157"/>
              <a:gd name="connsiteY1501" fmla="*/ 185465 h 3844781"/>
              <a:gd name="connsiteX1502" fmla="*/ 3788615 w 6923157"/>
              <a:gd name="connsiteY1502" fmla="*/ 141779 h 3844781"/>
              <a:gd name="connsiteX1503" fmla="*/ 3959493 w 6923157"/>
              <a:gd name="connsiteY1503" fmla="*/ 102625 h 3844781"/>
              <a:gd name="connsiteX1504" fmla="*/ 4082759 w 6923157"/>
              <a:gd name="connsiteY1504" fmla="*/ 79260 h 3844781"/>
              <a:gd name="connsiteX1505" fmla="*/ 4160510 w 6923157"/>
              <a:gd name="connsiteY1505" fmla="*/ 66832 h 3844781"/>
              <a:gd name="connsiteX1506" fmla="*/ 4184775 w 6923157"/>
              <a:gd name="connsiteY1506" fmla="*/ 63429 h 3844781"/>
              <a:gd name="connsiteX1507" fmla="*/ 4190037 w 6923157"/>
              <a:gd name="connsiteY1507" fmla="*/ 64206 h 3844781"/>
              <a:gd name="connsiteX1508" fmla="*/ 4555241 w 6923157"/>
              <a:gd name="connsiteY1508" fmla="*/ 25108 h 3844781"/>
              <a:gd name="connsiteX1509" fmla="*/ 4651792 w 6923157"/>
              <a:gd name="connsiteY1509" fmla="*/ 19150 h 3844781"/>
              <a:gd name="connsiteX1510" fmla="*/ 4863232 w 6923157"/>
              <a:gd name="connsiteY1510" fmla="*/ 9214 h 3844781"/>
              <a:gd name="connsiteX1511" fmla="*/ 5029821 w 6923157"/>
              <a:gd name="connsiteY1511" fmla="*/ 4053 h 3844781"/>
              <a:gd name="connsiteX1512" fmla="*/ 5184916 w 6923157"/>
              <a:gd name="connsiteY1512" fmla="*/ 504 h 3844781"/>
              <a:gd name="connsiteX1513" fmla="*/ 5191838 w 6923157"/>
              <a:gd name="connsiteY1513" fmla="*/ 103 h 3844781"/>
              <a:gd name="connsiteX1514" fmla="*/ 5198148 w 6923157"/>
              <a:gd name="connsiteY1514" fmla="*/ 3202 h 3844781"/>
              <a:gd name="connsiteX1515" fmla="*/ 5279936 w 6923157"/>
              <a:gd name="connsiteY1515" fmla="*/ 17527 h 3844781"/>
              <a:gd name="connsiteX1516" fmla="*/ 5364685 w 6923157"/>
              <a:gd name="connsiteY1516" fmla="*/ 10190 h 3844781"/>
              <a:gd name="connsiteX1517" fmla="*/ 5509053 w 6923157"/>
              <a:gd name="connsiteY1517" fmla="*/ 15735 h 3844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</a:cxnLst>
            <a:rect l="l" t="t" r="r" b="b"/>
            <a:pathLst>
              <a:path w="6923157" h="3844781">
                <a:moveTo>
                  <a:pt x="4127094" y="2650274"/>
                </a:moveTo>
                <a:lnTo>
                  <a:pt x="4120952" y="2652027"/>
                </a:lnTo>
                <a:lnTo>
                  <a:pt x="4121694" y="2652798"/>
                </a:lnTo>
                <a:lnTo>
                  <a:pt x="4123622" y="2654447"/>
                </a:lnTo>
                <a:close/>
                <a:moveTo>
                  <a:pt x="4042165" y="2624169"/>
                </a:moveTo>
                <a:cubicBezTo>
                  <a:pt x="4038517" y="2622805"/>
                  <a:pt x="4035623" y="2623841"/>
                  <a:pt x="4033090" y="2625954"/>
                </a:cubicBezTo>
                <a:lnTo>
                  <a:pt x="4032096" y="2627139"/>
                </a:lnTo>
                <a:lnTo>
                  <a:pt x="4039066" y="2637438"/>
                </a:lnTo>
                <a:cubicBezTo>
                  <a:pt x="4039330" y="2639420"/>
                  <a:pt x="4040308" y="2640257"/>
                  <a:pt x="4040573" y="2642238"/>
                </a:cubicBezTo>
                <a:cubicBezTo>
                  <a:pt x="4043190" y="2648865"/>
                  <a:pt x="4046705" y="2649238"/>
                  <a:pt x="4050273" y="2643511"/>
                </a:cubicBezTo>
                <a:lnTo>
                  <a:pt x="4050295" y="2643480"/>
                </a:lnTo>
                <a:lnTo>
                  <a:pt x="4049615" y="2633721"/>
                </a:lnTo>
                <a:cubicBezTo>
                  <a:pt x="4048001" y="2628940"/>
                  <a:pt x="4045325" y="2625115"/>
                  <a:pt x="4042165" y="2624169"/>
                </a:cubicBezTo>
                <a:close/>
                <a:moveTo>
                  <a:pt x="4268802" y="2636824"/>
                </a:moveTo>
                <a:lnTo>
                  <a:pt x="4256851" y="2652632"/>
                </a:lnTo>
                <a:lnTo>
                  <a:pt x="4274805" y="2655317"/>
                </a:lnTo>
                <a:lnTo>
                  <a:pt x="4275574" y="2653477"/>
                </a:lnTo>
                <a:cubicBezTo>
                  <a:pt x="4279284" y="2649628"/>
                  <a:pt x="4283850" y="2646510"/>
                  <a:pt x="4287193" y="2642347"/>
                </a:cubicBezTo>
                <a:cubicBezTo>
                  <a:pt x="4279567" y="2637142"/>
                  <a:pt x="4273673" y="2635174"/>
                  <a:pt x="4268802" y="2636824"/>
                </a:cubicBezTo>
                <a:close/>
                <a:moveTo>
                  <a:pt x="5509053" y="15735"/>
                </a:moveTo>
                <a:cubicBezTo>
                  <a:pt x="5530765" y="12689"/>
                  <a:pt x="5550842" y="18979"/>
                  <a:pt x="5568007" y="34782"/>
                </a:cubicBezTo>
                <a:cubicBezTo>
                  <a:pt x="5573730" y="40050"/>
                  <a:pt x="5577561" y="39514"/>
                  <a:pt x="5582209" y="34308"/>
                </a:cubicBezTo>
                <a:cubicBezTo>
                  <a:pt x="5592936" y="25214"/>
                  <a:pt x="5603970" y="19113"/>
                  <a:pt x="5615414" y="29649"/>
                </a:cubicBezTo>
                <a:cubicBezTo>
                  <a:pt x="5630843" y="41144"/>
                  <a:pt x="5646475" y="41987"/>
                  <a:pt x="5664202" y="37982"/>
                </a:cubicBezTo>
                <a:cubicBezTo>
                  <a:pt x="5690868" y="32722"/>
                  <a:pt x="5715899" y="36799"/>
                  <a:pt x="5739604" y="53203"/>
                </a:cubicBezTo>
                <a:cubicBezTo>
                  <a:pt x="5753603" y="63381"/>
                  <a:pt x="5772096" y="66858"/>
                  <a:pt x="5783946" y="56089"/>
                </a:cubicBezTo>
                <a:cubicBezTo>
                  <a:pt x="5805248" y="36405"/>
                  <a:pt x="5825018" y="39701"/>
                  <a:pt x="5846832" y="50301"/>
                </a:cubicBezTo>
                <a:cubicBezTo>
                  <a:pt x="5857663" y="54852"/>
                  <a:pt x="5869770" y="59225"/>
                  <a:pt x="5882235" y="54440"/>
                </a:cubicBezTo>
                <a:cubicBezTo>
                  <a:pt x="5888314" y="50551"/>
                  <a:pt x="5891328" y="54682"/>
                  <a:pt x="5891942" y="60666"/>
                </a:cubicBezTo>
                <a:cubicBezTo>
                  <a:pt x="5892402" y="65155"/>
                  <a:pt x="5892708" y="68148"/>
                  <a:pt x="5893015" y="71140"/>
                </a:cubicBezTo>
                <a:cubicBezTo>
                  <a:pt x="5893426" y="87778"/>
                  <a:pt x="5894703" y="87599"/>
                  <a:pt x="5905430" y="78505"/>
                </a:cubicBezTo>
                <a:cubicBezTo>
                  <a:pt x="5917434" y="69232"/>
                  <a:pt x="5930868" y="61276"/>
                  <a:pt x="5943179" y="54995"/>
                </a:cubicBezTo>
                <a:cubicBezTo>
                  <a:pt x="5948135" y="52782"/>
                  <a:pt x="5953089" y="50570"/>
                  <a:pt x="5957381" y="54521"/>
                </a:cubicBezTo>
                <a:cubicBezTo>
                  <a:pt x="5961674" y="58471"/>
                  <a:pt x="5959733" y="64814"/>
                  <a:pt x="5957638" y="69662"/>
                </a:cubicBezTo>
                <a:cubicBezTo>
                  <a:pt x="5952480" y="82528"/>
                  <a:pt x="5956925" y="87975"/>
                  <a:pt x="5967294" y="88037"/>
                </a:cubicBezTo>
                <a:cubicBezTo>
                  <a:pt x="5971280" y="88997"/>
                  <a:pt x="5975418" y="91452"/>
                  <a:pt x="5979250" y="90913"/>
                </a:cubicBezTo>
                <a:cubicBezTo>
                  <a:pt x="5988189" y="89659"/>
                  <a:pt x="5989927" y="93969"/>
                  <a:pt x="5985739" y="103664"/>
                </a:cubicBezTo>
                <a:cubicBezTo>
                  <a:pt x="5983491" y="107014"/>
                  <a:pt x="5981396" y="111861"/>
                  <a:pt x="5985535" y="114315"/>
                </a:cubicBezTo>
                <a:cubicBezTo>
                  <a:pt x="5988549" y="118446"/>
                  <a:pt x="5992227" y="116412"/>
                  <a:pt x="5995906" y="114378"/>
                </a:cubicBezTo>
                <a:cubicBezTo>
                  <a:pt x="6005509" y="106960"/>
                  <a:pt x="6016032" y="108519"/>
                  <a:pt x="6027833" y="109899"/>
                </a:cubicBezTo>
                <a:cubicBezTo>
                  <a:pt x="6063542" y="117031"/>
                  <a:pt x="6093120" y="102256"/>
                  <a:pt x="6120345" y="77188"/>
                </a:cubicBezTo>
                <a:cubicBezTo>
                  <a:pt x="6125147" y="73479"/>
                  <a:pt x="6126934" y="65639"/>
                  <a:pt x="6133167" y="63247"/>
                </a:cubicBezTo>
                <a:cubicBezTo>
                  <a:pt x="6132656" y="70908"/>
                  <a:pt x="6131992" y="77071"/>
                  <a:pt x="6131482" y="84731"/>
                </a:cubicBezTo>
                <a:cubicBezTo>
                  <a:pt x="6130463" y="100052"/>
                  <a:pt x="6136491" y="108312"/>
                  <a:pt x="6148292" y="109692"/>
                </a:cubicBezTo>
                <a:cubicBezTo>
                  <a:pt x="6187680" y="114790"/>
                  <a:pt x="6227066" y="119888"/>
                  <a:pt x="6266453" y="124986"/>
                </a:cubicBezTo>
                <a:cubicBezTo>
                  <a:pt x="6280809" y="126008"/>
                  <a:pt x="6294703" y="122540"/>
                  <a:pt x="6309365" y="126553"/>
                </a:cubicBezTo>
                <a:cubicBezTo>
                  <a:pt x="6318765" y="129789"/>
                  <a:pt x="6324335" y="133561"/>
                  <a:pt x="6323161" y="147384"/>
                </a:cubicBezTo>
                <a:cubicBezTo>
                  <a:pt x="6323571" y="164021"/>
                  <a:pt x="6334709" y="171565"/>
                  <a:pt x="6346711" y="162293"/>
                </a:cubicBezTo>
                <a:cubicBezTo>
                  <a:pt x="6356315" y="154875"/>
                  <a:pt x="6364132" y="155296"/>
                  <a:pt x="6373685" y="160026"/>
                </a:cubicBezTo>
                <a:cubicBezTo>
                  <a:pt x="6379407" y="165294"/>
                  <a:pt x="6384516" y="164577"/>
                  <a:pt x="6390287" y="157697"/>
                </a:cubicBezTo>
                <a:cubicBezTo>
                  <a:pt x="6395906" y="149321"/>
                  <a:pt x="6403416" y="146749"/>
                  <a:pt x="6411539" y="150162"/>
                </a:cubicBezTo>
                <a:cubicBezTo>
                  <a:pt x="6416800" y="150941"/>
                  <a:pt x="6423645" y="154534"/>
                  <a:pt x="6428754" y="153817"/>
                </a:cubicBezTo>
                <a:cubicBezTo>
                  <a:pt x="6436417" y="152743"/>
                  <a:pt x="6439431" y="156872"/>
                  <a:pt x="6441476" y="164175"/>
                </a:cubicBezTo>
                <a:cubicBezTo>
                  <a:pt x="6446840" y="178599"/>
                  <a:pt x="6449548" y="179737"/>
                  <a:pt x="6461400" y="168968"/>
                </a:cubicBezTo>
                <a:cubicBezTo>
                  <a:pt x="6468448" y="161908"/>
                  <a:pt x="6475344" y="153351"/>
                  <a:pt x="6483977" y="149104"/>
                </a:cubicBezTo>
                <a:cubicBezTo>
                  <a:pt x="6484130" y="150601"/>
                  <a:pt x="6485407" y="150422"/>
                  <a:pt x="6485561" y="151918"/>
                </a:cubicBezTo>
                <a:cubicBezTo>
                  <a:pt x="6476061" y="172981"/>
                  <a:pt x="6476061" y="172981"/>
                  <a:pt x="6488426" y="192495"/>
                </a:cubicBezTo>
                <a:cubicBezTo>
                  <a:pt x="6490009" y="195307"/>
                  <a:pt x="6491594" y="198122"/>
                  <a:pt x="6493024" y="199438"/>
                </a:cubicBezTo>
                <a:cubicBezTo>
                  <a:pt x="6505849" y="223441"/>
                  <a:pt x="6521634" y="225780"/>
                  <a:pt x="6542118" y="210763"/>
                </a:cubicBezTo>
                <a:cubicBezTo>
                  <a:pt x="6552845" y="201670"/>
                  <a:pt x="6560967" y="205083"/>
                  <a:pt x="6563778" y="219867"/>
                </a:cubicBezTo>
                <a:cubicBezTo>
                  <a:pt x="6565823" y="227168"/>
                  <a:pt x="6566590" y="234649"/>
                  <a:pt x="6566079" y="242309"/>
                </a:cubicBezTo>
                <a:cubicBezTo>
                  <a:pt x="6564395" y="263794"/>
                  <a:pt x="6548406" y="272108"/>
                  <a:pt x="6534254" y="260435"/>
                </a:cubicBezTo>
                <a:cubicBezTo>
                  <a:pt x="6522964" y="251394"/>
                  <a:pt x="6512287" y="248339"/>
                  <a:pt x="6500486" y="246959"/>
                </a:cubicBezTo>
                <a:cubicBezTo>
                  <a:pt x="6488839" y="247076"/>
                  <a:pt x="6478162" y="244020"/>
                  <a:pt x="6469425" y="234623"/>
                </a:cubicBezTo>
                <a:cubicBezTo>
                  <a:pt x="6456091" y="218280"/>
                  <a:pt x="6449552" y="217681"/>
                  <a:pt x="6437038" y="234614"/>
                </a:cubicBezTo>
                <a:cubicBezTo>
                  <a:pt x="6427741" y="245025"/>
                  <a:pt x="6419108" y="249272"/>
                  <a:pt x="6406030" y="248070"/>
                </a:cubicBezTo>
                <a:cubicBezTo>
                  <a:pt x="6382582" y="246808"/>
                  <a:pt x="6359643" y="237883"/>
                  <a:pt x="6337319" y="234945"/>
                </a:cubicBezTo>
                <a:cubicBezTo>
                  <a:pt x="6317548" y="231648"/>
                  <a:pt x="6298393" y="234336"/>
                  <a:pt x="6283169" y="250132"/>
                </a:cubicBezTo>
                <a:cubicBezTo>
                  <a:pt x="6275151" y="260363"/>
                  <a:pt x="6269735" y="258087"/>
                  <a:pt x="6261153" y="250186"/>
                </a:cubicBezTo>
                <a:cubicBezTo>
                  <a:pt x="6221098" y="213308"/>
                  <a:pt x="6178084" y="198095"/>
                  <a:pt x="6130883" y="230520"/>
                </a:cubicBezTo>
                <a:cubicBezTo>
                  <a:pt x="6123681" y="236083"/>
                  <a:pt x="6116988" y="233987"/>
                  <a:pt x="6110296" y="231890"/>
                </a:cubicBezTo>
                <a:cubicBezTo>
                  <a:pt x="6106158" y="229436"/>
                  <a:pt x="6100436" y="224168"/>
                  <a:pt x="6095786" y="229372"/>
                </a:cubicBezTo>
                <a:cubicBezTo>
                  <a:pt x="6091293" y="236075"/>
                  <a:pt x="6095737" y="241521"/>
                  <a:pt x="6097628" y="247327"/>
                </a:cubicBezTo>
                <a:cubicBezTo>
                  <a:pt x="6102379" y="255768"/>
                  <a:pt x="6098856" y="259297"/>
                  <a:pt x="6091193" y="260372"/>
                </a:cubicBezTo>
                <a:cubicBezTo>
                  <a:pt x="6083530" y="261447"/>
                  <a:pt x="6075560" y="259530"/>
                  <a:pt x="6067744" y="259109"/>
                </a:cubicBezTo>
                <a:cubicBezTo>
                  <a:pt x="6050528" y="255454"/>
                  <a:pt x="6035713" y="249943"/>
                  <a:pt x="6018293" y="256941"/>
                </a:cubicBezTo>
                <a:cubicBezTo>
                  <a:pt x="6014462" y="257479"/>
                  <a:pt x="6014155" y="254486"/>
                  <a:pt x="6012571" y="251672"/>
                </a:cubicBezTo>
                <a:cubicBezTo>
                  <a:pt x="6007360" y="238744"/>
                  <a:pt x="5998113" y="237006"/>
                  <a:pt x="5987896" y="238440"/>
                </a:cubicBezTo>
                <a:cubicBezTo>
                  <a:pt x="5949429" y="242318"/>
                  <a:pt x="5910656" y="243205"/>
                  <a:pt x="5872086" y="233441"/>
                </a:cubicBezTo>
                <a:cubicBezTo>
                  <a:pt x="5869378" y="232303"/>
                  <a:pt x="5865546" y="232839"/>
                  <a:pt x="5861868" y="234874"/>
                </a:cubicBezTo>
                <a:cubicBezTo>
                  <a:pt x="5851141" y="243967"/>
                  <a:pt x="5843019" y="240554"/>
                  <a:pt x="5835099" y="226487"/>
                </a:cubicBezTo>
                <a:cubicBezTo>
                  <a:pt x="5827180" y="212421"/>
                  <a:pt x="5819363" y="211999"/>
                  <a:pt x="5809096" y="225583"/>
                </a:cubicBezTo>
                <a:cubicBezTo>
                  <a:pt x="5804448" y="230788"/>
                  <a:pt x="5801077" y="235815"/>
                  <a:pt x="5796583" y="242516"/>
                </a:cubicBezTo>
                <a:cubicBezTo>
                  <a:pt x="5790554" y="234256"/>
                  <a:pt x="5784525" y="225995"/>
                  <a:pt x="5775585" y="227250"/>
                </a:cubicBezTo>
                <a:cubicBezTo>
                  <a:pt x="5765367" y="228683"/>
                  <a:pt x="5754997" y="228620"/>
                  <a:pt x="5746058" y="229875"/>
                </a:cubicBezTo>
                <a:cubicBezTo>
                  <a:pt x="5712699" y="233037"/>
                  <a:pt x="5708560" y="230583"/>
                  <a:pt x="5706471" y="273373"/>
                </a:cubicBezTo>
                <a:cubicBezTo>
                  <a:pt x="5706471" y="273373"/>
                  <a:pt x="5705193" y="273551"/>
                  <a:pt x="5705346" y="275048"/>
                </a:cubicBezTo>
                <a:cubicBezTo>
                  <a:pt x="5703050" y="290547"/>
                  <a:pt x="5698401" y="295754"/>
                  <a:pt x="5685169" y="293056"/>
                </a:cubicBezTo>
                <a:cubicBezTo>
                  <a:pt x="5627596" y="287474"/>
                  <a:pt x="5569206" y="286561"/>
                  <a:pt x="5511940" y="283972"/>
                </a:cubicBezTo>
                <a:cubicBezTo>
                  <a:pt x="5475566" y="283005"/>
                  <a:pt x="5438070" y="283712"/>
                  <a:pt x="5401850" y="284240"/>
                </a:cubicBezTo>
                <a:cubicBezTo>
                  <a:pt x="5357814" y="284348"/>
                  <a:pt x="5315413" y="275120"/>
                  <a:pt x="5271889" y="267567"/>
                </a:cubicBezTo>
                <a:cubicBezTo>
                  <a:pt x="5239039" y="263069"/>
                  <a:pt x="5207775" y="261386"/>
                  <a:pt x="5177228" y="279331"/>
                </a:cubicBezTo>
                <a:cubicBezTo>
                  <a:pt x="5165070" y="287108"/>
                  <a:pt x="5153269" y="285728"/>
                  <a:pt x="5139732" y="280040"/>
                </a:cubicBezTo>
                <a:cubicBezTo>
                  <a:pt x="5114085" y="269977"/>
                  <a:pt x="5086653" y="267755"/>
                  <a:pt x="5058709" y="273193"/>
                </a:cubicBezTo>
                <a:cubicBezTo>
                  <a:pt x="5034751" y="279591"/>
                  <a:pt x="5009055" y="281678"/>
                  <a:pt x="4984023" y="277602"/>
                </a:cubicBezTo>
                <a:cubicBezTo>
                  <a:pt x="4946067" y="273821"/>
                  <a:pt x="4908570" y="274529"/>
                  <a:pt x="4870257" y="279905"/>
                </a:cubicBezTo>
                <a:cubicBezTo>
                  <a:pt x="4845991" y="283310"/>
                  <a:pt x="4822696" y="283542"/>
                  <a:pt x="4799402" y="283776"/>
                </a:cubicBezTo>
                <a:cubicBezTo>
                  <a:pt x="4748674" y="281786"/>
                  <a:pt x="4697129" y="284465"/>
                  <a:pt x="4645891" y="290136"/>
                </a:cubicBezTo>
                <a:cubicBezTo>
                  <a:pt x="4594653" y="295808"/>
                  <a:pt x="4543721" y="304472"/>
                  <a:pt x="4493454" y="306971"/>
                </a:cubicBezTo>
                <a:cubicBezTo>
                  <a:pt x="4458512" y="307321"/>
                  <a:pt x="4423263" y="304677"/>
                  <a:pt x="4389242" y="314005"/>
                </a:cubicBezTo>
                <a:cubicBezTo>
                  <a:pt x="4335246" y="330687"/>
                  <a:pt x="4280993" y="332229"/>
                  <a:pt x="4227047" y="336762"/>
                </a:cubicBezTo>
                <a:cubicBezTo>
                  <a:pt x="4199921" y="337533"/>
                  <a:pt x="4172641" y="336806"/>
                  <a:pt x="4144697" y="342246"/>
                </a:cubicBezTo>
                <a:cubicBezTo>
                  <a:pt x="4113078" y="349717"/>
                  <a:pt x="4079258" y="348391"/>
                  <a:pt x="4048252" y="361849"/>
                </a:cubicBezTo>
                <a:cubicBezTo>
                  <a:pt x="4028430" y="370701"/>
                  <a:pt x="4007844" y="372071"/>
                  <a:pt x="3988227" y="370271"/>
                </a:cubicBezTo>
                <a:cubicBezTo>
                  <a:pt x="3965902" y="367332"/>
                  <a:pt x="3945315" y="368702"/>
                  <a:pt x="3924064" y="376237"/>
                </a:cubicBezTo>
                <a:cubicBezTo>
                  <a:pt x="3899289" y="387302"/>
                  <a:pt x="3872776" y="394058"/>
                  <a:pt x="3846110" y="399317"/>
                </a:cubicBezTo>
                <a:cubicBezTo>
                  <a:pt x="3809381" y="407506"/>
                  <a:pt x="3773775" y="414020"/>
                  <a:pt x="3738322" y="422029"/>
                </a:cubicBezTo>
                <a:cubicBezTo>
                  <a:pt x="3690251" y="433327"/>
                  <a:pt x="3642182" y="444624"/>
                  <a:pt x="3594111" y="455923"/>
                </a:cubicBezTo>
                <a:cubicBezTo>
                  <a:pt x="3564891" y="461540"/>
                  <a:pt x="3537101" y="468476"/>
                  <a:pt x="3509312" y="475409"/>
                </a:cubicBezTo>
                <a:cubicBezTo>
                  <a:pt x="3465073" y="486170"/>
                  <a:pt x="3422878" y="504232"/>
                  <a:pt x="3376799" y="497038"/>
                </a:cubicBezTo>
                <a:cubicBezTo>
                  <a:pt x="3370261" y="496437"/>
                  <a:pt x="3368013" y="499788"/>
                  <a:pt x="3368778" y="507270"/>
                </a:cubicBezTo>
                <a:cubicBezTo>
                  <a:pt x="3369854" y="517743"/>
                  <a:pt x="3374299" y="523191"/>
                  <a:pt x="3383238" y="521937"/>
                </a:cubicBezTo>
                <a:cubicBezTo>
                  <a:pt x="3392178" y="520682"/>
                  <a:pt x="3400964" y="517930"/>
                  <a:pt x="3409904" y="516676"/>
                </a:cubicBezTo>
                <a:cubicBezTo>
                  <a:pt x="3600858" y="483813"/>
                  <a:pt x="3792781" y="447779"/>
                  <a:pt x="3984042" y="417907"/>
                </a:cubicBezTo>
                <a:cubicBezTo>
                  <a:pt x="4160130" y="391684"/>
                  <a:pt x="4336373" y="366955"/>
                  <a:pt x="4513535" y="351205"/>
                </a:cubicBezTo>
                <a:cubicBezTo>
                  <a:pt x="4627811" y="341241"/>
                  <a:pt x="4741118" y="334451"/>
                  <a:pt x="4854731" y="330651"/>
                </a:cubicBezTo>
                <a:cubicBezTo>
                  <a:pt x="4953989" y="325830"/>
                  <a:pt x="5053708" y="325499"/>
                  <a:pt x="5153579" y="326663"/>
                </a:cubicBezTo>
                <a:cubicBezTo>
                  <a:pt x="5276900" y="329092"/>
                  <a:pt x="5398740" y="342352"/>
                  <a:pt x="5521550" y="352439"/>
                </a:cubicBezTo>
                <a:cubicBezTo>
                  <a:pt x="5560630" y="354545"/>
                  <a:pt x="5600477" y="364131"/>
                  <a:pt x="5638636" y="357260"/>
                </a:cubicBezTo>
                <a:cubicBezTo>
                  <a:pt x="5682059" y="351168"/>
                  <a:pt x="5723386" y="349922"/>
                  <a:pt x="5762367" y="376325"/>
                </a:cubicBezTo>
                <a:cubicBezTo>
                  <a:pt x="5777643" y="386324"/>
                  <a:pt x="5795676" y="385312"/>
                  <a:pt x="5812941" y="376818"/>
                </a:cubicBezTo>
                <a:cubicBezTo>
                  <a:pt x="5823976" y="370716"/>
                  <a:pt x="5835624" y="370599"/>
                  <a:pt x="5848701" y="371801"/>
                </a:cubicBezTo>
                <a:cubicBezTo>
                  <a:pt x="5868319" y="373602"/>
                  <a:pt x="5888395" y="379891"/>
                  <a:pt x="5908215" y="371039"/>
                </a:cubicBezTo>
                <a:cubicBezTo>
                  <a:pt x="5925634" y="364042"/>
                  <a:pt x="5939019" y="368234"/>
                  <a:pt x="5952201" y="383081"/>
                </a:cubicBezTo>
                <a:cubicBezTo>
                  <a:pt x="5956645" y="388529"/>
                  <a:pt x="5961907" y="389307"/>
                  <a:pt x="5967986" y="385420"/>
                </a:cubicBezTo>
                <a:cubicBezTo>
                  <a:pt x="5976466" y="379676"/>
                  <a:pt x="5986529" y="376745"/>
                  <a:pt x="5997206" y="379801"/>
                </a:cubicBezTo>
                <a:cubicBezTo>
                  <a:pt x="6029085" y="387471"/>
                  <a:pt x="6063873" y="385625"/>
                  <a:pt x="6096058" y="396287"/>
                </a:cubicBezTo>
                <a:cubicBezTo>
                  <a:pt x="6106889" y="400838"/>
                  <a:pt x="6117259" y="400901"/>
                  <a:pt x="6126863" y="393483"/>
                </a:cubicBezTo>
                <a:cubicBezTo>
                  <a:pt x="6147500" y="379963"/>
                  <a:pt x="6154039" y="380563"/>
                  <a:pt x="6170388" y="401035"/>
                </a:cubicBezTo>
                <a:cubicBezTo>
                  <a:pt x="6176417" y="409296"/>
                  <a:pt x="6183416" y="414384"/>
                  <a:pt x="6191078" y="413309"/>
                </a:cubicBezTo>
                <a:cubicBezTo>
                  <a:pt x="6218051" y="411043"/>
                  <a:pt x="6243544" y="419608"/>
                  <a:pt x="6268729" y="425181"/>
                </a:cubicBezTo>
                <a:cubicBezTo>
                  <a:pt x="6291361" y="431112"/>
                  <a:pt x="6313839" y="435548"/>
                  <a:pt x="6336367" y="427833"/>
                </a:cubicBezTo>
                <a:cubicBezTo>
                  <a:pt x="6345153" y="425082"/>
                  <a:pt x="6350569" y="427357"/>
                  <a:pt x="6355166" y="434301"/>
                </a:cubicBezTo>
                <a:cubicBezTo>
                  <a:pt x="6361196" y="442561"/>
                  <a:pt x="6368654" y="452139"/>
                  <a:pt x="6378564" y="447714"/>
                </a:cubicBezTo>
                <a:cubicBezTo>
                  <a:pt x="6399662" y="438682"/>
                  <a:pt x="6418615" y="446647"/>
                  <a:pt x="6435781" y="462451"/>
                </a:cubicBezTo>
                <a:cubicBezTo>
                  <a:pt x="6461377" y="484663"/>
                  <a:pt x="6490394" y="489697"/>
                  <a:pt x="6519972" y="474924"/>
                </a:cubicBezTo>
                <a:cubicBezTo>
                  <a:pt x="6531158" y="470319"/>
                  <a:pt x="6535296" y="472772"/>
                  <a:pt x="6536677" y="486239"/>
                </a:cubicBezTo>
                <a:cubicBezTo>
                  <a:pt x="6537137" y="490728"/>
                  <a:pt x="6537598" y="495216"/>
                  <a:pt x="6539181" y="498030"/>
                </a:cubicBezTo>
                <a:cubicBezTo>
                  <a:pt x="6559005" y="527121"/>
                  <a:pt x="6578675" y="554716"/>
                  <a:pt x="6613923" y="557358"/>
                </a:cubicBezTo>
                <a:cubicBezTo>
                  <a:pt x="6621740" y="557780"/>
                  <a:pt x="6620923" y="562448"/>
                  <a:pt x="6618983" y="568791"/>
                </a:cubicBezTo>
                <a:cubicBezTo>
                  <a:pt x="6618013" y="571963"/>
                  <a:pt x="6615765" y="575314"/>
                  <a:pt x="6613518" y="578664"/>
                </a:cubicBezTo>
                <a:cubicBezTo>
                  <a:pt x="6609023" y="585366"/>
                  <a:pt x="6604373" y="590572"/>
                  <a:pt x="6610403" y="598832"/>
                </a:cubicBezTo>
                <a:cubicBezTo>
                  <a:pt x="6615154" y="607272"/>
                  <a:pt x="6620927" y="600391"/>
                  <a:pt x="6627160" y="597999"/>
                </a:cubicBezTo>
                <a:cubicBezTo>
                  <a:pt x="6639470" y="591719"/>
                  <a:pt x="6653058" y="585258"/>
                  <a:pt x="6664195" y="592802"/>
                </a:cubicBezTo>
                <a:cubicBezTo>
                  <a:pt x="6678041" y="601483"/>
                  <a:pt x="6683966" y="596098"/>
                  <a:pt x="6691678" y="582875"/>
                </a:cubicBezTo>
                <a:cubicBezTo>
                  <a:pt x="6693925" y="579524"/>
                  <a:pt x="6696174" y="576174"/>
                  <a:pt x="6699852" y="574140"/>
                </a:cubicBezTo>
                <a:cubicBezTo>
                  <a:pt x="6703223" y="569114"/>
                  <a:pt x="6706901" y="567080"/>
                  <a:pt x="6712622" y="572348"/>
                </a:cubicBezTo>
                <a:cubicBezTo>
                  <a:pt x="6716915" y="576300"/>
                  <a:pt x="6717528" y="582284"/>
                  <a:pt x="6714156" y="587310"/>
                </a:cubicBezTo>
                <a:cubicBezTo>
                  <a:pt x="6710938" y="593832"/>
                  <a:pt x="6710275" y="599997"/>
                  <a:pt x="6705626" y="605202"/>
                </a:cubicBezTo>
                <a:cubicBezTo>
                  <a:pt x="6703226" y="607056"/>
                  <a:pt x="6700826" y="608911"/>
                  <a:pt x="6702562" y="613221"/>
                </a:cubicBezTo>
                <a:cubicBezTo>
                  <a:pt x="6704147" y="616034"/>
                  <a:pt x="6707824" y="614000"/>
                  <a:pt x="6710379" y="613641"/>
                </a:cubicBezTo>
                <a:cubicBezTo>
                  <a:pt x="6714210" y="613105"/>
                  <a:pt x="6716764" y="612746"/>
                  <a:pt x="6719011" y="609395"/>
                </a:cubicBezTo>
                <a:cubicBezTo>
                  <a:pt x="6721258" y="606044"/>
                  <a:pt x="6723814" y="605687"/>
                  <a:pt x="6726674" y="608320"/>
                </a:cubicBezTo>
                <a:cubicBezTo>
                  <a:pt x="6742410" y="622808"/>
                  <a:pt x="6759779" y="627959"/>
                  <a:pt x="6778782" y="623775"/>
                </a:cubicBezTo>
                <a:cubicBezTo>
                  <a:pt x="6787569" y="621025"/>
                  <a:pt x="6796509" y="619770"/>
                  <a:pt x="6805602" y="620012"/>
                </a:cubicBezTo>
                <a:cubicBezTo>
                  <a:pt x="6810710" y="619295"/>
                  <a:pt x="6818373" y="618220"/>
                  <a:pt x="6821694" y="625343"/>
                </a:cubicBezTo>
                <a:cubicBezTo>
                  <a:pt x="6823584" y="631149"/>
                  <a:pt x="6817661" y="636533"/>
                  <a:pt x="6814289" y="641560"/>
                </a:cubicBezTo>
                <a:cubicBezTo>
                  <a:pt x="6812041" y="644911"/>
                  <a:pt x="6809640" y="646765"/>
                  <a:pt x="6807393" y="650116"/>
                </a:cubicBezTo>
                <a:cubicBezTo>
                  <a:pt x="6805145" y="653466"/>
                  <a:pt x="6799066" y="657356"/>
                  <a:pt x="6802234" y="662981"/>
                </a:cubicBezTo>
                <a:cubicBezTo>
                  <a:pt x="6804125" y="668787"/>
                  <a:pt x="6810511" y="667891"/>
                  <a:pt x="6815465" y="665678"/>
                </a:cubicBezTo>
                <a:cubicBezTo>
                  <a:pt x="6826960" y="664066"/>
                  <a:pt x="6836207" y="665803"/>
                  <a:pt x="6848314" y="670176"/>
                </a:cubicBezTo>
                <a:cubicBezTo>
                  <a:pt x="6875390" y="681554"/>
                  <a:pt x="6888672" y="672102"/>
                  <a:pt x="6895820" y="640744"/>
                </a:cubicBezTo>
                <a:cubicBezTo>
                  <a:pt x="6898425" y="628237"/>
                  <a:pt x="6904197" y="621356"/>
                  <a:pt x="6914567" y="621419"/>
                </a:cubicBezTo>
                <a:cubicBezTo>
                  <a:pt x="6917482" y="649847"/>
                  <a:pt x="6920242" y="676779"/>
                  <a:pt x="6923157" y="705208"/>
                </a:cubicBezTo>
                <a:cubicBezTo>
                  <a:pt x="6905431" y="709212"/>
                  <a:pt x="6902367" y="717231"/>
                  <a:pt x="6908855" y="729981"/>
                </a:cubicBezTo>
                <a:cubicBezTo>
                  <a:pt x="6910593" y="734289"/>
                  <a:pt x="6916008" y="736565"/>
                  <a:pt x="6913913" y="741412"/>
                </a:cubicBezTo>
                <a:cubicBezTo>
                  <a:pt x="6910543" y="746438"/>
                  <a:pt x="6905281" y="745659"/>
                  <a:pt x="6901296" y="744700"/>
                </a:cubicBezTo>
                <a:cubicBezTo>
                  <a:pt x="6897464" y="745238"/>
                  <a:pt x="6894757" y="744100"/>
                  <a:pt x="6892049" y="742962"/>
                </a:cubicBezTo>
                <a:cubicBezTo>
                  <a:pt x="6884080" y="741046"/>
                  <a:pt x="6880401" y="743079"/>
                  <a:pt x="6880198" y="753731"/>
                </a:cubicBezTo>
                <a:cubicBezTo>
                  <a:pt x="6879535" y="759896"/>
                  <a:pt x="6876624" y="769411"/>
                  <a:pt x="6869779" y="765818"/>
                </a:cubicBezTo>
                <a:cubicBezTo>
                  <a:pt x="6860378" y="762583"/>
                  <a:pt x="6851438" y="763838"/>
                  <a:pt x="6842346" y="763595"/>
                </a:cubicBezTo>
                <a:cubicBezTo>
                  <a:pt x="6834529" y="763175"/>
                  <a:pt x="6825283" y="761437"/>
                  <a:pt x="6816649" y="765683"/>
                </a:cubicBezTo>
                <a:cubicBezTo>
                  <a:pt x="6809294" y="769752"/>
                  <a:pt x="6800661" y="773998"/>
                  <a:pt x="6808580" y="788064"/>
                </a:cubicBezTo>
                <a:cubicBezTo>
                  <a:pt x="6811596" y="792194"/>
                  <a:pt x="6809348" y="795546"/>
                  <a:pt x="6804392" y="797759"/>
                </a:cubicBezTo>
                <a:cubicBezTo>
                  <a:pt x="6785235" y="800447"/>
                  <a:pt x="6778237" y="795357"/>
                  <a:pt x="6774658" y="773093"/>
                </a:cubicBezTo>
                <a:cubicBezTo>
                  <a:pt x="6773891" y="765612"/>
                  <a:pt x="6772000" y="759806"/>
                  <a:pt x="6766585" y="757530"/>
                </a:cubicBezTo>
                <a:cubicBezTo>
                  <a:pt x="6757185" y="754297"/>
                  <a:pt x="6747939" y="752558"/>
                  <a:pt x="6738029" y="756984"/>
                </a:cubicBezTo>
                <a:cubicBezTo>
                  <a:pt x="6735475" y="757343"/>
                  <a:pt x="6734812" y="763507"/>
                  <a:pt x="6736395" y="766319"/>
                </a:cubicBezTo>
                <a:cubicBezTo>
                  <a:pt x="6736855" y="770808"/>
                  <a:pt x="6737470" y="776793"/>
                  <a:pt x="6735221" y="780145"/>
                </a:cubicBezTo>
                <a:cubicBezTo>
                  <a:pt x="6731849" y="785171"/>
                  <a:pt x="6727816" y="796360"/>
                  <a:pt x="6723064" y="787920"/>
                </a:cubicBezTo>
                <a:cubicBezTo>
                  <a:pt x="6711160" y="772896"/>
                  <a:pt x="6698388" y="774687"/>
                  <a:pt x="6684339" y="776658"/>
                </a:cubicBezTo>
                <a:cubicBezTo>
                  <a:pt x="6676523" y="776238"/>
                  <a:pt x="6668708" y="775817"/>
                  <a:pt x="6661556" y="769231"/>
                </a:cubicBezTo>
                <a:cubicBezTo>
                  <a:pt x="6634529" y="745705"/>
                  <a:pt x="6615525" y="749889"/>
                  <a:pt x="6601021" y="785313"/>
                </a:cubicBezTo>
                <a:cubicBezTo>
                  <a:pt x="6596832" y="795008"/>
                  <a:pt x="6590754" y="798897"/>
                  <a:pt x="6583448" y="790815"/>
                </a:cubicBezTo>
                <a:cubicBezTo>
                  <a:pt x="6566282" y="775010"/>
                  <a:pt x="6546511" y="771714"/>
                  <a:pt x="6525925" y="773084"/>
                </a:cubicBezTo>
                <a:cubicBezTo>
                  <a:pt x="6515554" y="773022"/>
                  <a:pt x="6505490" y="775951"/>
                  <a:pt x="6493843" y="776068"/>
                </a:cubicBezTo>
                <a:cubicBezTo>
                  <a:pt x="6474380" y="775764"/>
                  <a:pt x="6457776" y="778093"/>
                  <a:pt x="6452875" y="806100"/>
                </a:cubicBezTo>
                <a:cubicBezTo>
                  <a:pt x="6451802" y="795627"/>
                  <a:pt x="6452312" y="787966"/>
                  <a:pt x="6447560" y="779526"/>
                </a:cubicBezTo>
                <a:cubicBezTo>
                  <a:pt x="6442502" y="768094"/>
                  <a:pt x="6433101" y="764860"/>
                  <a:pt x="6424162" y="766114"/>
                </a:cubicBezTo>
                <a:cubicBezTo>
                  <a:pt x="6414099" y="769043"/>
                  <a:pt x="6421557" y="778621"/>
                  <a:pt x="6420893" y="784785"/>
                </a:cubicBezTo>
                <a:cubicBezTo>
                  <a:pt x="6420537" y="793942"/>
                  <a:pt x="6416042" y="800644"/>
                  <a:pt x="6407920" y="797231"/>
                </a:cubicBezTo>
                <a:cubicBezTo>
                  <a:pt x="6397089" y="792678"/>
                  <a:pt x="6388149" y="793933"/>
                  <a:pt x="6376808" y="797042"/>
                </a:cubicBezTo>
                <a:cubicBezTo>
                  <a:pt x="6363221" y="803502"/>
                  <a:pt x="6349172" y="805473"/>
                  <a:pt x="6335173" y="795295"/>
                </a:cubicBezTo>
                <a:cubicBezTo>
                  <a:pt x="6326744" y="788890"/>
                  <a:pt x="6319234" y="791460"/>
                  <a:pt x="6313616" y="799837"/>
                </a:cubicBezTo>
                <a:cubicBezTo>
                  <a:pt x="6310245" y="804864"/>
                  <a:pt x="6306874" y="809890"/>
                  <a:pt x="6304626" y="813240"/>
                </a:cubicBezTo>
                <a:cubicBezTo>
                  <a:pt x="6298854" y="820121"/>
                  <a:pt x="6296097" y="831132"/>
                  <a:pt x="6288128" y="829216"/>
                </a:cubicBezTo>
                <a:cubicBezTo>
                  <a:pt x="6280158" y="827298"/>
                  <a:pt x="6280362" y="816645"/>
                  <a:pt x="6279594" y="809163"/>
                </a:cubicBezTo>
                <a:cubicBezTo>
                  <a:pt x="6278828" y="801682"/>
                  <a:pt x="6274026" y="805393"/>
                  <a:pt x="6270042" y="804434"/>
                </a:cubicBezTo>
                <a:cubicBezTo>
                  <a:pt x="6266210" y="804972"/>
                  <a:pt x="6262378" y="805508"/>
                  <a:pt x="6264269" y="811314"/>
                </a:cubicBezTo>
                <a:cubicBezTo>
                  <a:pt x="6268510" y="827413"/>
                  <a:pt x="6261308" y="832978"/>
                  <a:pt x="6249967" y="836088"/>
                </a:cubicBezTo>
                <a:cubicBezTo>
                  <a:pt x="6238627" y="839197"/>
                  <a:pt x="6237964" y="845361"/>
                  <a:pt x="6246699" y="854759"/>
                </a:cubicBezTo>
                <a:cubicBezTo>
                  <a:pt x="6248284" y="857572"/>
                  <a:pt x="6252268" y="858531"/>
                  <a:pt x="6256252" y="859489"/>
                </a:cubicBezTo>
                <a:cubicBezTo>
                  <a:pt x="6291299" y="872785"/>
                  <a:pt x="6327978" y="876745"/>
                  <a:pt x="6365475" y="876037"/>
                </a:cubicBezTo>
                <a:cubicBezTo>
                  <a:pt x="6395309" y="876405"/>
                  <a:pt x="6422895" y="880123"/>
                  <a:pt x="6449461" y="899162"/>
                </a:cubicBezTo>
                <a:cubicBezTo>
                  <a:pt x="6464890" y="910656"/>
                  <a:pt x="6476948" y="927177"/>
                  <a:pt x="6487881" y="945374"/>
                </a:cubicBezTo>
                <a:cubicBezTo>
                  <a:pt x="6494981" y="926165"/>
                  <a:pt x="6501212" y="923773"/>
                  <a:pt x="6515518" y="936943"/>
                </a:cubicBezTo>
                <a:cubicBezTo>
                  <a:pt x="6519809" y="940895"/>
                  <a:pt x="6523131" y="948017"/>
                  <a:pt x="6522620" y="955678"/>
                </a:cubicBezTo>
                <a:cubicBezTo>
                  <a:pt x="6522724" y="969323"/>
                  <a:pt x="6532123" y="972557"/>
                  <a:pt x="6541216" y="972800"/>
                </a:cubicBezTo>
                <a:cubicBezTo>
                  <a:pt x="6550464" y="974537"/>
                  <a:pt x="6553529" y="966518"/>
                  <a:pt x="6556593" y="958500"/>
                </a:cubicBezTo>
                <a:cubicBezTo>
                  <a:pt x="6558379" y="950660"/>
                  <a:pt x="6557459" y="941684"/>
                  <a:pt x="6564202" y="931631"/>
                </a:cubicBezTo>
                <a:cubicBezTo>
                  <a:pt x="6562211" y="950122"/>
                  <a:pt x="6570334" y="953536"/>
                  <a:pt x="6580858" y="955096"/>
                </a:cubicBezTo>
                <a:cubicBezTo>
                  <a:pt x="6589951" y="955337"/>
                  <a:pt x="6600935" y="961384"/>
                  <a:pt x="6600578" y="970541"/>
                </a:cubicBezTo>
                <a:cubicBezTo>
                  <a:pt x="6599711" y="987358"/>
                  <a:pt x="6600121" y="1003996"/>
                  <a:pt x="6592562" y="1018716"/>
                </a:cubicBezTo>
                <a:cubicBezTo>
                  <a:pt x="6588221" y="1026915"/>
                  <a:pt x="6583266" y="1029127"/>
                  <a:pt x="6574173" y="1028885"/>
                </a:cubicBezTo>
                <a:cubicBezTo>
                  <a:pt x="6567480" y="1026788"/>
                  <a:pt x="6564619" y="1024155"/>
                  <a:pt x="6564976" y="1014998"/>
                </a:cubicBezTo>
                <a:cubicBezTo>
                  <a:pt x="6564361" y="1009013"/>
                  <a:pt x="6560224" y="1006557"/>
                  <a:pt x="6556392" y="1007096"/>
                </a:cubicBezTo>
                <a:cubicBezTo>
                  <a:pt x="6541220" y="1010743"/>
                  <a:pt x="6531360" y="1003019"/>
                  <a:pt x="6521346" y="993799"/>
                </a:cubicBezTo>
                <a:cubicBezTo>
                  <a:pt x="6511486" y="986077"/>
                  <a:pt x="6500963" y="984518"/>
                  <a:pt x="6493097" y="996246"/>
                </a:cubicBezTo>
                <a:cubicBezTo>
                  <a:pt x="6487478" y="1004623"/>
                  <a:pt x="6484617" y="1001988"/>
                  <a:pt x="6484974" y="992832"/>
                </a:cubicBezTo>
                <a:cubicBezTo>
                  <a:pt x="6484361" y="986847"/>
                  <a:pt x="6481653" y="985709"/>
                  <a:pt x="6476238" y="983433"/>
                </a:cubicBezTo>
                <a:cubicBezTo>
                  <a:pt x="6453606" y="977502"/>
                  <a:pt x="6430619" y="980728"/>
                  <a:pt x="6409828" y="992751"/>
                </a:cubicBezTo>
                <a:cubicBezTo>
                  <a:pt x="6398947" y="1000349"/>
                  <a:pt x="6387453" y="1001961"/>
                  <a:pt x="6375651" y="1000583"/>
                </a:cubicBezTo>
                <a:cubicBezTo>
                  <a:pt x="6365128" y="999024"/>
                  <a:pt x="6355422" y="992797"/>
                  <a:pt x="6346992" y="986391"/>
                </a:cubicBezTo>
                <a:cubicBezTo>
                  <a:pt x="6342701" y="982439"/>
                  <a:pt x="6339533" y="976813"/>
                  <a:pt x="6333608" y="982198"/>
                </a:cubicBezTo>
                <a:cubicBezTo>
                  <a:pt x="6327682" y="987583"/>
                  <a:pt x="6328295" y="993567"/>
                  <a:pt x="6330339" y="1000869"/>
                </a:cubicBezTo>
                <a:cubicBezTo>
                  <a:pt x="6332230" y="1006674"/>
                  <a:pt x="6335245" y="1010805"/>
                  <a:pt x="6334581" y="1016969"/>
                </a:cubicBezTo>
                <a:cubicBezTo>
                  <a:pt x="6336269" y="1033428"/>
                  <a:pt x="6343421" y="1040012"/>
                  <a:pt x="6356499" y="1041213"/>
                </a:cubicBezTo>
                <a:cubicBezTo>
                  <a:pt x="6380100" y="1043972"/>
                  <a:pt x="6401301" y="1048587"/>
                  <a:pt x="6423933" y="1054518"/>
                </a:cubicBezTo>
                <a:cubicBezTo>
                  <a:pt x="6437471" y="1060207"/>
                  <a:pt x="6439514" y="1067509"/>
                  <a:pt x="6431802" y="1080733"/>
                </a:cubicBezTo>
                <a:cubicBezTo>
                  <a:pt x="6430525" y="1080912"/>
                  <a:pt x="6430679" y="1082409"/>
                  <a:pt x="6430832" y="1083904"/>
                </a:cubicBezTo>
                <a:cubicBezTo>
                  <a:pt x="6429811" y="1099225"/>
                  <a:pt x="6421793" y="1109456"/>
                  <a:pt x="6413620" y="1118194"/>
                </a:cubicBezTo>
                <a:cubicBezTo>
                  <a:pt x="6407847" y="1125073"/>
                  <a:pt x="6404986" y="1122439"/>
                  <a:pt x="6403095" y="1116633"/>
                </a:cubicBezTo>
                <a:cubicBezTo>
                  <a:pt x="6399162" y="1103526"/>
                  <a:pt x="6404933" y="1096645"/>
                  <a:pt x="6414996" y="1093715"/>
                </a:cubicBezTo>
                <a:cubicBezTo>
                  <a:pt x="6411675" y="1086593"/>
                  <a:pt x="6407230" y="1081145"/>
                  <a:pt x="6400845" y="1082041"/>
                </a:cubicBezTo>
                <a:cubicBezTo>
                  <a:pt x="6397014" y="1082578"/>
                  <a:pt x="6396350" y="1088743"/>
                  <a:pt x="6395533" y="1093411"/>
                </a:cubicBezTo>
                <a:cubicBezTo>
                  <a:pt x="6392724" y="1116571"/>
                  <a:pt x="6388078" y="1121776"/>
                  <a:pt x="6368767" y="1122968"/>
                </a:cubicBezTo>
                <a:cubicBezTo>
                  <a:pt x="6350580" y="1122485"/>
                  <a:pt x="6331424" y="1125172"/>
                  <a:pt x="6313851" y="1130673"/>
                </a:cubicBezTo>
                <a:cubicBezTo>
                  <a:pt x="6290046" y="1138567"/>
                  <a:pt x="6284324" y="1133299"/>
                  <a:pt x="6285241" y="1104333"/>
                </a:cubicBezTo>
                <a:cubicBezTo>
                  <a:pt x="6285087" y="1102836"/>
                  <a:pt x="6284934" y="1101340"/>
                  <a:pt x="6284780" y="1099844"/>
                </a:cubicBezTo>
                <a:cubicBezTo>
                  <a:pt x="6285597" y="1095175"/>
                  <a:pt x="6288814" y="1088653"/>
                  <a:pt x="6282123" y="1086557"/>
                </a:cubicBezTo>
                <a:cubicBezTo>
                  <a:pt x="6275583" y="1085957"/>
                  <a:pt x="6268891" y="1083860"/>
                  <a:pt x="6265980" y="1093375"/>
                </a:cubicBezTo>
                <a:cubicBezTo>
                  <a:pt x="6264040" y="1099718"/>
                  <a:pt x="6261946" y="1104565"/>
                  <a:pt x="6261283" y="1110729"/>
                </a:cubicBezTo>
                <a:cubicBezTo>
                  <a:pt x="6257094" y="1120424"/>
                  <a:pt x="6252139" y="1122636"/>
                  <a:pt x="6243863" y="1117727"/>
                </a:cubicBezTo>
                <a:cubicBezTo>
                  <a:pt x="6235740" y="1114313"/>
                  <a:pt x="6236250" y="1106654"/>
                  <a:pt x="6240745" y="1099951"/>
                </a:cubicBezTo>
                <a:cubicBezTo>
                  <a:pt x="6241715" y="1096780"/>
                  <a:pt x="6242838" y="1095104"/>
                  <a:pt x="6243809" y="1091932"/>
                </a:cubicBezTo>
                <a:cubicBezTo>
                  <a:pt x="6246057" y="1088582"/>
                  <a:pt x="6245597" y="1084093"/>
                  <a:pt x="6242736" y="1081459"/>
                </a:cubicBezTo>
                <a:cubicBezTo>
                  <a:pt x="6238597" y="1079004"/>
                  <a:pt x="6237780" y="1083672"/>
                  <a:pt x="6235379" y="1085526"/>
                </a:cubicBezTo>
                <a:cubicBezTo>
                  <a:pt x="6230732" y="1090731"/>
                  <a:pt x="6227514" y="1097254"/>
                  <a:pt x="6225726" y="1105094"/>
                </a:cubicBezTo>
                <a:cubicBezTo>
                  <a:pt x="6218780" y="1125800"/>
                  <a:pt x="6211425" y="1129868"/>
                  <a:pt x="6193749" y="1121723"/>
                </a:cubicBezTo>
                <a:cubicBezTo>
                  <a:pt x="6185626" y="1118310"/>
                  <a:pt x="6177350" y="1113399"/>
                  <a:pt x="6169226" y="1109986"/>
                </a:cubicBezTo>
                <a:cubicBezTo>
                  <a:pt x="6163811" y="1107710"/>
                  <a:pt x="6157273" y="1107110"/>
                  <a:pt x="6152931" y="1115309"/>
                </a:cubicBezTo>
                <a:cubicBezTo>
                  <a:pt x="6147466" y="1125181"/>
                  <a:pt x="6144708" y="1136192"/>
                  <a:pt x="6131783" y="1136488"/>
                </a:cubicBezTo>
                <a:cubicBezTo>
                  <a:pt x="6123968" y="1136067"/>
                  <a:pt x="6119166" y="1139776"/>
                  <a:pt x="6112166" y="1134688"/>
                </a:cubicBezTo>
                <a:cubicBezTo>
                  <a:pt x="6077018" y="1107746"/>
                  <a:pt x="6040492" y="1105282"/>
                  <a:pt x="6001821" y="1119814"/>
                </a:cubicBezTo>
                <a:cubicBezTo>
                  <a:pt x="5995589" y="1122207"/>
                  <a:pt x="5990327" y="1121427"/>
                  <a:pt x="5984758" y="1117655"/>
                </a:cubicBezTo>
                <a:cubicBezTo>
                  <a:pt x="5971883" y="1105802"/>
                  <a:pt x="5957682" y="1106276"/>
                  <a:pt x="5942664" y="1111420"/>
                </a:cubicBezTo>
                <a:cubicBezTo>
                  <a:pt x="5921566" y="1120451"/>
                  <a:pt x="5903176" y="1130619"/>
                  <a:pt x="5885247" y="1145277"/>
                </a:cubicBezTo>
                <a:cubicBezTo>
                  <a:pt x="5876920" y="1152517"/>
                  <a:pt x="5868593" y="1159756"/>
                  <a:pt x="5858225" y="1159693"/>
                </a:cubicBezTo>
                <a:cubicBezTo>
                  <a:pt x="5824098" y="1155375"/>
                  <a:pt x="5788339" y="1160393"/>
                  <a:pt x="5755695" y="1145242"/>
                </a:cubicBezTo>
                <a:cubicBezTo>
                  <a:pt x="5748849" y="1141649"/>
                  <a:pt x="5743894" y="1143862"/>
                  <a:pt x="5738121" y="1150743"/>
                </a:cubicBezTo>
                <a:cubicBezTo>
                  <a:pt x="5735874" y="1154094"/>
                  <a:pt x="5733626" y="1157444"/>
                  <a:pt x="5731226" y="1159299"/>
                </a:cubicBezTo>
                <a:cubicBezTo>
                  <a:pt x="5724994" y="1161691"/>
                  <a:pt x="5726578" y="1164504"/>
                  <a:pt x="5728315" y="1168814"/>
                </a:cubicBezTo>
                <a:cubicBezTo>
                  <a:pt x="5731790" y="1177432"/>
                  <a:pt x="5737359" y="1181206"/>
                  <a:pt x="5745021" y="1180129"/>
                </a:cubicBezTo>
                <a:cubicBezTo>
                  <a:pt x="5753960" y="1178876"/>
                  <a:pt x="5758712" y="1187315"/>
                  <a:pt x="5758356" y="1196471"/>
                </a:cubicBezTo>
                <a:cubicBezTo>
                  <a:pt x="5757845" y="1204132"/>
                  <a:pt x="5749877" y="1202215"/>
                  <a:pt x="5744614" y="1201435"/>
                </a:cubicBezTo>
                <a:cubicBezTo>
                  <a:pt x="5730259" y="1200414"/>
                  <a:pt x="5725047" y="1187485"/>
                  <a:pt x="5719988" y="1176053"/>
                </a:cubicBezTo>
                <a:cubicBezTo>
                  <a:pt x="5697814" y="1136667"/>
                  <a:pt x="5665783" y="1127502"/>
                  <a:pt x="5632171" y="1153467"/>
                </a:cubicBezTo>
                <a:cubicBezTo>
                  <a:pt x="5623692" y="1159210"/>
                  <a:pt x="5615058" y="1163456"/>
                  <a:pt x="5605965" y="1163215"/>
                </a:cubicBezTo>
                <a:cubicBezTo>
                  <a:pt x="5599580" y="1164110"/>
                  <a:pt x="5596871" y="1162973"/>
                  <a:pt x="5596105" y="1155492"/>
                </a:cubicBezTo>
                <a:cubicBezTo>
                  <a:pt x="5593447" y="1142205"/>
                  <a:pt x="5589156" y="1138253"/>
                  <a:pt x="5578122" y="1144354"/>
                </a:cubicBezTo>
                <a:cubicBezTo>
                  <a:pt x="5557177" y="1154883"/>
                  <a:pt x="5536745" y="1157750"/>
                  <a:pt x="5515033" y="1160795"/>
                </a:cubicBezTo>
                <a:cubicBezTo>
                  <a:pt x="5480397" y="1164137"/>
                  <a:pt x="5449391" y="1177595"/>
                  <a:pt x="5425638" y="1211282"/>
                </a:cubicBezTo>
                <a:cubicBezTo>
                  <a:pt x="5425638" y="1211282"/>
                  <a:pt x="5424208" y="1209965"/>
                  <a:pt x="5424054" y="1208468"/>
                </a:cubicBezTo>
                <a:cubicBezTo>
                  <a:pt x="5424872" y="1203801"/>
                  <a:pt x="5426966" y="1198954"/>
                  <a:pt x="5427630" y="1192790"/>
                </a:cubicBezTo>
                <a:cubicBezTo>
                  <a:pt x="5428803" y="1178965"/>
                  <a:pt x="5425636" y="1173339"/>
                  <a:pt x="5413835" y="1171959"/>
                </a:cubicBezTo>
                <a:cubicBezTo>
                  <a:pt x="5399479" y="1170938"/>
                  <a:pt x="5395955" y="1174467"/>
                  <a:pt x="5396364" y="1191106"/>
                </a:cubicBezTo>
                <a:cubicBezTo>
                  <a:pt x="5396825" y="1195594"/>
                  <a:pt x="5400299" y="1204213"/>
                  <a:pt x="5392638" y="1205288"/>
                </a:cubicBezTo>
                <a:cubicBezTo>
                  <a:pt x="5381297" y="1208397"/>
                  <a:pt x="5372407" y="1197502"/>
                  <a:pt x="5376288" y="1184816"/>
                </a:cubicBezTo>
                <a:cubicBezTo>
                  <a:pt x="5379352" y="1176797"/>
                  <a:pt x="5377615" y="1172488"/>
                  <a:pt x="5369645" y="1170570"/>
                </a:cubicBezTo>
                <a:cubicBezTo>
                  <a:pt x="5352276" y="1165419"/>
                  <a:pt x="5334753" y="1158770"/>
                  <a:pt x="5318201" y="1148951"/>
                </a:cubicBezTo>
                <a:cubicBezTo>
                  <a:pt x="5304509" y="1141765"/>
                  <a:pt x="5290308" y="1142241"/>
                  <a:pt x="5277333" y="1154686"/>
                </a:cubicBezTo>
                <a:cubicBezTo>
                  <a:pt x="5273962" y="1159713"/>
                  <a:pt x="5269006" y="1161925"/>
                  <a:pt x="5262621" y="1162820"/>
                </a:cubicBezTo>
                <a:cubicBezTo>
                  <a:pt x="5252251" y="1162758"/>
                  <a:pt x="5241880" y="1162695"/>
                  <a:pt x="5231510" y="1162632"/>
                </a:cubicBezTo>
                <a:cubicBezTo>
                  <a:pt x="5223847" y="1163707"/>
                  <a:pt x="5217002" y="1160115"/>
                  <a:pt x="5213374" y="1150000"/>
                </a:cubicBezTo>
                <a:cubicBezTo>
                  <a:pt x="5211023" y="1139706"/>
                  <a:pt x="5205761" y="1138926"/>
                  <a:pt x="5198406" y="1142993"/>
                </a:cubicBezTo>
                <a:cubicBezTo>
                  <a:pt x="5192173" y="1145385"/>
                  <a:pt x="5184664" y="1147956"/>
                  <a:pt x="5178431" y="1150349"/>
                </a:cubicBezTo>
                <a:cubicBezTo>
                  <a:pt x="5163567" y="1156988"/>
                  <a:pt x="5155700" y="1168715"/>
                  <a:pt x="5154987" y="1187028"/>
                </a:cubicBezTo>
                <a:cubicBezTo>
                  <a:pt x="5154324" y="1193193"/>
                  <a:pt x="5154937" y="1199178"/>
                  <a:pt x="5154273" y="1205341"/>
                </a:cubicBezTo>
                <a:cubicBezTo>
                  <a:pt x="5145840" y="1160993"/>
                  <a:pt x="5116977" y="1157454"/>
                  <a:pt x="5086990" y="1155590"/>
                </a:cubicBezTo>
                <a:cubicBezTo>
                  <a:pt x="5077743" y="1153853"/>
                  <a:pt x="5071817" y="1159237"/>
                  <a:pt x="5066046" y="1166117"/>
                </a:cubicBezTo>
                <a:cubicBezTo>
                  <a:pt x="5060273" y="1172999"/>
                  <a:pt x="5058487" y="1180838"/>
                  <a:pt x="5061960" y="1189457"/>
                </a:cubicBezTo>
                <a:cubicBezTo>
                  <a:pt x="5065282" y="1196580"/>
                  <a:pt x="5071207" y="1191195"/>
                  <a:pt x="5076315" y="1190478"/>
                </a:cubicBezTo>
                <a:cubicBezTo>
                  <a:pt x="5080147" y="1189941"/>
                  <a:pt x="5086380" y="1187549"/>
                  <a:pt x="5088423" y="1194852"/>
                </a:cubicBezTo>
                <a:cubicBezTo>
                  <a:pt x="5090314" y="1200656"/>
                  <a:pt x="5088526" y="1208496"/>
                  <a:pt x="5083725" y="1212205"/>
                </a:cubicBezTo>
                <a:cubicBezTo>
                  <a:pt x="5079078" y="1217410"/>
                  <a:pt x="5072691" y="1218307"/>
                  <a:pt x="5067583" y="1219023"/>
                </a:cubicBezTo>
                <a:cubicBezTo>
                  <a:pt x="5061197" y="1219919"/>
                  <a:pt x="5054811" y="1220815"/>
                  <a:pt x="5051593" y="1227338"/>
                </a:cubicBezTo>
                <a:cubicBezTo>
                  <a:pt x="5059054" y="1236915"/>
                  <a:pt x="5069730" y="1239971"/>
                  <a:pt x="5078669" y="1238716"/>
                </a:cubicBezTo>
                <a:cubicBezTo>
                  <a:pt x="5105796" y="1237946"/>
                  <a:pt x="5131135" y="1245014"/>
                  <a:pt x="5156475" y="1252083"/>
                </a:cubicBezTo>
                <a:cubicBezTo>
                  <a:pt x="5173843" y="1257235"/>
                  <a:pt x="5190446" y="1254905"/>
                  <a:pt x="5205821" y="1240606"/>
                </a:cubicBezTo>
                <a:cubicBezTo>
                  <a:pt x="5210469" y="1235400"/>
                  <a:pt x="5215731" y="1236180"/>
                  <a:pt x="5221453" y="1241448"/>
                </a:cubicBezTo>
                <a:cubicBezTo>
                  <a:pt x="5231621" y="1252164"/>
                  <a:pt x="5243881" y="1258032"/>
                  <a:pt x="5256143" y="1263901"/>
                </a:cubicBezTo>
                <a:cubicBezTo>
                  <a:pt x="5262835" y="1265997"/>
                  <a:pt x="5269221" y="1265102"/>
                  <a:pt x="5275146" y="1259717"/>
                </a:cubicBezTo>
                <a:cubicBezTo>
                  <a:pt x="5286997" y="1248947"/>
                  <a:pt x="5300738" y="1243984"/>
                  <a:pt x="5315246" y="1246501"/>
                </a:cubicBezTo>
                <a:cubicBezTo>
                  <a:pt x="5328478" y="1249198"/>
                  <a:pt x="5341710" y="1251895"/>
                  <a:pt x="5353663" y="1254771"/>
                </a:cubicBezTo>
                <a:cubicBezTo>
                  <a:pt x="5363064" y="1258005"/>
                  <a:pt x="5368018" y="1255792"/>
                  <a:pt x="5368068" y="1243644"/>
                </a:cubicBezTo>
                <a:cubicBezTo>
                  <a:pt x="5368579" y="1235984"/>
                  <a:pt x="5370673" y="1231136"/>
                  <a:pt x="5377058" y="1230239"/>
                </a:cubicBezTo>
                <a:cubicBezTo>
                  <a:pt x="5390953" y="1226773"/>
                  <a:pt x="5395552" y="1233716"/>
                  <a:pt x="5393254" y="1249216"/>
                </a:cubicBezTo>
                <a:cubicBezTo>
                  <a:pt x="5390293" y="1270880"/>
                  <a:pt x="5394585" y="1274832"/>
                  <a:pt x="5412465" y="1272322"/>
                </a:cubicBezTo>
                <a:cubicBezTo>
                  <a:pt x="5423958" y="1270710"/>
                  <a:pt x="5435299" y="1267600"/>
                  <a:pt x="5445363" y="1264671"/>
                </a:cubicBezTo>
                <a:cubicBezTo>
                  <a:pt x="5461965" y="1262342"/>
                  <a:pt x="5476984" y="1257198"/>
                  <a:pt x="5493076" y="1262529"/>
                </a:cubicBezTo>
                <a:cubicBezTo>
                  <a:pt x="5502323" y="1264267"/>
                  <a:pt x="5509168" y="1267860"/>
                  <a:pt x="5508148" y="1283182"/>
                </a:cubicBezTo>
                <a:cubicBezTo>
                  <a:pt x="5506668" y="1294013"/>
                  <a:pt x="5512696" y="1302273"/>
                  <a:pt x="5522913" y="1300840"/>
                </a:cubicBezTo>
                <a:cubicBezTo>
                  <a:pt x="5554994" y="1297856"/>
                  <a:pt x="5584472" y="1307380"/>
                  <a:pt x="5614102" y="1318401"/>
                </a:cubicBezTo>
                <a:cubicBezTo>
                  <a:pt x="5636887" y="1325828"/>
                  <a:pt x="5649812" y="1325533"/>
                  <a:pt x="5661252" y="1298126"/>
                </a:cubicBezTo>
                <a:cubicBezTo>
                  <a:pt x="5662529" y="1297946"/>
                  <a:pt x="5663807" y="1297767"/>
                  <a:pt x="5663807" y="1297767"/>
                </a:cubicBezTo>
                <a:cubicBezTo>
                  <a:pt x="5669375" y="1301539"/>
                  <a:pt x="5664370" y="1315901"/>
                  <a:pt x="5672032" y="1314826"/>
                </a:cubicBezTo>
                <a:cubicBezTo>
                  <a:pt x="5678418" y="1313930"/>
                  <a:pt x="5682606" y="1304236"/>
                  <a:pt x="5685670" y="1296217"/>
                </a:cubicBezTo>
                <a:cubicBezTo>
                  <a:pt x="5686794" y="1294542"/>
                  <a:pt x="5687765" y="1291369"/>
                  <a:pt x="5688889" y="1289695"/>
                </a:cubicBezTo>
                <a:cubicBezTo>
                  <a:pt x="5692923" y="1278504"/>
                  <a:pt x="5695680" y="1267493"/>
                  <a:pt x="5697161" y="1256661"/>
                </a:cubicBezTo>
                <a:cubicBezTo>
                  <a:pt x="5698948" y="1248822"/>
                  <a:pt x="5703904" y="1246608"/>
                  <a:pt x="5710596" y="1248706"/>
                </a:cubicBezTo>
                <a:cubicBezTo>
                  <a:pt x="5714734" y="1251160"/>
                  <a:pt x="5720303" y="1254932"/>
                  <a:pt x="5718361" y="1261275"/>
                </a:cubicBezTo>
                <a:cubicBezTo>
                  <a:pt x="5708862" y="1282339"/>
                  <a:pt x="5717089" y="1299398"/>
                  <a:pt x="5724038" y="1316636"/>
                </a:cubicBezTo>
                <a:cubicBezTo>
                  <a:pt x="5727666" y="1326751"/>
                  <a:pt x="5730680" y="1330881"/>
                  <a:pt x="5737422" y="1320828"/>
                </a:cubicBezTo>
                <a:cubicBezTo>
                  <a:pt x="5748965" y="1307066"/>
                  <a:pt x="5764139" y="1303421"/>
                  <a:pt x="5777880" y="1298457"/>
                </a:cubicBezTo>
                <a:cubicBezTo>
                  <a:pt x="5782834" y="1296244"/>
                  <a:pt x="5786666" y="1295706"/>
                  <a:pt x="5788403" y="1300016"/>
                </a:cubicBezTo>
                <a:cubicBezTo>
                  <a:pt x="5797907" y="1316895"/>
                  <a:pt x="5812262" y="1317917"/>
                  <a:pt x="5826617" y="1318938"/>
                </a:cubicBezTo>
                <a:cubicBezTo>
                  <a:pt x="5839848" y="1321635"/>
                  <a:pt x="5852925" y="1322835"/>
                  <a:pt x="5860692" y="1335406"/>
                </a:cubicBezTo>
                <a:cubicBezTo>
                  <a:pt x="5864013" y="1342528"/>
                  <a:pt x="5866567" y="1342170"/>
                  <a:pt x="5872800" y="1339778"/>
                </a:cubicBezTo>
                <a:cubicBezTo>
                  <a:pt x="5895021" y="1329071"/>
                  <a:pt x="5916732" y="1326025"/>
                  <a:pt x="5937576" y="1339795"/>
                </a:cubicBezTo>
                <a:cubicBezTo>
                  <a:pt x="5945853" y="1344704"/>
                  <a:pt x="5950960" y="1343989"/>
                  <a:pt x="5958163" y="1338425"/>
                </a:cubicBezTo>
                <a:cubicBezTo>
                  <a:pt x="5973846" y="1327119"/>
                  <a:pt x="5990448" y="1324789"/>
                  <a:pt x="6008431" y="1335925"/>
                </a:cubicBezTo>
                <a:cubicBezTo>
                  <a:pt x="6012722" y="1339877"/>
                  <a:pt x="6016707" y="1340834"/>
                  <a:pt x="6021510" y="1337126"/>
                </a:cubicBezTo>
                <a:cubicBezTo>
                  <a:pt x="6042299" y="1325102"/>
                  <a:pt x="6080870" y="1334868"/>
                  <a:pt x="6094664" y="1355698"/>
                </a:cubicBezTo>
                <a:cubicBezTo>
                  <a:pt x="6103654" y="1342295"/>
                  <a:pt x="6116273" y="1339008"/>
                  <a:pt x="6128227" y="1341882"/>
                </a:cubicBezTo>
                <a:cubicBezTo>
                  <a:pt x="6145596" y="1347035"/>
                  <a:pt x="6163629" y="1346022"/>
                  <a:pt x="6181662" y="1345011"/>
                </a:cubicBezTo>
                <a:cubicBezTo>
                  <a:pt x="6206234" y="1344597"/>
                  <a:pt x="6221203" y="1351605"/>
                  <a:pt x="6230809" y="1382128"/>
                </a:cubicBezTo>
                <a:cubicBezTo>
                  <a:pt x="6231115" y="1385121"/>
                  <a:pt x="6232546" y="1386438"/>
                  <a:pt x="6232853" y="1389430"/>
                </a:cubicBezTo>
                <a:cubicBezTo>
                  <a:pt x="6236481" y="1399545"/>
                  <a:pt x="6241743" y="1400325"/>
                  <a:pt x="6247362" y="1391948"/>
                </a:cubicBezTo>
                <a:cubicBezTo>
                  <a:pt x="6251857" y="1385246"/>
                  <a:pt x="6256351" y="1378545"/>
                  <a:pt x="6262123" y="1371663"/>
                </a:cubicBezTo>
                <a:cubicBezTo>
                  <a:pt x="6282811" y="1345995"/>
                  <a:pt x="6309121" y="1349892"/>
                  <a:pt x="6326390" y="1379343"/>
                </a:cubicBezTo>
                <a:cubicBezTo>
                  <a:pt x="6332878" y="1392092"/>
                  <a:pt x="6341769" y="1402986"/>
                  <a:pt x="6354183" y="1410351"/>
                </a:cubicBezTo>
                <a:cubicBezTo>
                  <a:pt x="6365320" y="1417895"/>
                  <a:pt x="6376457" y="1425438"/>
                  <a:pt x="6384224" y="1438008"/>
                </a:cubicBezTo>
                <a:cubicBezTo>
                  <a:pt x="6390352" y="1421972"/>
                  <a:pt x="6380849" y="1405091"/>
                  <a:pt x="6386978" y="1389054"/>
                </a:cubicBezTo>
                <a:cubicBezTo>
                  <a:pt x="6400466" y="1406892"/>
                  <a:pt x="6400466" y="1406892"/>
                  <a:pt x="6417272" y="1393909"/>
                </a:cubicBezTo>
                <a:cubicBezTo>
                  <a:pt x="6424627" y="1389843"/>
                  <a:pt x="6429583" y="1387630"/>
                  <a:pt x="6437706" y="1391044"/>
                </a:cubicBezTo>
                <a:cubicBezTo>
                  <a:pt x="6459212" y="1398650"/>
                  <a:pt x="6480414" y="1403264"/>
                  <a:pt x="6501615" y="1407879"/>
                </a:cubicBezTo>
                <a:cubicBezTo>
                  <a:pt x="6566648" y="1423037"/>
                  <a:pt x="6632038" y="1429041"/>
                  <a:pt x="6696254" y="1448867"/>
                </a:cubicBezTo>
                <a:cubicBezTo>
                  <a:pt x="6701515" y="1449647"/>
                  <a:pt x="6709178" y="1448571"/>
                  <a:pt x="6709944" y="1456053"/>
                </a:cubicBezTo>
                <a:cubicBezTo>
                  <a:pt x="6711989" y="1463354"/>
                  <a:pt x="6705910" y="1467242"/>
                  <a:pt x="6702539" y="1472269"/>
                </a:cubicBezTo>
                <a:cubicBezTo>
                  <a:pt x="6699015" y="1475799"/>
                  <a:pt x="6694212" y="1479508"/>
                  <a:pt x="6697380" y="1485135"/>
                </a:cubicBezTo>
                <a:cubicBezTo>
                  <a:pt x="6699424" y="1492437"/>
                  <a:pt x="6704839" y="1494713"/>
                  <a:pt x="6710102" y="1495493"/>
                </a:cubicBezTo>
                <a:cubicBezTo>
                  <a:pt x="6713933" y="1494954"/>
                  <a:pt x="6717765" y="1494416"/>
                  <a:pt x="6721595" y="1493879"/>
                </a:cubicBezTo>
                <a:cubicBezTo>
                  <a:pt x="6739629" y="1492867"/>
                  <a:pt x="6751073" y="1503403"/>
                  <a:pt x="6753221" y="1524350"/>
                </a:cubicBezTo>
                <a:cubicBezTo>
                  <a:pt x="6753987" y="1531831"/>
                  <a:pt x="6754754" y="1539313"/>
                  <a:pt x="6752967" y="1547152"/>
                </a:cubicBezTo>
                <a:cubicBezTo>
                  <a:pt x="6752610" y="1556308"/>
                  <a:pt x="6758178" y="1560080"/>
                  <a:pt x="6765534" y="1556012"/>
                </a:cubicBezTo>
                <a:cubicBezTo>
                  <a:pt x="6779123" y="1549553"/>
                  <a:pt x="6784281" y="1536687"/>
                  <a:pt x="6780857" y="1515919"/>
                </a:cubicBezTo>
                <a:cubicBezTo>
                  <a:pt x="6791024" y="1526635"/>
                  <a:pt x="6798483" y="1536211"/>
                  <a:pt x="6803541" y="1547645"/>
                </a:cubicBezTo>
                <a:cubicBezTo>
                  <a:pt x="6808599" y="1559077"/>
                  <a:pt x="6807530" y="1586548"/>
                  <a:pt x="6799510" y="1596778"/>
                </a:cubicBezTo>
                <a:cubicBezTo>
                  <a:pt x="6789090" y="1608864"/>
                  <a:pt x="6776829" y="1602997"/>
                  <a:pt x="6767276" y="1598266"/>
                </a:cubicBezTo>
                <a:cubicBezTo>
                  <a:pt x="6753584" y="1591080"/>
                  <a:pt x="6738922" y="1587066"/>
                  <a:pt x="6723597" y="1589216"/>
                </a:cubicBezTo>
                <a:cubicBezTo>
                  <a:pt x="6714657" y="1590471"/>
                  <a:pt x="6704440" y="1591905"/>
                  <a:pt x="6694223" y="1593338"/>
                </a:cubicBezTo>
                <a:cubicBezTo>
                  <a:pt x="6652078" y="1599252"/>
                  <a:pt x="6610444" y="1597503"/>
                  <a:pt x="6573557" y="1566253"/>
                </a:cubicBezTo>
                <a:cubicBezTo>
                  <a:pt x="6559406" y="1554579"/>
                  <a:pt x="6552204" y="1560144"/>
                  <a:pt x="6547657" y="1578994"/>
                </a:cubicBezTo>
                <a:cubicBezTo>
                  <a:pt x="6546688" y="1582164"/>
                  <a:pt x="6549702" y="1586296"/>
                  <a:pt x="6546024" y="1588330"/>
                </a:cubicBezTo>
                <a:cubicBezTo>
                  <a:pt x="6542193" y="1588867"/>
                  <a:pt x="6539332" y="1586233"/>
                  <a:pt x="6537748" y="1583419"/>
                </a:cubicBezTo>
                <a:cubicBezTo>
                  <a:pt x="6536164" y="1580607"/>
                  <a:pt x="6534580" y="1577793"/>
                  <a:pt x="6533150" y="1576476"/>
                </a:cubicBezTo>
                <a:cubicBezTo>
                  <a:pt x="6528552" y="1569533"/>
                  <a:pt x="6522829" y="1564265"/>
                  <a:pt x="6517211" y="1572641"/>
                </a:cubicBezTo>
                <a:cubicBezTo>
                  <a:pt x="6510315" y="1581198"/>
                  <a:pt x="6520685" y="1581260"/>
                  <a:pt x="6523700" y="1585391"/>
                </a:cubicBezTo>
                <a:cubicBezTo>
                  <a:pt x="6523853" y="1586886"/>
                  <a:pt x="6525130" y="1586708"/>
                  <a:pt x="6525284" y="1588204"/>
                </a:cubicBezTo>
                <a:cubicBezTo>
                  <a:pt x="6528145" y="1590839"/>
                  <a:pt x="6529882" y="1595147"/>
                  <a:pt x="6527634" y="1598499"/>
                </a:cubicBezTo>
                <a:cubicBezTo>
                  <a:pt x="6525540" y="1603345"/>
                  <a:pt x="6522986" y="1603704"/>
                  <a:pt x="6518848" y="1601249"/>
                </a:cubicBezTo>
                <a:cubicBezTo>
                  <a:pt x="6502603" y="1594422"/>
                  <a:pt x="6489168" y="1602378"/>
                  <a:pt x="6480638" y="1620270"/>
                </a:cubicBezTo>
                <a:cubicBezTo>
                  <a:pt x="6478390" y="1623621"/>
                  <a:pt x="6473590" y="1627330"/>
                  <a:pt x="6474049" y="1631818"/>
                </a:cubicBezTo>
                <a:cubicBezTo>
                  <a:pt x="6475736" y="1648278"/>
                  <a:pt x="6491472" y="1662765"/>
                  <a:pt x="6503937" y="1657980"/>
                </a:cubicBezTo>
                <a:cubicBezTo>
                  <a:pt x="6528865" y="1648411"/>
                  <a:pt x="6553590" y="1649496"/>
                  <a:pt x="6579236" y="1659557"/>
                </a:cubicBezTo>
                <a:cubicBezTo>
                  <a:pt x="6588483" y="1661296"/>
                  <a:pt x="6597730" y="1663033"/>
                  <a:pt x="6604625" y="1654477"/>
                </a:cubicBezTo>
                <a:cubicBezTo>
                  <a:pt x="6610550" y="1649093"/>
                  <a:pt x="6613258" y="1650231"/>
                  <a:pt x="6615456" y="1659028"/>
                </a:cubicBezTo>
                <a:cubicBezTo>
                  <a:pt x="6617960" y="1670818"/>
                  <a:pt x="6625112" y="1677404"/>
                  <a:pt x="6635635" y="1678964"/>
                </a:cubicBezTo>
                <a:cubicBezTo>
                  <a:pt x="6646313" y="1682018"/>
                  <a:pt x="6658268" y="1684895"/>
                  <a:pt x="6670222" y="1687770"/>
                </a:cubicBezTo>
                <a:cubicBezTo>
                  <a:pt x="6680746" y="1689329"/>
                  <a:pt x="6685497" y="1697769"/>
                  <a:pt x="6685448" y="1709917"/>
                </a:cubicBezTo>
                <a:cubicBezTo>
                  <a:pt x="6685601" y="1711415"/>
                  <a:pt x="6685907" y="1714408"/>
                  <a:pt x="6684937" y="1717578"/>
                </a:cubicBezTo>
                <a:cubicBezTo>
                  <a:pt x="6685704" y="1725060"/>
                  <a:pt x="6690148" y="1730507"/>
                  <a:pt x="6696534" y="1729610"/>
                </a:cubicBezTo>
                <a:cubicBezTo>
                  <a:pt x="6701797" y="1730390"/>
                  <a:pt x="6701030" y="1722908"/>
                  <a:pt x="6700416" y="1716925"/>
                </a:cubicBezTo>
                <a:cubicBezTo>
                  <a:pt x="6701080" y="1710760"/>
                  <a:pt x="6700465" y="1704775"/>
                  <a:pt x="6707975" y="1702203"/>
                </a:cubicBezTo>
                <a:cubicBezTo>
                  <a:pt x="6719469" y="1700591"/>
                  <a:pt x="6731220" y="1714120"/>
                  <a:pt x="6730045" y="1727944"/>
                </a:cubicBezTo>
                <a:cubicBezTo>
                  <a:pt x="6730506" y="1732433"/>
                  <a:pt x="6728259" y="1735784"/>
                  <a:pt x="6731273" y="1739914"/>
                </a:cubicBezTo>
                <a:cubicBezTo>
                  <a:pt x="6735104" y="1739376"/>
                  <a:pt x="6734645" y="1734888"/>
                  <a:pt x="6737045" y="1733033"/>
                </a:cubicBezTo>
                <a:cubicBezTo>
                  <a:pt x="6742511" y="1723160"/>
                  <a:pt x="6747619" y="1722443"/>
                  <a:pt x="6753802" y="1732200"/>
                </a:cubicBezTo>
                <a:cubicBezTo>
                  <a:pt x="6761875" y="1747763"/>
                  <a:pt x="6773318" y="1758299"/>
                  <a:pt x="6784609" y="1767339"/>
                </a:cubicBezTo>
                <a:cubicBezTo>
                  <a:pt x="6797484" y="1779193"/>
                  <a:pt x="6809235" y="1792721"/>
                  <a:pt x="6812659" y="1813489"/>
                </a:cubicBezTo>
                <a:cubicBezTo>
                  <a:pt x="6814703" y="1820791"/>
                  <a:pt x="6818177" y="1829410"/>
                  <a:pt x="6824870" y="1831507"/>
                </a:cubicBezTo>
                <a:cubicBezTo>
                  <a:pt x="6851946" y="1842884"/>
                  <a:pt x="6863290" y="1877719"/>
                  <a:pt x="6889395" y="1892269"/>
                </a:cubicBezTo>
                <a:cubicBezTo>
                  <a:pt x="6896395" y="1897358"/>
                  <a:pt x="6895885" y="1905018"/>
                  <a:pt x="6894098" y="1912858"/>
                </a:cubicBezTo>
                <a:cubicBezTo>
                  <a:pt x="6891034" y="1920877"/>
                  <a:pt x="6884188" y="1917284"/>
                  <a:pt x="6879897" y="1913333"/>
                </a:cubicBezTo>
                <a:cubicBezTo>
                  <a:pt x="6871467" y="1906926"/>
                  <a:pt x="6863958" y="1909499"/>
                  <a:pt x="6856908" y="1916558"/>
                </a:cubicBezTo>
                <a:cubicBezTo>
                  <a:pt x="6848736" y="1925294"/>
                  <a:pt x="6838825" y="1929719"/>
                  <a:pt x="6827331" y="1931332"/>
                </a:cubicBezTo>
                <a:cubicBezTo>
                  <a:pt x="6808022" y="1932524"/>
                  <a:pt x="6796117" y="1917498"/>
                  <a:pt x="6799077" y="1895835"/>
                </a:cubicBezTo>
                <a:cubicBezTo>
                  <a:pt x="6799894" y="1891166"/>
                  <a:pt x="6800559" y="1885004"/>
                  <a:pt x="6800099" y="1880514"/>
                </a:cubicBezTo>
                <a:cubicBezTo>
                  <a:pt x="6799945" y="1879017"/>
                  <a:pt x="6801068" y="1877342"/>
                  <a:pt x="6801068" y="1877342"/>
                </a:cubicBezTo>
                <a:cubicBezTo>
                  <a:pt x="6799791" y="1877523"/>
                  <a:pt x="6799791" y="1877523"/>
                  <a:pt x="6798668" y="1879197"/>
                </a:cubicBezTo>
                <a:cubicBezTo>
                  <a:pt x="6793559" y="1879914"/>
                  <a:pt x="6789727" y="1880452"/>
                  <a:pt x="6784466" y="1879672"/>
                </a:cubicBezTo>
                <a:cubicBezTo>
                  <a:pt x="6759434" y="1875596"/>
                  <a:pt x="6752231" y="1881159"/>
                  <a:pt x="6747483" y="1910662"/>
                </a:cubicBezTo>
                <a:cubicBezTo>
                  <a:pt x="6746310" y="1924487"/>
                  <a:pt x="6738953" y="1928554"/>
                  <a:pt x="6727153" y="1927175"/>
                </a:cubicBezTo>
                <a:cubicBezTo>
                  <a:pt x="6718059" y="1926933"/>
                  <a:pt x="6712338" y="1921665"/>
                  <a:pt x="6706155" y="1911909"/>
                </a:cubicBezTo>
                <a:cubicBezTo>
                  <a:pt x="6689038" y="1883955"/>
                  <a:pt x="6665334" y="1867550"/>
                  <a:pt x="6635193" y="1864190"/>
                </a:cubicBezTo>
                <a:cubicBezTo>
                  <a:pt x="6610007" y="1858618"/>
                  <a:pt x="6610007" y="1858618"/>
                  <a:pt x="6618184" y="1887826"/>
                </a:cubicBezTo>
                <a:cubicBezTo>
                  <a:pt x="6622426" y="1903926"/>
                  <a:pt x="6620638" y="1911765"/>
                  <a:pt x="6609758" y="1919363"/>
                </a:cubicBezTo>
                <a:cubicBezTo>
                  <a:pt x="6603625" y="1897457"/>
                  <a:pt x="6599334" y="1893505"/>
                  <a:pt x="6580025" y="1894697"/>
                </a:cubicBezTo>
                <a:cubicBezTo>
                  <a:pt x="6567253" y="1896490"/>
                  <a:pt x="6553665" y="1902950"/>
                  <a:pt x="6543192" y="1889241"/>
                </a:cubicBezTo>
                <a:cubicBezTo>
                  <a:pt x="6543038" y="1887745"/>
                  <a:pt x="6541760" y="1887924"/>
                  <a:pt x="6540483" y="1888103"/>
                </a:cubicBezTo>
                <a:cubicBezTo>
                  <a:pt x="6525772" y="1896239"/>
                  <a:pt x="6519489" y="1910779"/>
                  <a:pt x="6520207" y="1930409"/>
                </a:cubicBezTo>
                <a:cubicBezTo>
                  <a:pt x="6521280" y="1940883"/>
                  <a:pt x="6522354" y="1951356"/>
                  <a:pt x="6512597" y="1957279"/>
                </a:cubicBezTo>
                <a:cubicBezTo>
                  <a:pt x="6511474" y="1958954"/>
                  <a:pt x="6507949" y="1962484"/>
                  <a:pt x="6507490" y="1957996"/>
                </a:cubicBezTo>
                <a:cubicBezTo>
                  <a:pt x="6504984" y="1946205"/>
                  <a:pt x="6495892" y="1945964"/>
                  <a:pt x="6487768" y="1942550"/>
                </a:cubicBezTo>
                <a:cubicBezTo>
                  <a:pt x="6478368" y="1939314"/>
                  <a:pt x="6472493" y="1932551"/>
                  <a:pt x="6472544" y="1920402"/>
                </a:cubicBezTo>
                <a:cubicBezTo>
                  <a:pt x="6472440" y="1906757"/>
                  <a:pt x="6466257" y="1897000"/>
                  <a:pt x="6455427" y="1892449"/>
                </a:cubicBezTo>
                <a:cubicBezTo>
                  <a:pt x="6445720" y="1886222"/>
                  <a:pt x="6437241" y="1891966"/>
                  <a:pt x="6429067" y="1900700"/>
                </a:cubicBezTo>
                <a:cubicBezTo>
                  <a:pt x="6422325" y="1910753"/>
                  <a:pt x="6419158" y="1905126"/>
                  <a:pt x="6418237" y="1896150"/>
                </a:cubicBezTo>
                <a:cubicBezTo>
                  <a:pt x="6416856" y="1882682"/>
                  <a:pt x="6410010" y="1879091"/>
                  <a:pt x="6400101" y="1883516"/>
                </a:cubicBezTo>
                <a:cubicBezTo>
                  <a:pt x="6397546" y="1883874"/>
                  <a:pt x="6394992" y="1884232"/>
                  <a:pt x="6392592" y="1886088"/>
                </a:cubicBezTo>
                <a:cubicBezTo>
                  <a:pt x="6381404" y="1890693"/>
                  <a:pt x="6372311" y="1890451"/>
                  <a:pt x="6365669" y="1876205"/>
                </a:cubicBezTo>
                <a:cubicBezTo>
                  <a:pt x="6357903" y="1863635"/>
                  <a:pt x="6345642" y="1857767"/>
                  <a:pt x="6333994" y="1857884"/>
                </a:cubicBezTo>
                <a:cubicBezTo>
                  <a:pt x="6324747" y="1856145"/>
                  <a:pt x="6314531" y="1857579"/>
                  <a:pt x="6318772" y="1873679"/>
                </a:cubicBezTo>
                <a:cubicBezTo>
                  <a:pt x="6319232" y="1878167"/>
                  <a:pt x="6318568" y="1884331"/>
                  <a:pt x="6317752" y="1889000"/>
                </a:cubicBezTo>
                <a:cubicBezTo>
                  <a:pt x="6318826" y="1899473"/>
                  <a:pt x="6316069" y="1910484"/>
                  <a:pt x="6322097" y="1918744"/>
                </a:cubicBezTo>
                <a:cubicBezTo>
                  <a:pt x="6337986" y="1934729"/>
                  <a:pt x="6338856" y="1955855"/>
                  <a:pt x="6341157" y="1978298"/>
                </a:cubicBezTo>
                <a:cubicBezTo>
                  <a:pt x="6331604" y="1973567"/>
                  <a:pt x="6322050" y="1968836"/>
                  <a:pt x="6311833" y="1970270"/>
                </a:cubicBezTo>
                <a:cubicBezTo>
                  <a:pt x="6299215" y="1973559"/>
                  <a:pt x="6287262" y="1970682"/>
                  <a:pt x="6276125" y="1963139"/>
                </a:cubicBezTo>
                <a:cubicBezTo>
                  <a:pt x="6266418" y="1956912"/>
                  <a:pt x="6255587" y="1952361"/>
                  <a:pt x="6244756" y="1947809"/>
                </a:cubicBezTo>
                <a:cubicBezTo>
                  <a:pt x="6213388" y="1932479"/>
                  <a:pt x="6179773" y="1920501"/>
                  <a:pt x="6150194" y="1897331"/>
                </a:cubicBezTo>
                <a:cubicBezTo>
                  <a:pt x="6143194" y="1892243"/>
                  <a:pt x="6139669" y="1895773"/>
                  <a:pt x="6137882" y="1903612"/>
                </a:cubicBezTo>
                <a:cubicBezTo>
                  <a:pt x="6136911" y="1906783"/>
                  <a:pt x="6136248" y="1912947"/>
                  <a:pt x="6130987" y="1912168"/>
                </a:cubicBezTo>
                <a:cubicBezTo>
                  <a:pt x="6127002" y="1911210"/>
                  <a:pt x="6126388" y="1905226"/>
                  <a:pt x="6126082" y="1902232"/>
                </a:cubicBezTo>
                <a:cubicBezTo>
                  <a:pt x="6124037" y="1894931"/>
                  <a:pt x="6122146" y="1889125"/>
                  <a:pt x="6116885" y="1888346"/>
                </a:cubicBezTo>
                <a:cubicBezTo>
                  <a:pt x="6110346" y="1887745"/>
                  <a:pt x="6104624" y="1882477"/>
                  <a:pt x="6098085" y="1881876"/>
                </a:cubicBezTo>
                <a:cubicBezTo>
                  <a:pt x="6088838" y="1880139"/>
                  <a:pt x="6086947" y="1874332"/>
                  <a:pt x="6089858" y="1864818"/>
                </a:cubicBezTo>
                <a:cubicBezTo>
                  <a:pt x="6097417" y="1850097"/>
                  <a:pt x="6086894" y="1848539"/>
                  <a:pt x="6078618" y="1843629"/>
                </a:cubicBezTo>
                <a:cubicBezTo>
                  <a:pt x="6067635" y="1837581"/>
                  <a:pt x="6068861" y="1849552"/>
                  <a:pt x="6066920" y="1855895"/>
                </a:cubicBezTo>
                <a:cubicBezTo>
                  <a:pt x="6065949" y="1859066"/>
                  <a:pt x="6066256" y="1862058"/>
                  <a:pt x="6062425" y="1862596"/>
                </a:cubicBezTo>
                <a:cubicBezTo>
                  <a:pt x="6059103" y="1855474"/>
                  <a:pt x="6054506" y="1848530"/>
                  <a:pt x="6052308" y="1839731"/>
                </a:cubicBezTo>
                <a:cubicBezTo>
                  <a:pt x="6049140" y="1834105"/>
                  <a:pt x="6044849" y="1830154"/>
                  <a:pt x="6039740" y="1830870"/>
                </a:cubicBezTo>
                <a:cubicBezTo>
                  <a:pt x="6033355" y="1831767"/>
                  <a:pt x="6034123" y="1839247"/>
                  <a:pt x="6033306" y="1843915"/>
                </a:cubicBezTo>
                <a:cubicBezTo>
                  <a:pt x="6026156" y="1875274"/>
                  <a:pt x="6011598" y="1884905"/>
                  <a:pt x="5984828" y="1876520"/>
                </a:cubicBezTo>
                <a:cubicBezTo>
                  <a:pt x="5979412" y="1874244"/>
                  <a:pt x="5974151" y="1873464"/>
                  <a:pt x="5969859" y="1869513"/>
                </a:cubicBezTo>
                <a:cubicBezTo>
                  <a:pt x="5946768" y="1859093"/>
                  <a:pt x="5927151" y="1857293"/>
                  <a:pt x="5911878" y="1885236"/>
                </a:cubicBezTo>
                <a:cubicBezTo>
                  <a:pt x="5911878" y="1885236"/>
                  <a:pt x="5910602" y="1885416"/>
                  <a:pt x="5910756" y="1886912"/>
                </a:cubicBezTo>
                <a:cubicBezTo>
                  <a:pt x="5904676" y="1890801"/>
                  <a:pt x="5899721" y="1893014"/>
                  <a:pt x="5892876" y="1889420"/>
                </a:cubicBezTo>
                <a:cubicBezTo>
                  <a:pt x="5890169" y="1888283"/>
                  <a:pt x="5887308" y="1885649"/>
                  <a:pt x="5888124" y="1880981"/>
                </a:cubicBezTo>
                <a:cubicBezTo>
                  <a:pt x="5888634" y="1873321"/>
                  <a:pt x="5894866" y="1870929"/>
                  <a:pt x="5899822" y="1868716"/>
                </a:cubicBezTo>
                <a:cubicBezTo>
                  <a:pt x="5903653" y="1868178"/>
                  <a:pt x="5908608" y="1865965"/>
                  <a:pt x="5908148" y="1861477"/>
                </a:cubicBezTo>
                <a:cubicBezTo>
                  <a:pt x="5908812" y="1855312"/>
                  <a:pt x="5902579" y="1857704"/>
                  <a:pt x="5899719" y="1855071"/>
                </a:cubicBezTo>
                <a:cubicBezTo>
                  <a:pt x="5893026" y="1852975"/>
                  <a:pt x="5886487" y="1852374"/>
                  <a:pt x="5879794" y="1850277"/>
                </a:cubicBezTo>
                <a:cubicBezTo>
                  <a:pt x="5870548" y="1848539"/>
                  <a:pt x="5862424" y="1845125"/>
                  <a:pt x="5856396" y="1836864"/>
                </a:cubicBezTo>
                <a:cubicBezTo>
                  <a:pt x="5851951" y="1831418"/>
                  <a:pt x="5848119" y="1831955"/>
                  <a:pt x="5842041" y="1835843"/>
                </a:cubicBezTo>
                <a:cubicBezTo>
                  <a:pt x="5824927" y="1845833"/>
                  <a:pt x="5812974" y="1842957"/>
                  <a:pt x="5799639" y="1826615"/>
                </a:cubicBezTo>
                <a:cubicBezTo>
                  <a:pt x="5792333" y="1818533"/>
                  <a:pt x="5787428" y="1808597"/>
                  <a:pt x="5781245" y="1798841"/>
                </a:cubicBezTo>
                <a:cubicBezTo>
                  <a:pt x="5773633" y="1787768"/>
                  <a:pt x="5763926" y="1781540"/>
                  <a:pt x="5751972" y="1778664"/>
                </a:cubicBezTo>
                <a:cubicBezTo>
                  <a:pt x="5738741" y="1775967"/>
                  <a:pt x="5732663" y="1779857"/>
                  <a:pt x="5727964" y="1797210"/>
                </a:cubicBezTo>
                <a:cubicBezTo>
                  <a:pt x="5723419" y="1816062"/>
                  <a:pt x="5714633" y="1818811"/>
                  <a:pt x="5699511" y="1810309"/>
                </a:cubicBezTo>
                <a:cubicBezTo>
                  <a:pt x="5694095" y="1808034"/>
                  <a:pt x="5691233" y="1805400"/>
                  <a:pt x="5685002" y="1807792"/>
                </a:cubicBezTo>
                <a:cubicBezTo>
                  <a:pt x="5670291" y="1815927"/>
                  <a:pt x="5670291" y="1815927"/>
                  <a:pt x="5668296" y="1796475"/>
                </a:cubicBezTo>
                <a:cubicBezTo>
                  <a:pt x="5669267" y="1793304"/>
                  <a:pt x="5669113" y="1791808"/>
                  <a:pt x="5667528" y="1788995"/>
                </a:cubicBezTo>
                <a:cubicBezTo>
                  <a:pt x="5666302" y="1777025"/>
                  <a:pt x="5660733" y="1773253"/>
                  <a:pt x="5650977" y="1779176"/>
                </a:cubicBezTo>
                <a:cubicBezTo>
                  <a:pt x="5643621" y="1783243"/>
                  <a:pt x="5636572" y="1790303"/>
                  <a:pt x="5629062" y="1792873"/>
                </a:cubicBezTo>
                <a:cubicBezTo>
                  <a:pt x="5597084" y="1809503"/>
                  <a:pt x="5560302" y="1791898"/>
                  <a:pt x="5548958" y="1757063"/>
                </a:cubicBezTo>
                <a:cubicBezTo>
                  <a:pt x="5545023" y="1743956"/>
                  <a:pt x="5548905" y="1731270"/>
                  <a:pt x="5547524" y="1717803"/>
                </a:cubicBezTo>
                <a:cubicBezTo>
                  <a:pt x="5546806" y="1698173"/>
                  <a:pt x="5539501" y="1690093"/>
                  <a:pt x="5523562" y="1686257"/>
                </a:cubicBezTo>
                <a:cubicBezTo>
                  <a:pt x="5515592" y="1684340"/>
                  <a:pt x="5507777" y="1683919"/>
                  <a:pt x="5499807" y="1682002"/>
                </a:cubicBezTo>
                <a:cubicBezTo>
                  <a:pt x="5483868" y="1678167"/>
                  <a:pt x="5475235" y="1682413"/>
                  <a:pt x="5470690" y="1701264"/>
                </a:cubicBezTo>
                <a:cubicBezTo>
                  <a:pt x="5466655" y="1712455"/>
                  <a:pt x="5462670" y="1711496"/>
                  <a:pt x="5455517" y="1704910"/>
                </a:cubicBezTo>
                <a:cubicBezTo>
                  <a:pt x="5439936" y="1691919"/>
                  <a:pt x="5430025" y="1696345"/>
                  <a:pt x="5424510" y="1718368"/>
                </a:cubicBezTo>
                <a:cubicBezTo>
                  <a:pt x="5423846" y="1724532"/>
                  <a:pt x="5424460" y="1730517"/>
                  <a:pt x="5429875" y="1732793"/>
                </a:cubicBezTo>
                <a:cubicBezTo>
                  <a:pt x="5436568" y="1734889"/>
                  <a:pt x="5437231" y="1728724"/>
                  <a:pt x="5437895" y="1722561"/>
                </a:cubicBezTo>
                <a:cubicBezTo>
                  <a:pt x="5437436" y="1718073"/>
                  <a:pt x="5439529" y="1713225"/>
                  <a:pt x="5444791" y="1714004"/>
                </a:cubicBezTo>
                <a:cubicBezTo>
                  <a:pt x="5449899" y="1713288"/>
                  <a:pt x="5454192" y="1717239"/>
                  <a:pt x="5453528" y="1723403"/>
                </a:cubicBezTo>
                <a:cubicBezTo>
                  <a:pt x="5453938" y="1740040"/>
                  <a:pt x="5456901" y="1756319"/>
                  <a:pt x="5457466" y="1774455"/>
                </a:cubicBezTo>
                <a:cubicBezTo>
                  <a:pt x="5453174" y="1770502"/>
                  <a:pt x="5451744" y="1769186"/>
                  <a:pt x="5450160" y="1766372"/>
                </a:cubicBezTo>
                <a:cubicBezTo>
                  <a:pt x="5441577" y="1758470"/>
                  <a:pt x="5431360" y="1759904"/>
                  <a:pt x="5422113" y="1758166"/>
                </a:cubicBezTo>
                <a:cubicBezTo>
                  <a:pt x="5416850" y="1757386"/>
                  <a:pt x="5416494" y="1766543"/>
                  <a:pt x="5412970" y="1770073"/>
                </a:cubicBezTo>
                <a:cubicBezTo>
                  <a:pt x="5407045" y="1775457"/>
                  <a:pt x="5400966" y="1779345"/>
                  <a:pt x="5391719" y="1777607"/>
                </a:cubicBezTo>
                <a:cubicBezTo>
                  <a:pt x="5383903" y="1777186"/>
                  <a:pt x="5374963" y="1778441"/>
                  <a:pt x="5365716" y="1776702"/>
                </a:cubicBezTo>
                <a:cubicBezTo>
                  <a:pt x="5370622" y="1786639"/>
                  <a:pt x="5382729" y="1791011"/>
                  <a:pt x="5375987" y="1801063"/>
                </a:cubicBezTo>
                <a:cubicBezTo>
                  <a:pt x="5371645" y="1809260"/>
                  <a:pt x="5366640" y="1823623"/>
                  <a:pt x="5353766" y="1811770"/>
                </a:cubicBezTo>
                <a:cubicBezTo>
                  <a:pt x="5353766" y="1811770"/>
                  <a:pt x="5351365" y="1813624"/>
                  <a:pt x="5351519" y="1815120"/>
                </a:cubicBezTo>
                <a:cubicBezTo>
                  <a:pt x="5351008" y="1822781"/>
                  <a:pt x="5349221" y="1830620"/>
                  <a:pt x="5358314" y="1830862"/>
                </a:cubicBezTo>
                <a:cubicBezTo>
                  <a:pt x="5368685" y="1830924"/>
                  <a:pt x="5378238" y="1835656"/>
                  <a:pt x="5386514" y="1840565"/>
                </a:cubicBezTo>
                <a:cubicBezTo>
                  <a:pt x="5397345" y="1845116"/>
                  <a:pt x="5406131" y="1842366"/>
                  <a:pt x="5410166" y="1831175"/>
                </a:cubicBezTo>
                <a:cubicBezTo>
                  <a:pt x="5415477" y="1819806"/>
                  <a:pt x="5419615" y="1822261"/>
                  <a:pt x="5425338" y="1827529"/>
                </a:cubicBezTo>
                <a:cubicBezTo>
                  <a:pt x="5436781" y="1838065"/>
                  <a:pt x="5445825" y="1850456"/>
                  <a:pt x="5458393" y="1859318"/>
                </a:cubicBezTo>
                <a:cubicBezTo>
                  <a:pt x="5465391" y="1864406"/>
                  <a:pt x="5470654" y="1865185"/>
                  <a:pt x="5477856" y="1859622"/>
                </a:cubicBezTo>
                <a:cubicBezTo>
                  <a:pt x="5483782" y="1854237"/>
                  <a:pt x="5488276" y="1847537"/>
                  <a:pt x="5496246" y="1849454"/>
                </a:cubicBezTo>
                <a:cubicBezTo>
                  <a:pt x="5504062" y="1849874"/>
                  <a:pt x="5506260" y="1858672"/>
                  <a:pt x="5510704" y="1864120"/>
                </a:cubicBezTo>
                <a:cubicBezTo>
                  <a:pt x="5520358" y="1844552"/>
                  <a:pt x="5520358" y="1844552"/>
                  <a:pt x="5537064" y="1855868"/>
                </a:cubicBezTo>
                <a:cubicBezTo>
                  <a:pt x="5543909" y="1859461"/>
                  <a:pt x="5550908" y="1864549"/>
                  <a:pt x="5559235" y="1857310"/>
                </a:cubicBezTo>
                <a:cubicBezTo>
                  <a:pt x="5577471" y="1845646"/>
                  <a:pt x="5581455" y="1846603"/>
                  <a:pt x="5593819" y="1866118"/>
                </a:cubicBezTo>
                <a:cubicBezTo>
                  <a:pt x="5599850" y="1874378"/>
                  <a:pt x="5605879" y="1882639"/>
                  <a:pt x="5613185" y="1890720"/>
                </a:cubicBezTo>
                <a:cubicBezTo>
                  <a:pt x="5629534" y="1911192"/>
                  <a:pt x="5635918" y="1910297"/>
                  <a:pt x="5649097" y="1887199"/>
                </a:cubicBezTo>
                <a:cubicBezTo>
                  <a:pt x="5652468" y="1882173"/>
                  <a:pt x="5654408" y="1875829"/>
                  <a:pt x="5658903" y="1869128"/>
                </a:cubicBezTo>
                <a:cubicBezTo>
                  <a:pt x="5662684" y="1880739"/>
                  <a:pt x="5666159" y="1889358"/>
                  <a:pt x="5669941" y="1900969"/>
                </a:cubicBezTo>
                <a:cubicBezTo>
                  <a:pt x="5672188" y="1897619"/>
                  <a:pt x="5672034" y="1896123"/>
                  <a:pt x="5673159" y="1894447"/>
                </a:cubicBezTo>
                <a:cubicBezTo>
                  <a:pt x="5681892" y="1865902"/>
                  <a:pt x="5694662" y="1864111"/>
                  <a:pt x="5711164" y="1886079"/>
                </a:cubicBezTo>
                <a:cubicBezTo>
                  <a:pt x="5714180" y="1890209"/>
                  <a:pt x="5717194" y="1894339"/>
                  <a:pt x="5720362" y="1899966"/>
                </a:cubicBezTo>
                <a:cubicBezTo>
                  <a:pt x="5721945" y="1902780"/>
                  <a:pt x="5723530" y="1905593"/>
                  <a:pt x="5721436" y="1910440"/>
                </a:cubicBezTo>
                <a:cubicBezTo>
                  <a:pt x="5712291" y="1922347"/>
                  <a:pt x="5720722" y="1928753"/>
                  <a:pt x="5727875" y="1935338"/>
                </a:cubicBezTo>
                <a:cubicBezTo>
                  <a:pt x="5748872" y="1950604"/>
                  <a:pt x="5772627" y="1954861"/>
                  <a:pt x="5796381" y="1959115"/>
                </a:cubicBezTo>
                <a:cubicBezTo>
                  <a:pt x="5834492" y="1964393"/>
                  <a:pt x="5873572" y="1966499"/>
                  <a:pt x="5908415" y="1990447"/>
                </a:cubicBezTo>
                <a:cubicBezTo>
                  <a:pt x="5919552" y="1997992"/>
                  <a:pt x="5931353" y="1999370"/>
                  <a:pt x="5943971" y="1996083"/>
                </a:cubicBezTo>
                <a:cubicBezTo>
                  <a:pt x="5954034" y="1993153"/>
                  <a:pt x="5963434" y="1996388"/>
                  <a:pt x="5970586" y="2002972"/>
                </a:cubicBezTo>
                <a:cubicBezTo>
                  <a:pt x="5984584" y="2013150"/>
                  <a:pt x="5999401" y="2018659"/>
                  <a:pt x="6016463" y="2020820"/>
                </a:cubicBezTo>
                <a:cubicBezTo>
                  <a:pt x="6032248" y="2023158"/>
                  <a:pt x="6048851" y="2020828"/>
                  <a:pt x="6064126" y="2030827"/>
                </a:cubicBezTo>
                <a:cubicBezTo>
                  <a:pt x="6077819" y="2038013"/>
                  <a:pt x="6091048" y="2040709"/>
                  <a:pt x="6103564" y="2023776"/>
                </a:cubicBezTo>
                <a:cubicBezTo>
                  <a:pt x="6107448" y="2049032"/>
                  <a:pt x="6121650" y="2048558"/>
                  <a:pt x="6137129" y="2047903"/>
                </a:cubicBezTo>
                <a:cubicBezTo>
                  <a:pt x="6148623" y="2046291"/>
                  <a:pt x="6160271" y="2046176"/>
                  <a:pt x="6170284" y="2055394"/>
                </a:cubicBezTo>
                <a:cubicBezTo>
                  <a:pt x="6184742" y="2070060"/>
                  <a:pt x="6200835" y="2075391"/>
                  <a:pt x="6218203" y="2080543"/>
                </a:cubicBezTo>
                <a:cubicBezTo>
                  <a:pt x="6248805" y="2088391"/>
                  <a:pt x="6280376" y="2093068"/>
                  <a:pt x="6309190" y="2108756"/>
                </a:cubicBezTo>
                <a:cubicBezTo>
                  <a:pt x="6332434" y="2120672"/>
                  <a:pt x="6356496" y="2127920"/>
                  <a:pt x="6382346" y="2127328"/>
                </a:cubicBezTo>
                <a:cubicBezTo>
                  <a:pt x="6390008" y="2126254"/>
                  <a:pt x="6395577" y="2130026"/>
                  <a:pt x="6399052" y="2138645"/>
                </a:cubicBezTo>
                <a:cubicBezTo>
                  <a:pt x="6412184" y="2165640"/>
                  <a:pt x="6413460" y="2165461"/>
                  <a:pt x="6440125" y="2160201"/>
                </a:cubicBezTo>
                <a:cubicBezTo>
                  <a:pt x="6442680" y="2159842"/>
                  <a:pt x="6445235" y="2159485"/>
                  <a:pt x="6449067" y="2158948"/>
                </a:cubicBezTo>
                <a:cubicBezTo>
                  <a:pt x="6446154" y="2168461"/>
                  <a:pt x="6443243" y="2177977"/>
                  <a:pt x="6440180" y="2185995"/>
                </a:cubicBezTo>
                <a:cubicBezTo>
                  <a:pt x="6436604" y="2201674"/>
                  <a:pt x="6427001" y="2209092"/>
                  <a:pt x="6414077" y="2209389"/>
                </a:cubicBezTo>
                <a:cubicBezTo>
                  <a:pt x="6406415" y="2210463"/>
                  <a:pt x="6399721" y="2208367"/>
                  <a:pt x="6392212" y="2210938"/>
                </a:cubicBezTo>
                <a:cubicBezTo>
                  <a:pt x="6379748" y="2215722"/>
                  <a:pt x="6375610" y="2213268"/>
                  <a:pt x="6371522" y="2198663"/>
                </a:cubicBezTo>
                <a:cubicBezTo>
                  <a:pt x="6370908" y="2192679"/>
                  <a:pt x="6370294" y="2186694"/>
                  <a:pt x="6369681" y="2180709"/>
                </a:cubicBezTo>
                <a:cubicBezTo>
                  <a:pt x="6370038" y="2171553"/>
                  <a:pt x="6366053" y="2170595"/>
                  <a:pt x="6359667" y="2171490"/>
                </a:cubicBezTo>
                <a:cubicBezTo>
                  <a:pt x="6345466" y="2171965"/>
                  <a:pt x="6336016" y="2180878"/>
                  <a:pt x="6328150" y="2192607"/>
                </a:cubicBezTo>
                <a:cubicBezTo>
                  <a:pt x="6325749" y="2194462"/>
                  <a:pt x="6324932" y="2199129"/>
                  <a:pt x="6320947" y="2198171"/>
                </a:cubicBezTo>
                <a:cubicBezTo>
                  <a:pt x="6318241" y="2197033"/>
                  <a:pt x="6317780" y="2192544"/>
                  <a:pt x="6316196" y="2189732"/>
                </a:cubicBezTo>
                <a:cubicBezTo>
                  <a:pt x="6315889" y="2186739"/>
                  <a:pt x="6315735" y="2185242"/>
                  <a:pt x="6315429" y="2182250"/>
                </a:cubicBezTo>
                <a:cubicBezTo>
                  <a:pt x="6314355" y="2171777"/>
                  <a:pt x="6310217" y="2169322"/>
                  <a:pt x="6302860" y="2173390"/>
                </a:cubicBezTo>
                <a:cubicBezTo>
                  <a:pt x="6295658" y="2178953"/>
                  <a:pt x="6291367" y="2175003"/>
                  <a:pt x="6286769" y="2168059"/>
                </a:cubicBezTo>
                <a:cubicBezTo>
                  <a:pt x="6282324" y="2162611"/>
                  <a:pt x="6282988" y="2156446"/>
                  <a:pt x="6286358" y="2151421"/>
                </a:cubicBezTo>
                <a:cubicBezTo>
                  <a:pt x="6289575" y="2144899"/>
                  <a:pt x="6296269" y="2146995"/>
                  <a:pt x="6301838" y="2150768"/>
                </a:cubicBezTo>
                <a:cubicBezTo>
                  <a:pt x="6305822" y="2151726"/>
                  <a:pt x="6308683" y="2154360"/>
                  <a:pt x="6311901" y="2147837"/>
                </a:cubicBezTo>
                <a:cubicBezTo>
                  <a:pt x="6315119" y="2141314"/>
                  <a:pt x="6312257" y="2138681"/>
                  <a:pt x="6309243" y="2134550"/>
                </a:cubicBezTo>
                <a:cubicBezTo>
                  <a:pt x="6302090" y="2127966"/>
                  <a:pt x="6279716" y="2137175"/>
                  <a:pt x="6278389" y="2149504"/>
                </a:cubicBezTo>
                <a:cubicBezTo>
                  <a:pt x="6275275" y="2169672"/>
                  <a:pt x="6263473" y="2168291"/>
                  <a:pt x="6251673" y="2166912"/>
                </a:cubicBezTo>
                <a:cubicBezTo>
                  <a:pt x="6226948" y="2165827"/>
                  <a:pt x="6202579" y="2155588"/>
                  <a:pt x="6178824" y="2151331"/>
                </a:cubicBezTo>
                <a:cubicBezTo>
                  <a:pt x="6172133" y="2149236"/>
                  <a:pt x="6171519" y="2143249"/>
                  <a:pt x="6173458" y="2136907"/>
                </a:cubicBezTo>
                <a:cubicBezTo>
                  <a:pt x="6175245" y="2129068"/>
                  <a:pt x="6177033" y="2121227"/>
                  <a:pt x="6177390" y="2112071"/>
                </a:cubicBezTo>
                <a:cubicBezTo>
                  <a:pt x="6176470" y="2103093"/>
                  <a:pt x="6171054" y="2100817"/>
                  <a:pt x="6165639" y="2098542"/>
                </a:cubicBezTo>
                <a:cubicBezTo>
                  <a:pt x="6161501" y="2096088"/>
                  <a:pt x="6160991" y="2103749"/>
                  <a:pt x="6158590" y="2105602"/>
                </a:cubicBezTo>
                <a:cubicBezTo>
                  <a:pt x="6153278" y="2116972"/>
                  <a:pt x="6146690" y="2128520"/>
                  <a:pt x="6141377" y="2139891"/>
                </a:cubicBezTo>
                <a:cubicBezTo>
                  <a:pt x="6139793" y="2137077"/>
                  <a:pt x="6139639" y="2135581"/>
                  <a:pt x="6139486" y="2134085"/>
                </a:cubicBezTo>
                <a:cubicBezTo>
                  <a:pt x="6136370" y="2116310"/>
                  <a:pt x="6136370" y="2116310"/>
                  <a:pt x="6123241" y="2127258"/>
                </a:cubicBezTo>
                <a:cubicBezTo>
                  <a:pt x="6118593" y="2132462"/>
                  <a:pt x="6117008" y="2129650"/>
                  <a:pt x="6115271" y="2125340"/>
                </a:cubicBezTo>
                <a:cubicBezTo>
                  <a:pt x="6110213" y="2113908"/>
                  <a:pt x="6102090" y="2110495"/>
                  <a:pt x="6093458" y="2114741"/>
                </a:cubicBezTo>
                <a:cubicBezTo>
                  <a:pt x="6080175" y="2124193"/>
                  <a:pt x="6065973" y="2124668"/>
                  <a:pt x="6051925" y="2126639"/>
                </a:cubicBezTo>
                <a:cubicBezTo>
                  <a:pt x="6044263" y="2127714"/>
                  <a:pt x="6040585" y="2129748"/>
                  <a:pt x="6046614" y="2138008"/>
                </a:cubicBezTo>
                <a:cubicBezTo>
                  <a:pt x="6051366" y="2146449"/>
                  <a:pt x="6050703" y="2152613"/>
                  <a:pt x="6042376" y="2159852"/>
                </a:cubicBezTo>
                <a:cubicBezTo>
                  <a:pt x="6054331" y="2162728"/>
                  <a:pt x="6066131" y="2164107"/>
                  <a:pt x="6076961" y="2168659"/>
                </a:cubicBezTo>
                <a:cubicBezTo>
                  <a:pt x="6087639" y="2171714"/>
                  <a:pt x="6098469" y="2176265"/>
                  <a:pt x="6107206" y="2185663"/>
                </a:cubicBezTo>
                <a:cubicBezTo>
                  <a:pt x="6091063" y="2192482"/>
                  <a:pt x="6091063" y="2192482"/>
                  <a:pt x="6065417" y="2182420"/>
                </a:cubicBezTo>
                <a:cubicBezTo>
                  <a:pt x="6049172" y="2175593"/>
                  <a:pt x="6041662" y="2178164"/>
                  <a:pt x="6034103" y="2192885"/>
                </a:cubicBezTo>
                <a:cubicBezTo>
                  <a:pt x="6026697" y="2209102"/>
                  <a:pt x="6026697" y="2209102"/>
                  <a:pt x="6017348" y="2193719"/>
                </a:cubicBezTo>
                <a:cubicBezTo>
                  <a:pt x="6017194" y="2192221"/>
                  <a:pt x="6015764" y="2190905"/>
                  <a:pt x="6015610" y="2189409"/>
                </a:cubicBezTo>
                <a:cubicBezTo>
                  <a:pt x="5993743" y="2153015"/>
                  <a:pt x="5975709" y="2154029"/>
                  <a:pt x="5954819" y="2190350"/>
                </a:cubicBezTo>
                <a:cubicBezTo>
                  <a:pt x="5947260" y="2205070"/>
                  <a:pt x="5935408" y="2215839"/>
                  <a:pt x="5921667" y="2220803"/>
                </a:cubicBezTo>
                <a:cubicBezTo>
                  <a:pt x="5906495" y="2224450"/>
                  <a:pt x="5893110" y="2220256"/>
                  <a:pt x="5878448" y="2216242"/>
                </a:cubicBezTo>
                <a:cubicBezTo>
                  <a:pt x="5860926" y="2209595"/>
                  <a:pt x="5842126" y="2203125"/>
                  <a:pt x="5823939" y="2202642"/>
                </a:cubicBezTo>
                <a:cubicBezTo>
                  <a:pt x="5809738" y="2203117"/>
                  <a:pt x="5795230" y="2200600"/>
                  <a:pt x="5782969" y="2194731"/>
                </a:cubicBezTo>
                <a:cubicBezTo>
                  <a:pt x="5773414" y="2190000"/>
                  <a:pt x="5761307" y="2185629"/>
                  <a:pt x="5751550" y="2191551"/>
                </a:cubicBezTo>
                <a:cubicBezTo>
                  <a:pt x="5739392" y="2199327"/>
                  <a:pt x="5732240" y="2192743"/>
                  <a:pt x="5724781" y="2183164"/>
                </a:cubicBezTo>
                <a:lnTo>
                  <a:pt x="5721864" y="2175534"/>
                </a:lnTo>
                <a:lnTo>
                  <a:pt x="5719633" y="2176664"/>
                </a:lnTo>
                <a:cubicBezTo>
                  <a:pt x="5715220" y="2182546"/>
                  <a:pt x="5722120" y="2182301"/>
                  <a:pt x="5724208" y="2184965"/>
                </a:cubicBezTo>
                <a:cubicBezTo>
                  <a:pt x="5724341" y="2185956"/>
                  <a:pt x="5725187" y="2185801"/>
                  <a:pt x="5725317" y="2186793"/>
                </a:cubicBezTo>
                <a:cubicBezTo>
                  <a:pt x="5727275" y="2188464"/>
                  <a:pt x="5728516" y="2191283"/>
                  <a:pt x="5727090" y="2193574"/>
                </a:cubicBezTo>
                <a:cubicBezTo>
                  <a:pt x="5725795" y="2196855"/>
                  <a:pt x="5724103" y="2197164"/>
                  <a:pt x="5721301" y="2195647"/>
                </a:cubicBezTo>
                <a:cubicBezTo>
                  <a:pt x="5710358" y="2191555"/>
                  <a:pt x="5701582" y="2197219"/>
                  <a:pt x="5696271" y="2209352"/>
                </a:cubicBezTo>
                <a:cubicBezTo>
                  <a:pt x="5694844" y="2211644"/>
                  <a:pt x="5691725" y="2214244"/>
                  <a:pt x="5692123" y="2217218"/>
                </a:cubicBezTo>
                <a:cubicBezTo>
                  <a:pt x="5693577" y="2228117"/>
                  <a:pt x="5704336" y="2237318"/>
                  <a:pt x="5712528" y="2233791"/>
                </a:cubicBezTo>
                <a:cubicBezTo>
                  <a:pt x="5728916" y="2226738"/>
                  <a:pt x="5745383" y="2226774"/>
                  <a:pt x="5762644" y="2232758"/>
                </a:cubicBezTo>
                <a:cubicBezTo>
                  <a:pt x="5768829" y="2233659"/>
                  <a:pt x="5775016" y="2234559"/>
                  <a:pt x="5779429" y="2228676"/>
                </a:cubicBezTo>
                <a:cubicBezTo>
                  <a:pt x="5783261" y="2224932"/>
                  <a:pt x="5785084" y="2225612"/>
                  <a:pt x="5786724" y="2231405"/>
                </a:cubicBezTo>
                <a:cubicBezTo>
                  <a:pt x="5788627" y="2239177"/>
                  <a:pt x="5793518" y="2243359"/>
                  <a:pt x="5800550" y="2244106"/>
                </a:cubicBezTo>
                <a:cubicBezTo>
                  <a:pt x="5807712" y="2245842"/>
                  <a:pt x="5815722" y="2247425"/>
                  <a:pt x="5823730" y="2249008"/>
                </a:cubicBezTo>
                <a:cubicBezTo>
                  <a:pt x="5830762" y="2249753"/>
                  <a:pt x="5834092" y="2255234"/>
                  <a:pt x="5834305" y="2263318"/>
                </a:cubicBezTo>
                <a:cubicBezTo>
                  <a:pt x="5834436" y="2264309"/>
                  <a:pt x="5834702" y="2266290"/>
                  <a:pt x="5834120" y="2268427"/>
                </a:cubicBezTo>
                <a:cubicBezTo>
                  <a:pt x="5834781" y="2273381"/>
                  <a:pt x="5837848" y="2276880"/>
                  <a:pt x="5842077" y="2276107"/>
                </a:cubicBezTo>
                <a:cubicBezTo>
                  <a:pt x="5845592" y="2276481"/>
                  <a:pt x="5844931" y="2271527"/>
                  <a:pt x="5844402" y="2267564"/>
                </a:cubicBezTo>
                <a:cubicBezTo>
                  <a:pt x="5844720" y="2263443"/>
                  <a:pt x="5844189" y="2259480"/>
                  <a:pt x="5849133" y="2257563"/>
                </a:cubicBezTo>
                <a:cubicBezTo>
                  <a:pt x="5856744" y="2256173"/>
                  <a:pt x="5864834" y="2264845"/>
                  <a:pt x="5864334" y="2274074"/>
                </a:cubicBezTo>
                <a:cubicBezTo>
                  <a:pt x="5864728" y="2277045"/>
                  <a:pt x="5863302" y="2279336"/>
                  <a:pt x="5865391" y="2282002"/>
                </a:cubicBezTo>
                <a:cubicBezTo>
                  <a:pt x="5867927" y="2281537"/>
                  <a:pt x="5867533" y="2278565"/>
                  <a:pt x="5869090" y="2277265"/>
                </a:cubicBezTo>
                <a:cubicBezTo>
                  <a:pt x="5872525" y="2270546"/>
                  <a:pt x="5875910" y="2269929"/>
                  <a:pt x="5880218" y="2276247"/>
                </a:cubicBezTo>
                <a:cubicBezTo>
                  <a:pt x="5885903" y="2286375"/>
                  <a:pt x="5893727" y="2293066"/>
                  <a:pt x="5901419" y="2298766"/>
                </a:cubicBezTo>
                <a:cubicBezTo>
                  <a:pt x="5910221" y="2306293"/>
                  <a:pt x="5918310" y="2314969"/>
                  <a:pt x="5921009" y="2328686"/>
                </a:cubicBezTo>
                <a:cubicBezTo>
                  <a:pt x="5922515" y="2333487"/>
                  <a:pt x="5925000" y="2339123"/>
                  <a:pt x="5929493" y="2340331"/>
                </a:cubicBezTo>
                <a:cubicBezTo>
                  <a:pt x="5947732" y="2347151"/>
                  <a:pt x="5955981" y="2370006"/>
                  <a:pt x="5973639" y="2378962"/>
                </a:cubicBezTo>
                <a:cubicBezTo>
                  <a:pt x="5978397" y="2382152"/>
                  <a:pt x="5978214" y="2387263"/>
                  <a:pt x="5977182" y="2392526"/>
                </a:cubicBezTo>
                <a:cubicBezTo>
                  <a:pt x="5975307" y="2397944"/>
                  <a:pt x="5970682" y="2395745"/>
                  <a:pt x="5967748" y="2393234"/>
                </a:cubicBezTo>
                <a:cubicBezTo>
                  <a:pt x="5962010" y="2389206"/>
                  <a:pt x="5957067" y="2391126"/>
                  <a:pt x="5952522" y="2396015"/>
                </a:cubicBezTo>
                <a:cubicBezTo>
                  <a:pt x="5947262" y="2402051"/>
                  <a:pt x="5940760" y="2405269"/>
                  <a:pt x="5933148" y="2406661"/>
                </a:cubicBezTo>
                <a:cubicBezTo>
                  <a:pt x="5920328" y="2407986"/>
                  <a:pt x="5912108" y="2398323"/>
                  <a:pt x="5913638" y="2383831"/>
                </a:cubicBezTo>
                <a:cubicBezTo>
                  <a:pt x="5914089" y="2380704"/>
                  <a:pt x="5914405" y="2376585"/>
                  <a:pt x="5914007" y="2373613"/>
                </a:cubicBezTo>
                <a:cubicBezTo>
                  <a:pt x="5913877" y="2372622"/>
                  <a:pt x="5914589" y="2371477"/>
                  <a:pt x="5914589" y="2371477"/>
                </a:cubicBezTo>
                <a:cubicBezTo>
                  <a:pt x="5913745" y="2371632"/>
                  <a:pt x="5913745" y="2371632"/>
                  <a:pt x="5913030" y="2372777"/>
                </a:cubicBezTo>
                <a:cubicBezTo>
                  <a:pt x="5909646" y="2373394"/>
                  <a:pt x="5907110" y="2373858"/>
                  <a:pt x="5903593" y="2373485"/>
                </a:cubicBezTo>
                <a:cubicBezTo>
                  <a:pt x="5886862" y="2371467"/>
                  <a:pt x="5882184" y="2375366"/>
                  <a:pt x="5879623" y="2395120"/>
                </a:cubicBezTo>
                <a:cubicBezTo>
                  <a:pt x="5879120" y="2404348"/>
                  <a:pt x="5874310" y="2407257"/>
                  <a:pt x="5866434" y="2406665"/>
                </a:cubicBezTo>
                <a:cubicBezTo>
                  <a:pt x="5860380" y="2406755"/>
                  <a:pt x="5856468" y="2403409"/>
                  <a:pt x="5852159" y="2397091"/>
                </a:cubicBezTo>
                <a:cubicBezTo>
                  <a:pt x="5840211" y="2378972"/>
                  <a:pt x="5824112" y="2368717"/>
                  <a:pt x="5803997" y="2367315"/>
                </a:cubicBezTo>
                <a:cubicBezTo>
                  <a:pt x="5787133" y="2364305"/>
                  <a:pt x="5787133" y="2364305"/>
                  <a:pt x="5793160" y="2383506"/>
                </a:cubicBezTo>
                <a:cubicBezTo>
                  <a:pt x="5796309" y="2394097"/>
                  <a:pt x="5795277" y="2399361"/>
                  <a:pt x="5788194" y="2404715"/>
                </a:cubicBezTo>
                <a:cubicBezTo>
                  <a:pt x="5783673" y="2390316"/>
                  <a:pt x="5780738" y="2387806"/>
                  <a:pt x="5767919" y="2389130"/>
                </a:cubicBezTo>
                <a:cubicBezTo>
                  <a:pt x="5759461" y="2390677"/>
                  <a:pt x="5750554" y="2395348"/>
                  <a:pt x="5743310" y="2386521"/>
                </a:cubicBezTo>
                <a:cubicBezTo>
                  <a:pt x="5743178" y="2385531"/>
                  <a:pt x="5742333" y="2385684"/>
                  <a:pt x="5741487" y="2385840"/>
                </a:cubicBezTo>
                <a:cubicBezTo>
                  <a:pt x="5731866" y="2391656"/>
                  <a:pt x="5727981" y="2401502"/>
                  <a:pt x="5728855" y="2414539"/>
                </a:cubicBezTo>
                <a:cubicBezTo>
                  <a:pt x="5729780" y="2421476"/>
                  <a:pt x="5730707" y="2428412"/>
                  <a:pt x="5724337" y="2432621"/>
                </a:cubicBezTo>
                <a:cubicBezTo>
                  <a:pt x="5723624" y="2433767"/>
                  <a:pt x="5721351" y="2436211"/>
                  <a:pt x="5720953" y="2433239"/>
                </a:cubicBezTo>
                <a:cubicBezTo>
                  <a:pt x="5719050" y="2425466"/>
                  <a:pt x="5712997" y="2425556"/>
                  <a:pt x="5707526" y="2423511"/>
                </a:cubicBezTo>
                <a:cubicBezTo>
                  <a:pt x="5701208" y="2421620"/>
                  <a:pt x="5697164" y="2417282"/>
                  <a:pt x="5696953" y="2409200"/>
                </a:cubicBezTo>
                <a:cubicBezTo>
                  <a:pt x="5696606" y="2400128"/>
                  <a:pt x="5692297" y="2393810"/>
                  <a:pt x="5685002" y="2391082"/>
                </a:cubicBezTo>
                <a:cubicBezTo>
                  <a:pt x="5678420" y="2387208"/>
                  <a:pt x="5672897" y="2391264"/>
                  <a:pt x="5667637" y="2397298"/>
                </a:cubicBezTo>
                <a:cubicBezTo>
                  <a:pt x="5663356" y="2404171"/>
                  <a:pt x="5661134" y="2400517"/>
                  <a:pt x="5660342" y="2394570"/>
                </a:cubicBezTo>
                <a:cubicBezTo>
                  <a:pt x="5659150" y="2385653"/>
                  <a:pt x="5654526" y="2383453"/>
                  <a:pt x="5648023" y="2386670"/>
                </a:cubicBezTo>
                <a:cubicBezTo>
                  <a:pt x="5646331" y="2386979"/>
                  <a:pt x="5644639" y="2387288"/>
                  <a:pt x="5643081" y="2388590"/>
                </a:cubicBezTo>
                <a:cubicBezTo>
                  <a:pt x="5635732" y="2391961"/>
                  <a:pt x="5629680" y="2392051"/>
                  <a:pt x="5624974" y="2382760"/>
                </a:cubicBezTo>
                <a:cubicBezTo>
                  <a:pt x="5619555" y="2374615"/>
                  <a:pt x="5611281" y="2371051"/>
                  <a:pt x="5603537" y="2371451"/>
                </a:cubicBezTo>
                <a:cubicBezTo>
                  <a:pt x="5597352" y="2370548"/>
                  <a:pt x="5590585" y="2371785"/>
                  <a:pt x="5593731" y="2382376"/>
                </a:cubicBezTo>
                <a:cubicBezTo>
                  <a:pt x="5594128" y="2385348"/>
                  <a:pt x="5593811" y="2389468"/>
                  <a:pt x="5593361" y="2392594"/>
                </a:cubicBezTo>
                <a:cubicBezTo>
                  <a:pt x="5594288" y="2399530"/>
                  <a:pt x="5592676" y="2406931"/>
                  <a:pt x="5596854" y="2412258"/>
                </a:cubicBezTo>
                <a:cubicBezTo>
                  <a:pt x="5607744" y="2422450"/>
                  <a:pt x="5608749" y="2436478"/>
                  <a:pt x="5610735" y="2451342"/>
                </a:cubicBezTo>
                <a:cubicBezTo>
                  <a:pt x="5604283" y="2448458"/>
                  <a:pt x="5597835" y="2445577"/>
                  <a:pt x="5591068" y="2446814"/>
                </a:cubicBezTo>
                <a:cubicBezTo>
                  <a:pt x="5582743" y="2449348"/>
                  <a:pt x="5574733" y="2447767"/>
                  <a:pt x="5567173" y="2443058"/>
                </a:cubicBezTo>
                <a:cubicBezTo>
                  <a:pt x="5560591" y="2439184"/>
                  <a:pt x="5553296" y="2436456"/>
                  <a:pt x="5546000" y="2433729"/>
                </a:cubicBezTo>
                <a:cubicBezTo>
                  <a:pt x="5524827" y="2424400"/>
                  <a:pt x="5502227" y="2417362"/>
                  <a:pt x="5482084" y="2402769"/>
                </a:cubicBezTo>
                <a:cubicBezTo>
                  <a:pt x="5477326" y="2399580"/>
                  <a:pt x="5475053" y="2402024"/>
                  <a:pt x="5474023" y="2407288"/>
                </a:cubicBezTo>
                <a:cubicBezTo>
                  <a:pt x="5473441" y="2409425"/>
                  <a:pt x="5473125" y="2413543"/>
                  <a:pt x="5469609" y="2413169"/>
                </a:cubicBezTo>
                <a:cubicBezTo>
                  <a:pt x="5466939" y="2412643"/>
                  <a:pt x="5466411" y="2408677"/>
                  <a:pt x="5466147" y="2406696"/>
                </a:cubicBezTo>
                <a:cubicBezTo>
                  <a:pt x="5464639" y="2401897"/>
                  <a:pt x="5463264" y="2398087"/>
                  <a:pt x="5459748" y="2397715"/>
                </a:cubicBezTo>
                <a:cubicBezTo>
                  <a:pt x="5455387" y="2397497"/>
                  <a:pt x="5451475" y="2394150"/>
                  <a:pt x="5447113" y="2393932"/>
                </a:cubicBezTo>
                <a:cubicBezTo>
                  <a:pt x="5440928" y="2393032"/>
                  <a:pt x="5439555" y="2389222"/>
                  <a:pt x="5441298" y="2382813"/>
                </a:cubicBezTo>
                <a:cubicBezTo>
                  <a:pt x="5446027" y="2372812"/>
                  <a:pt x="5438998" y="2372068"/>
                  <a:pt x="5433393" y="2369030"/>
                </a:cubicBezTo>
                <a:cubicBezTo>
                  <a:pt x="5425965" y="2365311"/>
                  <a:pt x="5427023" y="2373239"/>
                  <a:pt x="5425861" y="2377512"/>
                </a:cubicBezTo>
                <a:cubicBezTo>
                  <a:pt x="5425279" y="2379649"/>
                  <a:pt x="5425543" y="2381630"/>
                  <a:pt x="5423007" y="2382095"/>
                </a:cubicBezTo>
                <a:cubicBezTo>
                  <a:pt x="5420654" y="2377448"/>
                  <a:pt x="5417455" y="2372956"/>
                  <a:pt x="5415816" y="2367167"/>
                </a:cubicBezTo>
                <a:cubicBezTo>
                  <a:pt x="5413596" y="2363510"/>
                  <a:pt x="5410662" y="2361002"/>
                  <a:pt x="5407277" y="2361621"/>
                </a:cubicBezTo>
                <a:cubicBezTo>
                  <a:pt x="5403048" y="2362393"/>
                  <a:pt x="5403710" y="2367346"/>
                  <a:pt x="5403261" y="2370474"/>
                </a:cubicBezTo>
                <a:cubicBezTo>
                  <a:pt x="5399139" y="2391529"/>
                  <a:pt x="5389650" y="2398337"/>
                  <a:pt x="5371676" y="2393499"/>
                </a:cubicBezTo>
                <a:cubicBezTo>
                  <a:pt x="5368028" y="2392135"/>
                  <a:pt x="5364513" y="2391763"/>
                  <a:pt x="5361578" y="2389255"/>
                </a:cubicBezTo>
                <a:cubicBezTo>
                  <a:pt x="5346010" y="2382961"/>
                  <a:pt x="5332925" y="2382306"/>
                  <a:pt x="5323333" y="2401315"/>
                </a:cubicBezTo>
                <a:cubicBezTo>
                  <a:pt x="5323333" y="2401315"/>
                  <a:pt x="5322488" y="2401470"/>
                  <a:pt x="5322621" y="2402460"/>
                </a:cubicBezTo>
                <a:cubicBezTo>
                  <a:pt x="5318656" y="2405216"/>
                  <a:pt x="5315404" y="2406823"/>
                  <a:pt x="5310778" y="2404624"/>
                </a:cubicBezTo>
                <a:cubicBezTo>
                  <a:pt x="5308954" y="2403941"/>
                  <a:pt x="5306998" y="2402269"/>
                  <a:pt x="5307447" y="2399143"/>
                </a:cubicBezTo>
                <a:cubicBezTo>
                  <a:pt x="5307631" y="2394033"/>
                  <a:pt x="5311729" y="2392269"/>
                  <a:pt x="5314979" y="2390661"/>
                </a:cubicBezTo>
                <a:cubicBezTo>
                  <a:pt x="5317517" y="2390198"/>
                  <a:pt x="5320768" y="2388587"/>
                  <a:pt x="5320370" y="2385616"/>
                </a:cubicBezTo>
                <a:cubicBezTo>
                  <a:pt x="5320688" y="2381497"/>
                  <a:pt x="5316591" y="2383260"/>
                  <a:pt x="5314634" y="2381587"/>
                </a:cubicBezTo>
                <a:cubicBezTo>
                  <a:pt x="5310141" y="2380377"/>
                  <a:pt x="5305781" y="2380159"/>
                  <a:pt x="5301286" y="2378951"/>
                </a:cubicBezTo>
                <a:cubicBezTo>
                  <a:pt x="5295102" y="2378049"/>
                  <a:pt x="5289629" y="2376004"/>
                  <a:pt x="5285452" y="2370677"/>
                </a:cubicBezTo>
                <a:cubicBezTo>
                  <a:pt x="5282387" y="2367176"/>
                  <a:pt x="5279849" y="2367641"/>
                  <a:pt x="5275884" y="2370393"/>
                </a:cubicBezTo>
                <a:cubicBezTo>
                  <a:pt x="5264705" y="2377510"/>
                  <a:pt x="5256695" y="2375930"/>
                  <a:pt x="5247497" y="2365428"/>
                </a:cubicBezTo>
                <a:cubicBezTo>
                  <a:pt x="5242474" y="2360257"/>
                  <a:pt x="5239011" y="2353781"/>
                  <a:pt x="5234702" y="2347465"/>
                </a:cubicBezTo>
                <a:cubicBezTo>
                  <a:pt x="5229414" y="2340309"/>
                  <a:pt x="5222833" y="2336436"/>
                  <a:pt x="5214823" y="2334853"/>
                </a:cubicBezTo>
                <a:cubicBezTo>
                  <a:pt x="5205968" y="2333426"/>
                  <a:pt x="5202003" y="2336180"/>
                  <a:pt x="5199229" y="2347854"/>
                </a:cubicBezTo>
                <a:cubicBezTo>
                  <a:pt x="5196588" y="2360516"/>
                  <a:pt x="5190799" y="2362590"/>
                  <a:pt x="5180568" y="2357351"/>
                </a:cubicBezTo>
                <a:cubicBezTo>
                  <a:pt x="5176923" y="2355988"/>
                  <a:pt x="5174966" y="2354316"/>
                  <a:pt x="5170868" y="2356078"/>
                </a:cubicBezTo>
                <a:cubicBezTo>
                  <a:pt x="5161247" y="2361896"/>
                  <a:pt x="5161247" y="2361896"/>
                  <a:pt x="5159530" y="2349014"/>
                </a:cubicBezTo>
                <a:cubicBezTo>
                  <a:pt x="5160111" y="2346878"/>
                  <a:pt x="5159978" y="2345888"/>
                  <a:pt x="5158867" y="2344059"/>
                </a:cubicBezTo>
                <a:cubicBezTo>
                  <a:pt x="5157811" y="2336134"/>
                  <a:pt x="5154030" y="2333778"/>
                  <a:pt x="5147659" y="2337987"/>
                </a:cubicBezTo>
                <a:cubicBezTo>
                  <a:pt x="5142849" y="2340896"/>
                  <a:pt x="5138303" y="2345786"/>
                  <a:pt x="5133362" y="2347703"/>
                </a:cubicBezTo>
                <a:cubicBezTo>
                  <a:pt x="5112428" y="2359648"/>
                  <a:pt x="5087608" y="2348956"/>
                  <a:pt x="5079358" y="2326101"/>
                </a:cubicBezTo>
                <a:cubicBezTo>
                  <a:pt x="5076475" y="2317491"/>
                  <a:pt x="5078801" y="2308947"/>
                  <a:pt x="5077611" y="2300028"/>
                </a:cubicBezTo>
                <a:cubicBezTo>
                  <a:pt x="5076738" y="2286991"/>
                  <a:pt x="5071714" y="2281819"/>
                  <a:pt x="5061035" y="2279707"/>
                </a:cubicBezTo>
                <a:cubicBezTo>
                  <a:pt x="5055696" y="2278653"/>
                  <a:pt x="5050489" y="2278590"/>
                  <a:pt x="5045151" y="2277534"/>
                </a:cubicBezTo>
                <a:cubicBezTo>
                  <a:pt x="5034470" y="2275425"/>
                  <a:pt x="5028814" y="2278487"/>
                  <a:pt x="5026173" y="2291152"/>
                </a:cubicBezTo>
                <a:cubicBezTo>
                  <a:pt x="5023716" y="2298706"/>
                  <a:pt x="5021045" y="2298179"/>
                  <a:pt x="5016157" y="2293997"/>
                </a:cubicBezTo>
                <a:cubicBezTo>
                  <a:pt x="5005529" y="2285787"/>
                  <a:pt x="4999026" y="2289005"/>
                  <a:pt x="4995803" y="2303803"/>
                </a:cubicBezTo>
                <a:cubicBezTo>
                  <a:pt x="4995488" y="2307923"/>
                  <a:pt x="4996016" y="2311887"/>
                  <a:pt x="4999664" y="2313251"/>
                </a:cubicBezTo>
                <a:cubicBezTo>
                  <a:pt x="5004158" y="2314460"/>
                  <a:pt x="5004475" y="2310340"/>
                  <a:pt x="5004792" y="2306224"/>
                </a:cubicBezTo>
                <a:cubicBezTo>
                  <a:pt x="5004394" y="2303251"/>
                  <a:pt x="5005691" y="2299969"/>
                  <a:pt x="5009205" y="2300341"/>
                </a:cubicBezTo>
                <a:cubicBezTo>
                  <a:pt x="5012590" y="2299723"/>
                  <a:pt x="5015523" y="2302234"/>
                  <a:pt x="5015204" y="2306351"/>
                </a:cubicBezTo>
                <a:cubicBezTo>
                  <a:pt x="5015815" y="2317406"/>
                  <a:pt x="5018115" y="2328152"/>
                  <a:pt x="5018857" y="2340198"/>
                </a:cubicBezTo>
                <a:cubicBezTo>
                  <a:pt x="5015921" y="2337688"/>
                  <a:pt x="5014943" y="2336850"/>
                  <a:pt x="5013834" y="2335023"/>
                </a:cubicBezTo>
                <a:cubicBezTo>
                  <a:pt x="5007965" y="2330006"/>
                  <a:pt x="5001199" y="2331240"/>
                  <a:pt x="4995014" y="2330340"/>
                </a:cubicBezTo>
                <a:cubicBezTo>
                  <a:pt x="4991499" y="2329967"/>
                  <a:pt x="4991446" y="2336068"/>
                  <a:pt x="4989172" y="2338513"/>
                </a:cubicBezTo>
                <a:cubicBezTo>
                  <a:pt x="4985340" y="2342259"/>
                  <a:pt x="4981376" y="2345012"/>
                  <a:pt x="4975190" y="2344112"/>
                </a:cubicBezTo>
                <a:cubicBezTo>
                  <a:pt x="4969984" y="2344048"/>
                  <a:pt x="4964063" y="2345130"/>
                  <a:pt x="4957878" y="2344231"/>
                </a:cubicBezTo>
                <a:cubicBezTo>
                  <a:pt x="4961341" y="2350704"/>
                  <a:pt x="4969482" y="2353276"/>
                  <a:pt x="4965201" y="2360149"/>
                </a:cubicBezTo>
                <a:cubicBezTo>
                  <a:pt x="4962479" y="2365721"/>
                  <a:pt x="4959442" y="2375412"/>
                  <a:pt x="4950638" y="2367884"/>
                </a:cubicBezTo>
                <a:cubicBezTo>
                  <a:pt x="4950638" y="2367884"/>
                  <a:pt x="4949078" y="2369184"/>
                  <a:pt x="4949210" y="2370174"/>
                </a:cubicBezTo>
                <a:cubicBezTo>
                  <a:pt x="4949025" y="2375284"/>
                  <a:pt x="4947997" y="2380547"/>
                  <a:pt x="4954048" y="2380456"/>
                </a:cubicBezTo>
                <a:cubicBezTo>
                  <a:pt x="4960947" y="2380213"/>
                  <a:pt x="4967398" y="2383094"/>
                  <a:pt x="4973000" y="2386130"/>
                </a:cubicBezTo>
                <a:cubicBezTo>
                  <a:pt x="4980298" y="2388859"/>
                  <a:pt x="4986087" y="2386785"/>
                  <a:pt x="4988542" y="2379231"/>
                </a:cubicBezTo>
                <a:cubicBezTo>
                  <a:pt x="4991846" y="2371523"/>
                  <a:pt x="4994647" y="2373041"/>
                  <a:pt x="4998560" y="2376388"/>
                </a:cubicBezTo>
                <a:cubicBezTo>
                  <a:pt x="5006384" y="2383077"/>
                  <a:pt x="5012650" y="2391071"/>
                  <a:pt x="5021189" y="2396616"/>
                </a:cubicBezTo>
                <a:cubicBezTo>
                  <a:pt x="5025947" y="2399808"/>
                  <a:pt x="5029462" y="2400179"/>
                  <a:pt x="5034139" y="2396280"/>
                </a:cubicBezTo>
                <a:cubicBezTo>
                  <a:pt x="5037971" y="2392535"/>
                  <a:pt x="5040825" y="2387953"/>
                  <a:pt x="5046166" y="2389008"/>
                </a:cubicBezTo>
                <a:cubicBezTo>
                  <a:pt x="5051371" y="2389073"/>
                  <a:pt x="5053012" y="2394863"/>
                  <a:pt x="5056078" y="2398363"/>
                </a:cubicBezTo>
                <a:cubicBezTo>
                  <a:pt x="5062103" y="2385081"/>
                  <a:pt x="5062103" y="2385081"/>
                  <a:pt x="5073443" y="2392146"/>
                </a:cubicBezTo>
                <a:cubicBezTo>
                  <a:pt x="5078069" y="2394347"/>
                  <a:pt x="5082827" y="2397537"/>
                  <a:pt x="5088220" y="2392491"/>
                </a:cubicBezTo>
                <a:cubicBezTo>
                  <a:pt x="5100113" y="2384229"/>
                  <a:pt x="5102782" y="2384757"/>
                  <a:pt x="5111400" y="2397394"/>
                </a:cubicBezTo>
                <a:cubicBezTo>
                  <a:pt x="5115577" y="2402721"/>
                  <a:pt x="5119753" y="2408049"/>
                  <a:pt x="5124776" y="2413223"/>
                </a:cubicBezTo>
                <a:cubicBezTo>
                  <a:pt x="5136064" y="2426385"/>
                  <a:pt x="5140293" y="2425613"/>
                  <a:pt x="5148591" y="2409888"/>
                </a:cubicBezTo>
                <a:cubicBezTo>
                  <a:pt x="5150732" y="2406451"/>
                  <a:pt x="5151894" y="2402178"/>
                  <a:pt x="5154750" y="2397596"/>
                </a:cubicBezTo>
                <a:cubicBezTo>
                  <a:pt x="5157499" y="2405215"/>
                  <a:pt x="5159983" y="2410851"/>
                  <a:pt x="5162733" y="2418470"/>
                </a:cubicBezTo>
                <a:cubicBezTo>
                  <a:pt x="5164161" y="2416178"/>
                  <a:pt x="5164029" y="2415188"/>
                  <a:pt x="5164742" y="2414041"/>
                </a:cubicBezTo>
                <a:cubicBezTo>
                  <a:pt x="5169974" y="2394815"/>
                  <a:pt x="5178431" y="2393270"/>
                  <a:pt x="5189851" y="2407425"/>
                </a:cubicBezTo>
                <a:cubicBezTo>
                  <a:pt x="5191941" y="2410090"/>
                  <a:pt x="5194030" y="2412753"/>
                  <a:pt x="5196250" y="2416407"/>
                </a:cubicBezTo>
                <a:cubicBezTo>
                  <a:pt x="5197359" y="2418235"/>
                  <a:pt x="5198470" y="2420064"/>
                  <a:pt x="5197175" y="2423345"/>
                </a:cubicBezTo>
                <a:cubicBezTo>
                  <a:pt x="5191334" y="2431516"/>
                  <a:pt x="5197070" y="2435543"/>
                  <a:pt x="5201961" y="2439726"/>
                </a:cubicBezTo>
                <a:cubicBezTo>
                  <a:pt x="5216235" y="2449301"/>
                  <a:pt x="5232121" y="2451474"/>
                  <a:pt x="5248008" y="2453647"/>
                </a:cubicBezTo>
                <a:cubicBezTo>
                  <a:pt x="5273461" y="2456104"/>
                  <a:pt x="5299497" y="2456423"/>
                  <a:pt x="5323154" y="2471388"/>
                </a:cubicBezTo>
                <a:cubicBezTo>
                  <a:pt x="5330715" y="2476097"/>
                  <a:pt x="5338591" y="2476688"/>
                  <a:pt x="5346918" y="2474154"/>
                </a:cubicBezTo>
                <a:cubicBezTo>
                  <a:pt x="5353551" y="2471926"/>
                  <a:pt x="5359868" y="2473817"/>
                  <a:pt x="5364759" y="2478000"/>
                </a:cubicBezTo>
                <a:cubicBezTo>
                  <a:pt x="5374275" y="2484382"/>
                  <a:pt x="5384240" y="2487638"/>
                  <a:pt x="5395633" y="2488602"/>
                </a:cubicBezTo>
                <a:cubicBezTo>
                  <a:pt x="5406180" y="2489722"/>
                  <a:pt x="5417176" y="2487712"/>
                  <a:pt x="5427537" y="2493940"/>
                </a:cubicBezTo>
                <a:cubicBezTo>
                  <a:pt x="5436790" y="2498341"/>
                  <a:pt x="5445644" y="2499769"/>
                  <a:pt x="5453624" y="2488160"/>
                </a:cubicBezTo>
                <a:cubicBezTo>
                  <a:pt x="5456719" y="2504851"/>
                  <a:pt x="5466155" y="2504144"/>
                  <a:pt x="5476437" y="2503279"/>
                </a:cubicBezTo>
                <a:cubicBezTo>
                  <a:pt x="5484049" y="2501889"/>
                  <a:pt x="5491794" y="2501489"/>
                  <a:pt x="5498641" y="2507343"/>
                </a:cubicBezTo>
                <a:cubicBezTo>
                  <a:pt x="5508554" y="2516700"/>
                  <a:pt x="5519364" y="2519800"/>
                  <a:pt x="5531021" y="2522745"/>
                </a:cubicBezTo>
                <a:cubicBezTo>
                  <a:pt x="5551533" y="2527120"/>
                  <a:pt x="5572626" y="2529357"/>
                  <a:pt x="5592108" y="2538995"/>
                </a:cubicBezTo>
                <a:cubicBezTo>
                  <a:pt x="5607810" y="2546279"/>
                  <a:pt x="5623959" y="2550434"/>
                  <a:pt x="5641140" y="2549325"/>
                </a:cubicBezTo>
                <a:cubicBezTo>
                  <a:pt x="5646215" y="2548399"/>
                  <a:pt x="5649995" y="2550754"/>
                  <a:pt x="5652480" y="2556390"/>
                </a:cubicBezTo>
                <a:cubicBezTo>
                  <a:pt x="5661759" y="2573982"/>
                  <a:pt x="5662605" y="2573827"/>
                  <a:pt x="5680234" y="2569593"/>
                </a:cubicBezTo>
                <a:cubicBezTo>
                  <a:pt x="5681927" y="2569284"/>
                  <a:pt x="5683618" y="2568973"/>
                  <a:pt x="5686156" y="2568511"/>
                </a:cubicBezTo>
                <a:cubicBezTo>
                  <a:pt x="5684412" y="2574919"/>
                  <a:pt x="5682667" y="2581327"/>
                  <a:pt x="5680792" y="2586747"/>
                </a:cubicBezTo>
                <a:cubicBezTo>
                  <a:pt x="5678731" y="2597272"/>
                  <a:pt x="5672495" y="2602473"/>
                  <a:pt x="5663903" y="2603026"/>
                </a:cubicBezTo>
                <a:cubicBezTo>
                  <a:pt x="5658829" y="2603955"/>
                  <a:pt x="5654335" y="2602746"/>
                  <a:pt x="5649391" y="2604662"/>
                </a:cubicBezTo>
                <a:cubicBezTo>
                  <a:pt x="5641199" y="2608190"/>
                  <a:pt x="5638396" y="2606671"/>
                  <a:pt x="5635384" y="2597071"/>
                </a:cubicBezTo>
                <a:cubicBezTo>
                  <a:pt x="5634854" y="2593107"/>
                  <a:pt x="5634325" y="2589144"/>
                  <a:pt x="5633796" y="2585181"/>
                </a:cubicBezTo>
                <a:cubicBezTo>
                  <a:pt x="5633848" y="2579081"/>
                  <a:pt x="5631178" y="2578553"/>
                  <a:pt x="5626950" y="2579325"/>
                </a:cubicBezTo>
                <a:cubicBezTo>
                  <a:pt x="5617513" y="2580034"/>
                  <a:pt x="5611407" y="2586223"/>
                  <a:pt x="5606414" y="2594241"/>
                </a:cubicBezTo>
                <a:cubicBezTo>
                  <a:pt x="5604854" y="2595541"/>
                  <a:pt x="5604404" y="2598670"/>
                  <a:pt x="5601735" y="2598142"/>
                </a:cubicBezTo>
                <a:cubicBezTo>
                  <a:pt x="5599910" y="2597461"/>
                  <a:pt x="5599515" y="2594488"/>
                  <a:pt x="5598404" y="2592660"/>
                </a:cubicBezTo>
                <a:cubicBezTo>
                  <a:pt x="5598138" y="2590677"/>
                  <a:pt x="5598007" y="2589687"/>
                  <a:pt x="5597742" y="2587705"/>
                </a:cubicBezTo>
                <a:cubicBezTo>
                  <a:pt x="5596817" y="2580768"/>
                  <a:pt x="5594015" y="2579250"/>
                  <a:pt x="5589204" y="2582160"/>
                </a:cubicBezTo>
                <a:cubicBezTo>
                  <a:pt x="5584525" y="2586059"/>
                  <a:pt x="5581593" y="2583550"/>
                  <a:pt x="5578393" y="2579058"/>
                </a:cubicBezTo>
                <a:cubicBezTo>
                  <a:pt x="5575327" y="2575558"/>
                  <a:pt x="5575645" y="2571441"/>
                  <a:pt x="5577784" y="2568004"/>
                </a:cubicBezTo>
                <a:cubicBezTo>
                  <a:pt x="5579792" y="2563576"/>
                  <a:pt x="5584286" y="2564786"/>
                  <a:pt x="5588067" y="2567140"/>
                </a:cubicBezTo>
                <a:cubicBezTo>
                  <a:pt x="5590736" y="2567668"/>
                  <a:pt x="5592692" y="2569342"/>
                  <a:pt x="5594702" y="2564913"/>
                </a:cubicBezTo>
                <a:cubicBezTo>
                  <a:pt x="5596708" y="2560487"/>
                  <a:pt x="5594752" y="2558814"/>
                  <a:pt x="5592664" y="2556150"/>
                </a:cubicBezTo>
                <a:cubicBezTo>
                  <a:pt x="5587774" y="2551969"/>
                  <a:pt x="5573079" y="2558713"/>
                  <a:pt x="5572445" y="2566948"/>
                </a:cubicBezTo>
                <a:cubicBezTo>
                  <a:pt x="5570781" y="2580449"/>
                  <a:pt x="5562904" y="2579858"/>
                  <a:pt x="5555026" y="2579267"/>
                </a:cubicBezTo>
                <a:cubicBezTo>
                  <a:pt x="5538560" y="2579229"/>
                  <a:pt x="5522146" y="2573091"/>
                  <a:pt x="5506259" y="2570919"/>
                </a:cubicBezTo>
                <a:cubicBezTo>
                  <a:pt x="5501766" y="2569709"/>
                  <a:pt x="5501236" y="2565744"/>
                  <a:pt x="5502398" y="2561471"/>
                </a:cubicBezTo>
                <a:cubicBezTo>
                  <a:pt x="5503430" y="2556209"/>
                  <a:pt x="5504461" y="2550945"/>
                  <a:pt x="5504512" y="2544844"/>
                </a:cubicBezTo>
                <a:cubicBezTo>
                  <a:pt x="5503719" y="2538899"/>
                  <a:pt x="5500071" y="2537537"/>
                  <a:pt x="5496423" y="2536172"/>
                </a:cubicBezTo>
                <a:cubicBezTo>
                  <a:pt x="5493621" y="2534653"/>
                  <a:pt x="5493436" y="2539762"/>
                  <a:pt x="5491877" y="2541062"/>
                </a:cubicBezTo>
                <a:cubicBezTo>
                  <a:pt x="5488576" y="2548772"/>
                  <a:pt x="5484426" y="2556634"/>
                  <a:pt x="5481122" y="2564344"/>
                </a:cubicBezTo>
                <a:cubicBezTo>
                  <a:pt x="5480011" y="2562516"/>
                  <a:pt x="5479878" y="2561525"/>
                  <a:pt x="5479747" y="2560534"/>
                </a:cubicBezTo>
                <a:cubicBezTo>
                  <a:pt x="5477314" y="2548799"/>
                  <a:pt x="5477314" y="2548799"/>
                  <a:pt x="5468805" y="2556443"/>
                </a:cubicBezTo>
                <a:cubicBezTo>
                  <a:pt x="5465818" y="2560032"/>
                  <a:pt x="5464707" y="2558206"/>
                  <a:pt x="5463464" y="2555388"/>
                </a:cubicBezTo>
                <a:cubicBezTo>
                  <a:pt x="5459868" y="2547924"/>
                  <a:pt x="5454396" y="2545878"/>
                  <a:pt x="5448741" y="2548942"/>
                </a:cubicBezTo>
                <a:cubicBezTo>
                  <a:pt x="5440098" y="2555595"/>
                  <a:pt x="5430663" y="2556304"/>
                  <a:pt x="5421358" y="2558005"/>
                </a:cubicBezTo>
                <a:cubicBezTo>
                  <a:pt x="5416284" y="2558931"/>
                  <a:pt x="5413878" y="2560386"/>
                  <a:pt x="5418054" y="2565713"/>
                </a:cubicBezTo>
                <a:cubicBezTo>
                  <a:pt x="5421386" y="2571194"/>
                  <a:pt x="5421069" y="2575313"/>
                  <a:pt x="5415677" y="2580358"/>
                </a:cubicBezTo>
                <a:cubicBezTo>
                  <a:pt x="5423687" y="2581941"/>
                  <a:pt x="5431564" y="2582532"/>
                  <a:pt x="5438859" y="2585259"/>
                </a:cubicBezTo>
                <a:cubicBezTo>
                  <a:pt x="5446022" y="2586995"/>
                  <a:pt x="5453317" y="2589724"/>
                  <a:pt x="5459317" y="2595733"/>
                </a:cubicBezTo>
                <a:cubicBezTo>
                  <a:pt x="5448720" y="2600714"/>
                  <a:pt x="5448720" y="2600714"/>
                  <a:pt x="5431459" y="2594732"/>
                </a:cubicBezTo>
                <a:cubicBezTo>
                  <a:pt x="5420516" y="2590641"/>
                  <a:pt x="5415572" y="2592557"/>
                  <a:pt x="5410843" y="2602559"/>
                </a:cubicBezTo>
                <a:cubicBezTo>
                  <a:pt x="5406246" y="2613549"/>
                  <a:pt x="5406246" y="2613549"/>
                  <a:pt x="5399714" y="2603576"/>
                </a:cubicBezTo>
                <a:cubicBezTo>
                  <a:pt x="5399582" y="2602586"/>
                  <a:pt x="5398604" y="2601748"/>
                  <a:pt x="5398473" y="2600756"/>
                </a:cubicBezTo>
                <a:cubicBezTo>
                  <a:pt x="5383192" y="2577156"/>
                  <a:pt x="5371219" y="2578328"/>
                  <a:pt x="5358057" y="2603063"/>
                </a:cubicBezTo>
                <a:cubicBezTo>
                  <a:pt x="5353327" y="2613065"/>
                  <a:pt x="5345663" y="2620553"/>
                  <a:pt x="5336623" y="2624236"/>
                </a:cubicBezTo>
                <a:cubicBezTo>
                  <a:pt x="5326606" y="2627080"/>
                  <a:pt x="5317618" y="2624661"/>
                  <a:pt x="5307787" y="2622398"/>
                </a:cubicBezTo>
                <a:cubicBezTo>
                  <a:pt x="5295998" y="2618460"/>
                  <a:pt x="5283361" y="2614678"/>
                  <a:pt x="5271256" y="2614858"/>
                </a:cubicBezTo>
                <a:cubicBezTo>
                  <a:pt x="5261820" y="2615567"/>
                  <a:pt x="5252120" y="2614293"/>
                  <a:pt x="5243845" y="2610730"/>
                </a:cubicBezTo>
                <a:cubicBezTo>
                  <a:pt x="5237395" y="2607848"/>
                  <a:pt x="5229254" y="2605275"/>
                  <a:pt x="5222885" y="2609484"/>
                </a:cubicBezTo>
                <a:cubicBezTo>
                  <a:pt x="5214956" y="2614993"/>
                  <a:pt x="5210065" y="2610810"/>
                  <a:pt x="5204909" y="2604647"/>
                </a:cubicBezTo>
                <a:cubicBezTo>
                  <a:pt x="5195578" y="2593155"/>
                  <a:pt x="5189365" y="2579063"/>
                  <a:pt x="5187117" y="2562218"/>
                </a:cubicBezTo>
                <a:cubicBezTo>
                  <a:pt x="5186590" y="2558254"/>
                  <a:pt x="5186059" y="2554290"/>
                  <a:pt x="5180721" y="2553235"/>
                </a:cubicBezTo>
                <a:cubicBezTo>
                  <a:pt x="5175249" y="2551189"/>
                  <a:pt x="5174218" y="2556453"/>
                  <a:pt x="5172077" y="2559888"/>
                </a:cubicBezTo>
                <a:cubicBezTo>
                  <a:pt x="5170783" y="2563171"/>
                  <a:pt x="5169488" y="2566453"/>
                  <a:pt x="5168060" y="2568744"/>
                </a:cubicBezTo>
                <a:cubicBezTo>
                  <a:pt x="5162485" y="2578899"/>
                  <a:pt x="5153445" y="2582578"/>
                  <a:pt x="5144274" y="2585270"/>
                </a:cubicBezTo>
                <a:cubicBezTo>
                  <a:pt x="5136661" y="2586659"/>
                  <a:pt x="5135603" y="2578731"/>
                  <a:pt x="5131559" y="2574395"/>
                </a:cubicBezTo>
                <a:cubicBezTo>
                  <a:pt x="5128520" y="2584086"/>
                  <a:pt x="5122282" y="2589286"/>
                  <a:pt x="5114406" y="2588695"/>
                </a:cubicBezTo>
                <a:cubicBezTo>
                  <a:pt x="5104704" y="2587421"/>
                  <a:pt x="5095534" y="2590112"/>
                  <a:pt x="5086361" y="2592803"/>
                </a:cubicBezTo>
                <a:cubicBezTo>
                  <a:pt x="5067041" y="2597347"/>
                  <a:pt x="5047771" y="2595790"/>
                  <a:pt x="5031011" y="2580580"/>
                </a:cubicBezTo>
                <a:cubicBezTo>
                  <a:pt x="5028077" y="2578072"/>
                  <a:pt x="5025142" y="2575563"/>
                  <a:pt x="5022025" y="2578162"/>
                </a:cubicBezTo>
                <a:cubicBezTo>
                  <a:pt x="5015920" y="2584352"/>
                  <a:pt x="5009020" y="2584597"/>
                  <a:pt x="5002121" y="2584844"/>
                </a:cubicBezTo>
                <a:cubicBezTo>
                  <a:pt x="4999584" y="2585306"/>
                  <a:pt x="4998025" y="2586607"/>
                  <a:pt x="4996730" y="2589888"/>
                </a:cubicBezTo>
                <a:cubicBezTo>
                  <a:pt x="4995700" y="2595152"/>
                  <a:pt x="4992184" y="2594780"/>
                  <a:pt x="4988536" y="2593415"/>
                </a:cubicBezTo>
                <a:cubicBezTo>
                  <a:pt x="4984042" y="2592206"/>
                  <a:pt x="4978254" y="2594279"/>
                  <a:pt x="4976351" y="2586505"/>
                </a:cubicBezTo>
                <a:cubicBezTo>
                  <a:pt x="4975292" y="2578579"/>
                  <a:pt x="4970667" y="2576377"/>
                  <a:pt x="4965328" y="2575322"/>
                </a:cubicBezTo>
                <a:cubicBezTo>
                  <a:pt x="4960834" y="2574112"/>
                  <a:pt x="4955759" y="2575041"/>
                  <a:pt x="4953539" y="2571384"/>
                </a:cubicBezTo>
                <a:cubicBezTo>
                  <a:pt x="4948964" y="2563085"/>
                  <a:pt x="4943308" y="2566148"/>
                  <a:pt x="4936541" y="2567385"/>
                </a:cubicBezTo>
                <a:cubicBezTo>
                  <a:pt x="4934137" y="2568839"/>
                  <a:pt x="4931467" y="2568311"/>
                  <a:pt x="4928930" y="2568776"/>
                </a:cubicBezTo>
                <a:cubicBezTo>
                  <a:pt x="4916956" y="2569947"/>
                  <a:pt x="4904718" y="2569137"/>
                  <a:pt x="4893009" y="2572291"/>
                </a:cubicBezTo>
                <a:cubicBezTo>
                  <a:pt x="4888066" y="2574208"/>
                  <a:pt x="4881299" y="2575445"/>
                  <a:pt x="4880139" y="2579719"/>
                </a:cubicBezTo>
                <a:cubicBezTo>
                  <a:pt x="4879239" y="2585973"/>
                  <a:pt x="4886402" y="2587710"/>
                  <a:pt x="4891029" y="2589909"/>
                </a:cubicBezTo>
                <a:cubicBezTo>
                  <a:pt x="4892007" y="2590746"/>
                  <a:pt x="4892986" y="2591583"/>
                  <a:pt x="4893829" y="2591427"/>
                </a:cubicBezTo>
                <a:cubicBezTo>
                  <a:pt x="4907973" y="2600010"/>
                  <a:pt x="4911119" y="2610603"/>
                  <a:pt x="4902952" y="2627319"/>
                </a:cubicBezTo>
                <a:cubicBezTo>
                  <a:pt x="4898777" y="2621993"/>
                  <a:pt x="4895048" y="2613536"/>
                  <a:pt x="4887754" y="2610810"/>
                </a:cubicBezTo>
                <a:cubicBezTo>
                  <a:pt x="4879611" y="2608236"/>
                  <a:pt x="4874486" y="2615263"/>
                  <a:pt x="4868115" y="2619472"/>
                </a:cubicBezTo>
                <a:cubicBezTo>
                  <a:pt x="4865842" y="2621916"/>
                  <a:pt x="4863171" y="2621390"/>
                  <a:pt x="4863356" y="2616281"/>
                </a:cubicBezTo>
                <a:cubicBezTo>
                  <a:pt x="4863938" y="2614145"/>
                  <a:pt x="4863674" y="2612162"/>
                  <a:pt x="4864254" y="2610027"/>
                </a:cubicBezTo>
                <a:cubicBezTo>
                  <a:pt x="4864704" y="2606900"/>
                  <a:pt x="4865153" y="2603771"/>
                  <a:pt x="4863064" y="2601107"/>
                </a:cubicBezTo>
                <a:cubicBezTo>
                  <a:pt x="4861953" y="2599281"/>
                  <a:pt x="4859813" y="2602718"/>
                  <a:pt x="4858122" y="2603026"/>
                </a:cubicBezTo>
                <a:cubicBezTo>
                  <a:pt x="4852598" y="2607080"/>
                  <a:pt x="4850509" y="2604417"/>
                  <a:pt x="4850563" y="2598317"/>
                </a:cubicBezTo>
                <a:cubicBezTo>
                  <a:pt x="4850297" y="2596333"/>
                  <a:pt x="4851725" y="2594042"/>
                  <a:pt x="4848922" y="2592525"/>
                </a:cubicBezTo>
                <a:cubicBezTo>
                  <a:pt x="4837453" y="2616951"/>
                  <a:pt x="4830952" y="2620170"/>
                  <a:pt x="4806527" y="2612451"/>
                </a:cubicBezTo>
                <a:cubicBezTo>
                  <a:pt x="4805681" y="2612605"/>
                  <a:pt x="4805681" y="2612605"/>
                  <a:pt x="4804703" y="2611767"/>
                </a:cubicBezTo>
                <a:cubicBezTo>
                  <a:pt x="4785619" y="2605103"/>
                  <a:pt x="4766218" y="2602557"/>
                  <a:pt x="4747161" y="2609084"/>
                </a:cubicBezTo>
                <a:cubicBezTo>
                  <a:pt x="4740527" y="2611309"/>
                  <a:pt x="4735900" y="2609109"/>
                  <a:pt x="4732570" y="2603627"/>
                </a:cubicBezTo>
                <a:cubicBezTo>
                  <a:pt x="4728260" y="2597309"/>
                  <a:pt x="4721811" y="2594427"/>
                  <a:pt x="4715759" y="2594518"/>
                </a:cubicBezTo>
                <a:cubicBezTo>
                  <a:pt x="4705212" y="2593400"/>
                  <a:pt x="4693951" y="2593425"/>
                  <a:pt x="4682956" y="2595433"/>
                </a:cubicBezTo>
                <a:cubicBezTo>
                  <a:pt x="4673652" y="2597133"/>
                  <a:pt x="4672490" y="2601406"/>
                  <a:pt x="4677196" y="2610696"/>
                </a:cubicBezTo>
                <a:cubicBezTo>
                  <a:pt x="4678436" y="2613515"/>
                  <a:pt x="4681239" y="2615034"/>
                  <a:pt x="4679099" y="2618471"/>
                </a:cubicBezTo>
                <a:cubicBezTo>
                  <a:pt x="4675398" y="2623207"/>
                  <a:pt x="4677038" y="2628996"/>
                  <a:pt x="4677832" y="2634943"/>
                </a:cubicBezTo>
                <a:cubicBezTo>
                  <a:pt x="4678229" y="2637915"/>
                  <a:pt x="4679603" y="2641725"/>
                  <a:pt x="4676352" y="2643334"/>
                </a:cubicBezTo>
                <a:cubicBezTo>
                  <a:pt x="4673101" y="2644941"/>
                  <a:pt x="4670880" y="2641288"/>
                  <a:pt x="4669639" y="2638469"/>
                </a:cubicBezTo>
                <a:cubicBezTo>
                  <a:pt x="4666042" y="2631005"/>
                  <a:pt x="4662579" y="2624533"/>
                  <a:pt x="4659117" y="2618060"/>
                </a:cubicBezTo>
                <a:cubicBezTo>
                  <a:pt x="4650234" y="2603441"/>
                  <a:pt x="4639025" y="2597368"/>
                  <a:pt x="4623934" y="2601140"/>
                </a:cubicBezTo>
                <a:cubicBezTo>
                  <a:pt x="4616321" y="2602530"/>
                  <a:pt x="4608842" y="2604912"/>
                  <a:pt x="4601229" y="2606302"/>
                </a:cubicBezTo>
                <a:cubicBezTo>
                  <a:pt x="4592057" y="2608993"/>
                  <a:pt x="4586322" y="2604963"/>
                  <a:pt x="4582461" y="2595518"/>
                </a:cubicBezTo>
                <a:cubicBezTo>
                  <a:pt x="4581350" y="2593690"/>
                  <a:pt x="4581800" y="2590564"/>
                  <a:pt x="4579129" y="2590037"/>
                </a:cubicBezTo>
                <a:cubicBezTo>
                  <a:pt x="4576673" y="2597590"/>
                  <a:pt x="4573501" y="2606291"/>
                  <a:pt x="4571176" y="2614836"/>
                </a:cubicBezTo>
                <a:cubicBezTo>
                  <a:pt x="4567291" y="2624682"/>
                  <a:pt x="4567291" y="2624682"/>
                  <a:pt x="4561872" y="2616536"/>
                </a:cubicBezTo>
                <a:cubicBezTo>
                  <a:pt x="4557430" y="2609227"/>
                  <a:pt x="4552937" y="2608018"/>
                  <a:pt x="4546964" y="2615199"/>
                </a:cubicBezTo>
                <a:cubicBezTo>
                  <a:pt x="4541705" y="2621235"/>
                  <a:pt x="4535070" y="2623461"/>
                  <a:pt x="4527193" y="2622870"/>
                </a:cubicBezTo>
                <a:cubicBezTo>
                  <a:pt x="4515935" y="2622898"/>
                  <a:pt x="4504991" y="2618804"/>
                  <a:pt x="4494047" y="2614713"/>
                </a:cubicBezTo>
                <a:cubicBezTo>
                  <a:pt x="4483104" y="2610621"/>
                  <a:pt x="4479008" y="2612386"/>
                  <a:pt x="4472585" y="2622694"/>
                </a:cubicBezTo>
                <a:cubicBezTo>
                  <a:pt x="4465582" y="2635140"/>
                  <a:pt x="4456145" y="2635848"/>
                  <a:pt x="4448505" y="2624048"/>
                </a:cubicBezTo>
                <a:cubicBezTo>
                  <a:pt x="4441131" y="2614229"/>
                  <a:pt x="4441131" y="2614229"/>
                  <a:pt x="4434841" y="2625527"/>
                </a:cubicBezTo>
                <a:cubicBezTo>
                  <a:pt x="4433995" y="2625684"/>
                  <a:pt x="4434127" y="2626673"/>
                  <a:pt x="4433281" y="2626828"/>
                </a:cubicBezTo>
                <a:cubicBezTo>
                  <a:pt x="4430558" y="2632400"/>
                  <a:pt x="4427043" y="2632028"/>
                  <a:pt x="4423713" y="2626546"/>
                </a:cubicBezTo>
                <a:cubicBezTo>
                  <a:pt x="4422470" y="2623728"/>
                  <a:pt x="4421227" y="2620910"/>
                  <a:pt x="4419986" y="2618091"/>
                </a:cubicBezTo>
                <a:cubicBezTo>
                  <a:pt x="4415279" y="2608800"/>
                  <a:pt x="4408698" y="2604926"/>
                  <a:pt x="4400635" y="2609444"/>
                </a:cubicBezTo>
                <a:cubicBezTo>
                  <a:pt x="4386920" y="2617026"/>
                  <a:pt x="4372673" y="2620643"/>
                  <a:pt x="4360330" y="2632033"/>
                </a:cubicBezTo>
                <a:cubicBezTo>
                  <a:pt x="4356497" y="2635778"/>
                  <a:pt x="4351554" y="2637696"/>
                  <a:pt x="4349651" y="2629923"/>
                </a:cubicBezTo>
                <a:cubicBezTo>
                  <a:pt x="4347165" y="2624289"/>
                  <a:pt x="4343782" y="2624905"/>
                  <a:pt x="4340663" y="2627505"/>
                </a:cubicBezTo>
                <a:cubicBezTo>
                  <a:pt x="4334293" y="2631715"/>
                  <a:pt x="4326682" y="2633105"/>
                  <a:pt x="4319915" y="2634341"/>
                </a:cubicBezTo>
                <a:cubicBezTo>
                  <a:pt x="4308920" y="2636349"/>
                  <a:pt x="4305220" y="2641086"/>
                  <a:pt x="4304269" y="2653438"/>
                </a:cubicBezTo>
                <a:cubicBezTo>
                  <a:pt x="4304308" y="2656984"/>
                  <a:pt x="4303694" y="2658873"/>
                  <a:pt x="4302436" y="2659991"/>
                </a:cubicBezTo>
                <a:lnTo>
                  <a:pt x="4302244" y="2660056"/>
                </a:lnTo>
                <a:lnTo>
                  <a:pt x="4349990" y="2668957"/>
                </a:lnTo>
                <a:cubicBezTo>
                  <a:pt x="4353505" y="2669330"/>
                  <a:pt x="4358580" y="2668403"/>
                  <a:pt x="4359241" y="2673358"/>
                </a:cubicBezTo>
                <a:cubicBezTo>
                  <a:pt x="4360748" y="2678157"/>
                  <a:pt x="4356783" y="2680911"/>
                  <a:pt x="4354642" y="2684348"/>
                </a:cubicBezTo>
                <a:cubicBezTo>
                  <a:pt x="4352370" y="2686794"/>
                  <a:pt x="4349251" y="2689393"/>
                  <a:pt x="4351472" y="2693048"/>
                </a:cubicBezTo>
                <a:cubicBezTo>
                  <a:pt x="4352979" y="2697847"/>
                  <a:pt x="4356627" y="2699212"/>
                  <a:pt x="4360142" y="2699586"/>
                </a:cubicBezTo>
                <a:cubicBezTo>
                  <a:pt x="4362680" y="2699121"/>
                  <a:pt x="4365217" y="2698658"/>
                  <a:pt x="4367754" y="2698194"/>
                </a:cubicBezTo>
                <a:cubicBezTo>
                  <a:pt x="4379729" y="2697022"/>
                  <a:pt x="4387553" y="2703713"/>
                  <a:pt x="4389403" y="2717586"/>
                </a:cubicBezTo>
                <a:cubicBezTo>
                  <a:pt x="4390067" y="2722541"/>
                  <a:pt x="4390726" y="2727496"/>
                  <a:pt x="4389698" y="2732760"/>
                </a:cubicBezTo>
                <a:cubicBezTo>
                  <a:pt x="4389644" y="2738860"/>
                  <a:pt x="4393424" y="2741215"/>
                  <a:pt x="4398235" y="2738305"/>
                </a:cubicBezTo>
                <a:cubicBezTo>
                  <a:pt x="4407141" y="2733633"/>
                  <a:pt x="4410312" y="2724933"/>
                  <a:pt x="4407615" y="2711215"/>
                </a:cubicBezTo>
                <a:cubicBezTo>
                  <a:pt x="4414594" y="2718060"/>
                  <a:pt x="4419749" y="2724224"/>
                  <a:pt x="4423345" y="2731689"/>
                </a:cubicBezTo>
                <a:cubicBezTo>
                  <a:pt x="4426940" y="2739152"/>
                  <a:pt x="4426783" y="2757453"/>
                  <a:pt x="4421656" y="2764480"/>
                </a:cubicBezTo>
                <a:cubicBezTo>
                  <a:pt x="4414969" y="2772806"/>
                  <a:pt x="4406695" y="2769243"/>
                  <a:pt x="4400246" y="2766360"/>
                </a:cubicBezTo>
                <a:cubicBezTo>
                  <a:pt x="4390994" y="2761960"/>
                  <a:pt x="4381162" y="2759695"/>
                  <a:pt x="4371011" y="2761549"/>
                </a:cubicBezTo>
                <a:cubicBezTo>
                  <a:pt x="4365091" y="2762631"/>
                  <a:pt x="4358325" y="2763867"/>
                  <a:pt x="4351558" y="2765104"/>
                </a:cubicBezTo>
                <a:cubicBezTo>
                  <a:pt x="4323646" y="2770201"/>
                  <a:pt x="4295919" y="2770190"/>
                  <a:pt x="4270754" y="2750426"/>
                </a:cubicBezTo>
                <a:cubicBezTo>
                  <a:pt x="4261107" y="2743053"/>
                  <a:pt x="4256427" y="2746951"/>
                  <a:pt x="4253785" y="2759615"/>
                </a:cubicBezTo>
                <a:cubicBezTo>
                  <a:pt x="4253204" y="2761751"/>
                  <a:pt x="4255293" y="2764416"/>
                  <a:pt x="4252888" y="2765870"/>
                </a:cubicBezTo>
                <a:cubicBezTo>
                  <a:pt x="4250349" y="2766333"/>
                  <a:pt x="4248394" y="2764661"/>
                  <a:pt x="4247283" y="2762833"/>
                </a:cubicBezTo>
                <a:cubicBezTo>
                  <a:pt x="4246173" y="2761006"/>
                  <a:pt x="4245063" y="2759178"/>
                  <a:pt x="4244084" y="2758342"/>
                </a:cubicBezTo>
                <a:cubicBezTo>
                  <a:pt x="4240886" y="2753851"/>
                  <a:pt x="4236974" y="2750505"/>
                  <a:pt x="4233406" y="2756233"/>
                </a:cubicBezTo>
                <a:cubicBezTo>
                  <a:pt x="4228992" y="2762114"/>
                  <a:pt x="4235891" y="2761870"/>
                  <a:pt x="4237978" y="2764533"/>
                </a:cubicBezTo>
                <a:cubicBezTo>
                  <a:pt x="4238112" y="2765524"/>
                  <a:pt x="4238958" y="2765369"/>
                  <a:pt x="4239089" y="2766361"/>
                </a:cubicBezTo>
                <a:cubicBezTo>
                  <a:pt x="4241046" y="2768033"/>
                  <a:pt x="4242288" y="2770851"/>
                  <a:pt x="4240862" y="2773142"/>
                </a:cubicBezTo>
                <a:cubicBezTo>
                  <a:pt x="4239567" y="2776423"/>
                  <a:pt x="4237875" y="2776732"/>
                  <a:pt x="4235072" y="2775215"/>
                </a:cubicBezTo>
                <a:cubicBezTo>
                  <a:pt x="4224130" y="2771123"/>
                  <a:pt x="4215354" y="2776787"/>
                  <a:pt x="4210043" y="2788921"/>
                </a:cubicBezTo>
                <a:cubicBezTo>
                  <a:pt x="4208616" y="2791213"/>
                  <a:pt x="4205497" y="2793812"/>
                  <a:pt x="4205894" y="2796786"/>
                </a:cubicBezTo>
                <a:cubicBezTo>
                  <a:pt x="4207348" y="2807685"/>
                  <a:pt x="4218107" y="2816886"/>
                  <a:pt x="4226300" y="2813360"/>
                </a:cubicBezTo>
                <a:cubicBezTo>
                  <a:pt x="4242688" y="2806306"/>
                  <a:pt x="4259156" y="2806343"/>
                  <a:pt x="4276416" y="2812326"/>
                </a:cubicBezTo>
                <a:cubicBezTo>
                  <a:pt x="4282601" y="2813227"/>
                  <a:pt x="4288787" y="2814127"/>
                  <a:pt x="4293201" y="2808245"/>
                </a:cubicBezTo>
                <a:cubicBezTo>
                  <a:pt x="4297033" y="2804501"/>
                  <a:pt x="4298857" y="2805181"/>
                  <a:pt x="4300495" y="2810973"/>
                </a:cubicBezTo>
                <a:cubicBezTo>
                  <a:pt x="4302399" y="2818746"/>
                  <a:pt x="4307289" y="2822928"/>
                  <a:pt x="4314320" y="2823674"/>
                </a:cubicBezTo>
                <a:cubicBezTo>
                  <a:pt x="4321484" y="2825410"/>
                  <a:pt x="4329494" y="2826993"/>
                  <a:pt x="4337502" y="2828576"/>
                </a:cubicBezTo>
                <a:cubicBezTo>
                  <a:pt x="4344533" y="2829321"/>
                  <a:pt x="4347864" y="2834803"/>
                  <a:pt x="4348077" y="2842886"/>
                </a:cubicBezTo>
                <a:cubicBezTo>
                  <a:pt x="4348208" y="2843877"/>
                  <a:pt x="4348474" y="2845858"/>
                  <a:pt x="4347891" y="2847995"/>
                </a:cubicBezTo>
                <a:cubicBezTo>
                  <a:pt x="4348554" y="2852949"/>
                  <a:pt x="4351620" y="2856449"/>
                  <a:pt x="4355848" y="2855676"/>
                </a:cubicBezTo>
                <a:cubicBezTo>
                  <a:pt x="4359364" y="2856050"/>
                  <a:pt x="4358702" y="2851095"/>
                  <a:pt x="4358174" y="2847132"/>
                </a:cubicBezTo>
                <a:cubicBezTo>
                  <a:pt x="4358491" y="2843013"/>
                  <a:pt x="4357961" y="2839049"/>
                  <a:pt x="4362905" y="2837131"/>
                </a:cubicBezTo>
                <a:cubicBezTo>
                  <a:pt x="4370516" y="2835741"/>
                  <a:pt x="4378606" y="2844413"/>
                  <a:pt x="4378105" y="2853642"/>
                </a:cubicBezTo>
                <a:cubicBezTo>
                  <a:pt x="4378501" y="2856614"/>
                  <a:pt x="4377074" y="2858904"/>
                  <a:pt x="4379162" y="2861570"/>
                </a:cubicBezTo>
                <a:cubicBezTo>
                  <a:pt x="4381699" y="2861106"/>
                  <a:pt x="4381303" y="2858133"/>
                  <a:pt x="4382862" y="2856833"/>
                </a:cubicBezTo>
                <a:cubicBezTo>
                  <a:pt x="4386298" y="2850114"/>
                  <a:pt x="4389681" y="2849497"/>
                  <a:pt x="4393991" y="2855815"/>
                </a:cubicBezTo>
                <a:cubicBezTo>
                  <a:pt x="4399674" y="2865943"/>
                  <a:pt x="4407499" y="2872635"/>
                  <a:pt x="4415191" y="2878335"/>
                </a:cubicBezTo>
                <a:cubicBezTo>
                  <a:pt x="4423993" y="2885862"/>
                  <a:pt x="4432082" y="2894537"/>
                  <a:pt x="4434780" y="2908255"/>
                </a:cubicBezTo>
                <a:cubicBezTo>
                  <a:pt x="4436288" y="2913055"/>
                  <a:pt x="4438772" y="2918691"/>
                  <a:pt x="4443265" y="2919900"/>
                </a:cubicBezTo>
                <a:cubicBezTo>
                  <a:pt x="4461504" y="2926719"/>
                  <a:pt x="4469753" y="2949575"/>
                  <a:pt x="4487411" y="2958531"/>
                </a:cubicBezTo>
                <a:cubicBezTo>
                  <a:pt x="4492169" y="2961721"/>
                  <a:pt x="4491984" y="2966831"/>
                  <a:pt x="4490953" y="2972094"/>
                </a:cubicBezTo>
                <a:cubicBezTo>
                  <a:pt x="4489078" y="2977513"/>
                  <a:pt x="4484452" y="2975313"/>
                  <a:pt x="4481518" y="2972803"/>
                </a:cubicBezTo>
                <a:cubicBezTo>
                  <a:pt x="4475782" y="2968775"/>
                  <a:pt x="4470840" y="2970694"/>
                  <a:pt x="4466294" y="2975584"/>
                </a:cubicBezTo>
                <a:cubicBezTo>
                  <a:pt x="4461034" y="2981620"/>
                  <a:pt x="4454532" y="2984838"/>
                  <a:pt x="4446919" y="2986229"/>
                </a:cubicBezTo>
                <a:cubicBezTo>
                  <a:pt x="4434100" y="2987554"/>
                  <a:pt x="4425880" y="2977891"/>
                  <a:pt x="4427410" y="2963400"/>
                </a:cubicBezTo>
                <a:cubicBezTo>
                  <a:pt x="4427860" y="2960272"/>
                  <a:pt x="4428177" y="2956154"/>
                  <a:pt x="4427780" y="2953181"/>
                </a:cubicBezTo>
                <a:cubicBezTo>
                  <a:pt x="4427647" y="2952190"/>
                  <a:pt x="4428361" y="2951045"/>
                  <a:pt x="4428361" y="2951045"/>
                </a:cubicBezTo>
                <a:cubicBezTo>
                  <a:pt x="4427515" y="2951200"/>
                  <a:pt x="4427515" y="2951200"/>
                  <a:pt x="4426803" y="2952345"/>
                </a:cubicBezTo>
                <a:cubicBezTo>
                  <a:pt x="4423418" y="2952963"/>
                  <a:pt x="4420881" y="2953426"/>
                  <a:pt x="4417365" y="2953054"/>
                </a:cubicBezTo>
                <a:cubicBezTo>
                  <a:pt x="4400634" y="2951035"/>
                  <a:pt x="4395956" y="2954934"/>
                  <a:pt x="4393393" y="2974689"/>
                </a:cubicBezTo>
                <a:cubicBezTo>
                  <a:pt x="4392892" y="2983916"/>
                  <a:pt x="4388082" y="2986825"/>
                  <a:pt x="4380205" y="2986233"/>
                </a:cubicBezTo>
                <a:cubicBezTo>
                  <a:pt x="4374152" y="2986324"/>
                  <a:pt x="4370239" y="2982978"/>
                  <a:pt x="4365931" y="2976660"/>
                </a:cubicBezTo>
                <a:cubicBezTo>
                  <a:pt x="4353982" y="2958541"/>
                  <a:pt x="4337884" y="2948285"/>
                  <a:pt x="4317769" y="2946884"/>
                </a:cubicBezTo>
                <a:cubicBezTo>
                  <a:pt x="4300905" y="2943874"/>
                  <a:pt x="4300905" y="2943874"/>
                  <a:pt x="4306933" y="2963074"/>
                </a:cubicBezTo>
                <a:cubicBezTo>
                  <a:pt x="4310080" y="2973665"/>
                  <a:pt x="4309049" y="2978929"/>
                  <a:pt x="4301967" y="2984284"/>
                </a:cubicBezTo>
                <a:cubicBezTo>
                  <a:pt x="4297445" y="2969884"/>
                  <a:pt x="4294511" y="2967374"/>
                  <a:pt x="4281691" y="2968699"/>
                </a:cubicBezTo>
                <a:cubicBezTo>
                  <a:pt x="4273234" y="2970245"/>
                  <a:pt x="4264326" y="2974917"/>
                  <a:pt x="4257082" y="2966090"/>
                </a:cubicBezTo>
                <a:cubicBezTo>
                  <a:pt x="4256950" y="2965099"/>
                  <a:pt x="4256105" y="2965253"/>
                  <a:pt x="4255259" y="2965409"/>
                </a:cubicBezTo>
                <a:cubicBezTo>
                  <a:pt x="4245638" y="2971225"/>
                  <a:pt x="4241753" y="2981071"/>
                  <a:pt x="4242627" y="2994107"/>
                </a:cubicBezTo>
                <a:cubicBezTo>
                  <a:pt x="4243552" y="3001044"/>
                  <a:pt x="4244479" y="3007980"/>
                  <a:pt x="4238109" y="3012189"/>
                </a:cubicBezTo>
                <a:cubicBezTo>
                  <a:pt x="4237395" y="3013335"/>
                  <a:pt x="4235123" y="3015780"/>
                  <a:pt x="4234726" y="3012807"/>
                </a:cubicBezTo>
                <a:cubicBezTo>
                  <a:pt x="4232822" y="3005035"/>
                  <a:pt x="4226769" y="3005124"/>
                  <a:pt x="4221298" y="3003079"/>
                </a:cubicBezTo>
                <a:cubicBezTo>
                  <a:pt x="4214980" y="3001188"/>
                  <a:pt x="4210935" y="2996850"/>
                  <a:pt x="4210723" y="2988769"/>
                </a:cubicBezTo>
                <a:cubicBezTo>
                  <a:pt x="4210377" y="2979696"/>
                  <a:pt x="4206069" y="2973378"/>
                  <a:pt x="4198774" y="2970650"/>
                </a:cubicBezTo>
                <a:cubicBezTo>
                  <a:pt x="4192192" y="2966777"/>
                  <a:pt x="4186668" y="2970832"/>
                  <a:pt x="4181409" y="2976867"/>
                </a:cubicBezTo>
                <a:cubicBezTo>
                  <a:pt x="4177128" y="2983740"/>
                  <a:pt x="4174907" y="2980085"/>
                  <a:pt x="4174114" y="2974139"/>
                </a:cubicBezTo>
                <a:cubicBezTo>
                  <a:pt x="4172922" y="2965221"/>
                  <a:pt x="4168297" y="2963021"/>
                  <a:pt x="4161795" y="2966239"/>
                </a:cubicBezTo>
                <a:cubicBezTo>
                  <a:pt x="4160104" y="2966548"/>
                  <a:pt x="4158411" y="2966857"/>
                  <a:pt x="4156853" y="2968158"/>
                </a:cubicBezTo>
                <a:cubicBezTo>
                  <a:pt x="4149504" y="2971529"/>
                  <a:pt x="4143452" y="2971620"/>
                  <a:pt x="4138746" y="2962328"/>
                </a:cubicBezTo>
                <a:cubicBezTo>
                  <a:pt x="4133327" y="2954183"/>
                  <a:pt x="4125052" y="2950619"/>
                  <a:pt x="4117308" y="2951019"/>
                </a:cubicBezTo>
                <a:cubicBezTo>
                  <a:pt x="4111124" y="2950117"/>
                  <a:pt x="4104357" y="2951354"/>
                  <a:pt x="4107503" y="2961945"/>
                </a:cubicBezTo>
                <a:cubicBezTo>
                  <a:pt x="4107899" y="2964917"/>
                  <a:pt x="4107584" y="2969036"/>
                  <a:pt x="4107133" y="2972163"/>
                </a:cubicBezTo>
                <a:cubicBezTo>
                  <a:pt x="4108060" y="2979099"/>
                  <a:pt x="4106448" y="2986499"/>
                  <a:pt x="4110625" y="2991827"/>
                </a:cubicBezTo>
                <a:cubicBezTo>
                  <a:pt x="4121515" y="3002019"/>
                  <a:pt x="4122522" y="3016046"/>
                  <a:pt x="4124506" y="3030910"/>
                </a:cubicBezTo>
                <a:cubicBezTo>
                  <a:pt x="4118055" y="3028027"/>
                  <a:pt x="4111606" y="3025145"/>
                  <a:pt x="4104840" y="3026382"/>
                </a:cubicBezTo>
                <a:cubicBezTo>
                  <a:pt x="4096514" y="3028917"/>
                  <a:pt x="4088505" y="3027335"/>
                  <a:pt x="4080945" y="3022626"/>
                </a:cubicBezTo>
                <a:cubicBezTo>
                  <a:pt x="4074364" y="3018752"/>
                  <a:pt x="4067067" y="3016024"/>
                  <a:pt x="4059772" y="3013297"/>
                </a:cubicBezTo>
                <a:cubicBezTo>
                  <a:pt x="4038598" y="3003968"/>
                  <a:pt x="4015998" y="2996930"/>
                  <a:pt x="3995857" y="2982338"/>
                </a:cubicBezTo>
                <a:cubicBezTo>
                  <a:pt x="3991098" y="2979148"/>
                  <a:pt x="3988825" y="2981593"/>
                  <a:pt x="3987794" y="2986856"/>
                </a:cubicBezTo>
                <a:cubicBezTo>
                  <a:pt x="3987213" y="2988993"/>
                  <a:pt x="3986896" y="2993111"/>
                  <a:pt x="3983381" y="2992738"/>
                </a:cubicBezTo>
                <a:cubicBezTo>
                  <a:pt x="3980711" y="2992211"/>
                  <a:pt x="3980183" y="2988246"/>
                  <a:pt x="3979918" y="2986264"/>
                </a:cubicBezTo>
                <a:cubicBezTo>
                  <a:pt x="3978411" y="2981465"/>
                  <a:pt x="3977036" y="2977656"/>
                  <a:pt x="3973520" y="2977283"/>
                </a:cubicBezTo>
                <a:cubicBezTo>
                  <a:pt x="3969159" y="2977065"/>
                  <a:pt x="3965247" y="2973719"/>
                  <a:pt x="3960884" y="2973500"/>
                </a:cubicBezTo>
                <a:cubicBezTo>
                  <a:pt x="3954701" y="2972600"/>
                  <a:pt x="3953326" y="2968790"/>
                  <a:pt x="3955069" y="2962381"/>
                </a:cubicBezTo>
                <a:cubicBezTo>
                  <a:pt x="3959799" y="2952381"/>
                  <a:pt x="3952769" y="2951636"/>
                  <a:pt x="3947166" y="2948598"/>
                </a:cubicBezTo>
                <a:cubicBezTo>
                  <a:pt x="3939736" y="2944879"/>
                  <a:pt x="3940795" y="2952807"/>
                  <a:pt x="3939633" y="2957080"/>
                </a:cubicBezTo>
                <a:cubicBezTo>
                  <a:pt x="3939051" y="2959217"/>
                  <a:pt x="3939315" y="2961198"/>
                  <a:pt x="3936779" y="2961663"/>
                </a:cubicBezTo>
                <a:cubicBezTo>
                  <a:pt x="3934425" y="2957017"/>
                  <a:pt x="3931227" y="2952525"/>
                  <a:pt x="3929588" y="2946735"/>
                </a:cubicBezTo>
                <a:cubicBezTo>
                  <a:pt x="3927367" y="2943080"/>
                  <a:pt x="3924433" y="2940570"/>
                  <a:pt x="3921049" y="2941189"/>
                </a:cubicBezTo>
                <a:cubicBezTo>
                  <a:pt x="3916820" y="2941961"/>
                  <a:pt x="3917482" y="2946915"/>
                  <a:pt x="3917033" y="2950043"/>
                </a:cubicBezTo>
                <a:cubicBezTo>
                  <a:pt x="3912911" y="2971097"/>
                  <a:pt x="3903423" y="2977905"/>
                  <a:pt x="3885448" y="2973069"/>
                </a:cubicBezTo>
                <a:cubicBezTo>
                  <a:pt x="3881800" y="2971704"/>
                  <a:pt x="3878286" y="2971331"/>
                  <a:pt x="3875350" y="2968823"/>
                </a:cubicBezTo>
                <a:cubicBezTo>
                  <a:pt x="3859782" y="2962530"/>
                  <a:pt x="3846697" y="2961875"/>
                  <a:pt x="3837104" y="2980884"/>
                </a:cubicBezTo>
                <a:cubicBezTo>
                  <a:pt x="3837104" y="2980884"/>
                  <a:pt x="3836259" y="2981039"/>
                  <a:pt x="3836392" y="2982028"/>
                </a:cubicBezTo>
                <a:cubicBezTo>
                  <a:pt x="3832427" y="2984784"/>
                  <a:pt x="3829177" y="2986392"/>
                  <a:pt x="3824549" y="2984192"/>
                </a:cubicBezTo>
                <a:cubicBezTo>
                  <a:pt x="3822726" y="2983510"/>
                  <a:pt x="3820769" y="2981837"/>
                  <a:pt x="3821219" y="2978711"/>
                </a:cubicBezTo>
                <a:cubicBezTo>
                  <a:pt x="3821403" y="2973601"/>
                  <a:pt x="3825500" y="2971837"/>
                  <a:pt x="3828752" y="2970229"/>
                </a:cubicBezTo>
                <a:cubicBezTo>
                  <a:pt x="3831290" y="2969766"/>
                  <a:pt x="3834540" y="2968155"/>
                  <a:pt x="3834142" y="2965184"/>
                </a:cubicBezTo>
                <a:cubicBezTo>
                  <a:pt x="3834460" y="2961066"/>
                  <a:pt x="3830363" y="2962829"/>
                  <a:pt x="3828406" y="2961155"/>
                </a:cubicBezTo>
                <a:cubicBezTo>
                  <a:pt x="3823913" y="2959946"/>
                  <a:pt x="3819553" y="2959728"/>
                  <a:pt x="3815058" y="2958519"/>
                </a:cubicBezTo>
                <a:cubicBezTo>
                  <a:pt x="3808874" y="2957618"/>
                  <a:pt x="3803400" y="2955573"/>
                  <a:pt x="3799224" y="2950245"/>
                </a:cubicBezTo>
                <a:cubicBezTo>
                  <a:pt x="3796159" y="2946744"/>
                  <a:pt x="3793620" y="2947209"/>
                  <a:pt x="3789655" y="2949962"/>
                </a:cubicBezTo>
                <a:cubicBezTo>
                  <a:pt x="3778476" y="2957079"/>
                  <a:pt x="3770467" y="2955498"/>
                  <a:pt x="3761269" y="2944997"/>
                </a:cubicBezTo>
                <a:cubicBezTo>
                  <a:pt x="3756246" y="2939825"/>
                  <a:pt x="3752782" y="2933350"/>
                  <a:pt x="3748473" y="2927033"/>
                </a:cubicBezTo>
                <a:cubicBezTo>
                  <a:pt x="3743185" y="2919878"/>
                  <a:pt x="3736604" y="2916004"/>
                  <a:pt x="3728595" y="2914422"/>
                </a:cubicBezTo>
                <a:cubicBezTo>
                  <a:pt x="3719740" y="2912994"/>
                  <a:pt x="3715775" y="2915748"/>
                  <a:pt x="3713001" y="2927422"/>
                </a:cubicBezTo>
                <a:cubicBezTo>
                  <a:pt x="3710359" y="2940084"/>
                  <a:pt x="3704571" y="2942158"/>
                  <a:pt x="3694340" y="2936920"/>
                </a:cubicBezTo>
                <a:cubicBezTo>
                  <a:pt x="3690693" y="2935556"/>
                  <a:pt x="3688737" y="2933884"/>
                  <a:pt x="3684640" y="2935647"/>
                </a:cubicBezTo>
                <a:cubicBezTo>
                  <a:pt x="3675019" y="2941464"/>
                  <a:pt x="3675019" y="2941464"/>
                  <a:pt x="3673302" y="2928583"/>
                </a:cubicBezTo>
                <a:cubicBezTo>
                  <a:pt x="3673882" y="2926446"/>
                  <a:pt x="3673750" y="2925456"/>
                  <a:pt x="3672638" y="2923628"/>
                </a:cubicBezTo>
                <a:cubicBezTo>
                  <a:pt x="3671581" y="2915702"/>
                  <a:pt x="3667801" y="2913346"/>
                  <a:pt x="3661431" y="2917555"/>
                </a:cubicBezTo>
                <a:cubicBezTo>
                  <a:pt x="3656621" y="2920464"/>
                  <a:pt x="3652075" y="2925354"/>
                  <a:pt x="3647134" y="2927272"/>
                </a:cubicBezTo>
                <a:cubicBezTo>
                  <a:pt x="3626200" y="2939217"/>
                  <a:pt x="3601379" y="2928524"/>
                  <a:pt x="3593130" y="2905669"/>
                </a:cubicBezTo>
                <a:cubicBezTo>
                  <a:pt x="3590248" y="2897059"/>
                  <a:pt x="3592573" y="2888515"/>
                  <a:pt x="3591383" y="2879596"/>
                </a:cubicBezTo>
                <a:cubicBezTo>
                  <a:pt x="3590510" y="2866559"/>
                  <a:pt x="3585486" y="2861387"/>
                  <a:pt x="3574807" y="2859276"/>
                </a:cubicBezTo>
                <a:cubicBezTo>
                  <a:pt x="3569468" y="2858222"/>
                  <a:pt x="3564262" y="2858158"/>
                  <a:pt x="3558922" y="2857102"/>
                </a:cubicBezTo>
                <a:cubicBezTo>
                  <a:pt x="3548243" y="2854993"/>
                  <a:pt x="3542587" y="2858055"/>
                  <a:pt x="3539945" y="2870720"/>
                </a:cubicBezTo>
                <a:cubicBezTo>
                  <a:pt x="3537488" y="2878274"/>
                  <a:pt x="3534818" y="2877747"/>
                  <a:pt x="3529928" y="2873565"/>
                </a:cubicBezTo>
                <a:cubicBezTo>
                  <a:pt x="3519300" y="2865355"/>
                  <a:pt x="3512799" y="2868574"/>
                  <a:pt x="3509575" y="2883372"/>
                </a:cubicBezTo>
                <a:cubicBezTo>
                  <a:pt x="3509260" y="2887491"/>
                  <a:pt x="3509788" y="2891455"/>
                  <a:pt x="3513437" y="2892819"/>
                </a:cubicBezTo>
                <a:cubicBezTo>
                  <a:pt x="3517929" y="2894028"/>
                  <a:pt x="3518246" y="2889909"/>
                  <a:pt x="3518563" y="2885792"/>
                </a:cubicBezTo>
                <a:cubicBezTo>
                  <a:pt x="3518166" y="2882819"/>
                  <a:pt x="3519462" y="2879537"/>
                  <a:pt x="3522977" y="2879910"/>
                </a:cubicBezTo>
                <a:cubicBezTo>
                  <a:pt x="3526361" y="2879292"/>
                  <a:pt x="3529295" y="2881802"/>
                  <a:pt x="3528976" y="2885919"/>
                </a:cubicBezTo>
                <a:cubicBezTo>
                  <a:pt x="3529586" y="2896975"/>
                  <a:pt x="3531886" y="2907720"/>
                  <a:pt x="3532629" y="2919766"/>
                </a:cubicBezTo>
                <a:cubicBezTo>
                  <a:pt x="3529693" y="2917256"/>
                  <a:pt x="3528716" y="2916419"/>
                  <a:pt x="3527606" y="2914592"/>
                </a:cubicBezTo>
                <a:cubicBezTo>
                  <a:pt x="3521737" y="2909574"/>
                  <a:pt x="3514971" y="2910809"/>
                  <a:pt x="3508785" y="2909909"/>
                </a:cubicBezTo>
                <a:cubicBezTo>
                  <a:pt x="3505271" y="2909536"/>
                  <a:pt x="3505218" y="2915636"/>
                  <a:pt x="3502944" y="2918082"/>
                </a:cubicBezTo>
                <a:cubicBezTo>
                  <a:pt x="3499112" y="2921828"/>
                  <a:pt x="3495148" y="2924581"/>
                  <a:pt x="3488962" y="2923681"/>
                </a:cubicBezTo>
                <a:cubicBezTo>
                  <a:pt x="3483756" y="2923617"/>
                  <a:pt x="3477835" y="2924699"/>
                  <a:pt x="3471650" y="2923799"/>
                </a:cubicBezTo>
                <a:cubicBezTo>
                  <a:pt x="3475113" y="2930272"/>
                  <a:pt x="3483254" y="2932844"/>
                  <a:pt x="3478973" y="2939717"/>
                </a:cubicBezTo>
                <a:cubicBezTo>
                  <a:pt x="3476251" y="2945290"/>
                  <a:pt x="3473213" y="2954980"/>
                  <a:pt x="3464410" y="2947453"/>
                </a:cubicBezTo>
                <a:cubicBezTo>
                  <a:pt x="3464410" y="2947453"/>
                  <a:pt x="3462850" y="2948752"/>
                  <a:pt x="3462982" y="2949743"/>
                </a:cubicBezTo>
                <a:cubicBezTo>
                  <a:pt x="3462797" y="2954852"/>
                  <a:pt x="3461768" y="2960116"/>
                  <a:pt x="3467820" y="2960025"/>
                </a:cubicBezTo>
                <a:cubicBezTo>
                  <a:pt x="3474719" y="2959782"/>
                  <a:pt x="3481169" y="2962662"/>
                  <a:pt x="3486772" y="2965699"/>
                </a:cubicBezTo>
                <a:cubicBezTo>
                  <a:pt x="3494069" y="2968427"/>
                  <a:pt x="3499858" y="2966354"/>
                  <a:pt x="3502313" y="2958799"/>
                </a:cubicBezTo>
                <a:cubicBezTo>
                  <a:pt x="3505618" y="2951092"/>
                  <a:pt x="3508419" y="2952610"/>
                  <a:pt x="3512331" y="2955956"/>
                </a:cubicBezTo>
                <a:cubicBezTo>
                  <a:pt x="3520156" y="2962646"/>
                  <a:pt x="3526422" y="2970639"/>
                  <a:pt x="3534960" y="2976184"/>
                </a:cubicBezTo>
                <a:cubicBezTo>
                  <a:pt x="3539718" y="2979376"/>
                  <a:pt x="3543234" y="2979748"/>
                  <a:pt x="3547911" y="2975848"/>
                </a:cubicBezTo>
                <a:cubicBezTo>
                  <a:pt x="3551743" y="2972103"/>
                  <a:pt x="3554597" y="2967521"/>
                  <a:pt x="3559937" y="2968576"/>
                </a:cubicBezTo>
                <a:cubicBezTo>
                  <a:pt x="3565144" y="2968641"/>
                  <a:pt x="3566783" y="2974431"/>
                  <a:pt x="3569849" y="2977931"/>
                </a:cubicBezTo>
                <a:cubicBezTo>
                  <a:pt x="3575875" y="2964649"/>
                  <a:pt x="3575875" y="2964649"/>
                  <a:pt x="3587214" y="2971714"/>
                </a:cubicBezTo>
                <a:cubicBezTo>
                  <a:pt x="3591841" y="2973915"/>
                  <a:pt x="3596598" y="2977105"/>
                  <a:pt x="3601992" y="2972060"/>
                </a:cubicBezTo>
                <a:cubicBezTo>
                  <a:pt x="3613884" y="2963798"/>
                  <a:pt x="3616554" y="2964325"/>
                  <a:pt x="3625172" y="2976963"/>
                </a:cubicBezTo>
                <a:cubicBezTo>
                  <a:pt x="3629350" y="2982289"/>
                  <a:pt x="3633526" y="2987617"/>
                  <a:pt x="3638548" y="2992791"/>
                </a:cubicBezTo>
                <a:cubicBezTo>
                  <a:pt x="3649836" y="3005954"/>
                  <a:pt x="3654065" y="3005182"/>
                  <a:pt x="3662363" y="2989456"/>
                </a:cubicBezTo>
                <a:cubicBezTo>
                  <a:pt x="3664505" y="2986019"/>
                  <a:pt x="3665666" y="2981746"/>
                  <a:pt x="3668521" y="2977165"/>
                </a:cubicBezTo>
                <a:cubicBezTo>
                  <a:pt x="3671271" y="2984784"/>
                  <a:pt x="3673755" y="2990419"/>
                  <a:pt x="3676506" y="2998038"/>
                </a:cubicBezTo>
                <a:cubicBezTo>
                  <a:pt x="3677932" y="2995747"/>
                  <a:pt x="3677800" y="2994756"/>
                  <a:pt x="3678513" y="2993610"/>
                </a:cubicBezTo>
                <a:cubicBezTo>
                  <a:pt x="3683745" y="2974384"/>
                  <a:pt x="3692204" y="2972839"/>
                  <a:pt x="3703623" y="2986993"/>
                </a:cubicBezTo>
                <a:cubicBezTo>
                  <a:pt x="3705712" y="2989658"/>
                  <a:pt x="3707801" y="2992321"/>
                  <a:pt x="3710022" y="2995976"/>
                </a:cubicBezTo>
                <a:cubicBezTo>
                  <a:pt x="3711131" y="2997804"/>
                  <a:pt x="3712242" y="2999632"/>
                  <a:pt x="3710946" y="3002914"/>
                </a:cubicBezTo>
                <a:cubicBezTo>
                  <a:pt x="3705107" y="3011085"/>
                  <a:pt x="3710842" y="3015112"/>
                  <a:pt x="3715733" y="3019295"/>
                </a:cubicBezTo>
                <a:cubicBezTo>
                  <a:pt x="3730006" y="3028869"/>
                  <a:pt x="3745893" y="3031042"/>
                  <a:pt x="3761780" y="3033216"/>
                </a:cubicBezTo>
                <a:cubicBezTo>
                  <a:pt x="3787233" y="3035672"/>
                  <a:pt x="3813269" y="3035992"/>
                  <a:pt x="3836927" y="3050957"/>
                </a:cubicBezTo>
                <a:cubicBezTo>
                  <a:pt x="3844486" y="3055665"/>
                  <a:pt x="3852363" y="3056257"/>
                  <a:pt x="3860689" y="3053723"/>
                </a:cubicBezTo>
                <a:cubicBezTo>
                  <a:pt x="3867323" y="3051494"/>
                  <a:pt x="3873640" y="3053386"/>
                  <a:pt x="3878531" y="3057568"/>
                </a:cubicBezTo>
                <a:cubicBezTo>
                  <a:pt x="3888047" y="3063950"/>
                  <a:pt x="3898012" y="3067207"/>
                  <a:pt x="3909405" y="3068170"/>
                </a:cubicBezTo>
                <a:cubicBezTo>
                  <a:pt x="3919951" y="3069290"/>
                  <a:pt x="3930947" y="3067281"/>
                  <a:pt x="3941309" y="3073509"/>
                </a:cubicBezTo>
                <a:cubicBezTo>
                  <a:pt x="3950561" y="3077909"/>
                  <a:pt x="3959415" y="3079337"/>
                  <a:pt x="3967397" y="3067728"/>
                </a:cubicBezTo>
                <a:cubicBezTo>
                  <a:pt x="3970491" y="3084419"/>
                  <a:pt x="3979927" y="3083712"/>
                  <a:pt x="3990209" y="3082848"/>
                </a:cubicBezTo>
                <a:cubicBezTo>
                  <a:pt x="3997822" y="3081457"/>
                  <a:pt x="4005566" y="3081058"/>
                  <a:pt x="4012413" y="3086912"/>
                </a:cubicBezTo>
                <a:cubicBezTo>
                  <a:pt x="4022326" y="3096268"/>
                  <a:pt x="4033136" y="3099368"/>
                  <a:pt x="4044794" y="3102314"/>
                </a:cubicBezTo>
                <a:cubicBezTo>
                  <a:pt x="4065306" y="3106689"/>
                  <a:pt x="4086398" y="3108926"/>
                  <a:pt x="4105879" y="3118564"/>
                </a:cubicBezTo>
                <a:cubicBezTo>
                  <a:pt x="4121581" y="3125847"/>
                  <a:pt x="4137732" y="3130002"/>
                  <a:pt x="4154912" y="3128894"/>
                </a:cubicBezTo>
                <a:cubicBezTo>
                  <a:pt x="4159987" y="3127967"/>
                  <a:pt x="4163767" y="3130322"/>
                  <a:pt x="4166251" y="3135959"/>
                </a:cubicBezTo>
                <a:cubicBezTo>
                  <a:pt x="4175530" y="3153551"/>
                  <a:pt x="4176376" y="3153395"/>
                  <a:pt x="4194006" y="3149161"/>
                </a:cubicBezTo>
                <a:cubicBezTo>
                  <a:pt x="4195698" y="3148852"/>
                  <a:pt x="4197390" y="3148542"/>
                  <a:pt x="4199928" y="3148079"/>
                </a:cubicBezTo>
                <a:cubicBezTo>
                  <a:pt x="4198184" y="3154488"/>
                  <a:pt x="4196439" y="3160896"/>
                  <a:pt x="4194564" y="3166315"/>
                </a:cubicBezTo>
                <a:cubicBezTo>
                  <a:pt x="4192502" y="3176841"/>
                  <a:pt x="4186266" y="3182041"/>
                  <a:pt x="4177675" y="3182595"/>
                </a:cubicBezTo>
                <a:cubicBezTo>
                  <a:pt x="4172600" y="3183523"/>
                  <a:pt x="4168107" y="3182314"/>
                  <a:pt x="4163163" y="3184231"/>
                </a:cubicBezTo>
                <a:cubicBezTo>
                  <a:pt x="4154970" y="3187758"/>
                  <a:pt x="4152168" y="3186240"/>
                  <a:pt x="4149154" y="3176640"/>
                </a:cubicBezTo>
                <a:cubicBezTo>
                  <a:pt x="4148626" y="3172675"/>
                  <a:pt x="4148096" y="3168712"/>
                  <a:pt x="4147567" y="3164749"/>
                </a:cubicBezTo>
                <a:cubicBezTo>
                  <a:pt x="4147619" y="3158649"/>
                  <a:pt x="4144950" y="3158122"/>
                  <a:pt x="4140721" y="3158893"/>
                </a:cubicBezTo>
                <a:cubicBezTo>
                  <a:pt x="4131284" y="3159602"/>
                  <a:pt x="4125179" y="3165792"/>
                  <a:pt x="4120185" y="3173810"/>
                </a:cubicBezTo>
                <a:cubicBezTo>
                  <a:pt x="4118626" y="3175110"/>
                  <a:pt x="4118175" y="3178238"/>
                  <a:pt x="4115507" y="3177710"/>
                </a:cubicBezTo>
                <a:cubicBezTo>
                  <a:pt x="4113682" y="3177029"/>
                  <a:pt x="4113286" y="3174056"/>
                  <a:pt x="4112175" y="3172228"/>
                </a:cubicBezTo>
                <a:cubicBezTo>
                  <a:pt x="4111910" y="3170246"/>
                  <a:pt x="4111779" y="3169255"/>
                  <a:pt x="4111514" y="3167273"/>
                </a:cubicBezTo>
                <a:cubicBezTo>
                  <a:pt x="4110588" y="3160337"/>
                  <a:pt x="4107787" y="3158820"/>
                  <a:pt x="4102976" y="3161728"/>
                </a:cubicBezTo>
                <a:cubicBezTo>
                  <a:pt x="4098297" y="3165627"/>
                  <a:pt x="4095364" y="3163119"/>
                  <a:pt x="4092164" y="3158627"/>
                </a:cubicBezTo>
                <a:cubicBezTo>
                  <a:pt x="4089099" y="3155126"/>
                  <a:pt x="4089416" y="3151009"/>
                  <a:pt x="4091557" y="3147573"/>
                </a:cubicBezTo>
                <a:cubicBezTo>
                  <a:pt x="4093564" y="3143145"/>
                  <a:pt x="4098058" y="3144355"/>
                  <a:pt x="4101838" y="3146709"/>
                </a:cubicBezTo>
                <a:cubicBezTo>
                  <a:pt x="4104508" y="3147236"/>
                  <a:pt x="4106463" y="3148910"/>
                  <a:pt x="4108473" y="3144482"/>
                </a:cubicBezTo>
                <a:cubicBezTo>
                  <a:pt x="4110481" y="3140056"/>
                  <a:pt x="4108524" y="3138382"/>
                  <a:pt x="4106436" y="3135719"/>
                </a:cubicBezTo>
                <a:cubicBezTo>
                  <a:pt x="4101546" y="3131537"/>
                  <a:pt x="4086850" y="3138282"/>
                  <a:pt x="4086216" y="3146517"/>
                </a:cubicBezTo>
                <a:cubicBezTo>
                  <a:pt x="4084553" y="3160017"/>
                  <a:pt x="4076675" y="3159426"/>
                  <a:pt x="4068799" y="3158835"/>
                </a:cubicBezTo>
                <a:cubicBezTo>
                  <a:pt x="4052332" y="3158798"/>
                  <a:pt x="4035917" y="3152660"/>
                  <a:pt x="4020031" y="3150487"/>
                </a:cubicBezTo>
                <a:cubicBezTo>
                  <a:pt x="4015538" y="3149277"/>
                  <a:pt x="4015008" y="3145313"/>
                  <a:pt x="4016170" y="3141040"/>
                </a:cubicBezTo>
                <a:cubicBezTo>
                  <a:pt x="4017201" y="3135778"/>
                  <a:pt x="4018233" y="3130514"/>
                  <a:pt x="4018285" y="3124413"/>
                </a:cubicBezTo>
                <a:cubicBezTo>
                  <a:pt x="4017490" y="3118468"/>
                  <a:pt x="4013843" y="3117105"/>
                  <a:pt x="4010196" y="3115741"/>
                </a:cubicBezTo>
                <a:cubicBezTo>
                  <a:pt x="4007394" y="3114222"/>
                  <a:pt x="4007209" y="3119331"/>
                  <a:pt x="4005649" y="3120631"/>
                </a:cubicBezTo>
                <a:cubicBezTo>
                  <a:pt x="4002347" y="3128341"/>
                  <a:pt x="3998198" y="3136203"/>
                  <a:pt x="3994894" y="3143912"/>
                </a:cubicBezTo>
                <a:cubicBezTo>
                  <a:pt x="3993783" y="3142085"/>
                  <a:pt x="3993651" y="3141094"/>
                  <a:pt x="3993519" y="3140103"/>
                </a:cubicBezTo>
                <a:cubicBezTo>
                  <a:pt x="3991086" y="3128367"/>
                  <a:pt x="3991086" y="3128367"/>
                  <a:pt x="3982577" y="3136012"/>
                </a:cubicBezTo>
                <a:cubicBezTo>
                  <a:pt x="3979589" y="3139601"/>
                  <a:pt x="3978478" y="3137774"/>
                  <a:pt x="3977236" y="3134956"/>
                </a:cubicBezTo>
                <a:cubicBezTo>
                  <a:pt x="3973641" y="3127492"/>
                  <a:pt x="3968168" y="3125447"/>
                  <a:pt x="3962513" y="3128511"/>
                </a:cubicBezTo>
                <a:cubicBezTo>
                  <a:pt x="3953870" y="3135164"/>
                  <a:pt x="3944434" y="3135873"/>
                  <a:pt x="3935130" y="3137573"/>
                </a:cubicBezTo>
                <a:cubicBezTo>
                  <a:pt x="3930055" y="3138500"/>
                  <a:pt x="3927650" y="3139954"/>
                  <a:pt x="3931826" y="3145282"/>
                </a:cubicBezTo>
                <a:cubicBezTo>
                  <a:pt x="3935157" y="3150763"/>
                  <a:pt x="3934841" y="3154881"/>
                  <a:pt x="3929449" y="3159926"/>
                </a:cubicBezTo>
                <a:cubicBezTo>
                  <a:pt x="3937458" y="3161509"/>
                  <a:pt x="3945335" y="3162100"/>
                  <a:pt x="3952632" y="3164827"/>
                </a:cubicBezTo>
                <a:cubicBezTo>
                  <a:pt x="3959793" y="3166564"/>
                  <a:pt x="3967089" y="3169293"/>
                  <a:pt x="3973090" y="3175302"/>
                </a:cubicBezTo>
                <a:cubicBezTo>
                  <a:pt x="3962492" y="3180283"/>
                  <a:pt x="3962492" y="3180283"/>
                  <a:pt x="3945232" y="3174300"/>
                </a:cubicBezTo>
                <a:cubicBezTo>
                  <a:pt x="3934288" y="3170209"/>
                  <a:pt x="3929345" y="3172126"/>
                  <a:pt x="3924614" y="3182127"/>
                </a:cubicBezTo>
                <a:cubicBezTo>
                  <a:pt x="3920016" y="3193117"/>
                  <a:pt x="3920016" y="3193117"/>
                  <a:pt x="3913487" y="3183144"/>
                </a:cubicBezTo>
                <a:cubicBezTo>
                  <a:pt x="3913355" y="3182154"/>
                  <a:pt x="3912376" y="3181317"/>
                  <a:pt x="3912245" y="3180325"/>
                </a:cubicBezTo>
                <a:cubicBezTo>
                  <a:pt x="3896964" y="3156725"/>
                  <a:pt x="3884990" y="3157897"/>
                  <a:pt x="3871830" y="3182632"/>
                </a:cubicBezTo>
                <a:cubicBezTo>
                  <a:pt x="3867099" y="3192633"/>
                  <a:pt x="3859435" y="3200122"/>
                  <a:pt x="3850394" y="3203804"/>
                </a:cubicBezTo>
                <a:cubicBezTo>
                  <a:pt x="3840378" y="3206649"/>
                  <a:pt x="3831390" y="3204230"/>
                  <a:pt x="3821557" y="3201966"/>
                </a:cubicBezTo>
                <a:cubicBezTo>
                  <a:pt x="3809769" y="3198028"/>
                  <a:pt x="3797133" y="3194247"/>
                  <a:pt x="3785028" y="3194427"/>
                </a:cubicBezTo>
                <a:cubicBezTo>
                  <a:pt x="3775592" y="3195136"/>
                  <a:pt x="3765891" y="3193862"/>
                  <a:pt x="3757617" y="3190299"/>
                </a:cubicBezTo>
                <a:cubicBezTo>
                  <a:pt x="3751167" y="3187416"/>
                  <a:pt x="3743026" y="3184844"/>
                  <a:pt x="3736656" y="3189052"/>
                </a:cubicBezTo>
                <a:cubicBezTo>
                  <a:pt x="3728728" y="3194561"/>
                  <a:pt x="3723837" y="3190378"/>
                  <a:pt x="3718682" y="3184216"/>
                </a:cubicBezTo>
                <a:cubicBezTo>
                  <a:pt x="3709351" y="3172723"/>
                  <a:pt x="3703138" y="3158631"/>
                  <a:pt x="3700889" y="3141786"/>
                </a:cubicBezTo>
                <a:cubicBezTo>
                  <a:pt x="3700361" y="3137822"/>
                  <a:pt x="3699831" y="3133858"/>
                  <a:pt x="3694492" y="3132803"/>
                </a:cubicBezTo>
                <a:cubicBezTo>
                  <a:pt x="3689021" y="3130757"/>
                  <a:pt x="3687990" y="3136021"/>
                  <a:pt x="3685849" y="3139456"/>
                </a:cubicBezTo>
                <a:cubicBezTo>
                  <a:pt x="3684555" y="3142739"/>
                  <a:pt x="3683259" y="3146021"/>
                  <a:pt x="3681833" y="3148313"/>
                </a:cubicBezTo>
                <a:cubicBezTo>
                  <a:pt x="3676257" y="3158467"/>
                  <a:pt x="3667216" y="3162147"/>
                  <a:pt x="3658046" y="3164838"/>
                </a:cubicBezTo>
                <a:cubicBezTo>
                  <a:pt x="3650433" y="3166228"/>
                  <a:pt x="3649375" y="3158300"/>
                  <a:pt x="3645331" y="3153964"/>
                </a:cubicBezTo>
                <a:cubicBezTo>
                  <a:pt x="3642292" y="3163655"/>
                  <a:pt x="3636054" y="3168855"/>
                  <a:pt x="3628178" y="3168263"/>
                </a:cubicBezTo>
                <a:cubicBezTo>
                  <a:pt x="3618477" y="3166990"/>
                  <a:pt x="3609304" y="3169680"/>
                  <a:pt x="3600133" y="3172371"/>
                </a:cubicBezTo>
                <a:cubicBezTo>
                  <a:pt x="3580813" y="3176916"/>
                  <a:pt x="3561543" y="3175359"/>
                  <a:pt x="3544783" y="3160149"/>
                </a:cubicBezTo>
                <a:cubicBezTo>
                  <a:pt x="3541849" y="3157640"/>
                  <a:pt x="3538914" y="3155131"/>
                  <a:pt x="3535797" y="3157730"/>
                </a:cubicBezTo>
                <a:cubicBezTo>
                  <a:pt x="3529691" y="3163921"/>
                  <a:pt x="3522792" y="3164166"/>
                  <a:pt x="3515893" y="3164412"/>
                </a:cubicBezTo>
                <a:cubicBezTo>
                  <a:pt x="3513356" y="3164875"/>
                  <a:pt x="3511797" y="3166175"/>
                  <a:pt x="3510502" y="3169456"/>
                </a:cubicBezTo>
                <a:cubicBezTo>
                  <a:pt x="3509471" y="3174721"/>
                  <a:pt x="3505956" y="3174348"/>
                  <a:pt x="3502308" y="3172983"/>
                </a:cubicBezTo>
                <a:cubicBezTo>
                  <a:pt x="3497814" y="3171774"/>
                  <a:pt x="3492026" y="3173847"/>
                  <a:pt x="3490123" y="3166074"/>
                </a:cubicBezTo>
                <a:cubicBezTo>
                  <a:pt x="3489064" y="3158147"/>
                  <a:pt x="3484439" y="3155946"/>
                  <a:pt x="3479099" y="3154891"/>
                </a:cubicBezTo>
                <a:cubicBezTo>
                  <a:pt x="3474606" y="3153681"/>
                  <a:pt x="3469530" y="3154609"/>
                  <a:pt x="3467310" y="3150953"/>
                </a:cubicBezTo>
                <a:cubicBezTo>
                  <a:pt x="3462736" y="3142653"/>
                  <a:pt x="3457080" y="3145717"/>
                  <a:pt x="3450313" y="3146953"/>
                </a:cubicBezTo>
                <a:cubicBezTo>
                  <a:pt x="3447908" y="3148407"/>
                  <a:pt x="3445239" y="3147880"/>
                  <a:pt x="3442701" y="3148344"/>
                </a:cubicBezTo>
                <a:cubicBezTo>
                  <a:pt x="3430728" y="3149515"/>
                  <a:pt x="3418490" y="3148705"/>
                  <a:pt x="3406781" y="3151860"/>
                </a:cubicBezTo>
                <a:cubicBezTo>
                  <a:pt x="3401838" y="3153777"/>
                  <a:pt x="3395071" y="3155014"/>
                  <a:pt x="3393910" y="3159287"/>
                </a:cubicBezTo>
                <a:cubicBezTo>
                  <a:pt x="3393010" y="3165541"/>
                  <a:pt x="3400174" y="3167278"/>
                  <a:pt x="3404800" y="3169478"/>
                </a:cubicBezTo>
                <a:cubicBezTo>
                  <a:pt x="3405778" y="3170314"/>
                  <a:pt x="3406757" y="3171151"/>
                  <a:pt x="3407601" y="3170995"/>
                </a:cubicBezTo>
                <a:cubicBezTo>
                  <a:pt x="3421744" y="3179578"/>
                  <a:pt x="3424891" y="3190171"/>
                  <a:pt x="3416724" y="3206888"/>
                </a:cubicBezTo>
                <a:cubicBezTo>
                  <a:pt x="3412548" y="3201561"/>
                  <a:pt x="3408820" y="3193105"/>
                  <a:pt x="3401525" y="3190378"/>
                </a:cubicBezTo>
                <a:cubicBezTo>
                  <a:pt x="3393383" y="3187805"/>
                  <a:pt x="3388257" y="3194831"/>
                  <a:pt x="3381887" y="3199041"/>
                </a:cubicBezTo>
                <a:cubicBezTo>
                  <a:pt x="3379613" y="3201485"/>
                  <a:pt x="3376943" y="3200958"/>
                  <a:pt x="3377128" y="3195849"/>
                </a:cubicBezTo>
                <a:cubicBezTo>
                  <a:pt x="3377710" y="3193713"/>
                  <a:pt x="3377445" y="3191731"/>
                  <a:pt x="3378026" y="3189595"/>
                </a:cubicBezTo>
                <a:cubicBezTo>
                  <a:pt x="3378476" y="3186468"/>
                  <a:pt x="3378925" y="3183340"/>
                  <a:pt x="3376836" y="3180676"/>
                </a:cubicBezTo>
                <a:cubicBezTo>
                  <a:pt x="3375725" y="3178849"/>
                  <a:pt x="3373585" y="3182286"/>
                  <a:pt x="3371893" y="3182595"/>
                </a:cubicBezTo>
                <a:cubicBezTo>
                  <a:pt x="3366369" y="3186649"/>
                  <a:pt x="3364281" y="3183985"/>
                  <a:pt x="3364334" y="3177885"/>
                </a:cubicBezTo>
                <a:cubicBezTo>
                  <a:pt x="3364069" y="3175902"/>
                  <a:pt x="3365497" y="3173611"/>
                  <a:pt x="3362694" y="3172093"/>
                </a:cubicBezTo>
                <a:cubicBezTo>
                  <a:pt x="3351224" y="3196519"/>
                  <a:pt x="3344723" y="3199738"/>
                  <a:pt x="3320299" y="3192019"/>
                </a:cubicBezTo>
                <a:cubicBezTo>
                  <a:pt x="3319453" y="3192173"/>
                  <a:pt x="3319453" y="3192173"/>
                  <a:pt x="3318475" y="3191336"/>
                </a:cubicBezTo>
                <a:cubicBezTo>
                  <a:pt x="3299391" y="3184672"/>
                  <a:pt x="3279989" y="3182125"/>
                  <a:pt x="3260932" y="3188652"/>
                </a:cubicBezTo>
                <a:cubicBezTo>
                  <a:pt x="3254298" y="3190878"/>
                  <a:pt x="3249671" y="3188678"/>
                  <a:pt x="3246341" y="3183195"/>
                </a:cubicBezTo>
                <a:cubicBezTo>
                  <a:pt x="3242032" y="3176877"/>
                  <a:pt x="3235582" y="3173995"/>
                  <a:pt x="3229530" y="3174086"/>
                </a:cubicBezTo>
                <a:cubicBezTo>
                  <a:pt x="3218984" y="3172968"/>
                  <a:pt x="3207723" y="3172993"/>
                  <a:pt x="3196727" y="3175002"/>
                </a:cubicBezTo>
                <a:cubicBezTo>
                  <a:pt x="3187424" y="3176702"/>
                  <a:pt x="3186261" y="3180974"/>
                  <a:pt x="3190967" y="3190265"/>
                </a:cubicBezTo>
                <a:cubicBezTo>
                  <a:pt x="3192208" y="3193084"/>
                  <a:pt x="3195011" y="3194602"/>
                  <a:pt x="3192871" y="3198039"/>
                </a:cubicBezTo>
                <a:cubicBezTo>
                  <a:pt x="3189170" y="3202775"/>
                  <a:pt x="3190809" y="3208565"/>
                  <a:pt x="3191604" y="3214512"/>
                </a:cubicBezTo>
                <a:cubicBezTo>
                  <a:pt x="3192000" y="3217484"/>
                  <a:pt x="3193375" y="3221293"/>
                  <a:pt x="3190124" y="3222903"/>
                </a:cubicBezTo>
                <a:cubicBezTo>
                  <a:pt x="3186873" y="3224510"/>
                  <a:pt x="3184652" y="3220856"/>
                  <a:pt x="3183410" y="3218038"/>
                </a:cubicBezTo>
                <a:cubicBezTo>
                  <a:pt x="3179814" y="3210574"/>
                  <a:pt x="3176351" y="3204101"/>
                  <a:pt x="3172888" y="3197628"/>
                </a:cubicBezTo>
                <a:cubicBezTo>
                  <a:pt x="3164005" y="3183009"/>
                  <a:pt x="3152797" y="3176936"/>
                  <a:pt x="3137705" y="3180708"/>
                </a:cubicBezTo>
                <a:cubicBezTo>
                  <a:pt x="3130092" y="3182098"/>
                  <a:pt x="3122613" y="3184480"/>
                  <a:pt x="3115001" y="3185870"/>
                </a:cubicBezTo>
                <a:cubicBezTo>
                  <a:pt x="3105829" y="3188561"/>
                  <a:pt x="3100093" y="3184532"/>
                  <a:pt x="3096233" y="3175087"/>
                </a:cubicBezTo>
                <a:cubicBezTo>
                  <a:pt x="3095122" y="3173258"/>
                  <a:pt x="3095572" y="3170132"/>
                  <a:pt x="3092901" y="3169605"/>
                </a:cubicBezTo>
                <a:cubicBezTo>
                  <a:pt x="3090444" y="3177159"/>
                  <a:pt x="3087273" y="3185860"/>
                  <a:pt x="3084947" y="3194404"/>
                </a:cubicBezTo>
                <a:cubicBezTo>
                  <a:pt x="3081063" y="3204250"/>
                  <a:pt x="3081063" y="3204250"/>
                  <a:pt x="3075644" y="3196105"/>
                </a:cubicBezTo>
                <a:cubicBezTo>
                  <a:pt x="3071202" y="3188796"/>
                  <a:pt x="3066709" y="3187586"/>
                  <a:pt x="3060736" y="3194767"/>
                </a:cubicBezTo>
                <a:cubicBezTo>
                  <a:pt x="3055477" y="3200804"/>
                  <a:pt x="3048842" y="3203030"/>
                  <a:pt x="3040965" y="3202438"/>
                </a:cubicBezTo>
                <a:cubicBezTo>
                  <a:pt x="3029706" y="3202466"/>
                  <a:pt x="3018763" y="3198373"/>
                  <a:pt x="3007819" y="3194282"/>
                </a:cubicBezTo>
                <a:cubicBezTo>
                  <a:pt x="2996876" y="3190190"/>
                  <a:pt x="2992779" y="3191954"/>
                  <a:pt x="2986357" y="3202263"/>
                </a:cubicBezTo>
                <a:cubicBezTo>
                  <a:pt x="2979354" y="3214708"/>
                  <a:pt x="2969917" y="3215416"/>
                  <a:pt x="2962277" y="3203616"/>
                </a:cubicBezTo>
                <a:cubicBezTo>
                  <a:pt x="2954902" y="3193797"/>
                  <a:pt x="2954902" y="3193797"/>
                  <a:pt x="2948612" y="3205096"/>
                </a:cubicBezTo>
                <a:cubicBezTo>
                  <a:pt x="2947767" y="3205252"/>
                  <a:pt x="2947899" y="3206242"/>
                  <a:pt x="2947053" y="3206396"/>
                </a:cubicBezTo>
                <a:cubicBezTo>
                  <a:pt x="2944330" y="3211969"/>
                  <a:pt x="2940814" y="3211596"/>
                  <a:pt x="2937485" y="3206114"/>
                </a:cubicBezTo>
                <a:cubicBezTo>
                  <a:pt x="2936242" y="3203296"/>
                  <a:pt x="2934999" y="3200478"/>
                  <a:pt x="2933757" y="3197659"/>
                </a:cubicBezTo>
                <a:cubicBezTo>
                  <a:pt x="2929051" y="3188368"/>
                  <a:pt x="2922470" y="3184495"/>
                  <a:pt x="2914407" y="3189013"/>
                </a:cubicBezTo>
                <a:cubicBezTo>
                  <a:pt x="2900691" y="3196595"/>
                  <a:pt x="2886444" y="3200211"/>
                  <a:pt x="2874101" y="3211602"/>
                </a:cubicBezTo>
                <a:cubicBezTo>
                  <a:pt x="2870268" y="3215347"/>
                  <a:pt x="2865326" y="3217265"/>
                  <a:pt x="2863422" y="3209492"/>
                </a:cubicBezTo>
                <a:cubicBezTo>
                  <a:pt x="2860936" y="3203857"/>
                  <a:pt x="2857553" y="3204473"/>
                  <a:pt x="2854435" y="3207074"/>
                </a:cubicBezTo>
                <a:cubicBezTo>
                  <a:pt x="2848065" y="3211283"/>
                  <a:pt x="2840453" y="3212673"/>
                  <a:pt x="2833687" y="3213909"/>
                </a:cubicBezTo>
                <a:cubicBezTo>
                  <a:pt x="2822691" y="3215917"/>
                  <a:pt x="2818991" y="3220654"/>
                  <a:pt x="2818041" y="3233007"/>
                </a:cubicBezTo>
                <a:cubicBezTo>
                  <a:pt x="2818120" y="3240099"/>
                  <a:pt x="2815583" y="3240562"/>
                  <a:pt x="2810508" y="3241489"/>
                </a:cubicBezTo>
                <a:cubicBezTo>
                  <a:pt x="2804587" y="3242571"/>
                  <a:pt x="2797874" y="3237706"/>
                  <a:pt x="2792747" y="3244733"/>
                </a:cubicBezTo>
                <a:cubicBezTo>
                  <a:pt x="2788332" y="3250615"/>
                  <a:pt x="2792060" y="3259069"/>
                  <a:pt x="2790581" y="3267460"/>
                </a:cubicBezTo>
                <a:cubicBezTo>
                  <a:pt x="2785427" y="3261297"/>
                  <a:pt x="2782941" y="3255661"/>
                  <a:pt x="2782861" y="3248569"/>
                </a:cubicBezTo>
                <a:cubicBezTo>
                  <a:pt x="2782701" y="3234386"/>
                  <a:pt x="2794278" y="3230242"/>
                  <a:pt x="2800965" y="3221915"/>
                </a:cubicBezTo>
                <a:cubicBezTo>
                  <a:pt x="2785712" y="3211505"/>
                  <a:pt x="2777387" y="3214041"/>
                  <a:pt x="2770330" y="3232586"/>
                </a:cubicBezTo>
                <a:cubicBezTo>
                  <a:pt x="2769036" y="3235868"/>
                  <a:pt x="2766895" y="3239305"/>
                  <a:pt x="2765732" y="3243577"/>
                </a:cubicBezTo>
                <a:cubicBezTo>
                  <a:pt x="2762561" y="3252277"/>
                  <a:pt x="2759259" y="3259985"/>
                  <a:pt x="2751065" y="3263512"/>
                </a:cubicBezTo>
                <a:cubicBezTo>
                  <a:pt x="2747813" y="3265122"/>
                  <a:pt x="2748210" y="3268095"/>
                  <a:pt x="2747894" y="3272213"/>
                </a:cubicBezTo>
                <a:cubicBezTo>
                  <a:pt x="2746995" y="3278467"/>
                  <a:pt x="2748899" y="3286240"/>
                  <a:pt x="2744618" y="3293112"/>
                </a:cubicBezTo>
                <a:cubicBezTo>
                  <a:pt x="2743376" y="3290295"/>
                  <a:pt x="2742266" y="3288468"/>
                  <a:pt x="2741022" y="3285649"/>
                </a:cubicBezTo>
                <a:cubicBezTo>
                  <a:pt x="2734625" y="3276666"/>
                  <a:pt x="2729286" y="3275612"/>
                  <a:pt x="2721622" y="3283102"/>
                </a:cubicBezTo>
                <a:cubicBezTo>
                  <a:pt x="2714803" y="3290438"/>
                  <a:pt x="2706477" y="3292974"/>
                  <a:pt x="2697754" y="3292537"/>
                </a:cubicBezTo>
                <a:cubicBezTo>
                  <a:pt x="2691569" y="3291637"/>
                  <a:pt x="2685516" y="3291728"/>
                  <a:pt x="2678486" y="3290981"/>
                </a:cubicBezTo>
                <a:cubicBezTo>
                  <a:pt x="2659216" y="3289426"/>
                  <a:pt x="2639813" y="3286878"/>
                  <a:pt x="2621444" y="3279068"/>
                </a:cubicBezTo>
                <a:cubicBezTo>
                  <a:pt x="2614148" y="3276341"/>
                  <a:pt x="2612640" y="3271542"/>
                  <a:pt x="2615098" y="3263987"/>
                </a:cubicBezTo>
                <a:cubicBezTo>
                  <a:pt x="2617687" y="3257424"/>
                  <a:pt x="2621388" y="3252688"/>
                  <a:pt x="2625933" y="3247795"/>
                </a:cubicBezTo>
                <a:cubicBezTo>
                  <a:pt x="2630348" y="3241915"/>
                  <a:pt x="2636718" y="3237706"/>
                  <a:pt x="2640866" y="3229843"/>
                </a:cubicBezTo>
                <a:cubicBezTo>
                  <a:pt x="2612241" y="3236087"/>
                  <a:pt x="2585175" y="3241030"/>
                  <a:pt x="2567468" y="3270657"/>
                </a:cubicBezTo>
                <a:cubicBezTo>
                  <a:pt x="2565195" y="3273101"/>
                  <a:pt x="2562076" y="3275702"/>
                  <a:pt x="2558429" y="3274338"/>
                </a:cubicBezTo>
                <a:cubicBezTo>
                  <a:pt x="2554648" y="3271983"/>
                  <a:pt x="2551715" y="3269474"/>
                  <a:pt x="2550920" y="3263528"/>
                </a:cubicBezTo>
                <a:cubicBezTo>
                  <a:pt x="2550523" y="3260556"/>
                  <a:pt x="2551819" y="3257275"/>
                  <a:pt x="2553113" y="3253993"/>
                </a:cubicBezTo>
                <a:cubicBezTo>
                  <a:pt x="2556285" y="3245292"/>
                  <a:pt x="2562258" y="3238111"/>
                  <a:pt x="2564451" y="3228575"/>
                </a:cubicBezTo>
                <a:cubicBezTo>
                  <a:pt x="2566644" y="3219039"/>
                  <a:pt x="2562255" y="3205629"/>
                  <a:pt x="2555937" y="3203737"/>
                </a:cubicBezTo>
                <a:cubicBezTo>
                  <a:pt x="2548642" y="3201010"/>
                  <a:pt x="2544360" y="3207883"/>
                  <a:pt x="2539947" y="3213764"/>
                </a:cubicBezTo>
                <a:cubicBezTo>
                  <a:pt x="2536960" y="3217356"/>
                  <a:pt x="2537489" y="3221319"/>
                  <a:pt x="2537173" y="3225437"/>
                </a:cubicBezTo>
                <a:cubicBezTo>
                  <a:pt x="2537545" y="3247700"/>
                  <a:pt x="2531704" y="3255873"/>
                  <a:pt x="2512832" y="3257290"/>
                </a:cubicBezTo>
                <a:cubicBezTo>
                  <a:pt x="2504241" y="3257844"/>
                  <a:pt x="2496762" y="3260225"/>
                  <a:pt x="2489546" y="3264588"/>
                </a:cubicBezTo>
                <a:cubicBezTo>
                  <a:pt x="2469591" y="3277369"/>
                  <a:pt x="2449027" y="3279094"/>
                  <a:pt x="2429333" y="3261377"/>
                </a:cubicBezTo>
                <a:cubicBezTo>
                  <a:pt x="2419553" y="3253011"/>
                  <a:pt x="2419553" y="3253011"/>
                  <a:pt x="2414506" y="3267130"/>
                </a:cubicBezTo>
                <a:cubicBezTo>
                  <a:pt x="2410753" y="3277966"/>
                  <a:pt x="2396190" y="3285702"/>
                  <a:pt x="2391036" y="3279538"/>
                </a:cubicBezTo>
                <a:cubicBezTo>
                  <a:pt x="2382549" y="3267891"/>
                  <a:pt x="2373114" y="3268599"/>
                  <a:pt x="2362117" y="3270608"/>
                </a:cubicBezTo>
                <a:cubicBezTo>
                  <a:pt x="2356329" y="3272681"/>
                  <a:pt x="2349827" y="3275899"/>
                  <a:pt x="2343245" y="3272026"/>
                </a:cubicBezTo>
                <a:cubicBezTo>
                  <a:pt x="2335684" y="3267315"/>
                  <a:pt x="2332699" y="3270908"/>
                  <a:pt x="2330373" y="3279453"/>
                </a:cubicBezTo>
                <a:cubicBezTo>
                  <a:pt x="2329212" y="3283725"/>
                  <a:pt x="2328048" y="3287998"/>
                  <a:pt x="2323422" y="3285797"/>
                </a:cubicBezTo>
                <a:cubicBezTo>
                  <a:pt x="2319642" y="3283442"/>
                  <a:pt x="2316708" y="3280933"/>
                  <a:pt x="2318452" y="3274524"/>
                </a:cubicBezTo>
                <a:cubicBezTo>
                  <a:pt x="2319616" y="3270251"/>
                  <a:pt x="2321623" y="3265825"/>
                  <a:pt x="2322654" y="3260561"/>
                </a:cubicBezTo>
                <a:cubicBezTo>
                  <a:pt x="2326458" y="3243624"/>
                  <a:pt x="2316412" y="3233278"/>
                  <a:pt x="2302166" y="3236895"/>
                </a:cubicBezTo>
                <a:cubicBezTo>
                  <a:pt x="2298783" y="3237513"/>
                  <a:pt x="2295665" y="3240113"/>
                  <a:pt x="2292414" y="3241723"/>
                </a:cubicBezTo>
                <a:cubicBezTo>
                  <a:pt x="2289162" y="3243331"/>
                  <a:pt x="2285912" y="3244941"/>
                  <a:pt x="2282977" y="3242431"/>
                </a:cubicBezTo>
                <a:cubicBezTo>
                  <a:pt x="2267592" y="3231030"/>
                  <a:pt x="2253029" y="3238765"/>
                  <a:pt x="2239047" y="3244365"/>
                </a:cubicBezTo>
                <a:cubicBezTo>
                  <a:pt x="2237488" y="3245664"/>
                  <a:pt x="2235796" y="3245973"/>
                  <a:pt x="2237039" y="3248792"/>
                </a:cubicBezTo>
                <a:cubicBezTo>
                  <a:pt x="2238282" y="3251610"/>
                  <a:pt x="2238811" y="3255573"/>
                  <a:pt x="2241745" y="3258083"/>
                </a:cubicBezTo>
                <a:cubicBezTo>
                  <a:pt x="2243702" y="3259756"/>
                  <a:pt x="2244151" y="3256629"/>
                  <a:pt x="2244864" y="3255483"/>
                </a:cubicBezTo>
                <a:cubicBezTo>
                  <a:pt x="2251550" y="3247156"/>
                  <a:pt x="2258183" y="3244929"/>
                  <a:pt x="2265745" y="3249639"/>
                </a:cubicBezTo>
                <a:cubicBezTo>
                  <a:pt x="2274150" y="3254194"/>
                  <a:pt x="2278987" y="3264476"/>
                  <a:pt x="2277641" y="3273859"/>
                </a:cubicBezTo>
                <a:cubicBezTo>
                  <a:pt x="2277457" y="3278967"/>
                  <a:pt x="2275052" y="3280422"/>
                  <a:pt x="2271139" y="3277076"/>
                </a:cubicBezTo>
                <a:cubicBezTo>
                  <a:pt x="2264425" y="3272211"/>
                  <a:pt x="2261306" y="3274812"/>
                  <a:pt x="2256311" y="3282830"/>
                </a:cubicBezTo>
                <a:cubicBezTo>
                  <a:pt x="2250154" y="3295120"/>
                  <a:pt x="2232789" y="3301337"/>
                  <a:pt x="2225096" y="3295637"/>
                </a:cubicBezTo>
                <a:cubicBezTo>
                  <a:pt x="2219228" y="3290618"/>
                  <a:pt x="2214998" y="3291391"/>
                  <a:pt x="2210188" y="3294300"/>
                </a:cubicBezTo>
                <a:cubicBezTo>
                  <a:pt x="2203686" y="3297516"/>
                  <a:pt x="2196920" y="3298754"/>
                  <a:pt x="2191501" y="3290607"/>
                </a:cubicBezTo>
                <a:cubicBezTo>
                  <a:pt x="2188169" y="3285126"/>
                  <a:pt x="2183359" y="3288035"/>
                  <a:pt x="2179395" y="3290789"/>
                </a:cubicBezTo>
                <a:cubicBezTo>
                  <a:pt x="2175430" y="3293543"/>
                  <a:pt x="2171598" y="3297288"/>
                  <a:pt x="2167104" y="3296079"/>
                </a:cubicBezTo>
                <a:cubicBezTo>
                  <a:pt x="2161051" y="3296169"/>
                  <a:pt x="2162663" y="3288770"/>
                  <a:pt x="2158222" y="3281460"/>
                </a:cubicBezTo>
                <a:cubicBezTo>
                  <a:pt x="2156769" y="3303042"/>
                  <a:pt x="2139906" y="3300033"/>
                  <a:pt x="2130101" y="3310959"/>
                </a:cubicBezTo>
                <a:cubicBezTo>
                  <a:pt x="2131263" y="3306686"/>
                  <a:pt x="2131845" y="3304550"/>
                  <a:pt x="2132425" y="3302413"/>
                </a:cubicBezTo>
                <a:cubicBezTo>
                  <a:pt x="2135517" y="3286622"/>
                  <a:pt x="2131340" y="3281295"/>
                  <a:pt x="2117807" y="3283766"/>
                </a:cubicBezTo>
                <a:cubicBezTo>
                  <a:pt x="2108636" y="3286457"/>
                  <a:pt x="2100177" y="3288002"/>
                  <a:pt x="2090741" y="3288711"/>
                </a:cubicBezTo>
                <a:cubicBezTo>
                  <a:pt x="2075966" y="3288365"/>
                  <a:pt x="2061639" y="3284891"/>
                  <a:pt x="2048475" y="3277145"/>
                </a:cubicBezTo>
                <a:cubicBezTo>
                  <a:pt x="2038246" y="3271907"/>
                  <a:pt x="2034281" y="3274663"/>
                  <a:pt x="2032353" y="3286181"/>
                </a:cubicBezTo>
                <a:cubicBezTo>
                  <a:pt x="2031535" y="3299526"/>
                  <a:pt x="2026143" y="3304570"/>
                  <a:pt x="2014750" y="3303606"/>
                </a:cubicBezTo>
                <a:cubicBezTo>
                  <a:pt x="2007851" y="3303851"/>
                  <a:pt x="2000821" y="3303106"/>
                  <a:pt x="1993340" y="3305488"/>
                </a:cubicBezTo>
                <a:cubicBezTo>
                  <a:pt x="1989112" y="3306260"/>
                  <a:pt x="1984617" y="3305050"/>
                  <a:pt x="1981419" y="3300559"/>
                </a:cubicBezTo>
                <a:cubicBezTo>
                  <a:pt x="1980309" y="3298731"/>
                  <a:pt x="1980045" y="3296749"/>
                  <a:pt x="1977771" y="3299195"/>
                </a:cubicBezTo>
                <a:cubicBezTo>
                  <a:pt x="1968812" y="3309968"/>
                  <a:pt x="1956706" y="3310148"/>
                  <a:pt x="1945579" y="3311166"/>
                </a:cubicBezTo>
                <a:cubicBezTo>
                  <a:pt x="1934450" y="3312183"/>
                  <a:pt x="1924433" y="3315028"/>
                  <a:pt x="1917297" y="3326483"/>
                </a:cubicBezTo>
                <a:cubicBezTo>
                  <a:pt x="1914444" y="3331064"/>
                  <a:pt x="1911773" y="3330537"/>
                  <a:pt x="1908575" y="3326046"/>
                </a:cubicBezTo>
                <a:cubicBezTo>
                  <a:pt x="1902178" y="3317063"/>
                  <a:pt x="1901332" y="3317218"/>
                  <a:pt x="1895491" y="3325391"/>
                </a:cubicBezTo>
                <a:cubicBezTo>
                  <a:pt x="1885236" y="3339445"/>
                  <a:pt x="1873608" y="3349689"/>
                  <a:pt x="1856876" y="3347670"/>
                </a:cubicBezTo>
                <a:cubicBezTo>
                  <a:pt x="1851669" y="3347607"/>
                  <a:pt x="1845484" y="3346707"/>
                  <a:pt x="1839431" y="3346796"/>
                </a:cubicBezTo>
                <a:cubicBezTo>
                  <a:pt x="1834938" y="3345588"/>
                  <a:pt x="1829149" y="3347660"/>
                  <a:pt x="1829650" y="3338433"/>
                </a:cubicBezTo>
                <a:cubicBezTo>
                  <a:pt x="1829966" y="3334314"/>
                  <a:pt x="1825209" y="3331124"/>
                  <a:pt x="1822407" y="3329605"/>
                </a:cubicBezTo>
                <a:cubicBezTo>
                  <a:pt x="1811330" y="3324522"/>
                  <a:pt x="1799939" y="3323557"/>
                  <a:pt x="1788362" y="3327702"/>
                </a:cubicBezTo>
                <a:cubicBezTo>
                  <a:pt x="1778477" y="3331538"/>
                  <a:pt x="1778610" y="3332530"/>
                  <a:pt x="1781887" y="3344112"/>
                </a:cubicBezTo>
                <a:cubicBezTo>
                  <a:pt x="1784505" y="3350740"/>
                  <a:pt x="1784320" y="3355848"/>
                  <a:pt x="1779907" y="3361729"/>
                </a:cubicBezTo>
                <a:cubicBezTo>
                  <a:pt x="1780276" y="3351511"/>
                  <a:pt x="1775967" y="3345193"/>
                  <a:pt x="1768090" y="3344601"/>
                </a:cubicBezTo>
                <a:cubicBezTo>
                  <a:pt x="1756830" y="3344628"/>
                  <a:pt x="1746997" y="3342364"/>
                  <a:pt x="1746308" y="3324219"/>
                </a:cubicBezTo>
                <a:cubicBezTo>
                  <a:pt x="1742372" y="3340164"/>
                  <a:pt x="1733200" y="3342854"/>
                  <a:pt x="1721807" y="3341889"/>
                </a:cubicBezTo>
                <a:cubicBezTo>
                  <a:pt x="1716469" y="3340836"/>
                  <a:pt x="1712636" y="3344581"/>
                  <a:pt x="1708803" y="3348326"/>
                </a:cubicBezTo>
                <a:cubicBezTo>
                  <a:pt x="1698021" y="3358416"/>
                  <a:pt x="1690857" y="3356680"/>
                  <a:pt x="1686335" y="3342278"/>
                </a:cubicBezTo>
                <a:cubicBezTo>
                  <a:pt x="1683587" y="3334660"/>
                  <a:pt x="1681181" y="3336115"/>
                  <a:pt x="1678459" y="3341687"/>
                </a:cubicBezTo>
                <a:cubicBezTo>
                  <a:pt x="1674177" y="3348560"/>
                  <a:pt x="1669500" y="3352460"/>
                  <a:pt x="1661094" y="3347905"/>
                </a:cubicBezTo>
                <a:cubicBezTo>
                  <a:pt x="1663234" y="3344468"/>
                  <a:pt x="1665507" y="3342023"/>
                  <a:pt x="1666934" y="3339731"/>
                </a:cubicBezTo>
                <a:cubicBezTo>
                  <a:pt x="1670502" y="3334004"/>
                  <a:pt x="1669841" y="3329050"/>
                  <a:pt x="1664236" y="3326014"/>
                </a:cubicBezTo>
                <a:cubicBezTo>
                  <a:pt x="1659479" y="3322822"/>
                  <a:pt x="1656096" y="3323440"/>
                  <a:pt x="1654352" y="3329850"/>
                </a:cubicBezTo>
                <a:cubicBezTo>
                  <a:pt x="1649172" y="3342976"/>
                  <a:pt x="1639816" y="3350775"/>
                  <a:pt x="1631439" y="3359412"/>
                </a:cubicBezTo>
                <a:cubicBezTo>
                  <a:pt x="1625201" y="3364612"/>
                  <a:pt x="1618698" y="3367829"/>
                  <a:pt x="1610690" y="3366248"/>
                </a:cubicBezTo>
                <a:cubicBezTo>
                  <a:pt x="1602680" y="3364665"/>
                  <a:pt x="1595068" y="3366055"/>
                  <a:pt x="1587588" y="3368437"/>
                </a:cubicBezTo>
                <a:cubicBezTo>
                  <a:pt x="1579395" y="3371963"/>
                  <a:pt x="1570223" y="3374653"/>
                  <a:pt x="1562399" y="3367962"/>
                </a:cubicBezTo>
                <a:cubicBezTo>
                  <a:pt x="1553728" y="3361425"/>
                  <a:pt x="1549896" y="3365171"/>
                  <a:pt x="1544901" y="3373188"/>
                </a:cubicBezTo>
                <a:cubicBezTo>
                  <a:pt x="1537500" y="3382661"/>
                  <a:pt x="1532426" y="3383588"/>
                  <a:pt x="1523623" y="3376060"/>
                </a:cubicBezTo>
                <a:cubicBezTo>
                  <a:pt x="1520821" y="3374541"/>
                  <a:pt x="1518733" y="3371878"/>
                  <a:pt x="1516776" y="3370206"/>
                </a:cubicBezTo>
                <a:cubicBezTo>
                  <a:pt x="1508952" y="3363514"/>
                  <a:pt x="1501076" y="3362922"/>
                  <a:pt x="1491904" y="3365614"/>
                </a:cubicBezTo>
                <a:cubicBezTo>
                  <a:pt x="1484423" y="3367994"/>
                  <a:pt x="1482812" y="3375394"/>
                  <a:pt x="1481201" y="3382794"/>
                </a:cubicBezTo>
                <a:cubicBezTo>
                  <a:pt x="1479007" y="3392330"/>
                  <a:pt x="1469916" y="3402111"/>
                  <a:pt x="1463465" y="3399230"/>
                </a:cubicBezTo>
                <a:cubicBezTo>
                  <a:pt x="1448874" y="3393775"/>
                  <a:pt x="1441342" y="3402255"/>
                  <a:pt x="1432119" y="3411045"/>
                </a:cubicBezTo>
                <a:cubicBezTo>
                  <a:pt x="1429714" y="3412500"/>
                  <a:pt x="1426330" y="3413118"/>
                  <a:pt x="1423925" y="3414572"/>
                </a:cubicBezTo>
                <a:cubicBezTo>
                  <a:pt x="1408965" y="3419336"/>
                  <a:pt x="1392814" y="3415180"/>
                  <a:pt x="1376163" y="3420251"/>
                </a:cubicBezTo>
                <a:cubicBezTo>
                  <a:pt x="1382135" y="3413070"/>
                  <a:pt x="1383880" y="3406661"/>
                  <a:pt x="1384514" y="3398425"/>
                </a:cubicBezTo>
                <a:cubicBezTo>
                  <a:pt x="1384963" y="3395297"/>
                  <a:pt x="1384433" y="3391333"/>
                  <a:pt x="1386707" y="3388889"/>
                </a:cubicBezTo>
                <a:cubicBezTo>
                  <a:pt x="1388847" y="3385453"/>
                  <a:pt x="1390009" y="3381180"/>
                  <a:pt x="1386230" y="3378825"/>
                </a:cubicBezTo>
                <a:cubicBezTo>
                  <a:pt x="1382450" y="3376470"/>
                  <a:pt x="1380045" y="3377925"/>
                  <a:pt x="1377903" y="3381361"/>
                </a:cubicBezTo>
                <a:cubicBezTo>
                  <a:pt x="1375048" y="3385943"/>
                  <a:pt x="1373040" y="3390370"/>
                  <a:pt x="1370187" y="3394951"/>
                </a:cubicBezTo>
                <a:cubicBezTo>
                  <a:pt x="1368177" y="3399379"/>
                  <a:pt x="1365508" y="3398851"/>
                  <a:pt x="1363157" y="3394205"/>
                </a:cubicBezTo>
                <a:cubicBezTo>
                  <a:pt x="1360935" y="3390551"/>
                  <a:pt x="1360407" y="3386588"/>
                  <a:pt x="1356625" y="3384233"/>
                </a:cubicBezTo>
                <a:cubicBezTo>
                  <a:pt x="1340793" y="3375958"/>
                  <a:pt x="1324140" y="3381030"/>
                  <a:pt x="1314151" y="3397066"/>
                </a:cubicBezTo>
                <a:cubicBezTo>
                  <a:pt x="1311164" y="3400656"/>
                  <a:pt x="1308310" y="3405239"/>
                  <a:pt x="1305456" y="3409820"/>
                </a:cubicBezTo>
                <a:cubicBezTo>
                  <a:pt x="1304927" y="3405856"/>
                  <a:pt x="1304397" y="3401893"/>
                  <a:pt x="1304715" y="3397775"/>
                </a:cubicBezTo>
                <a:cubicBezTo>
                  <a:pt x="1303524" y="3388857"/>
                  <a:pt x="1300722" y="3387337"/>
                  <a:pt x="1294220" y="3390556"/>
                </a:cubicBezTo>
                <a:cubicBezTo>
                  <a:pt x="1289279" y="3392474"/>
                  <a:pt x="1285181" y="3394237"/>
                  <a:pt x="1280371" y="3397146"/>
                </a:cubicBezTo>
                <a:cubicBezTo>
                  <a:pt x="1274714" y="3400209"/>
                  <a:pt x="1272707" y="3404637"/>
                  <a:pt x="1273632" y="3411572"/>
                </a:cubicBezTo>
                <a:cubicBezTo>
                  <a:pt x="1275404" y="3418355"/>
                  <a:pt x="1279448" y="3422693"/>
                  <a:pt x="1280374" y="3429627"/>
                </a:cubicBezTo>
                <a:cubicBezTo>
                  <a:pt x="1274770" y="3426591"/>
                  <a:pt x="1270858" y="3423245"/>
                  <a:pt x="1266100" y="3420054"/>
                </a:cubicBezTo>
                <a:cubicBezTo>
                  <a:pt x="1261341" y="3416864"/>
                  <a:pt x="1257112" y="3417635"/>
                  <a:pt x="1253413" y="3422371"/>
                </a:cubicBezTo>
                <a:cubicBezTo>
                  <a:pt x="1239723" y="3443145"/>
                  <a:pt x="1234648" y="3444072"/>
                  <a:pt x="1213475" y="3434742"/>
                </a:cubicBezTo>
                <a:cubicBezTo>
                  <a:pt x="1202531" y="3430651"/>
                  <a:pt x="1185431" y="3438849"/>
                  <a:pt x="1182789" y="3451513"/>
                </a:cubicBezTo>
                <a:cubicBezTo>
                  <a:pt x="1181891" y="3457768"/>
                  <a:pt x="1180067" y="3457086"/>
                  <a:pt x="1175706" y="3456868"/>
                </a:cubicBezTo>
                <a:cubicBezTo>
                  <a:pt x="1164313" y="3455904"/>
                  <a:pt x="1162754" y="3457203"/>
                  <a:pt x="1157575" y="3470330"/>
                </a:cubicBezTo>
                <a:cubicBezTo>
                  <a:pt x="1157706" y="3471322"/>
                  <a:pt x="1157839" y="3472312"/>
                  <a:pt x="1156993" y="3472466"/>
                </a:cubicBezTo>
                <a:cubicBezTo>
                  <a:pt x="1154985" y="3476894"/>
                  <a:pt x="1152711" y="3479339"/>
                  <a:pt x="1148483" y="3480112"/>
                </a:cubicBezTo>
                <a:cubicBezTo>
                  <a:pt x="1143407" y="3481039"/>
                  <a:pt x="1144438" y="3475775"/>
                  <a:pt x="1143196" y="3472958"/>
                </a:cubicBezTo>
                <a:cubicBezTo>
                  <a:pt x="1139336" y="3463511"/>
                  <a:pt x="1136401" y="3461002"/>
                  <a:pt x="1129450" y="3467347"/>
                </a:cubicBezTo>
                <a:cubicBezTo>
                  <a:pt x="1119249" y="3475300"/>
                  <a:pt x="1108385" y="3478300"/>
                  <a:pt x="1096544" y="3480463"/>
                </a:cubicBezTo>
                <a:cubicBezTo>
                  <a:pt x="1088086" y="3482008"/>
                  <a:pt x="1079892" y="3485535"/>
                  <a:pt x="1071962" y="3491043"/>
                </a:cubicBezTo>
                <a:cubicBezTo>
                  <a:pt x="1068844" y="3493643"/>
                  <a:pt x="1067020" y="3492962"/>
                  <a:pt x="1064799" y="3489307"/>
                </a:cubicBezTo>
                <a:cubicBezTo>
                  <a:pt x="1059513" y="3482153"/>
                  <a:pt x="1051503" y="3480571"/>
                  <a:pt x="1044023" y="3482951"/>
                </a:cubicBezTo>
                <a:cubicBezTo>
                  <a:pt x="1034006" y="3485796"/>
                  <a:pt x="1024966" y="3489478"/>
                  <a:pt x="1013309" y="3486531"/>
                </a:cubicBezTo>
                <a:cubicBezTo>
                  <a:pt x="1016509" y="3491022"/>
                  <a:pt x="1017883" y="3494830"/>
                  <a:pt x="1019972" y="3497496"/>
                </a:cubicBezTo>
                <a:cubicBezTo>
                  <a:pt x="1023170" y="3501987"/>
                  <a:pt x="1022007" y="3506259"/>
                  <a:pt x="1017911" y="3508022"/>
                </a:cubicBezTo>
                <a:cubicBezTo>
                  <a:pt x="1005621" y="3513313"/>
                  <a:pt x="997903" y="3526903"/>
                  <a:pt x="988812" y="3536685"/>
                </a:cubicBezTo>
                <a:cubicBezTo>
                  <a:pt x="976020" y="3551202"/>
                  <a:pt x="961986" y="3562901"/>
                  <a:pt x="944489" y="3568127"/>
                </a:cubicBezTo>
                <a:cubicBezTo>
                  <a:pt x="939413" y="3569054"/>
                  <a:pt x="938303" y="3567227"/>
                  <a:pt x="938487" y="3562118"/>
                </a:cubicBezTo>
                <a:cubicBezTo>
                  <a:pt x="937429" y="3554190"/>
                  <a:pt x="941976" y="3549300"/>
                  <a:pt x="946520" y="3544409"/>
                </a:cubicBezTo>
                <a:cubicBezTo>
                  <a:pt x="949375" y="3539828"/>
                  <a:pt x="949824" y="3536700"/>
                  <a:pt x="946626" y="3532209"/>
                </a:cubicBezTo>
                <a:cubicBezTo>
                  <a:pt x="943560" y="3528709"/>
                  <a:pt x="940309" y="3530319"/>
                  <a:pt x="937057" y="3531926"/>
                </a:cubicBezTo>
                <a:cubicBezTo>
                  <a:pt x="933094" y="3534681"/>
                  <a:pt x="928414" y="3538582"/>
                  <a:pt x="924451" y="3541335"/>
                </a:cubicBezTo>
                <a:cubicBezTo>
                  <a:pt x="922177" y="3543781"/>
                  <a:pt x="918345" y="3547526"/>
                  <a:pt x="915278" y="3544026"/>
                </a:cubicBezTo>
                <a:cubicBezTo>
                  <a:pt x="911366" y="3540681"/>
                  <a:pt x="914220" y="3536098"/>
                  <a:pt x="915383" y="3531825"/>
                </a:cubicBezTo>
                <a:cubicBezTo>
                  <a:pt x="915965" y="3529689"/>
                  <a:pt x="918237" y="3527243"/>
                  <a:pt x="916281" y="3525571"/>
                </a:cubicBezTo>
                <a:cubicBezTo>
                  <a:pt x="914193" y="3522908"/>
                  <a:pt x="912052" y="3526344"/>
                  <a:pt x="910493" y="3527644"/>
                </a:cubicBezTo>
                <a:cubicBezTo>
                  <a:pt x="896194" y="3537361"/>
                  <a:pt x="883270" y="3550888"/>
                  <a:pt x="871457" y="3566242"/>
                </a:cubicBezTo>
                <a:cubicBezTo>
                  <a:pt x="854516" y="3588622"/>
                  <a:pt x="839663" y="3613667"/>
                  <a:pt x="820765" y="3634375"/>
                </a:cubicBezTo>
                <a:cubicBezTo>
                  <a:pt x="819208" y="3635676"/>
                  <a:pt x="817912" y="3638956"/>
                  <a:pt x="815110" y="3637438"/>
                </a:cubicBezTo>
                <a:cubicBezTo>
                  <a:pt x="812308" y="3635921"/>
                  <a:pt x="811066" y="3633103"/>
                  <a:pt x="811515" y="3629975"/>
                </a:cubicBezTo>
                <a:cubicBezTo>
                  <a:pt x="810721" y="3624029"/>
                  <a:pt x="811619" y="3617775"/>
                  <a:pt x="812517" y="3611520"/>
                </a:cubicBezTo>
                <a:cubicBezTo>
                  <a:pt x="813547" y="3606256"/>
                  <a:pt x="814445" y="3600002"/>
                  <a:pt x="812093" y="3595357"/>
                </a:cubicBezTo>
                <a:cubicBezTo>
                  <a:pt x="809608" y="3589720"/>
                  <a:pt x="805960" y="3588356"/>
                  <a:pt x="803238" y="3593929"/>
                </a:cubicBezTo>
                <a:cubicBezTo>
                  <a:pt x="800384" y="3598510"/>
                  <a:pt x="798375" y="3602937"/>
                  <a:pt x="795520" y="3607519"/>
                </a:cubicBezTo>
                <a:cubicBezTo>
                  <a:pt x="792931" y="3614083"/>
                  <a:pt x="789100" y="3617828"/>
                  <a:pt x="783944" y="3611664"/>
                </a:cubicBezTo>
                <a:cubicBezTo>
                  <a:pt x="781988" y="3609990"/>
                  <a:pt x="780165" y="3609309"/>
                  <a:pt x="778605" y="3610609"/>
                </a:cubicBezTo>
                <a:cubicBezTo>
                  <a:pt x="774773" y="3614354"/>
                  <a:pt x="769565" y="3614290"/>
                  <a:pt x="765469" y="3616054"/>
                </a:cubicBezTo>
                <a:cubicBezTo>
                  <a:pt x="752914" y="3619362"/>
                  <a:pt x="749927" y="3622953"/>
                  <a:pt x="748396" y="3637444"/>
                </a:cubicBezTo>
                <a:cubicBezTo>
                  <a:pt x="747577" y="3650789"/>
                  <a:pt x="741605" y="3657971"/>
                  <a:pt x="729895" y="3661125"/>
                </a:cubicBezTo>
                <a:cubicBezTo>
                  <a:pt x="726513" y="3661743"/>
                  <a:pt x="722150" y="3661524"/>
                  <a:pt x="718768" y="3662143"/>
                </a:cubicBezTo>
                <a:cubicBezTo>
                  <a:pt x="691966" y="3669067"/>
                  <a:pt x="671297" y="3682994"/>
                  <a:pt x="661731" y="3715194"/>
                </a:cubicBezTo>
                <a:cubicBezTo>
                  <a:pt x="657980" y="3726030"/>
                  <a:pt x="651293" y="3734356"/>
                  <a:pt x="641275" y="3737201"/>
                </a:cubicBezTo>
                <a:cubicBezTo>
                  <a:pt x="637179" y="3738966"/>
                  <a:pt x="633082" y="3740729"/>
                  <a:pt x="628853" y="3741501"/>
                </a:cubicBezTo>
                <a:cubicBezTo>
                  <a:pt x="619814" y="3745183"/>
                  <a:pt x="611488" y="3747718"/>
                  <a:pt x="606890" y="3758709"/>
                </a:cubicBezTo>
                <a:cubicBezTo>
                  <a:pt x="602873" y="3767563"/>
                  <a:pt x="601313" y="3768864"/>
                  <a:pt x="595895" y="3760718"/>
                </a:cubicBezTo>
                <a:cubicBezTo>
                  <a:pt x="590608" y="3753563"/>
                  <a:pt x="586510" y="3755326"/>
                  <a:pt x="583074" y="3762044"/>
                </a:cubicBezTo>
                <a:cubicBezTo>
                  <a:pt x="580221" y="3766626"/>
                  <a:pt x="577763" y="3774181"/>
                  <a:pt x="570732" y="3773434"/>
                </a:cubicBezTo>
                <a:cubicBezTo>
                  <a:pt x="568063" y="3772906"/>
                  <a:pt x="569305" y="3775725"/>
                  <a:pt x="569437" y="3776716"/>
                </a:cubicBezTo>
                <a:cubicBezTo>
                  <a:pt x="573165" y="3785172"/>
                  <a:pt x="570840" y="3793717"/>
                  <a:pt x="571052" y="3801798"/>
                </a:cubicBezTo>
                <a:cubicBezTo>
                  <a:pt x="571132" y="3808889"/>
                  <a:pt x="566189" y="3810807"/>
                  <a:pt x="560982" y="3810743"/>
                </a:cubicBezTo>
                <a:cubicBezTo>
                  <a:pt x="556621" y="3810525"/>
                  <a:pt x="555114" y="3805725"/>
                  <a:pt x="555431" y="3801607"/>
                </a:cubicBezTo>
                <a:cubicBezTo>
                  <a:pt x="555483" y="3795506"/>
                  <a:pt x="554689" y="3789560"/>
                  <a:pt x="554874" y="3784452"/>
                </a:cubicBezTo>
                <a:cubicBezTo>
                  <a:pt x="550275" y="3795443"/>
                  <a:pt x="547368" y="3806125"/>
                  <a:pt x="543617" y="3816960"/>
                </a:cubicBezTo>
                <a:cubicBezTo>
                  <a:pt x="539865" y="3827797"/>
                  <a:pt x="535002" y="3836805"/>
                  <a:pt x="526359" y="3843460"/>
                </a:cubicBezTo>
                <a:cubicBezTo>
                  <a:pt x="522395" y="3846214"/>
                  <a:pt x="520439" y="3844541"/>
                  <a:pt x="519776" y="3839587"/>
                </a:cubicBezTo>
                <a:cubicBezTo>
                  <a:pt x="518983" y="3833640"/>
                  <a:pt x="520859" y="3828223"/>
                  <a:pt x="523582" y="3822650"/>
                </a:cubicBezTo>
                <a:cubicBezTo>
                  <a:pt x="526171" y="3816087"/>
                  <a:pt x="529739" y="3810360"/>
                  <a:pt x="528681" y="3802432"/>
                </a:cubicBezTo>
                <a:cubicBezTo>
                  <a:pt x="521017" y="3809923"/>
                  <a:pt x="512426" y="3810477"/>
                  <a:pt x="503043" y="3805086"/>
                </a:cubicBezTo>
                <a:cubicBezTo>
                  <a:pt x="507192" y="3797221"/>
                  <a:pt x="513297" y="3791031"/>
                  <a:pt x="518424" y="3784004"/>
                </a:cubicBezTo>
                <a:cubicBezTo>
                  <a:pt x="524978" y="3774686"/>
                  <a:pt x="527171" y="3765150"/>
                  <a:pt x="524738" y="3753413"/>
                </a:cubicBezTo>
                <a:cubicBezTo>
                  <a:pt x="524077" y="3748459"/>
                  <a:pt x="521539" y="3748922"/>
                  <a:pt x="519267" y="3751368"/>
                </a:cubicBezTo>
                <a:cubicBezTo>
                  <a:pt x="516413" y="3755949"/>
                  <a:pt x="513558" y="3760530"/>
                  <a:pt x="510703" y="3765112"/>
                </a:cubicBezTo>
                <a:cubicBezTo>
                  <a:pt x="501427" y="3780003"/>
                  <a:pt x="498044" y="3780621"/>
                  <a:pt x="487470" y="3766311"/>
                </a:cubicBezTo>
                <a:cubicBezTo>
                  <a:pt x="487470" y="3766311"/>
                  <a:pt x="486624" y="3766465"/>
                  <a:pt x="485779" y="3766620"/>
                </a:cubicBezTo>
                <a:cubicBezTo>
                  <a:pt x="480018" y="3781884"/>
                  <a:pt x="469103" y="3790983"/>
                  <a:pt x="455966" y="3796428"/>
                </a:cubicBezTo>
                <a:cubicBezTo>
                  <a:pt x="438866" y="3804627"/>
                  <a:pt x="421236" y="3808863"/>
                  <a:pt x="407281" y="3827653"/>
                </a:cubicBezTo>
                <a:cubicBezTo>
                  <a:pt x="407069" y="3819571"/>
                  <a:pt x="409792" y="3813998"/>
                  <a:pt x="411535" y="3807590"/>
                </a:cubicBezTo>
                <a:cubicBezTo>
                  <a:pt x="413596" y="3797061"/>
                  <a:pt x="412354" y="3794244"/>
                  <a:pt x="402204" y="3796098"/>
                </a:cubicBezTo>
                <a:cubicBezTo>
                  <a:pt x="389516" y="3798415"/>
                  <a:pt x="376431" y="3797760"/>
                  <a:pt x="365409" y="3786577"/>
                </a:cubicBezTo>
                <a:cubicBezTo>
                  <a:pt x="361365" y="3782241"/>
                  <a:pt x="358033" y="3776758"/>
                  <a:pt x="354835" y="3772267"/>
                </a:cubicBezTo>
                <a:cubicBezTo>
                  <a:pt x="350393" y="3764959"/>
                  <a:pt x="344657" y="3760930"/>
                  <a:pt x="338075" y="3757057"/>
                </a:cubicBezTo>
                <a:cubicBezTo>
                  <a:pt x="332604" y="3755011"/>
                  <a:pt x="329750" y="3759592"/>
                  <a:pt x="325653" y="3761357"/>
                </a:cubicBezTo>
                <a:cubicBezTo>
                  <a:pt x="318305" y="3764728"/>
                  <a:pt x="311723" y="3760856"/>
                  <a:pt x="309554" y="3751101"/>
                </a:cubicBezTo>
                <a:cubicBezTo>
                  <a:pt x="307915" y="3745310"/>
                  <a:pt x="306276" y="3739518"/>
                  <a:pt x="304637" y="3733728"/>
                </a:cubicBezTo>
                <a:cubicBezTo>
                  <a:pt x="301622" y="3724128"/>
                  <a:pt x="303102" y="3715737"/>
                  <a:pt x="311031" y="3710227"/>
                </a:cubicBezTo>
                <a:cubicBezTo>
                  <a:pt x="316687" y="3707164"/>
                  <a:pt x="317902" y="3696792"/>
                  <a:pt x="325065" y="3698529"/>
                </a:cubicBezTo>
                <a:cubicBezTo>
                  <a:pt x="331251" y="3699429"/>
                  <a:pt x="332441" y="3708347"/>
                  <a:pt x="336617" y="3713675"/>
                </a:cubicBezTo>
                <a:cubicBezTo>
                  <a:pt x="340927" y="3719993"/>
                  <a:pt x="344310" y="3719376"/>
                  <a:pt x="347878" y="3713648"/>
                </a:cubicBezTo>
                <a:cubicBezTo>
                  <a:pt x="355277" y="3704176"/>
                  <a:pt x="359294" y="3695321"/>
                  <a:pt x="355884" y="3682749"/>
                </a:cubicBezTo>
                <a:cubicBezTo>
                  <a:pt x="354377" y="3677949"/>
                  <a:pt x="354694" y="3673830"/>
                  <a:pt x="354032" y="3668875"/>
                </a:cubicBezTo>
                <a:cubicBezTo>
                  <a:pt x="354032" y="3668875"/>
                  <a:pt x="354877" y="3668721"/>
                  <a:pt x="354745" y="3667730"/>
                </a:cubicBezTo>
                <a:cubicBezTo>
                  <a:pt x="353899" y="3667885"/>
                  <a:pt x="353054" y="3668038"/>
                  <a:pt x="353054" y="3668038"/>
                </a:cubicBezTo>
                <a:cubicBezTo>
                  <a:pt x="335821" y="3675247"/>
                  <a:pt x="321654" y="3685955"/>
                  <a:pt x="307884" y="3699637"/>
                </a:cubicBezTo>
                <a:cubicBezTo>
                  <a:pt x="301198" y="3707963"/>
                  <a:pt x="292423" y="3713627"/>
                  <a:pt x="282273" y="3715481"/>
                </a:cubicBezTo>
                <a:cubicBezTo>
                  <a:pt x="273683" y="3716035"/>
                  <a:pt x="269983" y="3720771"/>
                  <a:pt x="270459" y="3730834"/>
                </a:cubicBezTo>
                <a:cubicBezTo>
                  <a:pt x="270408" y="3736935"/>
                  <a:pt x="268135" y="3739380"/>
                  <a:pt x="263377" y="3736189"/>
                </a:cubicBezTo>
                <a:cubicBezTo>
                  <a:pt x="257508" y="3731171"/>
                  <a:pt x="252565" y="3733089"/>
                  <a:pt x="248284" y="3739961"/>
                </a:cubicBezTo>
                <a:cubicBezTo>
                  <a:pt x="239985" y="3755688"/>
                  <a:pt x="223995" y="3765715"/>
                  <a:pt x="223390" y="3787142"/>
                </a:cubicBezTo>
                <a:cubicBezTo>
                  <a:pt x="222543" y="3787295"/>
                  <a:pt x="222676" y="3788287"/>
                  <a:pt x="221962" y="3789432"/>
                </a:cubicBezTo>
                <a:cubicBezTo>
                  <a:pt x="219690" y="3791878"/>
                  <a:pt x="218262" y="3794168"/>
                  <a:pt x="214614" y="3792805"/>
                </a:cubicBezTo>
                <a:cubicBezTo>
                  <a:pt x="211813" y="3791286"/>
                  <a:pt x="209857" y="3789613"/>
                  <a:pt x="209328" y="3785650"/>
                </a:cubicBezTo>
                <a:cubicBezTo>
                  <a:pt x="208666" y="3780695"/>
                  <a:pt x="210807" y="3777259"/>
                  <a:pt x="212102" y="3773976"/>
                </a:cubicBezTo>
                <a:cubicBezTo>
                  <a:pt x="216119" y="3765123"/>
                  <a:pt x="220982" y="3756115"/>
                  <a:pt x="224997" y="3747260"/>
                </a:cubicBezTo>
                <a:cubicBezTo>
                  <a:pt x="225844" y="3747106"/>
                  <a:pt x="225711" y="3746114"/>
                  <a:pt x="225580" y="3745123"/>
                </a:cubicBezTo>
                <a:cubicBezTo>
                  <a:pt x="226425" y="3744969"/>
                  <a:pt x="226293" y="3743977"/>
                  <a:pt x="227139" y="3743824"/>
                </a:cubicBezTo>
                <a:cubicBezTo>
                  <a:pt x="226293" y="3743977"/>
                  <a:pt x="225448" y="3744133"/>
                  <a:pt x="224601" y="3744287"/>
                </a:cubicBezTo>
                <a:cubicBezTo>
                  <a:pt x="224601" y="3744287"/>
                  <a:pt x="223888" y="3745432"/>
                  <a:pt x="223043" y="3745587"/>
                </a:cubicBezTo>
                <a:cubicBezTo>
                  <a:pt x="215959" y="3750940"/>
                  <a:pt x="208029" y="3756450"/>
                  <a:pt x="200946" y="3761803"/>
                </a:cubicBezTo>
                <a:cubicBezTo>
                  <a:pt x="192171" y="3767467"/>
                  <a:pt x="183397" y="3773130"/>
                  <a:pt x="177952" y="3784275"/>
                </a:cubicBezTo>
                <a:cubicBezTo>
                  <a:pt x="174782" y="3792976"/>
                  <a:pt x="170420" y="3792756"/>
                  <a:pt x="164420" y="3786747"/>
                </a:cubicBezTo>
                <a:cubicBezTo>
                  <a:pt x="159265" y="3780583"/>
                  <a:pt x="160295" y="3775321"/>
                  <a:pt x="163863" y="3769592"/>
                </a:cubicBezTo>
                <a:cubicBezTo>
                  <a:pt x="168593" y="3759592"/>
                  <a:pt x="173324" y="3749594"/>
                  <a:pt x="177208" y="3739748"/>
                </a:cubicBezTo>
                <a:cubicBezTo>
                  <a:pt x="181357" y="3731883"/>
                  <a:pt x="182836" y="3723494"/>
                  <a:pt x="181646" y="3714576"/>
                </a:cubicBezTo>
                <a:cubicBezTo>
                  <a:pt x="175144" y="3717793"/>
                  <a:pt x="174379" y="3725039"/>
                  <a:pt x="172502" y="3730457"/>
                </a:cubicBezTo>
                <a:cubicBezTo>
                  <a:pt x="169014" y="3743274"/>
                  <a:pt x="161614" y="3752747"/>
                  <a:pt x="150038" y="3756891"/>
                </a:cubicBezTo>
                <a:cubicBezTo>
                  <a:pt x="139307" y="3760882"/>
                  <a:pt x="128311" y="3762891"/>
                  <a:pt x="118823" y="3769699"/>
                </a:cubicBezTo>
                <a:cubicBezTo>
                  <a:pt x="105369" y="3779262"/>
                  <a:pt x="97493" y="3778671"/>
                  <a:pt x="88345" y="3762069"/>
                </a:cubicBezTo>
                <a:cubicBezTo>
                  <a:pt x="83639" y="3752778"/>
                  <a:pt x="77005" y="3755006"/>
                  <a:pt x="73120" y="3764851"/>
                </a:cubicBezTo>
                <a:cubicBezTo>
                  <a:pt x="69554" y="3770577"/>
                  <a:pt x="68788" y="3777824"/>
                  <a:pt x="62418" y="3782032"/>
                </a:cubicBezTo>
                <a:cubicBezTo>
                  <a:pt x="51896" y="3761621"/>
                  <a:pt x="34688" y="3749540"/>
                  <a:pt x="20334" y="3732874"/>
                </a:cubicBezTo>
                <a:cubicBezTo>
                  <a:pt x="4023" y="3714538"/>
                  <a:pt x="-5653" y="3693973"/>
                  <a:pt x="3595" y="3665891"/>
                </a:cubicBezTo>
                <a:cubicBezTo>
                  <a:pt x="7665" y="3650937"/>
                  <a:pt x="11733" y="3635983"/>
                  <a:pt x="16781" y="3621866"/>
                </a:cubicBezTo>
                <a:cubicBezTo>
                  <a:pt x="20666" y="3612020"/>
                  <a:pt x="27351" y="3603691"/>
                  <a:pt x="36259" y="3599020"/>
                </a:cubicBezTo>
                <a:cubicBezTo>
                  <a:pt x="37898" y="3604811"/>
                  <a:pt x="37581" y="3608929"/>
                  <a:pt x="39934" y="3613574"/>
                </a:cubicBezTo>
                <a:cubicBezTo>
                  <a:pt x="52277" y="3602185"/>
                  <a:pt x="56426" y="3594322"/>
                  <a:pt x="58538" y="3577694"/>
                </a:cubicBezTo>
                <a:cubicBezTo>
                  <a:pt x="60732" y="3568158"/>
                  <a:pt x="64036" y="3560448"/>
                  <a:pt x="72362" y="3557912"/>
                </a:cubicBezTo>
                <a:cubicBezTo>
                  <a:pt x="81533" y="3555222"/>
                  <a:pt x="89330" y="3548723"/>
                  <a:pt x="96545" y="3544360"/>
                </a:cubicBezTo>
                <a:cubicBezTo>
                  <a:pt x="104474" y="3538851"/>
                  <a:pt x="112801" y="3536315"/>
                  <a:pt x="120677" y="3536906"/>
                </a:cubicBezTo>
                <a:cubicBezTo>
                  <a:pt x="135585" y="3538244"/>
                  <a:pt x="141108" y="3534190"/>
                  <a:pt x="141530" y="3517871"/>
                </a:cubicBezTo>
                <a:cubicBezTo>
                  <a:pt x="141635" y="3505670"/>
                  <a:pt x="145915" y="3498799"/>
                  <a:pt x="153713" y="3492300"/>
                </a:cubicBezTo>
                <a:cubicBezTo>
                  <a:pt x="157809" y="3490536"/>
                  <a:pt x="161641" y="3486789"/>
                  <a:pt x="165475" y="3483046"/>
                </a:cubicBezTo>
                <a:cubicBezTo>
                  <a:pt x="186591" y="3465991"/>
                  <a:pt x="212812" y="3461201"/>
                  <a:pt x="235437" y="3448950"/>
                </a:cubicBezTo>
                <a:cubicBezTo>
                  <a:pt x="241939" y="3445731"/>
                  <a:pt x="248573" y="3443505"/>
                  <a:pt x="256318" y="3443105"/>
                </a:cubicBezTo>
                <a:cubicBezTo>
                  <a:pt x="277595" y="3440234"/>
                  <a:pt x="283567" y="3433051"/>
                  <a:pt x="287160" y="3408033"/>
                </a:cubicBezTo>
                <a:cubicBezTo>
                  <a:pt x="288376" y="3397661"/>
                  <a:pt x="291546" y="3388961"/>
                  <a:pt x="297520" y="3381779"/>
                </a:cubicBezTo>
                <a:cubicBezTo>
                  <a:pt x="307192" y="3369862"/>
                  <a:pt x="310019" y="3352090"/>
                  <a:pt x="304652" y="3337843"/>
                </a:cubicBezTo>
                <a:cubicBezTo>
                  <a:pt x="303409" y="3335025"/>
                  <a:pt x="302299" y="3333197"/>
                  <a:pt x="299761" y="3333660"/>
                </a:cubicBezTo>
                <a:cubicBezTo>
                  <a:pt x="297091" y="3333134"/>
                  <a:pt x="294819" y="3335579"/>
                  <a:pt x="295215" y="3338552"/>
                </a:cubicBezTo>
                <a:cubicBezTo>
                  <a:pt x="294767" y="3341678"/>
                  <a:pt x="295031" y="3343661"/>
                  <a:pt x="295428" y="3346634"/>
                </a:cubicBezTo>
                <a:cubicBezTo>
                  <a:pt x="299367" y="3363170"/>
                  <a:pt x="296382" y="3366760"/>
                  <a:pt x="282980" y="3370224"/>
                </a:cubicBezTo>
                <a:cubicBezTo>
                  <a:pt x="271271" y="3373377"/>
                  <a:pt x="259482" y="3369441"/>
                  <a:pt x="247773" y="3372594"/>
                </a:cubicBezTo>
                <a:cubicBezTo>
                  <a:pt x="250944" y="3363895"/>
                  <a:pt x="253269" y="3355349"/>
                  <a:pt x="256440" y="3346650"/>
                </a:cubicBezTo>
                <a:cubicBezTo>
                  <a:pt x="256889" y="3343523"/>
                  <a:pt x="258052" y="3339250"/>
                  <a:pt x="255250" y="3337732"/>
                </a:cubicBezTo>
                <a:cubicBezTo>
                  <a:pt x="252448" y="3336213"/>
                  <a:pt x="249461" y="3339804"/>
                  <a:pt x="248034" y="3342095"/>
                </a:cubicBezTo>
                <a:cubicBezTo>
                  <a:pt x="246026" y="3346521"/>
                  <a:pt x="244018" y="3350949"/>
                  <a:pt x="240053" y="3353703"/>
                </a:cubicBezTo>
                <a:cubicBezTo>
                  <a:pt x="233102" y="3360048"/>
                  <a:pt x="229454" y="3358685"/>
                  <a:pt x="227286" y="3348929"/>
                </a:cubicBezTo>
                <a:cubicBezTo>
                  <a:pt x="224721" y="3336201"/>
                  <a:pt x="221919" y="3334684"/>
                  <a:pt x="211055" y="3337683"/>
                </a:cubicBezTo>
                <a:cubicBezTo>
                  <a:pt x="204421" y="3339911"/>
                  <a:pt x="201487" y="3337401"/>
                  <a:pt x="202121" y="3329165"/>
                </a:cubicBezTo>
                <a:cubicBezTo>
                  <a:pt x="202570" y="3326037"/>
                  <a:pt x="203152" y="3323901"/>
                  <a:pt x="203733" y="3321765"/>
                </a:cubicBezTo>
                <a:cubicBezTo>
                  <a:pt x="204498" y="3314519"/>
                  <a:pt x="202145" y="3309873"/>
                  <a:pt x="195247" y="3310118"/>
                </a:cubicBezTo>
                <a:cubicBezTo>
                  <a:pt x="179176" y="3313054"/>
                  <a:pt x="165034" y="3304472"/>
                  <a:pt x="149862" y="3301152"/>
                </a:cubicBezTo>
                <a:cubicBezTo>
                  <a:pt x="146214" y="3299788"/>
                  <a:pt x="143280" y="3297279"/>
                  <a:pt x="140214" y="3293778"/>
                </a:cubicBezTo>
                <a:cubicBezTo>
                  <a:pt x="131278" y="3285259"/>
                  <a:pt x="130802" y="3275196"/>
                  <a:pt x="140158" y="3267396"/>
                </a:cubicBezTo>
                <a:cubicBezTo>
                  <a:pt x="147823" y="3259905"/>
                  <a:pt x="155619" y="3253407"/>
                  <a:pt x="164394" y="3247744"/>
                </a:cubicBezTo>
                <a:cubicBezTo>
                  <a:pt x="192146" y="3228463"/>
                  <a:pt x="219634" y="3207201"/>
                  <a:pt x="245032" y="3183276"/>
                </a:cubicBezTo>
                <a:cubicBezTo>
                  <a:pt x="251269" y="3178075"/>
                  <a:pt x="258354" y="3172721"/>
                  <a:pt x="262502" y="3164857"/>
                </a:cubicBezTo>
                <a:cubicBezTo>
                  <a:pt x="278517" y="3135540"/>
                  <a:pt x="300930" y="3115205"/>
                  <a:pt x="327651" y="3101188"/>
                </a:cubicBezTo>
                <a:cubicBezTo>
                  <a:pt x="330057" y="3099734"/>
                  <a:pt x="333308" y="3098126"/>
                  <a:pt x="332911" y="3095153"/>
                </a:cubicBezTo>
                <a:cubicBezTo>
                  <a:pt x="332302" y="3084098"/>
                  <a:pt x="335340" y="3074407"/>
                  <a:pt x="336555" y="3064034"/>
                </a:cubicBezTo>
                <a:cubicBezTo>
                  <a:pt x="336608" y="3057934"/>
                  <a:pt x="336078" y="3053970"/>
                  <a:pt x="331321" y="3050779"/>
                </a:cubicBezTo>
                <a:cubicBezTo>
                  <a:pt x="327408" y="3047434"/>
                  <a:pt x="324554" y="3052014"/>
                  <a:pt x="322281" y="3054460"/>
                </a:cubicBezTo>
                <a:cubicBezTo>
                  <a:pt x="301428" y="3073496"/>
                  <a:pt x="280708" y="3093522"/>
                  <a:pt x="259009" y="3112712"/>
                </a:cubicBezTo>
                <a:cubicBezTo>
                  <a:pt x="235750" y="3133201"/>
                  <a:pt x="211117" y="3149882"/>
                  <a:pt x="182756" y="3158108"/>
                </a:cubicBezTo>
                <a:cubicBezTo>
                  <a:pt x="179374" y="3158725"/>
                  <a:pt x="174563" y="3161635"/>
                  <a:pt x="172474" y="3158970"/>
                </a:cubicBezTo>
                <a:cubicBezTo>
                  <a:pt x="170253" y="3155316"/>
                  <a:pt x="172130" y="3149897"/>
                  <a:pt x="173292" y="3145626"/>
                </a:cubicBezTo>
                <a:cubicBezTo>
                  <a:pt x="174719" y="3143334"/>
                  <a:pt x="175300" y="3141198"/>
                  <a:pt x="176728" y="3138907"/>
                </a:cubicBezTo>
                <a:cubicBezTo>
                  <a:pt x="178471" y="3132498"/>
                  <a:pt x="182039" y="3126771"/>
                  <a:pt x="181959" y="3119679"/>
                </a:cubicBezTo>
                <a:cubicBezTo>
                  <a:pt x="162374" y="3122243"/>
                  <a:pt x="143289" y="3115577"/>
                  <a:pt x="124232" y="3122105"/>
                </a:cubicBezTo>
                <a:cubicBezTo>
                  <a:pt x="120135" y="3123868"/>
                  <a:pt x="116355" y="3121513"/>
                  <a:pt x="119791" y="3114794"/>
                </a:cubicBezTo>
                <a:cubicBezTo>
                  <a:pt x="121799" y="3110368"/>
                  <a:pt x="121851" y="3104267"/>
                  <a:pt x="120344" y="3099467"/>
                </a:cubicBezTo>
                <a:cubicBezTo>
                  <a:pt x="114315" y="3080266"/>
                  <a:pt x="117407" y="3064476"/>
                  <a:pt x="127264" y="3047449"/>
                </a:cubicBezTo>
                <a:cubicBezTo>
                  <a:pt x="142698" y="3020267"/>
                  <a:pt x="154352" y="2990731"/>
                  <a:pt x="172852" y="2967051"/>
                </a:cubicBezTo>
                <a:cubicBezTo>
                  <a:pt x="186093" y="2949407"/>
                  <a:pt x="198621" y="2932907"/>
                  <a:pt x="209905" y="2913588"/>
                </a:cubicBezTo>
                <a:cubicBezTo>
                  <a:pt x="219181" y="2898699"/>
                  <a:pt x="230679" y="2887462"/>
                  <a:pt x="245109" y="2878736"/>
                </a:cubicBezTo>
                <a:cubicBezTo>
                  <a:pt x="254598" y="2871929"/>
                  <a:pt x="263955" y="2864128"/>
                  <a:pt x="270376" y="2853820"/>
                </a:cubicBezTo>
                <a:lnTo>
                  <a:pt x="279898" y="2844104"/>
                </a:lnTo>
                <a:lnTo>
                  <a:pt x="278558" y="2844794"/>
                </a:lnTo>
                <a:cubicBezTo>
                  <a:pt x="265925" y="2848916"/>
                  <a:pt x="256853" y="2843358"/>
                  <a:pt x="247119" y="2824235"/>
                </a:cubicBezTo>
                <a:cubicBezTo>
                  <a:pt x="240478" y="2809989"/>
                  <a:pt x="230414" y="2812919"/>
                  <a:pt x="224132" y="2827459"/>
                </a:cubicBezTo>
                <a:cubicBezTo>
                  <a:pt x="218514" y="2835836"/>
                  <a:pt x="217032" y="2846669"/>
                  <a:pt x="207276" y="2852591"/>
                </a:cubicBezTo>
                <a:cubicBezTo>
                  <a:pt x="192407" y="2821286"/>
                  <a:pt x="167118" y="2802069"/>
                  <a:pt x="146325" y="2776149"/>
                </a:cubicBezTo>
                <a:cubicBezTo>
                  <a:pt x="122670" y="2747595"/>
                  <a:pt x="109078" y="2716112"/>
                  <a:pt x="124246" y="2674521"/>
                </a:cubicBezTo>
                <a:cubicBezTo>
                  <a:pt x="131039" y="2652321"/>
                  <a:pt x="137831" y="2630120"/>
                  <a:pt x="146053" y="2609234"/>
                </a:cubicBezTo>
                <a:cubicBezTo>
                  <a:pt x="152335" y="2594694"/>
                  <a:pt x="162755" y="2582608"/>
                  <a:pt x="176343" y="2576149"/>
                </a:cubicBezTo>
                <a:cubicBezTo>
                  <a:pt x="178542" y="2584947"/>
                  <a:pt x="177878" y="2591110"/>
                  <a:pt x="181199" y="2598233"/>
                </a:cubicBezTo>
                <a:cubicBezTo>
                  <a:pt x="200254" y="2581900"/>
                  <a:pt x="206842" y="2570351"/>
                  <a:pt x="210774" y="2545516"/>
                </a:cubicBezTo>
                <a:cubicBezTo>
                  <a:pt x="214501" y="2531333"/>
                  <a:pt x="219813" y="2519963"/>
                  <a:pt x="232431" y="2516675"/>
                </a:cubicBezTo>
                <a:cubicBezTo>
                  <a:pt x="246326" y="2513208"/>
                  <a:pt x="258330" y="2503934"/>
                  <a:pt x="269363" y="2497833"/>
                </a:cubicBezTo>
                <a:cubicBezTo>
                  <a:pt x="281520" y="2490057"/>
                  <a:pt x="294138" y="2486768"/>
                  <a:pt x="305940" y="2488148"/>
                </a:cubicBezTo>
                <a:cubicBezTo>
                  <a:pt x="328264" y="2491087"/>
                  <a:pt x="336743" y="2485344"/>
                  <a:pt x="338121" y="2460867"/>
                </a:cubicBezTo>
                <a:cubicBezTo>
                  <a:pt x="338834" y="2442553"/>
                  <a:pt x="345576" y="2432501"/>
                  <a:pt x="357581" y="2423228"/>
                </a:cubicBezTo>
                <a:cubicBezTo>
                  <a:pt x="363813" y="2420835"/>
                  <a:pt x="369739" y="2415451"/>
                  <a:pt x="375664" y="2410067"/>
                </a:cubicBezTo>
                <a:cubicBezTo>
                  <a:pt x="408152" y="2385778"/>
                  <a:pt x="447742" y="2380223"/>
                  <a:pt x="482274" y="2363235"/>
                </a:cubicBezTo>
                <a:cubicBezTo>
                  <a:pt x="492184" y="2358810"/>
                  <a:pt x="502248" y="2355880"/>
                  <a:pt x="513895" y="2355764"/>
                </a:cubicBezTo>
                <a:cubicBezTo>
                  <a:pt x="545977" y="2352779"/>
                  <a:pt x="555273" y="2342368"/>
                  <a:pt x="561808" y="2305026"/>
                </a:cubicBezTo>
                <a:cubicBezTo>
                  <a:pt x="564107" y="2289526"/>
                  <a:pt x="569265" y="2276661"/>
                  <a:pt x="578560" y="2266250"/>
                </a:cubicBezTo>
                <a:cubicBezTo>
                  <a:pt x="593630" y="2248959"/>
                  <a:pt x="598685" y="2222446"/>
                  <a:pt x="591275" y="2200721"/>
                </a:cubicBezTo>
                <a:cubicBezTo>
                  <a:pt x="589538" y="2196411"/>
                  <a:pt x="587954" y="2193597"/>
                  <a:pt x="584123" y="2194135"/>
                </a:cubicBezTo>
                <a:cubicBezTo>
                  <a:pt x="580139" y="2193177"/>
                  <a:pt x="576614" y="2196706"/>
                  <a:pt x="577073" y="2201196"/>
                </a:cubicBezTo>
                <a:cubicBezTo>
                  <a:pt x="576257" y="2205863"/>
                  <a:pt x="576564" y="2208856"/>
                  <a:pt x="577024" y="2213343"/>
                </a:cubicBezTo>
                <a:cubicBezTo>
                  <a:pt x="582185" y="2238422"/>
                  <a:pt x="577537" y="2243627"/>
                  <a:pt x="557257" y="2247990"/>
                </a:cubicBezTo>
                <a:cubicBezTo>
                  <a:pt x="539531" y="2251996"/>
                  <a:pt x="522008" y="2245348"/>
                  <a:pt x="504281" y="2249351"/>
                </a:cubicBezTo>
                <a:cubicBezTo>
                  <a:pt x="509440" y="2236486"/>
                  <a:pt x="513322" y="2223801"/>
                  <a:pt x="518480" y="2210933"/>
                </a:cubicBezTo>
                <a:cubicBezTo>
                  <a:pt x="519297" y="2206266"/>
                  <a:pt x="521237" y="2199924"/>
                  <a:pt x="517099" y="2197468"/>
                </a:cubicBezTo>
                <a:cubicBezTo>
                  <a:pt x="512961" y="2195013"/>
                  <a:pt x="508313" y="2200219"/>
                  <a:pt x="506065" y="2203570"/>
                </a:cubicBezTo>
                <a:cubicBezTo>
                  <a:pt x="502848" y="2210092"/>
                  <a:pt x="499630" y="2216615"/>
                  <a:pt x="493550" y="2220502"/>
                </a:cubicBezTo>
                <a:cubicBezTo>
                  <a:pt x="482824" y="2229596"/>
                  <a:pt x="477409" y="2227321"/>
                  <a:pt x="474597" y="2212539"/>
                </a:cubicBezTo>
                <a:cubicBezTo>
                  <a:pt x="471327" y="2193266"/>
                  <a:pt x="467188" y="2190811"/>
                  <a:pt x="450739" y="2194637"/>
                </a:cubicBezTo>
                <a:cubicBezTo>
                  <a:pt x="440675" y="2197566"/>
                  <a:pt x="436384" y="2193616"/>
                  <a:pt x="437711" y="2181288"/>
                </a:cubicBezTo>
                <a:cubicBezTo>
                  <a:pt x="438529" y="2176620"/>
                  <a:pt x="439498" y="2173448"/>
                  <a:pt x="440469" y="2170276"/>
                </a:cubicBezTo>
                <a:cubicBezTo>
                  <a:pt x="441949" y="2159445"/>
                  <a:pt x="438628" y="2152322"/>
                  <a:pt x="428258" y="2152259"/>
                </a:cubicBezTo>
                <a:cubicBezTo>
                  <a:pt x="403994" y="2155663"/>
                  <a:pt x="383149" y="2141893"/>
                  <a:pt x="360518" y="2135962"/>
                </a:cubicBezTo>
                <a:cubicBezTo>
                  <a:pt x="355102" y="2133686"/>
                  <a:pt x="350810" y="2129735"/>
                  <a:pt x="346365" y="2124288"/>
                </a:cubicBezTo>
                <a:cubicBezTo>
                  <a:pt x="333337" y="2110938"/>
                  <a:pt x="333080" y="2095797"/>
                  <a:pt x="347486" y="2084669"/>
                </a:cubicBezTo>
                <a:cubicBezTo>
                  <a:pt x="359336" y="2073899"/>
                  <a:pt x="371340" y="2064627"/>
                  <a:pt x="384776" y="2056671"/>
                </a:cubicBezTo>
                <a:cubicBezTo>
                  <a:pt x="427327" y="2029452"/>
                  <a:pt x="469572" y="1999240"/>
                  <a:pt x="508802" y="1964899"/>
                </a:cubicBezTo>
                <a:cubicBezTo>
                  <a:pt x="518406" y="1957481"/>
                  <a:pt x="529286" y="1949883"/>
                  <a:pt x="535875" y="1938334"/>
                </a:cubicBezTo>
                <a:cubicBezTo>
                  <a:pt x="561261" y="1895312"/>
                  <a:pt x="595842" y="1866175"/>
                  <a:pt x="636606" y="1846796"/>
                </a:cubicBezTo>
                <a:cubicBezTo>
                  <a:pt x="640284" y="1844762"/>
                  <a:pt x="645240" y="1842549"/>
                  <a:pt x="644780" y="1838061"/>
                </a:cubicBezTo>
                <a:cubicBezTo>
                  <a:pt x="644369" y="1821423"/>
                  <a:pt x="649373" y="1807061"/>
                  <a:pt x="651672" y="1791561"/>
                </a:cubicBezTo>
                <a:cubicBezTo>
                  <a:pt x="652028" y="1782404"/>
                  <a:pt x="651415" y="1776419"/>
                  <a:pt x="644415" y="1771331"/>
                </a:cubicBezTo>
                <a:cubicBezTo>
                  <a:pt x="638694" y="1766064"/>
                  <a:pt x="634199" y="1772765"/>
                  <a:pt x="630674" y="1776295"/>
                </a:cubicBezTo>
                <a:cubicBezTo>
                  <a:pt x="598493" y="1803576"/>
                  <a:pt x="566466" y="1832354"/>
                  <a:pt x="533006" y="1859814"/>
                </a:cubicBezTo>
                <a:cubicBezTo>
                  <a:pt x="497148" y="1889130"/>
                  <a:pt x="459398" y="1912640"/>
                  <a:pt x="416436" y="1923220"/>
                </a:cubicBezTo>
                <a:cubicBezTo>
                  <a:pt x="411327" y="1923937"/>
                  <a:pt x="403972" y="1928005"/>
                  <a:pt x="400957" y="1923875"/>
                </a:cubicBezTo>
                <a:cubicBezTo>
                  <a:pt x="397789" y="1918247"/>
                  <a:pt x="400854" y="1910230"/>
                  <a:pt x="402795" y="1903885"/>
                </a:cubicBezTo>
                <a:cubicBezTo>
                  <a:pt x="405043" y="1900535"/>
                  <a:pt x="406012" y="1897363"/>
                  <a:pt x="408260" y="1894012"/>
                </a:cubicBezTo>
                <a:cubicBezTo>
                  <a:pt x="411171" y="1884497"/>
                  <a:pt x="416789" y="1876119"/>
                  <a:pt x="416993" y="1865468"/>
                </a:cubicBezTo>
                <a:cubicBezTo>
                  <a:pt x="387466" y="1868093"/>
                  <a:pt x="359113" y="1856894"/>
                  <a:pt x="330199" y="1865504"/>
                </a:cubicBezTo>
                <a:cubicBezTo>
                  <a:pt x="323967" y="1867895"/>
                  <a:pt x="318398" y="1864124"/>
                  <a:pt x="323863" y="1854250"/>
                </a:cubicBezTo>
                <a:cubicBezTo>
                  <a:pt x="327082" y="1847728"/>
                  <a:pt x="327438" y="1838572"/>
                  <a:pt x="325394" y="1831270"/>
                </a:cubicBezTo>
                <a:cubicBezTo>
                  <a:pt x="317218" y="1802062"/>
                  <a:pt x="322578" y="1778542"/>
                  <a:pt x="338158" y="1753591"/>
                </a:cubicBezTo>
                <a:cubicBezTo>
                  <a:pt x="362573" y="1713740"/>
                  <a:pt x="381419" y="1670116"/>
                  <a:pt x="410280" y="1635711"/>
                </a:cubicBezTo>
                <a:cubicBezTo>
                  <a:pt x="430966" y="1610043"/>
                  <a:pt x="450529" y="1586050"/>
                  <a:pt x="468357" y="1557746"/>
                </a:cubicBezTo>
                <a:cubicBezTo>
                  <a:pt x="482965" y="1535967"/>
                  <a:pt x="500741" y="1519812"/>
                  <a:pt x="522809" y="1507610"/>
                </a:cubicBezTo>
                <a:cubicBezTo>
                  <a:pt x="537367" y="1497979"/>
                  <a:pt x="551772" y="1486851"/>
                  <a:pt x="561886" y="1471771"/>
                </a:cubicBezTo>
                <a:cubicBezTo>
                  <a:pt x="585790" y="1439581"/>
                  <a:pt x="613784" y="1421993"/>
                  <a:pt x="649696" y="1418472"/>
                </a:cubicBezTo>
                <a:cubicBezTo>
                  <a:pt x="677792" y="1414530"/>
                  <a:pt x="699554" y="1399335"/>
                  <a:pt x="713242" y="1368577"/>
                </a:cubicBezTo>
                <a:cubicBezTo>
                  <a:pt x="721618" y="1349189"/>
                  <a:pt x="731271" y="1329622"/>
                  <a:pt x="740771" y="1308558"/>
                </a:cubicBezTo>
                <a:cubicBezTo>
                  <a:pt x="753642" y="1282469"/>
                  <a:pt x="766513" y="1256378"/>
                  <a:pt x="786385" y="1235378"/>
                </a:cubicBezTo>
                <a:cubicBezTo>
                  <a:pt x="791185" y="1231669"/>
                  <a:pt x="793739" y="1231310"/>
                  <a:pt x="798032" y="1235262"/>
                </a:cubicBezTo>
                <a:cubicBezTo>
                  <a:pt x="809322" y="1244301"/>
                  <a:pt x="820306" y="1250349"/>
                  <a:pt x="832413" y="1254721"/>
                </a:cubicBezTo>
                <a:cubicBezTo>
                  <a:pt x="853614" y="1259335"/>
                  <a:pt x="868326" y="1251199"/>
                  <a:pt x="879103" y="1229957"/>
                </a:cubicBezTo>
                <a:cubicBezTo>
                  <a:pt x="883138" y="1218767"/>
                  <a:pt x="885896" y="1207755"/>
                  <a:pt x="888654" y="1196745"/>
                </a:cubicBezTo>
                <a:cubicBezTo>
                  <a:pt x="896262" y="1169875"/>
                  <a:pt x="904742" y="1164131"/>
                  <a:pt x="926709" y="1176227"/>
                </a:cubicBezTo>
                <a:cubicBezTo>
                  <a:pt x="926709" y="1176227"/>
                  <a:pt x="927833" y="1174552"/>
                  <a:pt x="929110" y="1174373"/>
                </a:cubicBezTo>
                <a:cubicBezTo>
                  <a:pt x="929928" y="1169705"/>
                  <a:pt x="930897" y="1166533"/>
                  <a:pt x="931714" y="1161865"/>
                </a:cubicBezTo>
                <a:cubicBezTo>
                  <a:pt x="935952" y="1140022"/>
                  <a:pt x="940600" y="1134817"/>
                  <a:pt x="957000" y="1143140"/>
                </a:cubicBezTo>
                <a:cubicBezTo>
                  <a:pt x="986938" y="1157152"/>
                  <a:pt x="1016004" y="1150039"/>
                  <a:pt x="1044458" y="1136940"/>
                </a:cubicBezTo>
                <a:cubicBezTo>
                  <a:pt x="1075158" y="1120491"/>
                  <a:pt x="1100290" y="1100268"/>
                  <a:pt x="1109074" y="1059575"/>
                </a:cubicBezTo>
                <a:cubicBezTo>
                  <a:pt x="1111678" y="1047067"/>
                  <a:pt x="1116836" y="1034202"/>
                  <a:pt x="1123426" y="1022654"/>
                </a:cubicBezTo>
                <a:cubicBezTo>
                  <a:pt x="1135326" y="999736"/>
                  <a:pt x="1153869" y="991063"/>
                  <a:pt x="1176193" y="994002"/>
                </a:cubicBezTo>
                <a:cubicBezTo>
                  <a:pt x="1187995" y="995381"/>
                  <a:pt x="1196780" y="992630"/>
                  <a:pt x="1204954" y="983895"/>
                </a:cubicBezTo>
                <a:cubicBezTo>
                  <a:pt x="1217774" y="969955"/>
                  <a:pt x="1230748" y="957510"/>
                  <a:pt x="1244029" y="948057"/>
                </a:cubicBezTo>
                <a:cubicBezTo>
                  <a:pt x="1285305" y="921018"/>
                  <a:pt x="1323411" y="888352"/>
                  <a:pt x="1356921" y="848742"/>
                </a:cubicBezTo>
                <a:cubicBezTo>
                  <a:pt x="1369586" y="833305"/>
                  <a:pt x="1385269" y="821998"/>
                  <a:pt x="1404426" y="819310"/>
                </a:cubicBezTo>
                <a:cubicBezTo>
                  <a:pt x="1436201" y="813335"/>
                  <a:pt x="1459903" y="791795"/>
                  <a:pt x="1480437" y="764631"/>
                </a:cubicBezTo>
                <a:cubicBezTo>
                  <a:pt x="1488456" y="754398"/>
                  <a:pt x="1497906" y="745485"/>
                  <a:pt x="1510677" y="743693"/>
                </a:cubicBezTo>
                <a:cubicBezTo>
                  <a:pt x="1515785" y="742975"/>
                  <a:pt x="1519463" y="740942"/>
                  <a:pt x="1522835" y="735916"/>
                </a:cubicBezTo>
                <a:cubicBezTo>
                  <a:pt x="1545462" y="703903"/>
                  <a:pt x="1577134" y="684282"/>
                  <a:pt x="1610848" y="671964"/>
                </a:cubicBezTo>
                <a:cubicBezTo>
                  <a:pt x="1620759" y="667537"/>
                  <a:pt x="1629698" y="666282"/>
                  <a:pt x="1635881" y="676040"/>
                </a:cubicBezTo>
                <a:cubicBezTo>
                  <a:pt x="1644924" y="688431"/>
                  <a:pt x="1632305" y="691718"/>
                  <a:pt x="1629088" y="698241"/>
                </a:cubicBezTo>
                <a:cubicBezTo>
                  <a:pt x="1626178" y="707756"/>
                  <a:pt x="1618821" y="711822"/>
                  <a:pt x="1609421" y="708589"/>
                </a:cubicBezTo>
                <a:cubicBezTo>
                  <a:pt x="1591899" y="701942"/>
                  <a:pt x="1591899" y="701942"/>
                  <a:pt x="1584799" y="721150"/>
                </a:cubicBezTo>
                <a:cubicBezTo>
                  <a:pt x="1582858" y="727494"/>
                  <a:pt x="1579640" y="734016"/>
                  <a:pt x="1576423" y="740538"/>
                </a:cubicBezTo>
                <a:cubicBezTo>
                  <a:pt x="1575453" y="743710"/>
                  <a:pt x="1574636" y="748378"/>
                  <a:pt x="1577497" y="751013"/>
                </a:cubicBezTo>
                <a:cubicBezTo>
                  <a:pt x="1580358" y="753647"/>
                  <a:pt x="1583219" y="756281"/>
                  <a:pt x="1586743" y="752750"/>
                </a:cubicBezTo>
                <a:cubicBezTo>
                  <a:pt x="1595223" y="747008"/>
                  <a:pt x="1604777" y="751738"/>
                  <a:pt x="1612592" y="752159"/>
                </a:cubicBezTo>
                <a:cubicBezTo>
                  <a:pt x="1620409" y="752580"/>
                  <a:pt x="1629502" y="752821"/>
                  <a:pt x="1635428" y="747436"/>
                </a:cubicBezTo>
                <a:cubicBezTo>
                  <a:pt x="1668425" y="715487"/>
                  <a:pt x="1708526" y="702273"/>
                  <a:pt x="1749087" y="693547"/>
                </a:cubicBezTo>
                <a:cubicBezTo>
                  <a:pt x="1761705" y="690258"/>
                  <a:pt x="1770337" y="686011"/>
                  <a:pt x="1775343" y="671650"/>
                </a:cubicBezTo>
                <a:cubicBezTo>
                  <a:pt x="1778100" y="660638"/>
                  <a:pt x="1783209" y="659922"/>
                  <a:pt x="1790515" y="668003"/>
                </a:cubicBezTo>
                <a:cubicBezTo>
                  <a:pt x="1795113" y="674946"/>
                  <a:pt x="1800835" y="680214"/>
                  <a:pt x="1809315" y="674471"/>
                </a:cubicBezTo>
                <a:cubicBezTo>
                  <a:pt x="1818917" y="667053"/>
                  <a:pt x="1827092" y="658318"/>
                  <a:pt x="1831126" y="647127"/>
                </a:cubicBezTo>
                <a:cubicBezTo>
                  <a:pt x="1834037" y="637612"/>
                  <a:pt x="1838837" y="633903"/>
                  <a:pt x="1847778" y="632649"/>
                </a:cubicBezTo>
                <a:cubicBezTo>
                  <a:pt x="1851609" y="632112"/>
                  <a:pt x="1855441" y="631573"/>
                  <a:pt x="1859119" y="629540"/>
                </a:cubicBezTo>
                <a:cubicBezTo>
                  <a:pt x="1882618" y="618655"/>
                  <a:pt x="1906116" y="607768"/>
                  <a:pt x="1931044" y="598199"/>
                </a:cubicBezTo>
                <a:cubicBezTo>
                  <a:pt x="1941108" y="595270"/>
                  <a:pt x="1949741" y="591024"/>
                  <a:pt x="1955052" y="579654"/>
                </a:cubicBezTo>
                <a:cubicBezTo>
                  <a:pt x="1959548" y="572953"/>
                  <a:pt x="1964349" y="569243"/>
                  <a:pt x="1971347" y="574332"/>
                </a:cubicBezTo>
                <a:cubicBezTo>
                  <a:pt x="1989485" y="586964"/>
                  <a:pt x="2005780" y="581643"/>
                  <a:pt x="2024477" y="574466"/>
                </a:cubicBezTo>
                <a:cubicBezTo>
                  <a:pt x="2071626" y="554191"/>
                  <a:pt x="2118266" y="541576"/>
                  <a:pt x="2168484" y="551225"/>
                </a:cubicBezTo>
                <a:cubicBezTo>
                  <a:pt x="2186977" y="554701"/>
                  <a:pt x="2205011" y="553690"/>
                  <a:pt x="2222429" y="546692"/>
                </a:cubicBezTo>
                <a:cubicBezTo>
                  <a:pt x="2251190" y="536586"/>
                  <a:pt x="2280103" y="527976"/>
                  <a:pt x="2309324" y="522358"/>
                </a:cubicBezTo>
                <a:cubicBezTo>
                  <a:pt x="2348760" y="515307"/>
                  <a:pt x="2388505" y="511248"/>
                  <a:pt x="2426561" y="490731"/>
                </a:cubicBezTo>
                <a:cubicBezTo>
                  <a:pt x="2457108" y="472785"/>
                  <a:pt x="2489853" y="463638"/>
                  <a:pt x="2524029" y="455807"/>
                </a:cubicBezTo>
                <a:cubicBezTo>
                  <a:pt x="2555804" y="449832"/>
                  <a:pt x="2587732" y="445351"/>
                  <a:pt x="2618585" y="430397"/>
                </a:cubicBezTo>
                <a:cubicBezTo>
                  <a:pt x="2640806" y="419691"/>
                  <a:pt x="2663488" y="413474"/>
                  <a:pt x="2686169" y="407256"/>
                </a:cubicBezTo>
                <a:cubicBezTo>
                  <a:pt x="2781186" y="386335"/>
                  <a:pt x="2874159" y="358114"/>
                  <a:pt x="2966161" y="333063"/>
                </a:cubicBezTo>
                <a:cubicBezTo>
                  <a:pt x="3068072" y="303587"/>
                  <a:pt x="3168555" y="272792"/>
                  <a:pt x="3270774" y="246308"/>
                </a:cubicBezTo>
                <a:cubicBezTo>
                  <a:pt x="3367885" y="220541"/>
                  <a:pt x="3465456" y="199262"/>
                  <a:pt x="3563794" y="185465"/>
                </a:cubicBezTo>
                <a:cubicBezTo>
                  <a:pt x="3639144" y="174893"/>
                  <a:pt x="3714033" y="159832"/>
                  <a:pt x="3788615" y="141779"/>
                </a:cubicBezTo>
                <a:cubicBezTo>
                  <a:pt x="3845473" y="127730"/>
                  <a:pt x="3902330" y="113682"/>
                  <a:pt x="3959493" y="102625"/>
                </a:cubicBezTo>
                <a:cubicBezTo>
                  <a:pt x="4000207" y="95395"/>
                  <a:pt x="4040921" y="88165"/>
                  <a:pt x="4082759" y="79260"/>
                </a:cubicBezTo>
                <a:cubicBezTo>
                  <a:pt x="4108301" y="75676"/>
                  <a:pt x="4135121" y="71912"/>
                  <a:pt x="4160510" y="66832"/>
                </a:cubicBezTo>
                <a:cubicBezTo>
                  <a:pt x="4169449" y="65578"/>
                  <a:pt x="4177112" y="64503"/>
                  <a:pt x="4184775" y="63429"/>
                </a:cubicBezTo>
                <a:cubicBezTo>
                  <a:pt x="4187328" y="63069"/>
                  <a:pt x="4188760" y="64386"/>
                  <a:pt x="4190037" y="64206"/>
                </a:cubicBezTo>
                <a:cubicBezTo>
                  <a:pt x="4312129" y="54664"/>
                  <a:pt x="4432689" y="30161"/>
                  <a:pt x="4555241" y="25108"/>
                </a:cubicBezTo>
                <a:cubicBezTo>
                  <a:pt x="4587476" y="23621"/>
                  <a:pt x="4619404" y="19141"/>
                  <a:pt x="4651792" y="19150"/>
                </a:cubicBezTo>
                <a:cubicBezTo>
                  <a:pt x="4722954" y="18273"/>
                  <a:pt x="4792532" y="14580"/>
                  <a:pt x="4863232" y="9214"/>
                </a:cubicBezTo>
                <a:cubicBezTo>
                  <a:pt x="4918456" y="4500"/>
                  <a:pt x="4973678" y="-212"/>
                  <a:pt x="5029821" y="4053"/>
                </a:cubicBezTo>
                <a:cubicBezTo>
                  <a:pt x="5082133" y="8855"/>
                  <a:pt x="5134138" y="10664"/>
                  <a:pt x="5184916" y="504"/>
                </a:cubicBezTo>
                <a:cubicBezTo>
                  <a:pt x="5187471" y="146"/>
                  <a:pt x="5189705" y="-168"/>
                  <a:pt x="5191838" y="103"/>
                </a:cubicBezTo>
                <a:cubicBezTo>
                  <a:pt x="5193970" y="372"/>
                  <a:pt x="5196002" y="1226"/>
                  <a:pt x="5198148" y="3202"/>
                </a:cubicBezTo>
                <a:cubicBezTo>
                  <a:pt x="5223590" y="23915"/>
                  <a:pt x="5250715" y="23145"/>
                  <a:pt x="5279936" y="17527"/>
                </a:cubicBezTo>
                <a:cubicBezTo>
                  <a:pt x="5307879" y="12089"/>
                  <a:pt x="5335976" y="8147"/>
                  <a:pt x="5364685" y="10190"/>
                </a:cubicBezTo>
                <a:cubicBezTo>
                  <a:pt x="5413014" y="14032"/>
                  <a:pt x="5460370" y="21048"/>
                  <a:pt x="5509053" y="1573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4623283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93E67ACF-D539-40D6-8928-FD08E0C1594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74331" y="1280159"/>
            <a:ext cx="2394857" cy="4014651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48549" y="1280159"/>
            <a:ext cx="2394857" cy="4014651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그림 개체 틀 8">
            <a:extLst>
              <a:ext uri="{FF2B5EF4-FFF2-40B4-BE49-F238E27FC236}">
                <a16:creationId xmlns:a16="http://schemas.microsoft.com/office/drawing/2014/main" id="{58C3F89D-390F-4B44-BAE7-BC48E24419F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622766" y="1280158"/>
            <a:ext cx="2394857" cy="4014651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0094390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254240" y="0"/>
            <a:ext cx="4937760" cy="685799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Sent to Back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065C6B54-DDC7-4504-9020-1DB1163A8C87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5554287" y="2394903"/>
            <a:ext cx="3399906" cy="206819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 and Bring to Front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148548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" y="1201783"/>
            <a:ext cx="6096000" cy="445443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3658883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Sent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75094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209210" y="259081"/>
            <a:ext cx="5686699" cy="633984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1A35D679-466B-47E8-8AF0-97147672D71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96092" y="259080"/>
            <a:ext cx="5686699" cy="308501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그림 개체 틀 8">
            <a:extLst>
              <a:ext uri="{FF2B5EF4-FFF2-40B4-BE49-F238E27FC236}">
                <a16:creationId xmlns:a16="http://schemas.microsoft.com/office/drawing/2014/main" id="{C1DFE556-303C-4416-AAED-947D630FEAE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96092" y="3513910"/>
            <a:ext cx="5686699" cy="308501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8181112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970545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B7D7898D-D468-435D-8064-94CFFEA0BEC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399091" y="1283844"/>
            <a:ext cx="5035481" cy="4946542"/>
          </a:xfrm>
          <a:custGeom>
            <a:avLst/>
            <a:gdLst>
              <a:gd name="connsiteX0" fmla="*/ 0 w 5035481"/>
              <a:gd name="connsiteY0" fmla="*/ 0 h 4946542"/>
              <a:gd name="connsiteX1" fmla="*/ 5035481 w 5035481"/>
              <a:gd name="connsiteY1" fmla="*/ 1150274 h 4946542"/>
              <a:gd name="connsiteX2" fmla="*/ 1532975 w 5035481"/>
              <a:gd name="connsiteY2" fmla="*/ 4946542 h 494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35481" h="4946542">
                <a:moveTo>
                  <a:pt x="0" y="0"/>
                </a:moveTo>
                <a:lnTo>
                  <a:pt x="5035481" y="1150274"/>
                </a:lnTo>
                <a:lnTo>
                  <a:pt x="1532975" y="494654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5967977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직사각형 1">
            <a:extLst>
              <a:ext uri="{FF2B5EF4-FFF2-40B4-BE49-F238E27FC236}">
                <a16:creationId xmlns:a16="http://schemas.microsoft.com/office/drawing/2014/main" id="{C3972A01-3217-4DBC-8F64-02137077AA22}"/>
              </a:ext>
            </a:extLst>
          </p:cNvPr>
          <p:cNvSpPr/>
          <p:nvPr userDrawn="1"/>
        </p:nvSpPr>
        <p:spPr>
          <a:xfrm>
            <a:off x="766353" y="2307771"/>
            <a:ext cx="2688000" cy="209005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26" name="직사각형 1"/>
          <p:cNvSpPr/>
          <p:nvPr userDrawn="1"/>
        </p:nvSpPr>
        <p:spPr>
          <a:xfrm>
            <a:off x="2" y="0"/>
            <a:ext cx="12191999" cy="2376000"/>
          </a:xfrm>
          <a:custGeom>
            <a:avLst/>
            <a:gdLst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2483768 w 9143999"/>
              <a:gd name="connsiteY3" fmla="*/ 2376000 h 2376000"/>
              <a:gd name="connsiteX4" fmla="*/ 539552 w 9143999"/>
              <a:gd name="connsiteY4" fmla="*/ 1574014 h 2376000"/>
              <a:gd name="connsiteX5" fmla="*/ 539552 w 9143999"/>
              <a:gd name="connsiteY5" fmla="*/ 2376000 h 2376000"/>
              <a:gd name="connsiteX6" fmla="*/ 0 w 9143999"/>
              <a:gd name="connsiteY6" fmla="*/ 2376000 h 2376000"/>
              <a:gd name="connsiteX7" fmla="*/ 0 w 9143999"/>
              <a:gd name="connsiteY7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2483768 w 9143999"/>
              <a:gd name="connsiteY3" fmla="*/ 2376000 h 2376000"/>
              <a:gd name="connsiteX4" fmla="*/ 539552 w 9143999"/>
              <a:gd name="connsiteY4" fmla="*/ 2376000 h 2376000"/>
              <a:gd name="connsiteX5" fmla="*/ 0 w 9143999"/>
              <a:gd name="connsiteY5" fmla="*/ 2376000 h 2376000"/>
              <a:gd name="connsiteX6" fmla="*/ 0 w 9143999"/>
              <a:gd name="connsiteY6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539552 w 9143999"/>
              <a:gd name="connsiteY3" fmla="*/ 2376000 h 2376000"/>
              <a:gd name="connsiteX4" fmla="*/ 0 w 9143999"/>
              <a:gd name="connsiteY4" fmla="*/ 2376000 h 2376000"/>
              <a:gd name="connsiteX5" fmla="*/ 0 w 9143999"/>
              <a:gd name="connsiteY5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0 w 9143999"/>
              <a:gd name="connsiteY3" fmla="*/ 2376000 h 2376000"/>
              <a:gd name="connsiteX4" fmla="*/ 0 w 9143999"/>
              <a:gd name="connsiteY4" fmla="*/ 0 h 23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3999" h="2376000">
                <a:moveTo>
                  <a:pt x="0" y="0"/>
                </a:moveTo>
                <a:lnTo>
                  <a:pt x="9143999" y="0"/>
                </a:lnTo>
                <a:lnTo>
                  <a:pt x="9143999" y="2376000"/>
                </a:lnTo>
                <a:lnTo>
                  <a:pt x="0" y="2376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89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 dirty="0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7D8CC45C-6E96-4347-9DCC-12654281B22A}"/>
              </a:ext>
            </a:extLst>
          </p:cNvPr>
          <p:cNvSpPr/>
          <p:nvPr userDrawn="1"/>
        </p:nvSpPr>
        <p:spPr>
          <a:xfrm>
            <a:off x="766353" y="1393363"/>
            <a:ext cx="2688000" cy="982637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36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910353" y="1537463"/>
            <a:ext cx="2400000" cy="266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9AB778C3-4416-46DA-B1EA-BB9C2BC49BA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31440CE-3800-4D39-949F-81FEC5BA788E}"/>
              </a:ext>
            </a:extLst>
          </p:cNvPr>
          <p:cNvGrpSpPr/>
          <p:nvPr userDrawn="1"/>
        </p:nvGrpSpPr>
        <p:grpSpPr>
          <a:xfrm>
            <a:off x="0" y="5728740"/>
            <a:ext cx="12192000" cy="723192"/>
            <a:chOff x="0" y="5808144"/>
            <a:chExt cx="12192000" cy="723192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89C862F-1397-4E34-B00C-512D9677DCF2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3FF2870-B2BA-4F9C-ABAB-D7162A139B0F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AF4FC95-B04B-4C60-A9D1-CFAF18B4E6A6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9D8F0836-27C0-45BE-819F-AB6454E376F0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494E07A3-1047-4679-92CE-91D2CCB12FA8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146246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6836229" y="2276872"/>
            <a:ext cx="5355771" cy="273630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269286879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66474" y="339509"/>
            <a:ext cx="9430252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9919EF6-B417-4451-B188-C2C0ABEF2C95}"/>
              </a:ext>
            </a:extLst>
          </p:cNvPr>
          <p:cNvSpPr/>
          <p:nvPr userDrawn="1"/>
        </p:nvSpPr>
        <p:spPr>
          <a:xfrm>
            <a:off x="0" y="0"/>
            <a:ext cx="2322095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C657923-A0DE-46FE-BBC8-57B9510D394B}"/>
              </a:ext>
            </a:extLst>
          </p:cNvPr>
          <p:cNvSpPr txBox="1"/>
          <p:nvPr userDrawn="1"/>
        </p:nvSpPr>
        <p:spPr>
          <a:xfrm>
            <a:off x="188399" y="1103287"/>
            <a:ext cx="35173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Education</a:t>
            </a:r>
            <a:endParaRPr lang="ko-KR" altLang="en-US" sz="2400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BDCF291-E914-47A1-9E07-2183A941A8E7}"/>
              </a:ext>
            </a:extLst>
          </p:cNvPr>
          <p:cNvSpPr txBox="1"/>
          <p:nvPr userDrawn="1"/>
        </p:nvSpPr>
        <p:spPr>
          <a:xfrm>
            <a:off x="188399" y="1454636"/>
            <a:ext cx="35173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Plan</a:t>
            </a:r>
            <a:endParaRPr lang="ko-KR" altLang="en-US" sz="2400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E077479-776C-4BDA-9446-1C8D13201629}"/>
              </a:ext>
            </a:extLst>
          </p:cNvPr>
          <p:cNvGrpSpPr/>
          <p:nvPr userDrawn="1"/>
        </p:nvGrpSpPr>
        <p:grpSpPr>
          <a:xfrm>
            <a:off x="295274" y="447797"/>
            <a:ext cx="1618143" cy="491518"/>
            <a:chOff x="6442698" y="4204191"/>
            <a:chExt cx="3262908" cy="991122"/>
          </a:xfrm>
          <a:solidFill>
            <a:schemeClr val="accent1">
              <a:lumMod val="75000"/>
            </a:schemeClr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ACF40F7-03F9-442E-96A1-09783D760CBF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25D7DF5-B5ED-4309-B17A-129416EB76CC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ED3EFC9-254B-40BD-AE3C-9F2E4114B469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BAB1CBB6-D864-4898-B363-62C6123FA3CE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FCED441-357D-49C5-B60D-DA29D1861C36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8A9525C2-2CA6-4EE4-89D0-693160F22F7D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A72BFE4-32DA-4C77-9D77-7FD57461F31E}"/>
              </a:ext>
            </a:extLst>
          </p:cNvPr>
          <p:cNvGrpSpPr/>
          <p:nvPr userDrawn="1"/>
        </p:nvGrpSpPr>
        <p:grpSpPr>
          <a:xfrm>
            <a:off x="295274" y="4812589"/>
            <a:ext cx="1036850" cy="1435084"/>
            <a:chOff x="972424" y="4140745"/>
            <a:chExt cx="1826508" cy="2528035"/>
          </a:xfrm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73E830E-091A-49FE-88FC-63F1752F37F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797103" y="4140745"/>
              <a:ext cx="1001829" cy="2528035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7EE876D7-5B72-4ADF-88F9-0C63AEB70165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393342" y="4920916"/>
              <a:ext cx="679417" cy="1714456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47F14AE-4DDA-47B5-BA03-31FC196CA9CF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972424" y="5607124"/>
              <a:ext cx="402446" cy="1015544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A68F181-503C-4D76-B617-2202BFF729D3}"/>
              </a:ext>
            </a:extLst>
          </p:cNvPr>
          <p:cNvGrpSpPr/>
          <p:nvPr userDrawn="1"/>
        </p:nvGrpSpPr>
        <p:grpSpPr>
          <a:xfrm flipH="1">
            <a:off x="363312" y="5064503"/>
            <a:ext cx="224583" cy="305198"/>
            <a:chOff x="4708260" y="456723"/>
            <a:chExt cx="659554" cy="896303"/>
          </a:xfrm>
          <a:solidFill>
            <a:schemeClr val="accent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4F43BAD-F74C-4E06-A4CE-7FB4D55EC7A6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B55754-FA10-466C-9BC4-00DC1A01BD03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23DFFCE-CF0E-4AC3-9A8C-36687F5EC9C8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D2859C6-A3A7-4B98-A1F5-9A62EA1D4B73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5BEE0E1-2A50-47CC-9F54-F78EF3180E45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FE0D3F4-0361-4C7D-9E55-DBCC0C0917EB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1565FF6-4778-43D7-95CC-9B521765CC64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4F7BC6-7195-40CC-AD8E-430CCD92576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F5FA6F8-E465-4E50-962C-7154597C526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F71D6D5-76A2-4FBF-9396-3280770ACBBC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1570A08-F3A9-43F6-8245-F53ABA031A92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F93F4CD-B227-4B1F-BBC0-A2E1D556014E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BB26450-B6C3-4198-AF71-9A714248B731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07A55AB-9CEC-442F-92AA-DDD116D3BB7E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6919671-5F48-4F65-ADFF-DF6DC7E1ADE0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1DF0DF4-8785-427B-B331-56B131470CF4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ECB5F75-F9AD-43C5-9615-21F3E709F42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AC31CF9-A329-4AE4-A55F-925209CF5172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407FB81-32C7-48A2-88A3-BD0A0F6A1774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9DD85F-85D0-46D5-86FA-1B884FD1644A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3AA83F0-1CFB-44E8-B15E-C453FA7E273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C689DB2-EEC8-431A-AD22-6D1FCF500D02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CBC265-88DC-4E8C-A89B-14ABB496BFE7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465EA25-2510-4354-8910-5E02FD83908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A3B70BB-9E9E-4050-A9A8-39AC7A738AAE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298EA78-3148-476E-A922-AB5FF77A12F3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BFB7A35-E719-4C9B-A05D-F0F49AFD6CF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7556AE7-D57A-4E83-B31F-43F7208A59E5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F330F39-59FA-4F8B-9823-19A11B9634C2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307A4BD-260C-4B2D-BF2C-5444B313E10D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82F014A-B41C-4729-A6E0-C3137E7D59B4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EAB8102-45E4-454C-89A8-1B95310B2350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1E940DC-800F-47A8-9D6D-3DB14A521B5C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2979C8D-A1D6-4481-A162-8AF66CDA16BF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A3C7D6B-8CF9-4F4F-9941-6BFC3EFBFF60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0D8FC1E-0883-4C85-AD40-47B6F271350C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09DEA91-7E3F-4EC1-A1EB-9DD11B2A51C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EBFEBB2-87B1-41E3-B132-5245E8B2ACAE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A7C67F1-2117-4046-A59B-ADB19B42A3E2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95D47BE-858E-4C97-950F-E205EC503D1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061018C-2A89-48A3-A727-C00FA40D33A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6979871-E61C-4E99-8E99-3C0C3995EA96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CFEF843-EE96-4DA6-A364-2CFBC41790F3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7F1133C-1502-490C-928C-E2CE61B50A16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D4486A1-2832-468A-BD4C-AE2D979BE4CF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17715BC-744E-4AB9-80FA-2E2BD078A8F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7AB3833-118D-4F5E-96C5-345B1FB54A5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FE98093-E6B1-4952-90E9-2D7A20A9268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5D418DD-166E-420B-B46C-F9768915AD7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AE82AD1-A28B-41E9-8407-0EC300A7E5D0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3245FB6-49EB-4365-9BA2-61B400F14EA6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EBD6AB1-5805-4646-91C7-4B849896663C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D06603C-5E7E-4085-A9F0-0CE51AE41F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F8B2EE5-72E0-474E-BC21-A5D690A5B13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1A31F49-9443-45D3-BEE8-7798BFA87D41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D51EF3A-241A-438A-B966-BB21773A2F22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CAFAACC-B3AF-4DB7-9A0C-19FA4EE2AE4C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E8AB0B10-7002-4300-917D-5F88D09A6946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EA02D60-7923-4C0F-8A1F-F8385E59D025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5DC98DA-E146-4D6B-B7A2-EFE2CE4EBCC8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0A208A6-C920-42B8-A96F-BBBCA983ABE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D336BB8-88F7-4A02-A603-897B4B7E361C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61D2A9A-073B-4331-9295-1C575475A1DB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AF005F6-BD0C-4F09-940F-56B5502E29EF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D62CADB-1C23-40B8-A7A7-7D3AB0271168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BAD288C-8C70-463D-8E26-67C8044B1AE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C7937FF-6B75-4265-8BC0-9F794852D81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25B65CC-DB60-4075-97AF-98A09153129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E7CDBCE-6427-4D3D-8B26-0D4F44D8B086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7F0ADC7-A03D-48D0-BD9C-23AAE1780F7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1F6D465-003C-4F9F-8089-553D55463FAF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0D5B5E9-BC9C-4483-8080-DDEA4D6A5BD2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24CB2C3-A285-4884-BD82-2506E89BAD84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F1263CC-303D-4AB4-9483-13D0F963EA6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EABAD91-CE53-4C55-982D-B4E2173232A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400BADB-1506-4F98-820D-0FFBE28BE08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27F78F38-04D7-4F98-BD86-79429A6E285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4C0A72D-DB2E-412B-96A6-F713664E5EC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6E9199B-FE09-4FB4-BB23-982C9DB0AA81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639CC56-3029-4F05-963D-C216B6939DB2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8A7FA3-E8E2-4C1A-9BAC-759FFD9D226B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17412B7-0A5E-442E-87F9-3F80B8B3297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BF2D6D5-A8BA-4CDB-8D7A-472865634042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BEC73F2-B3D4-4365-B1E3-8B3CBCCB528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BC8F649-29B4-4C29-B584-E3309222FB83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2D68CFB-9B5D-42AB-80B2-0BF46C9EC32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9818A03-04C8-49C0-AD13-F7CDCD8EC6B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03A1484-5557-40AE-A39F-6C66C8581920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A4B28CBA-E5F4-4D88-83DF-886C6F17EEC4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6A17CEE-4CF9-4A85-829C-21CAAF88B8F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632789A-C34E-4349-A36F-8116D2514CC5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886941F-04CE-42CE-BF9F-52575EAEE55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2B22B07-8B96-4B7F-B921-F400D18A880B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F4ED484-2C66-4472-BDA0-C76B2D856DE2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91F66E8-00C0-42F0-B4FF-1C41DF8F804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D44E095-F826-42DB-B127-AD2B0EA5E36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E4FA728-BE6F-4906-ACF4-59998D27B98A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DA71AA5-7AF6-4787-96DB-2C09F5B2F562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4A6275B-3EF7-464F-B69C-DB9DDD6690F5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D9D1CFE-E18D-47FA-BAA2-203B36AB25C7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8E7E09E-4CF1-4A77-8AB1-D3D68D083851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4D2D6B6-83BB-499E-907F-83F26426F3A3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68D1C48-0449-4594-A202-B579D345BB4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1C6AFF10-C348-4425-B413-4B6C4E5C4DAC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FA89E93-ED1E-40EA-B083-CAF70A030709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90D8E76-1DBD-4CD9-8D40-C37A87A1908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1213E91-FF16-4E4D-82DF-6748BC998B5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0879F06-87B3-4AD4-97C8-E841000CCEC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F0449BF-CB69-4E4B-9EFB-1EEF54E302CB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F1EA4CF-457F-4E7D-BBA0-3A463F499A12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0A13084E-3B73-4977-9BD7-746134F84B52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9109D3E-FECD-40AC-A21F-B2AB3BC3F5C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8E9A969-B710-4BDB-AE0C-46BCFA8724FF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2D6567A-2A82-4ACC-A750-E587CE37F722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6DD0C97-287C-4B6A-A110-A27CD139C4B6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34B3A5B-0FCE-46F5-8467-DA7320631435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2B74B0E-02D1-41CC-B807-B6257E3A862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918515B-C824-4C14-8C44-307430D97D7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1E62319-38E6-45D6-B827-2E3C839BBF60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27FBD2E9-9A50-4F26-826D-B8659165AB7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6FF56451-0BB6-4372-BEF4-E58B260C4C3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723A8600-EF21-4BFD-9C38-64C62A98C118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126AE1B-841B-4409-871F-E9033E7ED2C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A2EF932-B1F8-42C0-B61A-E5C180C5484F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397DC16-4AEA-426B-822E-76129CB29A9E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7236EF6-825E-42ED-8FE4-A589C465551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A222110-3C73-4914-8147-7E2AD1E0664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F2054E1-8502-47B0-8A0D-DD3757554F01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BCAA61C-7DE9-4893-9ED2-9C88EE8BBFC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0B33427-7433-4394-BB92-0F31F5BA4C5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7526696-50BF-4B55-A4DB-36A5CEBE534B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A55097F-83A6-4E50-98A7-6024720B3D75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E32518A-465E-4BF4-A5E0-6A4EA6B8D29D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200C58F6-1E01-4375-8547-E7DD3F8E93DB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55CF8FB-F591-498E-AF84-8E4766F884D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C4888F0D-0EC2-4FA9-BC42-11140FFF86DE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3AED1D4-A316-4A4F-9B38-6C304635033E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504D645C-733A-47DB-BCF2-666A2109D416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D7316C5-4F17-42AD-9C93-ED036055CCB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B4F2F10-D9DB-4A20-AE34-DEE8C307C653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0AEB194-3E99-4493-8E09-214F5531486F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B74C666-2FD0-4ABF-9567-847B4130953B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25B923E-81A8-4C4E-84B2-C0B843EFC766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F155A2C-AA5E-49B1-A4D1-DF39C321517E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1469535-A5B0-467B-B8B0-65152493852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80FEE60B-577B-493C-8ED3-424DE3B805A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3BD6F35-C041-420D-8F84-530A928478C3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DC1D6624-75F2-4B0B-B21D-97933180F35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6F89BEF-0F58-40B8-B158-86CDC44A76C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D70070A-5626-4972-B814-273C73035AF3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5008B72-0EBE-4F63-998F-4B50E0D4E0F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144201E-8850-4B4E-BD57-D77B219E6FD3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112B351-01B3-4739-86EE-1DCB9AA1875F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37DB5D9-33E8-44D0-B435-A31BCA39C04A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606ED0E-BD2C-4D34-829E-45983F15763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0B61CDD-BE85-41FD-999E-48D57B79AEC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52A0248-EEFB-4A49-9E49-FEB4A90C64E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4F7E544C-C5B1-4EE2-8883-B791CD731520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E149FC5-830D-4948-B1F1-668B713A0616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CCEC2C6-B302-4176-8628-0C2F79DD8C4C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E5073AC-9B47-4995-BF56-88C78ED9DAFF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2AB91E5-CDF8-4D21-B4B8-F14EEBDBF6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466B34-4270-4E77-B15F-94EF0A990698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A72AFBC-A9F7-40FE-B51F-82C06C93D307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AAEEB93F-A5E8-4909-8548-6909E3DC31C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E39E559-6FC9-4B08-BDB8-BB337744A1F8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3456133-2A6A-41A7-AA38-36299AB81A5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49030B-C354-4330-A318-4AA46486F52E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A93B4496-D62A-424E-8489-DEF4B2565AF3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B892A9D8-982F-4DA2-A20F-6B46A6875377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B024F38-FDCD-40A4-AAF8-B3EED49A284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377B938-AAE0-4174-815F-30EB70D83947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9DC532A3-E85D-486E-9E1B-A465FF4DA50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1F3BD74-08E2-4BA1-B29A-CF580AEDA3DA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4ABF036-7AFD-4360-86A2-6CE5F185F476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E518BF0-EA52-4CD5-8A17-FB958325F84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3699B94-C991-4379-A2FA-9BA63C48482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16A5790-3BD0-4BB7-8295-744F6BA238A5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3B5437A-0F41-44DF-A63D-92A8DE5BEFC6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340D6C15-7AFA-4BFB-8DFC-943C4205B205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EE661CC8-56E3-4C0D-AB6C-76D0204F1A79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28DB7BB-B6CB-4762-AC67-FE446F1564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7FBE4B1-7DE5-4C4F-8088-5773771EB471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44463CA-8908-434B-A1D1-0112BC5DE024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29C1932-5D5D-43F6-9317-24B2D2D3B6B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667AE8-04BB-44B0-A899-8C6A8C9FC87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7B48A1FF-DC75-4A47-B749-64D60E8FD62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9D01A08-6830-4484-A072-DFE7FFD19FB0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72AFC27-39B6-465D-98FE-9EC521FEEE32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A8A5523-6DC2-42A6-A201-8D25912BB19A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CE65C7A-731D-4E8E-99F3-D04C1B33DB4D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9B0A5D1-803B-47B7-9A8B-0EB0CA9F09DD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D97B6E48-26CA-4A5A-AC57-D488473B230F}"/>
              </a:ext>
            </a:extLst>
          </p:cNvPr>
          <p:cNvGrpSpPr/>
          <p:nvPr userDrawn="1"/>
        </p:nvGrpSpPr>
        <p:grpSpPr>
          <a:xfrm flipH="1">
            <a:off x="1416109" y="4408951"/>
            <a:ext cx="305167" cy="267260"/>
            <a:chOff x="6809793" y="1954053"/>
            <a:chExt cx="1048808" cy="918528"/>
          </a:xfrm>
          <a:solidFill>
            <a:schemeClr val="accent1"/>
          </a:solidFill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28A10B7-263D-4627-9F78-BD94C5694400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9F0157E0-1DBB-4359-9DD9-2E511C763EB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D7103387-3192-454A-9D36-99361CDE2E80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063B8610-0B8D-4B26-AD4F-42F3AEDA9651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0E2699AC-6EFE-4799-A52E-7192042ACAE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18773514-CA25-4084-93B7-F7BA945F32D7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042E259-F3EB-4149-909A-F7893DD55A14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F74D149-C5C1-417C-96CA-784137F78C5E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D6BA8E1-5A73-4164-95AE-F4923BC53CB1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9374F3-E1EE-49D0-A0CA-DD728756E9DF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0DED97B-5920-4D3B-AABA-D9DEC9FAF51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31AE22D-56F5-4BF3-97EC-04AE0B77587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B065548-9CAF-493B-BBFB-F8072529AC6C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8C693C57-4B38-47E3-8009-BD1CB9E4EDB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EE70D5A-4AD4-42F6-8010-343F9243BABD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19BFFAAE-D33E-44EF-AC92-7556AC847305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607D975-1654-4357-B5A0-E1A6E9E634B4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925B25C-538E-40E0-A033-8973BF832948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187A973-9317-47C4-9F26-D42D735CE1B6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718CDD94-4A20-4E18-A3FB-14AEE25EB00E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B8C9D68-1B5D-4C50-AFE9-4308F88CB29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696B2A82-C68C-425F-8608-0FDF53AA6A90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FF804E23-CA51-4978-B7CC-48628C66DA37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FFFC87E2-E7D7-4AE7-B73F-624CD491197D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FBE9B5A6-D795-4D70-A87C-DAB15220814E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FF772699-449E-4776-8C3A-B9A61FEC233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13C0CEB-67EB-49E6-9753-2584256A329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ECEB34C-B1CC-40A7-B24D-375ECD4DC0FA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685C8F4-D7B8-4C01-A0CE-EDC178CF90B9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59B76DE-0E79-4E7A-BEEE-04B1D5E577E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F4AFA98-B4BB-4BF5-936E-467F3A7D4980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7A1AC697-DE66-4954-B0F0-34944DEF145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2A845D7-844E-4F87-A52F-C35812257A09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25F813C-DEFD-453D-B75A-FC7B7CE9CA1C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E90E798-98CC-4C49-BB91-2ACB9E41D221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DAF98DC-1AA5-4985-90FC-F2C9BD7F50A8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AD866B14-D6C7-4BAA-9752-3252DFB7DD59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EF573B19-5AF5-40E4-A9B6-62637225102B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780F65F-68E6-4100-8FBE-AD75A11804E9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EC3DB208-EBEA-4C97-9F59-54274D2C6F1D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337B6594-A88B-4F16-8C34-3997F129248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C226684-D621-42F6-8033-F3B02776F1D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EAEDBD4B-3F28-46AC-8B61-F7D4954CA00B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395A701-5D5D-44EF-A8BB-D78F2D3EA348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DFF5BF07-CDD0-46E0-961A-2A407A5B542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2586AB8-1C07-460A-AE90-A45928DD9F91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11709F34-7D37-4B19-B801-52EC3A82514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3F961AD-9E21-473D-8B04-20EB0CF458AF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4AE2F4C-3197-4600-AD1D-9E3487154ACD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C65A436-EE01-4E5E-9726-02E6084FCCF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D1180C3-E42C-4844-9B81-A340E049AC0A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4EC0313C-81FF-49D2-8F8B-7B7704903D8C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8004AC3-0063-48FF-95FA-936E9166B050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01BDB315-0DA2-41A5-B092-DFD5E0F0685C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0F640866-7418-4D06-B48B-32AC0672FE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DE3A4B8-537C-4CEE-B685-D709AFD777D6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830D2350-5E37-41FD-A938-D39C3F48E2AF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41B8A32C-BE2D-4E59-BE7C-9C905825E8B5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7602B1DD-58EA-49DF-9192-4B87A6ED76AE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86E319E-9D92-48D1-92CE-868DAAB1864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3794CB4-FA1E-49C1-8F01-3B72E4994AC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3CAB7D61-CBD3-40ED-8187-2C2ECD5D86FC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00D04417-EAE4-49C8-B68F-BF0C68CDC147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EE73F419-68ED-4EB4-9BE7-490FF07C0DBB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46A2098F-D62D-4C00-99B6-74E08F4E950E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0856345F-21EA-475C-BCD8-5E13A6411A5B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7AF7C2C-F32D-4AD6-88AA-7F1439F67A27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CBA71A16-8B1C-452C-9E5F-1E1F6CB4C897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9155C62-213D-4C49-9BBE-010C14D382B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7F47B9DA-018F-4BA9-8539-9CE5A15229F9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9FD31EE-3D9B-49C9-BDC9-E1131DC1E90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609DD87-4AD7-45AE-AFF0-04F2635F3B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67B229B-4F31-4CE8-9409-665C2A05B8F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BEBA110-334A-48C3-8000-9E2971AB0977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361275B-8708-43D4-BD22-BB69525FC7D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580522AA-01AD-49E1-B53D-E6EA106E187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ADA1D6B-1BE0-4DED-98E2-021E0F6A5028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1BF8C896-4A9E-458D-9B2A-944A2B2B616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373847D6-1250-4CD1-9E48-3B4014FA17E7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14C5CE3-DEF5-44DB-8403-96F675C2751F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1D3FD8E-735D-485D-A5EA-ABFB32D6A59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E6E860C-BB47-4563-83FA-47735AA16FD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AF2471EE-0A11-4E92-A657-DBF181EA2BF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586F05C9-1CB7-42D8-AB1F-2A5F3E38903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B9377AB-5059-412D-A32A-C268F0F6A8ED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8246AE5-5C11-4B57-BDA9-6FF59367C15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C539F073-3E3B-442E-892D-0F8FD6E1309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4DFF1FC-1B22-49FA-AB61-B7A482C15FE1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56703AF-5C38-4643-8CA2-5E38974B2D2D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62849D7-2D2F-4514-9663-894D40142C2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27C909A6-B0F7-49D8-AA34-EB8492F78359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CB1DB971-359A-4FCC-9EB4-C09EDAE24426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88E5ADDF-BD23-4E87-876D-C0A71A81BC50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DC7EDDFA-879E-4A51-B7E1-D1CFA2DE8E1A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AD8F58A-1F14-4FF8-A402-3E34FBD7AF9E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E96857F-9CDE-49D3-9266-74DBAAB73037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EFCF220A-A801-4D45-81F3-3BC8DCE9CC96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8F57241A-51A6-4EF3-9B72-17CF65896428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7E87D8ED-52BC-497C-934C-5723486B89CD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FA2E4DE-7A9E-47D2-A879-65233C6A6B47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BC4815FA-D694-4C6D-B501-30B28C907093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7F074907-3C4A-4ACD-AD71-F3E71C48005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64442504-7BB1-46C7-BAE6-18EAAEAB6D88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B5502638-1A6F-4316-8150-9B3EE8A0088E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E524679-1131-402C-9467-7ED9071E4587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5443B7F-3281-4093-83C3-3B068E33C943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B372FB4-A478-463C-8CE4-0CCF7E24014D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E726ACD5-F275-4D77-A9B1-5E0136BA9849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7F15776-3294-485D-945B-D22431DCD17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2BB0EA62-04C6-49A0-BC00-29F2240878E7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5EE591C-35E3-4308-AF85-F08E34556C12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C54A2993-6A16-4D41-9004-5DC800776DA0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754DF530-2C8A-4F1D-9847-72ACFA6B1EE7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AB1B805F-4CB6-4C58-8586-1F4AE0E6E5E5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48093DA-5953-4F96-80C5-773EBEE42ABA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F84BDAD9-3DC2-4632-9A8E-C26A40142F3D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25BFEF-1CAC-468B-A064-DC09D9791955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941FB56-3362-45BA-9BCE-F5722EAC79B6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184F1A8-37F5-475A-9D2B-A114EC6EC5A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BF9945C-11EB-4167-B40A-4BB58538B3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4D9B60A-70FA-4A8D-892D-9282818E7D6E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E79FF00-6326-4A91-A5B2-0E69F0126458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B855D0B5-88AC-4A93-B883-906A0EA91DA4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DBE60D6-86AF-4EF0-AEDF-B01B3E23B01B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A5A9D12-000C-41AA-A5FC-41D023597BB1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52C614C-619E-4561-8F6E-B0202879EA3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49BB059-0338-4DC9-8114-8E861AA6385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156756EE-626B-45D4-AB35-D70654503FD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BB12B297-F738-4E6B-A193-B7DEB1F1FE21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AFE33D0-5855-4E5A-92EC-DB26837A14A3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A391B56-A5E7-4788-8569-5FC0A4D609D0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3EA88C8-0265-4E5C-9425-CECCA38ECEF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D05FE99F-7FE0-4BD0-B864-F7689E47F677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079F16FA-0017-4B5B-AA13-3FDEED74365C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FB848461-D0ED-4201-A29A-667AB5DBF3BC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3408047F-A323-46F3-9B81-6177D34F8455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6DD1F1CD-73BC-4024-87CC-BB31BA0D3EF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40BF21D9-0CEA-43D4-B66E-BEBE07C3B896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45F086C-D419-42C9-AAD0-707433F3A2CF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7AE0F74E-32DC-41C6-9AC9-A66F9ADF4239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12EBDAE-959E-4A6B-9353-86D54A98C4C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2D7FA307-F887-493F-999E-9065A12CD5BF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D473749-66E7-4FDE-9E31-A1211D57CE0B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2A155337-D70E-4322-98C3-A3FC856F600D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CB70E820-B4C9-467C-BCF9-14E348A243B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E7D92ED-E304-4F97-B5ED-BD31433FFAD7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0C66C91-5741-4F93-9E4A-AD870BE036A2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45CCD33-415B-4334-9FEA-F95FDFBA067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F9C290BD-B57D-4871-B68C-83695F3C252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23202B86-3169-46DD-BDFC-9AA870002AAB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2139B64-B19C-4380-81D1-8D15FB55F6CC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EE981A31-ACF1-4024-AD74-AE89361443EB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C61A143-0271-43C9-A4FC-D76D8DDDCE4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FC3622E-306A-418D-A73A-0B6914BA61BF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2B76EA-B7F9-40D7-A34E-CAE3380DE65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17E9652-85DA-4CEB-9003-0FE655A4C2FF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335276D-A669-4DD7-903F-22F264389F3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77C3EC2-8CC0-491C-8EB5-8DF4010CC29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A1667BE0-3D39-4F4A-8F9F-EA5385A85B29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0D777166-99CB-4204-9F4E-55A667AE5B17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4871861-AF93-4A3A-B273-2A65948769E5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CE700E5A-CC62-4D56-A6A6-5708B0B59609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0DAE169-0820-45CD-8101-F7B2A054941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EEE06EFA-6FB7-440A-914B-A09911B4A241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00141924-BC8A-4B8A-A1E6-D800E6F57B00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1E1034C5-BD28-453A-A6B8-9712CE7DDEFF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8E92E377-4E3B-48D2-A953-71B4D09F8187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6553494-BDA5-4CA3-9AC9-5A4C7F4B50D1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23EDD921-786E-41BE-B450-5028766C3DB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D627F85F-144A-43C3-80F8-F344B3B7E8F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0083286-E455-4BEE-B02F-EF90B5601306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DB59A0F-3456-4F6C-8A6D-1BCE947BB482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818D25F-44AA-44F0-85A4-AB9CEC7A1C6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E880902-B91B-4079-925A-215A8F693534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E8C8325-5F9E-426D-931C-5F323DFA9D7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9740B689-A046-4EA6-A2B2-2EA8E5C3B94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5BDA0858-2562-4E62-AF07-5F0E28B42523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A62FAA9B-BDA0-452A-A3E9-14AFA17B78D0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62EDD6D-8BA5-4FA0-BC81-938A7738D1A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4E62B571-AE0D-4DCC-B2A4-C2903683C067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43579D6-6EF7-4A3D-91E6-3AB5869881F2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DA4ED175-0D74-46ED-99DF-6E3BA82467E3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971FA75-C1C3-49F0-8ECE-C4751C72A141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6DD5AF8-C0E2-42C2-B286-3834DF162BD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26D3359-D87B-423D-A914-10CFAA6F3B33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7D2D8EAD-DCD5-46BB-9F31-F9D63F29A4EB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8820A0F-8022-4CAC-8EEF-EFE2658563B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1761934-F690-4E2A-AF4C-C26053FD509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E0DD13B0-B1CD-43B3-A01C-216381413670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4BDAE628-1276-4D5C-AA8F-9E74F8D44CE3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6DF4C7EB-AE42-46D9-BE48-64D0F64A180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A13A517-BB0C-4829-8CFA-66CB4F7E11A7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44EFC9F-C5D6-4472-B49B-7721B91B253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C5123618-678E-4EBC-8A4B-F1E84CC3C8E4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D61FEB-FFA1-4187-AF28-5ABF1EFAD83B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498CF508-8E1D-4261-89DF-6C59709FF9FC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AB2162E-54BA-43F6-B26A-0D943078698D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9713FDE-932B-49C3-A7A9-24D4559DC11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638626FB-298D-4C5A-AF27-030D119A678D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AA50F77F-DD0C-4EA8-9EF4-352770424DA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03A2275-6BDA-4F7D-A9CD-676BF31DDEB4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C6A30C9-0FB8-4A1B-87DA-20437440B5CB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9503099-7203-4ED8-BFD8-E55A226F5406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2A96C0DA-065B-46EF-98D0-D3E987902FD2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8729FF4-775C-485E-BA65-C11D7464F2D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5A419F8-EBFE-48E4-ADDD-C7C58054ABA7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71823FF-3395-48E1-AEC7-592F8FC15115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C2CC0BA-9850-45DE-979B-831D52B526CA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727176D-4543-49C5-8B7D-8CFC1FAEA989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F732547-4B4D-4587-A42F-886BEC4182DD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A0678B3-B658-43DA-9981-4A141894B497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C70D7CA-117A-4236-A479-1A30B1EE40A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97A54995-3CA6-44BF-AE29-EC5B61241B50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E3FC1436-3B67-45BF-89F6-2F53483284A8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9235C63-3B5A-47F6-B77F-0C6E966648C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76121466-1675-472E-9871-862FF1C65D7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DEDE7D1B-47DE-4CFD-ACFF-E86E2E973EDD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1CE1D9D2-368D-4A04-A64A-E16DE05EA34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9E4C8067-7A00-4C7B-B0F7-75CDCD9EB40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8DD3A520-07FA-46F7-A3E6-F2B435D6FE78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20401309-8F6A-48B2-992E-34226AB2F3DF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06254EE8-82A4-4220-A0E1-FA8B6BE49701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BF64791-F57C-4B83-9875-8A61D5095187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353BF1F-1B20-4BDD-B125-3401DFCA884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4310EABE-8736-4744-A7DC-7C35D245E848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928C392-0BA4-4DD4-97E3-7EAD9B87FD51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D5066C2-8E2E-499B-B39F-AE203B991264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130FDB3-0967-4835-B891-47E39F01D9D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48E22A3-6CC1-4583-970F-C62405B4A4C1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ECC8F7E1-2A00-4C38-9970-8888C7F243D4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12B18AC3-E049-4691-A60F-78B09B5B4AD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D5BD8BC-7CBE-4F58-BEBD-C3C835E591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B40658B-B703-4B6C-BEBF-591AC5178438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D9FB729C-A1BC-4F00-9356-4EF56F9FFFC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03C66CEA-66B6-49F0-B7A0-751E4290C81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488AA0A-6CBF-4E3B-8971-AC838C131786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18D195B-5270-45B3-BE82-0B95A4CF0CC5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A12BC676-EC01-4498-9ADB-DCF201C15112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DE74DCB2-2964-4536-AA09-36CA20665E7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A65BFC1-0816-4C4F-8D9E-AE2757EA854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C6ED1504-C5BF-4CF0-964D-87B0AD283A78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B46C5867-706B-4420-A9AC-79A2518A4E39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2C6AEBC-118C-4330-A49B-AD9E1C6255F6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42292277-685C-461C-AC3A-42AE91D43870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5111CAB-6654-4DD3-8267-68B90209889E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908E810-D005-4441-9C51-75289EBBE03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AE4B3061-2F3A-41BA-B990-7B847B2E8EA3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F99FABEC-0ABF-486F-AEAE-5CE02B10D1D0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97A7923-249E-447D-BABF-578B28EC7F4B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57688957-A9E3-4A6F-A90D-81C082F98B1A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446BB9F5-856B-4888-9EBD-50976CA2DCF4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66A01FAA-0567-4EA3-8BAC-5942BEFE02A3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58976A3-B86F-4AA1-8585-2BD70BFF93F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74C7934-7227-457C-804B-942DBAD56E6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9D37B59F-10C5-4B92-AEE7-F93C0D0D17A6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F5E2AC9-D374-4EB3-9BFE-1247B0148A5E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7977F7E4-FACE-4E7F-BBD9-EDFA2BCA1A56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FCAEE83E-F828-4F09-BF6C-202533DBEA41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E9BE1B58-3DF6-4141-94DA-A78144A73567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B71E43E-F837-4208-AE83-0053D0223A7F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8696D818-76F6-4822-8233-39C8150CB54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E321385B-5668-4FD5-B01F-034A02F050C3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9B90ED57-AA8E-4835-9630-B88691153B77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53230EE6-2616-4080-90B6-CC76190C8C5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581D6C1-6ED3-43FF-B00E-20694C82DBA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5418CE03-C045-4198-81E9-5833E791B9C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1AAAAB9C-2460-4522-99A2-158C25A5E26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FBC6755E-8944-4AE4-9FA2-D0B2DEA31CBB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BDB182C8-2A67-485D-93DA-3815E425B583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D2E835C8-0533-47CA-B34C-96B00D6A2FF6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A4AC031-9B0B-489E-894D-3CD77598E715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B2B55ED1-52CD-4621-B962-56CF769952AA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CF785E58-A3B2-4DB4-AF8F-36AEE56470BC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CEC915F8-5286-44DC-865F-7CE255F68B9D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AFF7C18-5CF2-4A25-87D6-820ECF50622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AF4230FA-8D31-4A7A-8038-2C03276901E7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5A5C00F1-C219-4963-8B7A-CA0F6566D74E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27E7670-5CD6-4874-A591-95A8FFAB1023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D7763EC7-D1D1-4E5E-8EB9-2F42FEC7EB4C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E3CA08F7-0DC0-45EA-9E86-4E6BCA671834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64FCC17-C3FA-4DBA-9F5F-F50F7E58F417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A4F13B1-0694-4EB1-B652-847CE7149EB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37FA484B-9E24-4152-A351-BBD22EA9A14B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B8CDC33E-C61C-44D2-95D9-19C4ACDCF6D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EC40D927-BACC-4DE3-91DA-F77C14C0D41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D60A07D5-E9C9-424D-AE9F-5842D60D5E75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AFF76391-EDEC-46FB-BBC5-D04CB9BB4ECB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89BD7E13-B0CF-415D-9546-0E2BB05A64BE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D644F8C-E61A-4804-830C-B5D7912EF22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60413C4C-DF4A-45CE-B84E-B72E2B7643C2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349DEA5-297E-44A1-AC8C-FB8A646597F6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36C5E1FA-955D-4EF1-B3F5-A7D1D81659E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C207329B-6009-4D05-B52D-58BD90219D7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D3B0E3B7-0F42-499E-BCC2-959685AE750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F86404D-A987-477D-B328-C9F58A844C3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D9B3887-6E5B-4C34-BE28-0F7CFA29678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0F65CC33-11A8-469C-B805-C09B1E3C904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99B29B8-19EA-4DA2-A568-6E82FF91C95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14252505-0099-42FB-9784-F79CC42E3F0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D794CE7-D147-42E3-9E09-F1A33DDACFF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3884BAB-DC43-4C8B-B1B8-D927E64C0869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A331F8F7-CA21-406C-8D8F-960BABE14F35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F794D562-E023-421B-9962-41F634AE7C05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1F4F3992-A23B-465D-9CC3-61EC70EAF9B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D7CD9BA-B039-475E-A917-8E526B4495F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BCE4288C-6874-428E-9545-EF23307A5B54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D65D35E-6B82-4B05-83C1-B7A051980A13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4D7DA7E-CA87-449C-83C2-AE5897EEC658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95B0D20-C04E-4B06-8F02-0782D44AD442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BF16ADF4-A695-4D50-8784-FBCD5AFA94A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F5450C3C-5A2E-418E-B5A9-7A04008C360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0CBA7698-5062-460E-98A8-B09989B6D17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A771278B-79F4-4F6F-ADC9-99620F067776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CDA3E53-60F0-49EA-8740-A5CE5F82C2F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95D07F3-133A-4CC7-8BE6-C0063CCCA94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086C44FD-9707-4FB9-8A8F-108440B525D4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2F330BC7-0270-4BC3-A40E-93007A06202E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6E9482A2-29A7-454C-85E5-7DA005588191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55D90A7-53EB-4157-B06A-B09430B9983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D36C8E6C-9D3A-4FF1-A206-85F3A7E6CDFB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495C8725-D6E4-46B9-A291-FF663C140C4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915C717F-040D-462A-A302-8C444AB00697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83F90A75-A133-4DB3-B6CF-FA1A23D42BFE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DC24FCA-BD8E-46AE-8596-8975604D9AEA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E2F5C8C1-AFEC-40A3-890D-32916C65A45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138483B0-F4B5-4DAF-A387-B11C8209B207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1E6C09D-AE0A-44F0-8D86-F0F098516851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6E1AF6AB-3299-4206-A871-CC78DEE9BCDC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B2BCA9A6-C23A-4C60-9EB5-31E17BD05155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060319E-81F5-4186-906C-2C6FD00121DE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0DFF086F-57EF-4A1D-A0C7-514A41BC2C30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02C823F-A918-4019-AAA9-4EE57A4BA1D2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015D52E3-C15A-419B-9053-1B93DE7DF526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E609B678-FFDE-4E27-ABA8-C4E2DC054FAF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5E5FCDF9-DFCD-4176-9442-935C8ECBC33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31830980-5B69-43C0-AC40-43ED12252B82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E4FF519-BEAA-4DC2-911B-B49149B84DF7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0311C67B-EEEB-49B2-A419-795137B19529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334E79A6-4C24-46B1-9905-914B96639E22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FE51BB9B-74DA-49CF-B7AD-EB47D0E7BBF2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4403A65-A0DA-4BE6-8012-FD64DB8C1664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7800809-CFD1-4E87-8BB2-44F2E189EE43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82767DE-85A5-44F9-935A-8C054C0AD02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D2CD8B2-1446-400E-B76D-4826E005880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563A763E-2E2D-46A8-9A09-2EA882CB764F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FDD3C529-F9F4-40CB-945C-F0220EAA58A6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0BA5D1-8E35-4CED-9F84-F4F76DE2B2E6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5E6C192-A302-462A-A238-55E2A12B919D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2209B501-CC3C-4831-9EDD-0E5D796A750B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6DC067A5-1538-4EF0-961E-CF91779AB220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0422F0D4-8BE9-416A-86AD-B5D03067C61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52332B8-6D40-458D-BD7D-FA45D342BB1F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F9D271A3-19B2-43F7-89F9-F29E556222C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0E8F4DCB-5483-499A-B72D-CD4D27E4720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5D58A6E-1421-462D-851B-A541CADE459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CF6E978-E6A3-4E28-B48C-5B2F1363853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29092D0-582C-4097-8F4C-4EB1A2C7EA4C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900CB207-087E-47CE-8AD4-BCDE0764DC8E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DA69FF0B-5E17-4AF4-A8B3-599499B1957D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ADB0F6F-1CDD-4FB8-9D68-45BE9B9943AF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DC51E39C-1E6E-404A-BA15-A48AC31698DF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1DF6320-2719-4BBE-B772-BDB8A206D6D3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70887775-4FB7-4E8E-A540-78567A2FCA3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22E0B499-7BCE-4E28-9306-EDDF1AEA6042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B6E6A8D0-5039-4ABC-AE1C-BF89AA7AFE4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E5F2924-7410-4270-BD4F-54606CA23B1B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4FDC4FB-AC4A-4FDE-BAFA-DFCB2670C03E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D5CBEC64-D664-4AF2-89D6-457B83B37AC3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38EE161-04E0-4E91-AC33-4A23A9DFA41D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9E1208-026F-447A-A7A2-D2F24BE66359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1EA15F2-449B-40F0-9562-1687936D5D98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0F421927-C9B8-4B0D-AE06-200D80FCE5B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600E6BB9-C199-41AE-B8CD-68DD07417314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B94CAAF2-08F7-4374-8536-CFD427C298BB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F93C2788-3CD8-40FD-92E3-C0ABF648C40C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63CD8F10-0AE6-4055-8CF6-E24DF6CC7772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6926210D-F86D-4C52-8513-1612507B861E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4F928FA-E70C-4EF6-8761-BC2F3E8DCA8A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F29DBAC5-9AA1-49B2-A4CF-F63690AD92C2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9F7AD43-7D18-43F7-8668-FA339C6D0B81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0216DD7-A2C9-4E64-A4C7-45DED34B65E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6C916F1E-E126-46FC-A9BC-ACD081A36F9A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AAF86D6D-B203-43A2-83C0-E75846E025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B87ED2CB-8ED7-4979-ABA8-953FE2D6CF9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C67F7AA4-7589-4441-82A8-7A1184B26676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E684E4D-64D8-4BD7-858C-25BEA337DCE7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65CBE22-745C-4221-9FDD-9FC7BF0FE765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8D464300-0639-4F6A-8BC0-1E228BEE0AF1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B08433D4-0D11-464C-AE80-14DF63DB0E93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D63BD5C5-4366-4FB9-BBCC-E255904C8A10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2D58EB16-4A96-48C3-A096-F61DC733C688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36849752-C12C-4692-B995-4F297E51AD3E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E2C2708F-C059-41B3-83C9-15D797BE31D7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DB0769B-5504-4B98-9890-E391C7FEFD4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C713997-F1DB-4F0F-810F-5773A83FB2A7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A4A5F527-A61F-4B7A-A28D-B91083E3F3D2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60D8F14-9E21-471E-818F-3D96F9E14632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D57ECA77-6443-42D0-8D03-2C5183F82BE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5A790FE2-03B9-4985-97B3-7796BAC75AD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C42FE64C-4965-4B60-9D9C-E0207F50FB2A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EF07AB3-2E1C-49A0-A527-8C2F982C20DB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CFD539CD-AFB3-408C-976B-8E1A6F9CDC98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C2111CB-EF17-4E80-8662-20E91B65AA9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F0D9602-1647-4536-B2FE-145AD60797F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6D7418D-09EB-4E5B-80D1-1875CA18B141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BED9627-CB43-4A5E-9DEE-33C3BC7B980F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AC430ECE-8BFA-49D0-B33F-2F079511B3D4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46B4188-A5DA-4566-BF36-C5D7644CFEE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EE88676-5430-4DE0-A745-399D4E0DF857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21EFD2C9-CF9E-449F-869A-E3AB1B591C5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AD274963-CB5A-4C0F-BA1D-2479699D40CE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2231D3F-2C46-445A-B54A-668EA5CF2E92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38E7C2D0-E1F5-414F-9865-455555FA7DD1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DC363281-6997-4DCC-B090-CBEFFDEB2CE1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537BB3B0-93A1-4232-B262-2A7A23AD80A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E71C1CB0-D5B9-47FB-9817-AF94E00070D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76EA239-CED2-4ECC-955D-70148B3EE94D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B06F2B65-D717-49B4-9958-A6973833D1F3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8D24D6FD-7217-432F-BC55-B9702E051A68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221EBA23-162C-4171-B001-4C734B9FFFE0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9FCF586-3EFD-4EAA-B171-2C8AD076C47E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2701315-B2E9-44F7-97FC-716FFBBCC1D6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49EACFA-CE43-489B-A235-5FD72867248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8AB19DB-4C64-4342-8DE3-5AF2CEE102F3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989BBD7-407C-4F27-9BFF-95E54D5C886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AD654FB-393C-4622-A598-9B706BE3CD0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DAE300A7-CA54-446B-A058-789D95593478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F7801435-53B1-42EE-B39C-0E13395932DC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92BEF0DB-1A31-4AB5-8356-57981B1A27F0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DD036D2D-57FA-4EA4-A1E6-68ADB6C49E5C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BE2487F-025A-45CD-A85F-887834E5EE55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A73949C8-87DB-4B3B-B5E9-D0ED24F64E47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3B99506-6754-4B69-9C74-82E460A4FC1C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2F5D5AD1-F9EE-4F23-AE0E-78F9BD0526A7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9279F550-1DFA-48A8-B83C-9681C4013791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4F3646D5-0988-4369-8988-00D85B874C60}"/>
              </a:ext>
            </a:extLst>
          </p:cNvPr>
          <p:cNvGrpSpPr/>
          <p:nvPr userDrawn="1"/>
        </p:nvGrpSpPr>
        <p:grpSpPr>
          <a:xfrm flipH="1">
            <a:off x="844972" y="4636278"/>
            <a:ext cx="270931" cy="344010"/>
            <a:chOff x="6843236" y="157160"/>
            <a:chExt cx="947072" cy="1202528"/>
          </a:xfrm>
          <a:solidFill>
            <a:schemeClr val="accent1"/>
          </a:solidFill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BC0B6B41-1F7E-443A-B3C7-D4E2C74C043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38EFEE21-31CE-461D-AA24-D9A341EEAE2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57FB5D4-54F9-44AF-B3CA-88E9DE39E33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15680CA0-F9D5-4139-86BA-0C4A8D1181C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810851D-E59B-473F-BC43-8AAA4D5210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659CAFCE-FCCE-4F0B-9664-1986E4978B00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5449434C-7AF6-4DEF-B8AA-EB895771E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70073711-32FD-4830-BDE5-26AD3566357F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5FE2453B-FDC7-4F4E-867D-D03425B90DD3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16FCCEA4-0CAC-4213-9B60-DE290C170050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09FC34F6-39D3-4874-BB3C-91BD5CD53C8B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25B0B08-95AB-4A5C-8E82-ADD5644FBDF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18FD484-0034-4DF7-B29F-B7737FABDD15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5AD167D9-6AEE-4DBB-9D76-76C120A37A18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C846068-5946-4B2F-B7B2-F255B5DC4F11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A327B83D-0F58-4659-9921-25F2DA1F81FA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D4BA6E0-ABB6-45B9-8E18-3974258170F5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385C257F-5F9B-4217-AE3F-ED3AFD53C2D6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E04F0FF3-06F9-4186-8967-DA3C436F41AA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233EF4F-4514-4E29-9862-69162F23B26C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26C7CF03-CE26-4D43-B449-B2BF5A79F1B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4AB9752-3191-4696-8A87-AC4E5E3AC278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AEC43DF6-07DA-43F6-BE0B-DAC07D5B148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ABD79FC-ECA9-4680-989D-05F5EDE51F59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F8D06C3-7E24-4DD9-B4DF-8793A479D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C743D0C6-316A-48B1-9F8A-11C71244E91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171E47E-DAE3-4C3E-B673-7F32B22EDA62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EB89D2DE-4F5C-4382-B049-9519BC174E6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601FC9AC-BCE8-4990-BD57-882F49E32611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DF5A0D59-084D-44D9-BD30-E7EDE59F8CE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CAC482CE-0366-4B7E-81D9-EC87FDF48B56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CA12BD4-E621-4F3E-9308-ECCF73E88608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105697F-18BE-4740-A537-F7D5C1ED59B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632308D-D437-4A31-AFEA-338415E75D3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093D0B34-9133-4E70-9259-89CAE28D6CC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04D81739-B824-4B29-88AC-A910E51E59D0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DB0902E5-582D-4866-BD0F-7CA946625DFC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2ABACDD-F662-47B2-990B-96B8A9454D18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99CCFF2D-7805-4147-8E36-494D999D266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1C3703E1-FAE6-4F6A-A46E-87DDE853CE39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A14A5595-84A6-4209-AC6D-A5285414DE92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43BD6FDC-9FFE-4A4A-B744-F20C501AABE8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038596F-CEF5-4393-9DCC-608BCE54B62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5D4FAD11-4B2A-45C0-8664-565137D19FFD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2399857-0885-4846-AC71-864D9F6A7A2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67675B8-FB86-4A41-B2BC-A5468ED64B1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4C6B291A-312F-497E-ADBD-876E0ACB5464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1A1B85AB-5A61-4EFD-ABB7-683A6D4B909C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6AF47AA6-2A69-4579-AC3C-9DF6C1FC5894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9680F079-610A-4EE6-9321-B9CF70256402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35E13680-CC7D-4BEE-BDC0-89931FAFC2A6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83A24C1A-069C-4F95-AB2A-7FD90BD1A992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AE1742DA-DBC0-4B76-944A-57FF8C2E326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9010F611-C7D0-4091-B72D-46ABCC0FE7E3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459E210F-9A93-4B0E-B3AA-E2641947763A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6320669-8615-4A7E-A6F4-CAFD5861547E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D5D1A7E8-C8F7-4944-B60D-CE372212A10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BEE0D55-3815-4F2A-AA8F-6C0035DBFEF2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8088A572-C462-4BC7-B4DC-5EDBAFDACB86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4EEC4D3-9BB7-430A-B831-568C857C88F5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A0BE4888-EF3F-4906-B4F6-1F6398993B2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1704A19-9400-4441-AE69-7662823DB52B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0CF565E-5536-412D-ABDF-E55C9144F33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F0FE3557-658C-44C4-926D-5166DB33F74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A7C0B374-99C2-4154-8EE9-7AA73E6E7127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0F7A042F-21E3-4956-8703-B1BBAF75FF2E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B14B329B-CC32-4F2D-BB28-0246B53C2356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B9C08DE0-B2CA-4179-9A6E-3430CE5157F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AE4C03CB-25AA-40DC-98F8-F0428D20F60F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67068892-5EA7-4A47-BB44-86B48FF5333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AEB6C44-1658-49BB-9E5A-9BCFCD57A5A5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0B987E61-8072-4AAD-BDED-317785C4C82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3BA196E6-B740-4E9B-8CAE-DBD3B2E0DA6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EA1170A2-E0B1-41DB-9701-35DAF46AD3E5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22622044-9C63-428B-BCBF-DECDF4D388B7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12CFC69-23D6-4CE2-B64A-28FE09F073C4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D57B4E8D-5389-458F-8033-0246CDE7DBBA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38F153D3-9845-4F08-B2CB-03779AB92488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C565A6C-6578-44CF-859F-C418387F662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262E627-3013-4082-9409-155D9EE4A787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40D2997-2C4A-4264-A640-7C0F489513F2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65D995DF-302D-4C1E-A7E0-A583EB3BED1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BADDDCB9-2715-4439-8AC4-A58A15C7A58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053274A5-D293-4E3C-9B12-408D70AE2B89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92C4350-10C1-49B1-9B5E-9EA51BAAD79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5B1BFF90-207A-4BAD-8C1C-6ECEBC351829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7398F21A-935C-459F-8F19-DE2EDA3DED3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9B795438-A6E9-4A8D-B576-9E140D5C84FE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0C6E9E32-AF32-41C0-A90E-B5F46EFCB09A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85F1DEB6-DBB7-4923-AAD2-585A0697EE57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25317D8-4798-4CE1-A019-31086D32B64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4E0464E0-3F63-4A20-8708-DCFB3E862934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788E41F-3CF2-4E8E-8709-5A2BD0A9295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FA6D2FE3-9E57-4B5F-8141-0D2D3515A8EF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400D427A-EA37-4B14-8D91-9E89593B8430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46FEFB98-88E3-4C44-999C-3BF4263DDC51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65A2C406-7788-41C1-A003-A687B3E75560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FE3C3630-E70B-44D4-801A-2DF2E5ADDC07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379BEFE2-8673-434E-A498-C1C0D4E0C6CA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B470AE7F-2D7D-400E-86A7-85C626770A11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1B178F65-DC87-43B5-9FC0-6CA8F3F312AA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681155CF-8869-409A-89E4-0A9BC38E221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E57AB052-777C-4C70-8EDE-837C5F7D9C63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3E609035-7B2D-479B-9757-43CF1283BAC7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49F179DF-BDE3-404B-9C1A-309AF09674A9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4C9FB26A-394F-4A59-8716-B77C833A5427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8B097C0B-6E27-4BD9-9C74-45AFEA37446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1A54344F-3C29-487A-8FE4-95289EC6CF78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DA1671A-AB41-4D6C-A89B-F40E31DDEF5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A696AB92-4857-456D-9373-F92209477F84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273B6E8-7A33-4DBA-B98D-A4F11070748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4AF724D1-C836-4345-A474-9CA0423755DA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B0060E6C-7DE1-4820-973B-3CCC5314209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FCBA984B-CF2D-4DFA-A17C-AB925869A5E5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B4E7C107-FCC7-482D-A620-4CEE448A0FD0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9DBECD6E-2989-4DBA-A16F-7C822DAC7CCC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D2EABCF-1723-42B9-ABFF-FC7CC6F418A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ABB1DCDA-8628-431D-B737-D0BF87E0416A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7AD58FB4-6135-41B8-82E5-535D717A56B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CC33EB0-E9F8-4C2B-9FEB-1ACF0CC51E74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0D063D62-2DA1-46CE-8B19-D5B8120E60E4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DA31ED0D-FCA7-4BDC-BC5B-0348C1AC25E1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95943735-5A5D-4599-A97C-F4585B1D3A9F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976CAF0-2FC3-4624-BD79-59E133D90D7B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0D76597C-48F4-4F99-B5DF-5C4E0D12986B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CF1B1C8F-2EAB-4D4F-80FC-FFA95F08AB59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B64C7F32-D4D1-4B09-8039-C12E7FF3583E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319CD144-7C6D-4D8F-B96A-754C1E76CC2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FCCA25E2-420E-4638-B44F-C9E450BA212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53B6F233-1DD8-42F1-92A4-5BEF02DD3B6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EA9F2E1D-71E2-4168-BC99-12F8981EE14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6C8CDA0E-1B7F-460A-B3CE-6DB7F489BE48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3CE68C7A-185A-4A34-A51A-2B583301B5FB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FB7682D5-F952-46E8-9BD1-8A534AA30C2E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0E7D18A5-0642-44AD-BD95-E0F448E90858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9A37342B-4E0A-4376-A96B-9A3CD732E316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0E72A33A-1F43-4915-8F3D-1B27AB685957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9AA4E2EB-C777-458F-855B-9ADA37EC36D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9A453440-392F-424A-B21E-4D8965D992DC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8B814CCC-DC66-4FC5-9B5B-76D22F3EB38D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0B9B94CC-B643-44CF-A2D4-A6BDDCBA3E8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4ECAE63D-8525-4832-9B4B-9EF5843C56A4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CA634068-5AB9-42EA-AF09-699910F3C9EF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9CDC5003-8C0A-43D3-ABF3-33912A94398F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BE2987D-7CF8-45FD-9B95-1385C99FE9D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C47FD27D-FB92-43BF-85F9-406E9248BCE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ACC26871-DE7A-4E76-ABA2-545CB60BA03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54E04102-21FA-4A50-8ED2-A37F920F882A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A9E15873-4A65-4572-B496-AA8B6B47FF9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8FAE8C77-7C60-4B70-A796-BC15B2E09E3B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37B30984-7A85-465D-93FA-F6A0545EC851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FE729B2-F16C-4AB4-9ADA-C391AE85514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C0B39135-58DD-43A2-A28A-5C53923E31C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B0D180-5D43-4383-A1A5-530FE63F3A5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3B27B388-8090-49F5-9D3F-7241CD2F0D6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03AF11F2-FE0D-4556-BD48-6A47B4982CAF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DDE3A3A7-FCB3-45B4-B3A8-85B179C3984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E92115D2-B5AA-42F5-A315-52094EC5F11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E275DAA4-117E-4AEB-A4E6-A94597EE91E5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93863E2B-513D-45C5-8393-B9D6DA79CD87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BDDF95AE-8FE6-4196-8AE9-F7173381A86F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E5184B02-46A8-4D10-8EC0-04D96CC9D813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129F2AC7-6360-4922-8776-4F3470F4D8C1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B9F86077-22FA-40D3-AA4A-5319108358B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8AAC76A-EEED-44BF-8555-0CCB503B490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C8E2DB66-7C53-418F-880A-EA4323988AA5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39B15569-AE16-4D05-9173-7B4CDBA4A3F6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FF2BAD92-263D-4068-AB7D-5EAB7E220E84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113C107E-7E64-4D13-9C6B-BE1F1F14C03C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A8D2C831-8831-49EC-8260-3CA61FAC9C44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5824086-711B-4C17-BE02-9087325DC142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20E622CF-9C92-4D70-8CCA-24F937311CDF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EE791029-30AD-4C9B-8045-30DFB74CF2BA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4BFB028C-633A-4E23-8901-EC17B73EDC9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4DF3B06D-0DF4-43DF-BE63-507A26B73B0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D5E6B6D6-AEF1-4237-B3AB-81848B8C8F3E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2D85E760-0386-4242-AFCD-7B3131FD2ECB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6C1E4A39-3F46-45EE-AB6E-CF2EA88B0950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CB87CC51-0E44-4D3E-ACCB-6B48B6D60E2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D81BC30D-D4E3-48A0-A71B-A872CEFBC24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EA5BBCDA-8997-492F-A3A5-1D446BA85F5C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BF0AF1CE-E380-4070-B1BB-220F72DDB1F3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05511A29-75FC-41BB-8E9A-3A7485845F3C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79875EB2-2B3D-478E-A9CF-3E31B823468D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3A630964-C1B1-4959-AD43-E84F97139BE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1753CDAE-2D3C-46B4-97C8-530DFD6A547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8963D405-E160-42F0-AF50-4722C92FF195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6EA5D71E-3491-4F4E-9B3F-0ADCF8B9E227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D6D8CE9-457D-4795-996C-BD522D447AFB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A6EEC68B-8984-4F8C-AB8C-31CA202B5A99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889F2A37-207C-42A6-ADD2-CCB0155EAD5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A39380BB-D432-4E5E-B0DB-FBDAADD7D68F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89E018A8-AC61-43C6-85BA-6D3BB773113E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F4D00CF1-FA95-4918-845F-F145B53E3103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6D056001-FF52-4FEF-998B-AD8A39759CD8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77BBE46C-AC77-4821-9125-D926D7E0D5A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A29DFCD5-C669-4DA7-A224-D40AC5FA558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8057F3E3-1F28-4576-A3A9-5DFBDCA18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6EB28436-278C-47B0-B231-68A928E346D1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351E527B-C654-47F4-B4F1-EED53EEA81FB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0701F5D7-2158-4650-8E0C-B4D409946D36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BE356560-3553-424B-9074-EA59D2115AAE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154A6F9F-6931-4596-8B96-3CC130D7D41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9661D50B-29EB-4D89-9FA3-E32DFADB9AF9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7A2B1E94-304E-487F-88A7-DD3D906EB61E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5B315129-E263-4F81-B7E0-244A0FA06843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AEE0AAC0-A2C9-481B-875B-D2F0781670CF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C62D0EC9-FBD3-4CA1-A7B2-7B3632B86B42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A548B94A-06CF-44ED-BC09-E69D9FD3793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08247976-CC1D-428E-8E78-D3BF78BBA0D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5EB015A6-7D03-485B-84C3-A1B8020DFD5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5BF12F9A-AB0D-464B-A44A-EECC528C8767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13961D9C-78AB-4FEC-B7D3-F5F6A0057B51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69EAF25E-6B75-49BD-9533-7396C823EDED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AA459D0C-E5C5-45F8-82E7-D4DBE77EB373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27ADEEF-5BA6-4A9E-AF73-5A4FC2AFEC2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D910AF25-4B61-4B25-9A72-D7FEA5DC3A3F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210D099-3E59-4721-8111-F3B25C6F99FF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59EA3483-B051-4ABA-897E-50E35919F8C4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E445664F-A48F-46BE-AACC-F6326892CB2A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76BEA2E3-A175-4B10-80D3-117CF807B4F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512CD8D6-4571-4F62-93F2-96D58AF2275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72FB209A-D825-4DD6-9B8C-EF2AC4E99FC2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470BF3F8-7828-417F-98C9-821E71E0DF0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BACC9D3C-0C0D-487B-933F-66B5D50DA34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E61B71C8-13FE-48D7-8167-CAB9E9860D88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65DBE87-DEEC-48C1-A461-F871E8117C95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44005970-FF4B-472E-AC1D-53C465050A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FBFD9862-C08D-4FAF-9734-53520D466C8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B72E2ADD-FFB5-48BC-9511-24DB7A814AAA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24B69873-3F17-4D7F-A943-C34255AB8BCD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2A4F09FE-F71D-4490-A0CE-A4F13F005804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FD2A62EA-0E9E-4E62-92C0-85388A07591E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8A87B40E-580F-4129-A30F-987A28F015CA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98CEF4B9-F28A-436C-BC81-8095D21B2BC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D0DE38B4-C4C9-49F7-B8CC-09CA17E7CC1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3AB6A290-872F-4BFC-A241-756F9FF7A4E9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D617DBA6-9B82-4F80-A420-0238163E5A0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DF548B2-E454-42EA-9A28-ABFB3CC4BC8D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BFF94C6A-56BD-42AC-9477-EACA57748042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7EA934F9-1A9F-4C1C-B5CF-D67A2DC387B7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8462C88E-3FC7-4D8A-A0C7-7AC6C69294F4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C661FDB5-88B7-42E5-82BC-AA0373D84D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30EBA07E-139B-49B2-952C-0082DB5F7978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5CFB2E8-4DC0-4106-BA0A-74B10A058C8E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BD9B751-8A4A-4140-B0FB-C4EEB0343F57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F6A55A43-0913-422A-84CC-ACAC3AE737AA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C52D2D0F-90FF-488C-A079-EB90A3872A79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6296BDC5-A24E-4826-9031-DE205289C2A9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04AAB8A2-C59C-4F37-A13A-A35D9EAB2795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CAF469F2-2C36-4C9E-96B1-363F9095AF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1CE06608-AB3D-4048-846B-D21BC1EA14E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6D743C93-2FF0-4805-9BB9-896AF9BF17B6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46ED2535-E773-4744-8B09-979EE0AA86D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ADD842C4-EE4D-4CDC-A45A-9B5AB34B567E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78291934-DA7E-4D33-B7A2-781C76BC968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B9262365-DE32-42E5-9B15-CCFC205B0ACA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0D76776A-3306-48AF-864F-2A4E4464D777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8AA78B15-DF8E-4506-94D3-D63581F9F8D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837B458D-0F46-4B14-A3B3-24A344C33AE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6A04374B-2CD1-498B-B824-FDB10C61FE95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976F938-392F-45EA-9506-DB092AD0E6E6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DBF2079B-84AF-4B66-8F4D-1818B1BD48AB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4F8D223B-364A-49F7-987B-0CE1153CBD9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E14C8A6A-90FB-482F-A85B-AF79425DD6E5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99DAB7BF-F25D-44D3-8564-5D1EA86DD7F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F161B54D-14CC-4104-97A8-2F84222FFEE0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FAC94DD4-45BE-48DA-B4C1-E613EFE29AA3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7618743B-52D7-4999-8672-986FA06AA9E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C858C076-77CB-463E-9800-A9F41A1AB94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95B1AEFB-75A9-4D07-8BF4-582D921CDC06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C4FBB272-7586-4C96-B1CF-BA2ECE70F29D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2634A2A5-65EE-4317-BD28-68F0BC0B2C1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967DE6A4-973C-44AA-B6C4-50AEA462AF81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8F95F1CA-66EA-48FC-96C8-A358CABBA86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990E4547-A714-4D04-AA7D-FAC02E04EE68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406D5F2E-A1B5-4D0A-A18F-9DA680B0282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B3F1D940-2C39-4C09-9DF8-EC54F6C120D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303D3558-D6BD-441F-8608-A7B08636AF3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7BD3A956-A5F9-4256-8546-E41BF6E8FB5B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FB943B8E-85C3-4B6B-BC00-6383AA1356F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F35C2C72-67C0-4195-A6EE-318B695B685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35A576C3-7409-4F61-94AB-6E6169C52B7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5CDD4FBB-2FBD-4886-B48B-0B7D370F49B6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0A5D3892-EFFE-4C91-836C-F821417162FD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DE89CAEA-728F-4AC7-845D-EE218989977A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8894CCB2-54E9-4AFF-A9F1-7E782E6E93E0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7361FF8-A345-4334-B678-4A703F4E1B2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6E5CEBFE-4A0A-4041-9D5C-E499BE2BA3E3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9B89ECCD-3AE5-493F-834B-C2A23C31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41902A5-5424-4817-A0A0-EFACBF3B5A2A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B375632A-CEC0-4C1B-823A-D5CEC986E0B7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60AE167A-C89A-48CE-BDC2-B87194A7321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02395CBD-A331-4E69-A499-8EFEBD9BF19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EFA29290-BC85-47F0-90D2-D132636678E6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D7D646F7-3754-405C-87B8-7F3B4A526BF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D5EDC369-71A4-4578-9D5C-DAE6D6C2730E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9AAB1B6D-65F2-4078-9870-34CF83ADD7E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45225558-FA69-4977-8D82-0A94B9A8217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1014E445-186D-4121-8997-4637169BAF56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34ABB8F2-9F38-422D-84FE-1990EAF861B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CF178884-7DF2-4CB0-AA03-6245609AC3D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B4BB1FAA-547D-48E6-B54B-FA62B0A1EF48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F76048CC-FE67-46FF-B77C-98534BC63D0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331F9C5D-71D1-41B8-A044-3802777DC88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49733937-7AD5-48D2-9647-C8783D0987B2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0C7F0D23-28B5-4324-A306-9695BF8D60E1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563671DA-D0BD-4A4A-B549-68A706EBC5C7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95EA1931-C03C-4BCB-AED3-87EE8A6C5748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4E3C38E0-8A87-4403-9396-509AB8FADBA5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9200FEF2-4E9B-405F-925B-6ADF106B0C7A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E029420E-13A0-4D43-8177-3FEDF1D36B08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22750FAF-8350-42BB-BCE8-0B23FD81FAFD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88B5FF44-AB75-454C-B3E3-8032D5997B65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B0ADB9D2-BEE9-4011-ABEE-33A3E0D7127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62BE17-930C-4460-91F2-3DB9E6AE670C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F914C8CD-3A08-4766-A309-08F638C1C51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0067B596-7ADA-47D2-A2B9-94449040AF7C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8CC08D87-6865-4145-99C0-EA47F91A4458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94E0B572-7E1F-4007-803B-11524E96CD8B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0649E32B-8C23-4FC4-A246-160FD9A9CD2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02A6347E-F9E7-49BA-AA65-EC51ECA02BBE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7FB0A4E-7409-4B5C-B21C-87C9D88EC906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C3E75B0-EBD1-4270-B0E3-4AEEF86CA0C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F25D5865-803F-4587-A926-DB11C1ACDD45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A296B573-E0D1-496E-B259-12246FF9C410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A9F99402-077E-4C28-A968-F5A078ED9C6F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4D41D84C-FE2B-465D-BC68-B421F952330F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60C31FF8-0443-4BE1-9538-9E9DCEA42D27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C156A89-1436-4494-B0E5-3B3B0BB6D7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1CF6A66B-FFE6-4F75-80B8-012DA5C49822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D9DCCCE-6D21-431F-AD47-92F322CAAB4C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9E9DBA4-E8AB-45E8-B933-AB0CBF1A0220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E30F6AB8-29C2-4407-8509-7D2EB1ED5DA2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6481E052-8869-49DA-B1A8-57148E271F4D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160EF07-1346-4794-9140-CF3BBF6BD866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CBE15B09-85C2-483D-BC50-511BD82FAC6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6764434A-A273-4D9A-AB17-A31E8518EBCE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8BB19824-C096-40E7-9344-81C458A661C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9D31495-AF79-4278-A6D8-21ED62C1092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78AE40B7-BB50-4CD1-B133-C2BE04709FC0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8EE9DE69-03FD-45DD-93D8-DB933FC1C33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CC23C66-1382-4663-AE0F-C6E71B35F89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8AAA6F7F-8F73-49A0-8BB3-7E41F6AEE6AA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36DDA6F-D3A3-400F-9167-135B7991EE41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FEF13EFA-A214-4226-9408-358878BEEF29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D24D5C3-CAB3-417D-AA77-A357DC6994FA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F4B3DC50-03B6-4A40-9302-56558D3B4F45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072C33C2-30C6-44EC-8907-1C015430F702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3B020B52-72A6-4B4C-9EA9-154C8C3AB46E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77C7D88B-00B5-48A5-AF60-E1208E1586BB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792160CA-F1F3-479E-BB18-9593C32C792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0F60EE31-72AE-4824-9A06-766FC75B2FD1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A7F9ED2-F306-48DF-B6EA-0656841FDD42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041F3CEC-9986-4770-88AD-A1DC344F3A3D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F969692-E2C2-4190-B26B-418BB2E3C9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1143975-A658-4464-A27E-CF103BD7E31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CCEF2B0-5F0E-4E34-962C-299074A0BA2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581FE8DD-02A0-4BD9-B4EE-F9F5C2CB0B1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46A776F-A929-4322-94B5-6D0DDD0B402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4B02E723-3962-4CC7-920B-6E72826D850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A182C21B-035F-4AA5-B8EE-AC3FDAA88D84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A9AAA471-8C88-4F89-ACEE-C51B1481EF61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11C13E8B-92AC-47A8-81BC-3070AEFF2283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07AD385-B8D9-41CA-A7C7-54EC36050E13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911FC85F-05BF-4CCE-BC39-FCFA5A9DF04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F8485C98-7BBB-4578-9974-33E7E6998CC1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33342017-E0E1-472E-A9D3-369D3311A49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8BE994BC-89BA-49A2-96F5-2678DFA53EE8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67A6B2DA-037C-490E-AD21-0BF81C92E1C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22F82994-9A67-483E-8241-550C20DF2D5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03977598-4C0A-41C9-88A2-04E1786EFDDC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B8A71AC-FC3F-42D8-BB5B-EAAD0FCA4928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7E22F873-95AF-4500-9152-9435BD66161A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05A5E82-8FC9-4A7C-A0EB-B600F2BD440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7BBE7A14-AE26-4F1C-9E42-D8FFF6BB77B6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971508E-16E1-410F-A003-BBCF65EE1DC3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7E11345-97DD-41AE-BE75-FAE130D8F472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5C4D3F01-1A64-4D14-9AC4-859CDB32F2F9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0BEF79B-D2A6-4436-91B1-DBCD658AB33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D7496DF-45A9-4691-BF7B-07794C97373F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CB236D52-26FE-430A-80D8-14BB467555FD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FFA22D8C-21FE-4F4B-892B-58B6EF28560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BB7AE7C5-0A2D-450E-88B1-71014D4FA451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DCCD11B1-67A0-4A7E-93B1-CF00FD6DB87B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CD8FFEF-7BD1-47E6-B13E-187A8BEDB39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CFA49155-CA24-4F65-9BDD-62E3F640FCFE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0E036C3-4786-4852-B14B-DA0F0EBAEAA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A08E8710-0194-4039-ADE4-D39FA8F104C4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2D862FC5-BD78-4420-8693-D1F656330570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8DD9C386-6E46-49B8-9A19-FA302A31DFE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7837000D-2E7D-4196-BAFA-EEAF60C3DEE4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51B93C58-93A3-433A-86A1-DAFF883DDA64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D85DD0A-6133-49A2-B6FC-35638CEF3BC5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E303674B-F4C5-47B4-BAB2-EF4232FAC3F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0B32F96-8A59-46FD-9FB8-B77BBB817D60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52EE357-8E9E-48FE-9CE5-7329E465865F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FF1F950-DFA6-45F0-A043-B5B95A931A7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6FB4381A-175E-40B6-941A-B5078DEDD99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DE36E7FD-453E-49C1-AEB3-137799C1BEF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D87E0F2-7F0F-4744-84D8-4242CB5B0AB2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276E753-0F6E-486A-8ADD-FFB818F4437F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A54FA0B-2625-4551-8E52-9C6B88A6288C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1013F13-7F1E-4985-8083-7A62E4ED64DF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F37938AC-E741-4A8E-A55C-A24EAF181E72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A9A0B877-CA85-42A6-BA64-DD0B06DD964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D6057C7A-E669-4DF4-B93C-51775B57814F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31E19DE-D714-47F3-A322-8A6B379614C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10FCAB2-E1BE-4CB9-B77B-E03F2DBB91B2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C500852-8D48-4887-B280-21A440C99A9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96F7E78A-92DD-4889-92A1-182AFF1DB4AE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A50551A9-7205-474A-9660-DDFE304FEFF3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1AD2B88-0527-48D1-B7B3-B1DB31E9EAE4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70B9B0D-17AA-4119-BF57-0E62CD80BD40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A7A484B9-FABC-4901-8331-623B54D0B6EC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54CF7E80-58AE-4553-AF58-5CFD9D754DDF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68EFD88E-A9AD-43FC-BEE9-A98329271E21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255C0FBB-F0C3-44CC-ACC1-6E1BFF77FE88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8E658D01-0969-4D5E-8F53-FAFE5B1F9B41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84C6B85B-78BD-4AB9-B84F-35368E7C73D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ECF01A12-27A5-4015-A53F-F5670380201B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F28D0ABD-1F89-4C67-9D53-739A13C52A79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CBD59579-D4C2-4980-919C-58BDE842E953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EE8C04D-6DCB-424A-87AF-A93DCFBE462E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C088B56C-2041-488F-B811-EB8BA2B21B52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8B67D297-BDB7-4C0D-936D-E9F82AEA149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A00C2A6-ABBD-4AF7-ABC5-665C8A2EB9A8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053FDB6-3A7D-4C68-ADE7-EBAA35C62D2C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0E6AAE0C-A7B8-4628-8B49-6D6FF14CB645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ACC5F729-715F-4C4A-8C38-49036F56B98D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946B6451-7857-4516-94D7-58C651EECB49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74817079-9855-4E54-9C30-678295F3DBF7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229B1C77-A976-49C4-BCAC-4F27EB31E0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E54710E-8746-411F-866D-C919C07BA389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6061D64-EE2D-4DCA-AD0C-A6589D3749A3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49575BD5-BA13-4755-BA4E-049AA5A9C6B0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A180B211-9E18-4C93-9320-8A4A0D35FE1A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36BD6790-8E67-43B1-BDD3-09BFF7DAF86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F35EAB15-3851-4F15-AFD5-242885B99D4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91B42553-E79F-41E4-A782-36135CD04BEE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37853025-C187-4505-A6B8-7461ADF92EDC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492B3AC0-2AF7-4C2C-A054-D8906D5458E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5BB04C83-1149-4F07-BCD2-C6113A5324E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5ABD18A1-421D-4081-ABE9-3C5603E7B0C6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C7021CDC-00B4-4109-83D4-A5464B351979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7C0D4620-A129-4D4F-B407-78C115693E7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E193E1E-E8C0-4EFB-B0A8-E1282A00C1EC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CA6C0FD8-DA7A-42AA-AAB6-F780376DCFA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64F39F11-6629-48FD-A490-F04D88B6E575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7FFDE55E-10A2-4843-B812-3738332599D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220BE704-C383-4CB7-8570-3C3FCE3B7E8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91D78037-81F6-4124-9CF3-5FB1E88F32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CA530DFA-5F69-4107-90C9-6CAC983E18BB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8EE7265C-ABED-4BA3-A711-78101B134AF4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5DDEF78F-89C7-4000-B7B1-EB114D5AF930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C6044C64-1960-4F5E-867C-D5012B302271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462E81B-ACAF-4F70-A743-35433A18039B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D85166D0-3748-4D4D-9836-386AE920E6A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7F477223-D8C3-452F-BF66-5D080730FF75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3EACE030-F0D0-498E-A235-C180A140299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74A4F332-340B-4B69-86BA-C322D942592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BB25A32A-8B4B-4CF4-9A49-515A4A55350D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473A78B5-C709-4C3E-8C17-ABC9C0BA2C18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C7FD52A5-940D-4478-B5B9-482750E98DE9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4A136A2E-5081-444D-8B07-6231FE0F6A04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87309FAD-C379-4E5F-9EBD-43264AA86AB3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966377CB-F016-4CCB-B866-66C775567B92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BB4BA269-81C1-4CF0-96FB-C60252D6754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C36B0D5F-3A26-4C27-8B33-982232A7D5CE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1BBC688F-C47B-4F4A-8434-96C9F55656E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62FCB2EC-327A-4103-9CE6-7A950470F8D1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7785A348-A1D9-4FCA-9D84-19C98A46AE10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42F0C84-BAA9-4311-A33A-1B31052A12DB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B337E394-172B-4CF9-90A7-B9D75FF3D49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6AEEA04-8E70-4C10-AFE9-0C862810B610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F64AC07D-CB7C-4C28-979C-3B503793CC07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D8BD1163-CDB3-4484-825A-158D5B5FC86C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56B7B835-C548-43AF-9C93-87F9FBCE305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D0A52C3-5832-4B47-9D81-088C8BBC913A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CC471402-F9B8-40FC-8224-674265500EC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372ED80E-533E-437E-9D04-D143C7971450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8445253E-9B8E-45C8-9660-E8A5C28878E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D653C83-8369-42F3-B64F-0A038D4EB99E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01B1A276-0ACD-4E65-83E7-0D151A2E54A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39642B41-39C1-47B5-BE98-9D905D0E7A16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51150C89-3C1C-4210-95C7-52B5EC09B48E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6C35D54A-2F6B-46AA-9C36-7DD05A6B7F2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BA0A764C-9F9D-449C-9EEA-9ECFDE10B717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686FB22D-7D59-4240-A432-37770CB4F3AE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6F0747A-BB5D-4B22-9751-3DC39160423D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93AC92B7-B23C-4AC8-BB0E-6CB4F8142C6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5BE90349-C9A6-40D0-A220-A8530F309EE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499AE112-0FF1-450C-88C3-A3E86C47355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E7909990-85EF-495B-BC27-E0F93255ED0A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E580D75B-8AFF-4AB6-9316-C8819175776C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70CD014-9838-4BC2-831A-820E3D4CBA3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EE7F7A2-2F1F-4270-B76A-5BD16D8EC15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6A8C411D-116B-45EE-8858-BFBF6467B36F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134E482A-6D9A-4803-8844-A371DB41D17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9D82C91E-FEB5-4D9A-A4C6-08BB5F77FB6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03D0A299-F0D8-4AD9-BE23-E47D7853193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B2728455-3410-47C4-8E30-B992AF3BADAE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5B0934BF-D4FA-4233-B37E-CD7F6ED58F4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1EE70047-FF78-4E05-A442-54581CC32A2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2AA83EC6-9A13-43C8-882F-88A57774C769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F67CEFD9-15C1-47D5-A2BB-45AE703CD485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88FEB01F-2F9E-4143-B8EC-8BEC6BEFC21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5798D515-0132-474F-AD54-FBBD28A2444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93CE5D94-E10F-4BE9-A9A4-15B0851FDD4D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5045ED70-E0FC-450A-9E9B-C7C9FB94C54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6145584F-4B1F-4FAF-93C7-50175326DB0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3E38AAD6-4ED5-4C71-91EA-CCE3292943D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41DBB3D-00DB-4011-816B-1C1DA4AEC28D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4D47775B-5668-4A63-B745-10686A921282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049F89BC-A03B-4947-816F-C47AE141CAD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35B4BC3E-B753-4FDB-969B-B8737788671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85FBC59A-9644-4213-8502-AA310624339F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94C05866-6600-455B-B215-A36460C0870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4C6B9979-B3A6-4901-BB65-7E5E7EF4B975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3CED76C5-E7C8-41B8-A761-9D1451B3EAEC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213B2A4F-5378-41C3-B4AB-5CB54D842AC8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4AC7B91-4CD1-4F92-B8C7-507B497C3F9C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9558FB89-D6A1-4673-90CC-A6E1350858A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DC90509A-9E9E-43F7-A208-194E3EA908F1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CBD20E7F-1C92-4952-8C1E-CE77FBE233E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C9CB6A95-518C-4281-B25F-0BBDBA46661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3B59E1BC-4565-492C-B70C-FAD00092EC50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375B1AF9-1965-4D74-AF65-8D3274E46DE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AC855477-72A6-45CC-A933-4FC6CF3AEAB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BA6C3F2-6947-42E3-BFC5-7C3B56A10DFD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AF7839C7-8E01-4AF1-AC68-B46DEBF06A39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8284AED5-0A24-43D0-B844-64BA1431EC14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503A48DC-6157-4A6F-8686-9F33AC31879C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7B7C52F4-B6E9-4810-9F04-6A1F1711076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D7D9ED68-49AD-45F1-80F7-4A274850FAA8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8E2C57B3-EA9C-4EE7-AD5A-46A719640C3B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EA0372AE-E8B2-4E2C-B0A7-5101403CDE58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EEFD8F1E-ACDD-4C3A-A2E5-1BD7B1BEE8EB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E287B88-F7DC-4EE6-AFA3-F33486345F55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44F4EF88-A459-4ABC-B4AA-8DBE9ADDFDC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563B505B-0D97-4CF1-85E2-1D3A94D360F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323233ED-E1CD-4C0D-BC12-A8FB1E34E205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4CD82B67-2512-471C-BBFD-DCDF105BB51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DAA791D4-816C-48FD-A3F7-19BB9225BC67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708D27C-E7A8-4D78-823A-F60F27FF18AE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0A26984-E66E-463B-B055-EC647C69128B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B45752A4-2D32-4BBC-B9E8-6E044115193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A58D0DE-CFC3-4186-BE2B-B7AF680B92F7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5AE7D013-E06D-4DFC-BD44-82A3303778DB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5D296DEE-C6D0-4E88-9F1A-9490CCABCFD1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F6B65614-3BB7-4E27-80EE-1E8A7B79AC67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1664FE4D-9A11-40B5-B91F-CBCEDCD03B8D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A669F6BA-6197-4FAE-9BDB-9B093362932B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CECC3230-82B8-44FF-B249-49D20FBB2B50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1298D878-17F9-4270-9B66-23A042E7E7D3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AAA65FA2-DE4D-4171-8292-B3249D7A2B7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B986F08D-C04A-4D6C-B93B-DADE9C01E015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8BAC1924-AF3A-404C-BAE2-49552B693F3D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7D78B7F9-229A-4C0A-B890-59E09338F834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9FA7EB74-7ADF-4AEF-8BE0-C8411F8A6C4B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EB88DF6B-269C-4C78-8F4B-D67A6C0A3A1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F1D73E29-9DFB-4495-9A08-95F610D8C97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A8254CFD-3755-4720-A279-F96243FA72B6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50166E85-BB90-4C56-A564-8C4D66F127E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3A9B4EF3-50A8-40DA-9922-1E2E95FC8B9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0BC7D4E1-E32A-4FB7-8E95-07C90D0F5F1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EB427787-E672-4D0C-B569-91B5CEC7564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FACA7933-7EC4-4CFD-B564-7B1C8777EE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90F6B1F0-CE8F-4D35-9B4D-C7AB2A5815F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B295E9BB-BA59-4FEB-ABD7-5D3786DB63F8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A70AE44F-8B54-4C7F-9DAD-6C83A3BF608D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41BFFBA5-B901-4A73-9F9F-80C478E71C06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13385F0E-263E-4249-93F5-77DEF03A465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ED8CF45-5470-416F-96A0-23CBB83CBA3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5B4E7D8E-E422-49E7-B08A-848CBDB00C9D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F9BF3A65-4B9E-4905-A138-649D737670FD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FC53953-4904-4930-96A6-D45CFCDE87C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F395E84-42EF-4FC8-8EF7-362549E8C62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4AE347F6-AD8F-45B3-94FD-0748CB2775A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A79C1CB6-797F-4A89-9FC5-ACEA1DF0250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0E7BA09F-E712-4026-987D-6E7806FB82EE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A535AF4-7E8B-4C87-9F20-326E5CBD67F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B8EB9703-20A8-49F2-9531-0F0793E82697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62181469-9E68-4B9A-BD13-BE7BDD0F7C7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A3DCAC3E-1153-4F9F-8CF1-BFA20B7A1080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3ACB2B20-2B5A-4643-8F06-B6CB6A3C8905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9F5549A9-F109-4DAD-AD3A-45A4ED9B0AC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8116A47B-30D1-4C39-8871-C61906F5245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A06D4FBF-1E1A-4864-A32D-B4FBA69802E6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B41E650B-A2A7-4878-A03A-AE986EE2F600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62F61B45-2FBD-4818-A1B6-CE1DE5CBE013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7D3D9B2D-4456-46F3-8ED4-AC3C8BC8592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72435DFF-A762-4495-A07D-750572ECEEB0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8960A708-4535-466D-99C1-7E160C39C60C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A3DC8101-F1FB-4213-9F31-29EF825DF013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6447620-2F42-429A-82F5-52BDE0B52C2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691AF23A-CB3A-4050-8AB8-51EC5D8E49E2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F113FF14-3F6F-4449-A040-3DE9E5F9904B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6EB66282-2B36-4BDA-A571-67D9C90E85F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35C38DA6-97DA-4EA9-8E55-660EFC74EB0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id="{524BFC86-E744-42C3-9E37-7C218121DD3D}"/>
              </a:ext>
            </a:extLst>
          </p:cNvPr>
          <p:cNvGrpSpPr/>
          <p:nvPr userDrawn="1"/>
        </p:nvGrpSpPr>
        <p:grpSpPr>
          <a:xfrm rot="18823380" flipH="1">
            <a:off x="1483313" y="4959425"/>
            <a:ext cx="442463" cy="326412"/>
            <a:chOff x="3625593" y="6426852"/>
            <a:chExt cx="335279" cy="247341"/>
          </a:xfrm>
          <a:solidFill>
            <a:schemeClr val="accent1"/>
          </a:solidFill>
        </p:grpSpPr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50B2D1A6-0258-45B6-BA37-940F08286AD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19E8FF67-37E6-4BA4-927B-A8C5CC0D714E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EB8859E3-B659-47B9-B6BB-687BA101293F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25FE87D-99D9-47A8-9F31-FECC272B98A8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C277035B-35D7-40BE-828E-AE99DEC582C5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E90F11E6-EB2A-4FE5-B1CA-732E122032F9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EBEA6F8F-0E21-47E8-83E2-59046AA1D591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69F9023C-1550-447A-8692-6DD1E7FC1581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6ED873DA-1116-4CFD-BA8F-C9BDDD52D9A6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6EB1E424-9E82-40D5-AB85-FA8A0311065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8373E303-F489-4B0E-BD31-DC6499072D15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5782D679-884E-4D2F-A51A-5EEC042F7445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3C7668E2-4270-4625-A42F-30F11EBFBC89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0DD050D-6B3F-452A-9316-6AF269552616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0D86DBC-C8FE-45D2-8166-EB326F3A5F60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A435E42-1687-457E-9F0C-242A221022A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221B6251-BB28-4FE1-A0F5-90BE9A375808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74482186-114E-4ABA-BFB7-B06A67A961F8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44566ADB-8858-4061-92D1-9F40ABB3C1CB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86E6F875-3394-4E84-A511-8CF2DDC2CB69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37CAAAF8-7F56-40CF-AD75-EB0FF37ABE53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15913191-73B1-4081-9F88-0975271F2B0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72" name="Graphic 2712">
            <a:extLst>
              <a:ext uri="{FF2B5EF4-FFF2-40B4-BE49-F238E27FC236}">
                <a16:creationId xmlns:a16="http://schemas.microsoft.com/office/drawing/2014/main" id="{958736B1-4213-4B3F-A36A-4C5588759AC1}"/>
              </a:ext>
            </a:extLst>
          </p:cNvPr>
          <p:cNvGrpSpPr/>
          <p:nvPr userDrawn="1"/>
        </p:nvGrpSpPr>
        <p:grpSpPr>
          <a:xfrm>
            <a:off x="264083" y="6458165"/>
            <a:ext cx="1793928" cy="236043"/>
            <a:chOff x="8251658" y="4916654"/>
            <a:chExt cx="2895600" cy="381000"/>
          </a:xfrm>
          <a:solidFill>
            <a:schemeClr val="accent1"/>
          </a:solidFill>
        </p:grpSpPr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EE897BF6-079E-42D9-80E1-32253B6839E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80F6C23B-0ED8-42D0-88B8-BFE1C5865C3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85150FB7-5A52-42BF-9706-578309142D7C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5057F08-7998-4AB1-81B1-9A16B67B04FF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4FE897D3-B35D-4001-B132-4CD981C07996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FBCEF9B5-6459-4BD5-80F4-1CFFAEE63AF6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6A933CE-7AFE-4A8A-81BF-651840B8380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CE753EAF-3BD4-4CEA-871D-B57A1C38E821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911B5FBE-7A22-4A10-BF1C-1D03DB6981F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C0D5252C-B427-4B18-932D-459788C23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157021E0-C15E-4DAF-ABE2-3DA7F813619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1898E604-9C5E-4439-A20C-19B6C2EF13F5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16ACB4C-2CBB-4355-A8BE-75127C6024E5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17FE6D7C-0EE1-4690-B1B4-11EF78B0C22F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ECA6362E-5288-4F37-BC58-11B6833842C6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DB20B340-F921-42E0-A629-C710F02A482A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AFE7B9FC-1551-49FD-9BFC-31EF73ED1C8A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65E92FBB-E324-4921-AA52-315D7DF724F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8FD2D06-77B8-460D-9525-683C7A4FEA52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6CE6B35-9263-46B3-AEF0-E86DD470C30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C130E0C1-BEDE-4B5E-8778-79C72813AF6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CC25B81B-DDE4-4A13-9202-3A40C8B73B3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6E6D16FD-9C6C-4978-91F7-E662DDC1F43C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1A08E861-FC5C-45B5-A1B2-275DBA9CF86B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9BCF32A-CA16-41CE-91AF-25DC75ABC06B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4B40E019-2020-45AB-9E91-7C893FB50DAA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AA166827-60F6-406E-86F8-ECD3D6D45712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A7C5F4EA-C8CB-4C25-B0B5-A0D5B51FDCF7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2C6D8D30-19A8-4354-B830-554CAE0B9BC3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73031C95-B2B4-4316-948E-4595E9E274CD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03" name="Graphic 2714">
            <a:extLst>
              <a:ext uri="{FF2B5EF4-FFF2-40B4-BE49-F238E27FC236}">
                <a16:creationId xmlns:a16="http://schemas.microsoft.com/office/drawing/2014/main" id="{8ECC4B5B-0894-4B86-9BC9-FD848D9FF8B8}"/>
              </a:ext>
            </a:extLst>
          </p:cNvPr>
          <p:cNvGrpSpPr/>
          <p:nvPr userDrawn="1"/>
        </p:nvGrpSpPr>
        <p:grpSpPr>
          <a:xfrm rot="520099">
            <a:off x="1218351" y="5445213"/>
            <a:ext cx="616527" cy="807163"/>
            <a:chOff x="6096000" y="4249903"/>
            <a:chExt cx="1447800" cy="1895475"/>
          </a:xfrm>
          <a:solidFill>
            <a:schemeClr val="accent1"/>
          </a:solidFill>
        </p:grpSpPr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BF2405A8-771F-41C3-9C02-CE4E04548F9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704BD5C3-A0D9-400E-A294-9D9D9D5CE12E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723D650A-4F3C-4F42-BBF1-FF8877EA164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F7AE3E30-1C53-4479-9816-74B70B96FAAA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1F856008-CD41-4FBB-8102-EDA319C926C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44C7BD54-995E-4269-A772-769436F84D5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CEB26C7F-D952-445C-8567-24CCB7B2CB97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9242D3B-C8BD-4119-A655-8E220DB995F2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AB3EE5A-FD2C-4558-81D2-208B8F1CF03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26B5E10-D848-463A-A332-CF3512B8A9D3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7DCC130C-CC77-4418-BDE5-762ABC6BD76F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0700676D-BA5E-4D64-B0DF-4DC7DE21D50D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2CF27D29-B396-45B9-9243-1A37812D5549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1ED2F695-EA68-4C49-944F-261E76B0F1CD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EC7DAF6D-4415-485E-B524-FF3FA863EE79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B0B5D571-7435-4E82-B929-B94A3F002BBE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8F3D7E8-0838-4232-AF9B-8BFC4215B80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0EE8662D-E42A-44A2-971F-684B8FC2D3E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1028761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66474" y="339509"/>
            <a:ext cx="9430252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9919EF6-B417-4451-B188-C2C0ABEF2C95}"/>
              </a:ext>
            </a:extLst>
          </p:cNvPr>
          <p:cNvSpPr/>
          <p:nvPr userDrawn="1"/>
        </p:nvSpPr>
        <p:spPr>
          <a:xfrm>
            <a:off x="0" y="0"/>
            <a:ext cx="2322095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C657923-A0DE-46FE-BBC8-57B9510D394B}"/>
              </a:ext>
            </a:extLst>
          </p:cNvPr>
          <p:cNvSpPr txBox="1"/>
          <p:nvPr userDrawn="1"/>
        </p:nvSpPr>
        <p:spPr>
          <a:xfrm>
            <a:off x="188399" y="1103287"/>
            <a:ext cx="35173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dirty="0">
                <a:solidFill>
                  <a:schemeClr val="accent2"/>
                </a:solidFill>
                <a:cs typeface="Arial" pitchFamily="34" charset="0"/>
              </a:rPr>
              <a:t>Education</a:t>
            </a:r>
            <a:endParaRPr lang="ko-KR" altLang="en-US" sz="24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BDCF291-E914-47A1-9E07-2183A941A8E7}"/>
              </a:ext>
            </a:extLst>
          </p:cNvPr>
          <p:cNvSpPr txBox="1"/>
          <p:nvPr userDrawn="1"/>
        </p:nvSpPr>
        <p:spPr>
          <a:xfrm>
            <a:off x="188399" y="1454636"/>
            <a:ext cx="35173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dirty="0">
                <a:solidFill>
                  <a:schemeClr val="accent2"/>
                </a:solidFill>
                <a:cs typeface="Arial" pitchFamily="34" charset="0"/>
              </a:rPr>
              <a:t>Plan</a:t>
            </a:r>
            <a:endParaRPr lang="ko-KR" altLang="en-US" sz="2400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E077479-776C-4BDA-9446-1C8D13201629}"/>
              </a:ext>
            </a:extLst>
          </p:cNvPr>
          <p:cNvGrpSpPr/>
          <p:nvPr userDrawn="1"/>
        </p:nvGrpSpPr>
        <p:grpSpPr>
          <a:xfrm>
            <a:off x="295274" y="447797"/>
            <a:ext cx="1618143" cy="491518"/>
            <a:chOff x="6442698" y="4204191"/>
            <a:chExt cx="3262908" cy="991122"/>
          </a:xfrm>
          <a:solidFill>
            <a:schemeClr val="accent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ACF40F7-03F9-442E-96A1-09783D760CBF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25D7DF5-B5ED-4309-B17A-129416EB76CC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ED3EFC9-254B-40BD-AE3C-9F2E4114B469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BAB1CBB6-D864-4898-B363-62C6123FA3CE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FCED441-357D-49C5-B60D-DA29D1861C36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8A9525C2-2CA6-4EE4-89D0-693160F22F7D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A72BFE4-32DA-4C77-9D77-7FD57461F31E}"/>
              </a:ext>
            </a:extLst>
          </p:cNvPr>
          <p:cNvGrpSpPr/>
          <p:nvPr userDrawn="1"/>
        </p:nvGrpSpPr>
        <p:grpSpPr>
          <a:xfrm>
            <a:off x="295274" y="4812589"/>
            <a:ext cx="1036850" cy="1435084"/>
            <a:chOff x="972424" y="4140745"/>
            <a:chExt cx="1826508" cy="2528035"/>
          </a:xfrm>
          <a:solidFill>
            <a:schemeClr val="accent2"/>
          </a:solidFill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73E830E-091A-49FE-88FC-63F1752F37F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797103" y="4140745"/>
              <a:ext cx="1001829" cy="2528035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7EE876D7-5B72-4ADF-88F9-0C63AEB70165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393342" y="4920916"/>
              <a:ext cx="679417" cy="1714456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47F14AE-4DDA-47B5-BA03-31FC196CA9CF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972424" y="5607124"/>
              <a:ext cx="402446" cy="1015544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A68F181-503C-4D76-B617-2202BFF729D3}"/>
              </a:ext>
            </a:extLst>
          </p:cNvPr>
          <p:cNvGrpSpPr/>
          <p:nvPr userDrawn="1"/>
        </p:nvGrpSpPr>
        <p:grpSpPr>
          <a:xfrm flipH="1">
            <a:off x="363312" y="5064503"/>
            <a:ext cx="224583" cy="305198"/>
            <a:chOff x="4708260" y="456723"/>
            <a:chExt cx="659554" cy="896303"/>
          </a:xfrm>
          <a:solidFill>
            <a:schemeClr val="accent2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4F43BAD-F74C-4E06-A4CE-7FB4D55EC7A6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B55754-FA10-466C-9BC4-00DC1A01BD03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23DFFCE-CF0E-4AC3-9A8C-36687F5EC9C8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D2859C6-A3A7-4B98-A1F5-9A62EA1D4B73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5BEE0E1-2A50-47CC-9F54-F78EF3180E45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FE0D3F4-0361-4C7D-9E55-DBCC0C0917EB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1565FF6-4778-43D7-95CC-9B521765CC64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4F7BC6-7195-40CC-AD8E-430CCD92576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F5FA6F8-E465-4E50-962C-7154597C526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F71D6D5-76A2-4FBF-9396-3280770ACBBC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1570A08-F3A9-43F6-8245-F53ABA031A92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F93F4CD-B227-4B1F-BBC0-A2E1D556014E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BB26450-B6C3-4198-AF71-9A714248B731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07A55AB-9CEC-442F-92AA-DDD116D3BB7E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6919671-5F48-4F65-ADFF-DF6DC7E1ADE0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1DF0DF4-8785-427B-B331-56B131470CF4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ECB5F75-F9AD-43C5-9615-21F3E709F42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AC31CF9-A329-4AE4-A55F-925209CF5172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407FB81-32C7-48A2-88A3-BD0A0F6A1774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9DD85F-85D0-46D5-86FA-1B884FD1644A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3AA83F0-1CFB-44E8-B15E-C453FA7E273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C689DB2-EEC8-431A-AD22-6D1FCF500D02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CBC265-88DC-4E8C-A89B-14ABB496BFE7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465EA25-2510-4354-8910-5E02FD83908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A3B70BB-9E9E-4050-A9A8-39AC7A738AAE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298EA78-3148-476E-A922-AB5FF77A12F3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BFB7A35-E719-4C9B-A05D-F0F49AFD6CF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7556AE7-D57A-4E83-B31F-43F7208A59E5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F330F39-59FA-4F8B-9823-19A11B9634C2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307A4BD-260C-4B2D-BF2C-5444B313E10D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82F014A-B41C-4729-A6E0-C3137E7D59B4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EAB8102-45E4-454C-89A8-1B95310B2350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1E940DC-800F-47A8-9D6D-3DB14A521B5C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2979C8D-A1D6-4481-A162-8AF66CDA16BF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A3C7D6B-8CF9-4F4F-9941-6BFC3EFBFF60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0D8FC1E-0883-4C85-AD40-47B6F271350C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09DEA91-7E3F-4EC1-A1EB-9DD11B2A51C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EBFEBB2-87B1-41E3-B132-5245E8B2ACAE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A7C67F1-2117-4046-A59B-ADB19B42A3E2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95D47BE-858E-4C97-950F-E205EC503D1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061018C-2A89-48A3-A727-C00FA40D33A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6979871-E61C-4E99-8E99-3C0C3995EA96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CFEF843-EE96-4DA6-A364-2CFBC41790F3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7F1133C-1502-490C-928C-E2CE61B50A16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D4486A1-2832-468A-BD4C-AE2D979BE4CF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17715BC-744E-4AB9-80FA-2E2BD078A8F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7AB3833-118D-4F5E-96C5-345B1FB54A5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FE98093-E6B1-4952-90E9-2D7A20A9268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5D418DD-166E-420B-B46C-F9768915AD7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AE82AD1-A28B-41E9-8407-0EC300A7E5D0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3245FB6-49EB-4365-9BA2-61B400F14EA6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EBD6AB1-5805-4646-91C7-4B849896663C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D06603C-5E7E-4085-A9F0-0CE51AE41F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F8B2EE5-72E0-474E-BC21-A5D690A5B13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1A31F49-9443-45D3-BEE8-7798BFA87D41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D51EF3A-241A-438A-B966-BB21773A2F22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CAFAACC-B3AF-4DB7-9A0C-19FA4EE2AE4C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E8AB0B10-7002-4300-917D-5F88D09A6946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EA02D60-7923-4C0F-8A1F-F8385E59D025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5DC98DA-E146-4D6B-B7A2-EFE2CE4EBCC8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0A208A6-C920-42B8-A96F-BBBCA983ABE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D336BB8-88F7-4A02-A603-897B4B7E361C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61D2A9A-073B-4331-9295-1C575475A1DB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AF005F6-BD0C-4F09-940F-56B5502E29EF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D62CADB-1C23-40B8-A7A7-7D3AB0271168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BAD288C-8C70-463D-8E26-67C8044B1AE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C7937FF-6B75-4265-8BC0-9F794852D81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25B65CC-DB60-4075-97AF-98A09153129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E7CDBCE-6427-4D3D-8B26-0D4F44D8B086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7F0ADC7-A03D-48D0-BD9C-23AAE1780F7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1F6D465-003C-4F9F-8089-553D55463FAF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0D5B5E9-BC9C-4483-8080-DDEA4D6A5BD2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24CB2C3-A285-4884-BD82-2506E89BAD84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F1263CC-303D-4AB4-9483-13D0F963EA6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EABAD91-CE53-4C55-982D-B4E2173232A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400BADB-1506-4F98-820D-0FFBE28BE08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27F78F38-04D7-4F98-BD86-79429A6E285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4C0A72D-DB2E-412B-96A6-F713664E5EC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6E9199B-FE09-4FB4-BB23-982C9DB0AA81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639CC56-3029-4F05-963D-C216B6939DB2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8A7FA3-E8E2-4C1A-9BAC-759FFD9D226B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17412B7-0A5E-442E-87F9-3F80B8B3297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BF2D6D5-A8BA-4CDB-8D7A-472865634042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BEC73F2-B3D4-4365-B1E3-8B3CBCCB528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BC8F649-29B4-4C29-B584-E3309222FB83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2D68CFB-9B5D-42AB-80B2-0BF46C9EC32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9818A03-04C8-49C0-AD13-F7CDCD8EC6B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03A1484-5557-40AE-A39F-6C66C8581920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A4B28CBA-E5F4-4D88-83DF-886C6F17EEC4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6A17CEE-4CF9-4A85-829C-21CAAF88B8F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632789A-C34E-4349-A36F-8116D2514CC5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886941F-04CE-42CE-BF9F-52575EAEE55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2B22B07-8B96-4B7F-B921-F400D18A880B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F4ED484-2C66-4472-BDA0-C76B2D856DE2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91F66E8-00C0-42F0-B4FF-1C41DF8F804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D44E095-F826-42DB-B127-AD2B0EA5E36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E4FA728-BE6F-4906-ACF4-59998D27B98A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DA71AA5-7AF6-4787-96DB-2C09F5B2F562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4A6275B-3EF7-464F-B69C-DB9DDD6690F5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D9D1CFE-E18D-47FA-BAA2-203B36AB25C7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8E7E09E-4CF1-4A77-8AB1-D3D68D083851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4D2D6B6-83BB-499E-907F-83F26426F3A3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68D1C48-0449-4594-A202-B579D345BB4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1C6AFF10-C348-4425-B413-4B6C4E5C4DAC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FA89E93-ED1E-40EA-B083-CAF70A030709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90D8E76-1DBD-4CD9-8D40-C37A87A1908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1213E91-FF16-4E4D-82DF-6748BC998B5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0879F06-87B3-4AD4-97C8-E841000CCEC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F0449BF-CB69-4E4B-9EFB-1EEF54E302CB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F1EA4CF-457F-4E7D-BBA0-3A463F499A12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0A13084E-3B73-4977-9BD7-746134F84B52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9109D3E-FECD-40AC-A21F-B2AB3BC3F5C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8E9A969-B710-4BDB-AE0C-46BCFA8724FF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2D6567A-2A82-4ACC-A750-E587CE37F722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6DD0C97-287C-4B6A-A110-A27CD139C4B6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34B3A5B-0FCE-46F5-8467-DA7320631435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2B74B0E-02D1-41CC-B807-B6257E3A862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918515B-C824-4C14-8C44-307430D97D7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1E62319-38E6-45D6-B827-2E3C839BBF60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27FBD2E9-9A50-4F26-826D-B8659165AB7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6FF56451-0BB6-4372-BEF4-E58B260C4C3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723A8600-EF21-4BFD-9C38-64C62A98C118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126AE1B-841B-4409-871F-E9033E7ED2C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A2EF932-B1F8-42C0-B61A-E5C180C5484F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397DC16-4AEA-426B-822E-76129CB29A9E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7236EF6-825E-42ED-8FE4-A589C465551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A222110-3C73-4914-8147-7E2AD1E0664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F2054E1-8502-47B0-8A0D-DD3757554F01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BCAA61C-7DE9-4893-9ED2-9C88EE8BBFC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0B33427-7433-4394-BB92-0F31F5BA4C5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7526696-50BF-4B55-A4DB-36A5CEBE534B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A55097F-83A6-4E50-98A7-6024720B3D75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E32518A-465E-4BF4-A5E0-6A4EA6B8D29D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200C58F6-1E01-4375-8547-E7DD3F8E93DB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55CF8FB-F591-498E-AF84-8E4766F884D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C4888F0D-0EC2-4FA9-BC42-11140FFF86DE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3AED1D4-A316-4A4F-9B38-6C304635033E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504D645C-733A-47DB-BCF2-666A2109D416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D7316C5-4F17-42AD-9C93-ED036055CCB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B4F2F10-D9DB-4A20-AE34-DEE8C307C653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0AEB194-3E99-4493-8E09-214F5531486F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B74C666-2FD0-4ABF-9567-847B4130953B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25B923E-81A8-4C4E-84B2-C0B843EFC766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F155A2C-AA5E-49B1-A4D1-DF39C321517E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1469535-A5B0-467B-B8B0-65152493852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80FEE60B-577B-493C-8ED3-424DE3B805A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3BD6F35-C041-420D-8F84-530A928478C3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DC1D6624-75F2-4B0B-B21D-97933180F35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6F89BEF-0F58-40B8-B158-86CDC44A76C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D70070A-5626-4972-B814-273C73035AF3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5008B72-0EBE-4F63-998F-4B50E0D4E0F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144201E-8850-4B4E-BD57-D77B219E6FD3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112B351-01B3-4739-86EE-1DCB9AA1875F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37DB5D9-33E8-44D0-B435-A31BCA39C04A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606ED0E-BD2C-4D34-829E-45983F15763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0B61CDD-BE85-41FD-999E-48D57B79AEC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52A0248-EEFB-4A49-9E49-FEB4A90C64E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4F7E544C-C5B1-4EE2-8883-B791CD731520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E149FC5-830D-4948-B1F1-668B713A0616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CCEC2C6-B302-4176-8628-0C2F79DD8C4C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E5073AC-9B47-4995-BF56-88C78ED9DAFF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2AB91E5-CDF8-4D21-B4B8-F14EEBDBF6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466B34-4270-4E77-B15F-94EF0A990698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A72AFBC-A9F7-40FE-B51F-82C06C93D307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AAEEB93F-A5E8-4909-8548-6909E3DC31C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E39E559-6FC9-4B08-BDB8-BB337744A1F8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3456133-2A6A-41A7-AA38-36299AB81A5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49030B-C354-4330-A318-4AA46486F52E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A93B4496-D62A-424E-8489-DEF4B2565AF3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B892A9D8-982F-4DA2-A20F-6B46A6875377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B024F38-FDCD-40A4-AAF8-B3EED49A284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377B938-AAE0-4174-815F-30EB70D83947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9DC532A3-E85D-486E-9E1B-A465FF4DA50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1F3BD74-08E2-4BA1-B29A-CF580AEDA3DA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4ABF036-7AFD-4360-86A2-6CE5F185F476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E518BF0-EA52-4CD5-8A17-FB958325F84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3699B94-C991-4379-A2FA-9BA63C48482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16A5790-3BD0-4BB7-8295-744F6BA238A5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3B5437A-0F41-44DF-A63D-92A8DE5BEFC6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340D6C15-7AFA-4BFB-8DFC-943C4205B205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EE661CC8-56E3-4C0D-AB6C-76D0204F1A79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28DB7BB-B6CB-4762-AC67-FE446F1564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7FBE4B1-7DE5-4C4F-8088-5773771EB471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44463CA-8908-434B-A1D1-0112BC5DE024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29C1932-5D5D-43F6-9317-24B2D2D3B6B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667AE8-04BB-44B0-A899-8C6A8C9FC87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7B48A1FF-DC75-4A47-B749-64D60E8FD62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9D01A08-6830-4484-A072-DFE7FFD19FB0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72AFC27-39B6-465D-98FE-9EC521FEEE32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A8A5523-6DC2-42A6-A201-8D25912BB19A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CE65C7A-731D-4E8E-99F3-D04C1B33DB4D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9B0A5D1-803B-47B7-9A8B-0EB0CA9F09DD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D97B6E48-26CA-4A5A-AC57-D488473B230F}"/>
              </a:ext>
            </a:extLst>
          </p:cNvPr>
          <p:cNvGrpSpPr/>
          <p:nvPr userDrawn="1"/>
        </p:nvGrpSpPr>
        <p:grpSpPr>
          <a:xfrm flipH="1">
            <a:off x="1416109" y="4408951"/>
            <a:ext cx="305167" cy="267260"/>
            <a:chOff x="6809793" y="1954053"/>
            <a:chExt cx="1048808" cy="918528"/>
          </a:xfrm>
          <a:solidFill>
            <a:schemeClr val="accent2"/>
          </a:solidFill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28A10B7-263D-4627-9F78-BD94C5694400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9F0157E0-1DBB-4359-9DD9-2E511C763EB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D7103387-3192-454A-9D36-99361CDE2E80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063B8610-0B8D-4B26-AD4F-42F3AEDA9651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0E2699AC-6EFE-4799-A52E-7192042ACAE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18773514-CA25-4084-93B7-F7BA945F32D7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042E259-F3EB-4149-909A-F7893DD55A14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F74D149-C5C1-417C-96CA-784137F78C5E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D6BA8E1-5A73-4164-95AE-F4923BC53CB1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9374F3-E1EE-49D0-A0CA-DD728756E9DF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0DED97B-5920-4D3B-AABA-D9DEC9FAF51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31AE22D-56F5-4BF3-97EC-04AE0B77587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B065548-9CAF-493B-BBFB-F8072529AC6C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8C693C57-4B38-47E3-8009-BD1CB9E4EDB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EE70D5A-4AD4-42F6-8010-343F9243BABD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19BFFAAE-D33E-44EF-AC92-7556AC847305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607D975-1654-4357-B5A0-E1A6E9E634B4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925B25C-538E-40E0-A033-8973BF832948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187A973-9317-47C4-9F26-D42D735CE1B6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718CDD94-4A20-4E18-A3FB-14AEE25EB00E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B8C9D68-1B5D-4C50-AFE9-4308F88CB29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696B2A82-C68C-425F-8608-0FDF53AA6A90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FF804E23-CA51-4978-B7CC-48628C66DA37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FFFC87E2-E7D7-4AE7-B73F-624CD491197D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FBE9B5A6-D795-4D70-A87C-DAB15220814E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FF772699-449E-4776-8C3A-B9A61FEC233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13C0CEB-67EB-49E6-9753-2584256A329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ECEB34C-B1CC-40A7-B24D-375ECD4DC0FA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685C8F4-D7B8-4C01-A0CE-EDC178CF90B9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59B76DE-0E79-4E7A-BEEE-04B1D5E577E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F4AFA98-B4BB-4BF5-936E-467F3A7D4980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7A1AC697-DE66-4954-B0F0-34944DEF145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2A845D7-844E-4F87-A52F-C35812257A09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25F813C-DEFD-453D-B75A-FC7B7CE9CA1C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E90E798-98CC-4C49-BB91-2ACB9E41D221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DAF98DC-1AA5-4985-90FC-F2C9BD7F50A8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AD866B14-D6C7-4BAA-9752-3252DFB7DD59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EF573B19-5AF5-40E4-A9B6-62637225102B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780F65F-68E6-4100-8FBE-AD75A11804E9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EC3DB208-EBEA-4C97-9F59-54274D2C6F1D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337B6594-A88B-4F16-8C34-3997F129248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C226684-D621-42F6-8033-F3B02776F1D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EAEDBD4B-3F28-46AC-8B61-F7D4954CA00B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395A701-5D5D-44EF-A8BB-D78F2D3EA348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DFF5BF07-CDD0-46E0-961A-2A407A5B542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2586AB8-1C07-460A-AE90-A45928DD9F91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11709F34-7D37-4B19-B801-52EC3A82514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3F961AD-9E21-473D-8B04-20EB0CF458AF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4AE2F4C-3197-4600-AD1D-9E3487154ACD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C65A436-EE01-4E5E-9726-02E6084FCCF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D1180C3-E42C-4844-9B81-A340E049AC0A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4EC0313C-81FF-49D2-8F8B-7B7704903D8C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8004AC3-0063-48FF-95FA-936E9166B050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01BDB315-0DA2-41A5-B092-DFD5E0F0685C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0F640866-7418-4D06-B48B-32AC0672FE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DE3A4B8-537C-4CEE-B685-D709AFD777D6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830D2350-5E37-41FD-A938-D39C3F48E2AF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41B8A32C-BE2D-4E59-BE7C-9C905825E8B5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7602B1DD-58EA-49DF-9192-4B87A6ED76AE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86E319E-9D92-48D1-92CE-868DAAB1864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3794CB4-FA1E-49C1-8F01-3B72E4994AC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3CAB7D61-CBD3-40ED-8187-2C2ECD5D86FC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00D04417-EAE4-49C8-B68F-BF0C68CDC147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EE73F419-68ED-4EB4-9BE7-490FF07C0DBB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46A2098F-D62D-4C00-99B6-74E08F4E950E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0856345F-21EA-475C-BCD8-5E13A6411A5B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7AF7C2C-F32D-4AD6-88AA-7F1439F67A27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CBA71A16-8B1C-452C-9E5F-1E1F6CB4C897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9155C62-213D-4C49-9BBE-010C14D382B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7F47B9DA-018F-4BA9-8539-9CE5A15229F9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9FD31EE-3D9B-49C9-BDC9-E1131DC1E90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609DD87-4AD7-45AE-AFF0-04F2635F3B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67B229B-4F31-4CE8-9409-665C2A05B8F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BEBA110-334A-48C3-8000-9E2971AB0977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361275B-8708-43D4-BD22-BB69525FC7D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580522AA-01AD-49E1-B53D-E6EA106E187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ADA1D6B-1BE0-4DED-98E2-021E0F6A5028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1BF8C896-4A9E-458D-9B2A-944A2B2B616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373847D6-1250-4CD1-9E48-3B4014FA17E7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14C5CE3-DEF5-44DB-8403-96F675C2751F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1D3FD8E-735D-485D-A5EA-ABFB32D6A59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E6E860C-BB47-4563-83FA-47735AA16FD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AF2471EE-0A11-4E92-A657-DBF181EA2BF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586F05C9-1CB7-42D8-AB1F-2A5F3E38903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B9377AB-5059-412D-A32A-C268F0F6A8ED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8246AE5-5C11-4B57-BDA9-6FF59367C15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C539F073-3E3B-442E-892D-0F8FD6E1309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4DFF1FC-1B22-49FA-AB61-B7A482C15FE1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56703AF-5C38-4643-8CA2-5E38974B2D2D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62849D7-2D2F-4514-9663-894D40142C2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27C909A6-B0F7-49D8-AA34-EB8492F78359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CB1DB971-359A-4FCC-9EB4-C09EDAE24426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88E5ADDF-BD23-4E87-876D-C0A71A81BC50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DC7EDDFA-879E-4A51-B7E1-D1CFA2DE8E1A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AD8F58A-1F14-4FF8-A402-3E34FBD7AF9E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E96857F-9CDE-49D3-9266-74DBAAB73037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EFCF220A-A801-4D45-81F3-3BC8DCE9CC96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8F57241A-51A6-4EF3-9B72-17CF65896428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7E87D8ED-52BC-497C-934C-5723486B89CD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FA2E4DE-7A9E-47D2-A879-65233C6A6B47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BC4815FA-D694-4C6D-B501-30B28C907093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7F074907-3C4A-4ACD-AD71-F3E71C48005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64442504-7BB1-46C7-BAE6-18EAAEAB6D88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B5502638-1A6F-4316-8150-9B3EE8A0088E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E524679-1131-402C-9467-7ED9071E4587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5443B7F-3281-4093-83C3-3B068E33C943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B372FB4-A478-463C-8CE4-0CCF7E24014D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E726ACD5-F275-4D77-A9B1-5E0136BA9849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7F15776-3294-485D-945B-D22431DCD17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2BB0EA62-04C6-49A0-BC00-29F2240878E7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5EE591C-35E3-4308-AF85-F08E34556C12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C54A2993-6A16-4D41-9004-5DC800776DA0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754DF530-2C8A-4F1D-9847-72ACFA6B1EE7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AB1B805F-4CB6-4C58-8586-1F4AE0E6E5E5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48093DA-5953-4F96-80C5-773EBEE42ABA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F84BDAD9-3DC2-4632-9A8E-C26A40142F3D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25BFEF-1CAC-468B-A064-DC09D9791955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941FB56-3362-45BA-9BCE-F5722EAC79B6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184F1A8-37F5-475A-9D2B-A114EC6EC5A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BF9945C-11EB-4167-B40A-4BB58538B3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4D9B60A-70FA-4A8D-892D-9282818E7D6E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E79FF00-6326-4A91-A5B2-0E69F0126458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B855D0B5-88AC-4A93-B883-906A0EA91DA4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DBE60D6-86AF-4EF0-AEDF-B01B3E23B01B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A5A9D12-000C-41AA-A5FC-41D023597BB1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52C614C-619E-4561-8F6E-B0202879EA3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49BB059-0338-4DC9-8114-8E861AA6385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156756EE-626B-45D4-AB35-D70654503FD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BB12B297-F738-4E6B-A193-B7DEB1F1FE21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AFE33D0-5855-4E5A-92EC-DB26837A14A3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A391B56-A5E7-4788-8569-5FC0A4D609D0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3EA88C8-0265-4E5C-9425-CECCA38ECEF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D05FE99F-7FE0-4BD0-B864-F7689E47F677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079F16FA-0017-4B5B-AA13-3FDEED74365C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FB848461-D0ED-4201-A29A-667AB5DBF3BC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3408047F-A323-46F3-9B81-6177D34F8455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6DD1F1CD-73BC-4024-87CC-BB31BA0D3EF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40BF21D9-0CEA-43D4-B66E-BEBE07C3B896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45F086C-D419-42C9-AAD0-707433F3A2CF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7AE0F74E-32DC-41C6-9AC9-A66F9ADF4239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12EBDAE-959E-4A6B-9353-86D54A98C4C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2D7FA307-F887-493F-999E-9065A12CD5BF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D473749-66E7-4FDE-9E31-A1211D57CE0B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2A155337-D70E-4322-98C3-A3FC856F600D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CB70E820-B4C9-467C-BCF9-14E348A243B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E7D92ED-E304-4F97-B5ED-BD31433FFAD7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0C66C91-5741-4F93-9E4A-AD870BE036A2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45CCD33-415B-4334-9FEA-F95FDFBA067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F9C290BD-B57D-4871-B68C-83695F3C252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23202B86-3169-46DD-BDFC-9AA870002AAB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2139B64-B19C-4380-81D1-8D15FB55F6CC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EE981A31-ACF1-4024-AD74-AE89361443EB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C61A143-0271-43C9-A4FC-D76D8DDDCE4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FC3622E-306A-418D-A73A-0B6914BA61BF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2B76EA-B7F9-40D7-A34E-CAE3380DE65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17E9652-85DA-4CEB-9003-0FE655A4C2FF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335276D-A669-4DD7-903F-22F264389F3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77C3EC2-8CC0-491C-8EB5-8DF4010CC29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A1667BE0-3D39-4F4A-8F9F-EA5385A85B29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0D777166-99CB-4204-9F4E-55A667AE5B17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4871861-AF93-4A3A-B273-2A65948769E5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CE700E5A-CC62-4D56-A6A6-5708B0B59609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0DAE169-0820-45CD-8101-F7B2A054941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EEE06EFA-6FB7-440A-914B-A09911B4A241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00141924-BC8A-4B8A-A1E6-D800E6F57B00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1E1034C5-BD28-453A-A6B8-9712CE7DDEFF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8E92E377-4E3B-48D2-A953-71B4D09F8187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6553494-BDA5-4CA3-9AC9-5A4C7F4B50D1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23EDD921-786E-41BE-B450-5028766C3DB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D627F85F-144A-43C3-80F8-F344B3B7E8F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0083286-E455-4BEE-B02F-EF90B5601306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DB59A0F-3456-4F6C-8A6D-1BCE947BB482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818D25F-44AA-44F0-85A4-AB9CEC7A1C6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E880902-B91B-4079-925A-215A8F693534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E8C8325-5F9E-426D-931C-5F323DFA9D7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9740B689-A046-4EA6-A2B2-2EA8E5C3B94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5BDA0858-2562-4E62-AF07-5F0E28B42523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A62FAA9B-BDA0-452A-A3E9-14AFA17B78D0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62EDD6D-8BA5-4FA0-BC81-938A7738D1A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4E62B571-AE0D-4DCC-B2A4-C2903683C067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43579D6-6EF7-4A3D-91E6-3AB5869881F2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DA4ED175-0D74-46ED-99DF-6E3BA82467E3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971FA75-C1C3-49F0-8ECE-C4751C72A141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6DD5AF8-C0E2-42C2-B286-3834DF162BD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26D3359-D87B-423D-A914-10CFAA6F3B33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7D2D8EAD-DCD5-46BB-9F31-F9D63F29A4EB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8820A0F-8022-4CAC-8EEF-EFE2658563B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1761934-F690-4E2A-AF4C-C26053FD509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E0DD13B0-B1CD-43B3-A01C-216381413670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4BDAE628-1276-4D5C-AA8F-9E74F8D44CE3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6DF4C7EB-AE42-46D9-BE48-64D0F64A180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A13A517-BB0C-4829-8CFA-66CB4F7E11A7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44EFC9F-C5D6-4472-B49B-7721B91B253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C5123618-678E-4EBC-8A4B-F1E84CC3C8E4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D61FEB-FFA1-4187-AF28-5ABF1EFAD83B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498CF508-8E1D-4261-89DF-6C59709FF9FC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AB2162E-54BA-43F6-B26A-0D943078698D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9713FDE-932B-49C3-A7A9-24D4559DC11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638626FB-298D-4C5A-AF27-030D119A678D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AA50F77F-DD0C-4EA8-9EF4-352770424DA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03A2275-6BDA-4F7D-A9CD-676BF31DDEB4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C6A30C9-0FB8-4A1B-87DA-20437440B5CB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9503099-7203-4ED8-BFD8-E55A226F5406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2A96C0DA-065B-46EF-98D0-D3E987902FD2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8729FF4-775C-485E-BA65-C11D7464F2D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5A419F8-EBFE-48E4-ADDD-C7C58054ABA7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71823FF-3395-48E1-AEC7-592F8FC15115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C2CC0BA-9850-45DE-979B-831D52B526CA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727176D-4543-49C5-8B7D-8CFC1FAEA989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F732547-4B4D-4587-A42F-886BEC4182DD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A0678B3-B658-43DA-9981-4A141894B497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C70D7CA-117A-4236-A479-1A30B1EE40A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97A54995-3CA6-44BF-AE29-EC5B61241B50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E3FC1436-3B67-45BF-89F6-2F53483284A8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9235C63-3B5A-47F6-B77F-0C6E966648C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76121466-1675-472E-9871-862FF1C65D7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DEDE7D1B-47DE-4CFD-ACFF-E86E2E973EDD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1CE1D9D2-368D-4A04-A64A-E16DE05EA34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9E4C8067-7A00-4C7B-B0F7-75CDCD9EB40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8DD3A520-07FA-46F7-A3E6-F2B435D6FE78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20401309-8F6A-48B2-992E-34226AB2F3DF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06254EE8-82A4-4220-A0E1-FA8B6BE49701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BF64791-F57C-4B83-9875-8A61D5095187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353BF1F-1B20-4BDD-B125-3401DFCA884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4310EABE-8736-4744-A7DC-7C35D245E848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928C392-0BA4-4DD4-97E3-7EAD9B87FD51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D5066C2-8E2E-499B-B39F-AE203B991264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130FDB3-0967-4835-B891-47E39F01D9D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48E22A3-6CC1-4583-970F-C62405B4A4C1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ECC8F7E1-2A00-4C38-9970-8888C7F243D4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12B18AC3-E049-4691-A60F-78B09B5B4AD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D5BD8BC-7CBE-4F58-BEBD-C3C835E591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B40658B-B703-4B6C-BEBF-591AC5178438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D9FB729C-A1BC-4F00-9356-4EF56F9FFFC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03C66CEA-66B6-49F0-B7A0-751E4290C81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488AA0A-6CBF-4E3B-8971-AC838C131786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18D195B-5270-45B3-BE82-0B95A4CF0CC5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A12BC676-EC01-4498-9ADB-DCF201C15112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DE74DCB2-2964-4536-AA09-36CA20665E7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A65BFC1-0816-4C4F-8D9E-AE2757EA854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C6ED1504-C5BF-4CF0-964D-87B0AD283A78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B46C5867-706B-4420-A9AC-79A2518A4E39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2C6AEBC-118C-4330-A49B-AD9E1C6255F6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42292277-685C-461C-AC3A-42AE91D43870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5111CAB-6654-4DD3-8267-68B90209889E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908E810-D005-4441-9C51-75289EBBE03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AE4B3061-2F3A-41BA-B990-7B847B2E8EA3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F99FABEC-0ABF-486F-AEAE-5CE02B10D1D0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97A7923-249E-447D-BABF-578B28EC7F4B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57688957-A9E3-4A6F-A90D-81C082F98B1A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446BB9F5-856B-4888-9EBD-50976CA2DCF4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66A01FAA-0567-4EA3-8BAC-5942BEFE02A3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58976A3-B86F-4AA1-8585-2BD70BFF93F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74C7934-7227-457C-804B-942DBAD56E6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9D37B59F-10C5-4B92-AEE7-F93C0D0D17A6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F5E2AC9-D374-4EB3-9BFE-1247B0148A5E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7977F7E4-FACE-4E7F-BBD9-EDFA2BCA1A56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FCAEE83E-F828-4F09-BF6C-202533DBEA41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E9BE1B58-3DF6-4141-94DA-A78144A73567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B71E43E-F837-4208-AE83-0053D0223A7F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8696D818-76F6-4822-8233-39C8150CB54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E321385B-5668-4FD5-B01F-034A02F050C3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9B90ED57-AA8E-4835-9630-B88691153B77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53230EE6-2616-4080-90B6-CC76190C8C5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581D6C1-6ED3-43FF-B00E-20694C82DBA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5418CE03-C045-4198-81E9-5833E791B9C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1AAAAB9C-2460-4522-99A2-158C25A5E26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FBC6755E-8944-4AE4-9FA2-D0B2DEA31CBB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BDB182C8-2A67-485D-93DA-3815E425B583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D2E835C8-0533-47CA-B34C-96B00D6A2FF6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A4AC031-9B0B-489E-894D-3CD77598E715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B2B55ED1-52CD-4621-B962-56CF769952AA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CF785E58-A3B2-4DB4-AF8F-36AEE56470BC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CEC915F8-5286-44DC-865F-7CE255F68B9D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AFF7C18-5CF2-4A25-87D6-820ECF50622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AF4230FA-8D31-4A7A-8038-2C03276901E7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5A5C00F1-C219-4963-8B7A-CA0F6566D74E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27E7670-5CD6-4874-A591-95A8FFAB1023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D7763EC7-D1D1-4E5E-8EB9-2F42FEC7EB4C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E3CA08F7-0DC0-45EA-9E86-4E6BCA671834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64FCC17-C3FA-4DBA-9F5F-F50F7E58F417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A4F13B1-0694-4EB1-B652-847CE7149EB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37FA484B-9E24-4152-A351-BBD22EA9A14B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B8CDC33E-C61C-44D2-95D9-19C4ACDCF6D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EC40D927-BACC-4DE3-91DA-F77C14C0D41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D60A07D5-E9C9-424D-AE9F-5842D60D5E75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AFF76391-EDEC-46FB-BBC5-D04CB9BB4ECB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89BD7E13-B0CF-415D-9546-0E2BB05A64BE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D644F8C-E61A-4804-830C-B5D7912EF22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60413C4C-DF4A-45CE-B84E-B72E2B7643C2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349DEA5-297E-44A1-AC8C-FB8A646597F6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36C5E1FA-955D-4EF1-B3F5-A7D1D81659E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C207329B-6009-4D05-B52D-58BD90219D7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D3B0E3B7-0F42-499E-BCC2-959685AE750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F86404D-A987-477D-B328-C9F58A844C3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D9B3887-6E5B-4C34-BE28-0F7CFA29678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0F65CC33-11A8-469C-B805-C09B1E3C904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99B29B8-19EA-4DA2-A568-6E82FF91C95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14252505-0099-42FB-9784-F79CC42E3F0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D794CE7-D147-42E3-9E09-F1A33DDACFF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3884BAB-DC43-4C8B-B1B8-D927E64C0869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A331F8F7-CA21-406C-8D8F-960BABE14F35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F794D562-E023-421B-9962-41F634AE7C05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1F4F3992-A23B-465D-9CC3-61EC70EAF9B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D7CD9BA-B039-475E-A917-8E526B4495F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BCE4288C-6874-428E-9545-EF23307A5B54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D65D35E-6B82-4B05-83C1-B7A051980A13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4D7DA7E-CA87-449C-83C2-AE5897EEC658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95B0D20-C04E-4B06-8F02-0782D44AD442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BF16ADF4-A695-4D50-8784-FBCD5AFA94A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F5450C3C-5A2E-418E-B5A9-7A04008C360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0CBA7698-5062-460E-98A8-B09989B6D17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A771278B-79F4-4F6F-ADC9-99620F067776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CDA3E53-60F0-49EA-8740-A5CE5F82C2F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95D07F3-133A-4CC7-8BE6-C0063CCCA94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086C44FD-9707-4FB9-8A8F-108440B525D4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2F330BC7-0270-4BC3-A40E-93007A06202E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6E9482A2-29A7-454C-85E5-7DA005588191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55D90A7-53EB-4157-B06A-B09430B9983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D36C8E6C-9D3A-4FF1-A206-85F3A7E6CDFB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495C8725-D6E4-46B9-A291-FF663C140C4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915C717F-040D-462A-A302-8C444AB00697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83F90A75-A133-4DB3-B6CF-FA1A23D42BFE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DC24FCA-BD8E-46AE-8596-8975604D9AEA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E2F5C8C1-AFEC-40A3-890D-32916C65A45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138483B0-F4B5-4DAF-A387-B11C8209B207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1E6C09D-AE0A-44F0-8D86-F0F098516851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6E1AF6AB-3299-4206-A871-CC78DEE9BCDC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B2BCA9A6-C23A-4C60-9EB5-31E17BD05155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060319E-81F5-4186-906C-2C6FD00121DE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0DFF086F-57EF-4A1D-A0C7-514A41BC2C30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02C823F-A918-4019-AAA9-4EE57A4BA1D2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015D52E3-C15A-419B-9053-1B93DE7DF526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E609B678-FFDE-4E27-ABA8-C4E2DC054FAF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5E5FCDF9-DFCD-4176-9442-935C8ECBC33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31830980-5B69-43C0-AC40-43ED12252B82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E4FF519-BEAA-4DC2-911B-B49149B84DF7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0311C67B-EEEB-49B2-A419-795137B19529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334E79A6-4C24-46B1-9905-914B96639E22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FE51BB9B-74DA-49CF-B7AD-EB47D0E7BBF2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4403A65-A0DA-4BE6-8012-FD64DB8C1664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7800809-CFD1-4E87-8BB2-44F2E189EE43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82767DE-85A5-44F9-935A-8C054C0AD02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D2CD8B2-1446-400E-B76D-4826E005880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563A763E-2E2D-46A8-9A09-2EA882CB764F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FDD3C529-F9F4-40CB-945C-F0220EAA58A6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0BA5D1-8E35-4CED-9F84-F4F76DE2B2E6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5E6C192-A302-462A-A238-55E2A12B919D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2209B501-CC3C-4831-9EDD-0E5D796A750B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6DC067A5-1538-4EF0-961E-CF91779AB220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0422F0D4-8BE9-416A-86AD-B5D03067C61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52332B8-6D40-458D-BD7D-FA45D342BB1F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F9D271A3-19B2-43F7-89F9-F29E556222C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0E8F4DCB-5483-499A-B72D-CD4D27E4720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5D58A6E-1421-462D-851B-A541CADE459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CF6E978-E6A3-4E28-B48C-5B2F1363853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29092D0-582C-4097-8F4C-4EB1A2C7EA4C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900CB207-087E-47CE-8AD4-BCDE0764DC8E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DA69FF0B-5E17-4AF4-A8B3-599499B1957D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ADB0F6F-1CDD-4FB8-9D68-45BE9B9943AF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DC51E39C-1E6E-404A-BA15-A48AC31698DF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1DF6320-2719-4BBE-B772-BDB8A206D6D3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70887775-4FB7-4E8E-A540-78567A2FCA3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22E0B499-7BCE-4E28-9306-EDDF1AEA6042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B6E6A8D0-5039-4ABC-AE1C-BF89AA7AFE4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E5F2924-7410-4270-BD4F-54606CA23B1B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4FDC4FB-AC4A-4FDE-BAFA-DFCB2670C03E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D5CBEC64-D664-4AF2-89D6-457B83B37AC3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38EE161-04E0-4E91-AC33-4A23A9DFA41D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9E1208-026F-447A-A7A2-D2F24BE66359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1EA15F2-449B-40F0-9562-1687936D5D98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0F421927-C9B8-4B0D-AE06-200D80FCE5B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600E6BB9-C199-41AE-B8CD-68DD07417314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B94CAAF2-08F7-4374-8536-CFD427C298BB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F93C2788-3CD8-40FD-92E3-C0ABF648C40C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63CD8F10-0AE6-4055-8CF6-E24DF6CC7772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6926210D-F86D-4C52-8513-1612507B861E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4F928FA-E70C-4EF6-8761-BC2F3E8DCA8A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F29DBAC5-9AA1-49B2-A4CF-F63690AD92C2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9F7AD43-7D18-43F7-8668-FA339C6D0B81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0216DD7-A2C9-4E64-A4C7-45DED34B65E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6C916F1E-E126-46FC-A9BC-ACD081A36F9A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AAF86D6D-B203-43A2-83C0-E75846E025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B87ED2CB-8ED7-4979-ABA8-953FE2D6CF9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C67F7AA4-7589-4441-82A8-7A1184B26676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E684E4D-64D8-4BD7-858C-25BEA337DCE7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65CBE22-745C-4221-9FDD-9FC7BF0FE765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8D464300-0639-4F6A-8BC0-1E228BEE0AF1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B08433D4-0D11-464C-AE80-14DF63DB0E93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D63BD5C5-4366-4FB9-BBCC-E255904C8A10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2D58EB16-4A96-48C3-A096-F61DC733C688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36849752-C12C-4692-B995-4F297E51AD3E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E2C2708F-C059-41B3-83C9-15D797BE31D7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DB0769B-5504-4B98-9890-E391C7FEFD4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C713997-F1DB-4F0F-810F-5773A83FB2A7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A4A5F527-A61F-4B7A-A28D-B91083E3F3D2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60D8F14-9E21-471E-818F-3D96F9E14632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D57ECA77-6443-42D0-8D03-2C5183F82BE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5A790FE2-03B9-4985-97B3-7796BAC75AD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C42FE64C-4965-4B60-9D9C-E0207F50FB2A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EF07AB3-2E1C-49A0-A527-8C2F982C20DB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CFD539CD-AFB3-408C-976B-8E1A6F9CDC98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C2111CB-EF17-4E80-8662-20E91B65AA9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F0D9602-1647-4536-B2FE-145AD60797F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6D7418D-09EB-4E5B-80D1-1875CA18B141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BED9627-CB43-4A5E-9DEE-33C3BC7B980F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AC430ECE-8BFA-49D0-B33F-2F079511B3D4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46B4188-A5DA-4566-BF36-C5D7644CFEE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EE88676-5430-4DE0-A745-399D4E0DF857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21EFD2C9-CF9E-449F-869A-E3AB1B591C5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AD274963-CB5A-4C0F-BA1D-2479699D40CE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2231D3F-2C46-445A-B54A-668EA5CF2E92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38E7C2D0-E1F5-414F-9865-455555FA7DD1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DC363281-6997-4DCC-B090-CBEFFDEB2CE1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537BB3B0-93A1-4232-B262-2A7A23AD80A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E71C1CB0-D5B9-47FB-9817-AF94E00070D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76EA239-CED2-4ECC-955D-70148B3EE94D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B06F2B65-D717-49B4-9958-A6973833D1F3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8D24D6FD-7217-432F-BC55-B9702E051A68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221EBA23-162C-4171-B001-4C734B9FFFE0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9FCF586-3EFD-4EAA-B171-2C8AD076C47E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2701315-B2E9-44F7-97FC-716FFBBCC1D6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49EACFA-CE43-489B-A235-5FD72867248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8AB19DB-4C64-4342-8DE3-5AF2CEE102F3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989BBD7-407C-4F27-9BFF-95E54D5C886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AD654FB-393C-4622-A598-9B706BE3CD0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DAE300A7-CA54-446B-A058-789D95593478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F7801435-53B1-42EE-B39C-0E13395932DC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92BEF0DB-1A31-4AB5-8356-57981B1A27F0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DD036D2D-57FA-4EA4-A1E6-68ADB6C49E5C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BE2487F-025A-45CD-A85F-887834E5EE55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A73949C8-87DB-4B3B-B5E9-D0ED24F64E47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3B99506-6754-4B69-9C74-82E460A4FC1C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2F5D5AD1-F9EE-4F23-AE0E-78F9BD0526A7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9279F550-1DFA-48A8-B83C-9681C4013791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4F3646D5-0988-4369-8988-00D85B874C60}"/>
              </a:ext>
            </a:extLst>
          </p:cNvPr>
          <p:cNvGrpSpPr/>
          <p:nvPr userDrawn="1"/>
        </p:nvGrpSpPr>
        <p:grpSpPr>
          <a:xfrm flipH="1">
            <a:off x="844972" y="4636278"/>
            <a:ext cx="270931" cy="344010"/>
            <a:chOff x="6843236" y="157160"/>
            <a:chExt cx="947072" cy="1202528"/>
          </a:xfrm>
          <a:solidFill>
            <a:schemeClr val="accent2"/>
          </a:solidFill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BC0B6B41-1F7E-443A-B3C7-D4E2C74C043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38EFEE21-31CE-461D-AA24-D9A341EEAE2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57FB5D4-54F9-44AF-B3CA-88E9DE39E33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15680CA0-F9D5-4139-86BA-0C4A8D1181C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810851D-E59B-473F-BC43-8AAA4D5210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659CAFCE-FCCE-4F0B-9664-1986E4978B00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5449434C-7AF6-4DEF-B8AA-EB895771E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70073711-32FD-4830-BDE5-26AD3566357F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5FE2453B-FDC7-4F4E-867D-D03425B90DD3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16FCCEA4-0CAC-4213-9B60-DE290C170050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09FC34F6-39D3-4874-BB3C-91BD5CD53C8B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25B0B08-95AB-4A5C-8E82-ADD5644FBDF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18FD484-0034-4DF7-B29F-B7737FABDD15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5AD167D9-6AEE-4DBB-9D76-76C120A37A18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C846068-5946-4B2F-B7B2-F255B5DC4F11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A327B83D-0F58-4659-9921-25F2DA1F81FA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D4BA6E0-ABB6-45B9-8E18-3974258170F5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385C257F-5F9B-4217-AE3F-ED3AFD53C2D6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E04F0FF3-06F9-4186-8967-DA3C436F41AA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233EF4F-4514-4E29-9862-69162F23B26C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26C7CF03-CE26-4D43-B449-B2BF5A79F1B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4AB9752-3191-4696-8A87-AC4E5E3AC278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AEC43DF6-07DA-43F6-BE0B-DAC07D5B148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ABD79FC-ECA9-4680-989D-05F5EDE51F59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F8D06C3-7E24-4DD9-B4DF-8793A479D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C743D0C6-316A-48B1-9F8A-11C71244E91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171E47E-DAE3-4C3E-B673-7F32B22EDA62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EB89D2DE-4F5C-4382-B049-9519BC174E6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601FC9AC-BCE8-4990-BD57-882F49E32611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DF5A0D59-084D-44D9-BD30-E7EDE59F8CE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CAC482CE-0366-4B7E-81D9-EC87FDF48B56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CA12BD4-E621-4F3E-9308-ECCF73E88608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105697F-18BE-4740-A537-F7D5C1ED59B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632308D-D437-4A31-AFEA-338415E75D3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093D0B34-9133-4E70-9259-89CAE28D6CC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04D81739-B824-4B29-88AC-A910E51E59D0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DB0902E5-582D-4866-BD0F-7CA946625DFC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2ABACDD-F662-47B2-990B-96B8A9454D18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99CCFF2D-7805-4147-8E36-494D999D266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1C3703E1-FAE6-4F6A-A46E-87DDE853CE39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A14A5595-84A6-4209-AC6D-A5285414DE92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43BD6FDC-9FFE-4A4A-B744-F20C501AABE8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038596F-CEF5-4393-9DCC-608BCE54B62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5D4FAD11-4B2A-45C0-8664-565137D19FFD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2399857-0885-4846-AC71-864D9F6A7A2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67675B8-FB86-4A41-B2BC-A5468ED64B1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4C6B291A-312F-497E-ADBD-876E0ACB5464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1A1B85AB-5A61-4EFD-ABB7-683A6D4B909C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6AF47AA6-2A69-4579-AC3C-9DF6C1FC5894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9680F079-610A-4EE6-9321-B9CF70256402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35E13680-CC7D-4BEE-BDC0-89931FAFC2A6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83A24C1A-069C-4F95-AB2A-7FD90BD1A992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AE1742DA-DBC0-4B76-944A-57FF8C2E326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9010F611-C7D0-4091-B72D-46ABCC0FE7E3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459E210F-9A93-4B0E-B3AA-E2641947763A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6320669-8615-4A7E-A6F4-CAFD5861547E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D5D1A7E8-C8F7-4944-B60D-CE372212A10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BEE0D55-3815-4F2A-AA8F-6C0035DBFEF2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8088A572-C462-4BC7-B4DC-5EDBAFDACB86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4EEC4D3-9BB7-430A-B831-568C857C88F5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A0BE4888-EF3F-4906-B4F6-1F6398993B2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1704A19-9400-4441-AE69-7662823DB52B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0CF565E-5536-412D-ABDF-E55C9144F33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F0FE3557-658C-44C4-926D-5166DB33F74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A7C0B374-99C2-4154-8EE9-7AA73E6E7127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0F7A042F-21E3-4956-8703-B1BBAF75FF2E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B14B329B-CC32-4F2D-BB28-0246B53C2356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B9C08DE0-B2CA-4179-9A6E-3430CE5157F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AE4C03CB-25AA-40DC-98F8-F0428D20F60F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67068892-5EA7-4A47-BB44-86B48FF5333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AEB6C44-1658-49BB-9E5A-9BCFCD57A5A5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0B987E61-8072-4AAD-BDED-317785C4C82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3BA196E6-B740-4E9B-8CAE-DBD3B2E0DA6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EA1170A2-E0B1-41DB-9701-35DAF46AD3E5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22622044-9C63-428B-BCBF-DECDF4D388B7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12CFC69-23D6-4CE2-B64A-28FE09F073C4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D57B4E8D-5389-458F-8033-0246CDE7DBBA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38F153D3-9845-4F08-B2CB-03779AB92488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C565A6C-6578-44CF-859F-C418387F662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262E627-3013-4082-9409-155D9EE4A787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40D2997-2C4A-4264-A640-7C0F489513F2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65D995DF-302D-4C1E-A7E0-A583EB3BED1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BADDDCB9-2715-4439-8AC4-A58A15C7A58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053274A5-D293-4E3C-9B12-408D70AE2B89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92C4350-10C1-49B1-9B5E-9EA51BAAD79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5B1BFF90-207A-4BAD-8C1C-6ECEBC351829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7398F21A-935C-459F-8F19-DE2EDA3DED3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9B795438-A6E9-4A8D-B576-9E140D5C84FE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0C6E9E32-AF32-41C0-A90E-B5F46EFCB09A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85F1DEB6-DBB7-4923-AAD2-585A0697EE57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25317D8-4798-4CE1-A019-31086D32B64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4E0464E0-3F63-4A20-8708-DCFB3E862934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788E41F-3CF2-4E8E-8709-5A2BD0A9295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FA6D2FE3-9E57-4B5F-8141-0D2D3515A8EF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400D427A-EA37-4B14-8D91-9E89593B8430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46FEFB98-88E3-4C44-999C-3BF4263DDC51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65A2C406-7788-41C1-A003-A687B3E75560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FE3C3630-E70B-44D4-801A-2DF2E5ADDC07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379BEFE2-8673-434E-A498-C1C0D4E0C6CA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B470AE7F-2D7D-400E-86A7-85C626770A11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1B178F65-DC87-43B5-9FC0-6CA8F3F312AA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681155CF-8869-409A-89E4-0A9BC38E221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E57AB052-777C-4C70-8EDE-837C5F7D9C63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3E609035-7B2D-479B-9757-43CF1283BAC7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49F179DF-BDE3-404B-9C1A-309AF09674A9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4C9FB26A-394F-4A59-8716-B77C833A5427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8B097C0B-6E27-4BD9-9C74-45AFEA37446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1A54344F-3C29-487A-8FE4-95289EC6CF78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DA1671A-AB41-4D6C-A89B-F40E31DDEF5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A696AB92-4857-456D-9373-F92209477F84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273B6E8-7A33-4DBA-B98D-A4F11070748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4AF724D1-C836-4345-A474-9CA0423755DA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B0060E6C-7DE1-4820-973B-3CCC5314209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FCBA984B-CF2D-4DFA-A17C-AB925869A5E5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B4E7C107-FCC7-482D-A620-4CEE448A0FD0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9DBECD6E-2989-4DBA-A16F-7C822DAC7CCC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D2EABCF-1723-42B9-ABFF-FC7CC6F418A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ABB1DCDA-8628-431D-B737-D0BF87E0416A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7AD58FB4-6135-41B8-82E5-535D717A56B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CC33EB0-E9F8-4C2B-9FEB-1ACF0CC51E74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0D063D62-2DA1-46CE-8B19-D5B8120E60E4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DA31ED0D-FCA7-4BDC-BC5B-0348C1AC25E1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95943735-5A5D-4599-A97C-F4585B1D3A9F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976CAF0-2FC3-4624-BD79-59E133D90D7B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0D76597C-48F4-4F99-B5DF-5C4E0D12986B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CF1B1C8F-2EAB-4D4F-80FC-FFA95F08AB59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B64C7F32-D4D1-4B09-8039-C12E7FF3583E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319CD144-7C6D-4D8F-B96A-754C1E76CC2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FCCA25E2-420E-4638-B44F-C9E450BA212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53B6F233-1DD8-42F1-92A4-5BEF02DD3B6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EA9F2E1D-71E2-4168-BC99-12F8981EE14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6C8CDA0E-1B7F-460A-B3CE-6DB7F489BE48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3CE68C7A-185A-4A34-A51A-2B583301B5FB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FB7682D5-F952-46E8-9BD1-8A534AA30C2E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0E7D18A5-0642-44AD-BD95-E0F448E90858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9A37342B-4E0A-4376-A96B-9A3CD732E316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0E72A33A-1F43-4915-8F3D-1B27AB685957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9AA4E2EB-C777-458F-855B-9ADA37EC36D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9A453440-392F-424A-B21E-4D8965D992DC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8B814CCC-DC66-4FC5-9B5B-76D22F3EB38D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0B9B94CC-B643-44CF-A2D4-A6BDDCBA3E8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4ECAE63D-8525-4832-9B4B-9EF5843C56A4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CA634068-5AB9-42EA-AF09-699910F3C9EF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9CDC5003-8C0A-43D3-ABF3-33912A94398F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BE2987D-7CF8-45FD-9B95-1385C99FE9D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C47FD27D-FB92-43BF-85F9-406E9248BCE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ACC26871-DE7A-4E76-ABA2-545CB60BA03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54E04102-21FA-4A50-8ED2-A37F920F882A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A9E15873-4A65-4572-B496-AA8B6B47FF9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8FAE8C77-7C60-4B70-A796-BC15B2E09E3B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37B30984-7A85-465D-93FA-F6A0545EC851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FE729B2-F16C-4AB4-9ADA-C391AE85514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C0B39135-58DD-43A2-A28A-5C53923E31C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B0D180-5D43-4383-A1A5-530FE63F3A5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3B27B388-8090-49F5-9D3F-7241CD2F0D6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03AF11F2-FE0D-4556-BD48-6A47B4982CAF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DDE3A3A7-FCB3-45B4-B3A8-85B179C3984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E92115D2-B5AA-42F5-A315-52094EC5F11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E275DAA4-117E-4AEB-A4E6-A94597EE91E5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93863E2B-513D-45C5-8393-B9D6DA79CD87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BDDF95AE-8FE6-4196-8AE9-F7173381A86F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E5184B02-46A8-4D10-8EC0-04D96CC9D813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129F2AC7-6360-4922-8776-4F3470F4D8C1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B9F86077-22FA-40D3-AA4A-5319108358B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8AAC76A-EEED-44BF-8555-0CCB503B490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C8E2DB66-7C53-418F-880A-EA4323988AA5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39B15569-AE16-4D05-9173-7B4CDBA4A3F6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FF2BAD92-263D-4068-AB7D-5EAB7E220E84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113C107E-7E64-4D13-9C6B-BE1F1F14C03C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A8D2C831-8831-49EC-8260-3CA61FAC9C44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5824086-711B-4C17-BE02-9087325DC142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20E622CF-9C92-4D70-8CCA-24F937311CDF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EE791029-30AD-4C9B-8045-30DFB74CF2BA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4BFB028C-633A-4E23-8901-EC17B73EDC9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4DF3B06D-0DF4-43DF-BE63-507A26B73B0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D5E6B6D6-AEF1-4237-B3AB-81848B8C8F3E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2D85E760-0386-4242-AFCD-7B3131FD2ECB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6C1E4A39-3F46-45EE-AB6E-CF2EA88B0950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CB87CC51-0E44-4D3E-ACCB-6B48B6D60E2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D81BC30D-D4E3-48A0-A71B-A872CEFBC24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EA5BBCDA-8997-492F-A3A5-1D446BA85F5C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BF0AF1CE-E380-4070-B1BB-220F72DDB1F3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05511A29-75FC-41BB-8E9A-3A7485845F3C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79875EB2-2B3D-478E-A9CF-3E31B823468D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3A630964-C1B1-4959-AD43-E84F97139BE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1753CDAE-2D3C-46B4-97C8-530DFD6A547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8963D405-E160-42F0-AF50-4722C92FF195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6EA5D71E-3491-4F4E-9B3F-0ADCF8B9E227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D6D8CE9-457D-4795-996C-BD522D447AFB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A6EEC68B-8984-4F8C-AB8C-31CA202B5A99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889F2A37-207C-42A6-ADD2-CCB0155EAD5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A39380BB-D432-4E5E-B0DB-FBDAADD7D68F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89E018A8-AC61-43C6-85BA-6D3BB773113E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F4D00CF1-FA95-4918-845F-F145B53E3103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6D056001-FF52-4FEF-998B-AD8A39759CD8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77BBE46C-AC77-4821-9125-D926D7E0D5A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A29DFCD5-C669-4DA7-A224-D40AC5FA558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8057F3E3-1F28-4576-A3A9-5DFBDCA18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6EB28436-278C-47B0-B231-68A928E346D1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351E527B-C654-47F4-B4F1-EED53EEA81FB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0701F5D7-2158-4650-8E0C-B4D409946D36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BE356560-3553-424B-9074-EA59D2115AAE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154A6F9F-6931-4596-8B96-3CC130D7D41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9661D50B-29EB-4D89-9FA3-E32DFADB9AF9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7A2B1E94-304E-487F-88A7-DD3D906EB61E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5B315129-E263-4F81-B7E0-244A0FA06843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AEE0AAC0-A2C9-481B-875B-D2F0781670CF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C62D0EC9-FBD3-4CA1-A7B2-7B3632B86B42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A548B94A-06CF-44ED-BC09-E69D9FD3793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08247976-CC1D-428E-8E78-D3BF78BBA0D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5EB015A6-7D03-485B-84C3-A1B8020DFD5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5BF12F9A-AB0D-464B-A44A-EECC528C8767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13961D9C-78AB-4FEC-B7D3-F5F6A0057B51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69EAF25E-6B75-49BD-9533-7396C823EDED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AA459D0C-E5C5-45F8-82E7-D4DBE77EB373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27ADEEF-5BA6-4A9E-AF73-5A4FC2AFEC2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D910AF25-4B61-4B25-9A72-D7FEA5DC3A3F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210D099-3E59-4721-8111-F3B25C6F99FF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59EA3483-B051-4ABA-897E-50E35919F8C4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E445664F-A48F-46BE-AACC-F6326892CB2A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76BEA2E3-A175-4B10-80D3-117CF807B4F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512CD8D6-4571-4F62-93F2-96D58AF2275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72FB209A-D825-4DD6-9B8C-EF2AC4E99FC2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470BF3F8-7828-417F-98C9-821E71E0DF0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BACC9D3C-0C0D-487B-933F-66B5D50DA34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E61B71C8-13FE-48D7-8167-CAB9E9860D88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65DBE87-DEEC-48C1-A461-F871E8117C95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44005970-FF4B-472E-AC1D-53C465050A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FBFD9862-C08D-4FAF-9734-53520D466C8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B72E2ADD-FFB5-48BC-9511-24DB7A814AAA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24B69873-3F17-4D7F-A943-C34255AB8BCD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2A4F09FE-F71D-4490-A0CE-A4F13F005804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FD2A62EA-0E9E-4E62-92C0-85388A07591E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8A87B40E-580F-4129-A30F-987A28F015CA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98CEF4B9-F28A-436C-BC81-8095D21B2BC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D0DE38B4-C4C9-49F7-B8CC-09CA17E7CC1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3AB6A290-872F-4BFC-A241-756F9FF7A4E9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D617DBA6-9B82-4F80-A420-0238163E5A0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DF548B2-E454-42EA-9A28-ABFB3CC4BC8D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BFF94C6A-56BD-42AC-9477-EACA57748042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7EA934F9-1A9F-4C1C-B5CF-D67A2DC387B7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8462C88E-3FC7-4D8A-A0C7-7AC6C69294F4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C661FDB5-88B7-42E5-82BC-AA0373D84D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30EBA07E-139B-49B2-952C-0082DB5F7978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5CFB2E8-4DC0-4106-BA0A-74B10A058C8E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BD9B751-8A4A-4140-B0FB-C4EEB0343F57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F6A55A43-0913-422A-84CC-ACAC3AE737AA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C52D2D0F-90FF-488C-A079-EB90A3872A79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6296BDC5-A24E-4826-9031-DE205289C2A9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04AAB8A2-C59C-4F37-A13A-A35D9EAB2795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CAF469F2-2C36-4C9E-96B1-363F9095AF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1CE06608-AB3D-4048-846B-D21BC1EA14E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6D743C93-2FF0-4805-9BB9-896AF9BF17B6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46ED2535-E773-4744-8B09-979EE0AA86D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ADD842C4-EE4D-4CDC-A45A-9B5AB34B567E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78291934-DA7E-4D33-B7A2-781C76BC968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B9262365-DE32-42E5-9B15-CCFC205B0ACA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0D76776A-3306-48AF-864F-2A4E4464D777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8AA78B15-DF8E-4506-94D3-D63581F9F8D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837B458D-0F46-4B14-A3B3-24A344C33AE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6A04374B-2CD1-498B-B824-FDB10C61FE95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976F938-392F-45EA-9506-DB092AD0E6E6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DBF2079B-84AF-4B66-8F4D-1818B1BD48AB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4F8D223B-364A-49F7-987B-0CE1153CBD9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E14C8A6A-90FB-482F-A85B-AF79425DD6E5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99DAB7BF-F25D-44D3-8564-5D1EA86DD7F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F161B54D-14CC-4104-97A8-2F84222FFEE0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FAC94DD4-45BE-48DA-B4C1-E613EFE29AA3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7618743B-52D7-4999-8672-986FA06AA9E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C858C076-77CB-463E-9800-A9F41A1AB94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95B1AEFB-75A9-4D07-8BF4-582D921CDC06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C4FBB272-7586-4C96-B1CF-BA2ECE70F29D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2634A2A5-65EE-4317-BD28-68F0BC0B2C1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967DE6A4-973C-44AA-B6C4-50AEA462AF81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8F95F1CA-66EA-48FC-96C8-A358CABBA86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990E4547-A714-4D04-AA7D-FAC02E04EE68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406D5F2E-A1B5-4D0A-A18F-9DA680B0282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B3F1D940-2C39-4C09-9DF8-EC54F6C120D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303D3558-D6BD-441F-8608-A7B08636AF3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7BD3A956-A5F9-4256-8546-E41BF6E8FB5B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FB943B8E-85C3-4B6B-BC00-6383AA1356F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F35C2C72-67C0-4195-A6EE-318B695B685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35A576C3-7409-4F61-94AB-6E6169C52B7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5CDD4FBB-2FBD-4886-B48B-0B7D370F49B6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0A5D3892-EFFE-4C91-836C-F821417162FD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DE89CAEA-728F-4AC7-845D-EE218989977A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8894CCB2-54E9-4AFF-A9F1-7E782E6E93E0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7361FF8-A345-4334-B678-4A703F4E1B2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6E5CEBFE-4A0A-4041-9D5C-E499BE2BA3E3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9B89ECCD-3AE5-493F-834B-C2A23C31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41902A5-5424-4817-A0A0-EFACBF3B5A2A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B375632A-CEC0-4C1B-823A-D5CEC986E0B7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60AE167A-C89A-48CE-BDC2-B87194A7321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02395CBD-A331-4E69-A499-8EFEBD9BF19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EFA29290-BC85-47F0-90D2-D132636678E6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D7D646F7-3754-405C-87B8-7F3B4A526BF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D5EDC369-71A4-4578-9D5C-DAE6D6C2730E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9AAB1B6D-65F2-4078-9870-34CF83ADD7E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45225558-FA69-4977-8D82-0A94B9A8217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1014E445-186D-4121-8997-4637169BAF56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34ABB8F2-9F38-422D-84FE-1990EAF861B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CF178884-7DF2-4CB0-AA03-6245609AC3D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B4BB1FAA-547D-48E6-B54B-FA62B0A1EF48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F76048CC-FE67-46FF-B77C-98534BC63D0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331F9C5D-71D1-41B8-A044-3802777DC88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49733937-7AD5-48D2-9647-C8783D0987B2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0C7F0D23-28B5-4324-A306-9695BF8D60E1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563671DA-D0BD-4A4A-B549-68A706EBC5C7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95EA1931-C03C-4BCB-AED3-87EE8A6C5748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4E3C38E0-8A87-4403-9396-509AB8FADBA5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9200FEF2-4E9B-405F-925B-6ADF106B0C7A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E029420E-13A0-4D43-8177-3FEDF1D36B08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22750FAF-8350-42BB-BCE8-0B23FD81FAFD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88B5FF44-AB75-454C-B3E3-8032D5997B65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B0ADB9D2-BEE9-4011-ABEE-33A3E0D7127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62BE17-930C-4460-91F2-3DB9E6AE670C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F914C8CD-3A08-4766-A309-08F638C1C51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0067B596-7ADA-47D2-A2B9-94449040AF7C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8CC08D87-6865-4145-99C0-EA47F91A4458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94E0B572-7E1F-4007-803B-11524E96CD8B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0649E32B-8C23-4FC4-A246-160FD9A9CD2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02A6347E-F9E7-49BA-AA65-EC51ECA02BBE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7FB0A4E-7409-4B5C-B21C-87C9D88EC906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C3E75B0-EBD1-4270-B0E3-4AEEF86CA0C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F25D5865-803F-4587-A926-DB11C1ACDD45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A296B573-E0D1-496E-B259-12246FF9C410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A9F99402-077E-4C28-A968-F5A078ED9C6F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4D41D84C-FE2B-465D-BC68-B421F952330F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60C31FF8-0443-4BE1-9538-9E9DCEA42D27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C156A89-1436-4494-B0E5-3B3B0BB6D7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1CF6A66B-FFE6-4F75-80B8-012DA5C49822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D9DCCCE-6D21-431F-AD47-92F322CAAB4C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9E9DBA4-E8AB-45E8-B933-AB0CBF1A0220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E30F6AB8-29C2-4407-8509-7D2EB1ED5DA2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6481E052-8869-49DA-B1A8-57148E271F4D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160EF07-1346-4794-9140-CF3BBF6BD866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CBE15B09-85C2-483D-BC50-511BD82FAC6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6764434A-A273-4D9A-AB17-A31E8518EBCE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8BB19824-C096-40E7-9344-81C458A661C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9D31495-AF79-4278-A6D8-21ED62C1092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78AE40B7-BB50-4CD1-B133-C2BE04709FC0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8EE9DE69-03FD-45DD-93D8-DB933FC1C33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CC23C66-1382-4663-AE0F-C6E71B35F89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8AAA6F7F-8F73-49A0-8BB3-7E41F6AEE6AA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36DDA6F-D3A3-400F-9167-135B7991EE41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FEF13EFA-A214-4226-9408-358878BEEF29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D24D5C3-CAB3-417D-AA77-A357DC6994FA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F4B3DC50-03B6-4A40-9302-56558D3B4F45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072C33C2-30C6-44EC-8907-1C015430F702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3B020B52-72A6-4B4C-9EA9-154C8C3AB46E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77C7D88B-00B5-48A5-AF60-E1208E1586BB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792160CA-F1F3-479E-BB18-9593C32C792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0F60EE31-72AE-4824-9A06-766FC75B2FD1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A7F9ED2-F306-48DF-B6EA-0656841FDD42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041F3CEC-9986-4770-88AD-A1DC344F3A3D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F969692-E2C2-4190-B26B-418BB2E3C9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1143975-A658-4464-A27E-CF103BD7E31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CCEF2B0-5F0E-4E34-962C-299074A0BA2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581FE8DD-02A0-4BD9-B4EE-F9F5C2CB0B1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46A776F-A929-4322-94B5-6D0DDD0B402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4B02E723-3962-4CC7-920B-6E72826D850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A182C21B-035F-4AA5-B8EE-AC3FDAA88D84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A9AAA471-8C88-4F89-ACEE-C51B1481EF61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11C13E8B-92AC-47A8-81BC-3070AEFF2283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07AD385-B8D9-41CA-A7C7-54EC36050E13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911FC85F-05BF-4CCE-BC39-FCFA5A9DF04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F8485C98-7BBB-4578-9974-33E7E6998CC1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33342017-E0E1-472E-A9D3-369D3311A49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8BE994BC-89BA-49A2-96F5-2678DFA53EE8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67A6B2DA-037C-490E-AD21-0BF81C92E1C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22F82994-9A67-483E-8241-550C20DF2D5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03977598-4C0A-41C9-88A2-04E1786EFDDC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B8A71AC-FC3F-42D8-BB5B-EAAD0FCA4928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7E22F873-95AF-4500-9152-9435BD66161A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05A5E82-8FC9-4A7C-A0EB-B600F2BD440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7BBE7A14-AE26-4F1C-9E42-D8FFF6BB77B6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971508E-16E1-410F-A003-BBCF65EE1DC3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7E11345-97DD-41AE-BE75-FAE130D8F472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5C4D3F01-1A64-4D14-9AC4-859CDB32F2F9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0BEF79B-D2A6-4436-91B1-DBCD658AB33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D7496DF-45A9-4691-BF7B-07794C97373F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CB236D52-26FE-430A-80D8-14BB467555FD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FFA22D8C-21FE-4F4B-892B-58B6EF28560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BB7AE7C5-0A2D-450E-88B1-71014D4FA451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DCCD11B1-67A0-4A7E-93B1-CF00FD6DB87B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CD8FFEF-7BD1-47E6-B13E-187A8BEDB39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CFA49155-CA24-4F65-9BDD-62E3F640FCFE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0E036C3-4786-4852-B14B-DA0F0EBAEAA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A08E8710-0194-4039-ADE4-D39FA8F104C4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2D862FC5-BD78-4420-8693-D1F656330570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8DD9C386-6E46-49B8-9A19-FA302A31DFE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7837000D-2E7D-4196-BAFA-EEAF60C3DEE4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51B93C58-93A3-433A-86A1-DAFF883DDA64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D85DD0A-6133-49A2-B6FC-35638CEF3BC5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E303674B-F4C5-47B4-BAB2-EF4232FAC3F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0B32F96-8A59-46FD-9FB8-B77BBB817D60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52EE357-8E9E-48FE-9CE5-7329E465865F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FF1F950-DFA6-45F0-A043-B5B95A931A7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6FB4381A-175E-40B6-941A-B5078DEDD99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DE36E7FD-453E-49C1-AEB3-137799C1BEF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D87E0F2-7F0F-4744-84D8-4242CB5B0AB2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276E753-0F6E-486A-8ADD-FFB818F4437F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A54FA0B-2625-4551-8E52-9C6B88A6288C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1013F13-7F1E-4985-8083-7A62E4ED64DF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F37938AC-E741-4A8E-A55C-A24EAF181E72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A9A0B877-CA85-42A6-BA64-DD0B06DD964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D6057C7A-E669-4DF4-B93C-51775B57814F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31E19DE-D714-47F3-A322-8A6B379614C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10FCAB2-E1BE-4CB9-B77B-E03F2DBB91B2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C500852-8D48-4887-B280-21A440C99A9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96F7E78A-92DD-4889-92A1-182AFF1DB4AE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A50551A9-7205-474A-9660-DDFE304FEFF3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1AD2B88-0527-48D1-B7B3-B1DB31E9EAE4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70B9B0D-17AA-4119-BF57-0E62CD80BD40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A7A484B9-FABC-4901-8331-623B54D0B6EC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54CF7E80-58AE-4553-AF58-5CFD9D754DDF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68EFD88E-A9AD-43FC-BEE9-A98329271E21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255C0FBB-F0C3-44CC-ACC1-6E1BFF77FE88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8E658D01-0969-4D5E-8F53-FAFE5B1F9B41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84C6B85B-78BD-4AB9-B84F-35368E7C73D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ECF01A12-27A5-4015-A53F-F5670380201B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F28D0ABD-1F89-4C67-9D53-739A13C52A79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CBD59579-D4C2-4980-919C-58BDE842E953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EE8C04D-6DCB-424A-87AF-A93DCFBE462E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C088B56C-2041-488F-B811-EB8BA2B21B52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8B67D297-BDB7-4C0D-936D-E9F82AEA149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A00C2A6-ABBD-4AF7-ABC5-665C8A2EB9A8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053FDB6-3A7D-4C68-ADE7-EBAA35C62D2C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0E6AAE0C-A7B8-4628-8B49-6D6FF14CB645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ACC5F729-715F-4C4A-8C38-49036F56B98D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946B6451-7857-4516-94D7-58C651EECB49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74817079-9855-4E54-9C30-678295F3DBF7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229B1C77-A976-49C4-BCAC-4F27EB31E0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E54710E-8746-411F-866D-C919C07BA389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6061D64-EE2D-4DCA-AD0C-A6589D3749A3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49575BD5-BA13-4755-BA4E-049AA5A9C6B0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A180B211-9E18-4C93-9320-8A4A0D35FE1A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36BD6790-8E67-43B1-BDD3-09BFF7DAF86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F35EAB15-3851-4F15-AFD5-242885B99D4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91B42553-E79F-41E4-A782-36135CD04BEE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37853025-C187-4505-A6B8-7461ADF92EDC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492B3AC0-2AF7-4C2C-A054-D8906D5458E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5BB04C83-1149-4F07-BCD2-C6113A5324E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5ABD18A1-421D-4081-ABE9-3C5603E7B0C6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C7021CDC-00B4-4109-83D4-A5464B351979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7C0D4620-A129-4D4F-B407-78C115693E7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E193E1E-E8C0-4EFB-B0A8-E1282A00C1EC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CA6C0FD8-DA7A-42AA-AAB6-F780376DCFA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64F39F11-6629-48FD-A490-F04D88B6E575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7FFDE55E-10A2-4843-B812-3738332599D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220BE704-C383-4CB7-8570-3C3FCE3B7E8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91D78037-81F6-4124-9CF3-5FB1E88F32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CA530DFA-5F69-4107-90C9-6CAC983E18BB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8EE7265C-ABED-4BA3-A711-78101B134AF4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5DDEF78F-89C7-4000-B7B1-EB114D5AF930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C6044C64-1960-4F5E-867C-D5012B302271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462E81B-ACAF-4F70-A743-35433A18039B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D85166D0-3748-4D4D-9836-386AE920E6A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7F477223-D8C3-452F-BF66-5D080730FF75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3EACE030-F0D0-498E-A235-C180A140299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74A4F332-340B-4B69-86BA-C322D942592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BB25A32A-8B4B-4CF4-9A49-515A4A55350D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473A78B5-C709-4C3E-8C17-ABC9C0BA2C18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C7FD52A5-940D-4478-B5B9-482750E98DE9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4A136A2E-5081-444D-8B07-6231FE0F6A04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87309FAD-C379-4E5F-9EBD-43264AA86AB3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966377CB-F016-4CCB-B866-66C775567B92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BB4BA269-81C1-4CF0-96FB-C60252D6754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C36B0D5F-3A26-4C27-8B33-982232A7D5CE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1BBC688F-C47B-4F4A-8434-96C9F55656E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62FCB2EC-327A-4103-9CE6-7A950470F8D1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7785A348-A1D9-4FCA-9D84-19C98A46AE10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42F0C84-BAA9-4311-A33A-1B31052A12DB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B337E394-172B-4CF9-90A7-B9D75FF3D49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6AEEA04-8E70-4C10-AFE9-0C862810B610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F64AC07D-CB7C-4C28-979C-3B503793CC07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D8BD1163-CDB3-4484-825A-158D5B5FC86C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56B7B835-C548-43AF-9C93-87F9FBCE305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D0A52C3-5832-4B47-9D81-088C8BBC913A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CC471402-F9B8-40FC-8224-674265500EC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372ED80E-533E-437E-9D04-D143C7971450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8445253E-9B8E-45C8-9660-E8A5C28878E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D653C83-8369-42F3-B64F-0A038D4EB99E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01B1A276-0ACD-4E65-83E7-0D151A2E54A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39642B41-39C1-47B5-BE98-9D905D0E7A16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51150C89-3C1C-4210-95C7-52B5EC09B48E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6C35D54A-2F6B-46AA-9C36-7DD05A6B7F2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BA0A764C-9F9D-449C-9EEA-9ECFDE10B717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686FB22D-7D59-4240-A432-37770CB4F3AE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6F0747A-BB5D-4B22-9751-3DC39160423D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93AC92B7-B23C-4AC8-BB0E-6CB4F8142C6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5BE90349-C9A6-40D0-A220-A8530F309EE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499AE112-0FF1-450C-88C3-A3E86C47355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E7909990-85EF-495B-BC27-E0F93255ED0A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E580D75B-8AFF-4AB6-9316-C8819175776C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70CD014-9838-4BC2-831A-820E3D4CBA3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EE7F7A2-2F1F-4270-B76A-5BD16D8EC15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6A8C411D-116B-45EE-8858-BFBF6467B36F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134E482A-6D9A-4803-8844-A371DB41D17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9D82C91E-FEB5-4D9A-A4C6-08BB5F77FB6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03D0A299-F0D8-4AD9-BE23-E47D7853193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B2728455-3410-47C4-8E30-B992AF3BADAE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5B0934BF-D4FA-4233-B37E-CD7F6ED58F4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1EE70047-FF78-4E05-A442-54581CC32A2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2AA83EC6-9A13-43C8-882F-88A57774C769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F67CEFD9-15C1-47D5-A2BB-45AE703CD485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88FEB01F-2F9E-4143-B8EC-8BEC6BEFC21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5798D515-0132-474F-AD54-FBBD28A2444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93CE5D94-E10F-4BE9-A9A4-15B0851FDD4D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5045ED70-E0FC-450A-9E9B-C7C9FB94C54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6145584F-4B1F-4FAF-93C7-50175326DB0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3E38AAD6-4ED5-4C71-91EA-CCE3292943D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41DBB3D-00DB-4011-816B-1C1DA4AEC28D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4D47775B-5668-4A63-B745-10686A921282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049F89BC-A03B-4947-816F-C47AE141CAD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35B4BC3E-B753-4FDB-969B-B8737788671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85FBC59A-9644-4213-8502-AA310624339F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94C05866-6600-455B-B215-A36460C0870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4C6B9979-B3A6-4901-BB65-7E5E7EF4B975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3CED76C5-E7C8-41B8-A761-9D1451B3EAEC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213B2A4F-5378-41C3-B4AB-5CB54D842AC8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4AC7B91-4CD1-4F92-B8C7-507B497C3F9C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9558FB89-D6A1-4673-90CC-A6E1350858A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DC90509A-9E9E-43F7-A208-194E3EA908F1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CBD20E7F-1C92-4952-8C1E-CE77FBE233E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C9CB6A95-518C-4281-B25F-0BBDBA46661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3B59E1BC-4565-492C-B70C-FAD00092EC50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375B1AF9-1965-4D74-AF65-8D3274E46DE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AC855477-72A6-45CC-A933-4FC6CF3AEAB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BA6C3F2-6947-42E3-BFC5-7C3B56A10DFD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AF7839C7-8E01-4AF1-AC68-B46DEBF06A39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8284AED5-0A24-43D0-B844-64BA1431EC14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503A48DC-6157-4A6F-8686-9F33AC31879C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7B7C52F4-B6E9-4810-9F04-6A1F1711076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D7D9ED68-49AD-45F1-80F7-4A274850FAA8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8E2C57B3-EA9C-4EE7-AD5A-46A719640C3B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EA0372AE-E8B2-4E2C-B0A7-5101403CDE58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EEFD8F1E-ACDD-4C3A-A2E5-1BD7B1BEE8EB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E287B88-F7DC-4EE6-AFA3-F33486345F55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44F4EF88-A459-4ABC-B4AA-8DBE9ADDFDC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563B505B-0D97-4CF1-85E2-1D3A94D360F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323233ED-E1CD-4C0D-BC12-A8FB1E34E205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4CD82B67-2512-471C-BBFD-DCDF105BB51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DAA791D4-816C-48FD-A3F7-19BB9225BC67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708D27C-E7A8-4D78-823A-F60F27FF18AE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0A26984-E66E-463B-B055-EC647C69128B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B45752A4-2D32-4BBC-B9E8-6E044115193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A58D0DE-CFC3-4186-BE2B-B7AF680B92F7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5AE7D013-E06D-4DFC-BD44-82A3303778DB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5D296DEE-C6D0-4E88-9F1A-9490CCABCFD1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F6B65614-3BB7-4E27-80EE-1E8A7B79AC67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1664FE4D-9A11-40B5-B91F-CBCEDCD03B8D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A669F6BA-6197-4FAE-9BDB-9B093362932B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CECC3230-82B8-44FF-B249-49D20FBB2B50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1298D878-17F9-4270-9B66-23A042E7E7D3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AAA65FA2-DE4D-4171-8292-B3249D7A2B7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B986F08D-C04A-4D6C-B93B-DADE9C01E015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8BAC1924-AF3A-404C-BAE2-49552B693F3D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7D78B7F9-229A-4C0A-B890-59E09338F834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9FA7EB74-7ADF-4AEF-8BE0-C8411F8A6C4B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EB88DF6B-269C-4C78-8F4B-D67A6C0A3A1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F1D73E29-9DFB-4495-9A08-95F610D8C97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A8254CFD-3755-4720-A279-F96243FA72B6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50166E85-BB90-4C56-A564-8C4D66F127E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3A9B4EF3-50A8-40DA-9922-1E2E95FC8B9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0BC7D4E1-E32A-4FB7-8E95-07C90D0F5F1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EB427787-E672-4D0C-B569-91B5CEC7564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FACA7933-7EC4-4CFD-B564-7B1C8777EE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90F6B1F0-CE8F-4D35-9B4D-C7AB2A5815F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B295E9BB-BA59-4FEB-ABD7-5D3786DB63F8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A70AE44F-8B54-4C7F-9DAD-6C83A3BF608D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41BFFBA5-B901-4A73-9F9F-80C478E71C06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13385F0E-263E-4249-93F5-77DEF03A465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ED8CF45-5470-416F-96A0-23CBB83CBA3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5B4E7D8E-E422-49E7-B08A-848CBDB00C9D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F9BF3A65-4B9E-4905-A138-649D737670FD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FC53953-4904-4930-96A6-D45CFCDE87C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F395E84-42EF-4FC8-8EF7-362549E8C62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4AE347F6-AD8F-45B3-94FD-0748CB2775A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A79C1CB6-797F-4A89-9FC5-ACEA1DF0250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0E7BA09F-E712-4026-987D-6E7806FB82EE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A535AF4-7E8B-4C87-9F20-326E5CBD67F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B8EB9703-20A8-49F2-9531-0F0793E82697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62181469-9E68-4B9A-BD13-BE7BDD0F7C7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A3DCAC3E-1153-4F9F-8CF1-BFA20B7A1080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3ACB2B20-2B5A-4643-8F06-B6CB6A3C8905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9F5549A9-F109-4DAD-AD3A-45A4ED9B0AC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8116A47B-30D1-4C39-8871-C61906F5245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A06D4FBF-1E1A-4864-A32D-B4FBA69802E6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B41E650B-A2A7-4878-A03A-AE986EE2F600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62F61B45-2FBD-4818-A1B6-CE1DE5CBE013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7D3D9B2D-4456-46F3-8ED4-AC3C8BC8592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72435DFF-A762-4495-A07D-750572ECEEB0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8960A708-4535-466D-99C1-7E160C39C60C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A3DC8101-F1FB-4213-9F31-29EF825DF013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6447620-2F42-429A-82F5-52BDE0B52C2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691AF23A-CB3A-4050-8AB8-51EC5D8E49E2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F113FF14-3F6F-4449-A040-3DE9E5F9904B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6EB66282-2B36-4BDA-A571-67D9C90E85F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35C38DA6-97DA-4EA9-8E55-660EFC74EB0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id="{524BFC86-E744-42C3-9E37-7C218121DD3D}"/>
              </a:ext>
            </a:extLst>
          </p:cNvPr>
          <p:cNvGrpSpPr/>
          <p:nvPr userDrawn="1"/>
        </p:nvGrpSpPr>
        <p:grpSpPr>
          <a:xfrm rot="18823380" flipH="1">
            <a:off x="1483313" y="4959425"/>
            <a:ext cx="442463" cy="326412"/>
            <a:chOff x="3625593" y="6426852"/>
            <a:chExt cx="335279" cy="247341"/>
          </a:xfrm>
          <a:solidFill>
            <a:schemeClr val="accent2"/>
          </a:solidFill>
        </p:grpSpPr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50B2D1A6-0258-45B6-BA37-940F08286AD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19E8FF67-37E6-4BA4-927B-A8C5CC0D714E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EB8859E3-B659-47B9-B6BB-687BA101293F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25FE87D-99D9-47A8-9F31-FECC272B98A8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C277035B-35D7-40BE-828E-AE99DEC582C5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E90F11E6-EB2A-4FE5-B1CA-732E122032F9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EBEA6F8F-0E21-47E8-83E2-59046AA1D591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69F9023C-1550-447A-8692-6DD1E7FC1581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6ED873DA-1116-4CFD-BA8F-C9BDDD52D9A6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6EB1E424-9E82-40D5-AB85-FA8A0311065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8373E303-F489-4B0E-BD31-DC6499072D15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5782D679-884E-4D2F-A51A-5EEC042F7445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3C7668E2-4270-4625-A42F-30F11EBFBC89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0DD050D-6B3F-452A-9316-6AF269552616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0D86DBC-C8FE-45D2-8166-EB326F3A5F60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A435E42-1687-457E-9F0C-242A221022A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221B6251-BB28-4FE1-A0F5-90BE9A375808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74482186-114E-4ABA-BFB7-B06A67A961F8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44566ADB-8858-4061-92D1-9F40ABB3C1CB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86E6F875-3394-4E84-A511-8CF2DDC2CB69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37CAAAF8-7F56-40CF-AD75-EB0FF37ABE53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15913191-73B1-4081-9F88-0975271F2B0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72" name="Graphic 2712">
            <a:extLst>
              <a:ext uri="{FF2B5EF4-FFF2-40B4-BE49-F238E27FC236}">
                <a16:creationId xmlns:a16="http://schemas.microsoft.com/office/drawing/2014/main" id="{958736B1-4213-4B3F-A36A-4C5588759AC1}"/>
              </a:ext>
            </a:extLst>
          </p:cNvPr>
          <p:cNvGrpSpPr/>
          <p:nvPr userDrawn="1"/>
        </p:nvGrpSpPr>
        <p:grpSpPr>
          <a:xfrm>
            <a:off x="264083" y="6458165"/>
            <a:ext cx="1793928" cy="236043"/>
            <a:chOff x="8251658" y="4916654"/>
            <a:chExt cx="2895600" cy="381000"/>
          </a:xfrm>
          <a:solidFill>
            <a:schemeClr val="accent2"/>
          </a:solidFill>
        </p:grpSpPr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EE897BF6-079E-42D9-80E1-32253B6839E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80F6C23B-0ED8-42D0-88B8-BFE1C5865C3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85150FB7-5A52-42BF-9706-578309142D7C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5057F08-7998-4AB1-81B1-9A16B67B04FF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4FE897D3-B35D-4001-B132-4CD981C07996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FBCEF9B5-6459-4BD5-80F4-1CFFAEE63AF6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6A933CE-7AFE-4A8A-81BF-651840B8380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CE753EAF-3BD4-4CEA-871D-B57A1C38E821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911B5FBE-7A22-4A10-BF1C-1D03DB6981F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C0D5252C-B427-4B18-932D-459788C23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157021E0-C15E-4DAF-ABE2-3DA7F813619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1898E604-9C5E-4439-A20C-19B6C2EF13F5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16ACB4C-2CBB-4355-A8BE-75127C6024E5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17FE6D7C-0EE1-4690-B1B4-11EF78B0C22F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ECA6362E-5288-4F37-BC58-11B6833842C6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DB20B340-F921-42E0-A629-C710F02A482A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AFE7B9FC-1551-49FD-9BFC-31EF73ED1C8A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65E92FBB-E324-4921-AA52-315D7DF724F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8FD2D06-77B8-460D-9525-683C7A4FEA52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6CE6B35-9263-46B3-AEF0-E86DD470C30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C130E0C1-BEDE-4B5E-8778-79C72813AF6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CC25B81B-DDE4-4A13-9202-3A40C8B73B3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6E6D16FD-9C6C-4978-91F7-E662DDC1F43C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1A08E861-FC5C-45B5-A1B2-275DBA9CF86B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9BCF32A-CA16-41CE-91AF-25DC75ABC06B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4B40E019-2020-45AB-9E91-7C893FB50DAA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AA166827-60F6-406E-86F8-ECD3D6D45712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A7C5F4EA-C8CB-4C25-B0B5-A0D5B51FDCF7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2C6D8D30-19A8-4354-B830-554CAE0B9BC3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73031C95-B2B4-4316-948E-4595E9E274CD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03" name="Graphic 2714">
            <a:extLst>
              <a:ext uri="{FF2B5EF4-FFF2-40B4-BE49-F238E27FC236}">
                <a16:creationId xmlns:a16="http://schemas.microsoft.com/office/drawing/2014/main" id="{8ECC4B5B-0894-4B86-9BC9-FD848D9FF8B8}"/>
              </a:ext>
            </a:extLst>
          </p:cNvPr>
          <p:cNvGrpSpPr/>
          <p:nvPr userDrawn="1"/>
        </p:nvGrpSpPr>
        <p:grpSpPr>
          <a:xfrm rot="520099">
            <a:off x="1218351" y="5445213"/>
            <a:ext cx="616527" cy="807163"/>
            <a:chOff x="6096000" y="4249903"/>
            <a:chExt cx="1447800" cy="1895475"/>
          </a:xfrm>
          <a:solidFill>
            <a:schemeClr val="accent2"/>
          </a:solidFill>
        </p:grpSpPr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BF2405A8-771F-41C3-9C02-CE4E04548F9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704BD5C3-A0D9-400E-A294-9D9D9D5CE12E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723D650A-4F3C-4F42-BBF1-FF8877EA164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F7AE3E30-1C53-4479-9816-74B70B96FAAA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1F856008-CD41-4FBB-8102-EDA319C926C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44C7BD54-995E-4269-A772-769436F84D5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CEB26C7F-D952-445C-8567-24CCB7B2CB97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9242D3B-C8BD-4119-A655-8E220DB995F2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AB3EE5A-FD2C-4558-81D2-208B8F1CF03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26B5E10-D848-463A-A332-CF3512B8A9D3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7DCC130C-CC77-4418-BDE5-762ABC6BD76F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0700676D-BA5E-4D64-B0DF-4DC7DE21D50D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2CF27D29-B396-45B9-9243-1A37812D5549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1ED2F695-EA68-4C49-944F-261E76B0F1CD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EC7DAF6D-4415-485E-B524-FF3FA863EE79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B0B5D571-7435-4E82-B929-B94A3F002BBE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8F3D7E8-0838-4232-AF9B-8BFC4215B80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0EE8662D-E42A-44A2-971F-684B8FC2D3E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6942504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48907821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2146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22732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934015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744832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5158936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5338420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6453326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5" Type="http://schemas.openxmlformats.org/officeDocument/2006/relationships/slideLayout" Target="../slideLayouts/slideLayout27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slideLayout" Target="../slideLayouts/slideLayout26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55" r:id="rId2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7" r:id="rId2"/>
    <p:sldLayoutId id="2147483745" r:id="rId3"/>
    <p:sldLayoutId id="2147483736" r:id="rId4"/>
    <p:sldLayoutId id="2147483741" r:id="rId5"/>
    <p:sldLayoutId id="2147483744" r:id="rId6"/>
    <p:sldLayoutId id="2147483742" r:id="rId7"/>
    <p:sldLayoutId id="2147483743" r:id="rId8"/>
    <p:sldLayoutId id="2147483732" r:id="rId9"/>
    <p:sldLayoutId id="2147483755" r:id="rId10"/>
    <p:sldLayoutId id="2147483739" r:id="rId11"/>
    <p:sldLayoutId id="2147483746" r:id="rId12"/>
    <p:sldLayoutId id="2147483747" r:id="rId13"/>
    <p:sldLayoutId id="2147483748" r:id="rId14"/>
    <p:sldLayoutId id="2147483749" r:id="rId15"/>
    <p:sldLayoutId id="2147483750" r:id="rId16"/>
    <p:sldLayoutId id="2147483752" r:id="rId17"/>
    <p:sldLayoutId id="2147483751" r:id="rId18"/>
    <p:sldLayoutId id="2147483753" r:id="rId19"/>
    <p:sldLayoutId id="2147483754" r:id="rId20"/>
    <p:sldLayoutId id="2147483756" r:id="rId21"/>
    <p:sldLayoutId id="2147483757" r:id="rId22"/>
    <p:sldLayoutId id="2147483738" r:id="rId23"/>
    <p:sldLayoutId id="2147483740" r:id="rId24"/>
    <p:sldLayoutId id="2147483733" r:id="rId25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0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5" name="Rectangle 5404">
            <a:extLst>
              <a:ext uri="{FF2B5EF4-FFF2-40B4-BE49-F238E27FC236}">
                <a16:creationId xmlns:a16="http://schemas.microsoft.com/office/drawing/2014/main" id="{08A6A31E-179F-4830-9ECE-867859222359}"/>
              </a:ext>
            </a:extLst>
          </p:cNvPr>
          <p:cNvSpPr/>
          <p:nvPr/>
        </p:nvSpPr>
        <p:spPr>
          <a:xfrm flipV="1">
            <a:off x="0" y="6051884"/>
            <a:ext cx="12191852" cy="8061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404" name="Group 5403">
            <a:extLst>
              <a:ext uri="{FF2B5EF4-FFF2-40B4-BE49-F238E27FC236}">
                <a16:creationId xmlns:a16="http://schemas.microsoft.com/office/drawing/2014/main" id="{2FBDB58B-37B9-4F02-A7AD-F2EF4C0C23EE}"/>
              </a:ext>
            </a:extLst>
          </p:cNvPr>
          <p:cNvGrpSpPr/>
          <p:nvPr/>
        </p:nvGrpSpPr>
        <p:grpSpPr>
          <a:xfrm>
            <a:off x="2772612" y="2099525"/>
            <a:ext cx="6485522" cy="1492517"/>
            <a:chOff x="2772612" y="1955141"/>
            <a:chExt cx="6485522" cy="1492517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E70DBB5-9A94-4FBA-ADA4-9C3CA723F15B}"/>
                </a:ext>
              </a:extLst>
            </p:cNvPr>
            <p:cNvSpPr/>
            <p:nvPr/>
          </p:nvSpPr>
          <p:spPr>
            <a:xfrm>
              <a:off x="5218081" y="2190136"/>
              <a:ext cx="384953" cy="1044872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3" name="Freeform: Shape 5402">
              <a:extLst>
                <a:ext uri="{FF2B5EF4-FFF2-40B4-BE49-F238E27FC236}">
                  <a16:creationId xmlns:a16="http://schemas.microsoft.com/office/drawing/2014/main" id="{E9F16B3E-58D0-4A1D-98F4-CDA6442F65B4}"/>
                </a:ext>
              </a:extLst>
            </p:cNvPr>
            <p:cNvSpPr/>
            <p:nvPr/>
          </p:nvSpPr>
          <p:spPr>
            <a:xfrm>
              <a:off x="2772612" y="1955141"/>
              <a:ext cx="6485522" cy="1492517"/>
            </a:xfrm>
            <a:custGeom>
              <a:avLst/>
              <a:gdLst>
                <a:gd name="connsiteX0" fmla="*/ 1505361 w 6485522"/>
                <a:gd name="connsiteY0" fmla="*/ 0 h 1492517"/>
                <a:gd name="connsiteX1" fmla="*/ 1837520 w 6485522"/>
                <a:gd name="connsiteY1" fmla="*/ 117686 h 1492517"/>
                <a:gd name="connsiteX2" fmla="*/ 1959606 w 6485522"/>
                <a:gd name="connsiteY2" fmla="*/ 411900 h 1492517"/>
                <a:gd name="connsiteX3" fmla="*/ 1922759 w 6485522"/>
                <a:gd name="connsiteY3" fmla="*/ 586229 h 1492517"/>
                <a:gd name="connsiteX4" fmla="*/ 1829821 w 6485522"/>
                <a:gd name="connsiteY4" fmla="*/ 719862 h 1492517"/>
                <a:gd name="connsiteX5" fmla="*/ 1641194 w 6485522"/>
                <a:gd name="connsiteY5" fmla="*/ 868344 h 1492517"/>
                <a:gd name="connsiteX6" fmla="*/ 1397574 w 6485522"/>
                <a:gd name="connsiteY6" fmla="*/ 1087767 h 1492517"/>
                <a:gd name="connsiteX7" fmla="*/ 1348080 w 6485522"/>
                <a:gd name="connsiteY7" fmla="*/ 1193904 h 1492517"/>
                <a:gd name="connsiteX8" fmla="*/ 1692889 w 6485522"/>
                <a:gd name="connsiteY8" fmla="*/ 1193904 h 1492517"/>
                <a:gd name="connsiteX9" fmla="*/ 1692889 w 6485522"/>
                <a:gd name="connsiteY9" fmla="*/ 1078968 h 1492517"/>
                <a:gd name="connsiteX10" fmla="*/ 1758880 w 6485522"/>
                <a:gd name="connsiteY10" fmla="*/ 1012976 h 1492517"/>
                <a:gd name="connsiteX11" fmla="*/ 1908461 w 6485522"/>
                <a:gd name="connsiteY11" fmla="*/ 1012976 h 1492517"/>
                <a:gd name="connsiteX12" fmla="*/ 1944207 w 6485522"/>
                <a:gd name="connsiteY12" fmla="*/ 1023425 h 1492517"/>
                <a:gd name="connsiteX13" fmla="*/ 1971153 w 6485522"/>
                <a:gd name="connsiteY13" fmla="*/ 1074019 h 1492517"/>
                <a:gd name="connsiteX14" fmla="*/ 1969504 w 6485522"/>
                <a:gd name="connsiteY14" fmla="*/ 1383081 h 1492517"/>
                <a:gd name="connsiteX15" fmla="*/ 1970054 w 6485522"/>
                <a:gd name="connsiteY15" fmla="*/ 1401778 h 1492517"/>
                <a:gd name="connsiteX16" fmla="*/ 1987102 w 6485522"/>
                <a:gd name="connsiteY16" fmla="*/ 1418826 h 1492517"/>
                <a:gd name="connsiteX17" fmla="*/ 2258219 w 6485522"/>
                <a:gd name="connsiteY17" fmla="*/ 1422676 h 1492517"/>
                <a:gd name="connsiteX18" fmla="*/ 2402851 w 6485522"/>
                <a:gd name="connsiteY18" fmla="*/ 1424876 h 1492517"/>
                <a:gd name="connsiteX19" fmla="*/ 2260418 w 6485522"/>
                <a:gd name="connsiteY19" fmla="*/ 1293992 h 1492517"/>
                <a:gd name="connsiteX20" fmla="*/ 2133384 w 6485522"/>
                <a:gd name="connsiteY20" fmla="*/ 745709 h 1492517"/>
                <a:gd name="connsiteX21" fmla="*/ 2257118 w 6485522"/>
                <a:gd name="connsiteY21" fmla="*/ 201826 h 1492517"/>
                <a:gd name="connsiteX22" fmla="*/ 2637672 w 6485522"/>
                <a:gd name="connsiteY22" fmla="*/ 0 h 1492517"/>
                <a:gd name="connsiteX23" fmla="*/ 3019325 w 6485522"/>
                <a:gd name="connsiteY23" fmla="*/ 199076 h 1492517"/>
                <a:gd name="connsiteX24" fmla="*/ 3143609 w 6485522"/>
                <a:gd name="connsiteY24" fmla="*/ 744059 h 1492517"/>
                <a:gd name="connsiteX25" fmla="*/ 3016025 w 6485522"/>
                <a:gd name="connsiteY25" fmla="*/ 1292892 h 1492517"/>
                <a:gd name="connsiteX26" fmla="*/ 2870293 w 6485522"/>
                <a:gd name="connsiteY26" fmla="*/ 1432575 h 1492517"/>
                <a:gd name="connsiteX27" fmla="*/ 3000628 w 6485522"/>
                <a:gd name="connsiteY27" fmla="*/ 1432575 h 1492517"/>
                <a:gd name="connsiteX28" fmla="*/ 3388329 w 6485522"/>
                <a:gd name="connsiteY28" fmla="*/ 1435874 h 1492517"/>
                <a:gd name="connsiteX29" fmla="*/ 3403177 w 6485522"/>
                <a:gd name="connsiteY29" fmla="*/ 1429825 h 1492517"/>
                <a:gd name="connsiteX30" fmla="*/ 3409227 w 6485522"/>
                <a:gd name="connsiteY30" fmla="*/ 1414977 h 1492517"/>
                <a:gd name="connsiteX31" fmla="*/ 3409227 w 6485522"/>
                <a:gd name="connsiteY31" fmla="*/ 1270345 h 1492517"/>
                <a:gd name="connsiteX32" fmla="*/ 3486217 w 6485522"/>
                <a:gd name="connsiteY32" fmla="*/ 1193354 h 1492517"/>
                <a:gd name="connsiteX33" fmla="*/ 3575306 w 6485522"/>
                <a:gd name="connsiteY33" fmla="*/ 1193354 h 1492517"/>
                <a:gd name="connsiteX34" fmla="*/ 3601703 w 6485522"/>
                <a:gd name="connsiteY34" fmla="*/ 1166957 h 1492517"/>
                <a:gd name="connsiteX35" fmla="*/ 3601703 w 6485522"/>
                <a:gd name="connsiteY35" fmla="*/ 312912 h 1492517"/>
                <a:gd name="connsiteX36" fmla="*/ 3591254 w 6485522"/>
                <a:gd name="connsiteY36" fmla="*/ 302463 h 1492517"/>
                <a:gd name="connsiteX37" fmla="*/ 3469719 w 6485522"/>
                <a:gd name="connsiteY37" fmla="*/ 302463 h 1492517"/>
                <a:gd name="connsiteX38" fmla="*/ 3397128 w 6485522"/>
                <a:gd name="connsiteY38" fmla="*/ 229872 h 1492517"/>
                <a:gd name="connsiteX39" fmla="*/ 3397128 w 6485522"/>
                <a:gd name="connsiteY39" fmla="*/ 105588 h 1492517"/>
                <a:gd name="connsiteX40" fmla="*/ 3479068 w 6485522"/>
                <a:gd name="connsiteY40" fmla="*/ 23648 h 1492517"/>
                <a:gd name="connsiteX41" fmla="*/ 3881618 w 6485522"/>
                <a:gd name="connsiteY41" fmla="*/ 23648 h 1492517"/>
                <a:gd name="connsiteX42" fmla="*/ 3963008 w 6485522"/>
                <a:gd name="connsiteY42" fmla="*/ 105038 h 1492517"/>
                <a:gd name="connsiteX43" fmla="*/ 3963008 w 6485522"/>
                <a:gd name="connsiteY43" fmla="*/ 1182355 h 1492517"/>
                <a:gd name="connsiteX44" fmla="*/ 3974007 w 6485522"/>
                <a:gd name="connsiteY44" fmla="*/ 1193354 h 1492517"/>
                <a:gd name="connsiteX45" fmla="*/ 4084543 w 6485522"/>
                <a:gd name="connsiteY45" fmla="*/ 1193354 h 1492517"/>
                <a:gd name="connsiteX46" fmla="*/ 4145586 w 6485522"/>
                <a:gd name="connsiteY46" fmla="*/ 1254397 h 1492517"/>
                <a:gd name="connsiteX47" fmla="*/ 4145586 w 6485522"/>
                <a:gd name="connsiteY47" fmla="*/ 1423226 h 1492517"/>
                <a:gd name="connsiteX48" fmla="*/ 4159884 w 6485522"/>
                <a:gd name="connsiteY48" fmla="*/ 1436424 h 1492517"/>
                <a:gd name="connsiteX49" fmla="*/ 4439250 w 6485522"/>
                <a:gd name="connsiteY49" fmla="*/ 1436424 h 1492517"/>
                <a:gd name="connsiteX50" fmla="*/ 4466746 w 6485522"/>
                <a:gd name="connsiteY50" fmla="*/ 1409477 h 1492517"/>
                <a:gd name="connsiteX51" fmla="*/ 4468396 w 6485522"/>
                <a:gd name="connsiteY51" fmla="*/ 1296741 h 1492517"/>
                <a:gd name="connsiteX52" fmla="*/ 4549786 w 6485522"/>
                <a:gd name="connsiteY52" fmla="*/ 1216451 h 1492517"/>
                <a:gd name="connsiteX53" fmla="*/ 4804405 w 6485522"/>
                <a:gd name="connsiteY53" fmla="*/ 1216451 h 1492517"/>
                <a:gd name="connsiteX54" fmla="*/ 4847850 w 6485522"/>
                <a:gd name="connsiteY54" fmla="*/ 1215351 h 1492517"/>
                <a:gd name="connsiteX55" fmla="*/ 5027677 w 6485522"/>
                <a:gd name="connsiteY55" fmla="*/ 901890 h 1492517"/>
                <a:gd name="connsiteX56" fmla="*/ 4800556 w 6485522"/>
                <a:gd name="connsiteY56" fmla="*/ 961283 h 1492517"/>
                <a:gd name="connsiteX57" fmla="*/ 4515690 w 6485522"/>
                <a:gd name="connsiteY57" fmla="*/ 835898 h 1492517"/>
                <a:gd name="connsiteX58" fmla="*/ 4398555 w 6485522"/>
                <a:gd name="connsiteY58" fmla="*/ 498239 h 1492517"/>
                <a:gd name="connsiteX59" fmla="*/ 4523390 w 6485522"/>
                <a:gd name="connsiteY59" fmla="*/ 142433 h 1492517"/>
                <a:gd name="connsiteX60" fmla="*/ 4872047 w 6485522"/>
                <a:gd name="connsiteY60" fmla="*/ 0 h 1492517"/>
                <a:gd name="connsiteX61" fmla="*/ 5254250 w 6485522"/>
                <a:gd name="connsiteY61" fmla="*/ 176529 h 1492517"/>
                <a:gd name="connsiteX62" fmla="*/ 5386233 w 6485522"/>
                <a:gd name="connsiteY62" fmla="*/ 742409 h 1492517"/>
                <a:gd name="connsiteX63" fmla="*/ 5095869 w 6485522"/>
                <a:gd name="connsiteY63" fmla="*/ 1435874 h 1492517"/>
                <a:gd name="connsiteX64" fmla="*/ 5262499 w 6485522"/>
                <a:gd name="connsiteY64" fmla="*/ 1436424 h 1492517"/>
                <a:gd name="connsiteX65" fmla="*/ 6485522 w 6485522"/>
                <a:gd name="connsiteY65" fmla="*/ 1436424 h 1492517"/>
                <a:gd name="connsiteX66" fmla="*/ 6471774 w 6485522"/>
                <a:gd name="connsiteY66" fmla="*/ 1491417 h 1492517"/>
                <a:gd name="connsiteX67" fmla="*/ 5262499 w 6485522"/>
                <a:gd name="connsiteY67" fmla="*/ 1491417 h 1492517"/>
                <a:gd name="connsiteX68" fmla="*/ 4868197 w 6485522"/>
                <a:gd name="connsiteY68" fmla="*/ 1489768 h 1492517"/>
                <a:gd name="connsiteX69" fmla="*/ 4868197 w 6485522"/>
                <a:gd name="connsiteY69" fmla="*/ 1435324 h 1492517"/>
                <a:gd name="connsiteX70" fmla="*/ 5208055 w 6485522"/>
                <a:gd name="connsiteY70" fmla="*/ 1267045 h 1492517"/>
                <a:gd name="connsiteX71" fmla="*/ 5331240 w 6485522"/>
                <a:gd name="connsiteY71" fmla="*/ 742959 h 1492517"/>
                <a:gd name="connsiteX72" fmla="*/ 5210805 w 6485522"/>
                <a:gd name="connsiteY72" fmla="*/ 210625 h 1492517"/>
                <a:gd name="connsiteX73" fmla="*/ 4872047 w 6485522"/>
                <a:gd name="connsiteY73" fmla="*/ 55544 h 1492517"/>
                <a:gd name="connsiteX74" fmla="*/ 4564085 w 6485522"/>
                <a:gd name="connsiteY74" fmla="*/ 179278 h 1492517"/>
                <a:gd name="connsiteX75" fmla="*/ 4452998 w 6485522"/>
                <a:gd name="connsiteY75" fmla="*/ 498239 h 1492517"/>
                <a:gd name="connsiteX76" fmla="*/ 4555285 w 6485522"/>
                <a:gd name="connsiteY76" fmla="*/ 798502 h 1492517"/>
                <a:gd name="connsiteX77" fmla="*/ 4800005 w 6485522"/>
                <a:gd name="connsiteY77" fmla="*/ 906289 h 1492517"/>
                <a:gd name="connsiteX78" fmla="*/ 5041975 w 6485522"/>
                <a:gd name="connsiteY78" fmla="*/ 824899 h 1492517"/>
                <a:gd name="connsiteX79" fmla="*/ 5061223 w 6485522"/>
                <a:gd name="connsiteY79" fmla="*/ 810051 h 1492517"/>
                <a:gd name="connsiteX80" fmla="*/ 5088170 w 6485522"/>
                <a:gd name="connsiteY80" fmla="*/ 824349 h 1492517"/>
                <a:gd name="connsiteX81" fmla="*/ 5086520 w 6485522"/>
                <a:gd name="connsiteY81" fmla="*/ 848546 h 1492517"/>
                <a:gd name="connsiteX82" fmla="*/ 4847300 w 6485522"/>
                <a:gd name="connsiteY82" fmla="*/ 1270895 h 1492517"/>
                <a:gd name="connsiteX83" fmla="*/ 4803855 w 6485522"/>
                <a:gd name="connsiteY83" fmla="*/ 1271994 h 1492517"/>
                <a:gd name="connsiteX84" fmla="*/ 4549236 w 6485522"/>
                <a:gd name="connsiteY84" fmla="*/ 1271994 h 1492517"/>
                <a:gd name="connsiteX85" fmla="*/ 4522840 w 6485522"/>
                <a:gd name="connsiteY85" fmla="*/ 1297841 h 1492517"/>
                <a:gd name="connsiteX86" fmla="*/ 4521190 w 6485522"/>
                <a:gd name="connsiteY86" fmla="*/ 1410577 h 1492517"/>
                <a:gd name="connsiteX87" fmla="*/ 4438700 w 6485522"/>
                <a:gd name="connsiteY87" fmla="*/ 1491417 h 1492517"/>
                <a:gd name="connsiteX88" fmla="*/ 4159334 w 6485522"/>
                <a:gd name="connsiteY88" fmla="*/ 1491417 h 1492517"/>
                <a:gd name="connsiteX89" fmla="*/ 4090043 w 6485522"/>
                <a:gd name="connsiteY89" fmla="*/ 1424326 h 1492517"/>
                <a:gd name="connsiteX90" fmla="*/ 4090043 w 6485522"/>
                <a:gd name="connsiteY90" fmla="*/ 1423226 h 1492517"/>
                <a:gd name="connsiteX91" fmla="*/ 4090043 w 6485522"/>
                <a:gd name="connsiteY91" fmla="*/ 1253847 h 1492517"/>
                <a:gd name="connsiteX92" fmla="*/ 4083994 w 6485522"/>
                <a:gd name="connsiteY92" fmla="*/ 1247797 h 1492517"/>
                <a:gd name="connsiteX93" fmla="*/ 3974007 w 6485522"/>
                <a:gd name="connsiteY93" fmla="*/ 1247797 h 1492517"/>
                <a:gd name="connsiteX94" fmla="*/ 3908015 w 6485522"/>
                <a:gd name="connsiteY94" fmla="*/ 1181805 h 1492517"/>
                <a:gd name="connsiteX95" fmla="*/ 3908015 w 6485522"/>
                <a:gd name="connsiteY95" fmla="*/ 105588 h 1492517"/>
                <a:gd name="connsiteX96" fmla="*/ 3881618 w 6485522"/>
                <a:gd name="connsiteY96" fmla="*/ 79191 h 1492517"/>
                <a:gd name="connsiteX97" fmla="*/ 3479068 w 6485522"/>
                <a:gd name="connsiteY97" fmla="*/ 79191 h 1492517"/>
                <a:gd name="connsiteX98" fmla="*/ 3452121 w 6485522"/>
                <a:gd name="connsiteY98" fmla="*/ 106137 h 1492517"/>
                <a:gd name="connsiteX99" fmla="*/ 3452121 w 6485522"/>
                <a:gd name="connsiteY99" fmla="*/ 230422 h 1492517"/>
                <a:gd name="connsiteX100" fmla="*/ 3469719 w 6485522"/>
                <a:gd name="connsiteY100" fmla="*/ 248020 h 1492517"/>
                <a:gd name="connsiteX101" fmla="*/ 3591254 w 6485522"/>
                <a:gd name="connsiteY101" fmla="*/ 248020 h 1492517"/>
                <a:gd name="connsiteX102" fmla="*/ 3656696 w 6485522"/>
                <a:gd name="connsiteY102" fmla="*/ 313462 h 1492517"/>
                <a:gd name="connsiteX103" fmla="*/ 3656696 w 6485522"/>
                <a:gd name="connsiteY103" fmla="*/ 1168057 h 1492517"/>
                <a:gd name="connsiteX104" fmla="*/ 3575306 w 6485522"/>
                <a:gd name="connsiteY104" fmla="*/ 1249447 h 1492517"/>
                <a:gd name="connsiteX105" fmla="*/ 3486217 w 6485522"/>
                <a:gd name="connsiteY105" fmla="*/ 1249447 h 1492517"/>
                <a:gd name="connsiteX106" fmla="*/ 3464220 w 6485522"/>
                <a:gd name="connsiteY106" fmla="*/ 1271444 h 1492517"/>
                <a:gd name="connsiteX107" fmla="*/ 3464220 w 6485522"/>
                <a:gd name="connsiteY107" fmla="*/ 1416627 h 1492517"/>
                <a:gd name="connsiteX108" fmla="*/ 3442223 w 6485522"/>
                <a:gd name="connsiteY108" fmla="*/ 1470520 h 1492517"/>
                <a:gd name="connsiteX109" fmla="*/ 3388879 w 6485522"/>
                <a:gd name="connsiteY109" fmla="*/ 1492517 h 1492517"/>
                <a:gd name="connsiteX110" fmla="*/ 3388329 w 6485522"/>
                <a:gd name="connsiteY110" fmla="*/ 1492517 h 1492517"/>
                <a:gd name="connsiteX111" fmla="*/ 3000628 w 6485522"/>
                <a:gd name="connsiteY111" fmla="*/ 1489218 h 1492517"/>
                <a:gd name="connsiteX112" fmla="*/ 2787803 w 6485522"/>
                <a:gd name="connsiteY112" fmla="*/ 1489218 h 1492517"/>
                <a:gd name="connsiteX113" fmla="*/ 2756457 w 6485522"/>
                <a:gd name="connsiteY113" fmla="*/ 1467770 h 1492517"/>
                <a:gd name="connsiteX114" fmla="*/ 2772955 w 6485522"/>
                <a:gd name="connsiteY114" fmla="*/ 1428725 h 1492517"/>
                <a:gd name="connsiteX115" fmla="*/ 2970930 w 6485522"/>
                <a:gd name="connsiteY115" fmla="*/ 1264295 h 1492517"/>
                <a:gd name="connsiteX116" fmla="*/ 3089166 w 6485522"/>
                <a:gd name="connsiteY116" fmla="*/ 745709 h 1492517"/>
                <a:gd name="connsiteX117" fmla="*/ 2973130 w 6485522"/>
                <a:gd name="connsiteY117" fmla="*/ 230422 h 1492517"/>
                <a:gd name="connsiteX118" fmla="*/ 2637672 w 6485522"/>
                <a:gd name="connsiteY118" fmla="*/ 56094 h 1492517"/>
                <a:gd name="connsiteX119" fmla="*/ 2302213 w 6485522"/>
                <a:gd name="connsiteY119" fmla="*/ 230972 h 1492517"/>
                <a:gd name="connsiteX120" fmla="*/ 2186727 w 6485522"/>
                <a:gd name="connsiteY120" fmla="*/ 745159 h 1492517"/>
                <a:gd name="connsiteX121" fmla="*/ 2304962 w 6485522"/>
                <a:gd name="connsiteY121" fmla="*/ 1263195 h 1492517"/>
                <a:gd name="connsiteX122" fmla="*/ 2512287 w 6485522"/>
                <a:gd name="connsiteY122" fmla="*/ 1420476 h 1492517"/>
                <a:gd name="connsiteX123" fmla="*/ 2533184 w 6485522"/>
                <a:gd name="connsiteY123" fmla="*/ 1449073 h 1492517"/>
                <a:gd name="connsiteX124" fmla="*/ 2501838 w 6485522"/>
                <a:gd name="connsiteY124" fmla="*/ 1481519 h 1492517"/>
                <a:gd name="connsiteX125" fmla="*/ 2501289 w 6485522"/>
                <a:gd name="connsiteY125" fmla="*/ 1481519 h 1492517"/>
                <a:gd name="connsiteX126" fmla="*/ 2256568 w 6485522"/>
                <a:gd name="connsiteY126" fmla="*/ 1478219 h 1492517"/>
                <a:gd name="connsiteX127" fmla="*/ 1985452 w 6485522"/>
                <a:gd name="connsiteY127" fmla="*/ 1474370 h 1492517"/>
                <a:gd name="connsiteX128" fmla="*/ 1914510 w 6485522"/>
                <a:gd name="connsiteY128" fmla="*/ 1403428 h 1492517"/>
                <a:gd name="connsiteX129" fmla="*/ 1913961 w 6485522"/>
                <a:gd name="connsiteY129" fmla="*/ 1383631 h 1492517"/>
                <a:gd name="connsiteX130" fmla="*/ 1915610 w 6485522"/>
                <a:gd name="connsiteY130" fmla="*/ 1074569 h 1492517"/>
                <a:gd name="connsiteX131" fmla="*/ 1913961 w 6485522"/>
                <a:gd name="connsiteY131" fmla="*/ 1070169 h 1492517"/>
                <a:gd name="connsiteX132" fmla="*/ 1909561 w 6485522"/>
                <a:gd name="connsiteY132" fmla="*/ 1068519 h 1492517"/>
                <a:gd name="connsiteX133" fmla="*/ 1758330 w 6485522"/>
                <a:gd name="connsiteY133" fmla="*/ 1068519 h 1492517"/>
                <a:gd name="connsiteX134" fmla="*/ 1747332 w 6485522"/>
                <a:gd name="connsiteY134" fmla="*/ 1079518 h 1492517"/>
                <a:gd name="connsiteX135" fmla="*/ 1747332 w 6485522"/>
                <a:gd name="connsiteY135" fmla="*/ 1200503 h 1492517"/>
                <a:gd name="connsiteX136" fmla="*/ 1698387 w 6485522"/>
                <a:gd name="connsiteY136" fmla="*/ 1249447 h 1492517"/>
                <a:gd name="connsiteX137" fmla="*/ 1332132 w 6485522"/>
                <a:gd name="connsiteY137" fmla="*/ 1249447 h 1492517"/>
                <a:gd name="connsiteX138" fmla="*/ 1305186 w 6485522"/>
                <a:gd name="connsiteY138" fmla="*/ 1240648 h 1492517"/>
                <a:gd name="connsiteX139" fmla="*/ 1290337 w 6485522"/>
                <a:gd name="connsiteY139" fmla="*/ 1198303 h 1492517"/>
                <a:gd name="connsiteX140" fmla="*/ 1350280 w 6485522"/>
                <a:gd name="connsiteY140" fmla="*/ 1059720 h 1492517"/>
                <a:gd name="connsiteX141" fmla="*/ 1609299 w 6485522"/>
                <a:gd name="connsiteY141" fmla="*/ 824349 h 1492517"/>
                <a:gd name="connsiteX142" fmla="*/ 1791877 w 6485522"/>
                <a:gd name="connsiteY142" fmla="*/ 681367 h 1492517"/>
                <a:gd name="connsiteX143" fmla="*/ 1873266 w 6485522"/>
                <a:gd name="connsiteY143" fmla="*/ 564231 h 1492517"/>
                <a:gd name="connsiteX144" fmla="*/ 1905162 w 6485522"/>
                <a:gd name="connsiteY144" fmla="*/ 413000 h 1492517"/>
                <a:gd name="connsiteX145" fmla="*/ 1800125 w 6485522"/>
                <a:gd name="connsiteY145" fmla="*/ 158381 h 1492517"/>
                <a:gd name="connsiteX146" fmla="*/ 1505361 w 6485522"/>
                <a:gd name="connsiteY146" fmla="*/ 54994 h 1492517"/>
                <a:gd name="connsiteX147" fmla="*/ 1292537 w 6485522"/>
                <a:gd name="connsiteY147" fmla="*/ 98438 h 1492517"/>
                <a:gd name="connsiteX148" fmla="*/ 1141856 w 6485522"/>
                <a:gd name="connsiteY148" fmla="*/ 235372 h 1492517"/>
                <a:gd name="connsiteX149" fmla="*/ 1085762 w 6485522"/>
                <a:gd name="connsiteY149" fmla="*/ 493840 h 1492517"/>
                <a:gd name="connsiteX150" fmla="*/ 1090712 w 6485522"/>
                <a:gd name="connsiteY150" fmla="*/ 498789 h 1492517"/>
                <a:gd name="connsiteX151" fmla="*/ 1267790 w 6485522"/>
                <a:gd name="connsiteY151" fmla="*/ 507038 h 1492517"/>
                <a:gd name="connsiteX152" fmla="*/ 1288688 w 6485522"/>
                <a:gd name="connsiteY152" fmla="*/ 488341 h 1492517"/>
                <a:gd name="connsiteX153" fmla="*/ 1335432 w 6485522"/>
                <a:gd name="connsiteY153" fmla="*/ 299164 h 1492517"/>
                <a:gd name="connsiteX154" fmla="*/ 1481714 w 6485522"/>
                <a:gd name="connsiteY154" fmla="*/ 216674 h 1492517"/>
                <a:gd name="connsiteX155" fmla="*/ 1597200 w 6485522"/>
                <a:gd name="connsiteY155" fmla="*/ 267268 h 1492517"/>
                <a:gd name="connsiteX156" fmla="*/ 1642295 w 6485522"/>
                <a:gd name="connsiteY156" fmla="*/ 391552 h 1492517"/>
                <a:gd name="connsiteX157" fmla="*/ 1586201 w 6485522"/>
                <a:gd name="connsiteY157" fmla="*/ 562581 h 1492517"/>
                <a:gd name="connsiteX158" fmla="*/ 1372827 w 6485522"/>
                <a:gd name="connsiteY158" fmla="*/ 781455 h 1492517"/>
                <a:gd name="connsiteX159" fmla="*/ 1188050 w 6485522"/>
                <a:gd name="connsiteY159" fmla="*/ 983280 h 1492517"/>
                <a:gd name="connsiteX160" fmla="*/ 1095111 w 6485522"/>
                <a:gd name="connsiteY160" fmla="*/ 1169157 h 1492517"/>
                <a:gd name="connsiteX161" fmla="*/ 1066515 w 6485522"/>
                <a:gd name="connsiteY161" fmla="*/ 1394079 h 1492517"/>
                <a:gd name="connsiteX162" fmla="*/ 986225 w 6485522"/>
                <a:gd name="connsiteY162" fmla="*/ 1471070 h 1492517"/>
                <a:gd name="connsiteX163" fmla="*/ 885037 w 6485522"/>
                <a:gd name="connsiteY163" fmla="*/ 1471070 h 1492517"/>
                <a:gd name="connsiteX164" fmla="*/ 2500 w 6485522"/>
                <a:gd name="connsiteY164" fmla="*/ 1471070 h 1492517"/>
                <a:gd name="connsiteX165" fmla="*/ 0 w 6485522"/>
                <a:gd name="connsiteY165" fmla="*/ 1416077 h 1492517"/>
                <a:gd name="connsiteX166" fmla="*/ 885037 w 6485522"/>
                <a:gd name="connsiteY166" fmla="*/ 1416077 h 1492517"/>
                <a:gd name="connsiteX167" fmla="*/ 986225 w 6485522"/>
                <a:gd name="connsiteY167" fmla="*/ 1416077 h 1492517"/>
                <a:gd name="connsiteX168" fmla="*/ 1011521 w 6485522"/>
                <a:gd name="connsiteY168" fmla="*/ 1391880 h 1492517"/>
                <a:gd name="connsiteX169" fmla="*/ 1042318 w 6485522"/>
                <a:gd name="connsiteY169" fmla="*/ 1153759 h 1492517"/>
                <a:gd name="connsiteX170" fmla="*/ 1143505 w 6485522"/>
                <a:gd name="connsiteY170" fmla="*/ 951384 h 1492517"/>
                <a:gd name="connsiteX171" fmla="*/ 1335982 w 6485522"/>
                <a:gd name="connsiteY171" fmla="*/ 740760 h 1492517"/>
                <a:gd name="connsiteX172" fmla="*/ 1542207 w 6485522"/>
                <a:gd name="connsiteY172" fmla="*/ 530135 h 1492517"/>
                <a:gd name="connsiteX173" fmla="*/ 1587301 w 6485522"/>
                <a:gd name="connsiteY173" fmla="*/ 391552 h 1492517"/>
                <a:gd name="connsiteX174" fmla="*/ 1556506 w 6485522"/>
                <a:gd name="connsiteY174" fmla="*/ 304663 h 1492517"/>
                <a:gd name="connsiteX175" fmla="*/ 1481714 w 6485522"/>
                <a:gd name="connsiteY175" fmla="*/ 272217 h 1492517"/>
                <a:gd name="connsiteX176" fmla="*/ 1382726 w 6485522"/>
                <a:gd name="connsiteY176" fmla="*/ 327210 h 1492517"/>
                <a:gd name="connsiteX177" fmla="*/ 1343681 w 6485522"/>
                <a:gd name="connsiteY177" fmla="*/ 493290 h 1492517"/>
                <a:gd name="connsiteX178" fmla="*/ 1265590 w 6485522"/>
                <a:gd name="connsiteY178" fmla="*/ 562581 h 1492517"/>
                <a:gd name="connsiteX179" fmla="*/ 1088512 w 6485522"/>
                <a:gd name="connsiteY179" fmla="*/ 554332 h 1492517"/>
                <a:gd name="connsiteX180" fmla="*/ 1031319 w 6485522"/>
                <a:gd name="connsiteY180" fmla="*/ 493290 h 1492517"/>
                <a:gd name="connsiteX181" fmla="*/ 1094561 w 6485522"/>
                <a:gd name="connsiteY181" fmla="*/ 208425 h 1492517"/>
                <a:gd name="connsiteX182" fmla="*/ 1269990 w 6485522"/>
                <a:gd name="connsiteY182" fmla="*/ 48944 h 1492517"/>
                <a:gd name="connsiteX183" fmla="*/ 1505361 w 6485522"/>
                <a:gd name="connsiteY183" fmla="*/ 0 h 149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6485522" h="1492517">
                  <a:moveTo>
                    <a:pt x="1505361" y="0"/>
                  </a:moveTo>
                  <a:cubicBezTo>
                    <a:pt x="1645044" y="0"/>
                    <a:pt x="1756681" y="39596"/>
                    <a:pt x="1837520" y="117686"/>
                  </a:cubicBezTo>
                  <a:cubicBezTo>
                    <a:pt x="1918360" y="196326"/>
                    <a:pt x="1959606" y="295314"/>
                    <a:pt x="1959606" y="411900"/>
                  </a:cubicBezTo>
                  <a:cubicBezTo>
                    <a:pt x="1959606" y="474592"/>
                    <a:pt x="1946957" y="532885"/>
                    <a:pt x="1922759" y="586229"/>
                  </a:cubicBezTo>
                  <a:cubicBezTo>
                    <a:pt x="1898562" y="639022"/>
                    <a:pt x="1867216" y="683567"/>
                    <a:pt x="1829821" y="719862"/>
                  </a:cubicBezTo>
                  <a:cubicBezTo>
                    <a:pt x="1793525" y="755058"/>
                    <a:pt x="1731933" y="803452"/>
                    <a:pt x="1641194" y="868344"/>
                  </a:cubicBezTo>
                  <a:cubicBezTo>
                    <a:pt x="1511410" y="961283"/>
                    <a:pt x="1429470" y="1034973"/>
                    <a:pt x="1397574" y="1087767"/>
                  </a:cubicBezTo>
                  <a:cubicBezTo>
                    <a:pt x="1373927" y="1126812"/>
                    <a:pt x="1357429" y="1162558"/>
                    <a:pt x="1348080" y="1193904"/>
                  </a:cubicBezTo>
                  <a:cubicBezTo>
                    <a:pt x="1348080" y="1193904"/>
                    <a:pt x="1692889" y="1193904"/>
                    <a:pt x="1692889" y="1193904"/>
                  </a:cubicBezTo>
                  <a:lnTo>
                    <a:pt x="1692889" y="1078968"/>
                  </a:lnTo>
                  <a:cubicBezTo>
                    <a:pt x="1692889" y="1042673"/>
                    <a:pt x="1722584" y="1012976"/>
                    <a:pt x="1758880" y="1012976"/>
                  </a:cubicBezTo>
                  <a:lnTo>
                    <a:pt x="1908461" y="1012976"/>
                  </a:lnTo>
                  <a:cubicBezTo>
                    <a:pt x="1921110" y="1012976"/>
                    <a:pt x="1933759" y="1016276"/>
                    <a:pt x="1944207" y="1023425"/>
                  </a:cubicBezTo>
                  <a:cubicBezTo>
                    <a:pt x="1961255" y="1035523"/>
                    <a:pt x="1971153" y="1054221"/>
                    <a:pt x="1971153" y="1074019"/>
                  </a:cubicBezTo>
                  <a:lnTo>
                    <a:pt x="1969504" y="1383081"/>
                  </a:lnTo>
                  <a:lnTo>
                    <a:pt x="1970054" y="1401778"/>
                  </a:lnTo>
                  <a:cubicBezTo>
                    <a:pt x="1970054" y="1411127"/>
                    <a:pt x="1977753" y="1418276"/>
                    <a:pt x="1987102" y="1418826"/>
                  </a:cubicBezTo>
                  <a:lnTo>
                    <a:pt x="2258219" y="1422676"/>
                  </a:lnTo>
                  <a:lnTo>
                    <a:pt x="2402851" y="1424876"/>
                  </a:lnTo>
                  <a:cubicBezTo>
                    <a:pt x="2349507" y="1391880"/>
                    <a:pt x="2295614" y="1346785"/>
                    <a:pt x="2260418" y="1293992"/>
                  </a:cubicBezTo>
                  <a:cubicBezTo>
                    <a:pt x="2175728" y="1166957"/>
                    <a:pt x="2133384" y="982180"/>
                    <a:pt x="2133384" y="745709"/>
                  </a:cubicBezTo>
                  <a:cubicBezTo>
                    <a:pt x="2133384" y="513637"/>
                    <a:pt x="2175179" y="331060"/>
                    <a:pt x="2257118" y="201826"/>
                  </a:cubicBezTo>
                  <a:cubicBezTo>
                    <a:pt x="2340708" y="67642"/>
                    <a:pt x="2468843" y="0"/>
                    <a:pt x="2637672" y="0"/>
                  </a:cubicBezTo>
                  <a:cubicBezTo>
                    <a:pt x="2805951" y="0"/>
                    <a:pt x="2934085" y="67092"/>
                    <a:pt x="3019325" y="199076"/>
                  </a:cubicBezTo>
                  <a:cubicBezTo>
                    <a:pt x="3101815" y="327760"/>
                    <a:pt x="3143609" y="510888"/>
                    <a:pt x="3143609" y="744059"/>
                  </a:cubicBezTo>
                  <a:cubicBezTo>
                    <a:pt x="3143609" y="981630"/>
                    <a:pt x="3100714" y="1165857"/>
                    <a:pt x="3016025" y="1292892"/>
                  </a:cubicBezTo>
                  <a:cubicBezTo>
                    <a:pt x="2982479" y="1343486"/>
                    <a:pt x="2925286" y="1394629"/>
                    <a:pt x="2870293" y="1432575"/>
                  </a:cubicBezTo>
                  <a:lnTo>
                    <a:pt x="3000628" y="1432575"/>
                  </a:lnTo>
                  <a:lnTo>
                    <a:pt x="3388329" y="1435874"/>
                  </a:lnTo>
                  <a:cubicBezTo>
                    <a:pt x="3393828" y="1435874"/>
                    <a:pt x="3398778" y="1433675"/>
                    <a:pt x="3403177" y="1429825"/>
                  </a:cubicBezTo>
                  <a:cubicBezTo>
                    <a:pt x="3407027" y="1425975"/>
                    <a:pt x="3409227" y="1421026"/>
                    <a:pt x="3409227" y="1414977"/>
                  </a:cubicBezTo>
                  <a:lnTo>
                    <a:pt x="3409227" y="1270345"/>
                  </a:lnTo>
                  <a:cubicBezTo>
                    <a:pt x="3409227" y="1228000"/>
                    <a:pt x="3443322" y="1193354"/>
                    <a:pt x="3486217" y="1193354"/>
                  </a:cubicBezTo>
                  <a:lnTo>
                    <a:pt x="3575306" y="1193354"/>
                  </a:lnTo>
                  <a:cubicBezTo>
                    <a:pt x="3589604" y="1193354"/>
                    <a:pt x="3601703" y="1181805"/>
                    <a:pt x="3601703" y="1166957"/>
                  </a:cubicBezTo>
                  <a:lnTo>
                    <a:pt x="3601703" y="312912"/>
                  </a:lnTo>
                  <a:cubicBezTo>
                    <a:pt x="3601703" y="306863"/>
                    <a:pt x="3596754" y="302463"/>
                    <a:pt x="3591254" y="302463"/>
                  </a:cubicBezTo>
                  <a:lnTo>
                    <a:pt x="3469719" y="302463"/>
                  </a:lnTo>
                  <a:cubicBezTo>
                    <a:pt x="3429574" y="302463"/>
                    <a:pt x="3397128" y="270017"/>
                    <a:pt x="3397128" y="229872"/>
                  </a:cubicBezTo>
                  <a:lnTo>
                    <a:pt x="3397128" y="105588"/>
                  </a:lnTo>
                  <a:cubicBezTo>
                    <a:pt x="3397128" y="60493"/>
                    <a:pt x="3433974" y="23648"/>
                    <a:pt x="3479068" y="23648"/>
                  </a:cubicBezTo>
                  <a:lnTo>
                    <a:pt x="3881618" y="23648"/>
                  </a:lnTo>
                  <a:cubicBezTo>
                    <a:pt x="3926713" y="23648"/>
                    <a:pt x="3963008" y="59943"/>
                    <a:pt x="3963008" y="105038"/>
                  </a:cubicBezTo>
                  <a:lnTo>
                    <a:pt x="3963008" y="1182355"/>
                  </a:lnTo>
                  <a:cubicBezTo>
                    <a:pt x="3963008" y="1188405"/>
                    <a:pt x="3967958" y="1193354"/>
                    <a:pt x="3974007" y="1193354"/>
                  </a:cubicBezTo>
                  <a:lnTo>
                    <a:pt x="4084543" y="1193354"/>
                  </a:lnTo>
                  <a:cubicBezTo>
                    <a:pt x="4118089" y="1193354"/>
                    <a:pt x="4145586" y="1220851"/>
                    <a:pt x="4145586" y="1254397"/>
                  </a:cubicBezTo>
                  <a:lnTo>
                    <a:pt x="4145586" y="1423226"/>
                  </a:lnTo>
                  <a:cubicBezTo>
                    <a:pt x="4146136" y="1430925"/>
                    <a:pt x="4152185" y="1436424"/>
                    <a:pt x="4159884" y="1436424"/>
                  </a:cubicBezTo>
                  <a:lnTo>
                    <a:pt x="4439250" y="1436424"/>
                  </a:lnTo>
                  <a:cubicBezTo>
                    <a:pt x="4454098" y="1436424"/>
                    <a:pt x="4466197" y="1424326"/>
                    <a:pt x="4466746" y="1409477"/>
                  </a:cubicBezTo>
                  <a:lnTo>
                    <a:pt x="4468396" y="1296741"/>
                  </a:lnTo>
                  <a:cubicBezTo>
                    <a:pt x="4468946" y="1252747"/>
                    <a:pt x="4505791" y="1216451"/>
                    <a:pt x="4549786" y="1216451"/>
                  </a:cubicBezTo>
                  <a:lnTo>
                    <a:pt x="4804405" y="1216451"/>
                  </a:lnTo>
                  <a:lnTo>
                    <a:pt x="4847850" y="1215351"/>
                  </a:lnTo>
                  <a:cubicBezTo>
                    <a:pt x="4945737" y="1215351"/>
                    <a:pt x="5006230" y="1109764"/>
                    <a:pt x="5027677" y="901890"/>
                  </a:cubicBezTo>
                  <a:cubicBezTo>
                    <a:pt x="4960586" y="941485"/>
                    <a:pt x="4884695" y="961283"/>
                    <a:pt x="4800556" y="961283"/>
                  </a:cubicBezTo>
                  <a:cubicBezTo>
                    <a:pt x="4689469" y="961283"/>
                    <a:pt x="4593781" y="918938"/>
                    <a:pt x="4515690" y="835898"/>
                  </a:cubicBezTo>
                  <a:cubicBezTo>
                    <a:pt x="4438150" y="753408"/>
                    <a:pt x="4398555" y="639572"/>
                    <a:pt x="4398555" y="498239"/>
                  </a:cubicBezTo>
                  <a:cubicBezTo>
                    <a:pt x="4398555" y="355807"/>
                    <a:pt x="4440900" y="235922"/>
                    <a:pt x="4523390" y="142433"/>
                  </a:cubicBezTo>
                  <a:cubicBezTo>
                    <a:pt x="4606979" y="47845"/>
                    <a:pt x="4724665" y="0"/>
                    <a:pt x="4872047" y="0"/>
                  </a:cubicBezTo>
                  <a:cubicBezTo>
                    <a:pt x="5036476" y="0"/>
                    <a:pt x="5165160" y="59393"/>
                    <a:pt x="5254250" y="176529"/>
                  </a:cubicBezTo>
                  <a:cubicBezTo>
                    <a:pt x="5341688" y="291465"/>
                    <a:pt x="5386233" y="481741"/>
                    <a:pt x="5386233" y="742409"/>
                  </a:cubicBezTo>
                  <a:cubicBezTo>
                    <a:pt x="5386233" y="1105365"/>
                    <a:pt x="5288895" y="1337436"/>
                    <a:pt x="5095869" y="1435874"/>
                  </a:cubicBezTo>
                  <a:lnTo>
                    <a:pt x="5262499" y="1436424"/>
                  </a:lnTo>
                  <a:lnTo>
                    <a:pt x="6485522" y="1436424"/>
                  </a:lnTo>
                  <a:lnTo>
                    <a:pt x="6471774" y="1491417"/>
                  </a:lnTo>
                  <a:lnTo>
                    <a:pt x="5262499" y="1491417"/>
                  </a:lnTo>
                  <a:lnTo>
                    <a:pt x="4868197" y="1489768"/>
                  </a:lnTo>
                  <a:cubicBezTo>
                    <a:pt x="4844000" y="1489768"/>
                    <a:pt x="4844550" y="1435324"/>
                    <a:pt x="4868197" y="1435324"/>
                  </a:cubicBezTo>
                  <a:cubicBezTo>
                    <a:pt x="5056824" y="1433675"/>
                    <a:pt x="5127215" y="1380331"/>
                    <a:pt x="5208055" y="1267045"/>
                  </a:cubicBezTo>
                  <a:cubicBezTo>
                    <a:pt x="5289445" y="1152659"/>
                    <a:pt x="5331240" y="976131"/>
                    <a:pt x="5331240" y="742959"/>
                  </a:cubicBezTo>
                  <a:cubicBezTo>
                    <a:pt x="5331240" y="494940"/>
                    <a:pt x="5290545" y="315662"/>
                    <a:pt x="5210805" y="210625"/>
                  </a:cubicBezTo>
                  <a:cubicBezTo>
                    <a:pt x="5131614" y="106687"/>
                    <a:pt x="5020529" y="55544"/>
                    <a:pt x="4872047" y="55544"/>
                  </a:cubicBezTo>
                  <a:cubicBezTo>
                    <a:pt x="4738963" y="55544"/>
                    <a:pt x="4638326" y="96239"/>
                    <a:pt x="4564085" y="179278"/>
                  </a:cubicBezTo>
                  <a:cubicBezTo>
                    <a:pt x="4490394" y="262318"/>
                    <a:pt x="4452998" y="369555"/>
                    <a:pt x="4452998" y="498239"/>
                  </a:cubicBezTo>
                  <a:cubicBezTo>
                    <a:pt x="4452998" y="625274"/>
                    <a:pt x="4487644" y="725911"/>
                    <a:pt x="4555285" y="798502"/>
                  </a:cubicBezTo>
                  <a:cubicBezTo>
                    <a:pt x="4623477" y="871094"/>
                    <a:pt x="4703767" y="906289"/>
                    <a:pt x="4800005" y="906289"/>
                  </a:cubicBezTo>
                  <a:cubicBezTo>
                    <a:pt x="4892394" y="906289"/>
                    <a:pt x="4974334" y="878793"/>
                    <a:pt x="5041975" y="824899"/>
                  </a:cubicBezTo>
                  <a:lnTo>
                    <a:pt x="5061223" y="810051"/>
                  </a:lnTo>
                  <a:cubicBezTo>
                    <a:pt x="5072772" y="801252"/>
                    <a:pt x="5089270" y="810051"/>
                    <a:pt x="5088170" y="824349"/>
                  </a:cubicBezTo>
                  <a:lnTo>
                    <a:pt x="5086520" y="848546"/>
                  </a:lnTo>
                  <a:cubicBezTo>
                    <a:pt x="5068372" y="1128462"/>
                    <a:pt x="4987533" y="1270345"/>
                    <a:pt x="4847300" y="1270895"/>
                  </a:cubicBezTo>
                  <a:lnTo>
                    <a:pt x="4803855" y="1271994"/>
                  </a:lnTo>
                  <a:lnTo>
                    <a:pt x="4549236" y="1271994"/>
                  </a:lnTo>
                  <a:cubicBezTo>
                    <a:pt x="4534938" y="1271994"/>
                    <a:pt x="4522840" y="1283543"/>
                    <a:pt x="4522840" y="1297841"/>
                  </a:cubicBezTo>
                  <a:lnTo>
                    <a:pt x="4521190" y="1410577"/>
                  </a:lnTo>
                  <a:cubicBezTo>
                    <a:pt x="4520640" y="1455122"/>
                    <a:pt x="4483244" y="1491417"/>
                    <a:pt x="4438700" y="1491417"/>
                  </a:cubicBezTo>
                  <a:lnTo>
                    <a:pt x="4159334" y="1491417"/>
                  </a:lnTo>
                  <a:cubicBezTo>
                    <a:pt x="4121939" y="1491417"/>
                    <a:pt x="4091143" y="1462271"/>
                    <a:pt x="4090043" y="1424326"/>
                  </a:cubicBezTo>
                  <a:lnTo>
                    <a:pt x="4090043" y="1423226"/>
                  </a:lnTo>
                  <a:lnTo>
                    <a:pt x="4090043" y="1253847"/>
                  </a:lnTo>
                  <a:cubicBezTo>
                    <a:pt x="4090043" y="1250547"/>
                    <a:pt x="4087293" y="1247797"/>
                    <a:pt x="4083994" y="1247797"/>
                  </a:cubicBezTo>
                  <a:lnTo>
                    <a:pt x="3974007" y="1247797"/>
                  </a:lnTo>
                  <a:cubicBezTo>
                    <a:pt x="3937712" y="1247797"/>
                    <a:pt x="3908015" y="1218101"/>
                    <a:pt x="3908015" y="1181805"/>
                  </a:cubicBezTo>
                  <a:lnTo>
                    <a:pt x="3908015" y="105588"/>
                  </a:lnTo>
                  <a:cubicBezTo>
                    <a:pt x="3908015" y="90739"/>
                    <a:pt x="3895917" y="79191"/>
                    <a:pt x="3881618" y="79191"/>
                  </a:cubicBezTo>
                  <a:lnTo>
                    <a:pt x="3479068" y="79191"/>
                  </a:lnTo>
                  <a:cubicBezTo>
                    <a:pt x="3464220" y="79191"/>
                    <a:pt x="3452121" y="91289"/>
                    <a:pt x="3452121" y="106137"/>
                  </a:cubicBezTo>
                  <a:lnTo>
                    <a:pt x="3452121" y="230422"/>
                  </a:lnTo>
                  <a:cubicBezTo>
                    <a:pt x="3452121" y="239771"/>
                    <a:pt x="3459820" y="248020"/>
                    <a:pt x="3469719" y="248020"/>
                  </a:cubicBezTo>
                  <a:lnTo>
                    <a:pt x="3591254" y="248020"/>
                  </a:lnTo>
                  <a:cubicBezTo>
                    <a:pt x="3627550" y="248020"/>
                    <a:pt x="3656696" y="277166"/>
                    <a:pt x="3656696" y="313462"/>
                  </a:cubicBezTo>
                  <a:lnTo>
                    <a:pt x="3656696" y="1168057"/>
                  </a:lnTo>
                  <a:cubicBezTo>
                    <a:pt x="3656696" y="1213152"/>
                    <a:pt x="3620400" y="1249447"/>
                    <a:pt x="3575306" y="1249447"/>
                  </a:cubicBezTo>
                  <a:lnTo>
                    <a:pt x="3486217" y="1249447"/>
                  </a:lnTo>
                  <a:cubicBezTo>
                    <a:pt x="3474118" y="1249447"/>
                    <a:pt x="3464220" y="1259346"/>
                    <a:pt x="3464220" y="1271444"/>
                  </a:cubicBezTo>
                  <a:lnTo>
                    <a:pt x="3464220" y="1416627"/>
                  </a:lnTo>
                  <a:cubicBezTo>
                    <a:pt x="3464220" y="1436974"/>
                    <a:pt x="3456521" y="1455672"/>
                    <a:pt x="3442223" y="1470520"/>
                  </a:cubicBezTo>
                  <a:cubicBezTo>
                    <a:pt x="3427924" y="1484818"/>
                    <a:pt x="3409227" y="1492517"/>
                    <a:pt x="3388879" y="1492517"/>
                  </a:cubicBezTo>
                  <a:cubicBezTo>
                    <a:pt x="3388879" y="1492517"/>
                    <a:pt x="3388329" y="1492517"/>
                    <a:pt x="3388329" y="1492517"/>
                  </a:cubicBezTo>
                  <a:lnTo>
                    <a:pt x="3000628" y="1489218"/>
                  </a:lnTo>
                  <a:lnTo>
                    <a:pt x="2787803" y="1489218"/>
                  </a:lnTo>
                  <a:cubicBezTo>
                    <a:pt x="2774055" y="1489218"/>
                    <a:pt x="2760857" y="1480969"/>
                    <a:pt x="2756457" y="1467770"/>
                  </a:cubicBezTo>
                  <a:cubicBezTo>
                    <a:pt x="2750957" y="1452372"/>
                    <a:pt x="2758107" y="1435324"/>
                    <a:pt x="2772955" y="1428725"/>
                  </a:cubicBezTo>
                  <a:cubicBezTo>
                    <a:pt x="2836747" y="1397929"/>
                    <a:pt x="2928036" y="1328087"/>
                    <a:pt x="2970930" y="1264295"/>
                  </a:cubicBezTo>
                  <a:cubicBezTo>
                    <a:pt x="3049571" y="1146610"/>
                    <a:pt x="3089166" y="972281"/>
                    <a:pt x="3089166" y="745709"/>
                  </a:cubicBezTo>
                  <a:cubicBezTo>
                    <a:pt x="3089166" y="522986"/>
                    <a:pt x="3050121" y="349758"/>
                    <a:pt x="2973130" y="230422"/>
                  </a:cubicBezTo>
                  <a:cubicBezTo>
                    <a:pt x="2897790" y="113287"/>
                    <a:pt x="2788353" y="56094"/>
                    <a:pt x="2637672" y="56094"/>
                  </a:cubicBezTo>
                  <a:cubicBezTo>
                    <a:pt x="2486990" y="56094"/>
                    <a:pt x="2377003" y="113287"/>
                    <a:pt x="2302213" y="230972"/>
                  </a:cubicBezTo>
                  <a:cubicBezTo>
                    <a:pt x="2225772" y="350857"/>
                    <a:pt x="2186727" y="524086"/>
                    <a:pt x="2186727" y="745159"/>
                  </a:cubicBezTo>
                  <a:cubicBezTo>
                    <a:pt x="2186727" y="970631"/>
                    <a:pt x="2226322" y="1144960"/>
                    <a:pt x="2304962" y="1263195"/>
                  </a:cubicBezTo>
                  <a:cubicBezTo>
                    <a:pt x="2351157" y="1332487"/>
                    <a:pt x="2441897" y="1391880"/>
                    <a:pt x="2512287" y="1420476"/>
                  </a:cubicBezTo>
                  <a:cubicBezTo>
                    <a:pt x="2523837" y="1425426"/>
                    <a:pt x="2532635" y="1436424"/>
                    <a:pt x="2533184" y="1449073"/>
                  </a:cubicBezTo>
                  <a:cubicBezTo>
                    <a:pt x="2533734" y="1467220"/>
                    <a:pt x="2518886" y="1481519"/>
                    <a:pt x="2501838" y="1481519"/>
                  </a:cubicBezTo>
                  <a:cubicBezTo>
                    <a:pt x="2501838" y="1481519"/>
                    <a:pt x="2501289" y="1481519"/>
                    <a:pt x="2501289" y="1481519"/>
                  </a:cubicBezTo>
                  <a:lnTo>
                    <a:pt x="2256568" y="1478219"/>
                  </a:lnTo>
                  <a:lnTo>
                    <a:pt x="1985452" y="1474370"/>
                  </a:lnTo>
                  <a:cubicBezTo>
                    <a:pt x="1946406" y="1473820"/>
                    <a:pt x="1915060" y="1442473"/>
                    <a:pt x="1914510" y="1403428"/>
                  </a:cubicBezTo>
                  <a:lnTo>
                    <a:pt x="1913961" y="1383631"/>
                  </a:lnTo>
                  <a:lnTo>
                    <a:pt x="1915610" y="1074569"/>
                  </a:lnTo>
                  <a:cubicBezTo>
                    <a:pt x="1915610" y="1072369"/>
                    <a:pt x="1914510" y="1071269"/>
                    <a:pt x="1913961" y="1070169"/>
                  </a:cubicBezTo>
                  <a:cubicBezTo>
                    <a:pt x="1913412" y="1069069"/>
                    <a:pt x="1911761" y="1068519"/>
                    <a:pt x="1909561" y="1068519"/>
                  </a:cubicBezTo>
                  <a:lnTo>
                    <a:pt x="1758330" y="1068519"/>
                  </a:lnTo>
                  <a:cubicBezTo>
                    <a:pt x="1752281" y="1068519"/>
                    <a:pt x="1747332" y="1073469"/>
                    <a:pt x="1747332" y="1079518"/>
                  </a:cubicBezTo>
                  <a:lnTo>
                    <a:pt x="1747332" y="1200503"/>
                  </a:lnTo>
                  <a:cubicBezTo>
                    <a:pt x="1747332" y="1227450"/>
                    <a:pt x="1725334" y="1249447"/>
                    <a:pt x="1698387" y="1249447"/>
                  </a:cubicBezTo>
                  <a:lnTo>
                    <a:pt x="1332132" y="1249447"/>
                  </a:lnTo>
                  <a:cubicBezTo>
                    <a:pt x="1322233" y="1249447"/>
                    <a:pt x="1312335" y="1246697"/>
                    <a:pt x="1305186" y="1240648"/>
                  </a:cubicBezTo>
                  <a:cubicBezTo>
                    <a:pt x="1292537" y="1230199"/>
                    <a:pt x="1287038" y="1214251"/>
                    <a:pt x="1290337" y="1198303"/>
                  </a:cubicBezTo>
                  <a:cubicBezTo>
                    <a:pt x="1299686" y="1157058"/>
                    <a:pt x="1319484" y="1110314"/>
                    <a:pt x="1350280" y="1059720"/>
                  </a:cubicBezTo>
                  <a:cubicBezTo>
                    <a:pt x="1386575" y="999778"/>
                    <a:pt x="1471266" y="922787"/>
                    <a:pt x="1609299" y="824349"/>
                  </a:cubicBezTo>
                  <a:cubicBezTo>
                    <a:pt x="1696737" y="762207"/>
                    <a:pt x="1757781" y="713813"/>
                    <a:pt x="1791877" y="681367"/>
                  </a:cubicBezTo>
                  <a:cubicBezTo>
                    <a:pt x="1824321" y="650021"/>
                    <a:pt x="1851818" y="610975"/>
                    <a:pt x="1873266" y="564231"/>
                  </a:cubicBezTo>
                  <a:cubicBezTo>
                    <a:pt x="1894713" y="518587"/>
                    <a:pt x="1905162" y="467443"/>
                    <a:pt x="1905162" y="413000"/>
                  </a:cubicBezTo>
                  <a:cubicBezTo>
                    <a:pt x="1905162" y="310162"/>
                    <a:pt x="1870516" y="227123"/>
                    <a:pt x="1800125" y="158381"/>
                  </a:cubicBezTo>
                  <a:cubicBezTo>
                    <a:pt x="1729183" y="89639"/>
                    <a:pt x="1630196" y="54994"/>
                    <a:pt x="1505361" y="54994"/>
                  </a:cubicBezTo>
                  <a:cubicBezTo>
                    <a:pt x="1428920" y="54994"/>
                    <a:pt x="1357429" y="69842"/>
                    <a:pt x="1292537" y="98438"/>
                  </a:cubicBezTo>
                  <a:cubicBezTo>
                    <a:pt x="1229295" y="126485"/>
                    <a:pt x="1178701" y="172679"/>
                    <a:pt x="1141856" y="235372"/>
                  </a:cubicBezTo>
                  <a:cubicBezTo>
                    <a:pt x="1107760" y="293664"/>
                    <a:pt x="1089062" y="380554"/>
                    <a:pt x="1085762" y="493840"/>
                  </a:cubicBezTo>
                  <a:cubicBezTo>
                    <a:pt x="1085762" y="496590"/>
                    <a:pt x="1087962" y="498789"/>
                    <a:pt x="1090712" y="498789"/>
                  </a:cubicBezTo>
                  <a:lnTo>
                    <a:pt x="1267790" y="507038"/>
                  </a:lnTo>
                  <a:cubicBezTo>
                    <a:pt x="1278789" y="507588"/>
                    <a:pt x="1287588" y="499339"/>
                    <a:pt x="1288688" y="488341"/>
                  </a:cubicBezTo>
                  <a:cubicBezTo>
                    <a:pt x="1295287" y="403651"/>
                    <a:pt x="1310685" y="341509"/>
                    <a:pt x="1335432" y="299164"/>
                  </a:cubicBezTo>
                  <a:cubicBezTo>
                    <a:pt x="1366228" y="245270"/>
                    <a:pt x="1417371" y="216674"/>
                    <a:pt x="1481714" y="216674"/>
                  </a:cubicBezTo>
                  <a:cubicBezTo>
                    <a:pt x="1527359" y="216674"/>
                    <a:pt x="1566403" y="233722"/>
                    <a:pt x="1597200" y="267268"/>
                  </a:cubicBezTo>
                  <a:cubicBezTo>
                    <a:pt x="1627446" y="300264"/>
                    <a:pt x="1642295" y="342059"/>
                    <a:pt x="1642295" y="391552"/>
                  </a:cubicBezTo>
                  <a:cubicBezTo>
                    <a:pt x="1642295" y="454795"/>
                    <a:pt x="1623597" y="511988"/>
                    <a:pt x="1586201" y="562581"/>
                  </a:cubicBezTo>
                  <a:cubicBezTo>
                    <a:pt x="1551005" y="610426"/>
                    <a:pt x="1481165" y="681917"/>
                    <a:pt x="1372827" y="781455"/>
                  </a:cubicBezTo>
                  <a:cubicBezTo>
                    <a:pt x="1293637" y="854596"/>
                    <a:pt x="1231494" y="922237"/>
                    <a:pt x="1188050" y="983280"/>
                  </a:cubicBezTo>
                  <a:cubicBezTo>
                    <a:pt x="1145155" y="1043222"/>
                    <a:pt x="1113809" y="1105915"/>
                    <a:pt x="1095111" y="1169157"/>
                  </a:cubicBezTo>
                  <a:cubicBezTo>
                    <a:pt x="1080813" y="1217001"/>
                    <a:pt x="1069815" y="1320938"/>
                    <a:pt x="1066515" y="1394079"/>
                  </a:cubicBezTo>
                  <a:cubicBezTo>
                    <a:pt x="1064865" y="1437524"/>
                    <a:pt x="1029669" y="1471070"/>
                    <a:pt x="986225" y="1471070"/>
                  </a:cubicBezTo>
                  <a:lnTo>
                    <a:pt x="885037" y="1471070"/>
                  </a:lnTo>
                  <a:lnTo>
                    <a:pt x="2500" y="1471070"/>
                  </a:lnTo>
                  <a:lnTo>
                    <a:pt x="0" y="1416077"/>
                  </a:lnTo>
                  <a:lnTo>
                    <a:pt x="885037" y="1416077"/>
                  </a:lnTo>
                  <a:lnTo>
                    <a:pt x="986225" y="1416077"/>
                  </a:lnTo>
                  <a:cubicBezTo>
                    <a:pt x="999973" y="1416077"/>
                    <a:pt x="1010972" y="1405628"/>
                    <a:pt x="1011521" y="1391880"/>
                  </a:cubicBezTo>
                  <a:cubicBezTo>
                    <a:pt x="1014271" y="1316539"/>
                    <a:pt x="1026370" y="1207102"/>
                    <a:pt x="1042318" y="1153759"/>
                  </a:cubicBezTo>
                  <a:cubicBezTo>
                    <a:pt x="1062665" y="1084467"/>
                    <a:pt x="1096761" y="1016276"/>
                    <a:pt x="1143505" y="951384"/>
                  </a:cubicBezTo>
                  <a:cubicBezTo>
                    <a:pt x="1189700" y="887592"/>
                    <a:pt x="1254042" y="816650"/>
                    <a:pt x="1335982" y="740760"/>
                  </a:cubicBezTo>
                  <a:cubicBezTo>
                    <a:pt x="1440469" y="645071"/>
                    <a:pt x="1509762" y="574130"/>
                    <a:pt x="1542207" y="530135"/>
                  </a:cubicBezTo>
                  <a:cubicBezTo>
                    <a:pt x="1572453" y="488890"/>
                    <a:pt x="1587301" y="443796"/>
                    <a:pt x="1587301" y="391552"/>
                  </a:cubicBezTo>
                  <a:cubicBezTo>
                    <a:pt x="1587301" y="355807"/>
                    <a:pt x="1577402" y="327210"/>
                    <a:pt x="1556506" y="304663"/>
                  </a:cubicBezTo>
                  <a:cubicBezTo>
                    <a:pt x="1536159" y="282666"/>
                    <a:pt x="1511960" y="272217"/>
                    <a:pt x="1481714" y="272217"/>
                  </a:cubicBezTo>
                  <a:cubicBezTo>
                    <a:pt x="1436069" y="272217"/>
                    <a:pt x="1404723" y="289815"/>
                    <a:pt x="1382726" y="327210"/>
                  </a:cubicBezTo>
                  <a:cubicBezTo>
                    <a:pt x="1362378" y="361856"/>
                    <a:pt x="1349180" y="417949"/>
                    <a:pt x="1343681" y="493290"/>
                  </a:cubicBezTo>
                  <a:cubicBezTo>
                    <a:pt x="1340381" y="533985"/>
                    <a:pt x="1306285" y="564231"/>
                    <a:pt x="1265590" y="562581"/>
                  </a:cubicBezTo>
                  <a:lnTo>
                    <a:pt x="1088512" y="554332"/>
                  </a:lnTo>
                  <a:cubicBezTo>
                    <a:pt x="1056066" y="552683"/>
                    <a:pt x="1030769" y="525186"/>
                    <a:pt x="1031319" y="493290"/>
                  </a:cubicBezTo>
                  <a:cubicBezTo>
                    <a:pt x="1034619" y="370655"/>
                    <a:pt x="1055516" y="274967"/>
                    <a:pt x="1094561" y="208425"/>
                  </a:cubicBezTo>
                  <a:cubicBezTo>
                    <a:pt x="1137456" y="135834"/>
                    <a:pt x="1196299" y="81940"/>
                    <a:pt x="1269990" y="48944"/>
                  </a:cubicBezTo>
                  <a:cubicBezTo>
                    <a:pt x="1342031" y="16498"/>
                    <a:pt x="1421221" y="0"/>
                    <a:pt x="1505361" y="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r>
                <a:rPr lang="en-GB" dirty="0"/>
                <a:t>        </a:t>
              </a:r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FEE5925-7893-4906-B367-03C90E4D8A15}"/>
                </a:ext>
              </a:extLst>
            </p:cNvPr>
            <p:cNvSpPr/>
            <p:nvPr/>
          </p:nvSpPr>
          <p:spPr>
            <a:xfrm>
              <a:off x="7385559" y="2138265"/>
              <a:ext cx="533434" cy="604926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54993" cap="flat">
              <a:solidFill>
                <a:schemeClr val="tx1">
                  <a:lumMod val="85000"/>
                  <a:lumOff val="1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323690" y="6210243"/>
            <a:ext cx="2039915" cy="4893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C221F751-3C5B-4561-AD14-8637C5B66736}"/>
              </a:ext>
            </a:extLst>
          </p:cNvPr>
          <p:cNvSpPr txBox="1"/>
          <p:nvPr/>
        </p:nvSpPr>
        <p:spPr>
          <a:xfrm>
            <a:off x="0" y="4144475"/>
            <a:ext cx="1219200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Free PPT Templates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F166F6B-B975-4F3C-BCF2-9971086140FB}"/>
              </a:ext>
            </a:extLst>
          </p:cNvPr>
          <p:cNvSpPr txBox="1"/>
          <p:nvPr/>
        </p:nvSpPr>
        <p:spPr>
          <a:xfrm>
            <a:off x="0" y="5051734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D73149ED-2BAC-41FC-9C55-A9426B97E4AF}"/>
              </a:ext>
            </a:extLst>
          </p:cNvPr>
          <p:cNvGrpSpPr/>
          <p:nvPr/>
        </p:nvGrpSpPr>
        <p:grpSpPr>
          <a:xfrm rot="2082564" flipH="1">
            <a:off x="8709247" y="1391774"/>
            <a:ext cx="59697" cy="378290"/>
            <a:chOff x="6246591" y="2972793"/>
            <a:chExt cx="205168" cy="1300125"/>
          </a:xfrm>
        </p:grpSpPr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720FC33-6B34-45C9-A648-C6096144982A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307E135-CCF6-4D35-A1B2-F125CB88B725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670BD94A-68CF-48CB-9420-F91934CBF6B9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377E2E66-2BD5-4A05-9F9C-1DBB11A59885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5F5B5586-9C53-4F0B-8EE6-B3D0D80914D6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AE90DA19-3292-45B3-A93A-173CE4E5BB6C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8F64DD9-4F61-49D7-BAE9-60F2B4EA585C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FF96CAA-F9A0-4A9A-AEE5-5CBCB630BAC9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CF93789-D7D8-467C-B227-185DB3D655C1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B3444CA-199B-41C1-971D-162536DF1AF0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47520CB-06F9-4C18-883E-D79D969BDDBF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BE4165A9-9A62-479F-9E22-AE78F637375A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97686837-C9B4-43FC-B199-4A4CBAADD665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9107910D-0B67-42E6-AD2B-B319594811EB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75755B8-6819-43EE-9FEA-74CEEA3D9FEE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3F2EF1EB-F0C7-498A-B68B-9C7A51C13002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3D2D4B4-C74E-41B1-A1A8-083E099E11E8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09BA9FA-E111-467F-B39D-AF01EB0C7F30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41FD9811-AAAA-4355-B795-87756183E6A8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73D6C97-01D6-4B1C-A999-8969484DF781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AC970C70-9AF6-4F46-9695-A4176EE7CF1D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82290173-E2C0-47C6-8E03-1FE680DD172E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EC91CF1F-3FCA-44F1-BBF1-22E371E7D8CC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4F7033E-C2F3-40F4-86C8-D93EAB0B10B1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850284B-1BD6-456C-9EC3-2637BB62E2D9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8DC39A1-06B9-4DCF-9C57-1D25D6E86198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4B4B1F0-2C43-4B2B-8E22-5C3101F2B5F4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AF18A29D-6518-4ACD-8A31-380372D87A72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0A9CCAD4-3980-4B91-8121-8C3DBE76B61B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A5BBB081-F45D-4195-840D-94A44DA9341A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CAAE275A-9FA0-4861-9455-A0CD74AD609E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2643741-ABF8-492F-8B87-7ACD85B90176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016AD69-C8E4-4E89-8DBF-9A075B81DE77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35C3688A-7468-4655-B2C6-C7AB25ACA92D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CE0A0D7-557B-4C59-A4E3-500491620BFC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D04D43ED-7220-4867-909F-2CAC89689CFF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055E4C6E-5085-47B4-BC12-EDF54E8E01B6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3192EBC5-3B58-4404-A818-A2F851B96002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28F04C7A-9047-44B2-9089-52E093147337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DF376255-3FC5-46A3-940A-EFE372EC58DB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F93CFC-AF0F-4A96-B935-C0C13EC1F51A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3531FA22-0968-44A0-9101-CC364F5A9DFC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8C54CEF-59A7-4E54-BE2C-7C76D822EE8F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4393E47-D43A-4976-AE86-E8F639FEEE64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F062477-EF51-464B-A667-F50ACC73B72B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2A70FD4-E23F-418B-88CE-5A1B332A934C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A8FED298-5BBA-4216-9E92-8A43AF821793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EF11DB3F-3F2A-4485-A334-6B83E5F0BECA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8CE5E12C-7F00-432C-B0B5-540D4C485996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1E18E609-12A0-43BD-91F1-A2F2D862E18E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6CB759D-1206-4FAD-860C-81924C9A568A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B035A6D5-5630-4A37-BF70-200838C7B566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9706C39-77DA-4137-AE13-910C0405BFAE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5C47ABBC-02A5-41DF-8FE3-AD49188BD598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8E0B54C-2B55-49B7-B6BF-2C4D77B29266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2A1C3F5D-38FA-4463-A93B-EAC0A605F4B6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91BC27F-65FC-45CD-9D0A-711CC86F58AA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0A600AB1-9F6B-4E29-87A7-E6749572BFF0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3B821EF-AF61-4794-8D10-8DB597D1DAB4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1BA555C7-4652-406C-AC29-51AE080B8635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63D0B4-9226-4A68-8423-B01DA80FD53A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45CE45B0-2B1A-4601-A19F-9353DB47F7C7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DDACC346-8CCB-4F55-9D80-587665A8BAA8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F5EE726-1144-4D6D-899C-F0A0F7BDC7CA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27480DBF-49D3-4948-95E7-03AA217C9563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BBBA8D0-40B8-4075-A6DB-B73A81471F20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EE28191B-E31A-4B52-8CDC-4259A96A76B2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B50BC540-1979-4558-AF3E-2CC885188084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07E2377-2D17-4DB8-BDDF-EE1A257AE8AC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13501A71-820A-4F49-8C84-0F6CC8D96DA6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401AE6F7-D2CA-4E1E-BFF5-3292A21DF1D7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2DA82101-4DFB-447F-BA95-E6D1F7BB61E8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A003C06D-FBC3-4210-971E-0CE88DDDAD26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00D80412-D0D4-4E36-93D0-0321092DBE83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6C83E42-1073-496A-BC65-120A6AB6EC80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B9C37324-EDB9-40BC-880F-292CDA674DE3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B9496BE7-9273-410B-A44D-D55FAF70E0A0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0C6BEF22-DE09-4AB3-884D-D00C0620A755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EB498ACE-31D0-4A93-887D-213167304C99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8F3F8FD3-8FBA-4C03-BC1E-ED82752C3546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5F1AD008-0B03-4460-A82E-D11CA7063A4F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2C4174F-74FA-4086-B07D-DF03CB4CD46B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75BCDE6E-DAC2-4791-BE55-289649ED47C7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826F9B71-792E-4FAC-ABF8-7A453E2DDDCD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E25A5B4F-02DB-49E1-A77E-ABAA3E5F7574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7972DE-F31A-4D1B-AEEB-3EFE8AE0D95B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04FFAAB-8306-46E6-BF2A-580B517D4F77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76FDAB7C-3483-4728-A445-AEFAE50195CC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BB9AD1A-FC59-4361-BDA8-38B16DB09C58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03D9FAE-A67C-449D-BBA6-0BA1A2B44EB5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083ACFA4-8761-4BBD-B23E-1D980BD2A446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9FD601FE-D34B-4846-BFEB-9226C59ED40A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EF618EE-DABE-4363-BFA9-478ED5CBD9B6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7C8051F-1577-409B-8773-F0D454C1CBE2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4B68386-2E43-427C-83F2-FF8BA40463F5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63DC0BFE-A729-47E0-973D-2F27BA467C91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353CB8A-C220-49BB-B89B-212AAE6659CA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F42DBC02-C5F1-4A9B-8BFA-E1C1FA5B018C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481ABE46-786D-4703-94EE-45053318500D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2319794C-E678-458A-A4FE-A184933B8AE9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FD762B6B-32F3-44EE-8BBC-CA4378F9133C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1E8DB977-ED1D-4896-A1F0-FD0FC6247273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ED75987-BD9C-4EC6-BCD6-CED1F5C64A12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9B0258B-50FD-4752-8DEB-D17E861262AE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681D321C-B743-4C1E-8827-A77377C1AFEC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7A0E5D9C-1356-4F88-8343-297DB87DB268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2F64121-B70D-43D7-9A59-7EBD950AFD3E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8A62E48-470B-42DE-B8FA-E6F10201EC66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68CBF137-F638-4CF0-9B94-7452E8D79939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16A686A-3781-42B1-A57D-C5DC9D8D7A24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383F2287-E672-4971-8221-ADC9C5D89297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A337B70C-1546-4D14-9A57-FEBB313C320B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7F49C94-5751-4892-9391-53AA49DD7BC8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F5FA0CD4-1E2A-45AA-81BC-001A4484B1FB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25D481A-6B2B-4EBE-B884-566817384CC2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D164905D-CF02-452F-A4E4-8375FB29E3B4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617520E4-E579-4E85-ACAA-EC310EFA108D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D128BF7-3AAE-4FC2-8587-6DB11B8115F1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9B09D5A-A0E2-471D-B7A0-81711B7E1C29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D0A0203-0170-4FB9-9574-AA02B9C489AE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2BB915C2-ED22-4036-841A-5B65A1AEA32A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72312BA-3AA3-4075-981E-E843D2CD257C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CA99586-A87E-424E-83BC-0BB87C1A7D1E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A6F693AE-0EE4-4C24-A766-ED9735D5D11A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8BC76737-CEEF-4AA1-8E11-D2FB171E4B05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B8C558DE-829E-4C73-9E97-372BBF6174E9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D253C755-5320-4AE9-8EDD-018EA08F2CCC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A2E8CB4-81BF-447B-A21E-F344226895A8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C088C78-4A89-4D23-A3D4-45BE3FE016A6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446A3F-15A1-443A-B42C-0214461FCB29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72FD2F9-1A59-4D9A-ACEA-38563105243D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166FB5BD-32E4-409C-BE48-E1B251C6F7AB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5CF0B438-DFD9-4E9A-8515-886E763E688A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5F116556-4FBB-48F0-8A83-681756B9DA36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0F841436-EED8-4706-B9C2-14EC9F6C5DAB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354F208-1B23-4469-8A2F-AD8FAF52B299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E7F52A29-511B-4E33-AF11-8C1D946D08AA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157D66A-B0A8-4A9A-920E-4902BA12EF88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3198F65F-A794-4DF3-AEEA-CA479429C667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DF4CEB9-2E61-4662-8147-EADBCC590E08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25EFB5-B3AA-4B39-81A8-A54ECDB93DF5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32084B82-0176-41B6-85EE-D7E7E80A5F70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3F51B297-9D4E-42C4-8E1F-E275CA841D46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B7A7B8A0-4024-4B54-9FAA-A2488F041385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567CC-B356-4DE4-AC4C-42373051118D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7276A652-A46B-49C0-B22A-91FF6F0A7910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89058EDF-226C-4AD8-88B3-C791753331B8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F5D8A220-0C91-4232-82E0-EDD9BCE63819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3C0EC5D0-FE88-415B-AEAF-808AA0244381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7D5A2910-38C4-4809-ABE1-E8606F8C4582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5E5BA77-9D25-47F0-A53D-F38769206870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9FEA2F2F-194B-4028-84B5-B6B54F573AF1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7A3362E7-9EF7-420A-A05B-DD7A977ACB35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AB29AA08-0A6D-4836-940F-BE98F1F083E2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ED6E64A-456F-4155-AEF0-9FEB82E4FAE3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7C92FFE-0047-492E-8AAA-A145FC028887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287ADA90-73A8-44DE-9293-B71A6E579F3D}"/>
              </a:ext>
            </a:extLst>
          </p:cNvPr>
          <p:cNvGrpSpPr/>
          <p:nvPr/>
        </p:nvGrpSpPr>
        <p:grpSpPr>
          <a:xfrm flipH="1">
            <a:off x="6852587" y="1418727"/>
            <a:ext cx="319579" cy="324383"/>
            <a:chOff x="6687653" y="4198102"/>
            <a:chExt cx="938538" cy="952647"/>
          </a:xfrm>
        </p:grpSpPr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4D952B0-3953-4D48-928D-B226210D8860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49486730-32EC-4FA4-9601-16F22C60A67E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7E7B856-E4E3-49F5-AB41-B187CD6CC927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9236967B-E5E5-4241-910F-727FE18AC1B6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34381EF9-6A95-42A5-88FC-90BDF88F7A6D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B7B838E-6FED-43D4-AE7F-F55DEC0F3FFC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FF47757-4D30-489D-82D9-7D36CEC6FEC4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BB74585-90EB-4C8C-8CD3-9E421EA7C8F3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D267703-7883-4530-8328-FD9E66EC418D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624AD03B-2613-4888-9F33-05CBBBD54CB9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6920F41-B372-4C72-A691-262D1960E4A5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A3F603-9CB1-4DC0-BE03-A123E8FEC6F6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078BDA7A-658F-47BC-845E-8548DBC25FEB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B2CFAC-3176-4210-96DA-9F52073D29DE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4FD61D85-96D1-4A44-BB49-7EC63081F0AE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F007D3D-2DC1-494A-9A7C-DA467871FA4E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F15375C-A09C-410E-AE04-EBAF5E789FAB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D49CBF-0463-4BDC-8FC8-7EDFC45F7C4B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88ACC92-0F3A-4658-8121-D65BC15D1618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CB161F66-28FA-42D9-8F67-711B81C6CFCA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EA220CF8-BA72-4B26-80C1-EECB1DBCFF99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D5B984B-180E-4EAE-8B3B-4CD065F6B4C6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0DFBEC8-42C4-45BB-A599-5FB272A5121E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98470BF-1858-4AA8-AACF-8622ED59ED7D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B0D5841-48EC-4295-8467-C6657351D776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86B4CFC-612A-42FA-A2EF-E0749930D1FC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C23DF7C-8DFB-4E71-9659-6D2B6D2D46C4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3B544EA5-B9C8-4771-B1C1-7751E8F1B7A4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F729C6F-783E-4560-AAEB-D1C52D450F0F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B3FF21DD-DC82-4BC8-929B-D534C957CB4D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5C65548E-3ACC-4DCC-9EF7-899D4135E489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E083EF8C-BDBA-456E-8851-2F0EE93AA276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73EDDEBF-C09D-43AB-8923-92AFFA27AF3B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A1C3D098-6F97-4133-B083-582E41F7740C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223F031-E9A6-4006-8E93-24D0ABE59704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8526512A-E237-4ECF-9CD4-15F694F2668E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7CB280C-BAB9-4AA3-9AF9-187F9A290617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8C209F35-FA9F-4F5E-BAA6-DE7DB472378E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4FA5849D-4524-4DA3-90C1-046E630758D7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4EC5177F-00D3-4027-86EE-38CE0C0FF46A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1A204BA-7816-49F6-9B65-C98CC5A65944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A0D8AA7-2C67-4EA2-B485-50F730630873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38E12A0-DA1F-4D15-8BF9-917FD59B5A0F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918A0FD-B641-4EE3-86B3-84DA3FB3323C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8DFE75E7-AFD1-4DB3-B36A-5851AFC1AD89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64E8F56-F1D8-40F1-A36C-C2936815D442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1E98FFD-ED01-4EC4-ADDD-8F1D538F3852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1BDA6D4-E41A-4E9D-9A7D-3192CA5A04A2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73A8315-926C-49DD-A103-822FFAED0B1A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78909BF-725C-427B-B1B0-3E4BAB2A5B32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BCA441AD-A706-4702-B132-6DBBF0AEE636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FF303A99-89E0-476B-8816-222892370724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EC2E5C8C-DA22-4E0A-BD47-401328D21345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17A05390-410E-4A75-8553-931C70A6283D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9AB999B2-E847-49E3-9BF6-31B10CB84D74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DF9256A3-87A9-4100-BBBC-B320B806FA86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8998B508-3D3F-4CB2-94E8-64C06F4C7491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72FA5F1-EFE1-4A8A-8296-7E5C7589C360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E07478A5-DEBE-48F0-A0C6-87CAEFA9439F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0D9B3B21-AAFA-408A-B840-0CD077FFE05A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19C2E69D-0A9B-4BF8-B74B-7EC94293A65B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5E8D31FA-7A2A-4FBB-9DFF-AFF0BC9782B6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5936E7D2-5E1B-4C3D-A97F-552B1E2ED80B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3AEC4E07-A0DD-4413-83F5-099F65E6DC60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E56070D-E47C-43A4-AB4F-219DA1E4FB2D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FCE46180-F6EF-4E97-94E7-B296284BA24A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C92426A2-13B1-4303-B8C5-8A65D2F7E790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F455AD8-E01B-42C4-B225-BC8F066CC07F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B87D075C-0340-4835-93AA-73425108A92E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B03146EF-F640-45AE-8B19-59D281E9CBC2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5084C2C-29A0-426B-9095-23CB3A42D6ED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D22E4823-2DED-4A87-8798-453444A340CA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A053960B-EC95-41B3-9F00-5415307C4CD4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42F55DCF-DB99-44DE-A004-FFE1AD251FCF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CB24F930-18E3-49BD-B345-76C775D933EE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2C7B026C-2AB5-42CF-94C3-DADFDD527163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A71B95D2-7F06-47B8-80ED-67796309D92D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F49B6CB-FCC0-49C5-ACE7-AFB1F81D5788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13DF9F5-3BF4-4523-9CBB-FF1EBEAF77CE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EE42253-F2AF-4644-96E2-FB961595EED3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C9D5C22-525B-43DB-A950-39287896C7A6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7764293-364E-4E34-95CD-0CE488975374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E0C09E37-543A-4B30-821D-59DD83100C0C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CB614BA-EB10-4DF0-92D5-4D41A0A73985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D9885355-B462-469A-85EF-354073C265CD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F19653D-3CC4-41D6-8A68-BB6C884779A0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98ED1F29-0E67-43D9-8163-8FEBF967D7E5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93688757-6965-4370-8AA2-30704665DE54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1828A75-3B70-45F4-AF42-1C0C6B339FBF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A666916-29C1-466F-B110-DC8C92447770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2145B00B-91E0-4787-B965-643B812C74BF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357A583-7461-4135-8AF7-1B6C39F27144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BE83ABC-F315-42C9-B62E-8DCAFB764B39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BEA248D1-8560-48BB-BBDA-5666B55B09FC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E2485C0B-EB8F-464F-98FA-2F43ACF75B52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BBC68A60-7E85-46C0-A670-ACD197285F72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D4FC9DDD-1D9C-4700-A3CE-A5798E1C1AAF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5C66A8E2-C961-4BA0-9DEB-9D41F889F071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F335309-1C79-442A-A570-9277D0333D08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0D20DA-5EB0-4487-AECE-625AA1620282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F392B91-D20D-4723-9DBD-FDB1456D346F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884232F-4D35-4CC5-ACDA-E0560AD6AB01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6AF295BC-73FC-47DA-AD20-2B21C7F0B713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66C1C15B-64C9-4C36-B909-08F6F7A57DCC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6563489-DD7C-4872-BB44-F3EAC66882DE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C3F4090D-1CE9-4B8F-8E8D-985AA1D4487E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91513F1-CC97-4B15-8D31-E7C952E2BEC1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68F692DF-1DD6-46C4-A338-2A204DABC1DA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E197279-DAD0-4E99-B4FF-A29522C748E4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9A7A8296-4E4B-4F73-AA7A-8F5F68255562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0952EB-A5D4-44F0-86DA-D6912B1C225D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63C25AE3-3FE1-436C-892A-D1A60B5FFD69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1EE21BD-330A-4490-94CF-82E1628F775C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CD44A24-E977-45FF-A90C-FBF3911BF40E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70C16AC-D765-44A6-B3E0-46F08CC925F0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1978B08F-C7F0-4DD5-A51C-16604150F553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4652A977-73C2-43AF-AB80-17EF7C7C4956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DD2CF289-97AF-4FBF-9C0D-33227014547A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984C055-2ABA-4ADF-8B5E-B2C5E9B2CFCE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77FF167-8C30-4750-99A3-BB5C76DC7B0A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C5E69A64-4D9A-4635-8DB2-6A4688AB8D3B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5F1468A-15AA-4447-AFC7-73F8D8A51264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B1D61339-0530-4DAC-B59F-B1AB89AB9C63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2EA3F0-BDE4-4757-A959-B377A89FDDB1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0A7BFB92-527A-49C3-A4F7-4E370B562335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9E0EAB6A-92B6-43D4-8CE6-43285B9739E2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759346C-AC70-405D-9CDB-B8F22006434E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01C894DA-35A2-434C-8F0C-85A85C998009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9F4ED038-6198-4EFF-B7B2-85519E36BEAB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5636ED2-60A0-4F80-918E-5A341882D6D6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D32DDAFC-FB81-4E22-B087-328800F34411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FA2177A0-F197-40B6-8B99-1223898A2007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4208E4F8-5E12-434F-A944-A4A6ADA5F752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C5FDD9C3-37CA-4D0B-B60A-101D05E1C9F6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BE7F204-C0E6-4AA9-A071-734D54191901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45CE663-75E4-46B3-92B6-98E0453ED09C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DF5F1304-9717-4D53-8EA1-95DC936EFBAC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F5FEAD84-DFBD-4C0A-99F7-F21FB10BB2A9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6A442ECF-CB6F-408C-94D5-E5C4DB21BB0A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C31839D5-84A7-4A3B-B6D1-9FE7FBD2A578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1F38A177-EA7A-40A1-BCF5-DEDF67E2A6EE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A019618C-726B-4FB6-AC00-6720C13E18F7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01FD3AC-359C-447C-9667-D5698FB05A31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63C3F54C-6565-49E3-844D-FF9FBD933D5C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73616499-B124-4D95-BA94-D508B6CD8752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F9632F1-E786-474E-B7ED-631BFFAAD812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36B7F1D5-ACAE-4AF4-A038-EA26BDB706E8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8312A7A0-56E3-49CE-806A-9C98EE3FCD1B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AC565BC-7DB1-4986-8A11-D3031B78D5FE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EFDC328A-7CF3-4B3E-B8FA-509E7411ACCC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A2A65C90-7EC9-4248-9D64-1A34C6F04A0C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A17D94A6-2CC6-4111-9BBF-BD06F4C50FBE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C633E04D-2D53-48C2-9216-2F63D7019CD3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A1052A54-3E13-46A2-906B-CB0B39EB3497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C1995B7-0FBE-4FB9-8D51-B2D467C38F28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72D350A0-37BC-4D73-8C88-08ACCA80B4AD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344394AC-A9B6-4950-8CE1-2E19CEA1DA62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0306107D-D3F8-48B5-989C-49C1F8D1DD23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A90AED0C-8CDB-4D4B-B0C2-C5CE56A03177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134785B3-5A2A-458C-B6E2-526C6F9C9942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41BEE20-506A-47A5-8673-3E403BD80F49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93DFC1AB-8B61-4EEF-BCA7-1D283D8BC572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393EEEB8-FC51-4478-8455-FA7276209B1D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2FED687-A290-440D-9AD1-6927E4F8D5B9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C881236-5F76-4FBC-A5A9-FCE25315EC09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3E2E1BD-F5FC-480A-99DB-842A0F0D9A7A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5F9ABD-C280-4FBC-8026-076F33A7DF7E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3C45E45-F913-4FFD-AAC7-81B909200FB8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89F1BCAA-A332-495E-897B-38BDBE325D5C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AD7FB97-2288-4D8D-9CD4-56E70CAFF808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C035DF76-E14D-4434-88B3-5E5F3818F40A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B0973467-2DA6-4E8A-B2FB-508D6D3A10D6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DD796CD2-5203-4C7C-BC4C-32F76B8F6583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B0157B2B-340A-44C3-A580-3488F5B0140D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F59E96D1-AE0E-45D2-A60B-F7F8AF98AEE9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85277E78-9D36-43FB-BB2C-359962066B07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09EACD42-51E4-4C64-BDC3-D80D3DBC172F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F819A35-F09A-47C4-81FE-811D733D46F3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E8AC028-AE03-4007-8EB6-1FBC17B5652C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79074F8-DCF2-4ED9-9BA4-49B8DB84868D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607CC936-476C-468B-94BD-46BBA4094F63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C5FFAAE5-A1F1-4A87-A0E8-83C2DC24F47B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AD376EA1-1660-4988-961A-BDDF28DE8D50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5585E9C7-D528-4401-945A-1DBEF8C7C95F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D9FC957B-B9B8-4992-89A3-B2E3B6C7C945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92F4712-1342-4A3A-95B4-50CF3F3B1CEC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C91E0B2-1795-4162-9674-12299AC1FF25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7E8E0891-A984-4017-A0C7-D12F996101A0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533E9806-AA1B-4828-BBE8-F95DD4BDAC50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BE974B26-0301-49D7-9346-18CC2AB8BB3E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8770E3C-911B-4D51-9780-16EA417391B3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E7F4F441-C9D7-4B37-ABA7-FC0A269C699D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851A9C62-7EAA-4F4D-8C56-005E1932DC9D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418B355E-E4F3-4525-B0FF-9D3E3BC7EF35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3C596BE-F62F-45CF-AD0E-AF5F770E1B9E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0106803-C243-45DD-94BF-492CD44B61F5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FB6F4684-7CA5-483A-99B0-9E028D7A2286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88EA2B40-D8FD-47C5-AFAB-4F3B73110D2F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32300D6-5194-491D-8D37-ADA49ACCC5F9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9BB67DB6-650C-479B-9689-D13B3A26B816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132C7C6-74F8-42F7-96F5-9D526B49DB5D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4B76EFF9-480E-4998-BA99-466513CFEB2D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96338CA-1A3B-4EDF-9AE3-B6E4D294773D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30AB12F7-F858-43E0-B1AC-E57DAC96EAAF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ED72E46-B557-484B-AC9A-F4BE3C0F527E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29701FF8-740D-4CF1-82D1-B5385AE86465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0012B64-C56B-4498-B042-6EA73535FD6E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57A7D4BC-D10C-4B6D-AA92-EA6F78CEDC3E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A7DEFC91-1167-492B-BADC-26BDE5167783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7BD9E50-6F1C-4B20-A724-4B4FC0F0FD8C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D13C714D-E477-474A-A2E3-4718398FF43C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D9F88609-9BF4-489D-ABB3-D1B007A0B612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E7216C12-B56F-46A3-BBF9-E8EE86706ECE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29F0F650-F672-4BE8-9F7C-F652A9C7F3D0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C4CD5C80-51DC-4A5A-90B5-01E15D825FFA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1837884-00C2-4A07-AEF8-4D38CBA57CD1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A0B98537-FA7B-4974-B21D-B88B35B89046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C0134D85-CA9D-435D-8A9B-4FCC5DAFE4D3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EBDAD613-8AF2-4DBB-B399-3FD6FEBDE710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6794ABDA-F1D9-4716-8B1B-7F4627A1D1EE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9D0720D-8A97-4351-89EC-BFFEC5B33BA3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7461E130-58FC-4F36-BAF7-A3D5BBECEDE2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8B817444-D657-4D76-95E3-89372178A201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43C5AE0E-1444-4B90-9043-4F693225A194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D6BAC2F-4992-46AD-BBEE-03B01F2C9DC4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371ED287-2C7F-4DE5-B9B1-E8906D5D4DD8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3B1EF23-004E-4889-B95C-DDC027B2BCA3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FAC34413-9805-44E3-B434-E510D75FE6C2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BC424DCF-C017-4EF2-AA7E-EB3D310F7DDF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011B309-ABE6-4DE6-B47C-F9E289D283B2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ADDA2E01-5624-454E-9800-05BA606B18C3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F93F63A3-856B-4FF6-AB68-4990C461248E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92956746-BE4F-44D7-9204-935E8DF35F93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5515EB4B-360C-4FDE-9EE3-A331CBE026FA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BE5137D-C339-43D0-989F-704E78BD1F58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CD00700-C60F-4544-B33F-2B46C21B2F31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7F5DA020-94C3-4363-BFF5-F336D9898D1E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39B3D61F-B691-4433-A07D-DAFC63EE5F61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415239BA-3B6D-4BCC-ACBE-995D400AC6FF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E3D96116-7AA3-48FF-A475-88BA57A47741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CE7921-8167-4B0E-B304-7040769C936A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B4DB9B6F-85C5-45CC-86CA-526E0A4DD5A1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EDA74C29-1774-4C89-9B1A-D2BDA5E0B2E9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38AD4C2E-AE84-4B53-B604-B042C7AE2E8C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4A4DB7-3EBE-4955-939C-8BAFB4B957D3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74D1387-4C5F-4496-A3C5-F82A5E5F96F4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23BA00A7-3ADA-45BA-BC99-10A2FAC9783E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CFB05568-17C3-4D39-B419-D413C3B0F426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E35D46E1-0FA5-4C6A-B8E1-FE40EE7A03EE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14098BA-9461-44FB-824B-296811612F99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2E44859-9CF4-4373-B3FD-3B8A9A9C807E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3452483D-78E5-435B-BDF7-F6937EB73961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7196EBE-51C9-4F2C-BA35-CF0442960E0D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F3CECF1C-DE29-4F74-849A-FF17D37AF99F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67676D1-4F4D-4A53-AFA2-AA38D17F934F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18559E66-F230-4BD1-AE22-ED51EA3D0E5A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7706BF25-203E-406F-AA1B-3B5024973420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5B874C38-51AA-4142-9CC6-7428AFA1C4D6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A91D2380-02F3-49DA-B4C1-83543910EEB5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32AFFA6F-BCD4-44D9-B43B-7AA26DFF239D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03AC188D-B772-418D-89BA-1BFB66CD6604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71B000A3-4DC9-4A44-ACCD-95C55E8D8291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D3F0CEC3-1195-428D-8305-2C91428A3987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792215E8-6CB4-4A3B-BA30-896293B6F58B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B325346F-8461-4BF9-8B79-C91E3BC63368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8DD41C3-4608-4FAD-AF92-BFAB736EF3BB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CD81582A-1C81-48E3-BEE6-C39B9BA7C25C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0FF23BF3-3E49-49EB-AF99-254620D31018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3B36CF60-92A3-4D7D-A996-46B595C09AA4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78632A75-F701-4355-AF56-2F13777B54CF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CA2B787A-074F-4E4C-B5A8-F572C7C8603D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5B4DC519-896E-4AA3-8FD9-15E808C686DB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4385DCF9-2109-4F57-BFF7-F69463960EC9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65BDB953-1C64-49D0-82E5-2C97BF951C39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B7674230-6596-4494-8009-BA370C9A17D3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28BAD927-B75E-4988-AD08-EC86A0FBE17C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DE980745-E66A-4368-8088-F092BA608696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22FE8C22-854F-456D-8811-83CE6D1AA4F5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CD63F255-570A-4BDE-896A-6CECA6D24117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20B62137-BBA6-4B19-9FD5-CFBA48EFF27A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7C3FC527-F206-4980-81BC-9C2B2B6AB615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CDDE905E-3D64-4D7C-8F89-5C6CA38E7A9F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56BEE301-C0B7-40E2-AC08-362E3107E6E2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4E02366-75BA-4623-9FA7-FBAE018429AE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77EB6A09-A8AE-4156-85BA-1469982BD143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185E4E83-D754-4CAD-902E-FC2D36A4640B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1F83D2BE-47DC-4EB3-8BF5-428C3061CCAF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99E0285F-5A06-4F49-ABB2-BD0220E0B26C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1B01B300-99BB-45F3-BFA0-62EFFEBEDF35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208ACBA7-93C5-4173-9AD0-B4016A5FE4DB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7A932785-645C-486B-8DD6-F4F1AE8AE280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8EA7F581-C642-4D9A-8B53-2DD4A5F555D1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0FDB4EC7-F208-4443-92C2-D77D6B174286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B1FBF165-8727-41E6-B449-CED4CE1147A9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77F38160-5DAF-4796-B4D8-DF5CE41920CF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F858ED40-59BF-4528-B0FD-489EF523D5EF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A3641E95-60E6-4287-9F61-CD3E6972CF6E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2EF2A85-E97C-407A-8085-8F39CFF064F4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0231DB18-3CBC-4C83-B92D-0D33CBC51317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7ECF99D0-829F-4FDD-AAB8-DAE40DC979B5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F896AA50-6D7F-4B59-8479-E5B3EA9102DD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CDF12EF0-4E41-4D0F-BB34-026598D4E386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119FF3BA-3F1F-4D41-A1D7-8249326711F1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C7B91810-7766-4BD9-9814-A243FFA22540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CFC2950C-4DC8-4EEB-8E86-F50C0EEEADF0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D0079FBF-6A5F-48AC-B2D0-7C583AD6F23E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4BC38077-F697-4554-AB76-C0F544C0C3F9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3F83E7C-4D8F-4547-A868-7EC5FA2AF415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04CD8904-74D4-4808-BC2C-3ACBDE3BF552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FB691658-F67F-41D7-89B5-B4DE931BD630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65428293-BC5F-45C2-A9F0-46F5297B86A6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BE035953-3FD9-4AD6-8BF2-CD4E877AD640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C9AE6718-CEE0-41E8-9D92-D5797404AAC7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7C20AFC6-8716-4FD2-B1D8-02AED6162031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118A4463-C51C-45E0-A557-0DD7B4EC0A8B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F5A816A5-94D4-45ED-A432-0FCCF2E54379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364DB81D-8F70-432A-AF78-D67F63714184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42358357-E328-4DD3-91C3-B4C1D8ACE5E6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D6C00C69-2447-47A9-AC77-8372585859F7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D67909DA-0735-4F7B-B583-324A0DC25601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3CDE98FD-A9B3-4222-85C2-28BE34874A3E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75260B86-5F06-4E38-8C01-62131110B23F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AF37F2B5-8DCB-4C7C-B856-2A238798AB53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98C581F5-6D45-4EB0-AFCE-F4A6BA828259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FAFD88F-1EDA-49C2-92B3-6358EAFF48C0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8173C8A-F77F-4AAB-A147-7D1CD90AA550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089CC96A-3CA9-42EF-9076-DF6C7834645F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DD97183D-BC4C-488A-BBBD-1A120CE468AF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66FE3263-2164-4CC4-BB25-D9708420414D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23B7CBD1-09C8-4D7F-85C1-E548D459619E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8B529C39-C057-4A16-BC7F-E9F4335C6E1A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5C6C8B74-2C16-4C5C-9AA3-51D405BCC8E3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93E24FD8-69B4-4D65-8C34-1606D0800F20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47FD2DA8-56E1-4A35-ABB0-0DCEBFD984FB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F9FD8A66-5144-4E0C-BF16-E7F4A7AE8DAB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E8F28BEE-2E2D-4043-96C9-E92A6A49BCD4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886FFC03-3796-4707-A171-C43238142C64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56583042-D8D9-45F5-9754-BE12949D6F4B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F115BDA5-1057-464A-8249-0137CB12522A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96E8336-6C6F-4D9E-8C8A-4EB30DAC658E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C9008D88-DF17-4112-8873-E7196B6ADE00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EADCA67D-F0EA-488D-9752-C57CB61FB729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53A73C5-06EA-4C07-9BE0-12502E4D01FF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AFDD204A-6603-4A53-9090-D3046BF35B94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878CD51A-EDB3-4A03-AADE-69B6CDFD04C8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C19D3EF-8ECB-498E-89D8-DE52E352B343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40E49DAE-4B1E-435D-9F7F-3243A734B389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FA4CD129-CE67-43FB-A8C3-8F0621E199A6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64BEC8E9-158C-4C08-8CC4-61643BEF9307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E648AEE8-620C-4143-BCF9-A0C477C36593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CD39297E-9E17-4927-B982-8801AC58C239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C24B589D-A8E5-4924-A474-A3B990D8A529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CCE837F7-260F-4D92-A2DD-5FA14F49B930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ACAC1542-2C1F-4DC2-90C9-BE44FE9C39F4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539EC00D-1C20-4E5E-BA66-AB1D13D76C96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80D99290-D99D-452D-AAA0-B98AEBEEA689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E3A921A5-9DDC-4567-8312-5709A528946D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9258E382-D967-46E7-81DC-9022BF5958D9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F1EE902-DDEA-4885-8DE8-6A00A5DB2063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76DABBDA-66C2-4496-A7CD-D8D88B7E830F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CFF19196-B1D1-4907-853C-1808A449DDE1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1C4EF09C-5E66-4DA0-B10C-E3C05B499EF2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F679AE6-9F7A-4749-8280-CE28A400104E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C67E0053-E313-45FE-BAAE-237F3C9B3BC7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FCC7DB7E-7A6F-419A-ACDC-351AA09796BF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3D399F39-E136-47D9-8183-AE64D80A4F7B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167DDB45-BE82-4E6E-A989-6AD0470D8DD4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B727AF2C-0E39-4455-B378-7D927E9746DE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3FD04C9D-A21B-4D7E-9AEC-6AF9B89D2C1D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80D25EFC-B4F4-4C6F-8F8E-30CAA00971D4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4B37DEF5-197C-4E81-B45A-15391C265F91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E906C5A3-B3C5-4E27-9D48-9C3259F595EE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C40EC66C-3F31-43E5-BE01-85C8ADFAAD02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FE7A41C5-CFB7-47FE-9B72-6A738EEA98E6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FDDFF690-1F9D-462E-A2D4-0CF00F0C0ADD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980DCC79-3FF7-4858-B8CF-70C7BF99A146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C2A7637E-D9B9-4184-97CA-39D41C4D98E6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810C014E-76F1-4FAF-A106-BC7815A032DF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14C84041-BC59-49D3-8222-A65AE8B7FA5F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F0BDE827-8272-49BA-A68C-9D43F26AD7E2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64AA94DC-D4FD-4C92-962E-0B295B1643A6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F39D97FC-7A37-43E0-B3CC-C94343FC1707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E2D5DFC7-910B-4295-A536-AF1F9A2EDA9B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573DC9B-2335-401F-A1F9-1D980CAA7ACF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B86047C5-B482-4D26-8912-0FB059AD3E8B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6F316BB7-D06C-442F-8A34-4EC858B867E3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C4EC5DA2-4E06-4256-9FE0-597BB1959632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EEF731C0-8097-4D9A-9C33-28C2128319A3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86FB55AD-B42A-40F2-B84B-AAD144BE3577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C26B8AFB-F57F-4A73-9607-C5CF4C2ED798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40A071F-F03D-4D07-90B2-E62317339030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CC5D4206-6D02-432F-B002-6C3A7CC573CD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0978757-E329-4703-98EC-5AB0D50566DB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577AE098-F6A5-48B1-AFA1-21B6ECBC9A36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8337065A-D3EE-4378-A6E6-064A1267DB1C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82CE0FE5-4E5B-429B-B7EC-36E9C7D69B20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591597B3-B32B-4677-A1A1-6DDE8CFBBC9F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3E89F24B-CCE9-4F76-8811-FD124BED5722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9F787BCD-FA69-4220-AE08-C3B5ED677C9A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B8748F0F-B269-402C-B698-A7081CF5D58D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F04F3800-8339-460F-A68C-08AEF91057C7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D9DCDC64-D24E-4256-9EB0-5A585CF28C20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2DC3B7B3-F183-4AE7-90C9-1CD2F8274A93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250CF856-7F9C-4C79-ABB5-3323C39CE199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F9FC5FC9-4CC3-4069-A7A3-01A4AD29B306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2EAFFB19-B8C8-4680-A458-77494323B593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B001BAFD-32E5-409A-AEB4-483C96E12610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3717709F-B369-4379-B990-378642FFA9D3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7A3E98E0-DE39-4B42-A8B6-60EBA2B7D827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EEA0263C-9BE5-4C24-A625-5D05E259668B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33FD9133-15C9-43EB-BD53-DC281AD53E57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1852E333-B815-49CF-9406-2BE7357B8471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1BA4855B-E467-46B9-BD1B-0DF956AACB95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583829A5-E3AA-4788-A7B4-D9192E1597A2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81CFB97-C70A-4921-A893-43579293C709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E3D9243F-51A0-4EA6-BFC8-CE63348C318C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86C35691-F405-4549-9A2C-ED1DE5A48C62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57134200-CBDB-47B9-8BFA-FFEE32003C6D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0EAAA3B8-A32D-445B-A752-E6FE34E9D8B0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E55079F-D886-455D-A73A-8A7B75C53A50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8730B50A-D896-4640-B953-13D26A262D44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2C83C752-6237-4208-94BB-87BB955BA600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FDFA4A6A-BAFE-490E-903D-C0329471DBAB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F7A32CA2-1E62-4992-84AB-7BD2C3E11954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9F00805A-8377-46ED-9775-F7B724440120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F7404EB6-416B-4059-AB1E-968480E1F1E5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FB41F662-61F8-4A2B-9194-66EAFAF33ADA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15BED240-ED02-41D8-95EB-7E14CA583298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AAD7ED67-40A6-4C90-BC86-1C71197AD4AC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C27D1C9A-6922-456B-85D3-2561208B4E64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A5FD933-B25C-49B1-8612-037987C4B3D7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97448B08-F151-4292-9D8D-9BBD0806D84B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E5A5004-D72D-49CE-9F90-792CF62A4DC0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81B9EC95-F27A-45ED-B575-93BC15F31064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A44E5A51-40E2-45A9-BB17-A4B794E3C91F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1FDF1B7B-61E7-4BCC-BD0C-CB5D2690D55E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3E3CEF34-0FE9-4E18-BBDC-0B144939449D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171747CA-A91B-4AF6-8727-B2D94122BDC0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F3DCC8FA-45DD-4EC3-A624-96D88DC75822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2FF33E-66A0-4A72-8EC7-A4133E8D4493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F0D176-2F80-4B86-A67F-3E646E995BFA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B13D527E-D1C8-4EB1-8040-ED285369303A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685012B0-5F28-4DEE-AC41-3D6DE009E108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2ECFF59C-B9CC-4A51-9150-88D9C79B415B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BEA2777-27E0-4D68-9815-506CEF712676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A7248FB2-CE98-4894-93B6-1BB5DCFDA692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01E5FCCE-E4A6-4AF4-999C-BDEB1E3D7C8E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3C0C42E2-30DC-47BD-A503-D4E0D32B4E29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00F9E285-CE72-430B-B1EA-D68CE2CF7501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0D86353-513B-4135-9D39-EE6B7A7626C3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A4B70A4A-50C2-40C4-97BA-AEA6B9EED336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83FF702A-30D6-4DC0-99D1-BE545CB640D3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2AEB1E11-0765-4859-8755-F47B78AD34D2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5B93CB6E-BD5A-484B-91DD-A280249DBE2C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B5080BB9-B149-4B01-8C79-72B21D7CB73B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B5D4D545-B2B4-4167-BF92-27FFA07126AE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3FE7AE54-006B-411B-9BAC-5A066F0C805E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71C26647-5E60-404F-9F6E-D107781A5FCB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15686EF-6869-43CB-AE90-73EBAF279BE8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652537AE-CD97-423E-96D7-3426000B3749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D8068C0-E52C-4AB1-8A36-F4739ECE76F9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D4ED894B-A04C-4647-8CEA-75491311076C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153FFA3C-7211-4C0F-A37B-BA9183CB0139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6868C726-B54D-44A5-BA39-E2A97FE30814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32236EF5-5693-4AAD-81D2-BBDE042D75BC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55B9B338-8768-4BC3-8301-1F0C11D8C7BE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4CD9C657-769A-4076-88F8-E72C11F7B10D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30E0FB3-6178-4DDC-B771-7F02E7A01277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2DA24FED-4AE6-464B-83E9-8984AFC4920E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31365667-751B-49D8-965F-9871FC715804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F39963C0-7A4E-4094-9738-5979CBCE3BD3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73BF5A53-CF4B-47AD-8AB7-61DA7CD4080E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47B212EC-3C9F-421E-AC6C-9C166557BC05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0893C08B-E4F2-41E3-8B77-B63F5A8E5570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ABFA4417-0334-429C-8F5A-DE746C777DEA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A8FE2EEB-D0C2-4494-823B-A787D1DA074C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C6CEDEFB-A196-4496-9E7E-DC5E174710F0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D058E7F-2222-45F9-A336-E0FC6ADC3068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72A4DB0B-2D55-4B3A-A8E6-37DAA08D31DC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3F07A8BE-D0FE-4A47-8FEE-1FBBCB37F34E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C15C4695-8E1A-4CC6-A55C-A31237D9CF96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2B43DA51-64FA-40DF-8FC0-7D8DC6C5E611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6835B3D2-D250-4181-BCA7-A1D0CC142A61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5AF8929B-2484-41AB-B704-B35C7B25B2D9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93B1604D-3092-478B-97C5-4CFA55941E4C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EE9B8032-68DE-423B-9EA6-9B600C4F0C30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8DB34948-DA59-4971-AFD5-A49AA757D28C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4DFE5632-E3FC-4C83-8D6E-F950DDCF3D04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8E35EF30-8F0F-4A67-B149-0A78C8B6F53B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5614F5E2-E552-4BF1-8ABB-22C11F8EAA78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560C21F0-F6F5-46CA-8574-962C5F093F23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2AE9EB16-337A-47EA-BF46-B4FD88E343DF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DAEA7EC0-EED8-4456-9269-438DE87F86D8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38178704-EA9B-41F7-A9CD-F88230B76FDB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AF5A50F6-B7C3-4B80-A412-FBAB7B5AABCF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391B3D12-7AC5-4942-B320-F4D8ED6E4FD1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29AA3788-CA50-41D0-BF21-3878BE113C59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9A8D2B35-B0B8-4AAA-A49F-76BB560013EB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A9608682-8278-4999-BB77-DC5F9F243ED6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5893AEFF-90E7-43B4-9C5C-9BA994CBE5D6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E1AD5ED7-644F-4C3B-B2AE-6D64F5AADCB0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3502B333-8D94-4375-86EB-A68ED8273458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240940A0-C7C3-43AC-A086-CDABAA169BB8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024BC199-B48D-4D25-A1FA-C62464DB15CE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45608735-0039-4E51-91B5-B483AEA113FB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115D09F-A403-4A7E-8F37-616E498D7149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5920FDF3-9851-4461-A155-2B29B40CBDC3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18E2FEE0-3FE0-4757-A085-AA0151C9075D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971723BB-748F-4108-9FB6-AFD62B748875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DEABE12E-641F-452E-B4F1-639FB7E443AF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FE6C47A0-DAAB-4EE4-AE82-DAB3F8886533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926202C6-3590-49DB-AE62-FFE5AED3C3C2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1FC48714-8E31-4897-963F-6FD98341EA8D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1BD51BFE-3A83-4043-9F16-D26762504EC5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783D232D-20CC-42F2-9C80-332A28409B6B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A5ADC47B-1F63-4714-BDA5-E9F93841A0DE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0AC1D0A5-3089-49B0-B3F5-13255E5D73ED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A50DE767-06FD-46A8-B35E-166351B53023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C50CA672-956B-440D-90A4-F6FE3A5ECEDE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4BD7FCBD-776E-43DD-AC9F-FEB0B662E1C1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CEDDC085-46EA-43D8-A959-09B27FC134A3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15BA23CF-7BC9-4218-8397-FABB5886C886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AF132CFE-C1D1-41F0-B14D-FC7200D7E368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BF290AB4-7D1B-4FD4-8972-EA1FCFC6C30D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98A67994-B590-4D5B-BC3B-2679A3B5CD67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498F3F43-5CC4-4BF1-9A6C-7C97B45CA3CE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70012BE0-F37E-4A1F-B803-A677FD3BAB3C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2A822F18-FECD-41A4-B123-21E20BF5A72F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5913B1B0-3E6D-44E9-B50C-115EC07F7567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19C3E30D-88B4-49BD-8D5C-DBC018CD6900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03C38741-D470-488B-A062-37AD242F6498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EBE9DF84-06A9-4FF9-9EBF-C0B2BCC21E1C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2D3007ED-EE98-494C-9534-DBA40A563F4E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2EF85B1E-652D-4C3D-8BAB-773A59448CA1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8E2A5D67-3697-4E3B-BB02-A45162DF8F75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A9B413E6-D7ED-4719-813D-21F3F4CA7527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002EDD6B-C104-46A7-9AAB-C42519AFDC0A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06E209EA-4993-4F35-994D-FFACE5860007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C7F7005C-5FA9-442F-B43E-8DFD75228396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AE5B5E25-07E2-4F53-91E3-D7E8558442BB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A0003077-E66C-40F6-A86A-D0DE1E38E6B1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D2C02371-6A90-4A32-A832-8941E47B52AA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19A525E-6AF9-4F19-AEF2-DE57B0ACAA6E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6C176B2E-5ACF-4943-A5D4-9CBD2D1DA1B4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47FD999D-64A3-48BE-958E-051222C68942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71BA18B3-BB3F-4C77-BE3A-13BB4B05AB17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92385577-1889-43BC-9127-89B6AB987208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ACFBA8F0-70A9-42BA-B918-DA571A656151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FF032963-EE28-40D2-A387-E852D7D9BD67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8C160067-1615-4BED-B2BD-BE146C75FD33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6B4675A3-691E-48C1-9220-5C3EE1BE2C69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BC6C047E-3054-40CB-B96C-9BC74279113F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129915DC-799B-4847-8227-99194FA9F041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EC6B1FCB-22F3-4D13-8896-ECF81ED2A6F7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7F26CE2E-6ADF-4065-A938-48625E3129BC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51684191-C52B-48CA-A3F2-4D19503D8E51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A9669BA8-4C3F-468D-8DB4-524FA83961DA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B598E83D-7071-476B-AD5C-25625C48C5C3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DF2D2542-768A-4453-B4B2-00C7B8B966F9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D65F3C4B-D1CC-442D-ADC8-A7777CB582A1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F934E883-0FFC-4094-A026-ED82E2BF39FA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B49736AB-810B-47F8-A9A8-7D89A7F8C640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4863363C-8B4C-4D7F-A31E-32A532FD3FA0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430CD60-2155-4D37-9CD0-61AF4C047697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7C739984-714D-40DD-8C0F-2E5C4346610E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DC9A3038-3C5A-4547-808B-72C99D0193E4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D9729EA4-C9DC-486B-A257-E8BD88E2A193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CEE3EE8C-69FF-4702-8DF8-D1EC0DAAF8F0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BF176939-375D-40DE-AAE0-ADCBA88C2618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FFC59976-DE17-4949-A1CB-E57260C2E09B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7E708677-AA13-4B45-865D-1822EBC08A61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D7DD339D-5557-496C-8504-98BF3E9D3C11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901B2EB8-1F3D-45C1-A3C4-22B804CE4F48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F1F8948E-E894-4515-B5E6-F17C0070D662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CF7790BD-797E-4642-982D-FF89C41B7DD9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768D1893-D729-4487-B928-DEB7EBF9EEA6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DBDE243B-7978-48D1-B7B2-2A8E108A77C7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E43B6934-0D22-4393-87C6-6082D4E25A5A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8F57B928-0526-4898-9478-9CDD0F882179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33D44E34-F526-48C6-881F-A31B53B73E40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7326B97D-0207-4395-ADA5-0101D84F1554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50CA82CE-3CDF-4FC7-9D4C-6F86365397AC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52CE3BB-3D40-466A-8422-9F82302C3635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518FC48C-7271-4762-B5D8-83A496532D0B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0F723381-F8C1-40ED-9769-FCF425D8969E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C09CB066-D83B-4C61-9833-B6B09E6E3CA0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C9A1CE8B-2DBB-4E09-AC1F-CF7E028508F8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93A44F68-5386-4E4E-AD89-3C02C88E1B38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054BC463-218F-4691-A3CA-12C29A5C8480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2AE93C57-A5A2-4C20-8370-EAE4E9F379C2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0A894552-627C-4FE9-AA39-6E02BDEB24F0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4DA1702D-1F00-4271-8556-4C365B241114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5C660E69-CDAD-4712-BFCF-F51ACED759D8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5A98AE20-4198-4FDE-89B1-B740F61F61E2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1B6E653A-5394-4AC1-9850-C35CA85E3FAD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ED2BF603-0B3D-45C7-B34A-64DEE53CE920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56343B96-1AFD-4D64-B40E-F2FAA01DDD30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5B56C7F9-5D9E-4480-A441-E75C524D9935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3AD64FBF-CB79-45DF-8C55-710340DDC6B0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72680228-D442-4879-8B4D-81C16A34E554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FE86B8CD-8DD9-4D25-8C6C-DBD79FCA15B8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FD4AA733-2B0B-4185-9D81-8A5381ED46AB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B2CDEB0-7A8F-44FA-AB6C-26A51FB4BC9D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EEEA6F38-8BD0-4222-8308-66231D953261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BEE41EB4-E37A-4484-BD42-A925D84936B6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E6876E44-8788-44A5-8F0D-6A1F9814E538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286EBA16-8A10-4493-AEA3-4A9F7FD33A5F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03863F52-DC23-4C11-95C4-37844887F282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C55397BF-62BD-4CBA-BBEB-FA181CCE0BE9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8F63C78E-49F4-46A2-ADE4-A4BE6BDA1A97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08931B71-88EF-4FAB-89FF-7DB1A8492E19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9630E46C-ABCA-498A-9156-4CC831149E01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9" name="Group 938">
            <a:extLst>
              <a:ext uri="{FF2B5EF4-FFF2-40B4-BE49-F238E27FC236}">
                <a16:creationId xmlns:a16="http://schemas.microsoft.com/office/drawing/2014/main" id="{90E33FB3-9E1C-4061-9CCB-9D20E106179C}"/>
              </a:ext>
            </a:extLst>
          </p:cNvPr>
          <p:cNvGrpSpPr/>
          <p:nvPr/>
        </p:nvGrpSpPr>
        <p:grpSpPr>
          <a:xfrm rot="3269721" flipH="1">
            <a:off x="6454914" y="1597766"/>
            <a:ext cx="177115" cy="436233"/>
            <a:chOff x="4871877" y="3006765"/>
            <a:chExt cx="619125" cy="1524902"/>
          </a:xfrm>
        </p:grpSpPr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5D61441F-2343-4361-97CB-0113AC469F4A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BC750B60-7C84-4EDF-83C8-A242156A00DB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93C9633B-9BEF-4E44-8B81-0BFA2FDB6E59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C5218042-3218-43D0-A994-DE17884F6DD5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FF325444-FB36-4E43-92BE-7645FCF7A20D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B0A6BFA6-A82A-4B8B-A8B3-7D7032A2F11B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FD9B9383-59BF-473D-9D9F-74221F7A2053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CD0488D8-A33A-4C13-820F-DBF105E6AD12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126B5F0F-7A25-419D-AB7E-19D53A0F303A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20DE0452-70E8-492E-A8A7-177F3BB46083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8819BE5A-E580-49AE-AB06-48C32F63A13B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1019F564-9A38-4B5B-B1BB-E26B3BE7E80F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45AFABB7-02F4-4EF6-B3FA-D3EFDC856B44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85F15843-89F1-4766-9D11-2AAF22804BE8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9BE2C237-B042-4247-A1D1-1051339B2B43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71A2F90C-27FB-46ED-B5B4-A48A97C35AAD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84BDC838-5E17-4D9B-9A62-297B63C95394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EDCEA874-90E8-41A2-A679-667D4B903040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8FBA300C-7AC0-4A37-A302-8FEFCC27605C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E9A1F42D-1D63-47A0-BA50-97FFEDA4D75D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9870BAA8-16E7-496D-808D-F831847CC340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53D019C5-793E-47C2-8B21-0EA8538AD2BB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FFEAF594-4895-468E-B962-B6118EE7C3EF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F316AD8B-4E09-4EA8-95A2-748F051D50ED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3517AC96-D22C-4DBD-AE98-B6168244E417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A52ACEB-48E0-4F26-9F35-A4E380A37FE8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4501A539-E24A-4D58-8775-4F57535746AB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DE8E72CD-21B1-4BD4-88BE-73F8C1DA2103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30D3AE3A-488E-4F28-92BF-AC0671C06B15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2F2E5B99-C249-4B79-94A1-A57F71CA916B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F55A5443-DDBE-43B4-9D03-C8A633C3D123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AF52B85-4817-4C7B-B902-628818FFF0B3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855C1FA-2BB7-4323-B050-17E79D661141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44BBC53-0C55-4533-A805-E2851EE64C7F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2BB64F74-1A4B-4AF1-B02D-2DC7B11B65DA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5D124C98-FCE9-4152-ABEE-C8A463CDF393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EE0B97AC-DFFE-44DB-8FAC-AA31CFC895AC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2E503449-9E4B-46CD-B49B-D1508716B1AD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BAC9345B-19AF-4CD0-94C8-60C4E93BA6B6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0F079A2-0327-476C-B3DD-41FDDFFB911F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B0FF0873-F23E-4DFA-A5CD-CE7FA7EBDE13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BC669EB4-A302-4233-A0EB-81478DBDC72C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2B0C745-2972-48CB-91D5-9F7C84903C20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CD5D75AD-B73C-44D8-A5C6-E5192C3A93FA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C10B3585-06D0-417C-BD6B-5059A21B27D6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6482EAE7-4B66-49C7-BE12-21DAC4BEF785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75B4ED3F-C310-425D-B4E0-41AA9E80AFD2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457744B6-B428-4441-AA48-387B66EA1973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F962BA7E-328C-4AB0-AF19-D0CB81C8BD1E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3F8E8101-419A-42E7-92B7-2284CE4DE118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CE1996D4-7907-40B5-819A-F43EA2F9AF32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144A4A18-6557-4208-877A-0C3E7076859D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73D6F16B-62D2-4C46-9E7A-F2FB3965F242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C3AF9B6-B0F4-430A-B96C-8088C81389D1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8829C5C2-1DFF-42D2-B34D-C5B41031310A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E1F8639-42F4-4D7A-AB66-5F3F3D7702B5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2C6522D5-1AE3-49E9-80FA-FA11BEDBE29F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1487541-C04B-44EA-BD51-1F85747C1664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E24614B-BE08-4112-B0F3-ED0153FBD063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7E0A02BA-80C1-4620-AEAF-4C3E7274EF11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67391E94-34C5-45A5-B6AB-3EDE8FFF9A7B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95D8EFEF-E402-481D-8D37-2E9B3A4FDDA5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B0C32FE4-17B4-4906-9AA5-CE60EF8555D3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559E475B-5339-4E6B-93A5-71908D897DC2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56D438BE-E6E6-4403-8566-5F99CFAC364D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B89CD84-837F-4420-9D4C-1B02B9033671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8E39FBC2-EF6E-4BC4-968F-F7801738FC33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2ACCE1A2-9380-4691-BBF8-3444AFB1F42C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52D45C1F-DEC6-4234-A302-B7862A362395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B811E4E0-4663-4C1B-B2C7-681DD738B975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AA221D5B-28B8-44D9-A184-324519D0A84F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08B94A90-1CDD-4AA5-A3BE-A71CE5A072E6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B01C4D3D-C71B-4492-A8F6-3DC85D724DB3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933A1E0B-E7BD-44E7-AF16-803A17EBFC89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475558D-75EB-4831-A5EF-1A4B5623E308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99CC65C-24D5-40E9-95DC-7AD5BB71E0D5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C1750E4F-93D8-4DD7-A4E3-B6948309253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E7D3C7AE-6E4C-413F-AB0A-CB4CE32235FB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6F663A6D-4078-4723-8B0E-EEA21BBBB69D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D194EBC-E0E8-4545-A64C-F37704157184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1827D369-3193-4ADB-BF31-E521810B34A3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80A8BA4F-587B-4B19-A50F-673955E8809E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03AA40B7-1114-48E7-9A47-6A007A55DC26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0FBD8BCC-C95E-4104-B4CB-F57F0519420C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3B7E75C0-DC59-41B8-990A-1059ECDF7BE1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C1EF4779-CAAE-4FD1-A1E0-6F0572900B9E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8F6E80D-56BF-488C-9905-AC6B5A34F8C0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829F5F1-D080-4C4C-821C-47D6EE94CB8B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723412B7-5D97-436E-A3AC-E17EAE241DF1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C2761D-2B29-46FA-8DA7-1D45889C6555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142E6E15-7C59-4507-B6FA-AE0B774A45F8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C63A878-AE5D-4F1C-8D62-2515EAE61FF3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303036C9-8D8D-4432-A495-AE5014E7BD78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9A162CB8-673A-46F3-865F-E8D15BB77F2F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4B65132D-5D2D-4436-BC86-87200A3F505F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55856CA1-3ABA-435B-A0EE-308A47C40BDB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226EA5B0-28CC-4475-9145-55B771DA346C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4662EECF-814E-481F-9DFE-EDE3035F56CB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4A95B8E-0C20-4008-9C6B-A8130099743A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3026FE9-D796-4640-9CD9-666CFF1BBB9A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4C5A258-10FF-4F1B-8275-4D2E450AF6DA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254D1DF0-EAD4-4064-9F67-28B4BDF2207B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4EC9224D-4BE6-4D40-950A-490CC88F6F10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4D32C49B-B024-4FCA-9FF6-B62F168FCE05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E528249-8CE2-443D-A35B-FBEEA53740F9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6510384F-DFFD-4A76-A072-34D07DF43D4C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92430C2F-5129-4AC3-A7B8-EEDB3D562CA7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068E0ADE-5417-4756-9798-F3F353D5F81E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79EE96AB-6D55-4BE2-A7DA-B13C652298BC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23BF60FE-6B58-4FCB-83C0-6D8BC3D5FB99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AABB2D0E-98ED-4626-BBC5-79F89D7896FB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7777E4EA-AF1A-481F-961B-29A2580FF7F3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BACFEA1-78BF-4C1A-9809-A5A908BC9965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3BFEE0A-ACE8-484E-B1A0-D2A9AA8BE33B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98FE49D0-5108-4788-9104-65523560A84F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00443DE-A845-4FD5-A761-A866A8AA1FCB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8BDAD140-4F1D-4A65-ADDE-1BE1C4F5F8F2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C229F538-94C3-4C01-B673-BDC64144670E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A1D9D142-6E6B-4200-A266-68D51DA5FFBA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E33A4EB5-233E-4C59-BE1D-DB47C197E460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44DC43CA-3AF5-448F-BC6F-79D557CCFAF6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60648E3F-B345-4DB9-B967-D60DB9CDC920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49D0502-8451-43AB-9161-9EFD242FB6F8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DC956BFE-2C47-4909-B5FE-E11E384C6F14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40396FC0-841A-472B-9DBF-DFFEDF865C62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93DE2EC8-458D-4433-B4A1-91C038EE93F5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6B71DEE-063A-43F5-A026-606F2BAC5193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5B767BF1-BDCE-4A53-8CD9-BF1FCC67A469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6752EB-8CF2-44C2-A269-BC75D0DF82FC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51B60FE5-9E8F-4515-8A85-13A0A4CCA8C1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29C31D0-705D-4AA7-9937-5D703CC32B53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899329C-AFB4-4165-9402-963F48DD4EF7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06CE0217-C04A-4AFD-88E2-DC1FAB743654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6531D8D-F685-47C3-AAE3-45F1FAE3E853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BB53ECE-0DDE-422E-89A1-3D75D1F62DEF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3E8A0E5F-D2E5-44DE-B01A-5C740743C5D4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C78F7EA5-7D15-4D23-BAD9-802D96358A07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2C47B109-0279-46F7-A2DA-C0B5BFC6B3AE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85EF256F-89BC-454A-A34D-BF6CD0BE8BF6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655B5282-C163-40C4-A57A-DDAE9C993FE7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80" name="Group 1079">
            <a:extLst>
              <a:ext uri="{FF2B5EF4-FFF2-40B4-BE49-F238E27FC236}">
                <a16:creationId xmlns:a16="http://schemas.microsoft.com/office/drawing/2014/main" id="{E8E7FE74-7DB2-4C08-81AA-7D31C0E048B9}"/>
              </a:ext>
            </a:extLst>
          </p:cNvPr>
          <p:cNvGrpSpPr/>
          <p:nvPr/>
        </p:nvGrpSpPr>
        <p:grpSpPr>
          <a:xfrm rot="18354366" flipV="1">
            <a:off x="5869098" y="1604942"/>
            <a:ext cx="453654" cy="103801"/>
            <a:chOff x="4329589" y="2147304"/>
            <a:chExt cx="1590675" cy="363962"/>
          </a:xfrm>
        </p:grpSpPr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A3C41D72-7223-41EF-A2B0-C20E3E26ED06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3C3EA0D5-8A40-4E72-9734-C3E74346A348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1D95808-036D-40C1-A88A-26E5BD7A77A5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5DFD8FC8-AC9B-4EFA-B67D-9A5B1A8C19C0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23D1B79B-5AC8-4A7D-9418-A55F4274EBB7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5472753-B2ED-4492-85DA-0AFC610E94C0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F286E5CC-8303-4987-8F21-43B5643C8155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E7D0E775-EE44-48EB-A437-E6F28A59E8F5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4DC5E978-79B4-4AAB-B294-4C33E3E0F0A4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2E5157C9-9E5A-4CFC-BAEF-D1AA4EF4D1C8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05B03BC0-6713-4FFF-B8C8-E66A0C08D11F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96EEA50E-8C8D-4D50-8BDB-1006D0361A7E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B3D98710-2959-461C-B9CA-A1EA24F36AC7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03815C40-7EE1-4637-86FF-A0AFFEA5EF1A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2ADDE18-755A-4B88-B204-BB45AD4D1CEC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DECF7C73-7FA6-4FC7-8692-0BDB4CF3FB3C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679D248C-311E-4875-8336-F6DEFFF8A922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6C5C71AE-A846-4315-A3AD-BC15E23FF79E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9DEC079D-DE48-4731-8328-246DCB3D828D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70B6A919-3A4F-418B-8EF5-B9FE6058EA32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186526CB-AE2D-41DE-BF18-A14C0797E8FD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9546513E-60B6-4123-8A1B-071CF89358B1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0CEB43E-6C1B-4A1D-B50D-0802A0DBFFC5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C831B7AB-A934-41F0-85B2-99E12FD4FE04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BE6FE7B-0FDC-4BA4-BB89-3CC3024D03A2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DD37CC0F-28EA-4967-939C-3D7759DDFFDA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12F1E03-DD26-4ADC-9D31-6E4C0EA2BD08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D26F4EDE-244C-4A7D-B6A3-685E7E9E5FAA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2FC5D4ED-1ECE-442C-8778-670C19092670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31D9C9B2-6858-4CAB-8F01-3F97A6789B11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C3946E9D-58E5-49A0-8B60-164C9B99EA63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11A563FA-0B11-447A-BD7B-F7F1CA9014B5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AE5C804F-765D-4726-8B95-68D8A1D24A8A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9349391C-A795-4E0A-90AF-06CCFC048560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345BAB7F-645D-4A17-8D83-89C13EE91E42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60D76D7C-8C9B-4751-BD0A-CF0248AC966B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8B0A6A61-0546-4DC6-9AEF-940DA5C1918F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E97A969D-4C60-44AB-8F34-734F6C6D5718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2E70C9D8-5293-426A-BDAB-0DD41145CBC1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2AF70B1B-DE5A-4A9E-8908-256B8A78F576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DEF6AA5E-50DB-4A17-B793-7C11F5056569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F3549410-5F8A-4D2B-8E5E-F764A45C097B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D4B71F6-B0A7-44A0-B020-9E8A6C48F162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BDF42D5E-0AE8-49B4-A057-131AF0F74C03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F96C88A7-A3E3-46E4-85AD-73AD243FBBD8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EED24461-47CA-4573-AFC4-84DB37FB942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A70CE70-93DC-46A6-94C4-DED4694B3EEE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2AE6BB27-56C9-43DB-9582-16E96C11E9C9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0D94203B-D3F1-4C9A-9C87-0CB891CCCE3A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3218F099-29E9-4516-8094-75746902E3D6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0BD99EE7-7524-4013-B80C-C366C22A7641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09C2DCE3-4B7C-4494-9A71-C21FCAA1BCC0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DE1FC84-EFA9-4A6D-8EF6-C3720B2B92AB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6CBF472-B559-4D8B-AAC7-A1A8CE473906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FE5CEE72-0E5A-4121-B33F-97E5A8793F9D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9AE81340-018B-4B72-9C79-90E51A774138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AD53BDF1-AE86-4BF2-BEA7-486CC32D437A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DB33581F-A2B4-40A4-9179-15CCA6A0C914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068404FF-4600-4A27-A506-A959EFD5E846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12511459-3294-457A-9660-BA5FC3D95EA6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7D9F4AAA-4AEA-4108-B667-7871333691AF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E5AD9FCE-9074-4A13-A116-8DDBA460CA00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5DBF006F-2931-457F-A1D8-86AAF221E4ED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062C2F34-CE8D-4534-9D47-BA84E5658ACE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E649D394-4F78-47D3-BC0C-91746C40D1B6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FA538140-B111-4E9D-8194-AE6E87F52AC2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A02C48A9-75E1-422A-8A5F-603B70A725BB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4C5C7B2D-3434-49EF-97B3-58DC90EC1A19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AE39A6DD-E31F-4AE4-8675-B956FAE17E1D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1335DBB0-B9AA-4397-B83F-65A7DF03F06C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AF9A9443-884A-4AF4-9802-482EA3E75C82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410E6309-00F1-4DF2-9324-7F3217549993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D05C4673-DA40-4AA6-8D4F-B0F6C750EDA2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003BA701-DCC2-48E3-A169-84D1964C2FD7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C2D9AD11-F54F-42B8-83ED-92D3D3F701F2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10BBE921-8669-4546-A21D-ECAF2523371F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EDA3236B-9D24-4D13-B18D-76D93E24460C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7DD5D8C6-0CDC-49FA-BA95-787D6EDC0F7A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D70ED437-DDB0-45DB-BA5C-43A9664B1A00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6C115E6-40C8-442B-9C7A-44E3FFC471A7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01C21EEB-78D5-4D79-A05B-4A0C39613F3A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1D7B5108-7B53-4C3B-A07A-CC6A2AE9B7A2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6AA1123B-30DC-4131-94AC-395ED9F40AA4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FF5E7A18-243D-43FB-930B-DD1C3EAFF0C3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F65868F4-A511-4220-AF5F-5CBC045FAD79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A52C4740-7132-4D19-B0D7-FD72973FA3F6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F2195E41-6BEA-4936-ACE6-FCA896D132AE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59EFCEF-5651-4244-B1DF-A7E26A883C7A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89E23B3E-57CB-42EE-8085-5B55287E5DCB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D7FA7972-5B1C-469C-8E91-7AE9B3C46F31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4822F864-BF89-45FD-BE16-317AB9534C8A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18B5EFD6-1A1D-4438-8AF2-F72DEDAF71F9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15EF4AF6-11AC-4482-84D0-066304FB53AE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074AB83B-45AE-41C7-9531-A937E1958A14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C4CAE90E-237F-4F2B-B361-84693A1EC5C2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D432EE48-4A54-4160-AB15-EB507DDF96BE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11370C40-EB95-4E55-AC1A-1969B8132BF1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26AA5B55-4604-42BF-9F47-C8FDCB02AEFA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F0B1F1CC-8FDB-40FF-B239-B11AFCCA61EC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BC5DE5F9-359B-48B4-A086-6AD74E28E667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D3692E8-8E49-462D-B219-37DBF93E8E83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2766BD1-15E6-451D-992D-A008231E4882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FA478E87-A22D-4E07-B697-0F5C8A9E04D9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62B0E4EC-CD78-4C86-A00A-28DBEF24120B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75E776E3-3463-4DE7-AF14-20507A3082BB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3D5D2CBE-1009-4650-9B11-8F2F723AED87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4DD4C832-463A-4FA0-AF1A-9D19C4636C42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1CB89D78-2147-462E-8CFF-7C05D3A03915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004635CB-F5A0-4ACA-83FC-ACE95F7D514D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AC0A64C4-25B9-45EB-ADA0-2D413231D382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54DD10B0-F411-4460-BB77-5F96232E8D7A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EDCCBB68-29A5-424E-B7F6-2D417FA31BBB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321C82FE-CBDF-42E3-882D-1C660B5471FE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11620BE-2240-4BF7-9A94-4E08869E502C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6F905FD-615E-44F6-A815-8A06B06EA88C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0847444A-9FEA-4FCB-80AF-4156C7E5D801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59E498C-7A08-48F5-B95F-F78464FDD3FA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CC9E728B-9F03-48A7-82AA-D03400B1CD9E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CE1E151-2C08-4C62-9BCA-9C9F4C1A3FCB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9B2625B8-4D0F-4941-BA85-631931F03AE1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FCCF0AE6-8B2F-430C-BDD7-B299855D566A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2EB21FF1-3454-498F-812B-5678F632A2EB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E33107BE-709E-4ADF-A9DB-011AB90562BF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2D776B33-DD8D-4B49-9A38-B3F4ADA10AD7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F6485AC1-34D3-49BB-83F4-CF0DD68884C4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11AF9CC2-A6C0-45A3-9765-FE70AC450C3D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4E9B7960-F0F8-4DED-81CE-59D7AC88555E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B7CA380F-97CD-4350-99FC-64E5217D2EE4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6F4BFE36-8D9A-49BE-9372-9D8B8A4F3340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84ECA3D-93EF-4F65-B108-7170AA63A563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1CD6BD79-B11A-4C16-8DFA-2180E15B7A35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2BE64431-51CF-4139-9233-DFAB6030A270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1EB67B53-35F6-4A28-8346-80DC830D9F5F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389D5647-7F78-4875-903C-672395E4FC70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8A86FE8-BACE-499D-B9C5-930555609F82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49F7739-9DFE-4002-A235-876A83B3C969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8F125E43-4712-4CD8-B63A-867FD5DBD3E4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81305313-6A45-43DD-A541-8AF6E23E473B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884BE971-CE54-442A-9F3D-A025E1F69DA4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8CC6A5C0-220D-41E0-AC28-7D359576ABCC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451D821-933F-4F91-A10B-DC96668BBAC7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D2AA5F71-6286-4F19-AA6D-26D933ECA7A2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652AE10B-6A6C-4FEC-B468-DE357B534332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682BA3A7-896B-462A-88A3-772F581644D8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1347DBEC-916E-46C7-A874-2EB2647BC552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76468C25-2010-4295-B767-32AE1E40F3EF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BF5FF021-BEA0-4676-A208-0AAD43B3CE5E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A16A541C-2D10-44B8-A2A8-77247DD7CEF1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7C544C04-F61E-4D48-BD54-5C149B6CCC43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42FA4AD-DEBB-4FB8-91D5-4A4BB4A6B11F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39746EB7-9343-4A1F-BB0E-5D6A05B1FB80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81D08AD2-A16A-4816-9DB0-94D96888DAE3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91787224-B209-4AE3-9EE7-1EFBAC140F2E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6197CC02-04FA-4FC8-B323-2C63E9FA40FC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70653D36-3B12-4B7A-91C1-ECC9B163E00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48A72523-06B2-4877-A335-4D9AE62B61E9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AEAD1E54-C332-47AB-8E27-99B0668E1433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C282D072-4839-449F-AE47-2B7DE2F46D9C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7585C6C3-FB18-4E69-89F8-914BB34E5E2F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B993A0A1-BD25-4768-BF3F-C48729ABE27F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785DAD5B-B2E2-4055-8581-378014E77519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C647F4E9-58E8-4F09-B3C5-789D3C15B43C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77DD548-F2CB-4A22-9DF9-C6E6DA579110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A199572A-F48C-412D-B3D2-7FB4B3AD60B8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B1C2452C-A7D5-4748-A623-AD0739137858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CE2A5FD-6368-4903-B471-28A0692FDD21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BF647A7-2D69-41F2-BB86-F3FEA1BFC5C6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C6A34C0D-7666-4E81-9C8A-37F4B3883125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C2BB6BB8-EF81-4E4A-9EBF-21A617D6C8DC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D9EF6FE1-011E-4357-9E43-EB61F7925020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BF5B7D84-3FFD-4645-84EE-47B2B672851D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0E8008AB-912D-4F7A-B551-AFB9328D014C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69C6E911-5402-44F3-AF2A-329336125E7F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D8988D4-39C6-40CF-A4CB-6D95FC6A96BF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F62C3CD4-715C-4C55-824F-FC762641C004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CC22158E-9327-413E-AAAB-14787A59D6BB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B3605A7D-5D5E-42DB-9905-DC45515BDCFC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F08EF3AC-6C9E-4C4B-A7F8-A3F98E1F0C3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040E2FA-0436-4023-B859-9F783DC937B9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D5AB85FF-8BF0-464A-9DF6-9F7340CDF824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40671DB2-DE4E-4AD4-BBE0-BD628C489D6D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58F7EC73-BB7D-47D7-8FC6-1DA5FEC14754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C5EDBB1-D200-452A-97E7-18C5B0980337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BE4E09E6-F55A-4345-99F2-730A656772DA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0FF52346-997C-4A8B-856F-5E42F715F7E2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B36CD514-9576-419A-9D7A-6A38A672F71F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86CCB624-DEF0-4D43-A7D3-C550903E1EE8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DD7CC5F1-BC1C-4483-B280-6F377024644B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D6AE9C81-CB4E-4803-B449-1DAA4186D0EA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3350A110-C6E5-4EC8-AD96-AD7F84C75679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48326F13-3ACB-404C-908A-FCB9129EA87F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C387EE9-196E-4DAD-AD44-DB39D5764B6E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45E35146-18E4-413D-A854-02F457D314D1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9136F3D5-22E6-4061-B16C-46867A5DF55E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AD60DFA1-2598-4E86-B438-AFE928E2986B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036091CB-0776-418C-8A9C-968A1EB71D26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A9343E45-49B1-453B-80E0-84EF44D682C9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7A07651-CFE7-455D-B5AA-141B3365A28F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1C70E01-76AE-4124-8894-BF09949CFF5A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E52473CA-BB96-4409-98B8-75A1326EEE42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B6323CAD-A806-4709-BAC0-397E94F23400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EAE5013A-7067-4AF7-9651-96078100725A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D03C3EBA-9514-47B5-AA3A-F0BDCA7D883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C68715EA-CA84-42FC-9EA7-D4C766629DD7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85" name="Group 1284">
            <a:extLst>
              <a:ext uri="{FF2B5EF4-FFF2-40B4-BE49-F238E27FC236}">
                <a16:creationId xmlns:a16="http://schemas.microsoft.com/office/drawing/2014/main" id="{B00B20CC-A58B-4AAF-B6D8-FA7DB456A881}"/>
              </a:ext>
            </a:extLst>
          </p:cNvPr>
          <p:cNvGrpSpPr/>
          <p:nvPr/>
        </p:nvGrpSpPr>
        <p:grpSpPr>
          <a:xfrm flipH="1">
            <a:off x="7074204" y="881745"/>
            <a:ext cx="224583" cy="305198"/>
            <a:chOff x="4708260" y="456723"/>
            <a:chExt cx="659554" cy="896303"/>
          </a:xfrm>
        </p:grpSpPr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5A1FEB8C-8F84-428B-9983-884A0441535F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6B9E397A-FB03-451C-B9E8-5029C1C2DD3D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E22EA46B-9727-4848-BAF6-1AD69C30F1EF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9F1B4C29-0094-4775-AF76-37A4ADBA4C71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F243DA34-F6A3-47FB-8815-4617F0E43A17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C76394D5-A6B0-430A-8018-9811DC4D0684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C4FC71B-090C-46FD-9534-118525A023F5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F1F3605A-FFD7-489F-B46E-7CC285F87D2A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C599027-FCCD-41C7-9FF4-B2E8BEB2B400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63FDB707-F64D-455F-969E-4539CBE9884B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9D0E696B-016D-4A8D-84B6-7CC7545C5658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BD00DAB0-478A-413F-A5F7-B48CADE266AA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AFFDE132-8F35-4F13-A83C-24E1E426A7CB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CE4F627-A834-417B-AC9B-F5BB884E3F6D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6148D1A5-9729-4741-877D-E2C49D121045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9A6A871B-6665-4D5D-B13E-FEDBD608E4EC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8E2393D5-C639-41EC-8A97-18B5CF73426E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F2DD211-76E0-4920-A560-39C4FC7767C0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675CA509-39E5-4A3F-8E02-AE6F460FCF5A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7474E02C-574F-482B-99ED-A69D04EA4BA3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235E87B2-D761-4C35-9C7C-F2B970D5645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1B8F7931-FE10-4AFA-9FE0-33091CA65E0B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790F83C4-BF9D-4992-9D41-D925D80A27EB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CC50B37B-2A58-4904-97A2-931593859F16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1C17F0D-49F4-4D4C-BF8D-5FD4C54FD7A4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355BCC80-F211-47D7-B2E1-EE289C2188A2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1631BAF-7C92-44CF-BF03-7E068104DD02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5899F925-1588-48D1-B5E7-23CC5B5BA807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B1C4FBC4-6797-497C-B1FE-FFD131A0D9A4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1BC20C8D-CE07-44D7-A8B3-1BC1F3A91FE6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549D1DE8-0FB8-48F2-947E-444CDA404DD3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512BF42B-7A04-424D-8698-9924D55D9EBC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FEF29F91-5176-4FDA-8B60-8F1B8DEEDDA2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820CE20-466E-4A0C-B0E2-856B44E14F93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7C9E24C9-9E0E-4EDC-99E0-E1FD8219F22F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5AD0AF25-8BE1-488A-BA7F-8271615B60E4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BA93C416-2C6E-4620-B85C-04E5FAAB8B73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5AB20C85-DE85-4163-8502-76F33D226609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270E0522-680F-4D7C-A263-8E63CBBFE4FD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D91001B1-5D41-46E3-B80C-8DD27DD7397F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F6013CF7-4E72-429C-8BA2-67D489BE82E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FD3066CC-D7A6-437A-95E2-89E7D5E8A748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D9BF2C83-D99B-4AAB-9096-5CB7C2DD4902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A6690085-A058-4110-B3DF-25AE90E0B284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21FA6810-8EFC-47EE-A29B-FB6C1965767B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59C2BE74-9858-438F-9F87-AF40F804668D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7D0BFD2-EF41-4179-B509-443FCF132D75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88CB83CE-3F08-4CA6-B9DE-724A552384F6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F0F6B6A3-0303-4AA4-8DFA-AD5EFBC2C177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A88E62D4-B313-4B0A-A1A5-78177E8F0C9D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9935B28C-119A-4F59-B975-573AFE0FA468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A059A3F7-9F42-48E9-9C9A-E68D4EA547D1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F9E548BF-2F27-4D42-AD4E-9A1332F83587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04518260-A248-4AF2-B8FC-ADEDFC6347E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C8AC25E1-7FE8-4379-A1A3-BF3285E98653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36198CD9-C2CD-4141-84F5-2B7BA994A688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251B5D14-E383-4EA0-B99E-DFBD8D2941C4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24CC009B-AA37-43AA-B10C-18917173D409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911F2DCA-72A7-458F-A789-21FA3206F2C0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CEFC287C-9F43-4809-AFB5-D98E75067624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B7C329A2-255F-432F-8394-B7448567E442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78F8EEDE-FFAE-4188-9CF4-C8415F5CC7E5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F8AB020C-0761-4080-95C6-EF04831D4B65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EF25808B-F2BD-4020-A4E6-86518028FEE6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49811E06-60AA-467F-95F6-7E4434EE36E5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1932B6DF-68DE-4A79-B11C-C654534B9ADE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89A76A34-DF27-4243-8EB1-712C0CC6EEA7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EE5DF60F-210E-4AB9-9088-3C98912F892B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05A80F6-BED3-486F-B964-DC937A3CD26B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FA85BD65-F1C3-4B50-A4FA-19B3F1FDB725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F212BCEB-E9A7-4FE0-8E9F-DBA5AF160ED8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0CABC868-0BAD-4C48-A01C-95F1D03458D5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89215A49-6297-4A80-ACE0-6DEBB0E56C05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EB5B30A-E070-4600-AE50-D58EA09CE83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3F3D0247-A28D-4AEF-831C-93E2743DA7BF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B7509B41-5339-447D-B5FB-CABBE961305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D81FC5D8-9286-4ED5-850F-0A16285429E7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A7D33BA-B4B0-48AC-8820-57BBA5613A99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2B6190A0-74B1-419C-8B85-5F514CA45E97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370C473B-BC4B-4DEF-94C3-D05016C61FF3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D8F14FF5-A249-43C3-9A81-31DCAB718E4E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27FB927F-ACD2-499E-9E37-86555B631B6B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1FC31CF5-E9E6-430A-9713-3A0E46A68E6C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BB3B5774-3173-47BC-BFF3-86CDB4ADBEBD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2C6D3805-175B-4AC7-8F4A-BD17F155CAF2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0F58EDBC-B458-4482-A1BB-D976F8D8C3FA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14D7D058-51BD-4A7A-93E8-D2796A137F3B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3D5C9AD6-F53E-4C5B-8E5E-4989DEF5F10B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C0E2DADE-FA6D-4CD8-A55C-958E98CBB322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B8DCBEE-1BCD-4166-9F04-29379D914A0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23082F93-1ECC-4084-967D-98583FCC7CAE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F860DFD9-2E8A-4C3A-83D2-20150366B5EF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A7590114-2388-4824-AD3F-7B07DF330137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9330B83D-0F4D-45B1-8B60-F7A307A6409A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89A7DE81-6EB1-4A03-BE26-9C98A74A99D1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4F31F38-10BC-44A2-A6FB-29F56F20976C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41DF0367-2698-46AA-92C6-92BAFC073881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365CD972-B39F-41EB-A45B-5D33CFDF02D4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B260EBD8-D994-49E1-BFF6-24441B4119C9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BC3EACD9-1AF9-4AE3-9943-4A69864779DE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C18077E2-7820-4CC9-A583-25BC7281BC9E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13D3AF1-6F4B-4094-B752-5BE8177B1892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FF0E3BF-00D2-4F5D-9647-33F63609B450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2250E4D9-3380-46B6-AE9E-487B311A95C2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1355B8F7-81B4-43AC-B695-AA39F946CB6A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13405A7D-4BE2-4E87-8DBF-414CF8EA3DC0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E34C95B6-D704-4839-B7E7-FD8EBE6BB67F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1998E4B8-F932-4B1B-97CA-ABD3EC45003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174A964-DC1D-445C-A6F5-BE2F461D305F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1ECB0FAB-8362-47FA-B54F-FA0AA34B13F0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B0838D9F-B5BB-40EE-A8BC-F2EF022B3905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42BEE14-C209-4C38-B5C2-9A15B9C5876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9A0AAAFF-4205-4D4D-9387-2A4E98159C2D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FF4CA69C-40D9-4FE0-BB6E-28E7CD62DCBB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7D85B894-525B-432F-A182-3DFC012B2D48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0C5E2814-D04F-42A0-A78E-9A0C866912E8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62D3122B-3FA8-4511-8727-40C89F963941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8584E652-96CD-435A-B941-F0FCDE90B458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3036DA77-AFDC-41A3-AAC2-4B1826DB641F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CA8F8120-7E7D-4B27-8C8B-394F2EB02459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2A8E7D8-7923-45FA-A713-99B1980B9485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B27F8980-50BF-4840-ACD0-7D3EF04DB3C0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8FFFF26B-A077-4884-8970-B8745391F651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A737248B-9281-4748-A33B-AAFB881DC2A8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0054978D-2D12-4BAE-BE97-E16670B0CB97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D5E8656-265B-432C-B1CF-B1582C16B4A4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96607FD7-C708-486E-9664-4C5D6471E01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7B7B8E5-82FB-4036-AB89-21D461C56515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8C9C3A4-A375-4CFB-9776-2D68CFF47B4D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DD9D9122-B7E8-44C4-9CB9-DB74DB66794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419871E7-6C86-4FAE-BB60-A5E648E0D433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811918FB-2086-474F-BB6C-7DA24C863D98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BD75C0-140D-4EDD-95FA-A224AF737802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F58BA2A-C7A3-4BFC-AE00-A021A83175E6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49B3DA2E-5D4E-47E5-B05A-7153666439DE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5872E53A-8CDB-4896-9665-DA1A209A4353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D536AC7A-B963-4577-8295-7440C34FC953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C2DC1B4B-E3F3-4ED8-8363-698CB0574CCC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54FA4240-12A6-4DC3-9E24-ECAF955C3859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D515597C-4DD5-40BD-BE0C-56A115D3E08E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4E65954B-6B3F-4075-A009-E5597F18C407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B097585E-50A9-457F-8206-16C141AC764E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125F845F-9E6C-4B0E-9CE7-B3535826ADD0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CF62A0E4-0209-4083-8B3B-B4B11BDACB54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9DD2BCF4-F75E-4AB2-A5DE-AAD559D022CB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5BE28D83-03C6-4FEC-A269-25C5299ACA43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A7AEC4F4-FC0C-4264-BECF-1C2C3175833C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1EE8EB38-A02D-4CCA-B269-5A19EF2503FE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C1310AA4-832D-4413-8741-9B8F33B93BCE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16CA911E-042E-4772-BAE8-15CF3337314F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E49D1874-EC22-4077-BD16-1DCB938EDB44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6A6408C-1F27-4073-932A-36A2B8F7E8FD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48F9C1DA-9DE5-4116-9F0B-E2CD96C6E8A3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F924C584-9366-45A7-BB42-62B38AA1E057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AE622A30-E210-4BD0-9187-512697175BA7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A9AE3D78-FE4F-42E8-B357-3DCF0CA665E4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0A628B21-56E0-4DDF-992C-E0E0051F5BCF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966CB6F4-D025-4B09-AB17-263ECBDA357D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F33DC24-F483-4AA6-BBDC-C8D5AE0C5F0D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E72D6547-DDCF-4DA4-8736-9D97309976FB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AB510334-3D28-48D1-8C60-D8EF56AFED8C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47290DB4-EA6F-4339-A20A-5B1D98EFA128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5BF65441-74EA-4E5F-B09D-DECCBA7FE420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3D593146-6161-4764-B1EA-6F0AEF5D1A00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0A15EACC-155D-4797-AAFB-47D2DEEFEA92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A5FF49D2-E348-4E0A-898E-A1A1C1EE065E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54AA2322-F8D9-4DAC-ADF0-40271D087121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690BBE6D-54A5-44E6-AECE-EEB590741EA9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63D3F164-84E6-4723-9BB9-90B076C3AED6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8D6142F8-CADF-4871-BB22-1BA85A7D3B18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FF62CBD3-2760-4DE3-9371-FB624FA1838C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9418DEFD-325F-4E2C-A0FF-756131769EE4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698CF7A-5F1D-4E5A-963B-6F52BC2AEF9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0E868892-543D-420E-AF6D-84E47A6D7E9B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BDC7FBF9-780F-431C-9276-D0B46CB3D0E8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2E55DF94-9133-4A18-8727-A2CF85D4E6B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391F4543-41B5-4E01-8B75-C1503E12A7FE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B112A305-5E25-492F-AED0-DD3B6F9FABB7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E20DD019-BAC2-447D-A27C-E7C7A4B9E9AE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D9E2DDF6-D5F6-4A37-A91C-A420D7F3B07D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84B0988B-51D8-4E17-9CBC-7D60101C851D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3479ADB2-6F41-47E2-A36A-0FCFABFC05A7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B0031598-2804-45C4-853E-F70FA29DF297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15B82EDE-D754-4DE7-8DA2-69311B3C9D42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B76C1D10-BBD9-48D4-952E-A0F967BADE8A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2A2D659D-768A-4093-B3B4-E0D2B80B6EB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7CE260DF-CE1D-4D4B-9C62-9011F3017367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41FE149B-60CA-45BD-8B3A-C1AE0C57A6CB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DFD4BD18-8DED-449E-B93B-04964B6F87EC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056E2C7A-BC83-4346-8558-FAF4720D1702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A04BC606-B7C4-4361-94F2-B6C0800F499E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11DB39F0-D89B-4218-A63B-3EA6F654D056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78" name="Group 1477">
            <a:extLst>
              <a:ext uri="{FF2B5EF4-FFF2-40B4-BE49-F238E27FC236}">
                <a16:creationId xmlns:a16="http://schemas.microsoft.com/office/drawing/2014/main" id="{E2B1E83F-B2AB-4833-9141-B20454C64874}"/>
              </a:ext>
            </a:extLst>
          </p:cNvPr>
          <p:cNvGrpSpPr/>
          <p:nvPr/>
        </p:nvGrpSpPr>
        <p:grpSpPr>
          <a:xfrm flipH="1">
            <a:off x="9178003" y="2248066"/>
            <a:ext cx="305167" cy="267260"/>
            <a:chOff x="6809793" y="1954053"/>
            <a:chExt cx="1048808" cy="918528"/>
          </a:xfrm>
        </p:grpSpPr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6AE7053-588D-4393-9145-964C456A3E05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9823A648-E500-4D8F-B1FA-DC3E1EAD4404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03C9819A-FBFA-43E6-AF64-3A2182F65C3B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8631527-B6F6-4BD5-9D21-7BAE6BEA9F6C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C29A6737-F443-4294-8841-9C58E3DF525C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807577BC-0BCB-4034-A443-C2A64347CE44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98BA1E12-073E-4219-9D60-3F46B5DC84CA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2297D7D4-D56D-46B6-8E45-6691B6A0CDB8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05173369-9A47-44D2-B361-5AE546C9962D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5F82700B-BE7C-40A6-8A3A-1A67353A1131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4AC7EAE6-E40F-4197-8180-7B39B656EA3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0C329E36-5F9E-4C38-93F4-7E70ED987583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966A3D38-9C78-41CC-9CDA-6E4666242A11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87273E1E-BFA9-4486-9306-80AFB3B1CAE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94673C2-240C-43CF-B428-30518EEC42C2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F3DF8002-2220-45E7-9D29-A014314D93AD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BC2A726E-2B43-4C36-9FD8-5ECA22CF7EBF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D509296A-7CD5-4B00-9D08-982CF6E000E9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1EFA11F3-C2AF-4938-863D-FC9D2532AE0A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6E74B2DE-B016-4610-BEFA-19549289AC59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C8666699-FE0D-4251-890F-A20CD07B034D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DA0C72CF-E988-47D1-8E31-486B65872FD6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CE0C01C8-D4BF-4312-9C78-B7D41190BE36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27DC4EFF-8825-47FA-8801-72C94E76CDF7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A7983D1C-AC4A-4EE6-8AD2-B7538A4C5662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6B315336-8879-4BAF-B66E-C28D1706F676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0DD659A4-7C71-4F05-AB69-41B66D5DDA6E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EA53FA34-DCD8-4009-8319-23C80356A09B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F4AD37FE-BD2E-4B25-9E13-ACF95916A93B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AB9EED6D-EE57-4E2B-BA4A-45D2B7BBD0B2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F26D3AB7-4C17-4633-A005-44F6DC556217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31664D5-700E-45D7-A586-D1661B4332FA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FEFD4E45-19DF-4233-850C-8D2E095D34A2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04F51D6F-1AA4-449F-9A4B-25B620A19127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550ECADE-6765-4FC6-B158-8C91764E9B72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B52B3889-239D-41AE-AD25-0FB0D81B6422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AACBBEB8-57F0-459E-8AA1-EAD89E10036A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E2F9B43A-8995-4C95-8B68-13481A5B6004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4E2C6F37-A58F-457F-A8D6-F98EF807F196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5EDA5F0E-3E2E-4F20-A776-63F266746F02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77DA7900-E02C-4FC4-B286-EE8BAA780BA2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166F599B-9AF3-4F37-AB20-796255960655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BFCA9E3C-9336-4946-A7A5-2D56BA7EA6DD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91547AD5-E093-420D-A6DE-C343E02EC0BD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F1A868A7-CAD7-473B-A1B4-740B3876AC28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17640731-0A11-4E82-A8B8-141B1EBA8560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F89DFB15-0BC3-4FCE-BB5D-8482C50AF93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D802B0F-FB55-4FCD-94D3-11CEEBA19FF4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5415748C-B3DC-4D06-9C53-7D55A087C4C7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76C6464-4DC0-4A8F-8E72-2D4DF42D0279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5E1485E6-8DB8-4AC2-909F-E9CFA411965D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9F67CF1D-1826-47D2-830B-B43D8A39C044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B53DD7A-7307-4869-AC48-00FE10E20B8F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46F0233-93B5-4E2D-9267-85712D951FA0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445543AB-CAB8-4478-AED6-740526CC5287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4228AC6B-E16C-4D06-AD03-513D5A8B246B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62B3B5-4E34-426F-A098-3288E1566D1A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22BC10A5-5943-4A8A-B9F1-51575C0B53D1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9340D06C-75F9-49A5-96BF-1F73DA426525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764FD068-3803-4CBF-811D-6C85AC6E1BF3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6DC9E831-C08E-4A86-844B-33A97B87A0C1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05D3E559-A65A-434A-8CBD-AD0221EEC20E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F438BC96-AA32-4C8D-A26C-3E439D70AD9A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2BA8DF00-55CF-460A-967F-D74DD1CB3989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BCF6F668-49E8-4760-8B41-CACCB0D225FD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8B4259D3-CA98-4146-B080-B68A06B230A9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B5233E76-758C-402D-ADBF-59F6B7748219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61C88C8C-CB38-43A1-9ED1-17DE296C6D7C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1B3473CA-F6DB-404B-BF05-0D0FF9CFD8D4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793B4041-FB48-48D3-A671-2CCD09E2717C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875E2D9E-A7A0-4E7E-8F40-7AB8D02EA8CF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0B9E349-B2CF-41E2-945B-0063040203DF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0E4C4445-1DEF-4820-BB88-C01F1225D836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CD771C82-65AC-4E44-85E8-C1A641076A5E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9048EA9E-8BF5-4235-A1AA-C28722B543F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C4802A5F-812B-4EA3-BF9F-23C44A04B625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779705F-B6CE-41AF-94EA-C597E5D3CB7D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15887DE2-7929-41C3-8E0C-456BB3252AE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22F1DA69-303B-4679-BE6B-076026A87129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206A9E1E-2E68-4DAD-9DA0-B4E216E0A3D2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EE5BC022-9834-456B-8689-816FF4BA6FA0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1EB0C60F-059B-4DAC-B991-6865C08E697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EA67EA5A-F797-4652-B862-E07E5B93ACC2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71FEA03D-D1CB-4638-BB0A-05251B7E630A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8294BEAD-EB7D-4839-9EA0-01B9A4245169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F51E24D7-A78F-424D-B330-E3A9DF4BE042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E2500C7-E3C8-4900-9984-8AC519856CA3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C942B59A-5A4A-4A5D-BAB8-90FAFA7D45D6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B951F144-9AD4-4106-ADED-A5666266D648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AF08629D-0ADB-4F98-B3E4-035275FDD258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2D5A146F-7FE0-4021-B79D-E9AB773A13AD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14DFEE38-E30C-403D-8A00-1C5702ECC800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ECE4C164-16B8-4963-B2DF-FA1AD233070A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4A7DA52-721A-4B3A-A46D-236F44CB9B9E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27666CFA-CECB-4871-9CBD-9C58E02CB740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4DAFA5B6-0F98-4C50-8885-AC873A2B19DE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277926E1-F4F6-4213-90F9-904944067C19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83976E59-A1C7-4A39-8295-00DD1637AAC3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F34991C-00FA-48A8-BE6E-E1E9C80D7616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FAE461DC-026B-4F6E-925C-190D856AFF63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E3778FB-734E-4D66-B66C-3661862212BF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C1E20836-254D-4F55-A062-DB45EDE6EFD3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12568D16-2870-442C-AA0A-A60196C6C7EB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D55C43AF-047D-4985-BBF7-4129CBFE95F6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26984885-3C64-4861-88C9-5EA27A8D0A53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38B43D6A-7081-4631-9B82-6F2037F546D0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5AF7C5AC-14F8-4102-AEA3-CE62B14E9CEB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11B193D9-60C8-4BA5-BBCA-D528DB247BCF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9725AB3-9F1C-42BE-8181-0D6400E4DA08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AFF2A1EA-9C87-4772-ACAD-DB26C18FE9EA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4DF439D8-1C7C-4025-8B6A-3B4D46E0FF63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3CC83428-6911-46D1-968A-016F00CCE351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4C96CBBB-2EF2-46DB-86B4-A9D01644CEDB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EB94360B-6453-4BCE-83FA-BFEE027AF663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A2DAF8E-F5EB-4644-95B2-F7923D9BD105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22D4246F-570E-4BC2-9362-52B3B73ACE56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65F315B4-3D8B-47FF-BAD1-5920A003868B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B457BC6F-64C6-4A84-A858-F7556B3E8D1C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5C06A66F-4A51-4493-BE71-A8774D83396E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6E70388F-99B4-4FCC-AA5D-CB8D516174D1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2C754B0B-435D-4C6A-90EB-785810056296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0E9FA6D0-9161-4B0A-9666-079C1DB81D04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BB56D1F1-83D4-4669-BAFD-561F306D0961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34E3FF77-BD59-4D20-B7B1-31C7B86E718E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8824ADE6-0BC1-4EE4-962E-CB37ECD11B38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3C379CE-2B4C-4AB3-BFAC-0324A02DC58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8BD46796-C90D-4FA7-AE4F-BE2B950C49D3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AE47405D-F5D2-46C7-8FEE-53CB2E935C8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30B51A31-78AE-4733-8B79-524792B44340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625AF4-8D8D-41B6-A04F-D2A11C525CA1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083F5D8F-27B9-4891-A61C-7EE5B41CC81A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3E2C628D-66F0-4F6B-BBDD-0D196335F66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E66B6F71-809F-4567-9F58-3E74559A7285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C60AAFA8-3E53-44CA-8479-334A24A12E25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822CEC1B-E389-49A3-BC8A-4FD33C533B14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59CF2C04-186E-4DE0-850F-76A81F7D324D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B1D7B979-A95C-40C7-A903-DE482F7325F9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411B9082-3E04-4DAC-80F8-896DB125E489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039A8679-8FA2-4298-A19A-56B615C52524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C2C8E5D4-AC41-47CB-9A63-37F6E68BF0C7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82A8CDB4-06D7-42A1-A0E7-18E0B34AAEE3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A567856-03DD-4F89-BAEC-20BA5D69FE32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FDD7F40B-0C4D-406B-B22A-33875A26B64D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1A796B6A-5152-4736-8E97-09B5FEDAC9DE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290D1492-EFE1-4346-B77B-699E6E4145A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8104AFE9-80B8-42CC-BE26-BB241DACE7A0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A2A60843-E291-4B55-9251-8F95662791BA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82FCF6A4-4FDB-4751-8C51-FD5D3CD4C272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9C3CB81D-0236-4F4E-BA2E-FEB9D3FC1F6B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5D03EEAD-1110-4B51-827B-1239B35281EE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BCA1EA0B-5E9B-4477-AAA7-9F0F7D0AF311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96070048-23E4-4105-AF78-B57885BF052C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F78D8D32-6A7E-4E9F-A15E-E3D35FCDB0A1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CEDFE7D5-3585-4AE6-BDB2-45727F3476D1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B5FC5854-D2CA-4A74-8B3C-F21FF4493DC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4B1F3E83-EF52-42BF-A9A1-7A60F087F753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2789E25B-B48D-460A-AB3F-C4DAD19049D0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B2F72B21-A1A7-4D43-8490-31744EADF17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0B3BEE55-49E4-4967-85AC-43BFB2EADFE3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E5451380-B8A9-4C05-BE19-84F13878A795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85232F65-24D9-4C2A-BD0B-63FB6BA17DDF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A46401C4-38DE-4040-A886-B94623A2658C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D6FF8546-30FA-470A-841D-C5BF0C5CC9DC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E2C3588B-8C60-4604-A174-A4ADD766CB30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8C7F87A7-4189-4CBC-A9E9-2E5F02350484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9C0677A4-C0FA-413A-82AA-3B06B0563E2A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F7899376-B3E9-485A-A765-F800FC73C2FD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7A54F19F-DA02-4C17-922D-080F100E0D37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999ECCF0-A4CA-4579-9AB6-D95629C41C1A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395BA2EE-979A-4DFA-BF3D-6886B543E09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0E5A9D35-5F4C-4541-A82F-81324F79C4C7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CC08EB2C-FC6A-4259-9C1E-58A738E43111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A586EABB-4E3C-4202-B2D2-15407768A041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368BEA2B-139C-4687-8D5E-F1A96BEBEE1F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C9225DBA-552F-40AA-AE54-4DEAC60A38B6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48382135-9A03-40A8-8D2C-3A72360B5934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FA59FE85-099D-48A8-AD3F-4B2B0076900E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FE8BA6CD-B565-4278-A737-0653FC70F3FB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2E16E5C6-C63C-43D8-B8B4-8559E5F8B5D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F8F93BFB-437D-4098-95AE-B43838A78D82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9BCAF875-0D3B-4AD8-98A5-FFB03329FC4F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1F3444A1-FFAC-49C2-9850-C86A5AC580E8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464D3E1E-CEEC-49B3-8CF6-8C9F5F561F22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82379890-295B-413E-A9F0-6046613A1D2C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3DE686DC-FAD3-4285-8B36-C8E47143092C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699895FA-607B-4691-A48B-A19DD8FF17B0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18CE9B74-AB67-445B-9911-DAA4030F4765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170279CC-BABC-4FDC-A5CD-728CD5477856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D7D0DC0E-F497-4324-A08A-FA717DCAD3D5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434F67FE-1E26-40D8-AB24-FFA21FF9D9DF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365EA1EB-460F-4FA8-A96D-F9447B15821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7EF1B492-590D-49BA-996A-2AB1359874F9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129AD5A2-9277-4FED-866D-40C87F87559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6208854E-80B6-4A97-8882-101EF9E13F6A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C11E3C08-EC45-4A6A-A938-EF0EF4CB51DD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DEEED21E-308E-4B19-8A8B-616A2E37F61F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C3781975-C7CA-44BF-96EA-8006808F6426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3479EDFE-94D9-42AE-902A-DFFC967F827C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3F2470B8-2D3A-4614-AA36-E2503C253A45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E4B29535-05C3-4071-98BE-2237675B4063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19D07A8E-4B56-4DE8-9295-04F5287489D7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B6F30F9-9B2C-4709-9956-ECDF39077A9C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ED820855-62E3-441E-BE42-2810B201F4BB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96D78AFD-52ED-49BF-9FA6-10E1B7746A60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04AD6C03-7C03-4D20-AE16-3F85DF00EFE7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5800B13E-16CF-42FC-BAA7-D5672A175119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A67CF048-A736-41C4-82E8-7BF5D1AE7E5A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8E3F3B32-26BD-4F98-B3C9-3C2B4E702B23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B1D2B3BA-B884-461F-B7B8-2DD5BBE07A02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FF6A2D63-FFD9-4A3E-9079-A9084EF2F4C5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9CEAA85B-39C4-4DB0-8735-BA699202E2DD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CF2A0F5E-0B89-4BF6-AA56-C526C2E5CC5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E34A9041-72AF-40A8-812E-62A8B2928D8A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EFBC4B0D-0242-4022-BF48-8B7043F8020B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221DA309-7350-4C5F-8FB6-ACDCECB0EE20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D3BEC48B-4D76-435C-8F8E-7B35AECFCA32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622834B-4A1A-4142-B519-8D5D8CEDB823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C79286B3-9BAC-47F7-B0BB-D33800C60D93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EEA24D3E-66FE-47BD-992D-C0E0C3BC9E2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F38CCA0B-D4EC-4BAC-8CEA-7D7E36D3D44D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4FBFC447-56B4-4551-A8D6-9D92C1E311CE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B2E11511-6E01-485E-91CF-0952634025C6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0FC43697-184A-4982-B2B2-25367EBD84C1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8B4105E4-9410-4773-ADA2-1941B17DE5F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EAA1F70-CDDB-4162-8636-56C620E604E4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F471102E-2760-4A0E-A7FC-9D720BC2A828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DDB819E6-283E-4ADF-99C4-5BD739C8B2B7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5C94FEA-333D-4B1C-97A0-056A867BD1FF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38029262-4E13-452A-910F-DBCA6CA4C0D4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5FDD28EB-6DA9-4E8F-AFE5-5B2DCB1186F9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225A262D-BBB1-469A-8C3C-8E759B98870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21AE4319-9344-4BF6-A814-9DD8B16814E5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3117C50-B2AF-49A2-8884-BDC6B3B6CD37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75BEEE6E-A16F-45CF-B93C-1C540E5E54F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91647619-58CE-4EC4-B83F-92E27D64D2B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2616A90-E615-4506-AC53-D0AD7D198CC5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67DC65F7-DF4E-4BB5-8753-319D758C9C42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A26CDD1-9F77-4558-826A-7209E24A61BA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8C8601D3-DF79-41AC-8178-C8724E9D7891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F521CAEB-A1ED-412A-BE11-6A9EA5F98706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D401A75-3429-45C8-ADD5-404D62DCB07E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1BEDAEAB-607E-4CFA-8E5C-3DC3A12E49F5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0C19A01C-D626-4AB6-9F45-5D177B95A7A2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87262E1E-6B9E-49AD-B3D7-4218DCB91601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04294F5-C6B6-4A6B-830F-1C96BAA8FB49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CC59EC55-B56B-4E18-B0E7-B545CA71DC4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136A2274-0BF6-48E8-8E4B-B98386034F61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7A851CC4-F72D-4EF8-8883-6C34698D4AC6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5EA2D4B7-7243-4396-A891-A68C2E5055E7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E8A78368-D70A-4F9C-9504-D1DD09E68B78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02632DDF-E377-471F-9332-3B847F6E2E7F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106A468B-6FB5-4A12-A466-49D6814BF9F0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63F4E5EB-FB82-40E2-88A2-0F6F26119BB8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6504339A-D579-477E-B7E6-F6C7469EC0C5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EFECCE1A-2873-4C82-AEF6-0066A4376C04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21F79DC3-044D-4AE1-B463-A7CFEF27415F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CE7821C4-2C04-4F1F-8629-00F07D9CC644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B747846D-78CA-4414-BFEF-A977E2A9F446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617D05B1-85E9-4E21-B5A2-F0467947C342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E7299FB2-C559-49D7-A8BF-89EE7DB41C3E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4991FA5F-F780-4B95-A5B7-1E67D5F2D3C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72347CEB-E0A5-4B83-9789-B55F1A960EA6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F664A9AB-E2E5-4674-B077-F68A5489EA68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F6F103D-7478-4F80-A2D5-A14625FA6EB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AF3CABA5-ED2E-4E42-A713-2D8D0D2D24CD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97BD91D6-4F8B-4650-9929-9ACF10CA8745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DEBB9F42-B8CF-4C0D-BCA3-D56DCC67CCFB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B58F546B-F36C-4127-9E94-1254B62F4286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39369886-009D-479D-AFD4-81DC661FDEF8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B8C0EA81-3F8B-40B9-9B9E-3385EC54703A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9CBA1A56-74BF-45C3-A98A-F2A29CF1416E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7CA35CA-62C3-428E-9C0E-0EA78A9866B6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D59C3AB-2DB9-4DAD-8701-9232D4779656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C07FE588-3DE7-4239-9CE5-C78F783B619A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FF52AFDF-85D2-4B6B-AC0D-C3D8DBFB3C22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2EF2DED4-CF89-4B23-B0DE-41E6D8D652D4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2BE38DDF-60CC-417B-929B-87F42F28ADBF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F129474E-E3F3-45B6-AAB2-112EC5B5351D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569CC97F-E7A6-46B4-A351-FA253B4A7214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E50A0DF7-66A6-461A-AD35-AF978587A8A3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14FFFC8E-891E-471A-A09F-5540AD473482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E5433BA7-CBD7-44F1-95A5-BF7870F0668E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C482C4CE-2BBF-4CA0-ABAD-D9B28AD21B62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C7128754-3554-4B4A-99E1-BEB88874B179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297EBA62-51E1-4223-86B0-0E91E73C1F75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0A1FC7E-0BB8-45EF-AA0E-2ACAA7C9BCD4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B79D9948-3395-4D97-A6D6-1AFC0A03D502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B6F7B581-050D-42EE-94DA-91DF95B9F615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C7D98E0F-618F-4B4E-9653-F5465CA7C018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4138C2BE-FE7C-4504-BD69-698FFF2740B5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DF223867-7EFB-473E-BC32-D49B8EBC4FB0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15FE427-2E0F-402C-8307-DBBB944F24F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5568D8EA-4C96-435C-B2DD-1F2046F65873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13B4F93B-0172-4A31-B6B1-4DDC20A3E424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3086417F-83BA-4A53-9994-051771E2CD8B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39A9C250-16B8-4E88-8FA8-414DBC3E3F28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2C872BCB-AAE8-4C8B-B706-4FC2B4B09EB7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062561CE-30C6-4D50-9FD0-0FBCEE94C6F1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BBB876E0-8C6D-4B7F-9EBC-320E78C2CAA1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68D2128A-777A-4791-B8B1-C37EFB72A1DD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72D5B7F8-DE8E-4C77-A53C-5D22BBC3593C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890128DA-720B-4D28-863F-8AEE9EDBF1C2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25BE1B28-BE98-4913-9648-607D393228BC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04CE2170-AEF3-401B-AA22-7A54BCA94E43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DB92E657-DB2B-434C-BAB3-BECE599DDBBA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79BCEE7E-3558-454F-881B-FF69F2E8BB87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433B47AA-F81B-4981-9B00-96511EA15B02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25465A00-C4D5-4343-9BB1-BBE029F9E177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C9B9535-FE3C-4123-8274-4FB569D0C704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EF7310F7-DEDF-43EA-8F94-C1C7DDF5252A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61343A5F-9F9C-42E1-9A01-376A42715A08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1FDDB762-7C8F-4990-95A4-5A5CBA6F9EDF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CCC8514A-D81D-44B1-B1BB-9638BB6166C7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4CDFB728-66A1-4412-9611-B9E71D0F965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EDD019A3-82FC-414D-852E-12D5BE7D4011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C255DDEC-6F2F-4903-ABB8-4AD63333E4D8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61C0B7AB-FBA4-4A83-B888-3FECB30717C1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850474B9-A87C-466B-8ADA-A0D7EA7F225E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D2C8527C-BE54-444A-846C-E0662D52ADAF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FF3B1AA3-D875-48BE-A831-58EBD551F267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D716A87-E8CF-411E-8F93-D9E6D18DD71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06C896C2-A6FA-41A2-B98C-4AA489E504BF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FA4466A7-E8D1-41D2-8F56-A347FEACB152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8204829-8EBB-415B-8584-8C562C22EBDD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E70FFCFE-D640-43DD-A832-A84BC86E7D0E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EEC623CE-7355-487A-A27A-A582AB12D9B1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D22332D9-7888-4233-A853-491D4FC5B3DC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C61582F-A1C0-47E0-9858-A257AA8A9F84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B688CEDA-4509-43AF-8BF1-32A9CD70789A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E917EFBC-5553-4CF7-B4F6-1BAABA51E4B0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FA9FB55B-B1D7-41F2-B271-9088C8C85D38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718F7EA2-ACBF-408A-A8EF-FB8097D02BF3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6600849-9930-4A39-8E2A-14975BDC2FE0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B0563C26-C515-4E33-9513-B792B0416F96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E376F349-83BB-4F03-AA76-CE7CB0FAFFA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1200DEF-227C-4942-9B43-CEDAECAD50BF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9E489616-9483-47EF-B38B-26B7E232826C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D4B6F8ED-4F65-4366-8CEA-D162C453DBC7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B1D5A252-E384-418F-B7DA-1F9FDAA6FDA7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15B769FC-CA16-4688-9AF5-E5F7CC633AA7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6C3880D4-C05A-4F9A-A4DE-34C157F8BB2A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3F1CECEE-FCF6-4361-BA51-AD2CB22EC31A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814FA29F-5500-42D5-887C-ED33C10C90DA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25D91E27-9E0F-47D6-9AD7-649D1901EC11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4C185D7A-7936-437B-A552-4A1CBF3E3A2A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F5360BA-09D1-43FC-AB42-88D4B4731BFC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314CA108-E2E5-438E-BE40-24AC4637EDBA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03E9F2A5-8149-4C3D-B41B-A40A9222C6B3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D426338B-151C-40A0-AA4F-06C6F77BBF7A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437D886D-3578-4593-ABCC-790124DA9703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AE4E2C7C-7BCB-4AFC-8528-2A42D48A83AA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ECAD2A44-7DC9-46E3-8C0D-550F5D8CFB1C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2435B4D3-7ACD-4023-A4CE-CB357EFEBF92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685CC2D4-51E3-4DF6-9BF4-56DB070A0847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FF2A21D6-3B29-421F-BEB6-E207AB23096D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C27FFA59-7C66-4347-9678-7971A23922BE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3006E13C-A546-41BA-A0F3-E1841F6755D6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0E3B89E1-336F-48FF-AAD5-788A3CD19235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14B3F3CA-83E9-4281-924A-C62F751183D9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9BD96EB1-5F93-4F2D-9C55-6725AC4BE97D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52A396B1-D7FB-409B-87B4-5C69D1FD6D3E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B02CDC0-E451-485B-863B-C553A991A9E7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B01B3FE1-2BF5-4D51-8437-3774AC72B129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B503EDF7-6CA9-4759-B5EA-806D3EF87ED8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D3DBD30E-89A7-424A-B51E-3238CBEFC03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795D9EDF-5641-487D-821C-584C87B03E5A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8AA7F14-627B-4B4D-855E-2CF2EB7C9899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76A510D0-4859-4FB7-911E-76D6714E3CED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E831B686-F543-43B2-9FAD-EEFDB19BBACE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0B7C88-F63F-4FF7-AD1B-026315BE41CC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AEFFCEA5-0FAE-4A75-A161-1C08D8FEE863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83D218F4-B3DD-4728-B39F-EE896277F392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7F4FEA20-4D39-42EC-9101-7901113303DE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E57B09CA-274B-411B-BD09-66DA97A0F715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74FCEEB1-3692-4843-BDCF-B461449580D6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954103AB-6138-472F-B805-8331C7AE8AB3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F998684C-80B2-4993-A920-F155D6FC4580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2F18190-8CCC-4B87-AC50-4BA83C458748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38A766B6-2487-42DA-887C-0793E229EAE4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D5D552B-099B-4BE0-9085-440CBCA87105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AF8C76A1-1F7C-42EE-A5D3-5311E6AB986F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145C7CF0-A6A6-4872-9C26-3C203BEB417E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8AA1DB9-06A4-4A61-BA95-160E13DB472A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D8FE6687-6EAA-4834-89C2-C93E7C4222F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963353B0-4DEC-4B12-828B-D8C5BF894E9F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538C0B0-C641-4724-96AF-6EAACCD8AE44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7241E7FA-6324-4FBB-A329-C098626CA64D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686A8A38-E3CB-4008-85A0-2184BEA8C292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0876F87D-3397-400E-AC50-96BE0804F039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CA5CF6B3-BB7D-4068-BAE4-81D120E8DEB7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8F1092D1-1B07-4EB7-ADA6-FBFAA48C59C4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48C1CBBF-CBB0-4724-B482-730CB3EDFD89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3131A445-C8F1-4120-BCA1-691B872401E0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FF3BB12-C82E-47B5-A1D3-91E17ABA5A5A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B3A5520C-2916-43C3-981E-BB24A387D7E6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61F0FE1C-4A5D-4D34-A20F-37909D83B9D4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954210A2-755E-491C-BE94-7D33A263DA13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0004396-C3EA-4DC0-946F-09C728A47560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EE6E60ED-1683-4BB7-B789-C24214900C02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6435C71-D863-46B2-BCA6-56F0C5EA9C15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CD688525-D70D-4C87-876F-46C1E3836B19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0DC9C40E-0CEF-4528-B814-421DAE0CC723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74315D45-323A-4103-90DF-72FD1DD8C047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A0FB3146-7A9A-43C0-954C-AB8FC9E4DE7A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7CA854E5-4465-47A3-A9F1-DF8FCA388EB6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38A5104C-07C1-41E6-A89C-98065B38E0B7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C1786B45-A3D0-452D-ADC0-2A04E8DA499E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6FA1FE63-4603-4FA1-9EAA-9114DC2C3471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68B7F57B-71FA-43AE-9643-534203D00FBB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8966D4C4-3D0F-4C08-998C-E82EE84A64EF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5CC0FBAB-97F5-400C-8B56-AB64AF100FE4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FF3CC6E5-BCA3-4C25-A09B-BFD9C817F3F7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865B4C2F-5B3A-4D58-A1A4-D8EB6C904EB8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28337E3D-FAF7-4644-AA50-0AABAB04F7B5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FD44A565-5D50-4E55-85E8-EE8147D741A3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A992E8F0-8836-40D0-868A-D0FB6E9F870E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4534E31B-DC09-4B30-B1A4-CB5468CC5554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79C0A517-855C-4E78-9A69-5678E1F2E169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34B890E4-EDA9-4612-A68D-BEF1B1757ADA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BEB951A-D890-4BFD-B373-B7344EE5112C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DE8B9439-4F94-49EB-AD91-83A2AC418985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4CCC7ECA-CC6F-49B8-ACD1-1577A9A8715E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9A1C83CD-5007-47E5-A384-B147ED7FA0C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F657A130-673B-4513-8715-533E7F94A602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40DAEE72-CFDA-41C4-99FC-885A1DFC8BB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51AE2251-4569-4060-A6ED-3F49856898E7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88839B35-A9E1-484A-921B-B4AE61195414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B5BB9BFB-249E-4A7A-946F-8872B123DF08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3733DC80-C5C7-458A-84C8-302889AD6382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107C76A5-9025-4A1A-8225-77CC6EC55D97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5A533D8B-20D8-41FC-AF97-87B4A779B26C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39A84F56-6034-494E-A703-857A8D34B1E6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89CE4FF4-146C-44D7-B9D4-40113F65A524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E7D21C2A-6FBB-4E5E-B15F-C0DA87E9968A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8EB95EFA-D5BF-4C3B-99A3-CEC38BC60D02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14" name="Group 1913">
            <a:extLst>
              <a:ext uri="{FF2B5EF4-FFF2-40B4-BE49-F238E27FC236}">
                <a16:creationId xmlns:a16="http://schemas.microsoft.com/office/drawing/2014/main" id="{893AC1BE-9653-4659-AC07-7013D080527C}"/>
              </a:ext>
            </a:extLst>
          </p:cNvPr>
          <p:cNvGrpSpPr/>
          <p:nvPr/>
        </p:nvGrpSpPr>
        <p:grpSpPr>
          <a:xfrm rot="855774" flipH="1">
            <a:off x="6701859" y="657589"/>
            <a:ext cx="163140" cy="405702"/>
            <a:chOff x="7012781" y="5504021"/>
            <a:chExt cx="479108" cy="1191464"/>
          </a:xfrm>
        </p:grpSpPr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190DB3F6-3138-4214-9345-3F2A09A096F2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DD874740-90B8-40DA-B802-CA4BAE0AB8D1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F268632B-D1C0-47EC-91EB-487906C16B0E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D7EC4180-6759-463D-89A1-FFB4D86431D7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4105B00A-7B2B-4BA3-A5D7-A2A007F0CBEA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492A629F-390B-4FDA-912D-6B3DBB77C3DC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0FB5E01E-7AE6-410D-BFFF-D750BB5EC81E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84C5E940-5ED4-4B31-97CF-1F5129C18001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5DDB8D66-4BC3-4A06-BAAC-63F517A5F454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D2266239-8105-493E-B5F8-683CC00B3D74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D1EE22F2-1063-42D3-9554-477C69D3127A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3F685594-67EC-489D-92BC-610ED944A674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3FEA80C1-7286-4CDD-98C0-9C0D1FF65BDA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A6F03166-0EFA-409E-A81C-6B870956BDFD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F9ADF918-179C-4252-BA65-0F6B93FAF172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710DBFB4-D482-4BBB-BD5D-50765E1ECB92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36EB9C02-4E70-41A2-A99D-ABD108C86F90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836ADE7B-99E1-4113-8D35-907D1085732B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CB9CDF56-9BCB-4EDC-84BF-F0742B1984B9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77957B3E-F1D6-4A37-A137-DD41A1C157B1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6354F196-267E-4A13-9FCE-CF22E5CAC51F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58D8E083-BA3D-450B-A3DF-82B395C625E9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52FD25C1-11D6-4D0F-A3CA-25E203A4D7C3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F541DC9C-AC16-44C5-876C-341339FDDF0C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76056887-2147-4E1E-89E1-D0DB717EDDD3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B5E1B30A-1889-49E2-9AC5-8C703AAD4F2E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D887E9DB-DF29-4241-BD32-137CEBF132FF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CA5B3B6F-D087-4AB9-9D76-57BC5DA5B390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177E4587-887F-480A-9B3F-DEC57C75143E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538A2920-7915-432B-9C1C-F1FF7309DC53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84D7B46F-46FD-4908-BAE7-6403C3104454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5E6E2158-2DBD-4E3A-BEA6-6207190828D8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28849A88-2FB1-434E-BD9C-E332DB52640C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2268F3A8-A1DF-4CE0-9807-D99F3C0836E3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6303EC10-968C-4B8E-8C77-8FC6A07303C9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E39F81B9-55FC-442B-A710-2D8E45374064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B1D52C65-F4CB-49E2-9DF9-4A807DD7C4D0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040CB524-35FC-422F-BCEC-3FFE469B9145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7D58FBF4-9C67-43E4-A795-922532839862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12F39C2E-FA15-4229-9623-6829E1103EF3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B57A821F-9A2F-47D3-94A2-8A4C3C632FFB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A62E1265-E722-4CBD-9A91-557792D8709F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4F53CC7D-6562-453C-9808-20EC93752A65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9BEFB760-6103-4B4D-AB31-CC57E220BE4F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98ECFB36-D903-4ABA-9502-E9B7CE9CC120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4AF80AB0-8467-4896-B07A-F56F03F8B2DA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B8DBAC3F-0C1D-4363-9D5A-25E9D7C6DD02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CE9CB516-0B50-4F7A-8252-75BD90F8B68C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B9677362-D032-4727-ACBB-6700F5DFA441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E8133064-647F-40F1-B558-CDA634352C15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B764D4B6-006E-4F74-AF6D-FAFF441E36E9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A8234614-2EB2-4ECF-A852-3BC5B25C21E0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59C7CD3A-0484-40FF-9DE8-D0B16EA1F161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BAD9E989-118D-4A10-AA67-A4BB9EC3BC15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2359FE87-A9B2-4548-880A-38477353669E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573BE344-3625-4808-8362-02531060A06A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689324EE-BE9B-4E12-94A4-89169E8282BE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97AD25CB-D196-4BB7-B70D-804289A844A9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9E8BB002-46B1-437B-9E71-B14FBD95D680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5A390AA9-C221-4FA8-99C2-B835D25991E2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F79B87C0-46A6-4BCC-87EF-CE9D7BD6B6BE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2952390A-15CD-4E31-AE26-B2AEB5D99131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74803C47-187F-4857-ABF2-79246F1DE6F8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D4F49B1E-9645-4C72-9A0D-B43A7C66E032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1235BEDE-F25D-4528-A0DD-60F22645E445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9352970F-2B26-4F91-ACC5-B3097C882DE2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1424FC58-8968-462E-9A1C-D7708727CD00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D7E2DCC1-CC1A-493E-BEB7-819B149A3ED0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15385CAB-9310-467D-BF32-33C2FD960B75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6D5FF8AF-B8F7-461C-B6DB-9977D54BBA33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81F813A0-D30C-49DD-95BB-D96521BD9F54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942FA1FB-3CC8-4696-BE4B-6ED79989C72A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6F8A2AB1-2CF3-4D2B-B505-E96DC9C23219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C739D5B4-261C-4EF2-B344-723527E2DD8B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D51ECC11-8876-4785-B8BE-F3C7A1A4FD45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3E6EEFB5-957C-4110-B405-EDE101C19BAE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C397BDF9-5BEB-4B56-8009-6FD2CAE2E585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7C63FFEA-43B9-494F-A506-8CE49DAB825B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0FC4C971-1A64-43FF-891F-17106B85A091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A9BD004E-10DB-4184-B24D-3DEF80E491CE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016DDDCE-9CD0-4A64-B740-C404D084C00A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8FD69FBB-C5C5-4CDC-8D0B-B84D5B5CE26B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07443329-3A9C-4DD3-A017-A93576ACC5E7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C14AAC41-6886-4526-BC4B-E164464C2683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B8642F96-A3FC-4901-9B51-C07B2A380FE1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2851D7B9-1527-4B9C-8F3A-7681223A00E2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3D9BBC64-D5FA-4CD1-9317-E3DA6A96F5BA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170DC043-BB47-497E-8DEE-FD0C215AB490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A60C91E4-4782-4B4A-8695-E7A623A4BD0D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1900B6BD-D698-44E5-9730-F1E2D5A09BC1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5F0C98AB-566F-4A9C-B759-D56537B7FD7C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2B454DA7-AD4D-462E-B651-2E021587BE79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DB05EFAE-246D-487B-B3A7-2C45B643041E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5018A97C-827D-4C2F-B9C9-78A24CC3F324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6535B703-FA18-4DED-B087-CF4658CF76A5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EA516ECE-6B69-432B-806A-714623AF4A15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C46FA651-AF66-43ED-9CA4-05600C8C17F8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3F3AC3A3-B91D-486F-A0BA-A811DEE77222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75109ED5-6390-4CA1-868D-41817339A388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EAE4B645-9040-4184-9D97-E70643E2B979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771B7F85-75EA-4397-A174-0337A049E235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E84BB306-0D1F-4F0B-8338-736699E4D0CD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803C2012-85F7-4D96-B23F-16E340BF6360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C3B6AC86-EA3E-4E9F-B479-B92CE13E0054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9600B334-B7A1-4D50-96CA-84806FD66079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E89F4915-F199-43B8-ABEF-5EF587AFCEC6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07F43566-1E10-4065-B676-85C7F225695C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77A3C572-CFE5-47DA-A3B9-84A86AE9161A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73FFDCFA-6F27-4321-B6D0-E7A22726531B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6140B343-67B4-438F-8D97-FBB5FE63D5D6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73B8C679-9CE5-4EEB-ACCD-210DBF01FA59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093B4588-806E-4C87-81A4-4DD0FE1DBD2A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86CA4034-516A-4A82-981F-92CBADFC4CD7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F7C7872D-30B2-46B0-B0BE-DD9C551E3D35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DD7189EB-6C22-4FA3-B0D2-47E8E836E6A9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ADEE37E3-9FE0-447A-AFEF-B8075A5D2932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2455E2A5-1843-4332-B463-DFE1A3A4C6E8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FA095BE7-D064-40E0-9990-F544836DB218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4A95278A-32A9-4E18-8A6B-3C5301DA6A0E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6A3E2F67-8DA7-4095-A94F-7733635A9F60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C868C304-D2AB-4E45-AC74-D5C2085A985C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BD41DE0E-617B-4531-B3BD-18211C8226DB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C09DD4FE-9C67-4459-9E8A-D972DE560510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F78BDC17-60EF-425D-8866-331CA6A9904C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C0E2836C-DBBC-43F4-BC49-6C621C5A3395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BA99FD41-8E21-49E7-93FB-492DB0D3C828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274860D4-4F50-499C-A626-7C3E22A5EC20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DF4A6CE9-8FD6-486B-A06B-A58B15324E6E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21296C8E-0674-495A-9693-6F6CA7C00698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15C25ACB-9CBF-4433-8917-E002AFC7D9A6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6F6837F2-0386-425B-8C01-AE15F94D16FB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D145B24A-54B4-49FB-AB5F-67710383FD9C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334FD469-E552-44DE-9FB6-E869C0645810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7593A645-A2D7-406C-9C3F-396EE927B864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7683BD22-397C-43E4-9300-CDBB47DD3124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DECFF1ED-6121-4E35-A8D4-E5765D08CE8E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91262FB3-CB17-4342-9B43-D0268E9C114A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519AF37B-A24A-4D1F-8F4C-D4FF4B07EA96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E7B0ACD2-7409-4D89-AA76-86EA58C83AF1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F631071D-B184-4C1A-A1A2-56DCA1762060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B20BF40D-108E-4A00-9368-B375DC3A3939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A9AB2B51-5620-4F78-A7C3-1CE47F0CBA3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566C9BBF-AB04-4307-B1BA-32B5CE353038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3F187669-6F75-40CC-81EA-E70915F83B0E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DA9D6320-96DB-4D97-9D58-1A54DD58B438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C291024F-FB56-429B-905B-362D89491548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DAE75CF2-3980-4850-8D60-2E5C3D35FF8D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FF96B693-73E0-4C62-B112-4C9614C4B1D0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C8F09B38-68C4-442E-8103-BD4B713538D0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1B17874B-9B2B-45CE-8364-8D57E91C589F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90A66464-8967-4575-897C-7E7F7AD13F99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82DAA418-DBBB-425E-850C-B090A4CF6F2C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9DDDF9AC-17BC-405B-BD56-1377A8D2A85D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01378A11-8210-4AF4-BFCD-BBEDF58A115F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178A5DDA-FD89-4B44-95AB-5C4EFE60CDE0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2D3048F7-5438-47F9-A2E4-06A8CD556A82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A5651542-E33B-4004-8F5A-9F651A7FB858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4AD9E4F5-7DB3-4979-80D0-1FE8FBDD8D2B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B9C0E67C-540E-445C-BCC3-071E6FB1B0C9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AB5CC404-75E9-47C1-B55A-41D3276F06B3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C9EDB15D-7601-4916-9144-3357134460DE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48B4837A-315C-41B5-93DD-EA60F63D5418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FF4074A0-D882-462B-A58F-6B315545866A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48F3452B-79B1-40A0-9320-DF322ECEC48C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369DA523-1F81-46DA-98DA-DECFA7EA002C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81988082-B64D-41C2-A9CD-1ED3A0B22260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137AAC8A-69D0-44E7-A8A4-4775C812386D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B2103583-0942-41EA-A627-5EE8356C55C0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74D666AC-334F-4B92-BD99-1FADD8DC1A4A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47A25AA6-4695-4871-9344-E6CD9E465E48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9A435737-2D46-4167-AC70-2439F7F7DD2F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45B1D350-CFE6-4A29-95B7-DBAC2EFD9318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8F0EE636-B775-441A-932D-3A0E13B2200A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8E4C08C7-2F23-4DE4-A79D-583EC7F81803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2E4D22C0-5F2B-4873-805C-0D00113598FE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D3001B91-7B20-4DB7-A8EE-6F6A87F09FF9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DBF2235C-7A3A-44A7-9CF9-F237B74363FB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E5DF121B-B733-41A6-A130-2E29CC5869C1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A0914025-E617-4DF5-9A2F-B11EA98568CF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5AD8623C-B57C-4599-ABD6-081D37094BDC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045E3CCF-EAD5-4CC1-827D-D3CDB5BFE388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EAB6F0B8-BCB5-427F-BDFC-8C055AF1BA5F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4142C65B-3A8F-4026-ABBA-39FE41D98A28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8A24A77C-5F65-4A78-BC80-C52A2E7A73DC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04DDB01B-0DAD-49D5-8EF3-0D8D0602C5AA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E750C23D-32C3-4503-8A71-5E2E3AB1BB93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345971CD-9C64-443B-B056-721B3A7C09FE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066B9B9F-1508-4762-B472-49F8A837A8A7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4EB195CD-81AA-4CFC-AA2D-57386A12A83F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8081D74C-408E-463A-AD3E-FFF8438DD029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ED466932-36FF-46B2-B31A-E5BA9473B77B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1D644C62-4CC0-4FDD-AF99-F7479AB0884A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C4DCFAAD-0814-48E1-BDCF-E8A81886E4DD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619D7F94-98BF-47CC-BCEC-6243FCA14C87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E9EDEE97-3966-4DBB-90DD-928CCD70EB76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F0D3D6B1-5B86-4DBD-8202-8C7B05BD6F49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DAB780BE-087A-48C2-ADE7-D29D1E80AB1C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17AF307C-44B8-4C57-906F-4EB6E2A17E20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CE128B69-3EAC-4736-8F8D-A137A88A6546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16B23499-7CC8-4DB4-9625-9B60D7F91352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CB63CD95-88A2-416E-B770-9AD5B0F2B5F3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7A5326FD-A41C-4607-A30F-1C88DC69BD06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1C36F525-DE2D-48DB-8116-0501C4075F75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EDA2FB0C-3B01-4987-A200-962EBCDC76CD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52D50058-5494-491C-9D3F-1EA5BDC3679A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5BD25EAC-CA3F-43B8-9B1E-491B202FDD1B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A137875E-D030-4C99-B924-BFB15F6E6E21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8CB7250D-9FD4-4131-ACBD-9480343E441B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A282C1D1-2203-4E7F-8B19-C0A5954D10CE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C65A038A-1C6C-4ABD-A007-F4FA8B44CB5B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2DEB822A-AD44-47AD-9C42-DAD99E4934E8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671058DA-CB81-4316-BC28-1E587B36E622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C628C66F-EB66-4FDD-BFDF-E5CD2CE4C9BF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FAD1DD3D-7E07-44CD-AE13-AC9B29E49401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89006D04-731E-4A6B-83FA-F08209D66DCA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1F7195E9-8F0C-49A3-9F32-832D26B908D2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760E8746-70AB-4E22-B3CA-B8BBEBB0F364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E42119EA-9860-4491-9807-8AF80B890953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182D3BF9-190B-48A3-85B6-53EAF506452E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9F56EF02-F80E-4433-960F-F3F374F35681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0DFCC0A5-49FF-4521-9BD1-F3F986D23393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6353F6D0-537C-4650-B9FB-1696C1F601DC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A2D4CFED-51A6-4921-A201-4E93F6D2AC33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19D6019F-8FF9-4108-B6B7-24B299E283D7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8D4BDF0A-689D-4D3F-858C-67F0FF4808C6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78B40BC8-723C-4A77-9DBF-DFCDB6563EB1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82DB12B7-2EE6-4DEE-974F-7468E27C7F1A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D005535E-A20D-4CA4-9818-B30225BD7595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3BD23473-4A7D-4740-82CD-9CD3369A1703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2179A854-F285-4590-991F-A6B0949E9304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A907829E-1F92-4BAA-8A71-1BEE93ADCFB3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115CEAE8-4217-4D9E-ACF7-DC04D41385F9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7D9E427B-9C57-44CD-A4B7-2662950096DF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F4E4C2D4-96B5-4E6F-8678-F9159C9BD36C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C1536F04-D1CE-4E99-87C8-CEB409850E61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74B3CD20-DBA1-4070-828A-AFFCA2D728E0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80DDBB01-C3BA-4157-AA18-6BF5DE03F8C3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F4D6D171-82C2-447F-B95F-1E990165D879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4509FDE8-CF51-4847-8127-999077130B6C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FB539362-5713-4819-8247-4C41B567B027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E85C7031-ECBF-4DB5-A37E-8211CA8D0EC6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3DCB1B8E-DB54-4FD8-8DA9-3C61F8893344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BAD7BAF6-C73B-4F6C-8C7B-49A1862AD5FE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F52C4211-BB87-43A7-9282-606D090B7A65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3B2175AA-6461-4636-82E4-D7AB6D9438CA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32C10EDE-B537-4610-BD55-D093AAAFB9F0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1EC7FEF5-CF4B-4835-9660-711906BF43BB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0DB3B8CE-B71F-4055-842A-BD34EBE16EB5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061374E9-99A8-47D0-B3A7-BCFB06366496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8C966CD2-A913-44A5-8D11-208D5E272F7B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F66B343D-20F2-42D0-B326-7996EA9ADAE6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74FB9F70-BB55-4C01-B6AE-4128307F1AD0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24E72F1F-7629-4367-AE6E-6FD5ED70AA3D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198823F6-EA11-46F1-9A48-16583AC1668E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2601741A-9E46-4C82-AE9D-83396B9A1C73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BC7F91AB-728D-4118-9309-0D4C83894824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881CA67F-3A3E-4527-8359-AB487906326D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C9E73931-BE20-4B09-BFEF-E272F53D02F3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F4EE7E36-DCE5-430F-BC03-E3F7C6D0C750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596D8015-948E-4F55-8BDC-C04E4406A15C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A3A560E7-5E69-4513-92DC-5B3687D83825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0B22E0D7-4D3A-4170-9B48-77FB4C2C9CB8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11E7098B-C8C4-4FF6-985F-310BE3091B36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CDE6C9FF-9EA3-46C3-8F73-081D1A10BF45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C7746D68-49F3-4699-ABB0-2A09E7CA48ED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2A5E71F0-4B00-45A1-9EA0-83CC6AE0A967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9F7DB533-B6FC-4944-8FFE-16B9504273DE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6331F537-BF09-42D0-9431-AA5E23481E1F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A28D58E2-F677-4336-9FF6-F4F2F6876F54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114C90D4-8004-403F-8193-3896D8FC83C3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C900085B-B6BA-4C03-9F11-AC540936DFD5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33E70635-52CD-4408-BD1A-C071C1697267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3FA17009-0D43-4F99-9105-1F12B1EE53E6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1ABDC8C0-0351-486C-9D95-18EA2A86C7D6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A417915F-25D4-4226-90BB-05287717D5F9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48909859-6450-4B43-9D3C-FCCB441106E3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097A6F93-9C91-4C1E-BBCE-B293C894682D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1C3694DE-66AB-46B1-85D0-7E974F1D2295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AA277A43-A3AF-4AC1-B3FD-7148B029D901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2F737AEE-554E-4BBA-A0E7-C495084ED30E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D87AFC19-830B-45A7-8B73-0404FD43ADAD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1433AA9D-3953-4E8F-80F6-6D21E4A8D4DC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5B81A1D4-C78D-4AE3-A3BC-139A76D28177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F9FB1E6F-A2FF-4454-8F13-156ADFA0D9AE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5E0EED70-3113-4DF4-B7D0-9124B2C30E90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44E1436D-0BAF-4FC4-A1BE-9EB17018D827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078698E7-B950-4622-9018-068F08D7B159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78A00786-4E72-4A4C-BA0E-D5A04627545A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8212FB4F-A2A5-4665-976B-8C35FCB1AC2C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6F3AB717-5962-432D-A8BD-86040E9C0B66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75429C5E-D069-4555-A601-69E40BD6AB3B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D9DA6A9A-EC7B-4301-93A1-2053F42EF591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8B5902EB-48D3-4A2B-B20E-41E69A2A3AED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F7C3098B-38C1-4E35-B854-8FB7F15BC537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D35BEEBC-5F38-4AAD-B704-C311E8C1062F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095D942A-5992-4477-8132-CFC3E78CB05E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9B100F4C-2AF6-4E9C-8955-4EA250E5D7B2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A24C083B-B487-4785-A91C-6814E0207CA7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330F0060-F153-49D8-8118-AF75FAE7F132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1F2417B1-2CDF-4021-B6F8-67A14BB63C4C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1DF9558F-9487-49F3-893F-1A3EAEE574FB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504D248C-F5A8-4097-B221-84DDF92E15C8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E0EAE0C4-6021-4B1D-9490-8AFC81AE8342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FD9907ED-D59B-461C-9CD1-F33569163141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34ABE8D3-1CBA-43D9-9DAB-EE58D2DA907D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B82D96B4-F86B-477F-B928-FA478E67E86A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8AF48A3A-0E82-4A9F-9C01-ECC59162C800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69A3262B-8308-49F3-A16D-0E9AACCFDD18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8D5E8693-1435-46F3-B2E8-7DE781439FB4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9A208900-7808-4B28-A4F8-6807C12CB902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D8FADF47-194A-4B1D-B5D6-6932157FDDF0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D92938B3-BA17-42AA-9EF2-CF77C5A6EE87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0CDA9CCF-CA6A-4621-8E81-0E1A81D21A4D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5D2A4910-3734-45E1-9738-C5BC2F2AA4B3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2CA7FA18-910E-44C1-8A61-7923B5C98823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7A5CBA70-DD4E-4227-83F6-1EB97F0CF6FF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5A624CDF-42FD-48B2-A36F-54A1219E83FE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B0D9C6FE-A12F-4DE6-83A4-35D2D1AA8662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4AF1B821-BE12-4B3F-ACCF-A704C2895482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BCB5DB25-59CF-4A8E-8E48-6DF5F8E26EA9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D399F02B-DDDF-46AC-A806-3DFB70F6FB2A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BA609092-BAE4-423B-8621-98737CD7A5AE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6F02441B-2D62-4F8D-A1F7-2014BCC7CB3D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39BE33A8-E716-4717-B937-E753BB633EF7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2839B2BD-366A-4DD9-AD0C-D07D210EB59F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B5AD5704-D33A-416D-8F8F-617D1029AE2C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B893E5B3-3E15-4B82-B23C-5ABAF9B8BF59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5AFF088A-59BF-412B-A3F8-8FB0A25AA84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3B818A0F-907B-49B0-A35A-7C9938142D4B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A0990DEF-3347-41AB-90A2-87583B1BADDD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5D608651-B165-491B-AC77-5598634FFC48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DDFBB204-C564-4F0B-9A57-8E3C651F1773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id="{84701031-60D5-4CDD-A4AA-5D012B76DC1A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A9D4AE97-CA19-4448-970C-833832AB786C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FB66C325-05DB-4AB7-9AB9-67FCA7E64075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DCC0E488-0C4C-4284-8821-EE5AD22636B7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B39D1E67-6166-460F-BB0D-1F182BDD22B0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id="{8C3E9F34-7884-40B8-AAE4-813111DDCBDB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id="{22907A6F-9FC4-4705-B03A-BF2DDDACCFD2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id="{A122271A-7653-4425-BF0E-C189D734148F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id="{DF14DB69-9A21-402F-969B-021074D7776D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548C60D1-DC3E-4D94-950C-22F39242AC8C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414CEB02-2703-4562-AC89-7803D99E4472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4AACAF02-AB93-42AC-8BF9-C8A45C4166D4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6FF19572-08D1-4909-B19E-D827DBB0FC8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50122CEC-6BF9-4694-AE6C-F28404FE4881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403114AD-9D9B-416A-B988-969301C297C7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id="{B3AA91F3-9754-4341-A00F-53541444B72F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889A3312-0FA8-475B-B38C-46C53A714D7C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20453D2D-583B-412C-9F1F-2724FDCB6D76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66B70263-8A73-400A-B86A-73BC66AAECE0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id="{76D4F3D7-AC4A-46E7-9BD4-62E0B893C35A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id="{82EFF06F-E068-4F59-9680-4E0C6DB3B078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EE3842CF-AE89-4405-A2CA-6993B5DDF429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95DA1C9D-69C7-4D2C-994A-615AE681E790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69863DF1-2FF4-404E-B3FE-3D6054BBB237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5FEB70D0-EA92-4E32-805D-3E09B695BF44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72" name="Group 2271">
            <a:extLst>
              <a:ext uri="{FF2B5EF4-FFF2-40B4-BE49-F238E27FC236}">
                <a16:creationId xmlns:a16="http://schemas.microsoft.com/office/drawing/2014/main" id="{B0F73E45-ACE3-466E-B73A-1E4D765E5AC9}"/>
              </a:ext>
            </a:extLst>
          </p:cNvPr>
          <p:cNvGrpSpPr/>
          <p:nvPr/>
        </p:nvGrpSpPr>
        <p:grpSpPr>
          <a:xfrm flipH="1">
            <a:off x="7567482" y="768425"/>
            <a:ext cx="270931" cy="344010"/>
            <a:chOff x="6843236" y="157160"/>
            <a:chExt cx="947072" cy="1202528"/>
          </a:xfrm>
        </p:grpSpPr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026E0A33-E499-4809-8347-7CB5EC3DB68F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2E48A333-A561-45A3-A141-7FBF3A5B44F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C4F8CC5F-7D0B-4BF5-A130-2EBC8A8B5516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F838E83A-AFDA-4690-915A-07E6B1A77F4E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5976E00D-8E31-413B-85FB-0027092E9B5C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3EDB34AE-2C3D-4212-BADD-5822F9EAF1B6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F2A46293-8F36-4789-9E1C-93E47E44899A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66C63BCF-5E8B-418A-BF72-AE505A8D54C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0E622CDB-52AE-4781-A509-CF428A58D8A0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8F3037C7-026B-4D58-85BC-41CC8D3968A2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EA0EEB2A-DAD0-4BE1-B310-7A3B624FD77E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CFB1219B-1D1F-4208-B968-159920122FA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95F76666-C6DA-414A-81F4-CEB21169FB68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2275C431-0D26-43B4-8021-3C369567AE50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078FC33B-44B3-4870-A6F7-0C57B88562B5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9141BCA1-5852-4A39-86CB-A689434F38D0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36CFEDFB-8B3C-451D-A48D-1C6DAC5689E8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88053964-9578-496F-ADB5-3520BD5F3347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3B9C92F6-8AD1-40AE-AFA4-C676592F0556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E3E5FFEA-F0BF-4BA2-8637-46FCCC65EF7D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A000FF2F-4D9D-4723-BC6B-27D669D139DB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83515A10-9670-45C0-9BE2-870E5C7F04A3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1D0F05BC-8A72-4ECA-8CD5-2AD8BAC7B5A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id="{C21F2064-F075-4765-BA8A-C714AD652136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85A8FD9C-0806-4C3F-8E85-5BEA901A07CD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169FAEF8-E0A8-4F48-87E1-47160254BC5A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E490ED4B-9116-4ACE-9DC9-67BCC577B349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AF016121-BD40-413A-A08C-B1E935C32BCE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F1058847-F652-49D2-B654-8C909434593D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2A7766A7-D0B3-457C-8E27-3E5D44564F9C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78287DB3-CF3E-45A8-9BCD-2AAAD1A33A13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84B44BD6-D005-4298-8D2B-71E8D1411004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E59AB8AF-5573-433C-B7D2-C9192408D2B8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3868A994-A3F9-4DAA-B44A-E396008CC870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2AC3D102-D222-4455-BC57-055760E283EF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1799AB6D-9C4F-4CF5-AC6A-B7A55551A6A9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AB04FD7C-BD92-47DB-9EAD-536226FE45A7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70EC9824-8A8E-4DF2-8207-FA6C49BFF252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7A4C022A-4592-4F2B-8715-EA3E781E7C7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2" name="Freeform: Shape 2311">
              <a:extLst>
                <a:ext uri="{FF2B5EF4-FFF2-40B4-BE49-F238E27FC236}">
                  <a16:creationId xmlns:a16="http://schemas.microsoft.com/office/drawing/2014/main" id="{048210A4-849E-4126-9091-C8D0AC5EE5DD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CAA36865-EA11-4E99-A102-FF8B44D42BC3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A99851FE-F4E8-4274-9FEB-37738F534D67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id="{51FE15C1-757E-4ABD-A584-162DA4AA7662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64CB6268-0A43-4F8C-BD99-7997E732FCF1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71C2FF43-3EAD-4C3C-86B0-74B3C25C6E7C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42B43D63-6BBD-4BC7-8EB3-0464091B68AC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E649EABB-157B-4CDA-A605-ABC4E2BC7866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579DE819-B379-4E98-915F-5E04BA8F64FD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DC339CDC-4795-4951-884A-2DA48462FACC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EC97B217-A846-476C-99AC-60C1FC20239B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D1BA1DEB-A976-43EE-8728-93417994DC9C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F9644A11-F8C0-4F29-B778-A0A861514489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9DCD5B5C-8DF3-4954-A387-3BE55B05C39F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838EC7FD-095E-4EDE-9EA2-9457D89A193F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D80D8B3A-4B85-4DDB-AE0D-09B00689028C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B71B2461-F99D-4F43-9F9A-B6C1FC892C77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80E9E71A-5470-46A3-83D2-0CCE8AD06DD5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id="{5028BCAA-9954-4AEB-86C6-3EA601CCA726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243596D8-C0F2-4270-AF3C-FE99CEEFFB4C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343F29D3-9BFD-4271-8746-4A46BE33109C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2E05BE75-DED8-47C4-859E-885F9F533A9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C607D35D-145C-4C11-8E7E-9FBD50D3C5F5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3F23E248-AC19-4A62-84DB-517FD07E719F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742D8137-0A00-4422-AC22-D3BA28C1E314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C02587B8-7C99-423B-9524-E86B4A75068D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3C4EEB3F-A91F-4F0A-9694-CA0D3AB3DDD4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1B4855F4-4448-48E1-8D57-AF8A9EBA5A6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22CD40D5-9ABE-424B-8F94-DC2DD9E867D1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21A5A391-57F1-4A58-B0BE-C9DB95AE8665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119B601E-CC36-415E-BDF0-2D2D2E9DA3B5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3" name="Freeform: Shape 2342">
              <a:extLst>
                <a:ext uri="{FF2B5EF4-FFF2-40B4-BE49-F238E27FC236}">
                  <a16:creationId xmlns:a16="http://schemas.microsoft.com/office/drawing/2014/main" id="{CE215EF8-E447-42D6-B28A-2230F3532D37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A047E999-DFFC-4375-9B28-807E26859C80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C06B8C84-90B6-424C-A1F9-FFB905CFC82F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CA0D8630-4813-4EA8-93C3-BEE2F4D1B763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703CAEBD-E07C-4716-B896-7B02BFDA8CEF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7A5A167C-DD42-4516-AC25-D9DBDB423A1C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66C17E17-8E5D-4C81-B2B8-9C298261D4AF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6027EA02-FAAE-4DF9-8267-49794D20787B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1CE8C0F7-0E7B-4761-A2E7-935138C8B909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C36531FF-31EA-467A-8ADD-4F3AB31219B0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674284C9-4F12-43D0-8CC4-9AE05B8CA46D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79E5F29C-5F42-4B72-BD65-665ED40562C8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EDDD5EDC-7557-46B1-9A6D-FC63416155D2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6963B8FE-A4F7-424A-AB66-C28DB66C102F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5715F602-A5FB-4A6D-854F-8A059A57B367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B29A345B-8098-431E-A0CD-3F86D9D3E295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AD08331C-9F39-414B-BBBE-20299CF84A5C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61EB080F-C9AC-4960-9C08-08D951F8F706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AAE89268-B7A3-4CBC-BE08-8D43ADBE22DD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21BF6DE6-2957-425B-B0BB-DBBB81428C52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9D6CC90B-8430-40AD-9F0E-770FDF7E9D4C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265170F3-C2A3-432E-AED3-1617F7406F77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C8BD695B-7C1D-4F4D-842A-F5000D0986B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FEABEF7B-ACEC-4DB6-BC64-18831AABEC9A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2FDF1034-21A9-420C-86F8-93E45C7ADF58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46B09E57-0F41-4440-BA42-8A13FB0CC25E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0122D62C-A1E2-4246-A619-673DD8D0C578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739CCB79-37FF-46D9-8D32-1653D31A1958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27B597F3-9734-4DA7-9F16-0C2DED4F1918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EE11CFEE-1321-4DC6-AEC3-780A53B9189C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B86D1390-BAB7-4887-BDA9-F6DE905969D7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B5099BAA-3E13-4988-AE39-42E8A5234560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896C460F-3C82-45E8-97BC-900C17FE42B9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05965040-C6BF-44C9-A2D9-A2FF8E87D6BF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10A7882D-2760-441D-8BEC-91B1716AAA8A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id="{5DEF42F5-4242-40D3-AC26-C95A35157ED3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7CB8F9A4-5682-42A2-8CB0-AFA6AD382ADA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4808D5D8-E4B1-44B4-927A-9C4DABFD6001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54F2D601-84C5-4348-879B-0BC9EFA23FAB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F5B89A5E-6894-4F8D-A2C9-91723410D46B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7F885927-C6DE-4F29-9137-E0434BD911AA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00E4B155-2324-4F39-96A7-C20BB19B4DCF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83371204-EE33-4AE0-BF37-E9680AC52CA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EFED47ED-944C-429C-A993-1ADBF8E1F974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D3675578-A4BF-4149-B176-A3E3B88ABDBA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86F758AB-EBCA-4033-848E-090E173B85FB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CE1B928E-BF15-45F5-AB55-0C0D41DADD54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1D5D89D7-5357-4B42-8C03-12686C943BE1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6F7BC15E-F0D1-4B44-A5D2-96EA2B39C7AD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3A6BC855-8B3A-4183-A9BA-D54314371FFD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id="{E6A7741F-555E-42C4-843D-4BC69AD299F5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64999214-F9CC-4832-8446-FF103644EAFB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FC0420B6-A8A1-45CB-BE50-34A530920801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id="{57525225-F365-4574-979F-6863C5F19BF4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E1DA61ED-D2E2-49D2-A6F7-08EC436FD7E3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F9DBC18B-1176-45FF-BD2F-62C576B88A4F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48CFAC70-334F-4EF1-8EE0-3D3B370AD48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D0091ACA-D809-4A1E-BA03-8E94A7F23C1A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D1C19389-97F7-4C7F-A9B5-6A51F9738741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6BC5D7E7-404B-4380-BBFF-4B1F6D4793E4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id="{18743ADF-50E2-4038-864C-6B604F67FDE2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3BB11D26-C735-462D-8C86-A3EAD7B69835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BEE76D45-FD8D-48B3-B064-5E0A8F37CD47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id="{B6B61B59-BC79-490E-B7D0-1D18762B9C78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74628F4F-BE02-4B7E-A1FA-67B3AA6B504A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2A7CD1DE-FCB8-450C-BAEA-BA31E64A3B5C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51D8226B-ABD4-4CF7-B250-AE38EAA26A8B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CD7BB537-499F-47E6-B774-6F12F83246E1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A75F98B4-337B-461D-B28B-B7F270FDBA8F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98DF6EAB-EB0E-45DB-B85F-FA8B9493B665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2C54F50E-055B-4F1A-BF6F-896F27C53358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E62DF5C7-22D8-4342-AD98-7355415DEA57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91D31655-AA0E-4EDA-ADE9-FF9CEA761F96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id="{ACA4308D-B6D0-4F44-A589-18FCE87317CE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7245206A-F7CD-4563-8DD2-8DB945111213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1639CCE9-F7EA-4754-BFFB-403E50961F78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37802F22-C4E4-4F47-BF95-498B1E7CD304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FDA791D8-223A-47CC-A45E-42196E2874DE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CF366F33-8A25-4713-8970-B310D59132E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49DB7BBB-E633-4A93-9B7C-C55381B2AFF1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FC7A2332-D498-4082-9D5F-5EB040922414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26D6A46A-B936-4AD5-8A50-84E2D85673A9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FFB06F5C-ED15-41DB-9236-42358E40F4A2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6" name="Freeform: Shape 2425">
              <a:extLst>
                <a:ext uri="{FF2B5EF4-FFF2-40B4-BE49-F238E27FC236}">
                  <a16:creationId xmlns:a16="http://schemas.microsoft.com/office/drawing/2014/main" id="{BAC8BE8E-8EFB-40E6-8049-9E57D9C9945C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6999649E-B5B0-4225-837A-81B5C94BD4D6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4852244E-BFFD-4EF6-9B6F-54018373E9F0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id="{293915CA-7817-4D6D-B7E4-4263DE7AF032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E071924D-C599-451B-9B9F-94AB1B77CF67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BE030555-BF6E-4B67-8C7B-78947773C9FC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B0327CE0-6B78-401B-92D0-A0F2A72637E2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A4FC9A6F-BA35-41DD-9B15-B9DF0044C452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9F35D63E-3F89-40A1-A9EE-AFCB1F371B5E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0E73B3C4-B3F4-4A9D-BF51-52BD324DA36B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60EFD849-016A-40CB-B814-64293DAAB9FF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E7898960-C051-428F-A4C0-9E8AA9AE8348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00F59785-AE7D-4ECB-B082-32229EBD6B17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EE5AC91B-148C-44FF-810A-2D7F593C953C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65CCC8E3-2FA4-4C02-88B9-ECB3ACEC05AC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9CE87C38-3453-457C-A4A2-EC4714D261E0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7670ECB4-A1F2-4E8B-A7F0-7AE9491CC9DB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DE104D67-235D-4516-BC13-14816E0E4726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B5B76CB4-AFAB-4158-AEAA-B8AAC4850FB4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5F4A94B6-4609-4F0B-AC9A-17D53DF8331F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id="{169C87ED-4018-4D3B-9BD9-E283C9BA44DB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C4F3B438-FC6D-402E-9136-A948135C7BD5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F31C9E64-3582-481A-96C0-6833BEE74E79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9" name="Freeform: Shape 2448">
              <a:extLst>
                <a:ext uri="{FF2B5EF4-FFF2-40B4-BE49-F238E27FC236}">
                  <a16:creationId xmlns:a16="http://schemas.microsoft.com/office/drawing/2014/main" id="{2CFD6A66-A1EE-4488-A8BF-53D88D76AE69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8D428805-6B4A-4E3E-8FF0-7D294505373B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4CCF885A-04CA-408A-A840-F2A9966254B4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id="{6EB65583-6F02-48DA-B2E1-31F285F98D9F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FAFD95B5-F17E-47B6-84C2-4069B2849FE3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2D3EDB27-56D6-4BB7-A552-29E32CBF4CC1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83505CD1-03C3-42C9-A184-BAEC335321B1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id="{AC6F700D-50DF-4BF1-8AE0-F6D6CF0C01FE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7" name="Freeform: Shape 2456">
              <a:extLst>
                <a:ext uri="{FF2B5EF4-FFF2-40B4-BE49-F238E27FC236}">
                  <a16:creationId xmlns:a16="http://schemas.microsoft.com/office/drawing/2014/main" id="{585A189F-4D58-4DD2-A227-D8CD342EFD56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1B806FCF-9351-4760-9164-155B3F9464EB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F4518B9C-60F1-41D9-BF5B-3C490A96CE5E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id="{477488FF-32D5-4E6B-A684-E67B15F847A6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0319820A-17F7-4BA2-BCEF-4E68C2498444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3993C4DA-9903-4693-9A51-55307452F2D2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EF2B2EAE-E6A2-4935-B9A1-FB365FDB644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AFFA24F6-9E1B-4A6D-9DC6-D74C5E8E4F73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93359FC1-0FE4-4170-8F14-47E92B5FD83C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CA5DFC5B-A0CE-4CEC-99E4-45338AFA80B5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F87BB1C6-3982-48C3-AB38-769F9AFDA3B6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4EECACDF-270A-4354-A9B6-E1CB19895E3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id="{1292FDE2-24C4-485C-B220-FADCEBD9E3D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7252D150-2402-43B4-B22F-5C4E2EA98AE0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0E96CD08-DBBA-4904-B374-BEF798922DBD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7699293C-33C4-4019-B75D-3877EB3CB4D4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AC9CAEB2-6C6A-46A6-96A2-8E5C89E7DAD7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A62BF39D-2A8B-4F99-ACE4-D77A25347FA9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48911DE6-11DC-42BF-9EE2-50F953F3CD20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A4DAA4E1-7FFC-4CBB-9679-58A3D39E3033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21AB21BE-7093-46D9-9FE4-63E2045D6E18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BDBD3BA4-2A6A-425B-81A8-B93E07596E81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id="{296B5FCB-C19E-4228-9739-FDEB7301E2D9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E6CDD1DB-B8E0-4DE7-BE94-AE0933264A8D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4B416124-FF5C-40AF-B2D5-1C65B83A608A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FBE8B026-0562-493A-BC86-D3D672E53767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B6DDC10F-50E5-47EA-AD67-A5D558C68639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8ABC8828-2631-4D9E-B8D4-66E7254BC1C5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A10A8870-40E5-423E-A613-C49B9D07EF1B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0A5DF975-E1CB-47A1-A153-D9BF5ABED595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BBC6445D-D8D5-4D18-B46D-5EE198C96BB5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2D299D1D-1A96-4D89-A84F-6C6AE65C3E1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D1DBDE5E-B871-42EF-88CD-1D23BD8AB30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D568AA7C-4D81-46DB-BF62-1A8DDB5F3771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6CB8AC5A-14C4-413A-B232-D0B7BD1A1816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B8DF3C3A-2849-445D-AC68-6A30D4C1497E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id="{454DE506-74A7-4C22-8346-4CFB1CDAD682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6157E366-D0B0-4CD4-9E23-4DBE0A7542C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EABE2C40-78B3-4037-87E1-6B658467EBB4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440F0763-C7D1-4F21-BF46-23319CA1CF6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BDAD7745-7CB5-4713-B492-EC35D969758D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D14DB78A-74CC-44D2-996C-6803E02432F4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B9BDEF42-03E9-45B3-A9A8-9CC79EC44BF7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03BBBD49-52C2-481A-A05B-B488AB4B572C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726DE8DB-7693-47F7-8F8F-DA3D58E31A18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7CFF2804-00B9-4557-8DFD-2B846C1520A1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80AFFF1A-E655-419D-949F-5B24779EAC89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F3515D1D-9323-4595-B5C4-0F9E808A743E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CB00304B-56FC-4339-BE83-9B687EC0B8E3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F410AA34-582D-477D-82A6-61F18D5E289B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DAEB5E14-8CC8-4B56-9E81-82BF91BCB6EF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81C113C9-471B-44D5-8757-42B31226E3A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7D361146-69CE-4925-8CC6-F32ABE03E3E8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40C36581-12F5-4BDF-9E3B-A38501662B69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487BB9E3-FFBC-4F5E-A41B-D47521D58A70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97D18EF6-CEB4-4861-BD0E-6E59C833B439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0F1ACC75-45AA-447D-95F6-A04DDD1224A5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49DDEE49-6211-4371-B9F2-2BFA8E0964EC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80CA965D-C14D-4A22-8AF6-4B3F4030FEA4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BAF8B375-B3A7-475B-8343-AB4E1D7A4103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A24B8F17-C67F-4FD0-9B37-AAF7DC7741A2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1E195C52-3194-4F86-B9F6-DE943B91221F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id="{F70B89BE-0AC1-4A01-BB0E-D7A8813DDC8E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B98CD1BD-78B5-469E-AF2B-0A02E7E26A4D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4A0A3DE9-8313-48B5-95B2-D2437A51F4BB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18CF796D-1163-4286-B05B-F42095861012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655E8A4A-600B-47A2-8296-C09B6B175813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3E081B8B-A148-41C3-9329-EE1CE96FA4CC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6D9CA77B-7560-47D7-A4AD-AF02BF64064B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5AA37C5C-BA13-4FC5-8BBA-D6D8C672A7E0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38F5D38E-9227-44EE-B207-5BCE62E13D8C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699B07E6-1F23-4B94-80B0-4AB2711536C1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id="{8E36BB0D-6E82-4FA1-9D4B-0A1DEBA22576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4A401AC4-0B65-4B40-8513-E6A7BB4145AD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0A897CD2-FDA3-485F-B6C3-98067A83034B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85233C62-7E74-4C93-95D0-B8961A922D34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D83979CD-0415-4CE6-99B6-214B6C270418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69AF7CEA-1A47-47A5-A65C-347B0F807BEA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31DC3E72-C52E-4349-9569-675F6DD3EA1E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F16C29FE-F670-47F0-902E-4CF8C1995C1C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9F389894-A17B-44B8-874E-74C2EE98F217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C34FB00C-74E9-4D59-A39B-A5419F5A4754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83FA33D0-BEAD-4C74-BABE-922DBE5253A1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8357245E-E751-4362-928D-60F13A53B340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F2731350-7812-4949-BAAF-9D661A83EBE4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665F7C3C-4BEB-4FCF-A35B-65E7D23366FD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0A6E77B9-F0AB-4FA0-A332-2383E4E874B1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BACAE914-5ADD-49E5-9DB4-D1133AFFCD98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F3456BB4-0749-4FC8-A4BA-93F2A4F41AE1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A3E298A5-3750-4056-A890-E509D5F7D629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D15CAAD5-B961-43DE-BDF7-28AD4A4A0B9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75F4D6BF-805F-4E13-969E-9DD461083691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2DB2FCEB-9263-4BEE-9112-A3634B7B0872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EBB637B9-A305-4D3C-B6FA-1A030169F4A7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893A4A05-3F08-4AD5-B176-A77592F7B160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67B3C720-81A2-40BA-B5AC-172B3780C821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1B993C7E-8417-4AA0-BB99-070F1DBF22EA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00680C00-B8AB-44C1-B0B7-DAAD1F837E00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DB7B44FA-1AC0-4255-9AAA-AEDD75EA57E7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3A1A1609-6B3F-4BFA-9E1E-CB545024C27E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9FDAC8FC-B15D-41C3-B8AA-92C781F827B0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40A4376F-E578-4468-B62E-B5AD08482D5D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id="{B930D50E-3214-41CE-A4F1-57B4C8B035FC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61BA0957-F08A-4B63-9669-B3E3752F8BE3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3E3B0CB6-91B7-42F1-9BCE-860ADB507D0D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9A70022E-1B6A-450F-B415-26873EA76953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id="{93E7E232-7EF0-4737-81D5-048F5998392D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53C4AAE6-AAF9-478D-A01C-F22276FD118D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id="{8293439E-C3B7-4F53-81A2-6FCE84875429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C9CA6761-0750-43B8-BF2A-5DAE9A6A1A24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89928CB3-5194-4C2F-95F4-5167518DBB03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4174D80F-E8AC-4F4E-BA31-EBB93B274E13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81FE4177-7C43-4985-A347-2665B4126B26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E2E44303-B260-4ECC-B5B9-DF6CA258B351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CBD01F24-A9F2-467D-8237-B73DD407BCB9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9F8676EC-6C78-4358-A6A5-133796139E9E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5268BAED-4205-492C-B8C8-24847540F7C0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DD95E319-4860-4F1F-9DE3-4E310074D0F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0E9D7D99-C9C4-45E5-BB86-F653C0909522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29AE238A-F1D5-4311-81B9-160FDC28C502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18EFF84E-2E70-4270-B90C-1419D2B03642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524D5240-F17F-4E2F-9E4F-19DD6B3CB270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6EAB4979-7D08-481F-9967-A7E5B63C36B2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5C7FAA69-28B2-45B6-B9A0-FC7E413E5A2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526A6999-9B82-4D5A-8791-E92B75CBBC32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95080EAD-07B6-43C0-BEA0-80BC7C74CFB8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E64FDF88-5DB5-48C5-8D7E-62699C26A68E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19B0DCB6-ADB0-4F6B-A027-210F9592212E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502D5FF9-49B0-4E71-9742-FFB879E11DFC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DC120D1F-79AB-41D0-8FC8-9C053F7F450F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5B0D2286-F570-4722-B311-4B19C64CFCD7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60E319E5-7654-469F-B37F-851D5528A344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3AC64958-1A19-4A1C-B3CE-FBAB2589CD69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F6434B57-94BB-4FB5-9BE2-AAE9099DCE8D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62A88BC7-66CA-437E-878E-4EFC6C030DFA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339DFE81-A036-4EBB-B22B-5DEC03732040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6F79D314-AEA4-401B-981B-52E06676C007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8956BF37-D371-4F03-821B-8DC3EFDECBB5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D0D3F372-F5C6-4949-ADE1-21C8FB4AD2EC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188C9ED7-15BC-44CB-B7EA-C21B41E59A1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FDBC81A1-B82A-43A2-B499-64903A78942C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051BB37B-D895-4B70-B5B8-62F628A03F3C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F1393331-1FD7-4291-B6EC-25AC4A06622C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B6167B08-E3E1-448D-9B6D-86B0234AFCB4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0CA91103-7571-4956-997C-448DDD1E7322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72A986FC-254B-4D87-A4DB-7BDB7F110EC6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D6BB00C0-7B8A-4B8A-AC6C-F792A67DA25E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6127E231-31F0-4800-B4AA-440840B33525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1EE4C83C-68ED-4B32-990D-AD4CE75E5074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4C9D3CD4-1C1E-4F24-95EC-8B20745BBE9F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048FE393-4AEA-4B9B-B0E0-F8DCD8B0A279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06898AB7-58D7-498B-8388-072A681120C3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F71D3904-E3DB-4E52-9F7F-C07A52F1D644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2D77208F-7CA5-4720-BE40-6B50382B0565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11D12633-C2E1-4712-A85C-3DC96FAA9B7B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FFE576EC-093B-484A-8208-F9DB55207894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2FAB6F90-FB3C-4C55-97B1-921E0918FEFC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4" name="Freeform: Shape 2613">
              <a:extLst>
                <a:ext uri="{FF2B5EF4-FFF2-40B4-BE49-F238E27FC236}">
                  <a16:creationId xmlns:a16="http://schemas.microsoft.com/office/drawing/2014/main" id="{7C9EDC17-B8A9-456E-8542-A040BF1CC26D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FAEB3D28-6F31-4A01-97FE-E924431E63C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0BF464BE-B002-4CE6-B395-DFA359234E53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id="{BBD61834-97E6-4B40-8660-B0B27452E23C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7399AE46-071C-4426-B841-0DCEE231B2E2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D72866FE-0FEE-447B-BC27-4540164F4D51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8016C7C7-76F9-4F2F-9EE9-9D756C55D39B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D14189EB-EE90-4D43-8360-4A73954261EF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227495BE-828A-4C95-B5D1-32B0184ACCE6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91563EA4-E879-48AD-BD4F-56670C8B6638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946AC37E-251D-484A-85F5-1CE7017E06D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F5D1CD28-6EC9-4680-ABAE-ECF2607FDC7E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D7A6DCD6-975F-42A6-8271-C772B9E9A536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6CD4D930-CF33-491E-9B1F-8288B04F03A4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454AFF32-E500-498A-8D3C-3200D729EB5C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3A7D4608-E680-4C1D-9BBC-555399C4EBE4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C5EF2E6A-AC9F-4ABB-A23C-B314E32D7FF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C28F1611-1B02-4D7D-9A2C-70CC9260C9B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4F946F58-DB5D-4148-AA4C-1DB787DFF314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3FCE1EF6-9D04-4E3D-A8A9-056DC7360AD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0A76C1CF-945E-445F-97B2-A571825A2E89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023B865A-CA55-4886-98AA-3DE08E9AA61F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C8D7E7F0-8295-424A-9F15-58A6C32FB137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id="{B4EDD7BB-5FF7-49DD-B854-B9E52345D2DD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261A4343-8D0E-4853-962D-103B06DA3D1C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2F8E18D1-D09D-4BFB-956F-76810D371B9C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95C115D0-8A42-4029-9754-458663D98B14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BDFC1C9A-C637-423A-8139-B0C13DC7DE6A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91E87C98-138B-4043-8991-790EED7A396F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4E0A86AC-27FB-47D0-8DB8-592639886E22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2A8F0995-2C5F-4DFC-BD54-85F691C9E240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67E2A6D0-0F93-4C96-A4F7-E11F2513E967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41B4DEB7-778C-4FA3-AFD9-65032C49F86E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17EA8B96-4984-4BE2-AE9F-6F527A470A96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2A4C75A6-E699-4322-A7CB-CB871FE8A247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A38EC31A-6AB5-4C07-B262-693BC4B6F7C2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BF8B156D-469D-4682-B4CC-FA3EDBB72A3A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3E2FBFD6-E0A7-428E-9AD8-766F19F54E21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D9FD5EF0-6461-4311-A87A-87F98A7EA9A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FA064075-7A45-4427-A21D-23461EC0FCD8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5B8CB050-ED28-42F9-BC30-58810519D782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2DB3408E-8287-4CD2-AD80-A2C91B651DF9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E3299C6A-5ECA-4343-A867-15B33841AACF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8F243F41-59BA-4C80-9ADD-A6B113A952C1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9DFBDB16-125A-4D03-916C-030DF624BCB4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DD291AB0-40FE-477F-98D5-E37AC39F892D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24A16C46-E504-4D0E-BCA6-AF777A02A63D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64068880-2CA9-436E-9224-B9EC904EB726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4BD70D75-C1EA-4DA1-A6E1-BA8834F312A8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995937AC-492B-4CD4-B793-D3678EE88DF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A038C3E2-0175-4976-AE0B-5DF20ECDC636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B68321D0-A0D1-41D7-A667-A90977E87BBA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1FD504E7-EE8E-4C43-B334-92BBC053F689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6B9EBDB5-8F19-4341-A6F3-D45CD51937EC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25F3609B-F659-433E-A09E-CAD7C8E87CCC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6E6831BA-7A66-4BFB-891D-6091A8D81D7B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1C4CECCF-B6DF-4D32-8BD7-3E9551C298B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B1F74667-F25A-42DE-8FA8-91A0B66C7CD2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FA0F8D87-25D3-44FF-8955-514BEC17BBF4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8B0469D0-2B8B-4318-896C-1538DBD92225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1B2425AE-AF04-4B0E-8F3A-EB25DA0C1435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B6BB22EC-C5BF-4812-A5CF-B57E54DECED8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49D5D97C-1869-4258-A102-0FC49A2A16AB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75148A3C-F7F9-4395-BE52-6800C36ED587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6D2E8473-925D-43E4-BF81-7B898CA07E68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9C3E24F7-F484-4311-96C7-3DDD2CB8405A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B51A3C17-2BD5-49FA-B580-358D1035837A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BF4CC778-CC69-43B9-95E4-A6297098E816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D1CF7360-4C77-47F3-8929-64586D92C8FA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9E786333-5FBC-441B-ADEC-62BF56F73BED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659A6399-E7F8-4EBB-8157-F7CA0081D036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4BD77857-C985-46FC-A81C-81D21CFDBECB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26D0C38C-57A1-4692-AAD3-F4E5F2C925D4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7B6CF72E-D681-4BEC-8B38-953D76E0796E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28F4C1C6-360F-412A-9FC6-7C1118BDBDEA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87DC67A1-1AAF-48AD-A8E8-47897217159A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C59D9A89-BA9A-4054-8478-253D92FC4D01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BFF6E94E-2424-4B40-92BF-C7F7AE416A45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FBDF73F0-4B3D-48E8-AC82-80805FA09974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86FEB2EB-037C-4771-874D-8FDCB1E4575F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9200055F-644C-49E4-B9CD-F68FC4C0FCD0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17C54DC8-DB5A-4064-BC7C-08824B2F4249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AAD3C33E-C24F-40C7-91A7-19A95299F80A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35DDA243-2477-485A-B166-7AEE7000911F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1147252B-0290-4527-B877-B3431716EBE4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479A5C85-0E66-4FC3-9BCE-70D107FAA573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B371311C-5EB7-471A-9391-DF3D25344AB8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D103E760-C1D7-4C71-BF26-232CFE4DA0BF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6E54BEA1-5364-49F5-A26B-A5790ADE7CD2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40C82D15-E06B-41B8-A791-A3AC7D47D591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id="{0B7F7D67-D533-4B7B-A154-F260F3D58C7B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id="{981727CA-7BA6-4504-A5EB-95117816FF4A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853A240D-352A-4437-953F-20E0226C4A92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ABC8AF41-B2DE-42B0-B8E6-B5BFC981251F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A76C16E8-8A9E-4A54-A595-1AA5313A8E7E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CBD6092E-F3F1-46E7-9AD7-B2992DF15CC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EE1C0A6A-2E11-4EFC-B09B-E86DD143C386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id="{FE6B46CC-20D8-4727-AADE-CE4AFA3397D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4FAE85E6-738D-4161-8834-A5422D59C2A2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6925CE8D-5F4D-4AF0-A34C-D6049A45A2FF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DE4DF324-91BA-468D-BAC6-B4266B21C0A9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CA9C4861-8F94-433D-A064-933C91AC14BB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6517F647-E915-4FE2-8DFE-DD7B42B99D4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BAD11144-A13B-45B6-A8B4-3C1D8CCB0546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D6FA304B-2C28-43B7-AE7A-904B433FACD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DAD1C826-EF50-437E-973B-F5F9CD53303F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EFDDF8DD-28F1-4622-9803-ED92C60F1DCF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8B9EB803-0F72-424E-9770-50FE274D8212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BFBF2218-C5B5-41B5-A217-D155525F7F8F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A19E1920-5383-47B2-9EB8-92EC0C207A69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3B03E6F1-6427-4A15-B402-4DB9EFBD1AF0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5D6D5046-6657-4476-BF0A-E5FC6E6BDE8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F1E1A8FC-C9BC-4483-8AAE-FBA67AFC68A2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6EC97ED7-D1C2-490E-861E-3305E53769AA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1239551F-0CD5-497C-BDAF-DA20C22E1A09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BD1BE690-CAE6-4212-92A3-155A9821C607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040D20B6-41C4-4B38-884E-A88BFA84825A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B8FD8F35-DA99-4CAE-8DC0-F23748853FEE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DA8BCFD2-0917-4A1F-BDBB-E35439A9E108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A1B8064D-A762-4581-8766-ABC9D518F605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7D8AA909-C96B-41B3-AD55-6637F60F5853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6A77D99F-42CB-4C97-B9D9-1FCB6E9EE51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204D4B15-0FBB-4509-A329-456541B862CE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57AE4CA0-6A3D-4E50-A593-E8E5B6B22658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0A8D8FF7-F01F-40C2-8C2A-1CF4D0FC28C5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6EB47BFC-A5D5-43C1-88D4-8A0F6B1E31B0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666309EA-6FBD-4C87-BCB8-5BE1C8F8D56C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FA03C704-3388-4D35-B205-228C10790D51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2332B20D-4834-4CBE-A1EF-55FF51E28C97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D8BDE268-A2BF-438E-A027-B75C19BF590C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8D55997A-5B23-4DC7-B259-08381D0A3D8C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5F93DD7D-64F7-4597-8B24-84CDFAA0E9DD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FFDF546D-05B5-493B-A26B-4A0F66D7868C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650F14FF-7E6A-40D3-82AC-1622ECC655EC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9F8CFEB6-C9C7-4051-8B98-1D10A10BBBF8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4B208358-0A1E-4417-A4E6-3CBF13B55A4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530EBE58-2EF7-496C-AA8C-E7A491029089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id="{EDB2257C-E581-45C3-ACC8-8978A70D04CC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B6400E26-017D-4E5B-BB24-23A63883692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5A57194A-5675-4DA9-AC3A-7AB558C0E1BB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5C232DFB-CA18-4DC3-92AC-684FA7064E7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D524F0FF-1026-4380-8CBD-EBD4361DCCB2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6FD2E168-746E-4492-A07F-00934E1E6FAA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499F59DF-2375-4A7C-BC90-3C1C742D8745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532DA837-CE42-4B4D-9725-783A0A6B2807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6180AE38-CCEA-47C3-AD9B-D02C6341AADD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9D303F8C-6681-4E40-AC20-7C3E24F99938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28E026E1-AB2C-43A6-A0B5-88CF83CEB273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76317693-F1F7-4046-8EEC-DBEB8A25C139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92F3A537-4104-450A-B278-8D876BB9EC78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34EAAFCB-6562-4557-8FEB-494EEC99DAEC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9C962D4A-E9CD-4AD1-990A-ECB9532DA78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0780D4B3-0160-452A-A1C7-B167808659CD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97C3C194-2832-42F7-8C11-42DED07A510A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id="{C6BCF5A9-1C74-4CF2-BB62-DAB3EB7CC62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A98A6532-BBA8-4170-B3E7-7385768F99B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567DE9C0-CF88-4581-98E7-75CC5502EBAA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8C56705C-7A22-4AED-967E-BF26F14C86B1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9B3C6A5D-D26C-4719-A538-99B662EDC842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199BA8B5-64CA-4674-83D8-726BC5D89C2F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DF2E8C65-F621-4F91-866D-6CE1815C6C74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C41607B6-8B6B-4542-8EBC-9CC61AE462C3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F95D7950-6824-4A76-83C6-FB82DAF96F33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7D09BC2E-CFF2-48EA-9B25-EC11B456928E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3AB4A325-96D4-4496-AC5B-1F23BF81E7A7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8CE7675B-4CDD-4CB6-80B1-DD0B84084B1B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12C98630-DF17-433B-BF8F-FD5F8C926D0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2605649D-0FF5-461F-A039-DC85BACFCA9E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14C00352-DF4E-438C-A0F9-E8A0708EA204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id="{262E2982-5F42-48BD-852F-0575756A929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701564F3-5AEF-4DB9-9BA3-BA0FC4232F58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9A949292-25A8-4A08-878D-01BF6E2EC024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C22071F1-6018-4ADA-BE67-68D22029BC69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id="{1440643C-1302-483E-A00F-EFF2371470BE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1C7AD855-967A-4BB9-9FA4-C7EB7D1B23E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501157A1-B526-4D15-8655-48133F3358EB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AE8F47AC-FDF3-4A54-B14D-F14F04502055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3FD8FF0D-AB84-499D-AE1A-13CAD1E7D229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5D376ECA-6DF3-41FD-835B-587970D18CEA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E9982A64-EC77-486A-82E9-1EB5B86374EF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6A4FBE25-6337-4B7A-B249-A146C695F4C1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56120C77-9A0A-4093-A8B6-AC5F18C6E14F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87C2570C-CA43-4CD7-A0B7-A6732684597A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7D7E9787-65A3-48CD-AF36-A12975CE035D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08D877D1-0E3C-40D5-B4A8-6D84701CE97A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E4320332-8E33-4537-9DEF-60F09E446684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A12ACE5C-481A-4A40-B79C-72D9DE60EED7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0B650C6D-D282-4491-B75F-C3C5ABD29FB7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18561B8E-00E9-4041-BD76-7FFC92502D36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F3D67E35-4ADA-490E-818E-2AD3687C2603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8EBEB5FD-898C-4E09-B19E-11F8BCEE4C39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DE4A6BFE-D543-4408-977D-72E541226E82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56FC410F-6879-4BF8-A083-574FEE133DA5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377D40C7-48F0-487A-B54B-50A217AAE729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9A5DE890-FC63-4EB4-A509-FFE9C9CF9076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FD1FA937-6CD5-4437-ADA6-C0A13A067884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9156680F-8A60-48B4-8133-8AE13441B40C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C99C5FFF-D91A-473C-BDC4-69956600DAC6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89FA3A4C-1C27-454F-A3F9-626AEEDDFB43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E718063A-DFA7-4E20-B55E-98C3E8D0B9CC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4EE9EE11-7C28-4FA5-B815-6B63017C0140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47D86C4D-62B6-46DB-9721-EB36E5DF9593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1E4DDBDB-9491-44B2-B792-D7877FE56350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F94FC55F-ED00-4F52-B786-2EC3D6C0B079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8" name="Freeform: Shape 2817">
              <a:extLst>
                <a:ext uri="{FF2B5EF4-FFF2-40B4-BE49-F238E27FC236}">
                  <a16:creationId xmlns:a16="http://schemas.microsoft.com/office/drawing/2014/main" id="{CA7D4B95-F075-4F72-A48C-99D16BE12263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9" name="Freeform: Shape 2818">
              <a:extLst>
                <a:ext uri="{FF2B5EF4-FFF2-40B4-BE49-F238E27FC236}">
                  <a16:creationId xmlns:a16="http://schemas.microsoft.com/office/drawing/2014/main" id="{7F96546C-589C-444E-89A7-58AE640A778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EE50D463-8A37-405D-B7F9-A7A0209F76F1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21A03024-0553-4FE1-AAC4-A604CE794C5D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id="{D79A5D6A-F994-4A5B-810A-F6CB781C1FF4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CE902187-9E3A-4592-8FCA-0F41AAFAB065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6F1AB4D5-2468-4C0B-913F-C1C06B54B696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42769AFC-DD58-48B9-941A-04DF6583A8F5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2B117769-BF76-436C-9424-6FA2F2D40F44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A10E72BB-7FB0-4C00-AFC3-040F5078D30F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9DF242DA-870B-494A-A6F1-71F6B9404214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BA0BD2F8-F020-4F0B-B770-60B3F9227C40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9251DF2D-EF27-4EDC-86A0-818F1F9EE555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802DBE59-4314-4F0C-B312-5648EF555519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98F3C532-B036-449A-9FDA-3EB99097C2D0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84FFF7A1-0AE9-48CD-A9DD-151E5C31B870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09BB6CD1-C90D-4B7D-99FD-C10C0B4DA55D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id="{0DE8E43C-E550-4836-AAA4-F4B31348004A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CF11A649-B715-4FF3-89B4-F780733C423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3D279528-A3D8-4762-B30E-C7FFC9004B98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312FE270-24BF-422D-A9B9-7163AD6C1E88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4A579182-501E-42DD-89D8-780987D2BC68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8E6C75CE-31DB-4680-8023-CA0CA74C8C5E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149ADE60-A318-4B17-858E-B5F75B31E18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1C41C6BA-F913-44CB-8848-086456B89590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293F751D-4DF5-4B6B-9483-854378172824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06733228-5411-44F3-AC04-0986C11AC853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FF52B256-1E6A-40B6-A857-2B3B10F23EA9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0C4A21E6-5E37-42CF-8E2D-1869E694228B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12451C77-3403-441E-8418-D29F92988807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2D6F765E-FF8D-4763-9145-E41518CD2F51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E988368B-0F9C-4D35-821E-8DAA583BB989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C0BB4CC6-FEE1-4663-9683-E5427F1BEBD2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5F6C768C-B299-46C9-8C05-88E5619E08A7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9B099B69-9DB4-4F45-88A4-9DCE712122C7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0F9B92DF-6DED-4F41-AA39-F3DE426F8669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id="{F517EB5B-9B5D-4388-81A4-0CA4F5A350D9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A8651DBE-30E3-4D00-AD00-9FE88025FA14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D0A8DE3C-58F3-4FD4-97F0-A4AEF5BA448E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D99822B7-83FB-4229-986C-676F7A014157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CE4B958B-D872-4E9B-ABC3-C5A4F0E4E7A1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C944205A-1182-4F20-90F3-4A54DC1220C7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F9F92F4A-A241-4FD0-A5F2-EAB6EB393FC0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B15F1F5F-3125-444A-A883-7AA9A6380153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A21202BE-5551-40B2-8CEB-EE7F0CB1D225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B3D0FFB3-761F-4685-946D-D00D75DE1D6A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32100A94-592B-4C9D-A4CC-5B164F20F017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DEDE0BBD-6F7F-4464-B4F2-EE1545AE22D4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5E73003B-8F68-4407-99B0-3147B7AF4329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2E6A9339-2DEB-4EAC-B568-B48044141E64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3DAC93B3-E5DC-41B2-917D-A10E96C9451F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id="{2062B2C7-9E4A-4E11-82EC-3C4DF480BD4A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id="{7AD7A2B5-E924-4556-8466-41A29E73E807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1CF086A1-91D2-4783-80AB-7864ED711676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C7925901-ABFB-40F5-84E8-61078B41BA23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73" name="Graphic 2713">
            <a:extLst>
              <a:ext uri="{FF2B5EF4-FFF2-40B4-BE49-F238E27FC236}">
                <a16:creationId xmlns:a16="http://schemas.microsoft.com/office/drawing/2014/main" id="{D7AC701A-0071-448E-BB33-0FC4A47970F9}"/>
              </a:ext>
            </a:extLst>
          </p:cNvPr>
          <p:cNvGrpSpPr/>
          <p:nvPr/>
        </p:nvGrpSpPr>
        <p:grpSpPr>
          <a:xfrm>
            <a:off x="8275288" y="1894854"/>
            <a:ext cx="596245" cy="531348"/>
            <a:chOff x="693570" y="4483266"/>
            <a:chExt cx="1400175" cy="1247775"/>
          </a:xfrm>
        </p:grpSpPr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493E7011-16E7-4553-B908-BCC868510E52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46620EBD-B478-46A8-A936-6669EAED9AA7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A489275E-50E6-4301-925F-0D83A704D5C1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826EFE54-EABA-4C14-B34A-584EAC2C78C7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98B395C3-85C2-42E5-BE6A-7443C7AC0416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4370D90C-EC6A-4672-A6D9-DCB7A43A2C72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0BC08173-6213-4796-A669-8BD55F7B054A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616569F0-6582-4E4E-B406-A90CF40760F2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E66066CA-CF80-4DA6-9F2E-583C1C616A05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6C683BF9-331F-4AF4-BA90-8EF936F6C54A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3405CD7A-8F81-41BD-814E-94F128B1DB68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id="{9C41FF8B-E50D-42F5-850B-38C6EDB87906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1BC251B2-AF33-45F2-8647-69607396285B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7EE305F1-720D-40E5-8687-03020D403009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8804EFC8-EC0B-4104-9CC4-83C8678E5BF3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54CB588F-3113-44F4-A152-ADEEBECAE2A7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58E4459B-62CA-424C-B682-203591A5BBCE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63DCC179-93B2-4E46-AC4A-E7A071991D7C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B5B41767-A1B0-4F74-AC40-0A5A5F7541F2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E09415F9-4E3D-4219-B5F3-A71DD6D5C9B5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A593168D-4ACC-4D4D-8840-8FADA1DCAE2C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6CABC44C-517E-45F8-BEAE-B3AD6D0EFA52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D1AE9EF2-7829-4DA9-B212-75BCBB6C2B7F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F2C58713-5449-4A7F-896E-4D6C7C5CAD3B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C74E4E82-AC70-4528-99A3-29752A8FD10D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EA359280-F4BE-4608-8DFC-BF93C5531001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68E6FEE6-A34E-4B52-993D-D238AFE942C3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32DB7CA3-032A-49D5-9839-12242C9D26B5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C4CC7A9A-F8C9-4B83-9704-0FB5B635C83B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FC391509-DE5C-4DE3-B1BB-CF803D877DFF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3A80A952-664C-4FA6-A2DF-1825244ECA8E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1877DDC8-EC03-4814-95AE-6F15A4713F77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811A13B6-4A38-4DE9-BC37-267178223525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81B3D9FC-AFE3-4CE0-9206-774D4E6FF0B8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08" name="Graphic 2711">
            <a:extLst>
              <a:ext uri="{FF2B5EF4-FFF2-40B4-BE49-F238E27FC236}">
                <a16:creationId xmlns:a16="http://schemas.microsoft.com/office/drawing/2014/main" id="{ED0FE626-BA15-4482-95E6-EED6F7D327E3}"/>
              </a:ext>
            </a:extLst>
          </p:cNvPr>
          <p:cNvGrpSpPr/>
          <p:nvPr/>
        </p:nvGrpSpPr>
        <p:grpSpPr>
          <a:xfrm>
            <a:off x="3152532" y="1836078"/>
            <a:ext cx="689538" cy="239310"/>
            <a:chOff x="3289133" y="4916654"/>
            <a:chExt cx="1619250" cy="561975"/>
          </a:xfrm>
        </p:grpSpPr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B396C68F-A5AC-4132-B35C-E3EC14C95935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64379E3C-C798-4F50-BBCF-DE1CA9359E23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720B31F9-A8E3-4328-9D2B-5755E24E99E6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3651D518-078E-4CD3-B18F-FFE05D48DE26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C4444B79-CCCE-42EC-82A9-BFC095106266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50C5D66D-B68E-4737-8333-CE904D2BF06E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D7591266-FBDA-4111-8B6C-E261D2D02CA9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FE10756A-BB4A-4209-AE9A-F17BEB008964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896CF6F8-75F8-43C8-A703-F7F23B95FECE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E5BCC6D8-F720-4E8B-99A4-542650407285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46771A7B-9DE1-4BA3-BBB5-DD5174A2FE2E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564857CD-E10D-4663-B23B-AC99CF165867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BCACCA7B-8999-460B-AF45-003C969D6FDC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9C9AA0E0-B04C-4FB5-9870-BEB6B78B45BE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B0578EE3-6E52-4305-B7AD-47F7D32B0B89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47596C64-6CD8-4F1C-BD4A-83EB478DB0F9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25" name="Graphic 2714">
            <a:extLst>
              <a:ext uri="{FF2B5EF4-FFF2-40B4-BE49-F238E27FC236}">
                <a16:creationId xmlns:a16="http://schemas.microsoft.com/office/drawing/2014/main" id="{03F80A28-E8AF-42A8-A163-58408FCB913F}"/>
              </a:ext>
            </a:extLst>
          </p:cNvPr>
          <p:cNvGrpSpPr/>
          <p:nvPr/>
        </p:nvGrpSpPr>
        <p:grpSpPr>
          <a:xfrm rot="520099">
            <a:off x="5091546" y="1103446"/>
            <a:ext cx="616527" cy="807163"/>
            <a:chOff x="6096000" y="4249903"/>
            <a:chExt cx="1447800" cy="1895475"/>
          </a:xfrm>
        </p:grpSpPr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E7F8F869-74C1-4B46-8365-C53BDA5E668E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C762D3A3-6140-433D-B47F-CC403CB247A1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60F893F9-6841-4188-BA10-30BC4AB6C193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AF925F48-A0B7-45C5-9336-44B9A9CD65BB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05B958D2-F0E3-43CF-BEAD-B242D8DDB176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id="{8812A2E7-E2BE-4226-BD72-CD60168D5B98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id="{1AC1B5A1-6819-418C-9FAD-783238B68362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id="{5E05804A-9CCA-49C0-8271-AEA783504A4A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id="{80378A1C-8F49-425A-867E-36F792A9A4C8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5" name="Freeform: Shape 2934">
              <a:extLst>
                <a:ext uri="{FF2B5EF4-FFF2-40B4-BE49-F238E27FC236}">
                  <a16:creationId xmlns:a16="http://schemas.microsoft.com/office/drawing/2014/main" id="{73F2588F-64AF-48F5-BDEB-369956041EC4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id="{D676901B-ED76-4017-892A-7009E9920129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id="{2913C736-D20F-45CF-9CD6-04C24A0FBB39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id="{A75B5D31-3742-4855-BCAE-5DB6C5D0574A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id="{67BFE992-7E86-441E-AB20-FBCA4DBEF683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id="{06933822-3DE2-42FC-997B-DF6D50AEF77A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id="{AD40C146-E440-4E8F-BE87-2C52FFFD6B1D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id="{C6C21C45-0A7A-41FD-B010-29D50E0505F3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id="{632C3062-59C0-4781-A7E0-8A76C4593498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44" name="Graphic 2712">
            <a:extLst>
              <a:ext uri="{FF2B5EF4-FFF2-40B4-BE49-F238E27FC236}">
                <a16:creationId xmlns:a16="http://schemas.microsoft.com/office/drawing/2014/main" id="{C8AF4DAD-4076-45A2-B135-6D425E0DA46A}"/>
              </a:ext>
            </a:extLst>
          </p:cNvPr>
          <p:cNvGrpSpPr/>
          <p:nvPr/>
        </p:nvGrpSpPr>
        <p:grpSpPr>
          <a:xfrm>
            <a:off x="5381154" y="754450"/>
            <a:ext cx="1233055" cy="162244"/>
            <a:chOff x="8251658" y="4916654"/>
            <a:chExt cx="2895600" cy="381000"/>
          </a:xfrm>
        </p:grpSpPr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id="{938448DB-7F23-4268-9E7E-791548039EFC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id="{A19BB6D7-1259-414D-9A52-291E18A024B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id="{72808DE7-D7C7-4DB7-AD02-DEAD89166E36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id="{E85688D6-3700-4F5E-A012-88EEA35A89D1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id="{12748657-3940-4BCE-B00B-DEA2B645301D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id="{3BDEA3C7-F45D-49F6-B67A-FD50C18028E0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id="{1EADC4A1-EF36-4945-BAF2-170FCD7750C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id="{2AB20013-2591-4AA3-A501-BB982EA9E72C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id="{6461BCC8-A266-4472-AF88-ADCEEA5CA78F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id="{406A5161-D2C5-4A8E-BCFF-63326E36AB5C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id="{4D2377C0-AFEB-4974-82C2-352132F74E7C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id="{C9051F4E-3F28-4124-AB8C-B46E128F652B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CD641E26-4E7A-40C5-AC50-16349C6BE730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53EBCDE9-9F0B-4A4C-9B7E-C689C739D087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EA673A76-75F3-4046-8370-A467687D6559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13389DC5-10CD-4A31-A728-ABBA974F5EB8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id="{CA3BB141-C3B9-4146-A259-4F1A3F65B554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id="{B5D23C2E-E4DB-427D-939C-FAEF5058A250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id="{95A404BB-1ACC-4CAA-886F-A2F22C2BD127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id="{CE601623-EEDB-476C-B14A-2168328725CA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id="{C3305A6F-D7E3-4456-A6FC-7695E624BBE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id="{81826125-0DAA-4929-AFA0-F6F2CB2F5FF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id="{647EA98F-86C5-461F-A9C9-DA95E54AF2F5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id="{44FB3DA5-0774-44BB-B52B-4AE15B42E93E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id="{96DD55B5-1E2E-4706-A02B-A401FA398687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id="{0EDF6AF9-083A-46B9-A529-4974B1D737E6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id="{899106A6-1DC9-42E1-88D4-3F5238A1737B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id="{81576C85-BC8B-4AA7-A59E-BDC281D2D651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id="{7E79CD8E-B10F-4BC8-9EAD-8FBA73A809FF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id="{A263BD32-EDCC-447A-9B9D-5653725BC41C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75" name="Graphic 2817">
            <a:extLst>
              <a:ext uri="{FF2B5EF4-FFF2-40B4-BE49-F238E27FC236}">
                <a16:creationId xmlns:a16="http://schemas.microsoft.com/office/drawing/2014/main" id="{A5F0965E-B2D2-491A-9EEC-3DA6DF5B3849}"/>
              </a:ext>
            </a:extLst>
          </p:cNvPr>
          <p:cNvGrpSpPr/>
          <p:nvPr/>
        </p:nvGrpSpPr>
        <p:grpSpPr>
          <a:xfrm>
            <a:off x="7543018" y="1343266"/>
            <a:ext cx="1000469" cy="475306"/>
            <a:chOff x="7261309" y="4817393"/>
            <a:chExt cx="2867025" cy="1362075"/>
          </a:xfrm>
        </p:grpSpPr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id="{675C39F3-C270-4FE2-80DE-649840208CAD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id="{9D0AB0DC-B818-4040-9F46-83D88637AE55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id="{200A76DF-676F-4CCB-B739-08B916210BAF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id="{969D383D-5DE8-41EF-966D-4330C3777100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id="{D7A7B155-2965-4749-8344-A3EB1457CE18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1" name="Freeform: Shape 2980">
              <a:extLst>
                <a:ext uri="{FF2B5EF4-FFF2-40B4-BE49-F238E27FC236}">
                  <a16:creationId xmlns:a16="http://schemas.microsoft.com/office/drawing/2014/main" id="{F437C219-D1AC-440B-8540-9C00CB6C85E4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id="{00489195-E775-47A4-A5EC-8867DEDF4295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id="{8733EFE4-2E4F-40DE-B842-B80B7ABCEA9C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id="{BAE7EE2B-AF34-4582-9C68-5E36B067247C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id="{16F5BE7B-57B7-4867-BCA9-097E97342486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id="{0F94D2AF-8BDF-4B98-A9EF-8E04678881D7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id="{F70CC936-6A2C-4763-9981-48C4C2969948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id="{5197B348-1804-4BE3-A927-9DBE049D5806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9" name="Freeform: Shape 2988">
              <a:extLst>
                <a:ext uri="{FF2B5EF4-FFF2-40B4-BE49-F238E27FC236}">
                  <a16:creationId xmlns:a16="http://schemas.microsoft.com/office/drawing/2014/main" id="{20B76EDF-9D79-49DD-8234-E16D6CB9551A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id="{12D6FBF6-A554-4B7C-8E9C-F257702FB353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id="{3AFE397A-4992-4A90-9877-8C3A7B467715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id="{ECCDC42F-14FE-4CD3-8D49-5ED50817232B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id="{610D7850-31D4-4536-95BC-7BF2EDB7B8DB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id="{31F311BB-4AA7-4EEF-A110-662E70499E47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id="{3673FB14-C788-454F-B5CD-4AF445745A95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id="{4F558381-A905-40F4-8A36-63E240043D1A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id="{E65B231C-10D9-49DE-B25D-DE9D5F8D5067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id="{A7957D93-CD0A-4F91-B1E6-BD12FBED4EB3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id="{4A2C4D56-2669-4D54-81D7-7116680E1B23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id="{B05412E5-A9AD-491A-9213-9D6D42C39C96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id="{386DE54A-C741-4FF6-9D0E-6FCE6EC48457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id="{88F8E87F-99F6-49F4-85E6-48777AA87AD5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id="{D745B176-B155-4FF2-997A-0834191131E0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id="{0367B508-30C8-4432-A8EF-E48DC64276AA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id="{BE1A6D6F-98C0-4D60-9A93-9795E67CD8A2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id="{60E7BEFF-7C95-4DC9-BCC6-AC1E2A0A9D68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id="{8F63BA5D-24A2-4934-B3B2-0E80EAC601EC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id="{05463270-039F-4CFB-9AB7-51AF36901452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id="{C2F0428E-3B33-4536-A9A2-5486E2637E15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id="{2D746094-AF22-43E7-863C-853BD167872B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id="{5EB13405-9183-4168-ABA1-E3F22D44E485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2" name="Freeform: Shape 3011">
              <a:extLst>
                <a:ext uri="{FF2B5EF4-FFF2-40B4-BE49-F238E27FC236}">
                  <a16:creationId xmlns:a16="http://schemas.microsoft.com/office/drawing/2014/main" id="{8B47B5E7-81CE-44F9-BD90-F057E1DE9820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id="{6002950C-2CF2-40C5-B90B-ACB5B78E8838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id="{4393169B-459A-4C42-A2A5-ACFD81E930E0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5" name="Freeform: Shape 3014">
              <a:extLst>
                <a:ext uri="{FF2B5EF4-FFF2-40B4-BE49-F238E27FC236}">
                  <a16:creationId xmlns:a16="http://schemas.microsoft.com/office/drawing/2014/main" id="{2AFE2577-37C9-472B-8BAC-2CB0A9928C6F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id="{BFD024FF-A2D6-4C03-A191-8A829D81D219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id="{92A6EA66-64DB-41E7-AB29-BD307437C98A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id="{851D822D-8282-40DD-B184-0B7298DF3E2C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id="{741785BE-98DC-4953-BF42-7C9912098442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id="{0E884985-B853-42B1-958F-6143B6369B26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id="{7619F688-0ED7-4B12-8017-337B0ACC40D1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id="{16EA5939-1D6F-4418-B3B2-C90A834F2BDF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id="{060D9403-1A21-4BC0-ADA2-7707D9353F5F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id="{738154BF-1079-4D7F-A18A-0BF81463A07E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25" name="Group 3024">
            <a:extLst>
              <a:ext uri="{FF2B5EF4-FFF2-40B4-BE49-F238E27FC236}">
                <a16:creationId xmlns:a16="http://schemas.microsoft.com/office/drawing/2014/main" id="{39D41C8C-2B09-446A-AE78-83FB0ECDA5B4}"/>
              </a:ext>
            </a:extLst>
          </p:cNvPr>
          <p:cNvGrpSpPr/>
          <p:nvPr/>
        </p:nvGrpSpPr>
        <p:grpSpPr>
          <a:xfrm flipH="1">
            <a:off x="6331123" y="1056557"/>
            <a:ext cx="301680" cy="301680"/>
            <a:chOff x="3627581" y="5303470"/>
            <a:chExt cx="228600" cy="228600"/>
          </a:xfrm>
        </p:grpSpPr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id="{AABD66A1-30C4-4F73-BBAE-9C83DA607CE6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id="{EEACD5D1-E612-456A-92CD-39367A786AB2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id="{CCF08086-B269-498C-847E-5AAE12F4D3C0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id="{7E1CB6B1-246D-4881-8C63-1D6870BD0D55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id="{1DBADB7F-B4FE-4AEF-B004-CBB06B8B485C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id="{AF0D75CB-D34A-45BF-BDD4-57E3C6628700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id="{5AE6A7C3-81B4-4320-A7BA-7901B153DE08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id="{218DF6E2-99FA-443A-B071-DFC01A8FBECE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id="{8FDC9D26-470C-4E5F-A7BB-925B528BD617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35" name="Group 3034">
            <a:extLst>
              <a:ext uri="{FF2B5EF4-FFF2-40B4-BE49-F238E27FC236}">
                <a16:creationId xmlns:a16="http://schemas.microsoft.com/office/drawing/2014/main" id="{20ADCD78-53BA-4995-A5D7-1CDB6BD44F29}"/>
              </a:ext>
            </a:extLst>
          </p:cNvPr>
          <p:cNvGrpSpPr/>
          <p:nvPr/>
        </p:nvGrpSpPr>
        <p:grpSpPr>
          <a:xfrm flipH="1">
            <a:off x="9025951" y="1355776"/>
            <a:ext cx="398468" cy="225143"/>
            <a:chOff x="3699986" y="6116874"/>
            <a:chExt cx="301942" cy="170604"/>
          </a:xfrm>
        </p:grpSpPr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id="{AB2897D8-12FC-46F5-A13A-E3B3A77AB8BE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id="{8923F3B1-A64D-4A0A-8705-9901D859B837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id="{89D26E37-C1DC-47A8-97EE-B60603F45A39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id="{19B532B3-0E57-4483-BBF1-DEE9E841D4B3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id="{8DF218D0-49CB-4C54-81E4-BEE37821A927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id="{E514A3AD-F4CF-4EA3-B093-2A89D77182FA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id="{3F8B2150-0E94-4A9C-BA84-2E160FC721A6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id="{901DB319-4ED1-479D-92BF-F1391F8DB274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id="{4177BB53-B7D2-4CAC-8914-4AF870995BF2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id="{FEA9B8AE-9AB6-4E13-9233-6D7E5878B579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id="{6EB91C4F-D2BA-4F99-8284-AE5750AD6704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id="{8D5D2710-EAC9-4B5E-A9BC-B6E5707EF429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id="{1E7F9750-ACFB-44D0-B155-1E5C4CC18575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id="{B5D259F3-9495-49BD-BAD7-3BE2AA05D057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id="{8979D43D-86FA-4765-8537-FE65CC55E0FB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id="{D2539CC0-0566-494D-B597-12DF56EE1E0B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id="{8CFB1DBC-64CD-484B-B246-63B7FAE79DF3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id="{AF77417C-DB87-4F89-A60E-613EC05B0A95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id="{5E9A6B3A-CCB9-4ECF-B839-99A07320D2BC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id="{D1C5AE51-D0F6-4767-BA0A-BD459F4FBC75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id="{F95D1780-3300-4B2E-B185-4F8B76E7C69C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id="{82474EA7-904A-4ABD-B57E-7B27D9AD0032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58" name="Group 3057">
            <a:extLst>
              <a:ext uri="{FF2B5EF4-FFF2-40B4-BE49-F238E27FC236}">
                <a16:creationId xmlns:a16="http://schemas.microsoft.com/office/drawing/2014/main" id="{19E68E3C-736B-4D9F-9591-7C476C0FA5CC}"/>
              </a:ext>
            </a:extLst>
          </p:cNvPr>
          <p:cNvGrpSpPr/>
          <p:nvPr/>
        </p:nvGrpSpPr>
        <p:grpSpPr>
          <a:xfrm rot="1472141" flipH="1">
            <a:off x="8531700" y="981806"/>
            <a:ext cx="442463" cy="326412"/>
            <a:chOff x="3625593" y="6426852"/>
            <a:chExt cx="335279" cy="247341"/>
          </a:xfrm>
        </p:grpSpPr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id="{67A46524-DEB6-41A7-BB77-218CF19D7164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id="{59BB3456-2C3A-49C6-88D5-031ABE400AEB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id="{EAE1613B-4C99-42F5-AE1F-6E41DCEBAA38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id="{319E0049-2037-4998-88C3-284B8A983632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id="{9A5785B2-10C8-4309-82C9-22F035499A00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id="{E63B7CEB-327F-4D4F-9D23-0FAC629E2343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id="{3CC560FB-49B7-43A6-A398-DCA775783AA3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id="{1088277B-D749-40E3-89DF-8ED72CCBFF48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id="{2B77E307-448F-4F4B-B0F3-5AEB4134FD7F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id="{69B07E88-4E8F-4EF1-8F92-E3F1C71F2F42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id="{39208B96-D856-41D8-BD1A-BF4E9AEA1B33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id="{13309B47-AE04-4978-895C-FD74791A2E13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id="{1A487859-435C-4E89-8A15-066A05333E9F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id="{AA21F310-E87B-47EA-B30B-810CBEA04428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id="{CE0DB45A-438F-448F-AB47-CA2B84F1D9EA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id="{71663AD3-5811-41DB-B330-4BF6EB6EABD4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id="{35FC96E6-F360-44FC-BCD5-88F08E325E25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id="{99AD9B8A-FAF4-461F-B5B1-D02D264D804D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id="{B335CC4A-A9C2-4C11-A4EB-A304498525DA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id="{11971284-7622-4D19-972E-7D8AF9418AE2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id="{5C552243-B1CA-40AD-A2F6-168204F5C418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id="{52AE3FD3-D441-4C18-A729-2DD909D1A61F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81" name="Group 3080">
            <a:extLst>
              <a:ext uri="{FF2B5EF4-FFF2-40B4-BE49-F238E27FC236}">
                <a16:creationId xmlns:a16="http://schemas.microsoft.com/office/drawing/2014/main" id="{6E5BFC61-6688-4721-9B3C-C4CCAD7C81DD}"/>
              </a:ext>
            </a:extLst>
          </p:cNvPr>
          <p:cNvGrpSpPr/>
          <p:nvPr/>
        </p:nvGrpSpPr>
        <p:grpSpPr>
          <a:xfrm flipH="1">
            <a:off x="9200131" y="1767586"/>
            <a:ext cx="301680" cy="230103"/>
            <a:chOff x="3617118" y="5760691"/>
            <a:chExt cx="228600" cy="174362"/>
          </a:xfrm>
        </p:grpSpPr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id="{BFE5AC5D-46AE-4774-8506-7C36D5E452BC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id="{E3ECC2B7-DB3F-467D-B330-9BFD5B2DB312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id="{A422009F-82A7-43CB-BC9C-D0748D512B70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id="{21788802-0ACD-45F0-94E5-FD69F17F2D98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id="{556D0D99-E7AB-4CDB-B739-B7238F449FAA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id="{88E744E5-692B-4649-B039-3753D6BE119B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id="{4DA7D645-B135-41F3-85D9-DFDDFF53FDDC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89" name="Group 3088">
            <a:extLst>
              <a:ext uri="{FF2B5EF4-FFF2-40B4-BE49-F238E27FC236}">
                <a16:creationId xmlns:a16="http://schemas.microsoft.com/office/drawing/2014/main" id="{3D8CC164-DCD1-4ED3-9A70-B66D29106EBE}"/>
              </a:ext>
            </a:extLst>
          </p:cNvPr>
          <p:cNvGrpSpPr/>
          <p:nvPr/>
        </p:nvGrpSpPr>
        <p:grpSpPr>
          <a:xfrm rot="2082564" flipH="1">
            <a:off x="4853065" y="1848974"/>
            <a:ext cx="59697" cy="378290"/>
            <a:chOff x="6246591" y="2972793"/>
            <a:chExt cx="205168" cy="1300125"/>
          </a:xfrm>
        </p:grpSpPr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id="{6A4540D5-9B2F-41BC-B753-6D1D60A89686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id="{D2B80018-25D7-4C71-8877-564B5CB74D92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id="{2BCBA94F-0E0C-46DC-B9C1-333A8FAB62CC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id="{7732F057-4DBF-4F72-A651-5D923AF36F28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id="{E29314B8-C12A-45B7-9F6B-2FFA5C98B45F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id="{6084F4CA-EEB7-411F-BB8D-9276682684D2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id="{D83C39A6-4B93-4969-AEAD-0A4AAB1F0CD2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id="{12DE3B7F-E969-4ECE-9038-0D5C0EBEE4B6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id="{8A47A06C-653A-4963-A53A-633384665F9F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id="{D40C8385-3F26-4A31-AF49-4BF8D2866CBA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id="{DB0AEEFE-B044-420B-B876-9BAFC9814C62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id="{0612D08A-1602-42B7-B568-C551CB51BE8E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id="{A94080F5-2D1D-482E-9966-9534BA770482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id="{BD02BC83-AAD3-49B8-8159-903C5F0B4DD2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id="{C1A30585-980F-4C4C-A78C-AD470956990F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id="{CE25D857-0CB5-48C1-8123-55B73671DA51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id="{8E957751-7B70-42A0-BE63-D198E853CF45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id="{3CE0ED69-CEB0-4DEB-BEB2-277537725CD9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id="{E7EE45E4-D2E1-4495-970E-1F32395D58FC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id="{4B2BB326-02F2-4A5C-8020-5DE0B1708B3C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id="{FB93F61A-AE40-4C91-BFEF-64B9D3F6A33E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id="{0FD7DFB6-F169-4ADC-991A-717E8D9F08F1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id="{3BB85CC6-4FBC-4DD4-A734-E834176C1A69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id="{5EA2E3C9-2861-4AD9-A2E5-66FA5F7FBDC4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id="{6B2D6490-F73C-4AB4-9406-1043A0E941BF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id="{3BBD0F86-D6B6-418C-9906-5A485110085F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id="{D81F8D8C-0295-4CD5-8B84-07680C834A3F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id="{73F81AF1-EDA1-4CAB-B45B-95DEB745CA4F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id="{1DDEFBAB-6C09-4CB7-8F3C-D7256383C52A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id="{8C66D375-E8C2-4B59-810B-6154EEAB772D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id="{74359744-9EE2-4459-86D7-1C66EE88F6FC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id="{AB62FB46-2E96-44D7-998F-33BA9D4E26D0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id="{241BD755-67CE-4ECB-AC66-70ACEE31C370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id="{0F5292AE-3AAE-463A-A792-A2E73539AD36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id="{6724A18D-745A-4250-8D9F-EEF4F41185D3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id="{6E4B4A3C-BCF6-4ABE-9C33-51E0ED988553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id="{16DF4E75-3B75-44AE-8D00-C150E4BC55FB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id="{00067358-33D7-41A7-9021-ED838E2F3E21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id="{9ECE6AEB-115B-4CAA-B0C2-A98A35289954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id="{8B1B5C63-3AF6-406D-BCB1-B2AACA86176D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id="{71BFADFD-7B96-4AAE-8010-C11AD2BA2F07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id="{16CAE905-014E-4445-91B1-8F16DA628105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id="{6F7DD35D-42BA-4C0F-A3D0-49C4DED5CB3F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id="{AF06F109-7401-4C87-844B-C4602C79F065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id="{3578F9B4-4C32-4D49-A59F-4DC2C515EBE1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id="{1B697594-667E-439E-94D9-AC6AAD620887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id="{BCA60414-2265-46B5-BA8A-780276D3CFFF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id="{674E8CB6-D830-4A0A-8B5E-A9B02FD5C95E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id="{4EA5277B-3E45-4EC4-B2AA-249A97AF6C41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id="{ECAD33E6-4155-4E33-98A5-25396A2FE002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id="{879738C0-4AF8-40D3-A70F-9D27B3C45CF9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id="{1BB7D6E8-14B5-451E-A05E-B7FF64E22AEA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id="{F96AC06F-9FEC-4CF3-9CD5-6694A11724B1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id="{0549C72C-3B21-4C0D-ADDE-4A744EE36C73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id="{CFB76A9C-E850-450A-A5E6-1711F31BC38C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id="{1F930A54-951F-49E0-BEEB-E60DE1C77D68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id="{78412F02-A1A0-45A1-A7E9-B6E33F008920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id="{5517A4EB-2EA1-4046-8768-8BB7D0733D98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id="{4F99BA00-51AE-4A27-9655-FB46F37FD0D9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id="{2FF44A2B-6F5B-4531-9E4B-0D2156AACB2D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id="{406F74D1-65DA-4806-96EA-76EBAD56B68E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id="{8AF65D09-BF37-4E3E-990A-223AC5ABF766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id="{98B9458E-573C-40CD-AEE8-A42879A9C257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id="{AC13A373-5CB1-4E19-AB9E-CF57B7FC7544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id="{C69B70EA-6A3B-461E-A6FB-1563B7B330FB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id="{C4B6190F-B353-4F66-B998-86824CF774F8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id="{0AB95F11-C511-4270-BC93-752C83AC41EC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id="{F3E56AA9-E6D0-4611-B068-6D5E84914890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id="{EF779FF1-50B8-44E9-A0EA-15E06C59DF4B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id="{6AC418E5-8E85-4894-A8CC-74ADE477C549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id="{B6DD266E-232B-4B17-B7C6-84EBABF567FE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id="{95A674FD-6593-4523-B6A2-8028FC78A864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id="{40B19A35-C09A-4DD8-A9E1-E64D9A86991A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id="{5246A98F-B65B-4AD7-85F6-41FCD64279BC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id="{64E3783F-A860-4232-88D1-70314F5A4767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id="{D6287E69-FC5E-4E8E-BE38-3A0C2FF4AE4C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id="{AF0C18D1-D768-49C9-BC35-392F8F38A32A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id="{C1F67A6C-9E00-4E5D-B713-7E5A8F151344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id="{13C65603-18A5-434A-B36D-8DEFA8E9A539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id="{E6A4FC6B-E0A7-4552-B330-5DF2F6A1FCF1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id="{F527A1B4-EE27-46CE-ACB4-DE0246AD9262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id="{FE095043-C1C2-4E22-9E77-FA9E2FF52A03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id="{B78AE2B7-1560-446F-9A47-AD87ACA6E394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id="{6C36DC08-03B8-4B42-B034-C85E8B159665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id="{7A3E930D-EC99-4FE5-90D6-D147181BDCB5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id="{0D82BADA-D5A1-43E3-9472-78CDC924E516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id="{D0555261-DBD4-4037-A54D-2834CE140B35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id="{80EEC4DA-6568-4026-99BD-0E142FE9A94A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id="{75C923B5-3EF1-459C-B16C-65AE3C1069AE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id="{C4F584F3-F5B9-4A2A-A1BA-23FCB5ED4815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id="{8F14DCDA-E330-4E86-B471-6CE11AB6C002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id="{D817B97A-D570-40DE-9A46-BFABDE144929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id="{39E8AF72-E04D-4296-BFD0-FB8CBEFB1015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id="{6FD353C8-836B-44A4-9EB8-15721D4BBE48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id="{78E4D721-3B49-48C8-A119-9FF51132C43E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id="{5227F876-8DA7-44B5-810B-15937335DE01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id="{EF45038A-9B92-4C62-97CC-28BC31D494F6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id="{2409DD76-2189-4B9D-899B-DEC70700BA3E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id="{85CA5324-7F14-4B35-95F8-592B5A918B4A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id="{604AC93F-F137-4F53-9E65-62E3CCBE9FC6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id="{79229E6B-A9C9-4114-827C-17109FF9CBB1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id="{B42B859B-32BA-402F-B733-81DD13113F54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id="{C527B9FA-49AA-4FC4-B2DF-9C87F36EE6BA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id="{A20EAB9B-BC35-4264-9D56-9C181A10173F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id="{7CAFF385-4832-48B2-A78A-A86262D04577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id="{347C970D-E885-4D5D-8921-5BE7E1339642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id="{7A312A2F-3208-48CF-96EA-369F389DD3E5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id="{D912E6AB-832A-4548-B15C-4FEF1C84C29A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id="{31497547-B3DA-4FA5-8F9F-3C4FD24F1AA5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id="{80ECF83E-A597-408B-956B-021CA1273AC0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id="{90AFCB93-E27B-4351-93D8-93AB2D1A87DB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id="{E7F40879-C6F8-4DA1-97FB-99639E178EAC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id="{0192345B-BC19-4C1A-A121-6E768A7503B8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id="{CD4A52FE-BE61-4250-AD92-66CA54F90238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id="{8B43C3C7-1DB3-4E96-836B-5DFEE7BF89B2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id="{A7CDDD62-810A-466C-9A20-CCDDE0443FED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id="{A4114D1D-C53F-4E24-90B1-81EA0631E022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id="{A7A19C97-0E0D-44F8-8D3E-97A0F0E3A528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id="{A5149E14-6323-4C74-8015-43FD1CBDB326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id="{92DC2FD9-C81F-4F82-84C9-9D92C7F64B44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id="{C1F214F0-1A99-4E65-958F-54AD5A4059BA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id="{6BA58344-AC7E-4C1F-9760-920BF1054214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id="{9EAE0EF5-C266-4688-B4A4-68DE482FCC6B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id="{03B30905-35EE-44E2-AD0C-7CCF8CAE580A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id="{0FDD4573-4505-4BC2-926E-B1E623396788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id="{C5C610B5-2824-495E-914F-7874F3209074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id="{C608EC3C-037A-4894-9D3F-795148FCF3C6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id="{E7337C8E-0688-4BF0-99C0-B4AC5FC6E712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id="{EC1D4D15-1423-4D9E-9705-B47ACF993A47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id="{ADE99985-D97D-4FED-ABE1-3669B6B04BCE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id="{B9850D93-8AE5-4E53-8ED3-BD57B0FFC2AB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id="{D597FB99-91D6-4CA2-A77D-FBD6F9C789CA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id="{064F3B6C-2445-4A7D-8725-C210D580CCE2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id="{C57DE4E1-1517-4429-BBA4-079ADCF5E46B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id="{F70FCED3-B2D7-4A69-902B-042CB91D4A06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id="{5B5BC5E3-3FA9-4F6B-B585-709D55A337A6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id="{B89C5F0C-F9B2-41D6-BC78-8EE90B107EE8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id="{38F63911-7219-48C6-A831-A23CD42C7B62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id="{10C4B7EC-88E2-417C-ABE8-C03E79923F60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id="{0350FFA9-DDA9-4B7B-B8BD-CF0CBF1369E2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id="{004467CE-8886-4333-8966-370AC4A34656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id="{E581FC49-CA97-43A6-9080-C0D47FD387D7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id="{94F535A2-F2AF-45E2-99F1-F841B7D2A42D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id="{12D4126E-ABAF-4E4E-83DB-416E07330CE1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id="{B5319C60-31C6-4BEF-9DB7-0FAC83A9FD1C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id="{A56DEF6B-0986-4910-98FE-EC0C5FFECBD9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id="{99EE63B0-8444-41F4-8F4D-67239A478D34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id="{2DEF800C-A10D-46CF-8016-FB7BFEA0C95C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id="{E6C247ED-61E8-4844-8BDA-43A20610BCA5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id="{A909A621-7101-4912-B8FD-1362190E1447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id="{614656E1-62A0-456D-8678-D6CEE31C75BC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id="{C83E207D-4BA8-444D-B775-179CC52CAAD8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id="{E7EE73A8-EBC1-46C7-8374-8957D6C36AD3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id="{0F8DC483-57EA-48CD-9EAC-E5D60976D3AF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id="{FB1A4725-7EA8-42D8-8EBB-59FEA537C2BD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id="{6331CF6D-6940-4A69-8A4B-B75FACBEF0C0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46" name="Group 3245">
            <a:extLst>
              <a:ext uri="{FF2B5EF4-FFF2-40B4-BE49-F238E27FC236}">
                <a16:creationId xmlns:a16="http://schemas.microsoft.com/office/drawing/2014/main" id="{37D4F3B6-BB7B-44AB-9692-54C159D0648C}"/>
              </a:ext>
            </a:extLst>
          </p:cNvPr>
          <p:cNvGrpSpPr/>
          <p:nvPr/>
        </p:nvGrpSpPr>
        <p:grpSpPr>
          <a:xfrm rot="20485549" flipH="1">
            <a:off x="3228992" y="2313584"/>
            <a:ext cx="177115" cy="436233"/>
            <a:chOff x="4871877" y="3006765"/>
            <a:chExt cx="619125" cy="1524902"/>
          </a:xfrm>
        </p:grpSpPr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id="{405B7447-EA2E-47DE-8456-C5E3CBF1B842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id="{71F6DFC2-1AAC-4175-9B3D-AE5513F7C49D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id="{7328C305-37C0-4809-B073-DB9A24BF9B1D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id="{9EEB85A2-A1DB-4021-B2D4-C8F2720C5639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id="{A682D1B8-2707-46A4-A7E9-882A35EAEAA3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id="{845C7C4E-A675-4C95-886B-B4C623163D45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id="{1F3475A9-A92D-4E5D-8FBB-9A5FC7B01194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id="{63632617-55B9-4D87-9124-D67639777096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id="{384FC01B-5AE6-4FA3-B760-FF8FD67C37C3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id="{6A4E05AC-DCFE-4F8C-9F76-8A3EECC17A7B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id="{95F4690A-46DE-429B-8651-2D0508D67598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id="{7FF25C6F-FA86-4989-B24B-D075E8F90BFF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id="{C62C2A7F-CA3B-48AF-B1EB-E3785B62E43B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id="{618A29CD-8EAA-4FCB-B384-4769DC4C3CB9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id="{3B1A6AAE-9759-410F-9866-2013EAFBC6FC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id="{624AA95F-B705-4285-B572-F810A2C47D0E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id="{90719DF7-553D-43C3-ACF2-F159FA085BA7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id="{5CD5D3C1-147A-4B67-969B-D63FBC5BED41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id="{59DC38B6-0DD6-446E-80C2-6A9B4197DF50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id="{C5B7C4FB-5269-42F6-8AB0-A73C773AA6D8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id="{E9C52A4C-8D52-4B47-BF57-7116B68DB9D9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id="{7D50E591-E3C4-41E4-981E-8419E38CD230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id="{29415C9B-6DDE-4A8E-8F8B-00FC5D7C808A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id="{AB8FB0B1-619B-4400-962A-232D459815EB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id="{30D6F57C-2B5F-4050-B088-07CDD1D7E341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id="{DDCE4258-DBA4-47E0-B397-550730F43F9C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id="{E3754F50-C868-4C40-B2A2-A31429CC05E2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id="{5D52C904-BC30-4FA1-99F6-E912EC070811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id="{E7BDC77D-ACA3-45A7-8BC6-B9AFC950EA6D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id="{80FBA670-5A5D-4F82-8B48-B0BC2CDC677B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id="{F3068FCF-AAD3-4D79-8B99-E1E10781A92E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id="{ECF0C3E9-0D81-480A-AF5B-66B0563FE929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id="{79C9F477-BFCD-4DFE-B3C9-47C8259839D8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id="{44D3D98F-ADCA-4769-89B6-74E6F04919BC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id="{B277AADE-71E2-499A-990A-30AF6963C6A5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id="{0B2F2AEB-F496-408B-8956-0BFF3075D8FA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id="{80D29E7F-0B5C-4DC4-B7B3-0AD3EC7B2CE6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id="{D162596D-0788-4A72-BE85-7D36FD69720A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id="{0367A573-4A05-4D32-A8E3-BAB40262E16A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id="{7D71CB02-41A5-4E97-9B87-51AE0C707B9F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id="{01F94032-FE45-459D-95DE-63E0E6BFF84B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id="{4FB55377-C62A-4DA4-ACDD-4ABAD8E3D2AC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id="{E9CA2756-4CA3-4683-AE36-C39428D45D99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id="{8CB1A965-04AC-4F0A-80E9-89585FAF9C07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id="{A39FBE05-1F9F-4E41-A17E-AE42D119BB54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id="{02BC5987-CB1D-4E2D-8D00-4C8C406B1890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id="{B82F41BB-470D-452F-AE4B-78AC86756975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id="{047B0783-720E-4EB2-AF19-7BA9D05922A8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id="{F5749DD5-68C2-43AA-9F6D-95FACC8552FB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id="{71835AE7-FF04-4F96-9EA0-507E60753436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id="{A2A5A337-ACDA-4582-873E-DEDC28A67C94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id="{93E73C07-AA3D-4FF5-AFAB-88B16061CB25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id="{281FBFE9-C6C9-4F04-B89A-99F28E1E90DC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id="{F5325C70-9F00-48BF-A554-F54BF17387D3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id="{2319B7F4-D9FA-48DE-B801-44B70BD69A7D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id="{B505954C-9247-4645-97AA-0F28701E1E55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id="{74C2CB62-8FA6-40B0-A7B7-33D96D2147D2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id="{2CC3A1D1-5D0C-4825-BEDE-A575FA13B6FD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id="{9EDBAAF5-9962-4D29-8A04-8FFB221FBCDA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id="{1CE09D18-1483-424F-B035-34A05980FF98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id="{A0316A41-1180-4708-846B-55778B31FF09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id="{30FB4252-12CC-44F1-BD1B-FEF9258DE653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id="{69A15EC4-4026-4427-B127-8B5B1CE096DB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id="{365774C3-C1C6-4C74-9454-9DF2D462519F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id="{B9B705A2-14BF-47EB-8B50-B56057F2B14D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id="{9E584A56-3F47-46D9-ADFA-EBB380D940C6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id="{21071657-7C31-441C-B0FC-75B5E0015FB8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id="{69D4F545-EB7E-460C-8D07-6DB98A1028F1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id="{F33AE34D-A56E-4205-925E-62EF3AD340BB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id="{11477F33-33DC-4459-8096-417117F1C494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id="{DF93C6B5-61BA-4896-B2A3-E2F5B848E2E7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id="{FB26D344-99C5-486A-9389-16699E25CCEA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id="{27F5D1F6-F333-49E0-A46D-A07A16EA578E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id="{0EAD5C71-402E-4AE7-86F2-D18BD0B61B8B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id="{C394BBA4-AC8D-4AF0-8B22-4E04F468314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id="{03F056B1-5D76-4D42-8C19-7D69A93658CC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id="{6FB53D8E-2B31-4AF4-B431-8EE40141278B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id="{C17CC16B-52BF-4C75-96B7-B5195DC17AB7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id="{B20137F0-AD09-47D7-BF96-E4A0C31B76E3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id="{9511D272-E096-4660-A064-8F2C71E7B120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id="{7583BB29-E049-47D6-9BF4-15840B4D0AAA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id="{C19340F4-28BA-4114-9ABD-ADF54877C7EE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id="{326040B7-99FD-488F-B678-0C00C7D8C4AB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id="{DA00D686-DCF6-4287-9A0C-453D88758317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id="{F7037F22-8370-4494-B7A7-14181EE54848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id="{154C43E6-3A78-49BE-8CDD-4A3F43E0DA4B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id="{34E7F21F-0F07-4EFB-AF8F-716A5E5C07C3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id="{9F852D31-6AAA-4F25-8D62-8908637D8E1B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id="{69D9667E-C4E3-4142-92A8-02D1ECDF1853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id="{95B256ED-A035-4C1E-91A9-CBE06C3FEA3A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id="{ED5AE02D-9902-4880-B790-7FD86139F984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id="{E03695EC-B99B-4E23-9BFD-0B7E53DE48E9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id="{F44426F8-647C-45BF-95F4-A86E88C558AC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id="{20718BEA-E2ED-4F37-8F6A-EB33E669BD56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id="{CD10F656-A695-4FA3-839A-CE4C59DA94F2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id="{3820E484-8A32-44B5-A310-C236BDC1AF1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id="{3A13C615-CCC0-4EC8-9205-2DFDB5C66BC2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id="{C852620E-28CD-4367-96DD-40BCC98D054D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id="{470C39EC-34CC-44E2-9D24-3481C1C8022A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id="{A2D1E32D-AB26-4259-B8FD-0E8E8C2F4AA4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id="{F38CB653-FAF7-40FA-AF62-A176AC615A30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id="{0D493CD1-E57C-463F-AFFD-CB9F6458F5C1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id="{24F15527-C71D-4C96-85CB-E12C8CE3575C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id="{FE10E005-44B5-4BAF-A1E3-137E266C7E78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1" name="Freeform: Shape 3350">
              <a:extLst>
                <a:ext uri="{FF2B5EF4-FFF2-40B4-BE49-F238E27FC236}">
                  <a16:creationId xmlns:a16="http://schemas.microsoft.com/office/drawing/2014/main" id="{26657843-24F6-4C5F-9201-12B6863AEFFD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id="{1A40D502-327C-4F22-8BFE-39D606713496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id="{612ADFC2-7E73-43DB-8F10-2AD55032E7A6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id="{37C39005-C96C-43CB-A2BA-3F34ECCE010D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id="{45F54BE1-9426-4D3A-8085-F2B9D495076F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id="{873A71B0-C6BB-4CAC-8E04-B963ACBA2A39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id="{5CF55DA1-FF18-408F-89BC-8CCB65404BE6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id="{F88A7891-F33B-47C7-B3D8-22ED4726273C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id="{06A9E7A6-58A5-4C15-A4B8-3C78182B0835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id="{9F89CC74-D682-4D3F-A2C9-19AD7C77761E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id="{5A5395CC-CED2-45FC-86C2-AB8C1B864B85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id="{36014E26-5BB9-4771-9E21-BD9C47C36213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id="{34271A77-CC41-45AD-90CE-FBBBAF24CEC9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id="{BBEC3FC5-27A7-4532-914D-E0C050524F6A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id="{8C6CED62-6212-4F7B-B6CA-A78BE713C276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id="{48B7F85A-A29D-4BC7-9BBC-C65F7942113B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id="{2661BCEB-5F2B-45CB-9012-730DFEDEBC32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id="{2C3FEC3E-3FD4-473D-B02C-B9574A9DA153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id="{BC75F117-F159-404E-831D-0AA911111091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id="{3C903F15-BA97-43A4-B2FC-48723C71CC86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id="{E9CC4874-0E7F-42A7-A3AF-AF049E07E36F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id="{AD96BF68-A7E8-46BF-BBF9-EDD4712E7839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id="{F2DDE57B-F213-47A1-9966-8DBBB75C6183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id="{DE7D428D-86D3-434A-9EE5-D9BE020A1D26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id="{B0470AC2-718C-4220-942B-FD4B3EE29D12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id="{242D9A3E-D33B-41F2-9FA3-A360EA2F02CD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id="{6C5F21B8-ED83-4A37-8086-71BD9737FA7A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id="{C7678F8C-E882-40DF-8650-91A6D9C5C97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id="{D286F724-1EA3-4020-87EC-325DF0CB80F0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id="{E29873DD-C6D2-47DB-BE28-D6A86341763D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id="{5F083714-F436-4646-93E3-D1A842CDF545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id="{7ED50577-A7C4-4E4D-A8E2-F03E9DACDF05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id="{EFC688EA-3546-4668-91B4-6B8C1D65EAA4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id="{B64FBE65-2358-4F91-B645-9DD7F35179D6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id="{184BA59A-5599-4586-882D-C9EC525908AC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id="{5F29E139-E1B0-4C89-9FB4-38D088424AB8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87" name="Group 3386">
            <a:extLst>
              <a:ext uri="{FF2B5EF4-FFF2-40B4-BE49-F238E27FC236}">
                <a16:creationId xmlns:a16="http://schemas.microsoft.com/office/drawing/2014/main" id="{21FF8876-8AFE-4E93-83A2-DA1A256163C2}"/>
              </a:ext>
            </a:extLst>
          </p:cNvPr>
          <p:cNvGrpSpPr/>
          <p:nvPr/>
        </p:nvGrpSpPr>
        <p:grpSpPr>
          <a:xfrm rot="18354366" flipV="1">
            <a:off x="3536915" y="819852"/>
            <a:ext cx="453654" cy="103801"/>
            <a:chOff x="4329589" y="2147304"/>
            <a:chExt cx="1590675" cy="363962"/>
          </a:xfrm>
        </p:grpSpPr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4A7FB59D-CB8A-49E7-84D5-F8D88CAF595D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306462BE-EF02-4B1C-ADF1-99F8FABA19A0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72247655-EE5C-4EC2-889A-5DC7C110762A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57AAAFA1-56F3-46F0-916B-DFD2B4939011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id="{881F3227-623A-4CD3-8771-DD5D149A9250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id="{A0605DE1-A127-4140-9904-6B4008E37C3B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id="{315F5959-A7DE-44D4-A01E-E9017F65F63A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id="{68830FBD-B953-455C-9751-ECA54A54B0C9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id="{5999F31D-30F8-423D-B26F-4C7C86F5A2A6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id="{ABEE0BE5-F939-41BD-B6BB-E7C9BCCD10FC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id="{679A29C7-6758-473D-915B-484B4E629363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id="{EB98701E-029E-4C0A-8FA9-1DBF450B469F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3FA2274E-B74E-4C3B-B08B-724C519B89A3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571C4932-2939-496A-B60E-C9FA9CB631BA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F048186E-E573-45F7-B17F-230F2EC94CAE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832154CB-C05F-468D-AC52-57864DFF077E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0F1C362C-F1C4-4239-BFCC-1CFFED4AB10D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D280BBE1-2D51-409A-BF0C-1B86561B58B8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53F1D7B9-71A5-4E50-9377-1A1E65F3365C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F9B77D51-83B9-483F-AC0A-9EA07EF537D5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0A112A50-F1EB-483E-B5EF-8FAE3333DC85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6EAFE1BC-358C-4426-8611-9CE1A7DB32A6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1CFDAE9F-D18D-4111-AA01-4D0F0BF35D81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A1A331A3-B877-4C2D-8076-2EED060FE761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17AA6CE8-7EAD-4BE3-9CAB-CF3B92F63C1B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C750F444-4920-4B55-8E46-CF407E87A413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3D063069-6D6A-4D7B-B450-60BDE9400300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20CC9415-F56E-42C1-9E55-17C5AB746F2B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5320972A-B5A5-4CE4-A41E-CCDA9F627FCF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EE26CFBF-E2E0-4C03-BCD6-5FFDFFEDB85E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C7768BB8-80A5-4323-997B-3E7D00008A37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419B0A29-50BE-46CF-BA7C-F9FABECD88A9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4651D9B0-AD01-4AA9-A0C2-081B94DD9EFB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3A579FF9-4EB7-47C9-B22F-7B023448BF37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81818A1C-B3F7-4E59-8305-62AD2B8CE76A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31279995-FE66-4830-8E62-CC4D2F0AE9AA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68AB0D1E-030A-4F95-B529-E9DBCFF6B864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C1E62C58-AF40-4FD8-913C-B58F4EEC73A7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FC555BD9-7F57-46B8-8404-9C520EA01226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1517F8FA-9439-41B1-9E8F-D88E1CA9E4AF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66E8E75C-D4C1-4F26-90F9-769AB839F6E4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7DE5751C-A230-40C5-B683-40BC7E42B0D3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5830BB79-BBDF-4533-BBB8-5F217BFEEF74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0FCA00D1-BF0B-4B92-A730-5187D6D2C61C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913AAF4B-D6A6-4080-8729-CE4B3221B9EA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E39F4D1B-35C1-4BD8-9794-61568823E01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7E7A2E60-33A8-4C17-A71D-BB4B95E3DAC6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BE458C3E-7B87-4135-8A83-D814B07CE845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id="{BBEBB499-6A78-4B72-B0AA-1A5AFD5D6834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id="{44C05179-73E1-498A-A632-115B0BFA4503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id="{CADCD261-1484-476B-A794-6C3790DF2C72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id="{92170537-64CE-4719-9F11-5E43A555E6FF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id="{D8931D47-298C-4596-B2DE-DEE0892D9E33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id="{A2091A19-5A81-439C-BE36-B4FB8FD23AA3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id="{8A45FA6D-580F-403F-8D3D-BB724AEB7A26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id="{C0088D3C-9585-4806-8518-99B39D02A2B1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id="{6F4B21CD-1E25-4E11-8555-0FD2F7FBAD89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id="{5FCC2F97-B3FF-41ED-A2DC-50AA489B4238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id="{089494C5-5A0D-4803-81CA-037C14ADA390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id="{78098E2B-B6C2-4CB1-ADAF-4C324AB2AE3D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8" name="Freeform: Shape 3447">
              <a:extLst>
                <a:ext uri="{FF2B5EF4-FFF2-40B4-BE49-F238E27FC236}">
                  <a16:creationId xmlns:a16="http://schemas.microsoft.com/office/drawing/2014/main" id="{182E6C60-EC46-4473-B3E8-D4AF3E774421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id="{6B4DD0CC-1782-4BBD-8472-6C0E1B3EE27C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id="{49E03CE7-2516-44FC-96F9-B478813FB62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1" name="Freeform: Shape 3450">
              <a:extLst>
                <a:ext uri="{FF2B5EF4-FFF2-40B4-BE49-F238E27FC236}">
                  <a16:creationId xmlns:a16="http://schemas.microsoft.com/office/drawing/2014/main" id="{FED0CA76-6BD7-4BBC-8D5B-499AB9FBC68E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id="{43013515-8C3C-4686-96E7-F57E4558E428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id="{B9C04E1C-122F-4D85-85E4-D06B038C8BB6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id="{12DAD382-5690-47BD-846B-8F0A1A43372A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id="{C8DF1B89-5ACD-4E7B-A931-7161D33DD910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id="{E035305C-1C18-4979-BB8F-AFED220AABB1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id="{562A2D09-6510-4CD7-9C1C-F950DAC2CA58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id="{AC106313-416F-4C1B-826C-AE7E9489DC1F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id="{AD833EDA-4D06-4BE9-B914-77E089F7A503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id="{7BC5B007-BD83-43F3-AC82-74AE5D70A3C7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id="{ED4FB94B-5CE8-41FB-94B7-F82D31A5887A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id="{55625719-DE16-4EC2-AA43-E6731CBE03B9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id="{E431160C-4500-440D-83A8-AEEE8FBAC22B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id="{A4A6097D-8A7A-4FCB-B2F5-65FBD1521120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id="{7400AD09-25DC-42A6-8C0A-CC958703B040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id="{C6E6E759-4FDD-4F47-98D5-ED1704B7A3A2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id="{F9049F09-A57D-4B2D-90B4-518575301021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id="{FC134683-88F3-4230-BE07-39947449E3F1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id="{9B19170C-519C-436C-BB9A-0C95C13C3B1A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id="{9696D4CA-6063-49C1-93E9-8FFDC1D12B5D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id="{072AA38B-D443-4DCF-85ED-9D8C6D6FB130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id="{BA39D677-0EEF-4CDF-80EE-703E695BC091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id="{9A1B6D0C-E21F-48A4-8B18-5BF81C34E466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id="{75CF4600-9C2E-4D6D-9988-823AC97E7C29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id="{BC346B9A-5560-4139-AD09-355A23A08B84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id="{EA8329E4-3814-4CAA-BC11-9CB1F398E5A0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id="{9EB2E7F1-738A-4C8A-B378-FDBFAB25A863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id="{F8CFEAD8-936A-44EE-85FC-D5D557FBE819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id="{E84ACB9B-780E-4DD8-9556-7D134AA72E72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id="{FD45D91E-2F2A-4AC1-8777-395BF47C6DAB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id="{73C9380B-C7D5-458D-9818-5EBB01A0058A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id="{864562A2-4500-4243-B0F1-6130FF7D10B2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id="{6CC04B2C-5FB9-483B-BE87-A409963EBACA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id="{A3D859C1-B3A7-41C8-B1D9-82BA70929A1A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id="{48D0A343-8039-4723-AB5C-E5A5B6136664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id="{5D167B21-A763-443B-B9A3-1415516D1A48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id="{79E364D9-63FF-489F-AC48-2146E5CE55EF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id="{2AD187AB-EA60-493E-AD1B-0639906186B4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id="{0BCD187D-D64A-4C3C-BC4B-CA1D566285D1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id="{110A3B07-2DE7-4963-AFF0-E2B6F2ED0FF2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id="{E9CD9CE9-A6D3-4B3A-906B-239863233323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id="{A79CBF91-882D-4BDA-B970-493473D7D3F6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id="{27C01AB8-0B26-463D-9ABB-E72AE96B20A8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id="{4B0E31FF-7F2C-475D-9DC2-EF1D876BAB97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id="{FF2E04BB-6DBE-4BB4-BCE1-B2B5DF77AF99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id="{B63F4A42-D240-41BC-811C-6CB5D103F9C2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id="{82146F4A-324E-4035-9E15-974E772B65DB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id="{4F8CDB43-D5B1-4F1D-884A-173FA9E6489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id="{DAC19CAC-B5E1-434A-9329-C86FA582DEDF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id="{8BC25968-25E2-4010-93D7-927FD5199743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id="{84100D4C-5421-4338-B60E-197658110F1A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id="{2F8C4D99-1658-4C2B-B753-0C536E2A87C0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id="{7ABEFFBF-BE16-4D00-9004-EA226FC4E3CC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id="{A344B72F-830A-441B-BD81-C7E219EBEA43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id="{558B5465-6E23-48A2-B2E3-1B914DDE190A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id="{059AD77C-FA97-4256-95E9-C1DB44D4FDA6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id="{65542835-AFAB-408E-A931-94B64D534DEB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id="{1CA14054-BD45-4EC8-BEE1-A5B3E4E5FCE6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id="{D85A831D-EA6E-4DAE-A9CE-2D50D9F3B326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id="{9A99234B-3D24-456C-B5FC-D149F4B52356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id="{DAC6A817-C8E8-4DD4-A2DF-9B8CBE7748CD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id="{DA613C07-3588-4EE7-969B-EADC6A957A77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id="{081CB0DF-5B79-4B27-9FC4-38FC7E3808C7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id="{6EF72E48-4BC7-460E-BD20-5EA26E5189AB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id="{EE56AA33-11D7-4C7C-A687-24542FAD7AC5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id="{51378439-1F57-4ADC-BD8A-15CD72FCF2EE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id="{B46478CF-B152-4C6F-B243-96FB66188CEE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id="{DA0E97C0-2D5D-47FF-A3E4-4B4A0D392067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id="{E634CAE2-0807-43CA-B3D1-F7E08AB1A74D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id="{C0B664C0-C78A-4ADB-A962-8E267BA57B2E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id="{FE8253AD-55DA-42FD-B672-E2F4978BCC0A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id="{34256A55-7269-4145-80F5-AC5EE9C9D8A2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id="{AADC1F86-1A19-477F-969E-C419ADF0239C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id="{BCB543D5-4FFE-44C1-A8F1-43A9BC66B3BD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id="{85103184-E9E4-43F7-8090-33CCCE160BDC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id="{6E982106-91DA-4E5D-BED7-5085CCBABAC9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id="{C0D6CE0D-17C5-4CA4-9D26-5FC892244F4F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id="{582D779B-A0E1-4D34-9861-3C1E7AA6D4B0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id="{514AE727-1B49-4924-8A19-2D25922D75C1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id="{C295B811-39B3-4FDC-8AB2-EA824E51FE94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id="{BEA4BB34-9945-416E-BC4D-C18E4C160840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id="{7DFDD174-0608-42B2-87CC-5A6C19B12BFD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id="{82D02549-6702-4225-9945-BD45A4F9838C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id="{0E229CB7-F9F7-4A88-9191-5C69362E5209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id="{8C9E557D-94A6-4E73-A5EE-7DFD1F8F09B7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id="{FE064CDB-6F0B-4E16-A95F-FBDC21FBC4C3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id="{54C450FB-5B61-4306-B2F9-1C924C6C8389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id="{CDD65ABD-6902-417B-B758-EF399ACF6988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id="{F2796DEB-13BA-4737-ADFB-56B84A0CF98C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id="{0FD06929-FA71-4BF6-97A7-2BC6DC47DC52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id="{E80D193D-8552-49D4-8796-40588B3291A3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id="{19DDB7B5-A362-469B-9B3D-0E39A1BC4BA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id="{48A8B44A-B936-4F35-8B9F-A92A49AEB9FA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id="{F469646F-FBAC-473E-BACE-84C2D3F30343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id="{2A930719-3E16-4E39-B08D-08FCC40B88DE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id="{E70B94E1-8108-44E3-86F5-2FEBB4D948FF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id="{A15870D3-0C71-47C1-93D7-D00B1BC02AA6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id="{9ACEAF1A-37CE-40D0-9793-3783EE3F8720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id="{18E7DFF0-3A07-4EAC-AC09-A626EC520082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id="{33DB581E-7F48-4664-90C5-6B53C437B7FA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id="{B867B3B9-D17A-4F58-B551-CC19428BBF4C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id="{9816AC1B-50C1-470B-996C-E8EC8CA182CC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id="{41BFB8E1-0DCB-4933-A04A-C3849EF730EC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id="{4301F861-9EE9-4305-BDC5-05BD0802FD09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id="{475E414D-AA0D-4D81-B371-2890BAF3F924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id="{8F212B34-B9EA-4849-8A7C-B0F62DE73101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id="{E04AEF90-9105-4DD2-BE86-5E001E3A8D20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id="{66FCC02D-8488-4EF9-A3F5-745F68CBF66E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id="{439A7ABA-4B63-4CB8-98B4-1A6308C277F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id="{6237AFD1-BB41-44BF-B1B4-CA4AA1DE877D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id="{58D20D56-B8FE-40B3-AAEA-5EA992BCFC07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id="{13E5BB72-D989-4440-9A84-AFDC218AB464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id="{EF3815A4-3A6B-48A5-BC67-4A776F81C5B3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id="{99789AE6-EE5F-4BEB-A14F-94CE50050791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id="{3ED0F962-8668-44DF-9ABE-81080A8F61D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id="{152090AB-397E-4BC5-B58B-59199A924812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id="{F1D941E7-E209-4964-895E-5737606456FE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id="{7D165F35-B6C2-404E-97D4-815E69077960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id="{592C54BF-E212-4CEE-9E8E-7D0A7C2419EE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id="{6A963D4B-ED2A-4A9D-83FC-0F4DA47E687C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id="{7E79207B-0D33-4A1C-82E7-C09D6B75A45B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id="{ED776F12-6B68-4C93-8D77-0643FB9BA2A7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id="{B24EFF8F-BDF2-4EE1-A16D-4FA02743212F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id="{93747DE6-97F1-4F88-958A-952044F54AF3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id="{FCDCC56A-2992-4F94-83E3-D69F87C94C1D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id="{DAAE2BB6-A87F-4999-82C7-C15A7BD28BD0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id="{1F9E442F-C8EC-4FBA-918D-C62F69BF54AF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id="{336D6F04-6A31-43A2-B09B-68BF45F983CB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id="{12E892BE-7825-40F2-A837-011DEE0B3BD3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id="{A6325BCE-8A44-4056-BB5D-815ED190AF06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id="{235B2C94-4B59-450C-A771-B8B29FF2B262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id="{579D1B19-6165-45A9-B1F5-BBA132A78EA9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id="{ACFFA95F-6869-4522-A740-8AFFA6FF892F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id="{27A176D8-E91E-4E1F-9432-9E2F4864B19C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id="{D22AA094-D907-4CE9-923A-1F3A64028F60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id="{B261892B-45EE-4DFD-A580-3D13490727CA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id="{217C45E7-A236-4151-8E9B-D5B51813D2FD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id="{5D7857E1-1685-4629-B383-325D283283F1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id="{9976B1E9-0370-4410-BAB9-87D24E6A60D8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id="{140169C4-817B-49BE-93DB-4FBA7ACD4D4E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id="{088AE88F-204F-4F75-8C3B-5510AEA4D79B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92" name="Group 3591">
            <a:extLst>
              <a:ext uri="{FF2B5EF4-FFF2-40B4-BE49-F238E27FC236}">
                <a16:creationId xmlns:a16="http://schemas.microsoft.com/office/drawing/2014/main" id="{2160C530-9FFF-477C-878A-CC6394BA3D5B}"/>
              </a:ext>
            </a:extLst>
          </p:cNvPr>
          <p:cNvGrpSpPr/>
          <p:nvPr/>
        </p:nvGrpSpPr>
        <p:grpSpPr>
          <a:xfrm flipH="1">
            <a:off x="3218022" y="1338945"/>
            <a:ext cx="224583" cy="305198"/>
            <a:chOff x="4708260" y="456723"/>
            <a:chExt cx="659554" cy="896303"/>
          </a:xfrm>
        </p:grpSpPr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id="{5E98085C-47DC-44BB-83F9-DB5485878002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id="{E6B004FB-93B1-45D8-8EAF-B74131217DCC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id="{21AC36DF-1019-4132-90AA-80C72C03D313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id="{88FB1EDE-0D6A-44DA-B7F5-D7AE9129674D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id="{C6A93CA8-E124-4039-B015-B940EAC576ED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id="{F51FBDC8-E037-43C3-8D77-2264BF2409F7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id="{7143DF20-BF9D-40B5-9954-04869A0D44FA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id="{6C96C922-CA58-41E5-8ED0-B32D47ACF7C5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id="{188BEF51-BFD6-4D90-AAC7-056C3C5550A4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id="{63C57065-5B86-431F-8142-1A74EA56B52A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id="{C3584454-C346-4BA6-A841-1D291E283585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id="{1FD2E462-1C31-4A35-8D52-59B0B605EEE4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id="{8F88459C-E12F-42C8-9368-50B72BDC1D74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id="{0D4617A6-48E1-45FA-83B5-0489EF66427F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id="{9231421C-B379-49C5-8448-E8D050F5CB31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id="{0AC7910F-C2D4-4CA1-90D3-9AAC298E0A96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id="{C0F121DB-6322-4CB4-842C-F03868581AC1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id="{9A39F8BA-968E-40D0-84E8-BBAB768DCDA3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id="{02A44025-DEC3-476A-A925-F5160BCF7B0D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id="{E66923BF-F4E0-4982-97D7-7E011BBE5335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id="{84644EE2-FD67-4F37-B76F-3E088F360FBB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id="{698535B5-DA8B-47AB-BA48-EF51669D1B66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id="{9D806B60-86EA-4C44-89E9-25BE4A4B666D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id="{03609FC6-148F-4027-BBB1-F2CAB1F22AD1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id="{BC18F80B-83F9-4048-8F41-51DF365B0725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id="{70CB84AD-5BD4-4FA5-B5B1-B6466B3FED1F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id="{71136E23-F938-4E8B-A17D-C830EC4963F2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id="{F93098A3-5DBD-421B-9230-113B80379038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id="{1F8CA815-3426-4C5F-A645-E549D85A11C7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id="{AB5DF46F-DBB4-4E0F-8530-64A1C5A40DD3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id="{736C382E-D427-4D98-B482-97682F402116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id="{66FEA9A5-DBC0-497C-AD73-5BE533642DF6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id="{28A1AF37-4EFE-446B-9BEA-8747BCDE7B54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id="{58CF1D2F-219B-4C95-98EB-78643565548C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id="{F638EB23-2E8E-4355-A4B0-AADBEFD71539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id="{BC2C0EDA-D45D-4117-A469-9F7A3D2CB2AB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id="{A79A6D66-5959-4457-B2AF-89698ACAB11E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id="{B0FB81E0-9B61-4510-8B97-257DD09DFF82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id="{46DB196A-EB70-4631-A54F-F917A5FB7ABB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id="{3436DE48-4C3B-4F55-BE3A-63895E9DD467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id="{1F96F869-55A1-4702-9893-A567E1E16DFA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id="{AC086D4A-61C3-4750-B1EB-C8F21379B250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id="{0711EC38-58DC-4CD0-9BCB-0A0817E57615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id="{D0E4FD23-ADED-4125-B93D-2BE30807AFDC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id="{AE163547-9C39-4290-83FA-5BBB4714871B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id="{F14A5570-F5A2-47A1-BF26-34D90469A87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id="{24C78CCD-424D-481B-8BD7-2411F4B9CC9C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id="{D3011745-9DD5-4386-B29C-9371313C6AF2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id="{C0C54916-509E-4652-940A-7102FEBAC697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id="{6DCBBF8A-2041-4182-8666-882E7071918B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id="{5CDC7651-1439-4EED-98A1-D80D4755ADBE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id="{F80C8BC3-0284-438F-928E-971EF9D89C19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id="{AE4BAF3E-B725-4550-9914-F0683F4EB6D3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id="{2A124369-C279-4D3B-9E33-CCCC5A67760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id="{E9B89AC5-8F56-4F90-93E6-BB4BBA3166D3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id="{9ECD3F99-87E9-4AAF-8494-67F653DC3396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id="{7D5CD44E-FFE2-4238-8FEA-F8711648D489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id="{BC926D28-7AC2-4F99-B3F1-FD6AA86C528A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id="{D0B03FDC-F6D2-42D1-A819-438F04922BDD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id="{CD3A18CA-FEED-4418-836A-397B46E83DA2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id="{3699EE43-1447-4649-A42F-ECAEE6B52A9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id="{B0D6BE96-7A9F-4CE2-97E8-27766EAE4843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id="{88F2A8C8-609D-40A3-A4B1-CE5087FEC564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id="{0B2311FE-3624-4E2B-B75E-29D5BC498E37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id="{524903A5-87AB-4BFC-95E6-9CB337ECED90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id="{36DD3BDC-B8FE-47EC-84D1-A483D45158A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id="{22BCF99B-1722-4C0F-A9D0-8F5CE96ADD5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id="{AEC0F948-8AD6-4B36-B125-16A416008EF8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id="{9B835E24-2265-40BE-A933-5F95A529E8E8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id="{72A58717-6CB3-4FE1-9B02-E6FD59144456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id="{7167D5A3-2CFE-43F3-A16A-7CEDEF68EE3A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id="{CEA77DCE-0920-4B8A-AFF0-95555D794A68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id="{DECDD8DC-F33A-4975-8159-FDF4334676EA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id="{36061D2D-5348-43CB-A2DF-42F591422278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id="{58CEDA84-3243-42AD-8D53-F3C57742C5A9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id="{9E0644CF-7AF2-44F0-A2B4-3FE3AA0A13F5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id="{C4EC097C-B911-4D3B-81F4-A9DD2BDCC533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id="{C1D8CAB2-82A1-42CE-B039-BB1795821D0C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id="{F60F36EE-F564-40A2-B381-95EB1B3E6D13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id="{E98A00B1-569A-41D8-868E-7233BDD552DA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id="{60EF8D67-EF3F-4CFA-8D3A-0B9AE9CC9937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id="{6CF2BEAB-6490-4B49-AF5A-5AB717EFDE14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id="{CA9CB203-6D49-4225-84FC-B0B03C021E28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id="{203C5206-F028-424B-8749-2687A7842356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id="{D45E79C8-74FB-41C8-872B-DF7D6B35922B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id="{A0493620-75E6-4749-9603-0935D5466B1E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9" name="Freeform: Shape 3678">
              <a:extLst>
                <a:ext uri="{FF2B5EF4-FFF2-40B4-BE49-F238E27FC236}">
                  <a16:creationId xmlns:a16="http://schemas.microsoft.com/office/drawing/2014/main" id="{B0930E7D-E297-4C9B-AAEC-0BB9364136C3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0" name="Freeform: Shape 3679">
              <a:extLst>
                <a:ext uri="{FF2B5EF4-FFF2-40B4-BE49-F238E27FC236}">
                  <a16:creationId xmlns:a16="http://schemas.microsoft.com/office/drawing/2014/main" id="{66D25DF3-B7C1-45E5-A82A-6FF1CE789DDA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1" name="Freeform: Shape 3680">
              <a:extLst>
                <a:ext uri="{FF2B5EF4-FFF2-40B4-BE49-F238E27FC236}">
                  <a16:creationId xmlns:a16="http://schemas.microsoft.com/office/drawing/2014/main" id="{E3900C81-2017-4CD5-BC2F-7E73CB158CCA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2" name="Freeform: Shape 3681">
              <a:extLst>
                <a:ext uri="{FF2B5EF4-FFF2-40B4-BE49-F238E27FC236}">
                  <a16:creationId xmlns:a16="http://schemas.microsoft.com/office/drawing/2014/main" id="{B491A677-DDD8-4648-AE2A-9452CEA5876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3" name="Freeform: Shape 3682">
              <a:extLst>
                <a:ext uri="{FF2B5EF4-FFF2-40B4-BE49-F238E27FC236}">
                  <a16:creationId xmlns:a16="http://schemas.microsoft.com/office/drawing/2014/main" id="{5E1EA77E-A792-492D-B24C-667EC714C2B3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4" name="Freeform: Shape 3683">
              <a:extLst>
                <a:ext uri="{FF2B5EF4-FFF2-40B4-BE49-F238E27FC236}">
                  <a16:creationId xmlns:a16="http://schemas.microsoft.com/office/drawing/2014/main" id="{230F2374-94D7-4906-BAEA-709BF5F45272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5" name="Freeform: Shape 3684">
              <a:extLst>
                <a:ext uri="{FF2B5EF4-FFF2-40B4-BE49-F238E27FC236}">
                  <a16:creationId xmlns:a16="http://schemas.microsoft.com/office/drawing/2014/main" id="{950E9AB1-9999-4E62-89FF-9B0999EB0090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6" name="Freeform: Shape 3685">
              <a:extLst>
                <a:ext uri="{FF2B5EF4-FFF2-40B4-BE49-F238E27FC236}">
                  <a16:creationId xmlns:a16="http://schemas.microsoft.com/office/drawing/2014/main" id="{BE56456D-959A-474C-9158-5610583CD0A9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7" name="Freeform: Shape 3686">
              <a:extLst>
                <a:ext uri="{FF2B5EF4-FFF2-40B4-BE49-F238E27FC236}">
                  <a16:creationId xmlns:a16="http://schemas.microsoft.com/office/drawing/2014/main" id="{09630016-69C0-471A-BA9C-F07DDDFD9AE2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8" name="Freeform: Shape 3687">
              <a:extLst>
                <a:ext uri="{FF2B5EF4-FFF2-40B4-BE49-F238E27FC236}">
                  <a16:creationId xmlns:a16="http://schemas.microsoft.com/office/drawing/2014/main" id="{07512A1D-CC17-4518-9D81-05879E47BF8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9" name="Freeform: Shape 3688">
              <a:extLst>
                <a:ext uri="{FF2B5EF4-FFF2-40B4-BE49-F238E27FC236}">
                  <a16:creationId xmlns:a16="http://schemas.microsoft.com/office/drawing/2014/main" id="{9EE74D19-E56E-42A7-A5D2-B3FCA1155238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0" name="Freeform: Shape 3689">
              <a:extLst>
                <a:ext uri="{FF2B5EF4-FFF2-40B4-BE49-F238E27FC236}">
                  <a16:creationId xmlns:a16="http://schemas.microsoft.com/office/drawing/2014/main" id="{B1693596-6124-432F-A2E6-E57F24BD2E87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1" name="Freeform: Shape 3690">
              <a:extLst>
                <a:ext uri="{FF2B5EF4-FFF2-40B4-BE49-F238E27FC236}">
                  <a16:creationId xmlns:a16="http://schemas.microsoft.com/office/drawing/2014/main" id="{D7FAB8DD-3053-4A29-B15F-553A677409E7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2" name="Freeform: Shape 3691">
              <a:extLst>
                <a:ext uri="{FF2B5EF4-FFF2-40B4-BE49-F238E27FC236}">
                  <a16:creationId xmlns:a16="http://schemas.microsoft.com/office/drawing/2014/main" id="{1412A73B-3A76-4404-9528-3D5C4C0AF644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3" name="Freeform: Shape 3692">
              <a:extLst>
                <a:ext uri="{FF2B5EF4-FFF2-40B4-BE49-F238E27FC236}">
                  <a16:creationId xmlns:a16="http://schemas.microsoft.com/office/drawing/2014/main" id="{C2688176-0742-498D-9F21-14ECD70332AE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4" name="Freeform: Shape 3693">
              <a:extLst>
                <a:ext uri="{FF2B5EF4-FFF2-40B4-BE49-F238E27FC236}">
                  <a16:creationId xmlns:a16="http://schemas.microsoft.com/office/drawing/2014/main" id="{9CDB675C-AFFD-41AE-BF4C-7B18A27B596F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5" name="Freeform: Shape 3694">
              <a:extLst>
                <a:ext uri="{FF2B5EF4-FFF2-40B4-BE49-F238E27FC236}">
                  <a16:creationId xmlns:a16="http://schemas.microsoft.com/office/drawing/2014/main" id="{F1664BD4-7F75-4074-90F8-62DB7E79CC51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6" name="Freeform: Shape 3695">
              <a:extLst>
                <a:ext uri="{FF2B5EF4-FFF2-40B4-BE49-F238E27FC236}">
                  <a16:creationId xmlns:a16="http://schemas.microsoft.com/office/drawing/2014/main" id="{C127D15F-35AB-427A-80A9-A9B9CFB236F3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7" name="Freeform: Shape 3696">
              <a:extLst>
                <a:ext uri="{FF2B5EF4-FFF2-40B4-BE49-F238E27FC236}">
                  <a16:creationId xmlns:a16="http://schemas.microsoft.com/office/drawing/2014/main" id="{4284FB49-D5E7-48DF-A797-3FE2CD64F8CE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8" name="Freeform: Shape 3697">
              <a:extLst>
                <a:ext uri="{FF2B5EF4-FFF2-40B4-BE49-F238E27FC236}">
                  <a16:creationId xmlns:a16="http://schemas.microsoft.com/office/drawing/2014/main" id="{A2CD23AD-EEB0-4B3F-B6B8-EF669939B225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9" name="Freeform: Shape 3698">
              <a:extLst>
                <a:ext uri="{FF2B5EF4-FFF2-40B4-BE49-F238E27FC236}">
                  <a16:creationId xmlns:a16="http://schemas.microsoft.com/office/drawing/2014/main" id="{458E9869-5F43-41E6-BF13-0EEC6844B6D2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0" name="Freeform: Shape 3699">
              <a:extLst>
                <a:ext uri="{FF2B5EF4-FFF2-40B4-BE49-F238E27FC236}">
                  <a16:creationId xmlns:a16="http://schemas.microsoft.com/office/drawing/2014/main" id="{C5E6F14D-37FE-4D0D-8D39-2FAC9B9FC99C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1" name="Freeform: Shape 3700">
              <a:extLst>
                <a:ext uri="{FF2B5EF4-FFF2-40B4-BE49-F238E27FC236}">
                  <a16:creationId xmlns:a16="http://schemas.microsoft.com/office/drawing/2014/main" id="{E631E3D1-AB2E-4140-82A1-3650246F3CAE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2" name="Freeform: Shape 3701">
              <a:extLst>
                <a:ext uri="{FF2B5EF4-FFF2-40B4-BE49-F238E27FC236}">
                  <a16:creationId xmlns:a16="http://schemas.microsoft.com/office/drawing/2014/main" id="{262FF14E-D69B-483E-80C9-95B709037C6B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3" name="Freeform: Shape 3702">
              <a:extLst>
                <a:ext uri="{FF2B5EF4-FFF2-40B4-BE49-F238E27FC236}">
                  <a16:creationId xmlns:a16="http://schemas.microsoft.com/office/drawing/2014/main" id="{1E55E5B0-B0BC-47BA-8104-83265482A10A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4" name="Freeform: Shape 3703">
              <a:extLst>
                <a:ext uri="{FF2B5EF4-FFF2-40B4-BE49-F238E27FC236}">
                  <a16:creationId xmlns:a16="http://schemas.microsoft.com/office/drawing/2014/main" id="{A0E14C94-9755-421A-8614-640763DCEEA3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5" name="Freeform: Shape 3704">
              <a:extLst>
                <a:ext uri="{FF2B5EF4-FFF2-40B4-BE49-F238E27FC236}">
                  <a16:creationId xmlns:a16="http://schemas.microsoft.com/office/drawing/2014/main" id="{D1F62A9E-627E-43BB-9616-867401A5A4AE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6" name="Freeform: Shape 3705">
              <a:extLst>
                <a:ext uri="{FF2B5EF4-FFF2-40B4-BE49-F238E27FC236}">
                  <a16:creationId xmlns:a16="http://schemas.microsoft.com/office/drawing/2014/main" id="{7D17352C-ECCF-402B-B3F5-5407BECB01EF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7" name="Freeform: Shape 3706">
              <a:extLst>
                <a:ext uri="{FF2B5EF4-FFF2-40B4-BE49-F238E27FC236}">
                  <a16:creationId xmlns:a16="http://schemas.microsoft.com/office/drawing/2014/main" id="{B3D94E71-32B0-4225-B158-F16D185D4D7B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8" name="Freeform: Shape 3707">
              <a:extLst>
                <a:ext uri="{FF2B5EF4-FFF2-40B4-BE49-F238E27FC236}">
                  <a16:creationId xmlns:a16="http://schemas.microsoft.com/office/drawing/2014/main" id="{FB8F580F-36CB-4477-8945-6CD06ADD73D8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9" name="Freeform: Shape 3708">
              <a:extLst>
                <a:ext uri="{FF2B5EF4-FFF2-40B4-BE49-F238E27FC236}">
                  <a16:creationId xmlns:a16="http://schemas.microsoft.com/office/drawing/2014/main" id="{663B9AD0-9C3A-4B14-913D-2651B8B99C20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0" name="Freeform: Shape 3709">
              <a:extLst>
                <a:ext uri="{FF2B5EF4-FFF2-40B4-BE49-F238E27FC236}">
                  <a16:creationId xmlns:a16="http://schemas.microsoft.com/office/drawing/2014/main" id="{D7DD72EE-883C-4319-9202-9320CC7A81A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1" name="Freeform: Shape 3710">
              <a:extLst>
                <a:ext uri="{FF2B5EF4-FFF2-40B4-BE49-F238E27FC236}">
                  <a16:creationId xmlns:a16="http://schemas.microsoft.com/office/drawing/2014/main" id="{1CD001CB-8171-4DE5-8516-1512CA29C4C4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2" name="Freeform: Shape 3711">
              <a:extLst>
                <a:ext uri="{FF2B5EF4-FFF2-40B4-BE49-F238E27FC236}">
                  <a16:creationId xmlns:a16="http://schemas.microsoft.com/office/drawing/2014/main" id="{C5CA2208-EFAD-465F-9EC0-3928829D4A97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3" name="Freeform: Shape 3712">
              <a:extLst>
                <a:ext uri="{FF2B5EF4-FFF2-40B4-BE49-F238E27FC236}">
                  <a16:creationId xmlns:a16="http://schemas.microsoft.com/office/drawing/2014/main" id="{1DEFFC35-A032-4327-A27E-46E887D4A2A7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4" name="Freeform: Shape 3713">
              <a:extLst>
                <a:ext uri="{FF2B5EF4-FFF2-40B4-BE49-F238E27FC236}">
                  <a16:creationId xmlns:a16="http://schemas.microsoft.com/office/drawing/2014/main" id="{113C1146-6106-448C-B000-18F8058B7F09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5" name="Freeform: Shape 3714">
              <a:extLst>
                <a:ext uri="{FF2B5EF4-FFF2-40B4-BE49-F238E27FC236}">
                  <a16:creationId xmlns:a16="http://schemas.microsoft.com/office/drawing/2014/main" id="{0F4B7616-3A8E-47A2-9762-BD30371FE23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6" name="Freeform: Shape 3715">
              <a:extLst>
                <a:ext uri="{FF2B5EF4-FFF2-40B4-BE49-F238E27FC236}">
                  <a16:creationId xmlns:a16="http://schemas.microsoft.com/office/drawing/2014/main" id="{34F04B3F-FFFD-4E13-9D5D-DE156EFB73DE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7" name="Freeform: Shape 3716">
              <a:extLst>
                <a:ext uri="{FF2B5EF4-FFF2-40B4-BE49-F238E27FC236}">
                  <a16:creationId xmlns:a16="http://schemas.microsoft.com/office/drawing/2014/main" id="{D0901B45-DC4D-447A-876D-59E280E92511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8" name="Freeform: Shape 3717">
              <a:extLst>
                <a:ext uri="{FF2B5EF4-FFF2-40B4-BE49-F238E27FC236}">
                  <a16:creationId xmlns:a16="http://schemas.microsoft.com/office/drawing/2014/main" id="{E8CCC97C-1DB5-4266-BDC0-9CA67FC9D112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9" name="Freeform: Shape 3718">
              <a:extLst>
                <a:ext uri="{FF2B5EF4-FFF2-40B4-BE49-F238E27FC236}">
                  <a16:creationId xmlns:a16="http://schemas.microsoft.com/office/drawing/2014/main" id="{60E3D722-8710-4339-99FE-7C251091ECEE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0" name="Freeform: Shape 3719">
              <a:extLst>
                <a:ext uri="{FF2B5EF4-FFF2-40B4-BE49-F238E27FC236}">
                  <a16:creationId xmlns:a16="http://schemas.microsoft.com/office/drawing/2014/main" id="{DC809A00-104D-4607-9A2F-E61628E5687E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1" name="Freeform: Shape 3720">
              <a:extLst>
                <a:ext uri="{FF2B5EF4-FFF2-40B4-BE49-F238E27FC236}">
                  <a16:creationId xmlns:a16="http://schemas.microsoft.com/office/drawing/2014/main" id="{620FF8DA-63BF-4F2E-BB23-6CBD9ADCF709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2" name="Freeform: Shape 3721">
              <a:extLst>
                <a:ext uri="{FF2B5EF4-FFF2-40B4-BE49-F238E27FC236}">
                  <a16:creationId xmlns:a16="http://schemas.microsoft.com/office/drawing/2014/main" id="{023CBDD7-3674-4B02-A6E0-E32CDCA28A2B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3" name="Freeform: Shape 3722">
              <a:extLst>
                <a:ext uri="{FF2B5EF4-FFF2-40B4-BE49-F238E27FC236}">
                  <a16:creationId xmlns:a16="http://schemas.microsoft.com/office/drawing/2014/main" id="{DD755262-5FF4-499E-BB34-0801C4ABACC8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4" name="Freeform: Shape 3723">
              <a:extLst>
                <a:ext uri="{FF2B5EF4-FFF2-40B4-BE49-F238E27FC236}">
                  <a16:creationId xmlns:a16="http://schemas.microsoft.com/office/drawing/2014/main" id="{18E99E4D-6EF6-4E13-8A6D-B61A34FD2564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5" name="Freeform: Shape 3724">
              <a:extLst>
                <a:ext uri="{FF2B5EF4-FFF2-40B4-BE49-F238E27FC236}">
                  <a16:creationId xmlns:a16="http://schemas.microsoft.com/office/drawing/2014/main" id="{1E34C3A0-F8C4-4F81-AFF9-3805D33BE124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6" name="Freeform: Shape 3725">
              <a:extLst>
                <a:ext uri="{FF2B5EF4-FFF2-40B4-BE49-F238E27FC236}">
                  <a16:creationId xmlns:a16="http://schemas.microsoft.com/office/drawing/2014/main" id="{A8217773-0E35-4050-967C-E409640527F8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7" name="Freeform: Shape 3726">
              <a:extLst>
                <a:ext uri="{FF2B5EF4-FFF2-40B4-BE49-F238E27FC236}">
                  <a16:creationId xmlns:a16="http://schemas.microsoft.com/office/drawing/2014/main" id="{A410E64A-8361-4F9F-B88A-10D0CEC995CE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8" name="Freeform: Shape 3727">
              <a:extLst>
                <a:ext uri="{FF2B5EF4-FFF2-40B4-BE49-F238E27FC236}">
                  <a16:creationId xmlns:a16="http://schemas.microsoft.com/office/drawing/2014/main" id="{38029A96-96D2-46B7-8E59-7AF076742D4A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9" name="Freeform: Shape 3728">
              <a:extLst>
                <a:ext uri="{FF2B5EF4-FFF2-40B4-BE49-F238E27FC236}">
                  <a16:creationId xmlns:a16="http://schemas.microsoft.com/office/drawing/2014/main" id="{AF784AE7-F3D5-492B-BEB2-B97F77E5405C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0" name="Freeform: Shape 3729">
              <a:extLst>
                <a:ext uri="{FF2B5EF4-FFF2-40B4-BE49-F238E27FC236}">
                  <a16:creationId xmlns:a16="http://schemas.microsoft.com/office/drawing/2014/main" id="{CF13900A-510D-48F0-856C-7E65A82EB06F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1" name="Freeform: Shape 3730">
              <a:extLst>
                <a:ext uri="{FF2B5EF4-FFF2-40B4-BE49-F238E27FC236}">
                  <a16:creationId xmlns:a16="http://schemas.microsoft.com/office/drawing/2014/main" id="{64EC88A6-29FC-4386-AFAE-3F07FB77C83E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2" name="Freeform: Shape 3731">
              <a:extLst>
                <a:ext uri="{FF2B5EF4-FFF2-40B4-BE49-F238E27FC236}">
                  <a16:creationId xmlns:a16="http://schemas.microsoft.com/office/drawing/2014/main" id="{20CB8AE7-FF99-4AFD-B261-D4DA6931FB66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3" name="Freeform: Shape 3732">
              <a:extLst>
                <a:ext uri="{FF2B5EF4-FFF2-40B4-BE49-F238E27FC236}">
                  <a16:creationId xmlns:a16="http://schemas.microsoft.com/office/drawing/2014/main" id="{DDC5B0A0-BB20-4391-A062-F3E44407DB12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4" name="Freeform: Shape 3733">
              <a:extLst>
                <a:ext uri="{FF2B5EF4-FFF2-40B4-BE49-F238E27FC236}">
                  <a16:creationId xmlns:a16="http://schemas.microsoft.com/office/drawing/2014/main" id="{AE765AE5-7D08-49BF-AB13-87F9D60FFED4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5" name="Freeform: Shape 3734">
              <a:extLst>
                <a:ext uri="{FF2B5EF4-FFF2-40B4-BE49-F238E27FC236}">
                  <a16:creationId xmlns:a16="http://schemas.microsoft.com/office/drawing/2014/main" id="{C4F89089-C07D-4A66-809D-4DD82F3B774F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6" name="Freeform: Shape 3735">
              <a:extLst>
                <a:ext uri="{FF2B5EF4-FFF2-40B4-BE49-F238E27FC236}">
                  <a16:creationId xmlns:a16="http://schemas.microsoft.com/office/drawing/2014/main" id="{420BE767-7472-4AAD-94C0-28A50B0B5C3F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7" name="Freeform: Shape 3736">
              <a:extLst>
                <a:ext uri="{FF2B5EF4-FFF2-40B4-BE49-F238E27FC236}">
                  <a16:creationId xmlns:a16="http://schemas.microsoft.com/office/drawing/2014/main" id="{E24350F0-5AF5-491F-A0E2-9D94870BDB33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8" name="Freeform: Shape 3737">
              <a:extLst>
                <a:ext uri="{FF2B5EF4-FFF2-40B4-BE49-F238E27FC236}">
                  <a16:creationId xmlns:a16="http://schemas.microsoft.com/office/drawing/2014/main" id="{C8A6F53C-0532-4B10-A550-58416500CFCB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9" name="Freeform: Shape 3738">
              <a:extLst>
                <a:ext uri="{FF2B5EF4-FFF2-40B4-BE49-F238E27FC236}">
                  <a16:creationId xmlns:a16="http://schemas.microsoft.com/office/drawing/2014/main" id="{F9994C1B-24D3-4B7D-B2AD-97DEA323098E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0" name="Freeform: Shape 3739">
              <a:extLst>
                <a:ext uri="{FF2B5EF4-FFF2-40B4-BE49-F238E27FC236}">
                  <a16:creationId xmlns:a16="http://schemas.microsoft.com/office/drawing/2014/main" id="{2343A914-58A7-4D03-B2CB-913D8238E36F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1" name="Freeform: Shape 3740">
              <a:extLst>
                <a:ext uri="{FF2B5EF4-FFF2-40B4-BE49-F238E27FC236}">
                  <a16:creationId xmlns:a16="http://schemas.microsoft.com/office/drawing/2014/main" id="{084062C3-A9D6-466E-B7D7-54EAB8F64235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2" name="Freeform: Shape 3741">
              <a:extLst>
                <a:ext uri="{FF2B5EF4-FFF2-40B4-BE49-F238E27FC236}">
                  <a16:creationId xmlns:a16="http://schemas.microsoft.com/office/drawing/2014/main" id="{268CD23A-101D-4904-AB22-3454D1E3C820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3" name="Freeform: Shape 3742">
              <a:extLst>
                <a:ext uri="{FF2B5EF4-FFF2-40B4-BE49-F238E27FC236}">
                  <a16:creationId xmlns:a16="http://schemas.microsoft.com/office/drawing/2014/main" id="{11956764-1A1F-4F3D-BF48-0C5EE9FD86A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4" name="Freeform: Shape 3743">
              <a:extLst>
                <a:ext uri="{FF2B5EF4-FFF2-40B4-BE49-F238E27FC236}">
                  <a16:creationId xmlns:a16="http://schemas.microsoft.com/office/drawing/2014/main" id="{A271EA52-7F70-4234-9BDC-166CC15B68B8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5" name="Freeform: Shape 3744">
              <a:extLst>
                <a:ext uri="{FF2B5EF4-FFF2-40B4-BE49-F238E27FC236}">
                  <a16:creationId xmlns:a16="http://schemas.microsoft.com/office/drawing/2014/main" id="{54C2F952-D9EA-4D67-9EC0-C701794F338C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6" name="Freeform: Shape 3745">
              <a:extLst>
                <a:ext uri="{FF2B5EF4-FFF2-40B4-BE49-F238E27FC236}">
                  <a16:creationId xmlns:a16="http://schemas.microsoft.com/office/drawing/2014/main" id="{64971C1C-7451-4DFC-87A3-C51B0D552570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7" name="Freeform: Shape 3746">
              <a:extLst>
                <a:ext uri="{FF2B5EF4-FFF2-40B4-BE49-F238E27FC236}">
                  <a16:creationId xmlns:a16="http://schemas.microsoft.com/office/drawing/2014/main" id="{122DB0BF-DE6C-4913-949A-12ACB4FB1432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8" name="Freeform: Shape 3747">
              <a:extLst>
                <a:ext uri="{FF2B5EF4-FFF2-40B4-BE49-F238E27FC236}">
                  <a16:creationId xmlns:a16="http://schemas.microsoft.com/office/drawing/2014/main" id="{CD79231E-3894-4F35-B2C7-EB19632CFE2D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9" name="Freeform: Shape 3748">
              <a:extLst>
                <a:ext uri="{FF2B5EF4-FFF2-40B4-BE49-F238E27FC236}">
                  <a16:creationId xmlns:a16="http://schemas.microsoft.com/office/drawing/2014/main" id="{1E230AA2-5576-4026-8B58-EB0141D14604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0" name="Freeform: Shape 3749">
              <a:extLst>
                <a:ext uri="{FF2B5EF4-FFF2-40B4-BE49-F238E27FC236}">
                  <a16:creationId xmlns:a16="http://schemas.microsoft.com/office/drawing/2014/main" id="{ED8179F1-3334-4C4E-A195-41006AB80993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1" name="Freeform: Shape 3750">
              <a:extLst>
                <a:ext uri="{FF2B5EF4-FFF2-40B4-BE49-F238E27FC236}">
                  <a16:creationId xmlns:a16="http://schemas.microsoft.com/office/drawing/2014/main" id="{F7F42E4D-14E6-4C50-9249-D19D12D8D65E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2" name="Freeform: Shape 3751">
              <a:extLst>
                <a:ext uri="{FF2B5EF4-FFF2-40B4-BE49-F238E27FC236}">
                  <a16:creationId xmlns:a16="http://schemas.microsoft.com/office/drawing/2014/main" id="{21A3202C-A4CD-4F0D-97D1-5BA193BE6AEA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3" name="Freeform: Shape 3752">
              <a:extLst>
                <a:ext uri="{FF2B5EF4-FFF2-40B4-BE49-F238E27FC236}">
                  <a16:creationId xmlns:a16="http://schemas.microsoft.com/office/drawing/2014/main" id="{EF1DD5FB-18DB-4E28-91C3-98200E750345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4" name="Freeform: Shape 3753">
              <a:extLst>
                <a:ext uri="{FF2B5EF4-FFF2-40B4-BE49-F238E27FC236}">
                  <a16:creationId xmlns:a16="http://schemas.microsoft.com/office/drawing/2014/main" id="{3B008E3D-8144-4D40-8B30-7D66F3121064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5" name="Freeform: Shape 3754">
              <a:extLst>
                <a:ext uri="{FF2B5EF4-FFF2-40B4-BE49-F238E27FC236}">
                  <a16:creationId xmlns:a16="http://schemas.microsoft.com/office/drawing/2014/main" id="{94E3374D-F4D2-4FFA-9872-8A3F5DD8C170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6" name="Freeform: Shape 3755">
              <a:extLst>
                <a:ext uri="{FF2B5EF4-FFF2-40B4-BE49-F238E27FC236}">
                  <a16:creationId xmlns:a16="http://schemas.microsoft.com/office/drawing/2014/main" id="{A41D1CF4-8B26-4CD6-80B5-72C889F2199C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7" name="Freeform: Shape 3756">
              <a:extLst>
                <a:ext uri="{FF2B5EF4-FFF2-40B4-BE49-F238E27FC236}">
                  <a16:creationId xmlns:a16="http://schemas.microsoft.com/office/drawing/2014/main" id="{DAD40557-A8D3-4358-8206-4B58D55E45E3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8" name="Freeform: Shape 3757">
              <a:extLst>
                <a:ext uri="{FF2B5EF4-FFF2-40B4-BE49-F238E27FC236}">
                  <a16:creationId xmlns:a16="http://schemas.microsoft.com/office/drawing/2014/main" id="{475FA44E-67CA-4837-AE40-0D3530F7CCCF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9" name="Freeform: Shape 3758">
              <a:extLst>
                <a:ext uri="{FF2B5EF4-FFF2-40B4-BE49-F238E27FC236}">
                  <a16:creationId xmlns:a16="http://schemas.microsoft.com/office/drawing/2014/main" id="{7CB01B5D-D847-4D7B-A584-6FE4B2B6E4F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0" name="Freeform: Shape 3759">
              <a:extLst>
                <a:ext uri="{FF2B5EF4-FFF2-40B4-BE49-F238E27FC236}">
                  <a16:creationId xmlns:a16="http://schemas.microsoft.com/office/drawing/2014/main" id="{45743FB5-0ECA-44E8-A044-43067A9C6E37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1" name="Freeform: Shape 3760">
              <a:extLst>
                <a:ext uri="{FF2B5EF4-FFF2-40B4-BE49-F238E27FC236}">
                  <a16:creationId xmlns:a16="http://schemas.microsoft.com/office/drawing/2014/main" id="{8253586E-9EFD-494A-AF11-9C8AB0CD109A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2" name="Freeform: Shape 3761">
              <a:extLst>
                <a:ext uri="{FF2B5EF4-FFF2-40B4-BE49-F238E27FC236}">
                  <a16:creationId xmlns:a16="http://schemas.microsoft.com/office/drawing/2014/main" id="{65F2028F-0D49-4795-8651-DA1032B86620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3" name="Freeform: Shape 3762">
              <a:extLst>
                <a:ext uri="{FF2B5EF4-FFF2-40B4-BE49-F238E27FC236}">
                  <a16:creationId xmlns:a16="http://schemas.microsoft.com/office/drawing/2014/main" id="{22F71591-63EC-4FA3-8399-BEDB1A379B4A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4" name="Freeform: Shape 3763">
              <a:extLst>
                <a:ext uri="{FF2B5EF4-FFF2-40B4-BE49-F238E27FC236}">
                  <a16:creationId xmlns:a16="http://schemas.microsoft.com/office/drawing/2014/main" id="{29B2BD29-FCAB-429E-89BE-DEC2D1D4607E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5" name="Freeform: Shape 3764">
              <a:extLst>
                <a:ext uri="{FF2B5EF4-FFF2-40B4-BE49-F238E27FC236}">
                  <a16:creationId xmlns:a16="http://schemas.microsoft.com/office/drawing/2014/main" id="{E8774038-E969-43F8-8DB2-9B5335D96070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6" name="Freeform: Shape 3765">
              <a:extLst>
                <a:ext uri="{FF2B5EF4-FFF2-40B4-BE49-F238E27FC236}">
                  <a16:creationId xmlns:a16="http://schemas.microsoft.com/office/drawing/2014/main" id="{5E5CA9C5-073F-43BA-8220-75C447D8A78C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7" name="Freeform: Shape 3766">
              <a:extLst>
                <a:ext uri="{FF2B5EF4-FFF2-40B4-BE49-F238E27FC236}">
                  <a16:creationId xmlns:a16="http://schemas.microsoft.com/office/drawing/2014/main" id="{8B41DECC-105F-4763-92E9-E3C93C529BA5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8" name="Freeform: Shape 3767">
              <a:extLst>
                <a:ext uri="{FF2B5EF4-FFF2-40B4-BE49-F238E27FC236}">
                  <a16:creationId xmlns:a16="http://schemas.microsoft.com/office/drawing/2014/main" id="{76851B1E-5EB7-47F6-BAF8-0714DCF6108C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9" name="Freeform: Shape 3768">
              <a:extLst>
                <a:ext uri="{FF2B5EF4-FFF2-40B4-BE49-F238E27FC236}">
                  <a16:creationId xmlns:a16="http://schemas.microsoft.com/office/drawing/2014/main" id="{8E8DAFDE-7575-48E2-A1CB-437364E01B05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0" name="Freeform: Shape 3769">
              <a:extLst>
                <a:ext uri="{FF2B5EF4-FFF2-40B4-BE49-F238E27FC236}">
                  <a16:creationId xmlns:a16="http://schemas.microsoft.com/office/drawing/2014/main" id="{F3294C07-E891-47D1-B08C-43C273EE27CF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1" name="Freeform: Shape 3770">
              <a:extLst>
                <a:ext uri="{FF2B5EF4-FFF2-40B4-BE49-F238E27FC236}">
                  <a16:creationId xmlns:a16="http://schemas.microsoft.com/office/drawing/2014/main" id="{CFC69505-1447-4B04-AA10-970FE3E3DDC5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2" name="Freeform: Shape 3771">
              <a:extLst>
                <a:ext uri="{FF2B5EF4-FFF2-40B4-BE49-F238E27FC236}">
                  <a16:creationId xmlns:a16="http://schemas.microsoft.com/office/drawing/2014/main" id="{1069050C-90BC-491F-B344-F7C8C9CCF842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3" name="Freeform: Shape 3772">
              <a:extLst>
                <a:ext uri="{FF2B5EF4-FFF2-40B4-BE49-F238E27FC236}">
                  <a16:creationId xmlns:a16="http://schemas.microsoft.com/office/drawing/2014/main" id="{EF1DD98E-9CD1-42EE-B436-EE6D4CA441E8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4" name="Freeform: Shape 3773">
              <a:extLst>
                <a:ext uri="{FF2B5EF4-FFF2-40B4-BE49-F238E27FC236}">
                  <a16:creationId xmlns:a16="http://schemas.microsoft.com/office/drawing/2014/main" id="{A5426EBB-4FCF-4E47-828A-B9D45B4947B4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5" name="Freeform: Shape 3774">
              <a:extLst>
                <a:ext uri="{FF2B5EF4-FFF2-40B4-BE49-F238E27FC236}">
                  <a16:creationId xmlns:a16="http://schemas.microsoft.com/office/drawing/2014/main" id="{8C6F0AF9-1E32-440F-9C04-110D6A182A63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6" name="Freeform: Shape 3775">
              <a:extLst>
                <a:ext uri="{FF2B5EF4-FFF2-40B4-BE49-F238E27FC236}">
                  <a16:creationId xmlns:a16="http://schemas.microsoft.com/office/drawing/2014/main" id="{BEA193A2-767D-4137-8C14-113E1CB98CDB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7" name="Freeform: Shape 3776">
              <a:extLst>
                <a:ext uri="{FF2B5EF4-FFF2-40B4-BE49-F238E27FC236}">
                  <a16:creationId xmlns:a16="http://schemas.microsoft.com/office/drawing/2014/main" id="{57D2318A-5542-4894-9A1D-786B3197893C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8" name="Freeform: Shape 3777">
              <a:extLst>
                <a:ext uri="{FF2B5EF4-FFF2-40B4-BE49-F238E27FC236}">
                  <a16:creationId xmlns:a16="http://schemas.microsoft.com/office/drawing/2014/main" id="{7E8B083C-1B3A-4D4B-847D-A1E936CC6140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9" name="Freeform: Shape 3778">
              <a:extLst>
                <a:ext uri="{FF2B5EF4-FFF2-40B4-BE49-F238E27FC236}">
                  <a16:creationId xmlns:a16="http://schemas.microsoft.com/office/drawing/2014/main" id="{17852754-8A8B-4DA9-A080-82BE301525F7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0" name="Freeform: Shape 3779">
              <a:extLst>
                <a:ext uri="{FF2B5EF4-FFF2-40B4-BE49-F238E27FC236}">
                  <a16:creationId xmlns:a16="http://schemas.microsoft.com/office/drawing/2014/main" id="{F96B1B7E-8B42-45FA-A5D8-6C223286ECA2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1" name="Freeform: Shape 3780">
              <a:extLst>
                <a:ext uri="{FF2B5EF4-FFF2-40B4-BE49-F238E27FC236}">
                  <a16:creationId xmlns:a16="http://schemas.microsoft.com/office/drawing/2014/main" id="{F5B1D1BE-4874-4F9B-8C1E-0E7A9E173410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2" name="Freeform: Shape 3781">
              <a:extLst>
                <a:ext uri="{FF2B5EF4-FFF2-40B4-BE49-F238E27FC236}">
                  <a16:creationId xmlns:a16="http://schemas.microsoft.com/office/drawing/2014/main" id="{EE77877D-83B9-4309-A816-99B379A87548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3" name="Freeform: Shape 3782">
              <a:extLst>
                <a:ext uri="{FF2B5EF4-FFF2-40B4-BE49-F238E27FC236}">
                  <a16:creationId xmlns:a16="http://schemas.microsoft.com/office/drawing/2014/main" id="{588D5E13-016F-450A-8169-D7449CDEF107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4" name="Freeform: Shape 3783">
              <a:extLst>
                <a:ext uri="{FF2B5EF4-FFF2-40B4-BE49-F238E27FC236}">
                  <a16:creationId xmlns:a16="http://schemas.microsoft.com/office/drawing/2014/main" id="{0B6A2CBE-B4FA-45A4-BE43-4C62DD4D06F4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85" name="Group 3784">
            <a:extLst>
              <a:ext uri="{FF2B5EF4-FFF2-40B4-BE49-F238E27FC236}">
                <a16:creationId xmlns:a16="http://schemas.microsoft.com/office/drawing/2014/main" id="{7C8B0114-CFF4-417B-8659-7D410079B4C9}"/>
              </a:ext>
            </a:extLst>
          </p:cNvPr>
          <p:cNvGrpSpPr/>
          <p:nvPr/>
        </p:nvGrpSpPr>
        <p:grpSpPr>
          <a:xfrm flipH="1">
            <a:off x="4222694" y="1162793"/>
            <a:ext cx="305167" cy="267260"/>
            <a:chOff x="6809793" y="1954053"/>
            <a:chExt cx="1048808" cy="918528"/>
          </a:xfrm>
        </p:grpSpPr>
        <p:sp>
          <p:nvSpPr>
            <p:cNvPr id="3786" name="Freeform: Shape 3785">
              <a:extLst>
                <a:ext uri="{FF2B5EF4-FFF2-40B4-BE49-F238E27FC236}">
                  <a16:creationId xmlns:a16="http://schemas.microsoft.com/office/drawing/2014/main" id="{6B285882-FBE2-4169-B797-34E6A309BE83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7" name="Freeform: Shape 3786">
              <a:extLst>
                <a:ext uri="{FF2B5EF4-FFF2-40B4-BE49-F238E27FC236}">
                  <a16:creationId xmlns:a16="http://schemas.microsoft.com/office/drawing/2014/main" id="{5B70035E-7D68-4FC9-86DA-8A602CA09FB2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8" name="Freeform: Shape 3787">
              <a:extLst>
                <a:ext uri="{FF2B5EF4-FFF2-40B4-BE49-F238E27FC236}">
                  <a16:creationId xmlns:a16="http://schemas.microsoft.com/office/drawing/2014/main" id="{8D319D78-0831-4B4A-BA9C-07F94C640F04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9" name="Freeform: Shape 3788">
              <a:extLst>
                <a:ext uri="{FF2B5EF4-FFF2-40B4-BE49-F238E27FC236}">
                  <a16:creationId xmlns:a16="http://schemas.microsoft.com/office/drawing/2014/main" id="{41768A9E-4FCF-4D10-887F-EFEAD6492F80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0" name="Freeform: Shape 3789">
              <a:extLst>
                <a:ext uri="{FF2B5EF4-FFF2-40B4-BE49-F238E27FC236}">
                  <a16:creationId xmlns:a16="http://schemas.microsoft.com/office/drawing/2014/main" id="{459EBF61-39B6-4149-B736-6EA2737BE2B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1" name="Freeform: Shape 3790">
              <a:extLst>
                <a:ext uri="{FF2B5EF4-FFF2-40B4-BE49-F238E27FC236}">
                  <a16:creationId xmlns:a16="http://schemas.microsoft.com/office/drawing/2014/main" id="{09C4D7CE-33B5-4065-8593-3DB83795BCD1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2" name="Freeform: Shape 3791">
              <a:extLst>
                <a:ext uri="{FF2B5EF4-FFF2-40B4-BE49-F238E27FC236}">
                  <a16:creationId xmlns:a16="http://schemas.microsoft.com/office/drawing/2014/main" id="{DB332898-E2CC-440E-AC92-E58A52E1D100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3" name="Freeform: Shape 3792">
              <a:extLst>
                <a:ext uri="{FF2B5EF4-FFF2-40B4-BE49-F238E27FC236}">
                  <a16:creationId xmlns:a16="http://schemas.microsoft.com/office/drawing/2014/main" id="{B4DE26AE-3EA5-486E-964E-6EAFD712B287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4" name="Freeform: Shape 3793">
              <a:extLst>
                <a:ext uri="{FF2B5EF4-FFF2-40B4-BE49-F238E27FC236}">
                  <a16:creationId xmlns:a16="http://schemas.microsoft.com/office/drawing/2014/main" id="{E8B2DDE6-580B-4ECB-A8F2-CFD42CBD342C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5" name="Freeform: Shape 3794">
              <a:extLst>
                <a:ext uri="{FF2B5EF4-FFF2-40B4-BE49-F238E27FC236}">
                  <a16:creationId xmlns:a16="http://schemas.microsoft.com/office/drawing/2014/main" id="{156027D9-35C9-4424-AABF-801EA79CC856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6" name="Freeform: Shape 3795">
              <a:extLst>
                <a:ext uri="{FF2B5EF4-FFF2-40B4-BE49-F238E27FC236}">
                  <a16:creationId xmlns:a16="http://schemas.microsoft.com/office/drawing/2014/main" id="{9E1ECD5F-0250-4BBE-9295-EB931352200B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7" name="Freeform: Shape 3796">
              <a:extLst>
                <a:ext uri="{FF2B5EF4-FFF2-40B4-BE49-F238E27FC236}">
                  <a16:creationId xmlns:a16="http://schemas.microsoft.com/office/drawing/2014/main" id="{82FC93F9-CD72-407D-85C0-19E1DE870EED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8" name="Freeform: Shape 3797">
              <a:extLst>
                <a:ext uri="{FF2B5EF4-FFF2-40B4-BE49-F238E27FC236}">
                  <a16:creationId xmlns:a16="http://schemas.microsoft.com/office/drawing/2014/main" id="{F234C581-698C-4128-9787-092BBA0C3FF4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9" name="Freeform: Shape 3798">
              <a:extLst>
                <a:ext uri="{FF2B5EF4-FFF2-40B4-BE49-F238E27FC236}">
                  <a16:creationId xmlns:a16="http://schemas.microsoft.com/office/drawing/2014/main" id="{7CC3E5D7-6CCB-4D42-ADFD-31469A0F26E3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0" name="Freeform: Shape 3799">
              <a:extLst>
                <a:ext uri="{FF2B5EF4-FFF2-40B4-BE49-F238E27FC236}">
                  <a16:creationId xmlns:a16="http://schemas.microsoft.com/office/drawing/2014/main" id="{8D8AF934-B87E-4DC5-BC19-16378012A0DE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1" name="Freeform: Shape 3800">
              <a:extLst>
                <a:ext uri="{FF2B5EF4-FFF2-40B4-BE49-F238E27FC236}">
                  <a16:creationId xmlns:a16="http://schemas.microsoft.com/office/drawing/2014/main" id="{D107A55D-0F32-4FD2-ACB0-34E622F1A0B7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2" name="Freeform: Shape 3801">
              <a:extLst>
                <a:ext uri="{FF2B5EF4-FFF2-40B4-BE49-F238E27FC236}">
                  <a16:creationId xmlns:a16="http://schemas.microsoft.com/office/drawing/2014/main" id="{4873DEB7-A9E4-453F-BBE7-4F81FBC89462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3" name="Freeform: Shape 3802">
              <a:extLst>
                <a:ext uri="{FF2B5EF4-FFF2-40B4-BE49-F238E27FC236}">
                  <a16:creationId xmlns:a16="http://schemas.microsoft.com/office/drawing/2014/main" id="{691603DF-166A-4A82-9468-BB9E3B74999C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4" name="Freeform: Shape 3803">
              <a:extLst>
                <a:ext uri="{FF2B5EF4-FFF2-40B4-BE49-F238E27FC236}">
                  <a16:creationId xmlns:a16="http://schemas.microsoft.com/office/drawing/2014/main" id="{59544419-04EE-4821-9F64-17232B1C077D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5" name="Freeform: Shape 3804">
              <a:extLst>
                <a:ext uri="{FF2B5EF4-FFF2-40B4-BE49-F238E27FC236}">
                  <a16:creationId xmlns:a16="http://schemas.microsoft.com/office/drawing/2014/main" id="{FF6EBCC4-213D-4466-9251-148154D6C86A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6" name="Freeform: Shape 3805">
              <a:extLst>
                <a:ext uri="{FF2B5EF4-FFF2-40B4-BE49-F238E27FC236}">
                  <a16:creationId xmlns:a16="http://schemas.microsoft.com/office/drawing/2014/main" id="{A45A43FF-D34F-4BF9-B5CF-BC55443688CB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7" name="Freeform: Shape 3806">
              <a:extLst>
                <a:ext uri="{FF2B5EF4-FFF2-40B4-BE49-F238E27FC236}">
                  <a16:creationId xmlns:a16="http://schemas.microsoft.com/office/drawing/2014/main" id="{D1A5DCE2-DB34-47CE-A681-20AAA388B90E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8" name="Freeform: Shape 3807">
              <a:extLst>
                <a:ext uri="{FF2B5EF4-FFF2-40B4-BE49-F238E27FC236}">
                  <a16:creationId xmlns:a16="http://schemas.microsoft.com/office/drawing/2014/main" id="{5D026965-64AE-4B6F-B3A7-D08E222D410B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9" name="Freeform: Shape 3808">
              <a:extLst>
                <a:ext uri="{FF2B5EF4-FFF2-40B4-BE49-F238E27FC236}">
                  <a16:creationId xmlns:a16="http://schemas.microsoft.com/office/drawing/2014/main" id="{2B7104B4-5903-43E8-B1CF-D0F77B858BD3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0" name="Freeform: Shape 3809">
              <a:extLst>
                <a:ext uri="{FF2B5EF4-FFF2-40B4-BE49-F238E27FC236}">
                  <a16:creationId xmlns:a16="http://schemas.microsoft.com/office/drawing/2014/main" id="{437A12EB-12ED-4EEE-8BCD-D3547753F87B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1" name="Freeform: Shape 3810">
              <a:extLst>
                <a:ext uri="{FF2B5EF4-FFF2-40B4-BE49-F238E27FC236}">
                  <a16:creationId xmlns:a16="http://schemas.microsoft.com/office/drawing/2014/main" id="{E8380EE9-E80C-4871-9617-38BF41F8637B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2" name="Freeform: Shape 3811">
              <a:extLst>
                <a:ext uri="{FF2B5EF4-FFF2-40B4-BE49-F238E27FC236}">
                  <a16:creationId xmlns:a16="http://schemas.microsoft.com/office/drawing/2014/main" id="{3208C4C3-1923-4EAB-B544-81936E68F576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3" name="Freeform: Shape 3812">
              <a:extLst>
                <a:ext uri="{FF2B5EF4-FFF2-40B4-BE49-F238E27FC236}">
                  <a16:creationId xmlns:a16="http://schemas.microsoft.com/office/drawing/2014/main" id="{75D78CA6-EDA7-4F6C-B91E-4727376FD0F6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4" name="Freeform: Shape 3813">
              <a:extLst>
                <a:ext uri="{FF2B5EF4-FFF2-40B4-BE49-F238E27FC236}">
                  <a16:creationId xmlns:a16="http://schemas.microsoft.com/office/drawing/2014/main" id="{927A3DCD-D7D3-4E08-9CE5-087332EE64EC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5" name="Freeform: Shape 3814">
              <a:extLst>
                <a:ext uri="{FF2B5EF4-FFF2-40B4-BE49-F238E27FC236}">
                  <a16:creationId xmlns:a16="http://schemas.microsoft.com/office/drawing/2014/main" id="{0275222E-5F41-4B23-AAD2-0FFF264ACFCB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6" name="Freeform: Shape 3815">
              <a:extLst>
                <a:ext uri="{FF2B5EF4-FFF2-40B4-BE49-F238E27FC236}">
                  <a16:creationId xmlns:a16="http://schemas.microsoft.com/office/drawing/2014/main" id="{44D0CEF3-10BA-440C-9BAF-C864A9A3D2FC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7" name="Freeform: Shape 3816">
              <a:extLst>
                <a:ext uri="{FF2B5EF4-FFF2-40B4-BE49-F238E27FC236}">
                  <a16:creationId xmlns:a16="http://schemas.microsoft.com/office/drawing/2014/main" id="{27E77C08-D535-4A98-B4F5-7AEABD96230C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8" name="Freeform: Shape 3817">
              <a:extLst>
                <a:ext uri="{FF2B5EF4-FFF2-40B4-BE49-F238E27FC236}">
                  <a16:creationId xmlns:a16="http://schemas.microsoft.com/office/drawing/2014/main" id="{A73832BD-D722-459A-BBFC-9DF05A7BFDC6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9" name="Freeform: Shape 3818">
              <a:extLst>
                <a:ext uri="{FF2B5EF4-FFF2-40B4-BE49-F238E27FC236}">
                  <a16:creationId xmlns:a16="http://schemas.microsoft.com/office/drawing/2014/main" id="{8667967A-8664-465E-B1F0-DDC8C30281C2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0" name="Freeform: Shape 3819">
              <a:extLst>
                <a:ext uri="{FF2B5EF4-FFF2-40B4-BE49-F238E27FC236}">
                  <a16:creationId xmlns:a16="http://schemas.microsoft.com/office/drawing/2014/main" id="{1FA99A86-C32E-44D8-8D93-604DCA145A4B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1" name="Freeform: Shape 3820">
              <a:extLst>
                <a:ext uri="{FF2B5EF4-FFF2-40B4-BE49-F238E27FC236}">
                  <a16:creationId xmlns:a16="http://schemas.microsoft.com/office/drawing/2014/main" id="{26EE01DF-948F-4A37-B2F9-E3F8FA65D4E7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2" name="Freeform: Shape 3821">
              <a:extLst>
                <a:ext uri="{FF2B5EF4-FFF2-40B4-BE49-F238E27FC236}">
                  <a16:creationId xmlns:a16="http://schemas.microsoft.com/office/drawing/2014/main" id="{A746F665-53FE-47A5-8ED9-56D63CA96D63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3" name="Freeform: Shape 3822">
              <a:extLst>
                <a:ext uri="{FF2B5EF4-FFF2-40B4-BE49-F238E27FC236}">
                  <a16:creationId xmlns:a16="http://schemas.microsoft.com/office/drawing/2014/main" id="{B3184F54-FC83-4F01-8ADA-C41CCC02FFEF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4" name="Freeform: Shape 3823">
              <a:extLst>
                <a:ext uri="{FF2B5EF4-FFF2-40B4-BE49-F238E27FC236}">
                  <a16:creationId xmlns:a16="http://schemas.microsoft.com/office/drawing/2014/main" id="{44953D00-CAB1-495E-BF35-41C0DF98D13A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5" name="Freeform: Shape 3824">
              <a:extLst>
                <a:ext uri="{FF2B5EF4-FFF2-40B4-BE49-F238E27FC236}">
                  <a16:creationId xmlns:a16="http://schemas.microsoft.com/office/drawing/2014/main" id="{3A75EDDB-CFB6-4A56-9148-C0FB1E667F4F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6" name="Freeform: Shape 3825">
              <a:extLst>
                <a:ext uri="{FF2B5EF4-FFF2-40B4-BE49-F238E27FC236}">
                  <a16:creationId xmlns:a16="http://schemas.microsoft.com/office/drawing/2014/main" id="{D0D153BF-C998-4629-A4C3-E46A8BF34AC2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7" name="Freeform: Shape 3826">
              <a:extLst>
                <a:ext uri="{FF2B5EF4-FFF2-40B4-BE49-F238E27FC236}">
                  <a16:creationId xmlns:a16="http://schemas.microsoft.com/office/drawing/2014/main" id="{776198FA-7D63-4D63-9E37-923FDF352016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8" name="Freeform: Shape 3827">
              <a:extLst>
                <a:ext uri="{FF2B5EF4-FFF2-40B4-BE49-F238E27FC236}">
                  <a16:creationId xmlns:a16="http://schemas.microsoft.com/office/drawing/2014/main" id="{73D6FAC4-4045-4DAC-8574-4DDDC929D929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9" name="Freeform: Shape 3828">
              <a:extLst>
                <a:ext uri="{FF2B5EF4-FFF2-40B4-BE49-F238E27FC236}">
                  <a16:creationId xmlns:a16="http://schemas.microsoft.com/office/drawing/2014/main" id="{FA16274C-D8AC-4A02-BBB1-97BCF56F5BF7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0" name="Freeform: Shape 3829">
              <a:extLst>
                <a:ext uri="{FF2B5EF4-FFF2-40B4-BE49-F238E27FC236}">
                  <a16:creationId xmlns:a16="http://schemas.microsoft.com/office/drawing/2014/main" id="{84782590-AAF8-4A78-9BED-EC6E4FF8226D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1" name="Freeform: Shape 3830">
              <a:extLst>
                <a:ext uri="{FF2B5EF4-FFF2-40B4-BE49-F238E27FC236}">
                  <a16:creationId xmlns:a16="http://schemas.microsoft.com/office/drawing/2014/main" id="{A0A3C04D-D9FF-4EA9-99D9-BA917D3260BB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2" name="Freeform: Shape 3831">
              <a:extLst>
                <a:ext uri="{FF2B5EF4-FFF2-40B4-BE49-F238E27FC236}">
                  <a16:creationId xmlns:a16="http://schemas.microsoft.com/office/drawing/2014/main" id="{EA32F4B5-510A-49E5-ACFA-2F86DD80BE4A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3" name="Freeform: Shape 3832">
              <a:extLst>
                <a:ext uri="{FF2B5EF4-FFF2-40B4-BE49-F238E27FC236}">
                  <a16:creationId xmlns:a16="http://schemas.microsoft.com/office/drawing/2014/main" id="{3AED3240-C357-4E41-B737-E3C971CCACA0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4" name="Freeform: Shape 3833">
              <a:extLst>
                <a:ext uri="{FF2B5EF4-FFF2-40B4-BE49-F238E27FC236}">
                  <a16:creationId xmlns:a16="http://schemas.microsoft.com/office/drawing/2014/main" id="{3154B817-6B92-41D5-9C3C-A47F0FC93BD8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5" name="Freeform: Shape 3834">
              <a:extLst>
                <a:ext uri="{FF2B5EF4-FFF2-40B4-BE49-F238E27FC236}">
                  <a16:creationId xmlns:a16="http://schemas.microsoft.com/office/drawing/2014/main" id="{EABFD57E-EF2B-4411-B3D0-A9E8030D7233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6" name="Freeform: Shape 3835">
              <a:extLst>
                <a:ext uri="{FF2B5EF4-FFF2-40B4-BE49-F238E27FC236}">
                  <a16:creationId xmlns:a16="http://schemas.microsoft.com/office/drawing/2014/main" id="{95FD7F08-9FEA-47FA-9745-AC56035B2C43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7" name="Freeform: Shape 3836">
              <a:extLst>
                <a:ext uri="{FF2B5EF4-FFF2-40B4-BE49-F238E27FC236}">
                  <a16:creationId xmlns:a16="http://schemas.microsoft.com/office/drawing/2014/main" id="{F3C472BB-8B67-49CD-8B47-1125B60B3048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8" name="Freeform: Shape 3837">
              <a:extLst>
                <a:ext uri="{FF2B5EF4-FFF2-40B4-BE49-F238E27FC236}">
                  <a16:creationId xmlns:a16="http://schemas.microsoft.com/office/drawing/2014/main" id="{DBC978EE-5EFD-4DF1-9164-CAC5EBF965FF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9" name="Freeform: Shape 3838">
              <a:extLst>
                <a:ext uri="{FF2B5EF4-FFF2-40B4-BE49-F238E27FC236}">
                  <a16:creationId xmlns:a16="http://schemas.microsoft.com/office/drawing/2014/main" id="{83114534-1C49-4B7C-B1FA-CA44662E3089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0" name="Freeform: Shape 3839">
              <a:extLst>
                <a:ext uri="{FF2B5EF4-FFF2-40B4-BE49-F238E27FC236}">
                  <a16:creationId xmlns:a16="http://schemas.microsoft.com/office/drawing/2014/main" id="{5854E6E0-FA13-4B7F-9050-13B3425C3622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1" name="Freeform: Shape 3840">
              <a:extLst>
                <a:ext uri="{FF2B5EF4-FFF2-40B4-BE49-F238E27FC236}">
                  <a16:creationId xmlns:a16="http://schemas.microsoft.com/office/drawing/2014/main" id="{A0425487-D510-4029-88C2-17194C3F8685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2" name="Freeform: Shape 3841">
              <a:extLst>
                <a:ext uri="{FF2B5EF4-FFF2-40B4-BE49-F238E27FC236}">
                  <a16:creationId xmlns:a16="http://schemas.microsoft.com/office/drawing/2014/main" id="{C37A427D-6B44-4DC2-9FDE-1989F6602014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3" name="Freeform: Shape 3842">
              <a:extLst>
                <a:ext uri="{FF2B5EF4-FFF2-40B4-BE49-F238E27FC236}">
                  <a16:creationId xmlns:a16="http://schemas.microsoft.com/office/drawing/2014/main" id="{D9EFC31A-9232-46C8-8A0C-D2A34C2B5FE3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4" name="Freeform: Shape 3843">
              <a:extLst>
                <a:ext uri="{FF2B5EF4-FFF2-40B4-BE49-F238E27FC236}">
                  <a16:creationId xmlns:a16="http://schemas.microsoft.com/office/drawing/2014/main" id="{54D46738-B4B0-413F-AFB2-4A7F0AD810F7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5" name="Freeform: Shape 3844">
              <a:extLst>
                <a:ext uri="{FF2B5EF4-FFF2-40B4-BE49-F238E27FC236}">
                  <a16:creationId xmlns:a16="http://schemas.microsoft.com/office/drawing/2014/main" id="{6B3A10AA-4A9A-4E67-9659-A08D220BCD1A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6" name="Freeform: Shape 3845">
              <a:extLst>
                <a:ext uri="{FF2B5EF4-FFF2-40B4-BE49-F238E27FC236}">
                  <a16:creationId xmlns:a16="http://schemas.microsoft.com/office/drawing/2014/main" id="{9614439D-C3BB-4572-AF9A-1BDB60419B14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7" name="Freeform: Shape 3846">
              <a:extLst>
                <a:ext uri="{FF2B5EF4-FFF2-40B4-BE49-F238E27FC236}">
                  <a16:creationId xmlns:a16="http://schemas.microsoft.com/office/drawing/2014/main" id="{F103712E-8D3D-42E9-B739-A04BFC1F379B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8" name="Freeform: Shape 3847">
              <a:extLst>
                <a:ext uri="{FF2B5EF4-FFF2-40B4-BE49-F238E27FC236}">
                  <a16:creationId xmlns:a16="http://schemas.microsoft.com/office/drawing/2014/main" id="{E8F6C4CA-EEFD-47EC-834A-9AE59940FDFC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9" name="Freeform: Shape 3848">
              <a:extLst>
                <a:ext uri="{FF2B5EF4-FFF2-40B4-BE49-F238E27FC236}">
                  <a16:creationId xmlns:a16="http://schemas.microsoft.com/office/drawing/2014/main" id="{E6C5374A-86AD-42DF-9535-AA14E154CB94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0" name="Freeform: Shape 3849">
              <a:extLst>
                <a:ext uri="{FF2B5EF4-FFF2-40B4-BE49-F238E27FC236}">
                  <a16:creationId xmlns:a16="http://schemas.microsoft.com/office/drawing/2014/main" id="{97812B26-8BF3-42DD-A933-62B3200A1168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1" name="Freeform: Shape 3850">
              <a:extLst>
                <a:ext uri="{FF2B5EF4-FFF2-40B4-BE49-F238E27FC236}">
                  <a16:creationId xmlns:a16="http://schemas.microsoft.com/office/drawing/2014/main" id="{90E42E35-68C0-4749-B480-4129D7AD212A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2" name="Freeform: Shape 3851">
              <a:extLst>
                <a:ext uri="{FF2B5EF4-FFF2-40B4-BE49-F238E27FC236}">
                  <a16:creationId xmlns:a16="http://schemas.microsoft.com/office/drawing/2014/main" id="{448A0353-D175-4BB8-8BB4-5CD040B2CA3B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3" name="Freeform: Shape 3852">
              <a:extLst>
                <a:ext uri="{FF2B5EF4-FFF2-40B4-BE49-F238E27FC236}">
                  <a16:creationId xmlns:a16="http://schemas.microsoft.com/office/drawing/2014/main" id="{996ED76A-0520-432A-A8FF-B0A360740239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4" name="Freeform: Shape 3853">
              <a:extLst>
                <a:ext uri="{FF2B5EF4-FFF2-40B4-BE49-F238E27FC236}">
                  <a16:creationId xmlns:a16="http://schemas.microsoft.com/office/drawing/2014/main" id="{326EBD18-5970-46F5-8678-54C2B974FF00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5" name="Freeform: Shape 3854">
              <a:extLst>
                <a:ext uri="{FF2B5EF4-FFF2-40B4-BE49-F238E27FC236}">
                  <a16:creationId xmlns:a16="http://schemas.microsoft.com/office/drawing/2014/main" id="{9C237088-4E6A-420B-ADAE-0CE8537866A5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6" name="Freeform: Shape 3855">
              <a:extLst>
                <a:ext uri="{FF2B5EF4-FFF2-40B4-BE49-F238E27FC236}">
                  <a16:creationId xmlns:a16="http://schemas.microsoft.com/office/drawing/2014/main" id="{37954FF1-11C2-496B-A07A-45F846A54B2D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7" name="Freeform: Shape 3856">
              <a:extLst>
                <a:ext uri="{FF2B5EF4-FFF2-40B4-BE49-F238E27FC236}">
                  <a16:creationId xmlns:a16="http://schemas.microsoft.com/office/drawing/2014/main" id="{B3BAB16C-8BE0-41EF-A647-00571B2CEAD9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8" name="Freeform: Shape 3857">
              <a:extLst>
                <a:ext uri="{FF2B5EF4-FFF2-40B4-BE49-F238E27FC236}">
                  <a16:creationId xmlns:a16="http://schemas.microsoft.com/office/drawing/2014/main" id="{90B0BFC9-7CDA-4886-A775-EA1B9518628D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9" name="Freeform: Shape 3858">
              <a:extLst>
                <a:ext uri="{FF2B5EF4-FFF2-40B4-BE49-F238E27FC236}">
                  <a16:creationId xmlns:a16="http://schemas.microsoft.com/office/drawing/2014/main" id="{46ACEBD3-32A9-4D62-9EC2-2BEEF1970E46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0" name="Freeform: Shape 3859">
              <a:extLst>
                <a:ext uri="{FF2B5EF4-FFF2-40B4-BE49-F238E27FC236}">
                  <a16:creationId xmlns:a16="http://schemas.microsoft.com/office/drawing/2014/main" id="{41ACC369-83CA-4C27-939A-3251EE3DACFF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1" name="Freeform: Shape 3860">
              <a:extLst>
                <a:ext uri="{FF2B5EF4-FFF2-40B4-BE49-F238E27FC236}">
                  <a16:creationId xmlns:a16="http://schemas.microsoft.com/office/drawing/2014/main" id="{426DDBD7-FE13-471A-929A-7FCDE271E977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2" name="Freeform: Shape 3861">
              <a:extLst>
                <a:ext uri="{FF2B5EF4-FFF2-40B4-BE49-F238E27FC236}">
                  <a16:creationId xmlns:a16="http://schemas.microsoft.com/office/drawing/2014/main" id="{0F49997A-82A7-4D1E-80AA-BD4E1CF02A26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3" name="Freeform: Shape 3862">
              <a:extLst>
                <a:ext uri="{FF2B5EF4-FFF2-40B4-BE49-F238E27FC236}">
                  <a16:creationId xmlns:a16="http://schemas.microsoft.com/office/drawing/2014/main" id="{511A0667-8BE5-4A20-8439-48D684CDE685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4" name="Freeform: Shape 3863">
              <a:extLst>
                <a:ext uri="{FF2B5EF4-FFF2-40B4-BE49-F238E27FC236}">
                  <a16:creationId xmlns:a16="http://schemas.microsoft.com/office/drawing/2014/main" id="{50785769-1A60-4520-A2D5-6A108C7B3EBF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5" name="Freeform: Shape 3864">
              <a:extLst>
                <a:ext uri="{FF2B5EF4-FFF2-40B4-BE49-F238E27FC236}">
                  <a16:creationId xmlns:a16="http://schemas.microsoft.com/office/drawing/2014/main" id="{F7F799FD-7D20-436E-B266-F25561AC336E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6" name="Freeform: Shape 3865">
              <a:extLst>
                <a:ext uri="{FF2B5EF4-FFF2-40B4-BE49-F238E27FC236}">
                  <a16:creationId xmlns:a16="http://schemas.microsoft.com/office/drawing/2014/main" id="{34F8193C-2E6F-4062-88A7-B1AA1D9334D2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7" name="Freeform: Shape 3866">
              <a:extLst>
                <a:ext uri="{FF2B5EF4-FFF2-40B4-BE49-F238E27FC236}">
                  <a16:creationId xmlns:a16="http://schemas.microsoft.com/office/drawing/2014/main" id="{6B091FF1-ADB7-499D-9AC9-146EE696126A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8" name="Freeform: Shape 3867">
              <a:extLst>
                <a:ext uri="{FF2B5EF4-FFF2-40B4-BE49-F238E27FC236}">
                  <a16:creationId xmlns:a16="http://schemas.microsoft.com/office/drawing/2014/main" id="{5B6B838E-710B-4E4E-867A-39D5611E5EB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9" name="Freeform: Shape 3868">
              <a:extLst>
                <a:ext uri="{FF2B5EF4-FFF2-40B4-BE49-F238E27FC236}">
                  <a16:creationId xmlns:a16="http://schemas.microsoft.com/office/drawing/2014/main" id="{9087F5D8-832A-47FE-AE7D-BEAF28E0E169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0" name="Freeform: Shape 3869">
              <a:extLst>
                <a:ext uri="{FF2B5EF4-FFF2-40B4-BE49-F238E27FC236}">
                  <a16:creationId xmlns:a16="http://schemas.microsoft.com/office/drawing/2014/main" id="{23B918DA-A6E2-4128-AACE-8B1EED837FDC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1" name="Freeform: Shape 3870">
              <a:extLst>
                <a:ext uri="{FF2B5EF4-FFF2-40B4-BE49-F238E27FC236}">
                  <a16:creationId xmlns:a16="http://schemas.microsoft.com/office/drawing/2014/main" id="{F2D093A7-09B5-457F-9B57-1C432E384A65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2" name="Freeform: Shape 3871">
              <a:extLst>
                <a:ext uri="{FF2B5EF4-FFF2-40B4-BE49-F238E27FC236}">
                  <a16:creationId xmlns:a16="http://schemas.microsoft.com/office/drawing/2014/main" id="{5FC1EFC0-A3D5-41BC-862C-9DDED40A790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3" name="Freeform: Shape 3872">
              <a:extLst>
                <a:ext uri="{FF2B5EF4-FFF2-40B4-BE49-F238E27FC236}">
                  <a16:creationId xmlns:a16="http://schemas.microsoft.com/office/drawing/2014/main" id="{50C3D63B-2C69-4316-AD76-FDD5FAFD135A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4" name="Freeform: Shape 3873">
              <a:extLst>
                <a:ext uri="{FF2B5EF4-FFF2-40B4-BE49-F238E27FC236}">
                  <a16:creationId xmlns:a16="http://schemas.microsoft.com/office/drawing/2014/main" id="{E08714E5-2174-49AB-8294-7EB5C91321DC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5" name="Freeform: Shape 3874">
              <a:extLst>
                <a:ext uri="{FF2B5EF4-FFF2-40B4-BE49-F238E27FC236}">
                  <a16:creationId xmlns:a16="http://schemas.microsoft.com/office/drawing/2014/main" id="{7D27C5A8-0093-44CC-9813-EE376B5CFCD1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6" name="Freeform: Shape 3875">
              <a:extLst>
                <a:ext uri="{FF2B5EF4-FFF2-40B4-BE49-F238E27FC236}">
                  <a16:creationId xmlns:a16="http://schemas.microsoft.com/office/drawing/2014/main" id="{F535A2BD-280B-405B-91AD-8ED4165E5B2D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7" name="Freeform: Shape 3876">
              <a:extLst>
                <a:ext uri="{FF2B5EF4-FFF2-40B4-BE49-F238E27FC236}">
                  <a16:creationId xmlns:a16="http://schemas.microsoft.com/office/drawing/2014/main" id="{B35B5888-F5BB-4B3D-BACE-4454F3968715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8" name="Freeform: Shape 3877">
              <a:extLst>
                <a:ext uri="{FF2B5EF4-FFF2-40B4-BE49-F238E27FC236}">
                  <a16:creationId xmlns:a16="http://schemas.microsoft.com/office/drawing/2014/main" id="{BD1619FD-AA78-427A-9D14-FAA946B7CF77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9" name="Freeform: Shape 3878">
              <a:extLst>
                <a:ext uri="{FF2B5EF4-FFF2-40B4-BE49-F238E27FC236}">
                  <a16:creationId xmlns:a16="http://schemas.microsoft.com/office/drawing/2014/main" id="{B2C3CF4C-EF4D-4554-AB1F-D79D529DFE62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0" name="Freeform: Shape 3879">
              <a:extLst>
                <a:ext uri="{FF2B5EF4-FFF2-40B4-BE49-F238E27FC236}">
                  <a16:creationId xmlns:a16="http://schemas.microsoft.com/office/drawing/2014/main" id="{243A36C4-F373-4EBD-AFF7-A3CED8769F19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1" name="Freeform: Shape 3880">
              <a:extLst>
                <a:ext uri="{FF2B5EF4-FFF2-40B4-BE49-F238E27FC236}">
                  <a16:creationId xmlns:a16="http://schemas.microsoft.com/office/drawing/2014/main" id="{10C53EBE-0FF9-4B50-91D3-B842E5B90C6E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2" name="Freeform: Shape 3881">
              <a:extLst>
                <a:ext uri="{FF2B5EF4-FFF2-40B4-BE49-F238E27FC236}">
                  <a16:creationId xmlns:a16="http://schemas.microsoft.com/office/drawing/2014/main" id="{71F41E5A-B687-456C-9EAC-CCC3097A8570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3" name="Freeform: Shape 3882">
              <a:extLst>
                <a:ext uri="{FF2B5EF4-FFF2-40B4-BE49-F238E27FC236}">
                  <a16:creationId xmlns:a16="http://schemas.microsoft.com/office/drawing/2014/main" id="{B60E07D0-CC73-4EA8-87C0-D67826495143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4" name="Freeform: Shape 3883">
              <a:extLst>
                <a:ext uri="{FF2B5EF4-FFF2-40B4-BE49-F238E27FC236}">
                  <a16:creationId xmlns:a16="http://schemas.microsoft.com/office/drawing/2014/main" id="{761E1863-1550-49F0-AD9B-E73C11992D1B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5" name="Freeform: Shape 3884">
              <a:extLst>
                <a:ext uri="{FF2B5EF4-FFF2-40B4-BE49-F238E27FC236}">
                  <a16:creationId xmlns:a16="http://schemas.microsoft.com/office/drawing/2014/main" id="{16F8F041-7297-4368-A188-D701E79D74BD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id="{627BD6CF-17CD-47A3-B069-1D8475D31C70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id="{96997A5F-3B75-4CEB-95F0-B8A5CFE260B2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id="{447B837C-F717-452D-92CE-D548EEEDBBF6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id="{A99EDD2D-B3A9-46BD-B5EB-3A54CF61CBCD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id="{A336ECF2-FD6F-470C-80DC-22DBF0D047D3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id="{6D4FCF40-2503-4447-8D0A-314D2625D6E9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2" name="Freeform: Shape 3891">
              <a:extLst>
                <a:ext uri="{FF2B5EF4-FFF2-40B4-BE49-F238E27FC236}">
                  <a16:creationId xmlns:a16="http://schemas.microsoft.com/office/drawing/2014/main" id="{353C9B9F-4B81-4A88-A631-476364D49691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3" name="Freeform: Shape 3892">
              <a:extLst>
                <a:ext uri="{FF2B5EF4-FFF2-40B4-BE49-F238E27FC236}">
                  <a16:creationId xmlns:a16="http://schemas.microsoft.com/office/drawing/2014/main" id="{20C58E50-97AE-4720-B3D3-22ACF477D8AE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4" name="Freeform: Shape 3893">
              <a:extLst>
                <a:ext uri="{FF2B5EF4-FFF2-40B4-BE49-F238E27FC236}">
                  <a16:creationId xmlns:a16="http://schemas.microsoft.com/office/drawing/2014/main" id="{2B6421B8-FC41-42FE-99CC-2AE7648C69F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5" name="Freeform: Shape 3894">
              <a:extLst>
                <a:ext uri="{FF2B5EF4-FFF2-40B4-BE49-F238E27FC236}">
                  <a16:creationId xmlns:a16="http://schemas.microsoft.com/office/drawing/2014/main" id="{811DA460-7350-4198-B8DD-3C1221C3D31B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6" name="Freeform: Shape 3895">
              <a:extLst>
                <a:ext uri="{FF2B5EF4-FFF2-40B4-BE49-F238E27FC236}">
                  <a16:creationId xmlns:a16="http://schemas.microsoft.com/office/drawing/2014/main" id="{755AE738-457F-468A-A6DC-A35966205867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7" name="Freeform: Shape 3896">
              <a:extLst>
                <a:ext uri="{FF2B5EF4-FFF2-40B4-BE49-F238E27FC236}">
                  <a16:creationId xmlns:a16="http://schemas.microsoft.com/office/drawing/2014/main" id="{26678408-CC93-4D29-888E-67FC6E8871FD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8" name="Freeform: Shape 3897">
              <a:extLst>
                <a:ext uri="{FF2B5EF4-FFF2-40B4-BE49-F238E27FC236}">
                  <a16:creationId xmlns:a16="http://schemas.microsoft.com/office/drawing/2014/main" id="{5E8534EE-04D3-45C7-B2F5-BC2EB4000AF0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9" name="Freeform: Shape 3898">
              <a:extLst>
                <a:ext uri="{FF2B5EF4-FFF2-40B4-BE49-F238E27FC236}">
                  <a16:creationId xmlns:a16="http://schemas.microsoft.com/office/drawing/2014/main" id="{F2C756EC-C93E-4E99-9FF7-CEA98C4624BA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0" name="Freeform: Shape 3899">
              <a:extLst>
                <a:ext uri="{FF2B5EF4-FFF2-40B4-BE49-F238E27FC236}">
                  <a16:creationId xmlns:a16="http://schemas.microsoft.com/office/drawing/2014/main" id="{C6A49784-BD0B-4E2D-B3A4-E49ADD4F704B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1" name="Freeform: Shape 3900">
              <a:extLst>
                <a:ext uri="{FF2B5EF4-FFF2-40B4-BE49-F238E27FC236}">
                  <a16:creationId xmlns:a16="http://schemas.microsoft.com/office/drawing/2014/main" id="{626198EC-270F-43A7-AD65-C3AFA2383C27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2" name="Freeform: Shape 3901">
              <a:extLst>
                <a:ext uri="{FF2B5EF4-FFF2-40B4-BE49-F238E27FC236}">
                  <a16:creationId xmlns:a16="http://schemas.microsoft.com/office/drawing/2014/main" id="{F3D6CD05-E9F0-4277-8622-B8CAB9130CAE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3" name="Freeform: Shape 3902">
              <a:extLst>
                <a:ext uri="{FF2B5EF4-FFF2-40B4-BE49-F238E27FC236}">
                  <a16:creationId xmlns:a16="http://schemas.microsoft.com/office/drawing/2014/main" id="{E46B0719-06BE-48FC-B8AF-294BD29AF1FD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4" name="Freeform: Shape 3903">
              <a:extLst>
                <a:ext uri="{FF2B5EF4-FFF2-40B4-BE49-F238E27FC236}">
                  <a16:creationId xmlns:a16="http://schemas.microsoft.com/office/drawing/2014/main" id="{0BE3E5C7-9F01-42BF-B481-0F5A8A655137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5" name="Freeform: Shape 3904">
              <a:extLst>
                <a:ext uri="{FF2B5EF4-FFF2-40B4-BE49-F238E27FC236}">
                  <a16:creationId xmlns:a16="http://schemas.microsoft.com/office/drawing/2014/main" id="{ABF68068-066C-474D-8E77-B280EF150376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6" name="Freeform: Shape 3905">
              <a:extLst>
                <a:ext uri="{FF2B5EF4-FFF2-40B4-BE49-F238E27FC236}">
                  <a16:creationId xmlns:a16="http://schemas.microsoft.com/office/drawing/2014/main" id="{D7DD00E3-CFBC-4BDB-B1CA-A5DD796E4517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7" name="Freeform: Shape 3906">
              <a:extLst>
                <a:ext uri="{FF2B5EF4-FFF2-40B4-BE49-F238E27FC236}">
                  <a16:creationId xmlns:a16="http://schemas.microsoft.com/office/drawing/2014/main" id="{4DB4F97F-82D4-4FA5-B730-842650B922E3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8" name="Freeform: Shape 3907">
              <a:extLst>
                <a:ext uri="{FF2B5EF4-FFF2-40B4-BE49-F238E27FC236}">
                  <a16:creationId xmlns:a16="http://schemas.microsoft.com/office/drawing/2014/main" id="{272FA482-E2FC-4358-83F4-A18012CD37BA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9" name="Freeform: Shape 3908">
              <a:extLst>
                <a:ext uri="{FF2B5EF4-FFF2-40B4-BE49-F238E27FC236}">
                  <a16:creationId xmlns:a16="http://schemas.microsoft.com/office/drawing/2014/main" id="{59510CA6-8C71-49D2-8452-9E57F611E616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0" name="Freeform: Shape 3909">
              <a:extLst>
                <a:ext uri="{FF2B5EF4-FFF2-40B4-BE49-F238E27FC236}">
                  <a16:creationId xmlns:a16="http://schemas.microsoft.com/office/drawing/2014/main" id="{9A813DE9-8932-4533-851F-4CF7D2B5F1B4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1" name="Freeform: Shape 3910">
              <a:extLst>
                <a:ext uri="{FF2B5EF4-FFF2-40B4-BE49-F238E27FC236}">
                  <a16:creationId xmlns:a16="http://schemas.microsoft.com/office/drawing/2014/main" id="{E65BCCAF-EADD-4A6B-87D3-7E422BF7449D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2" name="Freeform: Shape 3911">
              <a:extLst>
                <a:ext uri="{FF2B5EF4-FFF2-40B4-BE49-F238E27FC236}">
                  <a16:creationId xmlns:a16="http://schemas.microsoft.com/office/drawing/2014/main" id="{82E3461B-9302-44FA-85E8-86B95A13EA7D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3" name="Freeform: Shape 3912">
              <a:extLst>
                <a:ext uri="{FF2B5EF4-FFF2-40B4-BE49-F238E27FC236}">
                  <a16:creationId xmlns:a16="http://schemas.microsoft.com/office/drawing/2014/main" id="{212CCD59-1701-429A-AD23-0E1A314C5BEF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4" name="Freeform: Shape 3913">
              <a:extLst>
                <a:ext uri="{FF2B5EF4-FFF2-40B4-BE49-F238E27FC236}">
                  <a16:creationId xmlns:a16="http://schemas.microsoft.com/office/drawing/2014/main" id="{9120ABC9-9A32-4B89-A363-00007DE87758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5" name="Freeform: Shape 3914">
              <a:extLst>
                <a:ext uri="{FF2B5EF4-FFF2-40B4-BE49-F238E27FC236}">
                  <a16:creationId xmlns:a16="http://schemas.microsoft.com/office/drawing/2014/main" id="{D88E49A5-036A-4D33-80D4-CED788FED5F5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6" name="Freeform: Shape 3915">
              <a:extLst>
                <a:ext uri="{FF2B5EF4-FFF2-40B4-BE49-F238E27FC236}">
                  <a16:creationId xmlns:a16="http://schemas.microsoft.com/office/drawing/2014/main" id="{3FB29F2D-29E9-47EF-AA23-60C34E11F8FC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7" name="Freeform: Shape 3916">
              <a:extLst>
                <a:ext uri="{FF2B5EF4-FFF2-40B4-BE49-F238E27FC236}">
                  <a16:creationId xmlns:a16="http://schemas.microsoft.com/office/drawing/2014/main" id="{2197A0A4-0279-404E-A3E8-DCDE0E09E71A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8" name="Freeform: Shape 3917">
              <a:extLst>
                <a:ext uri="{FF2B5EF4-FFF2-40B4-BE49-F238E27FC236}">
                  <a16:creationId xmlns:a16="http://schemas.microsoft.com/office/drawing/2014/main" id="{1E80D37A-0F08-487E-8522-20328C62ADB2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9" name="Freeform: Shape 3918">
              <a:extLst>
                <a:ext uri="{FF2B5EF4-FFF2-40B4-BE49-F238E27FC236}">
                  <a16:creationId xmlns:a16="http://schemas.microsoft.com/office/drawing/2014/main" id="{1AACBDC5-C1AD-4204-84DF-AB2A3DAC8771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0" name="Freeform: Shape 3919">
              <a:extLst>
                <a:ext uri="{FF2B5EF4-FFF2-40B4-BE49-F238E27FC236}">
                  <a16:creationId xmlns:a16="http://schemas.microsoft.com/office/drawing/2014/main" id="{AC72BE25-A985-4C63-A7E7-FB274CA43EFB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1" name="Freeform: Shape 3920">
              <a:extLst>
                <a:ext uri="{FF2B5EF4-FFF2-40B4-BE49-F238E27FC236}">
                  <a16:creationId xmlns:a16="http://schemas.microsoft.com/office/drawing/2014/main" id="{DD6B0901-3B60-4E56-B923-2698E2C750AC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2" name="Freeform: Shape 3921">
              <a:extLst>
                <a:ext uri="{FF2B5EF4-FFF2-40B4-BE49-F238E27FC236}">
                  <a16:creationId xmlns:a16="http://schemas.microsoft.com/office/drawing/2014/main" id="{8538A5CB-839E-4FF5-87E6-8F55F8F02034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3" name="Freeform: Shape 3922">
              <a:extLst>
                <a:ext uri="{FF2B5EF4-FFF2-40B4-BE49-F238E27FC236}">
                  <a16:creationId xmlns:a16="http://schemas.microsoft.com/office/drawing/2014/main" id="{58A75078-E611-4BA5-B6F7-F7F5242063A9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4" name="Freeform: Shape 3923">
              <a:extLst>
                <a:ext uri="{FF2B5EF4-FFF2-40B4-BE49-F238E27FC236}">
                  <a16:creationId xmlns:a16="http://schemas.microsoft.com/office/drawing/2014/main" id="{3DD0B151-FEF1-468A-939C-FBE1C882362B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5" name="Freeform: Shape 3924">
              <a:extLst>
                <a:ext uri="{FF2B5EF4-FFF2-40B4-BE49-F238E27FC236}">
                  <a16:creationId xmlns:a16="http://schemas.microsoft.com/office/drawing/2014/main" id="{F592C8CF-AAE1-4BF1-81A2-85B4EDEF6DDB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6" name="Freeform: Shape 3925">
              <a:extLst>
                <a:ext uri="{FF2B5EF4-FFF2-40B4-BE49-F238E27FC236}">
                  <a16:creationId xmlns:a16="http://schemas.microsoft.com/office/drawing/2014/main" id="{E86366FB-9379-4200-9B4E-FC3ED55B703B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7" name="Freeform: Shape 3926">
              <a:extLst>
                <a:ext uri="{FF2B5EF4-FFF2-40B4-BE49-F238E27FC236}">
                  <a16:creationId xmlns:a16="http://schemas.microsoft.com/office/drawing/2014/main" id="{D3C9EC50-F30F-4DD7-9A08-837832625BCD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8" name="Freeform: Shape 3927">
              <a:extLst>
                <a:ext uri="{FF2B5EF4-FFF2-40B4-BE49-F238E27FC236}">
                  <a16:creationId xmlns:a16="http://schemas.microsoft.com/office/drawing/2014/main" id="{934E2104-3BF2-4B42-B613-26BEF5BB3C71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9" name="Freeform: Shape 3928">
              <a:extLst>
                <a:ext uri="{FF2B5EF4-FFF2-40B4-BE49-F238E27FC236}">
                  <a16:creationId xmlns:a16="http://schemas.microsoft.com/office/drawing/2014/main" id="{8831065C-086A-4645-AD5E-DA3C1283FDAF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0" name="Freeform: Shape 3929">
              <a:extLst>
                <a:ext uri="{FF2B5EF4-FFF2-40B4-BE49-F238E27FC236}">
                  <a16:creationId xmlns:a16="http://schemas.microsoft.com/office/drawing/2014/main" id="{DFF53C74-B9D2-4D46-BE33-64F012ADD2C2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1" name="Freeform: Shape 3930">
              <a:extLst>
                <a:ext uri="{FF2B5EF4-FFF2-40B4-BE49-F238E27FC236}">
                  <a16:creationId xmlns:a16="http://schemas.microsoft.com/office/drawing/2014/main" id="{CD6F5623-ACAC-4968-8A50-1B9588911364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2" name="Freeform: Shape 3931">
              <a:extLst>
                <a:ext uri="{FF2B5EF4-FFF2-40B4-BE49-F238E27FC236}">
                  <a16:creationId xmlns:a16="http://schemas.microsoft.com/office/drawing/2014/main" id="{7C23CB69-942C-4B2A-856E-344EE01ED23D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3" name="Freeform: Shape 3932">
              <a:extLst>
                <a:ext uri="{FF2B5EF4-FFF2-40B4-BE49-F238E27FC236}">
                  <a16:creationId xmlns:a16="http://schemas.microsoft.com/office/drawing/2014/main" id="{F7737BAD-FEDA-459A-8348-AD6034B16328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4" name="Freeform: Shape 3933">
              <a:extLst>
                <a:ext uri="{FF2B5EF4-FFF2-40B4-BE49-F238E27FC236}">
                  <a16:creationId xmlns:a16="http://schemas.microsoft.com/office/drawing/2014/main" id="{8FA23FBD-E94C-4770-B886-AFE06C3D9B25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5" name="Freeform: Shape 3934">
              <a:extLst>
                <a:ext uri="{FF2B5EF4-FFF2-40B4-BE49-F238E27FC236}">
                  <a16:creationId xmlns:a16="http://schemas.microsoft.com/office/drawing/2014/main" id="{100A4A3C-099F-4634-B4F5-1261403752F3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6" name="Freeform: Shape 3935">
              <a:extLst>
                <a:ext uri="{FF2B5EF4-FFF2-40B4-BE49-F238E27FC236}">
                  <a16:creationId xmlns:a16="http://schemas.microsoft.com/office/drawing/2014/main" id="{7A3F052C-A5D6-4793-B6E3-A02A9B9FEEA4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7" name="Freeform: Shape 3936">
              <a:extLst>
                <a:ext uri="{FF2B5EF4-FFF2-40B4-BE49-F238E27FC236}">
                  <a16:creationId xmlns:a16="http://schemas.microsoft.com/office/drawing/2014/main" id="{65FA6948-9E3D-4851-8087-48AF173692CD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8" name="Freeform: Shape 3937">
              <a:extLst>
                <a:ext uri="{FF2B5EF4-FFF2-40B4-BE49-F238E27FC236}">
                  <a16:creationId xmlns:a16="http://schemas.microsoft.com/office/drawing/2014/main" id="{8B2093B5-A057-4036-A2BB-FE811524D1A1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9" name="Freeform: Shape 3938">
              <a:extLst>
                <a:ext uri="{FF2B5EF4-FFF2-40B4-BE49-F238E27FC236}">
                  <a16:creationId xmlns:a16="http://schemas.microsoft.com/office/drawing/2014/main" id="{E2E8FB38-3688-4830-9244-589E05D7EA89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0" name="Freeform: Shape 3939">
              <a:extLst>
                <a:ext uri="{FF2B5EF4-FFF2-40B4-BE49-F238E27FC236}">
                  <a16:creationId xmlns:a16="http://schemas.microsoft.com/office/drawing/2014/main" id="{00AE2ADC-A2E0-4F81-ABE9-495480560F04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1" name="Freeform: Shape 3940">
              <a:extLst>
                <a:ext uri="{FF2B5EF4-FFF2-40B4-BE49-F238E27FC236}">
                  <a16:creationId xmlns:a16="http://schemas.microsoft.com/office/drawing/2014/main" id="{B3DE665D-1E8E-4AFF-B423-F5345C4C6900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2" name="Freeform: Shape 3941">
              <a:extLst>
                <a:ext uri="{FF2B5EF4-FFF2-40B4-BE49-F238E27FC236}">
                  <a16:creationId xmlns:a16="http://schemas.microsoft.com/office/drawing/2014/main" id="{84A46725-FAC1-4F7A-B654-CEBEAF396DF5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3" name="Freeform: Shape 3942">
              <a:extLst>
                <a:ext uri="{FF2B5EF4-FFF2-40B4-BE49-F238E27FC236}">
                  <a16:creationId xmlns:a16="http://schemas.microsoft.com/office/drawing/2014/main" id="{4430E734-4529-4DAE-B29C-4FE5B9AD0E35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4" name="Freeform: Shape 3943">
              <a:extLst>
                <a:ext uri="{FF2B5EF4-FFF2-40B4-BE49-F238E27FC236}">
                  <a16:creationId xmlns:a16="http://schemas.microsoft.com/office/drawing/2014/main" id="{E4B47010-2767-413C-8B59-FFE4B7148264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5" name="Freeform: Shape 3944">
              <a:extLst>
                <a:ext uri="{FF2B5EF4-FFF2-40B4-BE49-F238E27FC236}">
                  <a16:creationId xmlns:a16="http://schemas.microsoft.com/office/drawing/2014/main" id="{5EDB8BBA-87D8-4517-B082-7B997FB2324E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6" name="Freeform: Shape 3945">
              <a:extLst>
                <a:ext uri="{FF2B5EF4-FFF2-40B4-BE49-F238E27FC236}">
                  <a16:creationId xmlns:a16="http://schemas.microsoft.com/office/drawing/2014/main" id="{3F1057F0-46BB-49BA-AE54-F7CEBAEFC668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7" name="Freeform: Shape 3946">
              <a:extLst>
                <a:ext uri="{FF2B5EF4-FFF2-40B4-BE49-F238E27FC236}">
                  <a16:creationId xmlns:a16="http://schemas.microsoft.com/office/drawing/2014/main" id="{3A1D9EEE-9B54-47A8-8D58-5F16A7F07ACB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8" name="Freeform: Shape 3947">
              <a:extLst>
                <a:ext uri="{FF2B5EF4-FFF2-40B4-BE49-F238E27FC236}">
                  <a16:creationId xmlns:a16="http://schemas.microsoft.com/office/drawing/2014/main" id="{B90D14C4-5C0F-40F5-9FEC-ECF05094B10B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9" name="Freeform: Shape 3948">
              <a:extLst>
                <a:ext uri="{FF2B5EF4-FFF2-40B4-BE49-F238E27FC236}">
                  <a16:creationId xmlns:a16="http://schemas.microsoft.com/office/drawing/2014/main" id="{8BF22C52-4AB4-4B6A-9DA7-D929095C4ACA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0" name="Freeform: Shape 3949">
              <a:extLst>
                <a:ext uri="{FF2B5EF4-FFF2-40B4-BE49-F238E27FC236}">
                  <a16:creationId xmlns:a16="http://schemas.microsoft.com/office/drawing/2014/main" id="{76A6E733-01A7-4E3C-ABC7-A3BBD73EEB55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1" name="Freeform: Shape 3950">
              <a:extLst>
                <a:ext uri="{FF2B5EF4-FFF2-40B4-BE49-F238E27FC236}">
                  <a16:creationId xmlns:a16="http://schemas.microsoft.com/office/drawing/2014/main" id="{88F66B82-283B-4C81-8330-90540B0E79EC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2" name="Freeform: Shape 3951">
              <a:extLst>
                <a:ext uri="{FF2B5EF4-FFF2-40B4-BE49-F238E27FC236}">
                  <a16:creationId xmlns:a16="http://schemas.microsoft.com/office/drawing/2014/main" id="{E69C0FC9-17C5-4A2D-A3AE-887D4BCA44D8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3" name="Freeform: Shape 3952">
              <a:extLst>
                <a:ext uri="{FF2B5EF4-FFF2-40B4-BE49-F238E27FC236}">
                  <a16:creationId xmlns:a16="http://schemas.microsoft.com/office/drawing/2014/main" id="{485515B5-973B-426A-8543-C62C4DCC5868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id="{AE373A45-1D0F-436C-8614-470F19BA5534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5" name="Freeform: Shape 3954">
              <a:extLst>
                <a:ext uri="{FF2B5EF4-FFF2-40B4-BE49-F238E27FC236}">
                  <a16:creationId xmlns:a16="http://schemas.microsoft.com/office/drawing/2014/main" id="{526BAB95-BBDC-44E3-90B0-1E8918D7C11E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6" name="Freeform: Shape 3955">
              <a:extLst>
                <a:ext uri="{FF2B5EF4-FFF2-40B4-BE49-F238E27FC236}">
                  <a16:creationId xmlns:a16="http://schemas.microsoft.com/office/drawing/2014/main" id="{AD788DDB-9A81-4657-A9ED-077D0096F875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7" name="Freeform: Shape 3956">
              <a:extLst>
                <a:ext uri="{FF2B5EF4-FFF2-40B4-BE49-F238E27FC236}">
                  <a16:creationId xmlns:a16="http://schemas.microsoft.com/office/drawing/2014/main" id="{D11BB202-CC21-47D7-92ED-41C30A37033C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8" name="Freeform: Shape 3957">
              <a:extLst>
                <a:ext uri="{FF2B5EF4-FFF2-40B4-BE49-F238E27FC236}">
                  <a16:creationId xmlns:a16="http://schemas.microsoft.com/office/drawing/2014/main" id="{7A0BAF43-5342-4410-AEB1-F84044960EA9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9" name="Freeform: Shape 3958">
              <a:extLst>
                <a:ext uri="{FF2B5EF4-FFF2-40B4-BE49-F238E27FC236}">
                  <a16:creationId xmlns:a16="http://schemas.microsoft.com/office/drawing/2014/main" id="{E508620A-E457-4B7D-9EDE-2C6540FA0FA3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id="{A84AED37-1EA2-47F7-854C-A314DD0B2F9B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id="{22063BF6-2658-4029-B339-A1BBD183235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id="{4271C43A-15BD-446E-A3BB-8F218EA7E4E0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id="{DE3096CF-CDA0-4FC1-909E-2D552EA79142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4" name="Freeform: Shape 3963">
              <a:extLst>
                <a:ext uri="{FF2B5EF4-FFF2-40B4-BE49-F238E27FC236}">
                  <a16:creationId xmlns:a16="http://schemas.microsoft.com/office/drawing/2014/main" id="{9EF3A61D-9067-4515-8BE1-04FCA1F92662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5" name="Freeform: Shape 3964">
              <a:extLst>
                <a:ext uri="{FF2B5EF4-FFF2-40B4-BE49-F238E27FC236}">
                  <a16:creationId xmlns:a16="http://schemas.microsoft.com/office/drawing/2014/main" id="{6B0611BC-1EA7-4E4C-883D-A4A17F903ED1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6" name="Freeform: Shape 3965">
              <a:extLst>
                <a:ext uri="{FF2B5EF4-FFF2-40B4-BE49-F238E27FC236}">
                  <a16:creationId xmlns:a16="http://schemas.microsoft.com/office/drawing/2014/main" id="{56C512A2-D370-4EEC-B6E6-1EA8FB686945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7" name="Freeform: Shape 3966">
              <a:extLst>
                <a:ext uri="{FF2B5EF4-FFF2-40B4-BE49-F238E27FC236}">
                  <a16:creationId xmlns:a16="http://schemas.microsoft.com/office/drawing/2014/main" id="{04B44D5B-8C66-4360-8600-86BB2D37CA38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8" name="Freeform: Shape 3967">
              <a:extLst>
                <a:ext uri="{FF2B5EF4-FFF2-40B4-BE49-F238E27FC236}">
                  <a16:creationId xmlns:a16="http://schemas.microsoft.com/office/drawing/2014/main" id="{88E6BA9E-FFF6-4D40-9FC7-11B09918317A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9" name="Freeform: Shape 3968">
              <a:extLst>
                <a:ext uri="{FF2B5EF4-FFF2-40B4-BE49-F238E27FC236}">
                  <a16:creationId xmlns:a16="http://schemas.microsoft.com/office/drawing/2014/main" id="{EEEF4CC2-0822-4E76-8D92-61874D21ACD1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0" name="Freeform: Shape 3969">
              <a:extLst>
                <a:ext uri="{FF2B5EF4-FFF2-40B4-BE49-F238E27FC236}">
                  <a16:creationId xmlns:a16="http://schemas.microsoft.com/office/drawing/2014/main" id="{FCC14686-D819-4D21-9E44-F855DC5A5F61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1" name="Freeform: Shape 3970">
              <a:extLst>
                <a:ext uri="{FF2B5EF4-FFF2-40B4-BE49-F238E27FC236}">
                  <a16:creationId xmlns:a16="http://schemas.microsoft.com/office/drawing/2014/main" id="{36D1669D-D121-493C-BD8D-744980125AA2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2" name="Freeform: Shape 3971">
              <a:extLst>
                <a:ext uri="{FF2B5EF4-FFF2-40B4-BE49-F238E27FC236}">
                  <a16:creationId xmlns:a16="http://schemas.microsoft.com/office/drawing/2014/main" id="{C1994597-197A-4270-BEAD-29458FE6F96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3" name="Freeform: Shape 3972">
              <a:extLst>
                <a:ext uri="{FF2B5EF4-FFF2-40B4-BE49-F238E27FC236}">
                  <a16:creationId xmlns:a16="http://schemas.microsoft.com/office/drawing/2014/main" id="{DB6A7A56-3B1E-4DAB-8C4E-D8C66263A2F2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4" name="Freeform: Shape 3973">
              <a:extLst>
                <a:ext uri="{FF2B5EF4-FFF2-40B4-BE49-F238E27FC236}">
                  <a16:creationId xmlns:a16="http://schemas.microsoft.com/office/drawing/2014/main" id="{19A13FD6-F58D-4E8B-A2CA-74688DAFC491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5" name="Freeform: Shape 3974">
              <a:extLst>
                <a:ext uri="{FF2B5EF4-FFF2-40B4-BE49-F238E27FC236}">
                  <a16:creationId xmlns:a16="http://schemas.microsoft.com/office/drawing/2014/main" id="{BAF5F165-96AE-4CBA-8C52-775F1B89E998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6" name="Freeform: Shape 3975">
              <a:extLst>
                <a:ext uri="{FF2B5EF4-FFF2-40B4-BE49-F238E27FC236}">
                  <a16:creationId xmlns:a16="http://schemas.microsoft.com/office/drawing/2014/main" id="{B99F365E-3B9E-472C-9FCA-83E969D67750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7" name="Freeform: Shape 3976">
              <a:extLst>
                <a:ext uri="{FF2B5EF4-FFF2-40B4-BE49-F238E27FC236}">
                  <a16:creationId xmlns:a16="http://schemas.microsoft.com/office/drawing/2014/main" id="{2B19EA3D-190C-443A-8CB8-23E4917376A1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8" name="Freeform: Shape 3977">
              <a:extLst>
                <a:ext uri="{FF2B5EF4-FFF2-40B4-BE49-F238E27FC236}">
                  <a16:creationId xmlns:a16="http://schemas.microsoft.com/office/drawing/2014/main" id="{7E5D4B21-DAAC-450C-98E5-AC87AF168B6D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9" name="Freeform: Shape 3978">
              <a:extLst>
                <a:ext uri="{FF2B5EF4-FFF2-40B4-BE49-F238E27FC236}">
                  <a16:creationId xmlns:a16="http://schemas.microsoft.com/office/drawing/2014/main" id="{1E4CC763-7238-42A6-8360-AAE8E7010F6D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0" name="Freeform: Shape 3979">
              <a:extLst>
                <a:ext uri="{FF2B5EF4-FFF2-40B4-BE49-F238E27FC236}">
                  <a16:creationId xmlns:a16="http://schemas.microsoft.com/office/drawing/2014/main" id="{2049D28D-E458-418F-8997-052214B7884F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1" name="Freeform: Shape 3980">
              <a:extLst>
                <a:ext uri="{FF2B5EF4-FFF2-40B4-BE49-F238E27FC236}">
                  <a16:creationId xmlns:a16="http://schemas.microsoft.com/office/drawing/2014/main" id="{4B62E627-6F3A-444B-8B64-C4A1FB5D2A1F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2" name="Freeform: Shape 3981">
              <a:extLst>
                <a:ext uri="{FF2B5EF4-FFF2-40B4-BE49-F238E27FC236}">
                  <a16:creationId xmlns:a16="http://schemas.microsoft.com/office/drawing/2014/main" id="{A4847EFD-E5B2-4CA8-B861-B6707BB6A1CF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3" name="Freeform: Shape 3982">
              <a:extLst>
                <a:ext uri="{FF2B5EF4-FFF2-40B4-BE49-F238E27FC236}">
                  <a16:creationId xmlns:a16="http://schemas.microsoft.com/office/drawing/2014/main" id="{9F773626-DD3A-461C-BAEF-8E8BD3CE9583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4" name="Freeform: Shape 3983">
              <a:extLst>
                <a:ext uri="{FF2B5EF4-FFF2-40B4-BE49-F238E27FC236}">
                  <a16:creationId xmlns:a16="http://schemas.microsoft.com/office/drawing/2014/main" id="{C71FB59B-67D2-46B2-B907-6798201F2586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5" name="Freeform: Shape 3984">
              <a:extLst>
                <a:ext uri="{FF2B5EF4-FFF2-40B4-BE49-F238E27FC236}">
                  <a16:creationId xmlns:a16="http://schemas.microsoft.com/office/drawing/2014/main" id="{42AFD038-4DF8-4F0B-AB80-A867E380ABC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6" name="Freeform: Shape 3985">
              <a:extLst>
                <a:ext uri="{FF2B5EF4-FFF2-40B4-BE49-F238E27FC236}">
                  <a16:creationId xmlns:a16="http://schemas.microsoft.com/office/drawing/2014/main" id="{29641ECC-A652-4C7F-92A9-9B328EBA9D9F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7" name="Freeform: Shape 3986">
              <a:extLst>
                <a:ext uri="{FF2B5EF4-FFF2-40B4-BE49-F238E27FC236}">
                  <a16:creationId xmlns:a16="http://schemas.microsoft.com/office/drawing/2014/main" id="{063FD266-7D62-4FEF-9AB4-6C62F27E01A6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8" name="Freeform: Shape 3987">
              <a:extLst>
                <a:ext uri="{FF2B5EF4-FFF2-40B4-BE49-F238E27FC236}">
                  <a16:creationId xmlns:a16="http://schemas.microsoft.com/office/drawing/2014/main" id="{255B0F7E-A236-48E2-8582-F6C002286174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9" name="Freeform: Shape 3988">
              <a:extLst>
                <a:ext uri="{FF2B5EF4-FFF2-40B4-BE49-F238E27FC236}">
                  <a16:creationId xmlns:a16="http://schemas.microsoft.com/office/drawing/2014/main" id="{8B6EA62A-9D93-4AD3-AA4F-D8888B04B979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0" name="Freeform: Shape 3989">
              <a:extLst>
                <a:ext uri="{FF2B5EF4-FFF2-40B4-BE49-F238E27FC236}">
                  <a16:creationId xmlns:a16="http://schemas.microsoft.com/office/drawing/2014/main" id="{E102AB9C-0C33-4207-9EF9-D55FA8B6DF56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1" name="Freeform: Shape 3990">
              <a:extLst>
                <a:ext uri="{FF2B5EF4-FFF2-40B4-BE49-F238E27FC236}">
                  <a16:creationId xmlns:a16="http://schemas.microsoft.com/office/drawing/2014/main" id="{780EE8D4-77CA-4300-82D1-2AB0426336C1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2" name="Freeform: Shape 3991">
              <a:extLst>
                <a:ext uri="{FF2B5EF4-FFF2-40B4-BE49-F238E27FC236}">
                  <a16:creationId xmlns:a16="http://schemas.microsoft.com/office/drawing/2014/main" id="{9FB2212F-6ADB-427C-92D8-DBC8EC5C22F6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3" name="Freeform: Shape 3992">
              <a:extLst>
                <a:ext uri="{FF2B5EF4-FFF2-40B4-BE49-F238E27FC236}">
                  <a16:creationId xmlns:a16="http://schemas.microsoft.com/office/drawing/2014/main" id="{1A43A691-A64E-4A02-B31C-89F43DC42706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4" name="Freeform: Shape 3993">
              <a:extLst>
                <a:ext uri="{FF2B5EF4-FFF2-40B4-BE49-F238E27FC236}">
                  <a16:creationId xmlns:a16="http://schemas.microsoft.com/office/drawing/2014/main" id="{BADC646A-7B6E-4994-B7A2-759DF7570DFC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5" name="Freeform: Shape 3994">
              <a:extLst>
                <a:ext uri="{FF2B5EF4-FFF2-40B4-BE49-F238E27FC236}">
                  <a16:creationId xmlns:a16="http://schemas.microsoft.com/office/drawing/2014/main" id="{35254995-7222-4E41-B976-A86793FFE124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6" name="Freeform: Shape 3995">
              <a:extLst>
                <a:ext uri="{FF2B5EF4-FFF2-40B4-BE49-F238E27FC236}">
                  <a16:creationId xmlns:a16="http://schemas.microsoft.com/office/drawing/2014/main" id="{B4D31098-AE78-42CC-9D66-7662477A513B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7" name="Freeform: Shape 3996">
              <a:extLst>
                <a:ext uri="{FF2B5EF4-FFF2-40B4-BE49-F238E27FC236}">
                  <a16:creationId xmlns:a16="http://schemas.microsoft.com/office/drawing/2014/main" id="{B8280F55-ED4B-4C99-A078-294BBBAFAF24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8" name="Freeform: Shape 3997">
              <a:extLst>
                <a:ext uri="{FF2B5EF4-FFF2-40B4-BE49-F238E27FC236}">
                  <a16:creationId xmlns:a16="http://schemas.microsoft.com/office/drawing/2014/main" id="{A750548A-E78E-4DBF-B7ED-FA8189BE81A9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9" name="Freeform: Shape 3998">
              <a:extLst>
                <a:ext uri="{FF2B5EF4-FFF2-40B4-BE49-F238E27FC236}">
                  <a16:creationId xmlns:a16="http://schemas.microsoft.com/office/drawing/2014/main" id="{7FED6956-AF9A-414D-8F8D-343711D1AC61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0" name="Freeform: Shape 3999">
              <a:extLst>
                <a:ext uri="{FF2B5EF4-FFF2-40B4-BE49-F238E27FC236}">
                  <a16:creationId xmlns:a16="http://schemas.microsoft.com/office/drawing/2014/main" id="{F98900E3-241F-44F0-9429-D7DFEF4D8B5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1" name="Freeform: Shape 4000">
              <a:extLst>
                <a:ext uri="{FF2B5EF4-FFF2-40B4-BE49-F238E27FC236}">
                  <a16:creationId xmlns:a16="http://schemas.microsoft.com/office/drawing/2014/main" id="{E5F746AC-2468-4D36-878A-246081A37CD2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2" name="Freeform: Shape 4001">
              <a:extLst>
                <a:ext uri="{FF2B5EF4-FFF2-40B4-BE49-F238E27FC236}">
                  <a16:creationId xmlns:a16="http://schemas.microsoft.com/office/drawing/2014/main" id="{7F43AAA3-7213-406C-852C-68DF4E948E4B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3" name="Freeform: Shape 4002">
              <a:extLst>
                <a:ext uri="{FF2B5EF4-FFF2-40B4-BE49-F238E27FC236}">
                  <a16:creationId xmlns:a16="http://schemas.microsoft.com/office/drawing/2014/main" id="{1A84A41E-3EC1-454D-972F-795DC596496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4" name="Freeform: Shape 4003">
              <a:extLst>
                <a:ext uri="{FF2B5EF4-FFF2-40B4-BE49-F238E27FC236}">
                  <a16:creationId xmlns:a16="http://schemas.microsoft.com/office/drawing/2014/main" id="{168FECE1-8C60-49EB-9499-9A26500F8D99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5" name="Freeform: Shape 4004">
              <a:extLst>
                <a:ext uri="{FF2B5EF4-FFF2-40B4-BE49-F238E27FC236}">
                  <a16:creationId xmlns:a16="http://schemas.microsoft.com/office/drawing/2014/main" id="{180069F7-B731-4DEF-96D5-EEA87F004CDC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6" name="Freeform: Shape 4005">
              <a:extLst>
                <a:ext uri="{FF2B5EF4-FFF2-40B4-BE49-F238E27FC236}">
                  <a16:creationId xmlns:a16="http://schemas.microsoft.com/office/drawing/2014/main" id="{8DA4A57E-0653-437F-8D62-D09BF935C424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7" name="Freeform: Shape 4006">
              <a:extLst>
                <a:ext uri="{FF2B5EF4-FFF2-40B4-BE49-F238E27FC236}">
                  <a16:creationId xmlns:a16="http://schemas.microsoft.com/office/drawing/2014/main" id="{5892A751-9726-4C1D-ACC0-04E803E1A21C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8" name="Freeform: Shape 4007">
              <a:extLst>
                <a:ext uri="{FF2B5EF4-FFF2-40B4-BE49-F238E27FC236}">
                  <a16:creationId xmlns:a16="http://schemas.microsoft.com/office/drawing/2014/main" id="{C4FB5804-562B-45F9-8C97-CF6354E4D80F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9" name="Freeform: Shape 4008">
              <a:extLst>
                <a:ext uri="{FF2B5EF4-FFF2-40B4-BE49-F238E27FC236}">
                  <a16:creationId xmlns:a16="http://schemas.microsoft.com/office/drawing/2014/main" id="{D927FBE5-5893-4482-A39B-57D05D8759ED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0" name="Freeform: Shape 4009">
              <a:extLst>
                <a:ext uri="{FF2B5EF4-FFF2-40B4-BE49-F238E27FC236}">
                  <a16:creationId xmlns:a16="http://schemas.microsoft.com/office/drawing/2014/main" id="{CD01001D-BCD6-4192-A5C9-844940835B86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1" name="Freeform: Shape 4010">
              <a:extLst>
                <a:ext uri="{FF2B5EF4-FFF2-40B4-BE49-F238E27FC236}">
                  <a16:creationId xmlns:a16="http://schemas.microsoft.com/office/drawing/2014/main" id="{7C068939-CC52-4CBC-ABE0-154C5B0D4768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2" name="Freeform: Shape 4011">
              <a:extLst>
                <a:ext uri="{FF2B5EF4-FFF2-40B4-BE49-F238E27FC236}">
                  <a16:creationId xmlns:a16="http://schemas.microsoft.com/office/drawing/2014/main" id="{072CD2AF-2486-4060-82BB-74792467AFDA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3" name="Freeform: Shape 4012">
              <a:extLst>
                <a:ext uri="{FF2B5EF4-FFF2-40B4-BE49-F238E27FC236}">
                  <a16:creationId xmlns:a16="http://schemas.microsoft.com/office/drawing/2014/main" id="{59FE9FF3-2A64-4A60-A3B5-6E3E5153DF15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4" name="Freeform: Shape 4013">
              <a:extLst>
                <a:ext uri="{FF2B5EF4-FFF2-40B4-BE49-F238E27FC236}">
                  <a16:creationId xmlns:a16="http://schemas.microsoft.com/office/drawing/2014/main" id="{EC39815F-9206-4849-80E0-0CC885D6662C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5" name="Freeform: Shape 4014">
              <a:extLst>
                <a:ext uri="{FF2B5EF4-FFF2-40B4-BE49-F238E27FC236}">
                  <a16:creationId xmlns:a16="http://schemas.microsoft.com/office/drawing/2014/main" id="{8546EFDB-4E6C-4548-B013-CDA64606A6BA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6" name="Freeform: Shape 4015">
              <a:extLst>
                <a:ext uri="{FF2B5EF4-FFF2-40B4-BE49-F238E27FC236}">
                  <a16:creationId xmlns:a16="http://schemas.microsoft.com/office/drawing/2014/main" id="{11800F31-0A51-4AAB-867F-2507588C7BAD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7" name="Freeform: Shape 4016">
              <a:extLst>
                <a:ext uri="{FF2B5EF4-FFF2-40B4-BE49-F238E27FC236}">
                  <a16:creationId xmlns:a16="http://schemas.microsoft.com/office/drawing/2014/main" id="{25EB49F1-5648-4516-904F-6CD3A556BFA6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8" name="Freeform: Shape 4017">
              <a:extLst>
                <a:ext uri="{FF2B5EF4-FFF2-40B4-BE49-F238E27FC236}">
                  <a16:creationId xmlns:a16="http://schemas.microsoft.com/office/drawing/2014/main" id="{7B8F07EE-E4A7-4B6B-BAB2-6DCBAEF3C93F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9" name="Freeform: Shape 4018">
              <a:extLst>
                <a:ext uri="{FF2B5EF4-FFF2-40B4-BE49-F238E27FC236}">
                  <a16:creationId xmlns:a16="http://schemas.microsoft.com/office/drawing/2014/main" id="{149EF133-19C7-45F6-9676-A0B1B78B5306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0" name="Freeform: Shape 4019">
              <a:extLst>
                <a:ext uri="{FF2B5EF4-FFF2-40B4-BE49-F238E27FC236}">
                  <a16:creationId xmlns:a16="http://schemas.microsoft.com/office/drawing/2014/main" id="{1F8DFA8E-5ADC-4943-8058-C5A4AC267E38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1" name="Freeform: Shape 4020">
              <a:extLst>
                <a:ext uri="{FF2B5EF4-FFF2-40B4-BE49-F238E27FC236}">
                  <a16:creationId xmlns:a16="http://schemas.microsoft.com/office/drawing/2014/main" id="{6E241D33-76DA-4D83-8B75-8A08D71393C4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2" name="Freeform: Shape 4021">
              <a:extLst>
                <a:ext uri="{FF2B5EF4-FFF2-40B4-BE49-F238E27FC236}">
                  <a16:creationId xmlns:a16="http://schemas.microsoft.com/office/drawing/2014/main" id="{B12F631A-E034-49C5-9F86-7007D1790644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3" name="Freeform: Shape 4022">
              <a:extLst>
                <a:ext uri="{FF2B5EF4-FFF2-40B4-BE49-F238E27FC236}">
                  <a16:creationId xmlns:a16="http://schemas.microsoft.com/office/drawing/2014/main" id="{C3868139-27C6-425E-ADE5-85F34E27F459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4" name="Freeform: Shape 4023">
              <a:extLst>
                <a:ext uri="{FF2B5EF4-FFF2-40B4-BE49-F238E27FC236}">
                  <a16:creationId xmlns:a16="http://schemas.microsoft.com/office/drawing/2014/main" id="{EF806A8D-69C4-4E5D-8528-8B394CA76C9A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5" name="Freeform: Shape 4024">
              <a:extLst>
                <a:ext uri="{FF2B5EF4-FFF2-40B4-BE49-F238E27FC236}">
                  <a16:creationId xmlns:a16="http://schemas.microsoft.com/office/drawing/2014/main" id="{DB78FFC7-9F53-4B67-8226-B36E79F367CB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6" name="Freeform: Shape 4025">
              <a:extLst>
                <a:ext uri="{FF2B5EF4-FFF2-40B4-BE49-F238E27FC236}">
                  <a16:creationId xmlns:a16="http://schemas.microsoft.com/office/drawing/2014/main" id="{E5428FF4-5B2F-4271-897F-25234A47902B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7" name="Freeform: Shape 4026">
              <a:extLst>
                <a:ext uri="{FF2B5EF4-FFF2-40B4-BE49-F238E27FC236}">
                  <a16:creationId xmlns:a16="http://schemas.microsoft.com/office/drawing/2014/main" id="{22474055-1AD4-45AE-B383-31391D90AC2F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8" name="Freeform: Shape 4027">
              <a:extLst>
                <a:ext uri="{FF2B5EF4-FFF2-40B4-BE49-F238E27FC236}">
                  <a16:creationId xmlns:a16="http://schemas.microsoft.com/office/drawing/2014/main" id="{BEF45867-E7FB-4077-B1B4-A1656477F5B0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9" name="Freeform: Shape 4028">
              <a:extLst>
                <a:ext uri="{FF2B5EF4-FFF2-40B4-BE49-F238E27FC236}">
                  <a16:creationId xmlns:a16="http://schemas.microsoft.com/office/drawing/2014/main" id="{9C92CDBD-89D9-49C7-ADAC-7225749748E9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id="{A20524A2-ECF4-480E-94D1-46D4D3C7DCB6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1" name="Freeform: Shape 4030">
              <a:extLst>
                <a:ext uri="{FF2B5EF4-FFF2-40B4-BE49-F238E27FC236}">
                  <a16:creationId xmlns:a16="http://schemas.microsoft.com/office/drawing/2014/main" id="{390934D6-776A-402A-BC2C-BCA9A00413FE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2" name="Freeform: Shape 4031">
              <a:extLst>
                <a:ext uri="{FF2B5EF4-FFF2-40B4-BE49-F238E27FC236}">
                  <a16:creationId xmlns:a16="http://schemas.microsoft.com/office/drawing/2014/main" id="{359369A5-6415-48F5-935E-BD9BA4B8B9D1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3" name="Freeform: Shape 4032">
              <a:extLst>
                <a:ext uri="{FF2B5EF4-FFF2-40B4-BE49-F238E27FC236}">
                  <a16:creationId xmlns:a16="http://schemas.microsoft.com/office/drawing/2014/main" id="{1904138A-7B9E-4532-95CC-857B7E78B147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id="{AD8A5706-C84A-48BC-A337-172436E4A0EC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id="{DB896F1B-0C6B-44DB-B9DA-5F06DF99C842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id="{FFD5D962-482B-4151-AED1-65C4D337796C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id="{20894C29-DC14-43CD-B3D3-25F2EB1D66D0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8" name="Freeform: Shape 4037">
              <a:extLst>
                <a:ext uri="{FF2B5EF4-FFF2-40B4-BE49-F238E27FC236}">
                  <a16:creationId xmlns:a16="http://schemas.microsoft.com/office/drawing/2014/main" id="{15D476A7-62B0-413F-9F43-6BBF8079581F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9" name="Freeform: Shape 4038">
              <a:extLst>
                <a:ext uri="{FF2B5EF4-FFF2-40B4-BE49-F238E27FC236}">
                  <a16:creationId xmlns:a16="http://schemas.microsoft.com/office/drawing/2014/main" id="{9EBE0F2E-F39C-403D-9319-9F755333B878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0" name="Freeform: Shape 4039">
              <a:extLst>
                <a:ext uri="{FF2B5EF4-FFF2-40B4-BE49-F238E27FC236}">
                  <a16:creationId xmlns:a16="http://schemas.microsoft.com/office/drawing/2014/main" id="{7D8D71A5-374D-448D-B9FD-158CB76A12B4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1" name="Freeform: Shape 4040">
              <a:extLst>
                <a:ext uri="{FF2B5EF4-FFF2-40B4-BE49-F238E27FC236}">
                  <a16:creationId xmlns:a16="http://schemas.microsoft.com/office/drawing/2014/main" id="{1140E73B-4DF0-4A50-B82D-8099C6508927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2" name="Freeform: Shape 4041">
              <a:extLst>
                <a:ext uri="{FF2B5EF4-FFF2-40B4-BE49-F238E27FC236}">
                  <a16:creationId xmlns:a16="http://schemas.microsoft.com/office/drawing/2014/main" id="{44F697F3-160F-4488-ACD5-6A4C4348919E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3" name="Freeform: Shape 4042">
              <a:extLst>
                <a:ext uri="{FF2B5EF4-FFF2-40B4-BE49-F238E27FC236}">
                  <a16:creationId xmlns:a16="http://schemas.microsoft.com/office/drawing/2014/main" id="{D4AA7908-F5E4-4EEB-AE6C-5C037C4F340B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4" name="Freeform: Shape 4043">
              <a:extLst>
                <a:ext uri="{FF2B5EF4-FFF2-40B4-BE49-F238E27FC236}">
                  <a16:creationId xmlns:a16="http://schemas.microsoft.com/office/drawing/2014/main" id="{8DA5B781-72E1-43FB-82FF-3AFE92081441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5" name="Freeform: Shape 4044">
              <a:extLst>
                <a:ext uri="{FF2B5EF4-FFF2-40B4-BE49-F238E27FC236}">
                  <a16:creationId xmlns:a16="http://schemas.microsoft.com/office/drawing/2014/main" id="{B9DFEF6A-7CEE-4B44-B174-2DE4BDB9D5EE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6" name="Freeform: Shape 4045">
              <a:extLst>
                <a:ext uri="{FF2B5EF4-FFF2-40B4-BE49-F238E27FC236}">
                  <a16:creationId xmlns:a16="http://schemas.microsoft.com/office/drawing/2014/main" id="{670E7AAA-E59D-49AF-8B94-9029C6964C4E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7" name="Freeform: Shape 4046">
              <a:extLst>
                <a:ext uri="{FF2B5EF4-FFF2-40B4-BE49-F238E27FC236}">
                  <a16:creationId xmlns:a16="http://schemas.microsoft.com/office/drawing/2014/main" id="{4518851D-8BD4-4289-A4AA-FD22229DBB69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8" name="Freeform: Shape 4047">
              <a:extLst>
                <a:ext uri="{FF2B5EF4-FFF2-40B4-BE49-F238E27FC236}">
                  <a16:creationId xmlns:a16="http://schemas.microsoft.com/office/drawing/2014/main" id="{40D8B8C5-0CCB-41D3-84CF-ED6D24F746B4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9" name="Freeform: Shape 4048">
              <a:extLst>
                <a:ext uri="{FF2B5EF4-FFF2-40B4-BE49-F238E27FC236}">
                  <a16:creationId xmlns:a16="http://schemas.microsoft.com/office/drawing/2014/main" id="{4A8FE490-7D3F-46D5-995D-1661C02F7AAA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0" name="Freeform: Shape 4049">
              <a:extLst>
                <a:ext uri="{FF2B5EF4-FFF2-40B4-BE49-F238E27FC236}">
                  <a16:creationId xmlns:a16="http://schemas.microsoft.com/office/drawing/2014/main" id="{3C216A3C-8757-4537-A0F7-450EE48A0F62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1" name="Freeform: Shape 4050">
              <a:extLst>
                <a:ext uri="{FF2B5EF4-FFF2-40B4-BE49-F238E27FC236}">
                  <a16:creationId xmlns:a16="http://schemas.microsoft.com/office/drawing/2014/main" id="{190481B7-867F-4273-8576-D54FE9457E6F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2" name="Freeform: Shape 4051">
              <a:extLst>
                <a:ext uri="{FF2B5EF4-FFF2-40B4-BE49-F238E27FC236}">
                  <a16:creationId xmlns:a16="http://schemas.microsoft.com/office/drawing/2014/main" id="{56BC370B-36DD-4915-B73C-FE47C9C75563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3" name="Freeform: Shape 4052">
              <a:extLst>
                <a:ext uri="{FF2B5EF4-FFF2-40B4-BE49-F238E27FC236}">
                  <a16:creationId xmlns:a16="http://schemas.microsoft.com/office/drawing/2014/main" id="{9B098CCD-515B-495F-881C-5603E8A1CF24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4" name="Freeform: Shape 4053">
              <a:extLst>
                <a:ext uri="{FF2B5EF4-FFF2-40B4-BE49-F238E27FC236}">
                  <a16:creationId xmlns:a16="http://schemas.microsoft.com/office/drawing/2014/main" id="{CC248664-85ED-48ED-BB06-313436260352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5" name="Freeform: Shape 4054">
              <a:extLst>
                <a:ext uri="{FF2B5EF4-FFF2-40B4-BE49-F238E27FC236}">
                  <a16:creationId xmlns:a16="http://schemas.microsoft.com/office/drawing/2014/main" id="{1BA2458B-9B53-4DD0-8E76-A80CB707C903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6" name="Freeform: Shape 4055">
              <a:extLst>
                <a:ext uri="{FF2B5EF4-FFF2-40B4-BE49-F238E27FC236}">
                  <a16:creationId xmlns:a16="http://schemas.microsoft.com/office/drawing/2014/main" id="{36BE5B3A-1496-4083-85AC-456C8FD252B3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7" name="Freeform: Shape 4056">
              <a:extLst>
                <a:ext uri="{FF2B5EF4-FFF2-40B4-BE49-F238E27FC236}">
                  <a16:creationId xmlns:a16="http://schemas.microsoft.com/office/drawing/2014/main" id="{15116D6F-5D97-481C-B5C9-35F1236600CB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8" name="Freeform: Shape 4057">
              <a:extLst>
                <a:ext uri="{FF2B5EF4-FFF2-40B4-BE49-F238E27FC236}">
                  <a16:creationId xmlns:a16="http://schemas.microsoft.com/office/drawing/2014/main" id="{5D918322-FF1E-4FC1-90D3-24E5F2FF7303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9" name="Freeform: Shape 4058">
              <a:extLst>
                <a:ext uri="{FF2B5EF4-FFF2-40B4-BE49-F238E27FC236}">
                  <a16:creationId xmlns:a16="http://schemas.microsoft.com/office/drawing/2014/main" id="{D0870E7F-4E37-49D7-BF21-5CBD8086C9BB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0" name="Freeform: Shape 4059">
              <a:extLst>
                <a:ext uri="{FF2B5EF4-FFF2-40B4-BE49-F238E27FC236}">
                  <a16:creationId xmlns:a16="http://schemas.microsoft.com/office/drawing/2014/main" id="{B2DD08B8-5CB5-45FB-B52F-16F0ABA90E1C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1" name="Freeform: Shape 4060">
              <a:extLst>
                <a:ext uri="{FF2B5EF4-FFF2-40B4-BE49-F238E27FC236}">
                  <a16:creationId xmlns:a16="http://schemas.microsoft.com/office/drawing/2014/main" id="{2E578928-926A-442F-9506-22E613179AF8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2" name="Freeform: Shape 4061">
              <a:extLst>
                <a:ext uri="{FF2B5EF4-FFF2-40B4-BE49-F238E27FC236}">
                  <a16:creationId xmlns:a16="http://schemas.microsoft.com/office/drawing/2014/main" id="{93FBDDC5-6796-4C3F-984C-FC563643B3A7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3" name="Freeform: Shape 4062">
              <a:extLst>
                <a:ext uri="{FF2B5EF4-FFF2-40B4-BE49-F238E27FC236}">
                  <a16:creationId xmlns:a16="http://schemas.microsoft.com/office/drawing/2014/main" id="{0BE6A8C1-AE41-46C3-8F24-CEEB02AE2B70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4" name="Freeform: Shape 4063">
              <a:extLst>
                <a:ext uri="{FF2B5EF4-FFF2-40B4-BE49-F238E27FC236}">
                  <a16:creationId xmlns:a16="http://schemas.microsoft.com/office/drawing/2014/main" id="{2A458449-0F03-470C-AAC9-60DD09B07EED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5" name="Freeform: Shape 4064">
              <a:extLst>
                <a:ext uri="{FF2B5EF4-FFF2-40B4-BE49-F238E27FC236}">
                  <a16:creationId xmlns:a16="http://schemas.microsoft.com/office/drawing/2014/main" id="{E0F73190-CBAF-4A1D-8D48-9C39A1522DDB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6" name="Freeform: Shape 4065">
              <a:extLst>
                <a:ext uri="{FF2B5EF4-FFF2-40B4-BE49-F238E27FC236}">
                  <a16:creationId xmlns:a16="http://schemas.microsoft.com/office/drawing/2014/main" id="{33D481D4-D9DF-44FA-B519-680C3717941F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7" name="Freeform: Shape 4066">
              <a:extLst>
                <a:ext uri="{FF2B5EF4-FFF2-40B4-BE49-F238E27FC236}">
                  <a16:creationId xmlns:a16="http://schemas.microsoft.com/office/drawing/2014/main" id="{031ADF5D-B16E-4D06-B5C3-A8202E217E3E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id="{CC61EA6A-D200-4B0B-9C00-D53A566AC0E9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9" name="Freeform: Shape 4068">
              <a:extLst>
                <a:ext uri="{FF2B5EF4-FFF2-40B4-BE49-F238E27FC236}">
                  <a16:creationId xmlns:a16="http://schemas.microsoft.com/office/drawing/2014/main" id="{A06F3B16-1A46-426F-81BE-F582F603072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0" name="Freeform: Shape 4069">
              <a:extLst>
                <a:ext uri="{FF2B5EF4-FFF2-40B4-BE49-F238E27FC236}">
                  <a16:creationId xmlns:a16="http://schemas.microsoft.com/office/drawing/2014/main" id="{EC550DCE-2F81-43B1-90F3-3EA5F55FCAFA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1" name="Freeform: Shape 4070">
              <a:extLst>
                <a:ext uri="{FF2B5EF4-FFF2-40B4-BE49-F238E27FC236}">
                  <a16:creationId xmlns:a16="http://schemas.microsoft.com/office/drawing/2014/main" id="{2B7A6FE7-D906-4F4A-948D-181BC82215E1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2" name="Freeform: Shape 4071">
              <a:extLst>
                <a:ext uri="{FF2B5EF4-FFF2-40B4-BE49-F238E27FC236}">
                  <a16:creationId xmlns:a16="http://schemas.microsoft.com/office/drawing/2014/main" id="{4F493ECB-F278-461B-BC5F-94115001DE5F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3" name="Freeform: Shape 4072">
              <a:extLst>
                <a:ext uri="{FF2B5EF4-FFF2-40B4-BE49-F238E27FC236}">
                  <a16:creationId xmlns:a16="http://schemas.microsoft.com/office/drawing/2014/main" id="{7D8F4380-C0AA-4272-9305-6DA7A973BA89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4" name="Freeform: Shape 4073">
              <a:extLst>
                <a:ext uri="{FF2B5EF4-FFF2-40B4-BE49-F238E27FC236}">
                  <a16:creationId xmlns:a16="http://schemas.microsoft.com/office/drawing/2014/main" id="{3D4F6804-4B5F-4EB9-ADD4-A23371C0CFB8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5" name="Freeform: Shape 4074">
              <a:extLst>
                <a:ext uri="{FF2B5EF4-FFF2-40B4-BE49-F238E27FC236}">
                  <a16:creationId xmlns:a16="http://schemas.microsoft.com/office/drawing/2014/main" id="{1A2371B2-83AF-47A3-A1B0-47DC9AEA139D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6" name="Freeform: Shape 4075">
              <a:extLst>
                <a:ext uri="{FF2B5EF4-FFF2-40B4-BE49-F238E27FC236}">
                  <a16:creationId xmlns:a16="http://schemas.microsoft.com/office/drawing/2014/main" id="{32B98D68-1F68-4BBE-87AB-C8C9977D23C0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7" name="Freeform: Shape 4076">
              <a:extLst>
                <a:ext uri="{FF2B5EF4-FFF2-40B4-BE49-F238E27FC236}">
                  <a16:creationId xmlns:a16="http://schemas.microsoft.com/office/drawing/2014/main" id="{B3D3C6CF-41F4-4363-B1A8-7FA5B117E270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8" name="Freeform: Shape 4077">
              <a:extLst>
                <a:ext uri="{FF2B5EF4-FFF2-40B4-BE49-F238E27FC236}">
                  <a16:creationId xmlns:a16="http://schemas.microsoft.com/office/drawing/2014/main" id="{AB105250-C2A8-459F-BFEE-37E4ED0EB62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9" name="Freeform: Shape 4078">
              <a:extLst>
                <a:ext uri="{FF2B5EF4-FFF2-40B4-BE49-F238E27FC236}">
                  <a16:creationId xmlns:a16="http://schemas.microsoft.com/office/drawing/2014/main" id="{0DE2F77C-E747-494F-80E4-94AEA9F5FBD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0" name="Freeform: Shape 4079">
              <a:extLst>
                <a:ext uri="{FF2B5EF4-FFF2-40B4-BE49-F238E27FC236}">
                  <a16:creationId xmlns:a16="http://schemas.microsoft.com/office/drawing/2014/main" id="{14686709-9676-4520-977A-DA0BFDBF2DE4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1" name="Freeform: Shape 4080">
              <a:extLst>
                <a:ext uri="{FF2B5EF4-FFF2-40B4-BE49-F238E27FC236}">
                  <a16:creationId xmlns:a16="http://schemas.microsoft.com/office/drawing/2014/main" id="{CDACAC95-9495-4A93-84C4-1ED271CD1428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2" name="Freeform: Shape 4081">
              <a:extLst>
                <a:ext uri="{FF2B5EF4-FFF2-40B4-BE49-F238E27FC236}">
                  <a16:creationId xmlns:a16="http://schemas.microsoft.com/office/drawing/2014/main" id="{E747E553-65A3-4D52-912C-C5ABEA11C96B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3" name="Freeform: Shape 4082">
              <a:extLst>
                <a:ext uri="{FF2B5EF4-FFF2-40B4-BE49-F238E27FC236}">
                  <a16:creationId xmlns:a16="http://schemas.microsoft.com/office/drawing/2014/main" id="{1E3A9665-ED52-45A3-AFB7-453A072A65CD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4" name="Freeform: Shape 4083">
              <a:extLst>
                <a:ext uri="{FF2B5EF4-FFF2-40B4-BE49-F238E27FC236}">
                  <a16:creationId xmlns:a16="http://schemas.microsoft.com/office/drawing/2014/main" id="{EA0BD3E1-3D19-49FB-8865-07A0505E6694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5" name="Freeform: Shape 4084">
              <a:extLst>
                <a:ext uri="{FF2B5EF4-FFF2-40B4-BE49-F238E27FC236}">
                  <a16:creationId xmlns:a16="http://schemas.microsoft.com/office/drawing/2014/main" id="{0D7FC968-9B9E-4D5E-B89C-76BA85349EDE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6" name="Freeform: Shape 4085">
              <a:extLst>
                <a:ext uri="{FF2B5EF4-FFF2-40B4-BE49-F238E27FC236}">
                  <a16:creationId xmlns:a16="http://schemas.microsoft.com/office/drawing/2014/main" id="{D0A0C184-B979-4CB8-8E69-FD8BC00925FA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7" name="Freeform: Shape 4086">
              <a:extLst>
                <a:ext uri="{FF2B5EF4-FFF2-40B4-BE49-F238E27FC236}">
                  <a16:creationId xmlns:a16="http://schemas.microsoft.com/office/drawing/2014/main" id="{ADCF0C9B-CE72-44CB-BED7-49FC8E6D8396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8" name="Freeform: Shape 4087">
              <a:extLst>
                <a:ext uri="{FF2B5EF4-FFF2-40B4-BE49-F238E27FC236}">
                  <a16:creationId xmlns:a16="http://schemas.microsoft.com/office/drawing/2014/main" id="{1B0ADE03-4A05-4D1A-A546-8849440C3B4F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9" name="Freeform: Shape 4088">
              <a:extLst>
                <a:ext uri="{FF2B5EF4-FFF2-40B4-BE49-F238E27FC236}">
                  <a16:creationId xmlns:a16="http://schemas.microsoft.com/office/drawing/2014/main" id="{DB35B162-9E7B-4D67-A531-B2BCC280A6C5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0" name="Freeform: Shape 4089">
              <a:extLst>
                <a:ext uri="{FF2B5EF4-FFF2-40B4-BE49-F238E27FC236}">
                  <a16:creationId xmlns:a16="http://schemas.microsoft.com/office/drawing/2014/main" id="{7B7060A0-C83B-41D9-BADE-58CD86F08191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1" name="Freeform: Shape 4090">
              <a:extLst>
                <a:ext uri="{FF2B5EF4-FFF2-40B4-BE49-F238E27FC236}">
                  <a16:creationId xmlns:a16="http://schemas.microsoft.com/office/drawing/2014/main" id="{099DD81F-B81C-48A9-B074-803C2295E421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2" name="Freeform: Shape 4091">
              <a:extLst>
                <a:ext uri="{FF2B5EF4-FFF2-40B4-BE49-F238E27FC236}">
                  <a16:creationId xmlns:a16="http://schemas.microsoft.com/office/drawing/2014/main" id="{5718EEFC-3BB2-4871-934F-6CD06E4DA311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3" name="Freeform: Shape 4092">
              <a:extLst>
                <a:ext uri="{FF2B5EF4-FFF2-40B4-BE49-F238E27FC236}">
                  <a16:creationId xmlns:a16="http://schemas.microsoft.com/office/drawing/2014/main" id="{0067999C-4EF6-47FF-BCF8-47D4B3260B51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4" name="Freeform: Shape 4093">
              <a:extLst>
                <a:ext uri="{FF2B5EF4-FFF2-40B4-BE49-F238E27FC236}">
                  <a16:creationId xmlns:a16="http://schemas.microsoft.com/office/drawing/2014/main" id="{7107C3FB-3E05-45A8-975E-83D84C7DBF2B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5" name="Freeform: Shape 4094">
              <a:extLst>
                <a:ext uri="{FF2B5EF4-FFF2-40B4-BE49-F238E27FC236}">
                  <a16:creationId xmlns:a16="http://schemas.microsoft.com/office/drawing/2014/main" id="{59C3EEB7-40E2-47A9-B3A4-1C962691FF0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6" name="Freeform: Shape 4095">
              <a:extLst>
                <a:ext uri="{FF2B5EF4-FFF2-40B4-BE49-F238E27FC236}">
                  <a16:creationId xmlns:a16="http://schemas.microsoft.com/office/drawing/2014/main" id="{478544A7-A714-4EBE-8ADE-6C3A7B5F8B3B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7" name="Freeform: Shape 4096">
              <a:extLst>
                <a:ext uri="{FF2B5EF4-FFF2-40B4-BE49-F238E27FC236}">
                  <a16:creationId xmlns:a16="http://schemas.microsoft.com/office/drawing/2014/main" id="{DCAACC20-BD5D-41BF-B7EC-A3577E317EBD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8" name="Freeform: Shape 4097">
              <a:extLst>
                <a:ext uri="{FF2B5EF4-FFF2-40B4-BE49-F238E27FC236}">
                  <a16:creationId xmlns:a16="http://schemas.microsoft.com/office/drawing/2014/main" id="{828A21EF-01E7-4FFC-8CCA-7B0E169CE8C9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9" name="Freeform: Shape 4098">
              <a:extLst>
                <a:ext uri="{FF2B5EF4-FFF2-40B4-BE49-F238E27FC236}">
                  <a16:creationId xmlns:a16="http://schemas.microsoft.com/office/drawing/2014/main" id="{A7879535-C939-426F-B4BC-3C22784C055D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0" name="Freeform: Shape 4099">
              <a:extLst>
                <a:ext uri="{FF2B5EF4-FFF2-40B4-BE49-F238E27FC236}">
                  <a16:creationId xmlns:a16="http://schemas.microsoft.com/office/drawing/2014/main" id="{8F308177-0AFF-4266-86F3-F6CD487FCA3A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1" name="Freeform: Shape 4100">
              <a:extLst>
                <a:ext uri="{FF2B5EF4-FFF2-40B4-BE49-F238E27FC236}">
                  <a16:creationId xmlns:a16="http://schemas.microsoft.com/office/drawing/2014/main" id="{0659534B-8C7E-42FC-920D-25A5A437138F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2" name="Freeform: Shape 4101">
              <a:extLst>
                <a:ext uri="{FF2B5EF4-FFF2-40B4-BE49-F238E27FC236}">
                  <a16:creationId xmlns:a16="http://schemas.microsoft.com/office/drawing/2014/main" id="{93F7A199-FDAE-48DD-A6B2-45670B54A05D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3" name="Freeform: Shape 4102">
              <a:extLst>
                <a:ext uri="{FF2B5EF4-FFF2-40B4-BE49-F238E27FC236}">
                  <a16:creationId xmlns:a16="http://schemas.microsoft.com/office/drawing/2014/main" id="{7EE7417A-D4E7-4B00-8EE8-E2A5C4ED45D4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4" name="Freeform: Shape 4103">
              <a:extLst>
                <a:ext uri="{FF2B5EF4-FFF2-40B4-BE49-F238E27FC236}">
                  <a16:creationId xmlns:a16="http://schemas.microsoft.com/office/drawing/2014/main" id="{A24CC72A-0E04-46C5-B7BD-5BFF861E9946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5" name="Freeform: Shape 4104">
              <a:extLst>
                <a:ext uri="{FF2B5EF4-FFF2-40B4-BE49-F238E27FC236}">
                  <a16:creationId xmlns:a16="http://schemas.microsoft.com/office/drawing/2014/main" id="{DEEE4E64-2977-481B-A184-B0F93E03CEE1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6" name="Freeform: Shape 4105">
              <a:extLst>
                <a:ext uri="{FF2B5EF4-FFF2-40B4-BE49-F238E27FC236}">
                  <a16:creationId xmlns:a16="http://schemas.microsoft.com/office/drawing/2014/main" id="{FD808993-C778-46D5-95EA-3A44B1E761F1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id="{A11D6148-B7D8-403E-AF3E-EAA190D274CF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8" name="Freeform: Shape 4107">
              <a:extLst>
                <a:ext uri="{FF2B5EF4-FFF2-40B4-BE49-F238E27FC236}">
                  <a16:creationId xmlns:a16="http://schemas.microsoft.com/office/drawing/2014/main" id="{9A0D88D7-2059-4E60-94CF-048490AD1C9D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9" name="Freeform: Shape 4108">
              <a:extLst>
                <a:ext uri="{FF2B5EF4-FFF2-40B4-BE49-F238E27FC236}">
                  <a16:creationId xmlns:a16="http://schemas.microsoft.com/office/drawing/2014/main" id="{3DB34954-95D2-4474-88F9-243DAA4F2397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0" name="Freeform: Shape 4109">
              <a:extLst>
                <a:ext uri="{FF2B5EF4-FFF2-40B4-BE49-F238E27FC236}">
                  <a16:creationId xmlns:a16="http://schemas.microsoft.com/office/drawing/2014/main" id="{767FAC79-00FA-4CCE-9656-4638CBFE586E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1" name="Freeform: Shape 4110">
              <a:extLst>
                <a:ext uri="{FF2B5EF4-FFF2-40B4-BE49-F238E27FC236}">
                  <a16:creationId xmlns:a16="http://schemas.microsoft.com/office/drawing/2014/main" id="{E0113EEB-5FC0-4C2A-A508-085A51836529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2" name="Freeform: Shape 4111">
              <a:extLst>
                <a:ext uri="{FF2B5EF4-FFF2-40B4-BE49-F238E27FC236}">
                  <a16:creationId xmlns:a16="http://schemas.microsoft.com/office/drawing/2014/main" id="{9499F049-EEB3-48B9-9FEB-2AF4514F8C0C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3" name="Freeform: Shape 4112">
              <a:extLst>
                <a:ext uri="{FF2B5EF4-FFF2-40B4-BE49-F238E27FC236}">
                  <a16:creationId xmlns:a16="http://schemas.microsoft.com/office/drawing/2014/main" id="{7770288D-E819-41ED-AB9D-C52FA90A0A08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4" name="Freeform: Shape 4113">
              <a:extLst>
                <a:ext uri="{FF2B5EF4-FFF2-40B4-BE49-F238E27FC236}">
                  <a16:creationId xmlns:a16="http://schemas.microsoft.com/office/drawing/2014/main" id="{05ED2AC9-2FAD-48D9-8D84-6D112E9CD281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5" name="Freeform: Shape 4114">
              <a:extLst>
                <a:ext uri="{FF2B5EF4-FFF2-40B4-BE49-F238E27FC236}">
                  <a16:creationId xmlns:a16="http://schemas.microsoft.com/office/drawing/2014/main" id="{B456C070-3679-4C91-8E6B-E4E99B4C2BC0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6" name="Freeform: Shape 4115">
              <a:extLst>
                <a:ext uri="{FF2B5EF4-FFF2-40B4-BE49-F238E27FC236}">
                  <a16:creationId xmlns:a16="http://schemas.microsoft.com/office/drawing/2014/main" id="{C4C64844-1C57-49F3-BDB8-E21514051E1F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7" name="Freeform: Shape 4116">
              <a:extLst>
                <a:ext uri="{FF2B5EF4-FFF2-40B4-BE49-F238E27FC236}">
                  <a16:creationId xmlns:a16="http://schemas.microsoft.com/office/drawing/2014/main" id="{B5E3E764-3044-4FD6-AC30-00ED4745AFE5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8" name="Freeform: Shape 4117">
              <a:extLst>
                <a:ext uri="{FF2B5EF4-FFF2-40B4-BE49-F238E27FC236}">
                  <a16:creationId xmlns:a16="http://schemas.microsoft.com/office/drawing/2014/main" id="{2DE91F96-1B59-4BE8-9B47-20C2517C6B64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9" name="Freeform: Shape 4118">
              <a:extLst>
                <a:ext uri="{FF2B5EF4-FFF2-40B4-BE49-F238E27FC236}">
                  <a16:creationId xmlns:a16="http://schemas.microsoft.com/office/drawing/2014/main" id="{72A0F7FE-0D3F-4B23-9130-DCC52F49F67B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0" name="Freeform: Shape 4119">
              <a:extLst>
                <a:ext uri="{FF2B5EF4-FFF2-40B4-BE49-F238E27FC236}">
                  <a16:creationId xmlns:a16="http://schemas.microsoft.com/office/drawing/2014/main" id="{B9DE8AD8-3B92-4F68-A96A-38309F591B48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1" name="Freeform: Shape 4120">
              <a:extLst>
                <a:ext uri="{FF2B5EF4-FFF2-40B4-BE49-F238E27FC236}">
                  <a16:creationId xmlns:a16="http://schemas.microsoft.com/office/drawing/2014/main" id="{64D78588-8A4D-4E75-8DBA-0A13710BBD66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id="{3275C445-770B-42C4-BCD7-A81E9B5A3279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id="{52F453B4-58BC-4605-AF61-9CA8B29AB77D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id="{F4E602AC-C623-4609-837A-9D838621FADA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id="{C72B7C5B-4C7D-4BBB-B963-C7510EA419D9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id="{622145E7-420C-4D8C-AC35-3C6C2720D7E7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7" name="Freeform: Shape 4126">
              <a:extLst>
                <a:ext uri="{FF2B5EF4-FFF2-40B4-BE49-F238E27FC236}">
                  <a16:creationId xmlns:a16="http://schemas.microsoft.com/office/drawing/2014/main" id="{8280F15A-9D9D-4CB5-B5FB-C02FFBB5710A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8" name="Freeform: Shape 4127">
              <a:extLst>
                <a:ext uri="{FF2B5EF4-FFF2-40B4-BE49-F238E27FC236}">
                  <a16:creationId xmlns:a16="http://schemas.microsoft.com/office/drawing/2014/main" id="{FD1D486F-AEF9-4040-B48D-0DA5B96910D5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id="{98652950-1749-4812-9001-82C35F2CA6EC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id="{34BA428D-0A8B-4689-9715-2A119EA2B387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id="{35590D5F-2D8A-4EFE-AAF2-56975385D148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id="{72988C8D-A68E-4DF1-B0A2-A958DB95C3C4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id="{332E5542-5B58-4AD2-BBEE-D22B0FDB91B3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id="{78095952-93C7-4A9D-B7A0-39E0DC683A8A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id="{1C5EAA00-2B4B-44CF-88E1-A00E8F3CB6E3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id="{A022F30D-351A-4DFE-8210-74D6578CBBE3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id="{5836AA0B-9CA8-4060-97A2-87C6BDDD6D26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id="{2C3BFB06-B9C5-4640-9443-951C47366E80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id="{32EC42FC-8E1E-4C03-B6D2-425800EFE84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id="{A3149763-88B3-4137-9A45-A5E5AA3B70D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id="{5A213BF5-FAC1-4992-9FD9-CA62D905E07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id="{EE88D8C8-D905-4EDB-B513-DC259A844E94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id="{9CF1273A-2AC4-4C16-8F11-A300748D8E83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id="{CC6D170B-D702-44C0-8BE3-93E8095A1626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id="{CB76F113-EE54-4207-B69E-207F0BEE0527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id="{C12AE349-EA01-41D8-8F86-FA327C5B2CF3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id="{A5587CEC-26AE-4995-97B4-F9878F1962AE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8" name="Freeform: Shape 4147">
              <a:extLst>
                <a:ext uri="{FF2B5EF4-FFF2-40B4-BE49-F238E27FC236}">
                  <a16:creationId xmlns:a16="http://schemas.microsoft.com/office/drawing/2014/main" id="{9C095F40-AB3C-4A33-A7B6-A139181180B8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9" name="Freeform: Shape 4148">
              <a:extLst>
                <a:ext uri="{FF2B5EF4-FFF2-40B4-BE49-F238E27FC236}">
                  <a16:creationId xmlns:a16="http://schemas.microsoft.com/office/drawing/2014/main" id="{BF7CFE49-4F4A-4839-B5DF-83108662744A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id="{BD70DDF5-454A-4F17-A315-745AB1C7C822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id="{C531D80F-F25C-4C2D-A49E-D0ED769B8972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id="{A824A5D1-145A-4465-A7F3-34509F1A0617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id="{F83B56DF-F072-472C-919E-2E3A0AE81716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id="{5F30ECDA-796A-42E9-817A-BDF5EA0F08E4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id="{DE3C3EDF-9EA4-4236-899C-1CAE90DC5A94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id="{E5395CCF-D89D-42D2-B6AF-29D375826340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id="{15A04522-D2A2-45AD-A69A-EE3218A0C86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id="{B77EF3F8-1F15-4BA1-880B-4CB3E2BE0B7C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id="{AB8DEE94-FC76-4143-AAAE-8D4D127442F3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id="{A9FB0EA1-B009-43FD-80DD-86FD3AFA1C65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id="{8815AB94-D82F-438C-9208-E35D5F47CF81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id="{493FDC80-FDE2-4347-85EC-5CF19A6F6BAB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id="{83348ECA-234C-4CFD-89AE-49605C5BBAD9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id="{DAD47DB8-D5C0-4E60-BCEB-3BE0CDC5BEA7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id="{56CC635A-88AB-4051-ADE3-90E7076E8A86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id="{45CF0A1A-D729-4926-8C82-0F54359BD360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id="{17E27BBF-706E-448E-8E90-9E6A6E58E3BE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id="{AFF76111-AA38-4611-B2A8-DBDC3A55AA6C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id="{32D5A6F5-9C6C-4E23-9338-B58885056069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id="{69682AE5-99CB-4F2D-87F0-B7B4AFC3757A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id="{F7B006F2-52AA-47A9-A47E-46C9CA4EE77C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id="{5E7BE546-F759-4D22-90C8-489640758DFD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id="{88CD949F-B43F-4BC8-B7B7-343382D017B7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id="{96E3AE0C-9D34-4A00-B241-05C4EB6A2B7E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id="{4FACB03E-4FB4-4AAF-853C-53D0571D6547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id="{DC5D847B-B4C0-4E92-9F6E-7EE5690C7052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7" name="Freeform: Shape 4176">
              <a:extLst>
                <a:ext uri="{FF2B5EF4-FFF2-40B4-BE49-F238E27FC236}">
                  <a16:creationId xmlns:a16="http://schemas.microsoft.com/office/drawing/2014/main" id="{4FC21D44-F418-40FA-91E1-B9B55BD07278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8" name="Freeform: Shape 4177">
              <a:extLst>
                <a:ext uri="{FF2B5EF4-FFF2-40B4-BE49-F238E27FC236}">
                  <a16:creationId xmlns:a16="http://schemas.microsoft.com/office/drawing/2014/main" id="{BF529D17-7AE2-4B1C-A447-FB41646D3F71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9" name="Freeform: Shape 4178">
              <a:extLst>
                <a:ext uri="{FF2B5EF4-FFF2-40B4-BE49-F238E27FC236}">
                  <a16:creationId xmlns:a16="http://schemas.microsoft.com/office/drawing/2014/main" id="{3A56BD0D-FEA0-481D-B77A-FCE1CFA778AD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0" name="Freeform: Shape 4179">
              <a:extLst>
                <a:ext uri="{FF2B5EF4-FFF2-40B4-BE49-F238E27FC236}">
                  <a16:creationId xmlns:a16="http://schemas.microsoft.com/office/drawing/2014/main" id="{4C9A02AC-8261-4CA3-94B8-A2514DB69C1F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1" name="Freeform: Shape 4180">
              <a:extLst>
                <a:ext uri="{FF2B5EF4-FFF2-40B4-BE49-F238E27FC236}">
                  <a16:creationId xmlns:a16="http://schemas.microsoft.com/office/drawing/2014/main" id="{9FFA781D-CBE9-484F-8821-7E2D16D1BBA4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2" name="Freeform: Shape 4181">
              <a:extLst>
                <a:ext uri="{FF2B5EF4-FFF2-40B4-BE49-F238E27FC236}">
                  <a16:creationId xmlns:a16="http://schemas.microsoft.com/office/drawing/2014/main" id="{AD60395A-41ED-4851-A035-A15E0455F5B9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3" name="Freeform: Shape 4182">
              <a:extLst>
                <a:ext uri="{FF2B5EF4-FFF2-40B4-BE49-F238E27FC236}">
                  <a16:creationId xmlns:a16="http://schemas.microsoft.com/office/drawing/2014/main" id="{D633A2A5-EF69-4914-8EE9-2946135A9522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4" name="Freeform: Shape 4183">
              <a:extLst>
                <a:ext uri="{FF2B5EF4-FFF2-40B4-BE49-F238E27FC236}">
                  <a16:creationId xmlns:a16="http://schemas.microsoft.com/office/drawing/2014/main" id="{D3C52048-2EE3-44DC-BED2-4F7181A8ECE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5" name="Freeform: Shape 4184">
              <a:extLst>
                <a:ext uri="{FF2B5EF4-FFF2-40B4-BE49-F238E27FC236}">
                  <a16:creationId xmlns:a16="http://schemas.microsoft.com/office/drawing/2014/main" id="{6F6C2090-2B32-4F7D-BCBE-D58877367414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6" name="Freeform: Shape 4185">
              <a:extLst>
                <a:ext uri="{FF2B5EF4-FFF2-40B4-BE49-F238E27FC236}">
                  <a16:creationId xmlns:a16="http://schemas.microsoft.com/office/drawing/2014/main" id="{B7095870-1830-4133-A781-1A01398F8B54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7" name="Freeform: Shape 4186">
              <a:extLst>
                <a:ext uri="{FF2B5EF4-FFF2-40B4-BE49-F238E27FC236}">
                  <a16:creationId xmlns:a16="http://schemas.microsoft.com/office/drawing/2014/main" id="{0A8D272C-B5EC-4E23-9952-BF95096331D0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8" name="Freeform: Shape 4187">
              <a:extLst>
                <a:ext uri="{FF2B5EF4-FFF2-40B4-BE49-F238E27FC236}">
                  <a16:creationId xmlns:a16="http://schemas.microsoft.com/office/drawing/2014/main" id="{70B8F2AB-D47A-4608-B402-44F9CC259069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9" name="Freeform: Shape 4188">
              <a:extLst>
                <a:ext uri="{FF2B5EF4-FFF2-40B4-BE49-F238E27FC236}">
                  <a16:creationId xmlns:a16="http://schemas.microsoft.com/office/drawing/2014/main" id="{19F0C057-5896-4B88-8795-5419A612CB58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0" name="Freeform: Shape 4189">
              <a:extLst>
                <a:ext uri="{FF2B5EF4-FFF2-40B4-BE49-F238E27FC236}">
                  <a16:creationId xmlns:a16="http://schemas.microsoft.com/office/drawing/2014/main" id="{527DC607-55FB-4C99-92B9-F670A7106F96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1" name="Freeform: Shape 4190">
              <a:extLst>
                <a:ext uri="{FF2B5EF4-FFF2-40B4-BE49-F238E27FC236}">
                  <a16:creationId xmlns:a16="http://schemas.microsoft.com/office/drawing/2014/main" id="{C6E7B53F-A2E0-4D9A-A29E-7D5659471244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2" name="Freeform: Shape 4191">
              <a:extLst>
                <a:ext uri="{FF2B5EF4-FFF2-40B4-BE49-F238E27FC236}">
                  <a16:creationId xmlns:a16="http://schemas.microsoft.com/office/drawing/2014/main" id="{E110C7B5-44B9-421B-82E4-EF48F5D166C6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3" name="Freeform: Shape 4192">
              <a:extLst>
                <a:ext uri="{FF2B5EF4-FFF2-40B4-BE49-F238E27FC236}">
                  <a16:creationId xmlns:a16="http://schemas.microsoft.com/office/drawing/2014/main" id="{0DFEF1DD-849A-40F0-8921-97BF45F34DBE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4" name="Freeform: Shape 4193">
              <a:extLst>
                <a:ext uri="{FF2B5EF4-FFF2-40B4-BE49-F238E27FC236}">
                  <a16:creationId xmlns:a16="http://schemas.microsoft.com/office/drawing/2014/main" id="{947E39A9-D448-430E-9316-D3BFCD03D42A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5" name="Freeform: Shape 4194">
              <a:extLst>
                <a:ext uri="{FF2B5EF4-FFF2-40B4-BE49-F238E27FC236}">
                  <a16:creationId xmlns:a16="http://schemas.microsoft.com/office/drawing/2014/main" id="{393FB74F-9041-48C1-934B-2A2580465D72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6" name="Freeform: Shape 4195">
              <a:extLst>
                <a:ext uri="{FF2B5EF4-FFF2-40B4-BE49-F238E27FC236}">
                  <a16:creationId xmlns:a16="http://schemas.microsoft.com/office/drawing/2014/main" id="{95A77601-8C7E-453E-916B-464E44E4CBA4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7" name="Freeform: Shape 4196">
              <a:extLst>
                <a:ext uri="{FF2B5EF4-FFF2-40B4-BE49-F238E27FC236}">
                  <a16:creationId xmlns:a16="http://schemas.microsoft.com/office/drawing/2014/main" id="{A4788D22-DFF0-448B-8AC0-87EDDB4DB4FB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8" name="Freeform: Shape 4197">
              <a:extLst>
                <a:ext uri="{FF2B5EF4-FFF2-40B4-BE49-F238E27FC236}">
                  <a16:creationId xmlns:a16="http://schemas.microsoft.com/office/drawing/2014/main" id="{1FCE1690-C9C4-4B18-9F83-F8C9FEAACE39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9" name="Freeform: Shape 4198">
              <a:extLst>
                <a:ext uri="{FF2B5EF4-FFF2-40B4-BE49-F238E27FC236}">
                  <a16:creationId xmlns:a16="http://schemas.microsoft.com/office/drawing/2014/main" id="{0ECD856E-1D26-406D-8A14-60059088DDA8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0" name="Freeform: Shape 4199">
              <a:extLst>
                <a:ext uri="{FF2B5EF4-FFF2-40B4-BE49-F238E27FC236}">
                  <a16:creationId xmlns:a16="http://schemas.microsoft.com/office/drawing/2014/main" id="{76802505-8707-41BA-8AB0-5F0044BC7D6A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1" name="Freeform: Shape 4200">
              <a:extLst>
                <a:ext uri="{FF2B5EF4-FFF2-40B4-BE49-F238E27FC236}">
                  <a16:creationId xmlns:a16="http://schemas.microsoft.com/office/drawing/2014/main" id="{0B231CC0-EAFD-4340-AD00-AECF520E6E00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2" name="Freeform: Shape 4201">
              <a:extLst>
                <a:ext uri="{FF2B5EF4-FFF2-40B4-BE49-F238E27FC236}">
                  <a16:creationId xmlns:a16="http://schemas.microsoft.com/office/drawing/2014/main" id="{458A432A-29B7-42BF-BF50-B352731CE66F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3" name="Freeform: Shape 4202">
              <a:extLst>
                <a:ext uri="{FF2B5EF4-FFF2-40B4-BE49-F238E27FC236}">
                  <a16:creationId xmlns:a16="http://schemas.microsoft.com/office/drawing/2014/main" id="{D52A0C98-0D19-4BDB-9D4E-A12F98C8C922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4" name="Freeform: Shape 4203">
              <a:extLst>
                <a:ext uri="{FF2B5EF4-FFF2-40B4-BE49-F238E27FC236}">
                  <a16:creationId xmlns:a16="http://schemas.microsoft.com/office/drawing/2014/main" id="{E75E30E0-31F1-4207-9040-0054653224BE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5" name="Freeform: Shape 4204">
              <a:extLst>
                <a:ext uri="{FF2B5EF4-FFF2-40B4-BE49-F238E27FC236}">
                  <a16:creationId xmlns:a16="http://schemas.microsoft.com/office/drawing/2014/main" id="{DBB9E878-CF8E-4465-9455-1D785C917BCF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6" name="Freeform: Shape 4205">
              <a:extLst>
                <a:ext uri="{FF2B5EF4-FFF2-40B4-BE49-F238E27FC236}">
                  <a16:creationId xmlns:a16="http://schemas.microsoft.com/office/drawing/2014/main" id="{4996F17B-AFBE-4BE9-9224-F31F70F3AC9F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7" name="Freeform: Shape 4206">
              <a:extLst>
                <a:ext uri="{FF2B5EF4-FFF2-40B4-BE49-F238E27FC236}">
                  <a16:creationId xmlns:a16="http://schemas.microsoft.com/office/drawing/2014/main" id="{6FCA222B-64D2-49B0-AAE4-C13445EC9622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8" name="Freeform: Shape 4207">
              <a:extLst>
                <a:ext uri="{FF2B5EF4-FFF2-40B4-BE49-F238E27FC236}">
                  <a16:creationId xmlns:a16="http://schemas.microsoft.com/office/drawing/2014/main" id="{4A12C746-BE9A-4851-B201-61114E54AE87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9" name="Freeform: Shape 4208">
              <a:extLst>
                <a:ext uri="{FF2B5EF4-FFF2-40B4-BE49-F238E27FC236}">
                  <a16:creationId xmlns:a16="http://schemas.microsoft.com/office/drawing/2014/main" id="{892272EB-8C2B-4CC8-BB05-6A21BAF68B9F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0" name="Freeform: Shape 4209">
              <a:extLst>
                <a:ext uri="{FF2B5EF4-FFF2-40B4-BE49-F238E27FC236}">
                  <a16:creationId xmlns:a16="http://schemas.microsoft.com/office/drawing/2014/main" id="{2E944D2F-03EC-4F34-9FC4-3F9D9EFE3391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1" name="Freeform: Shape 4210">
              <a:extLst>
                <a:ext uri="{FF2B5EF4-FFF2-40B4-BE49-F238E27FC236}">
                  <a16:creationId xmlns:a16="http://schemas.microsoft.com/office/drawing/2014/main" id="{658DFB5A-CBA4-45DE-9811-6C9E0D1A6063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2" name="Freeform: Shape 4211">
              <a:extLst>
                <a:ext uri="{FF2B5EF4-FFF2-40B4-BE49-F238E27FC236}">
                  <a16:creationId xmlns:a16="http://schemas.microsoft.com/office/drawing/2014/main" id="{B93E2672-32A4-4AA2-93EC-973F9E3EC76B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3" name="Freeform: Shape 4212">
              <a:extLst>
                <a:ext uri="{FF2B5EF4-FFF2-40B4-BE49-F238E27FC236}">
                  <a16:creationId xmlns:a16="http://schemas.microsoft.com/office/drawing/2014/main" id="{3EDC7C46-9753-4D1A-8BD7-98EDD5337DAA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4" name="Freeform: Shape 4213">
              <a:extLst>
                <a:ext uri="{FF2B5EF4-FFF2-40B4-BE49-F238E27FC236}">
                  <a16:creationId xmlns:a16="http://schemas.microsoft.com/office/drawing/2014/main" id="{1B721C84-67C4-43DD-B571-7625B0E11A17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5" name="Freeform: Shape 4214">
              <a:extLst>
                <a:ext uri="{FF2B5EF4-FFF2-40B4-BE49-F238E27FC236}">
                  <a16:creationId xmlns:a16="http://schemas.microsoft.com/office/drawing/2014/main" id="{E5CDD200-8347-4D46-B55B-877758B1E766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6" name="Freeform: Shape 4215">
              <a:extLst>
                <a:ext uri="{FF2B5EF4-FFF2-40B4-BE49-F238E27FC236}">
                  <a16:creationId xmlns:a16="http://schemas.microsoft.com/office/drawing/2014/main" id="{41C28C70-FA3A-4E83-9356-F615774BDA81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id="{A57F8576-870C-4A12-9C28-75D7AB5F9AC4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id="{50CE05B7-8ADA-41F7-959A-229577FB0616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id="{BF88045B-3C94-4369-B3DA-D7AF6600A588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id="{E521D972-1730-4F79-9D1D-1E3CCE7A89A3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21" name="Group 4220">
            <a:extLst>
              <a:ext uri="{FF2B5EF4-FFF2-40B4-BE49-F238E27FC236}">
                <a16:creationId xmlns:a16="http://schemas.microsoft.com/office/drawing/2014/main" id="{22E96EE2-5CB5-4E9B-8954-ABA3AC550A84}"/>
              </a:ext>
            </a:extLst>
          </p:cNvPr>
          <p:cNvGrpSpPr/>
          <p:nvPr/>
        </p:nvGrpSpPr>
        <p:grpSpPr>
          <a:xfrm rot="19843082" flipH="1">
            <a:off x="2845677" y="1114789"/>
            <a:ext cx="163140" cy="405702"/>
            <a:chOff x="7012781" y="5504021"/>
            <a:chExt cx="479108" cy="1191464"/>
          </a:xfrm>
        </p:grpSpPr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id="{44C55A13-B5C8-40D2-A102-08191F6F4969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id="{8710B0E7-7560-4AD9-8929-23B9C100B170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id="{0C2293DB-FA3C-49D9-8550-F340EBE3B9DF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id="{16EF4ECE-FE10-4B4D-8A51-BA0241609341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id="{03235336-381E-4ECF-B6F5-07B78825A1B2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id="{4955BE8A-3976-481A-B390-6C55F513392C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id="{085EA764-B000-46B7-A7CC-4781CD373952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id="{FBC0DB3C-1E8A-4F6A-8F5E-21A4436B705A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id="{87A59B36-B8C6-481E-9C55-4EB670DE15C5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id="{DD5EB6C6-0895-44C1-B266-A999F108D63F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id="{38962A1A-C53C-45C5-9608-7777A348A230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id="{188C0367-6989-4BBA-900B-8C742B6A81C0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id="{1C9D6302-2ADE-4875-B1C0-2DBFCB342941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id="{1B810270-9D43-44E7-AA39-F57497A462F9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id="{B554F8CB-8E70-421B-8CB6-179B3035BE41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id="{9E7A4249-DA27-471D-A917-99E3A59828E6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id="{5B699BE0-1B95-46CF-8133-A0BCAA85D20F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id="{6EA8E209-6EFF-44C8-A308-93E4E13430F3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id="{D1A1B1CF-FF22-45BE-81BA-E2D3116D5624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id="{1D45F408-84A6-4121-B120-0FA5701B5E97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id="{B5AB7C24-EABB-42B2-8CCA-5E3A50C3CD8F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id="{07EFFD6C-41B0-4939-AC00-792181136731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id="{639FC9D7-6C82-4353-A06A-01DE45027865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id="{AF9E9566-F508-47E8-B42C-F5EE356BA4D5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id="{278840BC-31DD-40BD-B82F-4E12B9B59C76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id="{1A944E9B-E67A-4E00-9D8A-BF598396D9B9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id="{FC1F0F7B-8287-4E1D-B3B1-5E2FE9D4F260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id="{E647401E-A99C-4AF9-A9DE-8A654B08CC41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id="{78732299-1272-4CDF-AC83-63ED69A23747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id="{E740DD6D-F9C6-4BBD-9273-89F22A963CAC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id="{F0B4665C-51EF-40D3-BD56-8D30CD816517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id="{5D45B438-E63D-484A-ADE9-28B99F8BF979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id="{7725F99D-F242-4106-AD5A-63B9F3F0943A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id="{99306A4E-B1B0-440E-977D-7FB6ED8DA580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id="{6DE9C65D-8BA3-44E6-B51E-A9C168435147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id="{EB59A529-A93B-4F3A-9784-8A1426108777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id="{38A691FE-2E48-45F6-A7F3-6F2E78B9C173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id="{218804F4-449E-4618-9A77-720A15A72133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id="{5E8F14D7-1121-4867-BBE7-59553FAF7FD4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id="{5F7F278B-3F67-41F8-ABE3-3705B1C63F6C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id="{B956E578-6FD6-420C-8DAE-A1EF1D5B6008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id="{56F8CF6D-A3D5-4A8D-831F-C5D3DFE3C104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id="{E85F19A7-F985-4400-92C0-9B11A64B51D6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id="{C9EA0EE8-DC27-46AE-9F74-E73F605E37A6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id="{476E5FBD-6DD7-4F37-8901-D99FCE2D223C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id="{E4A8DB18-F43F-4958-BABB-E04B5560BA7C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id="{74B6B4BF-3BC6-47F8-B37E-D4E1340FBCFB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id="{AC323D07-2F5D-4A56-9E70-B26DD4386344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id="{9A97FB18-3D4C-4A95-BCB4-A37548AD707B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id="{376038E2-42F8-46DD-A11C-A45DC95088C6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id="{91C75141-61B3-4015-AA1F-BF892CD62FBA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id="{70F151D8-A365-4EA7-892C-A3837BF156E1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4" name="Freeform: Shape 4273">
              <a:extLst>
                <a:ext uri="{FF2B5EF4-FFF2-40B4-BE49-F238E27FC236}">
                  <a16:creationId xmlns:a16="http://schemas.microsoft.com/office/drawing/2014/main" id="{3DB18F7A-E02E-45D9-AF8A-0C76CF6092F3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5" name="Freeform: Shape 4274">
              <a:extLst>
                <a:ext uri="{FF2B5EF4-FFF2-40B4-BE49-F238E27FC236}">
                  <a16:creationId xmlns:a16="http://schemas.microsoft.com/office/drawing/2014/main" id="{3E441114-4E9D-4CFE-8B55-4E20D5E57F61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6" name="Freeform: Shape 4275">
              <a:extLst>
                <a:ext uri="{FF2B5EF4-FFF2-40B4-BE49-F238E27FC236}">
                  <a16:creationId xmlns:a16="http://schemas.microsoft.com/office/drawing/2014/main" id="{4E8F6E64-8F41-4F13-ABAC-F542A00CED10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7" name="Freeform: Shape 4276">
              <a:extLst>
                <a:ext uri="{FF2B5EF4-FFF2-40B4-BE49-F238E27FC236}">
                  <a16:creationId xmlns:a16="http://schemas.microsoft.com/office/drawing/2014/main" id="{4BF1011F-8816-46C2-BAED-85A079675685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8" name="Freeform: Shape 4277">
              <a:extLst>
                <a:ext uri="{FF2B5EF4-FFF2-40B4-BE49-F238E27FC236}">
                  <a16:creationId xmlns:a16="http://schemas.microsoft.com/office/drawing/2014/main" id="{B6F72A98-1F7A-484B-9539-4D2BF85542A9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9" name="Freeform: Shape 4278">
              <a:extLst>
                <a:ext uri="{FF2B5EF4-FFF2-40B4-BE49-F238E27FC236}">
                  <a16:creationId xmlns:a16="http://schemas.microsoft.com/office/drawing/2014/main" id="{7CCDC826-E695-4A89-9B09-B1C09D86C605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0" name="Freeform: Shape 4279">
              <a:extLst>
                <a:ext uri="{FF2B5EF4-FFF2-40B4-BE49-F238E27FC236}">
                  <a16:creationId xmlns:a16="http://schemas.microsoft.com/office/drawing/2014/main" id="{9AF25D73-F62F-4BD6-964F-41A0564ACCDF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1" name="Freeform: Shape 4280">
              <a:extLst>
                <a:ext uri="{FF2B5EF4-FFF2-40B4-BE49-F238E27FC236}">
                  <a16:creationId xmlns:a16="http://schemas.microsoft.com/office/drawing/2014/main" id="{7A9846B1-7D2B-4222-913C-9754CC9A2CB9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2" name="Freeform: Shape 4281">
              <a:extLst>
                <a:ext uri="{FF2B5EF4-FFF2-40B4-BE49-F238E27FC236}">
                  <a16:creationId xmlns:a16="http://schemas.microsoft.com/office/drawing/2014/main" id="{2E9F915E-A545-41F8-A4A5-93B80EEEF98E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3" name="Freeform: Shape 4282">
              <a:extLst>
                <a:ext uri="{FF2B5EF4-FFF2-40B4-BE49-F238E27FC236}">
                  <a16:creationId xmlns:a16="http://schemas.microsoft.com/office/drawing/2014/main" id="{5B7E352F-A3BD-4245-B658-A4BE205E6734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4" name="Freeform: Shape 4283">
              <a:extLst>
                <a:ext uri="{FF2B5EF4-FFF2-40B4-BE49-F238E27FC236}">
                  <a16:creationId xmlns:a16="http://schemas.microsoft.com/office/drawing/2014/main" id="{621F5626-FA8E-428D-B3B0-6D0515626F6B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5" name="Freeform: Shape 4284">
              <a:extLst>
                <a:ext uri="{FF2B5EF4-FFF2-40B4-BE49-F238E27FC236}">
                  <a16:creationId xmlns:a16="http://schemas.microsoft.com/office/drawing/2014/main" id="{E96DC250-0232-4ABB-A6D7-C122A6C58BE0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6" name="Freeform: Shape 4285">
              <a:extLst>
                <a:ext uri="{FF2B5EF4-FFF2-40B4-BE49-F238E27FC236}">
                  <a16:creationId xmlns:a16="http://schemas.microsoft.com/office/drawing/2014/main" id="{3F02C9B4-651F-4B59-9D8D-DD2E8598725A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7" name="Freeform: Shape 4286">
              <a:extLst>
                <a:ext uri="{FF2B5EF4-FFF2-40B4-BE49-F238E27FC236}">
                  <a16:creationId xmlns:a16="http://schemas.microsoft.com/office/drawing/2014/main" id="{4694B41D-89F8-4775-BE74-62B2611046B2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8" name="Freeform: Shape 4287">
              <a:extLst>
                <a:ext uri="{FF2B5EF4-FFF2-40B4-BE49-F238E27FC236}">
                  <a16:creationId xmlns:a16="http://schemas.microsoft.com/office/drawing/2014/main" id="{CE254E0A-E8EE-465A-B187-9A44DA75300A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9" name="Freeform: Shape 4288">
              <a:extLst>
                <a:ext uri="{FF2B5EF4-FFF2-40B4-BE49-F238E27FC236}">
                  <a16:creationId xmlns:a16="http://schemas.microsoft.com/office/drawing/2014/main" id="{721F3F5C-7685-4D21-9C3B-09E58F8725E4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0" name="Freeform: Shape 4289">
              <a:extLst>
                <a:ext uri="{FF2B5EF4-FFF2-40B4-BE49-F238E27FC236}">
                  <a16:creationId xmlns:a16="http://schemas.microsoft.com/office/drawing/2014/main" id="{347BAB3C-D5B3-49D2-B140-CD82559FC468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1" name="Freeform: Shape 4290">
              <a:extLst>
                <a:ext uri="{FF2B5EF4-FFF2-40B4-BE49-F238E27FC236}">
                  <a16:creationId xmlns:a16="http://schemas.microsoft.com/office/drawing/2014/main" id="{427ACA21-684C-4F47-A2D2-8493AA09640F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2" name="Freeform: Shape 4291">
              <a:extLst>
                <a:ext uri="{FF2B5EF4-FFF2-40B4-BE49-F238E27FC236}">
                  <a16:creationId xmlns:a16="http://schemas.microsoft.com/office/drawing/2014/main" id="{D8884D5D-70B2-473A-9555-0B59AAB1AF12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3" name="Freeform: Shape 4292">
              <a:extLst>
                <a:ext uri="{FF2B5EF4-FFF2-40B4-BE49-F238E27FC236}">
                  <a16:creationId xmlns:a16="http://schemas.microsoft.com/office/drawing/2014/main" id="{18EFC935-6426-45CD-99D9-63D48CE396A8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4" name="Freeform: Shape 4293">
              <a:extLst>
                <a:ext uri="{FF2B5EF4-FFF2-40B4-BE49-F238E27FC236}">
                  <a16:creationId xmlns:a16="http://schemas.microsoft.com/office/drawing/2014/main" id="{BBCED6C8-634A-4950-BC7B-1F0D0E31076E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5" name="Freeform: Shape 4294">
              <a:extLst>
                <a:ext uri="{FF2B5EF4-FFF2-40B4-BE49-F238E27FC236}">
                  <a16:creationId xmlns:a16="http://schemas.microsoft.com/office/drawing/2014/main" id="{3ED31756-9B10-4465-BD39-8B22ADE1A0C8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6" name="Freeform: Shape 4295">
              <a:extLst>
                <a:ext uri="{FF2B5EF4-FFF2-40B4-BE49-F238E27FC236}">
                  <a16:creationId xmlns:a16="http://schemas.microsoft.com/office/drawing/2014/main" id="{30C06B78-5802-4596-9D9F-C858D6E14F25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7" name="Freeform: Shape 4296">
              <a:extLst>
                <a:ext uri="{FF2B5EF4-FFF2-40B4-BE49-F238E27FC236}">
                  <a16:creationId xmlns:a16="http://schemas.microsoft.com/office/drawing/2014/main" id="{7C3CDD66-7968-4FE8-B275-D909389494A9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8" name="Freeform: Shape 4297">
              <a:extLst>
                <a:ext uri="{FF2B5EF4-FFF2-40B4-BE49-F238E27FC236}">
                  <a16:creationId xmlns:a16="http://schemas.microsoft.com/office/drawing/2014/main" id="{DFDCD5D0-8B71-47A9-B9D5-86E84AA84E09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9" name="Freeform: Shape 4298">
              <a:extLst>
                <a:ext uri="{FF2B5EF4-FFF2-40B4-BE49-F238E27FC236}">
                  <a16:creationId xmlns:a16="http://schemas.microsoft.com/office/drawing/2014/main" id="{0F085893-EF6B-4CCE-8E9B-3666F6684E90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0" name="Freeform: Shape 4299">
              <a:extLst>
                <a:ext uri="{FF2B5EF4-FFF2-40B4-BE49-F238E27FC236}">
                  <a16:creationId xmlns:a16="http://schemas.microsoft.com/office/drawing/2014/main" id="{7A106FF3-0113-4FF7-BA6E-EA9FDBD5985C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1" name="Freeform: Shape 4300">
              <a:extLst>
                <a:ext uri="{FF2B5EF4-FFF2-40B4-BE49-F238E27FC236}">
                  <a16:creationId xmlns:a16="http://schemas.microsoft.com/office/drawing/2014/main" id="{E6966943-51A6-4827-A295-117DFF4029EA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2" name="Freeform: Shape 4301">
              <a:extLst>
                <a:ext uri="{FF2B5EF4-FFF2-40B4-BE49-F238E27FC236}">
                  <a16:creationId xmlns:a16="http://schemas.microsoft.com/office/drawing/2014/main" id="{B9F15984-2098-41DE-A7A2-008E04001AE8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3" name="Freeform: Shape 4302">
              <a:extLst>
                <a:ext uri="{FF2B5EF4-FFF2-40B4-BE49-F238E27FC236}">
                  <a16:creationId xmlns:a16="http://schemas.microsoft.com/office/drawing/2014/main" id="{1D9695A0-94BE-4BE5-9FB3-80C265562B48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4" name="Freeform: Shape 4303">
              <a:extLst>
                <a:ext uri="{FF2B5EF4-FFF2-40B4-BE49-F238E27FC236}">
                  <a16:creationId xmlns:a16="http://schemas.microsoft.com/office/drawing/2014/main" id="{33185E8C-450F-44A8-8DE8-11E232C93713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5" name="Freeform: Shape 4304">
              <a:extLst>
                <a:ext uri="{FF2B5EF4-FFF2-40B4-BE49-F238E27FC236}">
                  <a16:creationId xmlns:a16="http://schemas.microsoft.com/office/drawing/2014/main" id="{C72DB999-4BC4-4836-8DE9-0A66361536C2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6" name="Freeform: Shape 4305">
              <a:extLst>
                <a:ext uri="{FF2B5EF4-FFF2-40B4-BE49-F238E27FC236}">
                  <a16:creationId xmlns:a16="http://schemas.microsoft.com/office/drawing/2014/main" id="{FFEEB25D-F393-4E7F-B34B-A312DDBBB239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7" name="Freeform: Shape 4306">
              <a:extLst>
                <a:ext uri="{FF2B5EF4-FFF2-40B4-BE49-F238E27FC236}">
                  <a16:creationId xmlns:a16="http://schemas.microsoft.com/office/drawing/2014/main" id="{F4254A91-A627-4052-B169-88EF06D7F61F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8" name="Freeform: Shape 4307">
              <a:extLst>
                <a:ext uri="{FF2B5EF4-FFF2-40B4-BE49-F238E27FC236}">
                  <a16:creationId xmlns:a16="http://schemas.microsoft.com/office/drawing/2014/main" id="{718C6697-5886-4857-96D9-4CE552E0DC5F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9" name="Freeform: Shape 4308">
              <a:extLst>
                <a:ext uri="{FF2B5EF4-FFF2-40B4-BE49-F238E27FC236}">
                  <a16:creationId xmlns:a16="http://schemas.microsoft.com/office/drawing/2014/main" id="{FF798EC9-8B51-4F3D-AF92-AB68B5217C51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0" name="Freeform: Shape 4309">
              <a:extLst>
                <a:ext uri="{FF2B5EF4-FFF2-40B4-BE49-F238E27FC236}">
                  <a16:creationId xmlns:a16="http://schemas.microsoft.com/office/drawing/2014/main" id="{171AFCD1-DAF6-4BE8-81E4-9C0425CBA726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1" name="Freeform: Shape 4310">
              <a:extLst>
                <a:ext uri="{FF2B5EF4-FFF2-40B4-BE49-F238E27FC236}">
                  <a16:creationId xmlns:a16="http://schemas.microsoft.com/office/drawing/2014/main" id="{09018993-AB3D-4214-8105-D76348C70D8E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2" name="Freeform: Shape 4311">
              <a:extLst>
                <a:ext uri="{FF2B5EF4-FFF2-40B4-BE49-F238E27FC236}">
                  <a16:creationId xmlns:a16="http://schemas.microsoft.com/office/drawing/2014/main" id="{F6637452-3B58-4919-BB5E-6B44716987CB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3" name="Freeform: Shape 4312">
              <a:extLst>
                <a:ext uri="{FF2B5EF4-FFF2-40B4-BE49-F238E27FC236}">
                  <a16:creationId xmlns:a16="http://schemas.microsoft.com/office/drawing/2014/main" id="{5EC2A003-1ACA-4F29-88E0-2364956BC601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4" name="Freeform: Shape 4313">
              <a:extLst>
                <a:ext uri="{FF2B5EF4-FFF2-40B4-BE49-F238E27FC236}">
                  <a16:creationId xmlns:a16="http://schemas.microsoft.com/office/drawing/2014/main" id="{4FEE7049-2361-4D27-AD67-080319D28F0A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5" name="Freeform: Shape 4314">
              <a:extLst>
                <a:ext uri="{FF2B5EF4-FFF2-40B4-BE49-F238E27FC236}">
                  <a16:creationId xmlns:a16="http://schemas.microsoft.com/office/drawing/2014/main" id="{0B6693C0-7C32-4445-813D-A9825F41B200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6" name="Freeform: Shape 4315">
              <a:extLst>
                <a:ext uri="{FF2B5EF4-FFF2-40B4-BE49-F238E27FC236}">
                  <a16:creationId xmlns:a16="http://schemas.microsoft.com/office/drawing/2014/main" id="{25DFFA32-556B-4037-A487-64EAAFA1197B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7" name="Freeform: Shape 4316">
              <a:extLst>
                <a:ext uri="{FF2B5EF4-FFF2-40B4-BE49-F238E27FC236}">
                  <a16:creationId xmlns:a16="http://schemas.microsoft.com/office/drawing/2014/main" id="{9F53E16E-0CB3-4367-89EF-8D2869E4570C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8" name="Freeform: Shape 4317">
              <a:extLst>
                <a:ext uri="{FF2B5EF4-FFF2-40B4-BE49-F238E27FC236}">
                  <a16:creationId xmlns:a16="http://schemas.microsoft.com/office/drawing/2014/main" id="{AE70055D-2D77-4DD5-AAC4-CE1AD23EB638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9" name="Freeform: Shape 4318">
              <a:extLst>
                <a:ext uri="{FF2B5EF4-FFF2-40B4-BE49-F238E27FC236}">
                  <a16:creationId xmlns:a16="http://schemas.microsoft.com/office/drawing/2014/main" id="{8832B084-B5EF-4A4A-BC67-D18D84DA5FF9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0" name="Freeform: Shape 4319">
              <a:extLst>
                <a:ext uri="{FF2B5EF4-FFF2-40B4-BE49-F238E27FC236}">
                  <a16:creationId xmlns:a16="http://schemas.microsoft.com/office/drawing/2014/main" id="{F4096787-BD26-4271-BE23-1CD466938714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1" name="Freeform: Shape 4320">
              <a:extLst>
                <a:ext uri="{FF2B5EF4-FFF2-40B4-BE49-F238E27FC236}">
                  <a16:creationId xmlns:a16="http://schemas.microsoft.com/office/drawing/2014/main" id="{16B1EE24-E0CB-4F5E-AB9A-A3006F567748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2" name="Freeform: Shape 4321">
              <a:extLst>
                <a:ext uri="{FF2B5EF4-FFF2-40B4-BE49-F238E27FC236}">
                  <a16:creationId xmlns:a16="http://schemas.microsoft.com/office/drawing/2014/main" id="{464D9903-F9D2-4A6D-9D6B-67639301F13F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3" name="Freeform: Shape 4322">
              <a:extLst>
                <a:ext uri="{FF2B5EF4-FFF2-40B4-BE49-F238E27FC236}">
                  <a16:creationId xmlns:a16="http://schemas.microsoft.com/office/drawing/2014/main" id="{65622760-3A7A-44F4-90DE-190EECBC2EA7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4" name="Freeform: Shape 4323">
              <a:extLst>
                <a:ext uri="{FF2B5EF4-FFF2-40B4-BE49-F238E27FC236}">
                  <a16:creationId xmlns:a16="http://schemas.microsoft.com/office/drawing/2014/main" id="{B789AD16-6233-410B-A004-E7C910E92789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5" name="Freeform: Shape 4324">
              <a:extLst>
                <a:ext uri="{FF2B5EF4-FFF2-40B4-BE49-F238E27FC236}">
                  <a16:creationId xmlns:a16="http://schemas.microsoft.com/office/drawing/2014/main" id="{873E9A3F-455C-445A-B269-30191FBA60CD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6" name="Freeform: Shape 4325">
              <a:extLst>
                <a:ext uri="{FF2B5EF4-FFF2-40B4-BE49-F238E27FC236}">
                  <a16:creationId xmlns:a16="http://schemas.microsoft.com/office/drawing/2014/main" id="{F2EFFD34-7852-4C59-A36E-8133D3E35644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7" name="Freeform: Shape 4326">
              <a:extLst>
                <a:ext uri="{FF2B5EF4-FFF2-40B4-BE49-F238E27FC236}">
                  <a16:creationId xmlns:a16="http://schemas.microsoft.com/office/drawing/2014/main" id="{4659B8EC-B3C9-4E46-AD85-43AA45F1C695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8" name="Freeform: Shape 4327">
              <a:extLst>
                <a:ext uri="{FF2B5EF4-FFF2-40B4-BE49-F238E27FC236}">
                  <a16:creationId xmlns:a16="http://schemas.microsoft.com/office/drawing/2014/main" id="{C5237BA6-C349-4F6C-BE49-93D83D84CBF4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9" name="Freeform: Shape 4328">
              <a:extLst>
                <a:ext uri="{FF2B5EF4-FFF2-40B4-BE49-F238E27FC236}">
                  <a16:creationId xmlns:a16="http://schemas.microsoft.com/office/drawing/2014/main" id="{363AC1D9-F41B-4DA8-8B53-B3F36FCB7DCC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0" name="Freeform: Shape 4329">
              <a:extLst>
                <a:ext uri="{FF2B5EF4-FFF2-40B4-BE49-F238E27FC236}">
                  <a16:creationId xmlns:a16="http://schemas.microsoft.com/office/drawing/2014/main" id="{3770DC91-B6ED-40AA-8C06-479A089FF0C8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1" name="Freeform: Shape 4330">
              <a:extLst>
                <a:ext uri="{FF2B5EF4-FFF2-40B4-BE49-F238E27FC236}">
                  <a16:creationId xmlns:a16="http://schemas.microsoft.com/office/drawing/2014/main" id="{89A0A3B3-0ED6-458A-8ECE-179BBFBF4C37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2" name="Freeform: Shape 4331">
              <a:extLst>
                <a:ext uri="{FF2B5EF4-FFF2-40B4-BE49-F238E27FC236}">
                  <a16:creationId xmlns:a16="http://schemas.microsoft.com/office/drawing/2014/main" id="{A24BE9FE-6B6F-4F45-AF0C-76711DD37C96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3" name="Freeform: Shape 4332">
              <a:extLst>
                <a:ext uri="{FF2B5EF4-FFF2-40B4-BE49-F238E27FC236}">
                  <a16:creationId xmlns:a16="http://schemas.microsoft.com/office/drawing/2014/main" id="{18B0A13A-D341-4747-8668-9BF51722E2A9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4" name="Freeform: Shape 4333">
              <a:extLst>
                <a:ext uri="{FF2B5EF4-FFF2-40B4-BE49-F238E27FC236}">
                  <a16:creationId xmlns:a16="http://schemas.microsoft.com/office/drawing/2014/main" id="{C89AC0D5-B860-4A40-A648-B1C929E22E18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5" name="Freeform: Shape 4334">
              <a:extLst>
                <a:ext uri="{FF2B5EF4-FFF2-40B4-BE49-F238E27FC236}">
                  <a16:creationId xmlns:a16="http://schemas.microsoft.com/office/drawing/2014/main" id="{70EA7137-D9C1-4E02-99E8-1CB5E4EDFF2E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6" name="Freeform: Shape 4335">
              <a:extLst>
                <a:ext uri="{FF2B5EF4-FFF2-40B4-BE49-F238E27FC236}">
                  <a16:creationId xmlns:a16="http://schemas.microsoft.com/office/drawing/2014/main" id="{81D4664C-5FC7-40DD-AF7D-79F4562C64B9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7" name="Freeform: Shape 4336">
              <a:extLst>
                <a:ext uri="{FF2B5EF4-FFF2-40B4-BE49-F238E27FC236}">
                  <a16:creationId xmlns:a16="http://schemas.microsoft.com/office/drawing/2014/main" id="{CBAAF938-90E1-4DD3-8C45-8B2BC7B8A045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8" name="Freeform: Shape 4337">
              <a:extLst>
                <a:ext uri="{FF2B5EF4-FFF2-40B4-BE49-F238E27FC236}">
                  <a16:creationId xmlns:a16="http://schemas.microsoft.com/office/drawing/2014/main" id="{5B1E3C35-C548-485A-B2F2-694654A742C1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9" name="Freeform: Shape 4338">
              <a:extLst>
                <a:ext uri="{FF2B5EF4-FFF2-40B4-BE49-F238E27FC236}">
                  <a16:creationId xmlns:a16="http://schemas.microsoft.com/office/drawing/2014/main" id="{549AB785-7B51-4400-A8AA-07A952DCB2BD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0" name="Freeform: Shape 4339">
              <a:extLst>
                <a:ext uri="{FF2B5EF4-FFF2-40B4-BE49-F238E27FC236}">
                  <a16:creationId xmlns:a16="http://schemas.microsoft.com/office/drawing/2014/main" id="{4C8F8205-C503-4316-87A6-846160B56CE9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1" name="Freeform: Shape 4340">
              <a:extLst>
                <a:ext uri="{FF2B5EF4-FFF2-40B4-BE49-F238E27FC236}">
                  <a16:creationId xmlns:a16="http://schemas.microsoft.com/office/drawing/2014/main" id="{8FAE8301-2F42-435C-B635-F72910D98418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2" name="Freeform: Shape 4341">
              <a:extLst>
                <a:ext uri="{FF2B5EF4-FFF2-40B4-BE49-F238E27FC236}">
                  <a16:creationId xmlns:a16="http://schemas.microsoft.com/office/drawing/2014/main" id="{995984F7-AB4C-43EB-A14F-B0C48EA2BA36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3" name="Freeform: Shape 4342">
              <a:extLst>
                <a:ext uri="{FF2B5EF4-FFF2-40B4-BE49-F238E27FC236}">
                  <a16:creationId xmlns:a16="http://schemas.microsoft.com/office/drawing/2014/main" id="{CC6FB8D8-B087-46C7-B526-ACA42598F36C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4" name="Freeform: Shape 4343">
              <a:extLst>
                <a:ext uri="{FF2B5EF4-FFF2-40B4-BE49-F238E27FC236}">
                  <a16:creationId xmlns:a16="http://schemas.microsoft.com/office/drawing/2014/main" id="{6C337864-74B4-42C5-BC2C-D59E78816336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5" name="Freeform: Shape 4344">
              <a:extLst>
                <a:ext uri="{FF2B5EF4-FFF2-40B4-BE49-F238E27FC236}">
                  <a16:creationId xmlns:a16="http://schemas.microsoft.com/office/drawing/2014/main" id="{E18DF6CC-F1FC-4EFF-98ED-CBE0718C7718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6" name="Freeform: Shape 4345">
              <a:extLst>
                <a:ext uri="{FF2B5EF4-FFF2-40B4-BE49-F238E27FC236}">
                  <a16:creationId xmlns:a16="http://schemas.microsoft.com/office/drawing/2014/main" id="{D3EA7AEE-B7F4-4967-B070-BAB4AE0D2AFF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7" name="Freeform: Shape 4346">
              <a:extLst>
                <a:ext uri="{FF2B5EF4-FFF2-40B4-BE49-F238E27FC236}">
                  <a16:creationId xmlns:a16="http://schemas.microsoft.com/office/drawing/2014/main" id="{EAE996D2-9E67-4B13-8A9E-844D01207380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8" name="Freeform: Shape 4347">
              <a:extLst>
                <a:ext uri="{FF2B5EF4-FFF2-40B4-BE49-F238E27FC236}">
                  <a16:creationId xmlns:a16="http://schemas.microsoft.com/office/drawing/2014/main" id="{0AF9CD41-6B55-49BD-AA39-F10AD5798362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9" name="Freeform: Shape 4348">
              <a:extLst>
                <a:ext uri="{FF2B5EF4-FFF2-40B4-BE49-F238E27FC236}">
                  <a16:creationId xmlns:a16="http://schemas.microsoft.com/office/drawing/2014/main" id="{B6AA6F96-A0DD-410C-B163-E2AD12D4721B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0" name="Freeform: Shape 4349">
              <a:extLst>
                <a:ext uri="{FF2B5EF4-FFF2-40B4-BE49-F238E27FC236}">
                  <a16:creationId xmlns:a16="http://schemas.microsoft.com/office/drawing/2014/main" id="{AA91B4AA-D1A4-4305-B24A-246CF0DE4EE3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1" name="Freeform: Shape 4350">
              <a:extLst>
                <a:ext uri="{FF2B5EF4-FFF2-40B4-BE49-F238E27FC236}">
                  <a16:creationId xmlns:a16="http://schemas.microsoft.com/office/drawing/2014/main" id="{8A958294-F017-439F-89C2-FBB697FF2B3E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2" name="Freeform: Shape 4351">
              <a:extLst>
                <a:ext uri="{FF2B5EF4-FFF2-40B4-BE49-F238E27FC236}">
                  <a16:creationId xmlns:a16="http://schemas.microsoft.com/office/drawing/2014/main" id="{5C31F3B0-71BA-468C-A002-957BB4ED1799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3" name="Freeform: Shape 4352">
              <a:extLst>
                <a:ext uri="{FF2B5EF4-FFF2-40B4-BE49-F238E27FC236}">
                  <a16:creationId xmlns:a16="http://schemas.microsoft.com/office/drawing/2014/main" id="{25B1B7C8-3FEB-4D24-85E9-8248CAD5DCA3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4" name="Freeform: Shape 4353">
              <a:extLst>
                <a:ext uri="{FF2B5EF4-FFF2-40B4-BE49-F238E27FC236}">
                  <a16:creationId xmlns:a16="http://schemas.microsoft.com/office/drawing/2014/main" id="{CE5C73FC-4873-45C7-B2F9-C8E41915A8DA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5" name="Freeform: Shape 4354">
              <a:extLst>
                <a:ext uri="{FF2B5EF4-FFF2-40B4-BE49-F238E27FC236}">
                  <a16:creationId xmlns:a16="http://schemas.microsoft.com/office/drawing/2014/main" id="{6C0CF350-7D07-4558-BF29-9135816570DB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6" name="Freeform: Shape 4355">
              <a:extLst>
                <a:ext uri="{FF2B5EF4-FFF2-40B4-BE49-F238E27FC236}">
                  <a16:creationId xmlns:a16="http://schemas.microsoft.com/office/drawing/2014/main" id="{FDEBA2BD-CCB1-4E72-A306-D2E98FC8A028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7" name="Freeform: Shape 4356">
              <a:extLst>
                <a:ext uri="{FF2B5EF4-FFF2-40B4-BE49-F238E27FC236}">
                  <a16:creationId xmlns:a16="http://schemas.microsoft.com/office/drawing/2014/main" id="{7E2F02C0-614A-4312-9C86-84633A63B594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8" name="Freeform: Shape 4357">
              <a:extLst>
                <a:ext uri="{FF2B5EF4-FFF2-40B4-BE49-F238E27FC236}">
                  <a16:creationId xmlns:a16="http://schemas.microsoft.com/office/drawing/2014/main" id="{A050B233-DFFA-44BC-865F-4713F8896348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9" name="Freeform: Shape 4358">
              <a:extLst>
                <a:ext uri="{FF2B5EF4-FFF2-40B4-BE49-F238E27FC236}">
                  <a16:creationId xmlns:a16="http://schemas.microsoft.com/office/drawing/2014/main" id="{BDC661CB-9CBF-4B1F-A9D5-5C9C78E90B0C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0" name="Freeform: Shape 4359">
              <a:extLst>
                <a:ext uri="{FF2B5EF4-FFF2-40B4-BE49-F238E27FC236}">
                  <a16:creationId xmlns:a16="http://schemas.microsoft.com/office/drawing/2014/main" id="{3EF3A739-8A46-474E-8ADD-40F70E192A24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1" name="Freeform: Shape 4360">
              <a:extLst>
                <a:ext uri="{FF2B5EF4-FFF2-40B4-BE49-F238E27FC236}">
                  <a16:creationId xmlns:a16="http://schemas.microsoft.com/office/drawing/2014/main" id="{596C2C02-199E-435B-A485-13F0BF007C94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2" name="Freeform: Shape 4361">
              <a:extLst>
                <a:ext uri="{FF2B5EF4-FFF2-40B4-BE49-F238E27FC236}">
                  <a16:creationId xmlns:a16="http://schemas.microsoft.com/office/drawing/2014/main" id="{07CD4366-369B-47CF-A91A-7F2E17178A4A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3" name="Freeform: Shape 4362">
              <a:extLst>
                <a:ext uri="{FF2B5EF4-FFF2-40B4-BE49-F238E27FC236}">
                  <a16:creationId xmlns:a16="http://schemas.microsoft.com/office/drawing/2014/main" id="{6B17BB85-351F-4C32-8744-FA3DD055C6A3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4" name="Freeform: Shape 4363">
              <a:extLst>
                <a:ext uri="{FF2B5EF4-FFF2-40B4-BE49-F238E27FC236}">
                  <a16:creationId xmlns:a16="http://schemas.microsoft.com/office/drawing/2014/main" id="{CAD1D2F7-8869-4DE5-8491-FA33EC882BE6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5" name="Freeform: Shape 4364">
              <a:extLst>
                <a:ext uri="{FF2B5EF4-FFF2-40B4-BE49-F238E27FC236}">
                  <a16:creationId xmlns:a16="http://schemas.microsoft.com/office/drawing/2014/main" id="{6FD5A77F-9094-4E5A-AFB9-FA3043E52C52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6" name="Freeform: Shape 4365">
              <a:extLst>
                <a:ext uri="{FF2B5EF4-FFF2-40B4-BE49-F238E27FC236}">
                  <a16:creationId xmlns:a16="http://schemas.microsoft.com/office/drawing/2014/main" id="{D4F0B176-3ABA-4983-AF3B-FA4FDE9D190C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7" name="Freeform: Shape 4366">
              <a:extLst>
                <a:ext uri="{FF2B5EF4-FFF2-40B4-BE49-F238E27FC236}">
                  <a16:creationId xmlns:a16="http://schemas.microsoft.com/office/drawing/2014/main" id="{BDCC845F-E7C3-4A50-82D2-64BA5011DEA7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8" name="Freeform: Shape 4367">
              <a:extLst>
                <a:ext uri="{FF2B5EF4-FFF2-40B4-BE49-F238E27FC236}">
                  <a16:creationId xmlns:a16="http://schemas.microsoft.com/office/drawing/2014/main" id="{23BA02D4-9FB2-47C5-977B-513AEA784AB8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9" name="Freeform: Shape 4368">
              <a:extLst>
                <a:ext uri="{FF2B5EF4-FFF2-40B4-BE49-F238E27FC236}">
                  <a16:creationId xmlns:a16="http://schemas.microsoft.com/office/drawing/2014/main" id="{0BE3EEEC-CDA6-4E7F-B7F0-19A02157C985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0" name="Freeform: Shape 4369">
              <a:extLst>
                <a:ext uri="{FF2B5EF4-FFF2-40B4-BE49-F238E27FC236}">
                  <a16:creationId xmlns:a16="http://schemas.microsoft.com/office/drawing/2014/main" id="{C2C0E971-C9A0-415B-ADDE-061743C08943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1" name="Freeform: Shape 4370">
              <a:extLst>
                <a:ext uri="{FF2B5EF4-FFF2-40B4-BE49-F238E27FC236}">
                  <a16:creationId xmlns:a16="http://schemas.microsoft.com/office/drawing/2014/main" id="{49623ABE-88E0-4C8A-987B-895541F76582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2" name="Freeform: Shape 4371">
              <a:extLst>
                <a:ext uri="{FF2B5EF4-FFF2-40B4-BE49-F238E27FC236}">
                  <a16:creationId xmlns:a16="http://schemas.microsoft.com/office/drawing/2014/main" id="{543A0E41-DD10-4080-98AB-A776D1060E62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3" name="Freeform: Shape 4372">
              <a:extLst>
                <a:ext uri="{FF2B5EF4-FFF2-40B4-BE49-F238E27FC236}">
                  <a16:creationId xmlns:a16="http://schemas.microsoft.com/office/drawing/2014/main" id="{98F33916-16AC-459C-B8DA-EB6740BF055C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4" name="Freeform: Shape 4373">
              <a:extLst>
                <a:ext uri="{FF2B5EF4-FFF2-40B4-BE49-F238E27FC236}">
                  <a16:creationId xmlns:a16="http://schemas.microsoft.com/office/drawing/2014/main" id="{3B7C99EB-7A3A-4E8D-8662-427F48407089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5" name="Freeform: Shape 4374">
              <a:extLst>
                <a:ext uri="{FF2B5EF4-FFF2-40B4-BE49-F238E27FC236}">
                  <a16:creationId xmlns:a16="http://schemas.microsoft.com/office/drawing/2014/main" id="{376F6AEC-FE38-4DB2-B480-D9FDE72BD899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6" name="Freeform: Shape 4375">
              <a:extLst>
                <a:ext uri="{FF2B5EF4-FFF2-40B4-BE49-F238E27FC236}">
                  <a16:creationId xmlns:a16="http://schemas.microsoft.com/office/drawing/2014/main" id="{11817D3F-5699-4766-84D3-1C72AC323D0F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7" name="Freeform: Shape 4376">
              <a:extLst>
                <a:ext uri="{FF2B5EF4-FFF2-40B4-BE49-F238E27FC236}">
                  <a16:creationId xmlns:a16="http://schemas.microsoft.com/office/drawing/2014/main" id="{407F05A6-E75C-43EE-95B1-732658CA7AF3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8" name="Freeform: Shape 4377">
              <a:extLst>
                <a:ext uri="{FF2B5EF4-FFF2-40B4-BE49-F238E27FC236}">
                  <a16:creationId xmlns:a16="http://schemas.microsoft.com/office/drawing/2014/main" id="{76BD631E-8AA0-4116-A1DE-4A52CDB48FD7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9" name="Freeform: Shape 4378">
              <a:extLst>
                <a:ext uri="{FF2B5EF4-FFF2-40B4-BE49-F238E27FC236}">
                  <a16:creationId xmlns:a16="http://schemas.microsoft.com/office/drawing/2014/main" id="{87B18622-6224-43C7-A92D-CBDF303E1F61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0" name="Freeform: Shape 4379">
              <a:extLst>
                <a:ext uri="{FF2B5EF4-FFF2-40B4-BE49-F238E27FC236}">
                  <a16:creationId xmlns:a16="http://schemas.microsoft.com/office/drawing/2014/main" id="{95A48340-734A-4D6E-A023-4AD68C7FCD45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1" name="Freeform: Shape 4380">
              <a:extLst>
                <a:ext uri="{FF2B5EF4-FFF2-40B4-BE49-F238E27FC236}">
                  <a16:creationId xmlns:a16="http://schemas.microsoft.com/office/drawing/2014/main" id="{2D063BF5-F3BA-4BB7-9FA7-69F602F24713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2" name="Freeform: Shape 4381">
              <a:extLst>
                <a:ext uri="{FF2B5EF4-FFF2-40B4-BE49-F238E27FC236}">
                  <a16:creationId xmlns:a16="http://schemas.microsoft.com/office/drawing/2014/main" id="{B5B727AE-B6D9-473A-A6ED-E67DAEB072E3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3" name="Freeform: Shape 4382">
              <a:extLst>
                <a:ext uri="{FF2B5EF4-FFF2-40B4-BE49-F238E27FC236}">
                  <a16:creationId xmlns:a16="http://schemas.microsoft.com/office/drawing/2014/main" id="{5EB55FF0-A0A2-4432-ADD1-EA9188D104CF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4" name="Freeform: Shape 4383">
              <a:extLst>
                <a:ext uri="{FF2B5EF4-FFF2-40B4-BE49-F238E27FC236}">
                  <a16:creationId xmlns:a16="http://schemas.microsoft.com/office/drawing/2014/main" id="{F0A6B097-D130-462C-B7D0-3D222A509B69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5" name="Freeform: Shape 4384">
              <a:extLst>
                <a:ext uri="{FF2B5EF4-FFF2-40B4-BE49-F238E27FC236}">
                  <a16:creationId xmlns:a16="http://schemas.microsoft.com/office/drawing/2014/main" id="{8CFEA8EF-AF36-474A-834F-9211B934C428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6" name="Freeform: Shape 4385">
              <a:extLst>
                <a:ext uri="{FF2B5EF4-FFF2-40B4-BE49-F238E27FC236}">
                  <a16:creationId xmlns:a16="http://schemas.microsoft.com/office/drawing/2014/main" id="{B367C9DD-B37C-42AC-9D01-BF21209B8C12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7" name="Freeform: Shape 4386">
              <a:extLst>
                <a:ext uri="{FF2B5EF4-FFF2-40B4-BE49-F238E27FC236}">
                  <a16:creationId xmlns:a16="http://schemas.microsoft.com/office/drawing/2014/main" id="{E6CDAED9-7116-452D-A510-C46420AFC4BB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8" name="Freeform: Shape 4387">
              <a:extLst>
                <a:ext uri="{FF2B5EF4-FFF2-40B4-BE49-F238E27FC236}">
                  <a16:creationId xmlns:a16="http://schemas.microsoft.com/office/drawing/2014/main" id="{29CE07C6-0343-4B85-AA0A-3F8EB374E5C5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9" name="Freeform: Shape 4388">
              <a:extLst>
                <a:ext uri="{FF2B5EF4-FFF2-40B4-BE49-F238E27FC236}">
                  <a16:creationId xmlns:a16="http://schemas.microsoft.com/office/drawing/2014/main" id="{9FFCD322-2691-4381-8BD9-7127B1A31AD4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0" name="Freeform: Shape 4389">
              <a:extLst>
                <a:ext uri="{FF2B5EF4-FFF2-40B4-BE49-F238E27FC236}">
                  <a16:creationId xmlns:a16="http://schemas.microsoft.com/office/drawing/2014/main" id="{9BBC5E48-1AD2-4306-8AC0-DFE3627B677F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1" name="Freeform: Shape 4390">
              <a:extLst>
                <a:ext uri="{FF2B5EF4-FFF2-40B4-BE49-F238E27FC236}">
                  <a16:creationId xmlns:a16="http://schemas.microsoft.com/office/drawing/2014/main" id="{013A00F9-D6C8-47EC-82E1-EB03645F8AF5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2" name="Freeform: Shape 4391">
              <a:extLst>
                <a:ext uri="{FF2B5EF4-FFF2-40B4-BE49-F238E27FC236}">
                  <a16:creationId xmlns:a16="http://schemas.microsoft.com/office/drawing/2014/main" id="{B31E332D-972F-4BEE-98DC-EDF48A812049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3" name="Freeform: Shape 4392">
              <a:extLst>
                <a:ext uri="{FF2B5EF4-FFF2-40B4-BE49-F238E27FC236}">
                  <a16:creationId xmlns:a16="http://schemas.microsoft.com/office/drawing/2014/main" id="{D13AF34B-8A30-470E-8BCA-861D936D64C2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4" name="Freeform: Shape 4393">
              <a:extLst>
                <a:ext uri="{FF2B5EF4-FFF2-40B4-BE49-F238E27FC236}">
                  <a16:creationId xmlns:a16="http://schemas.microsoft.com/office/drawing/2014/main" id="{BACC4B3B-4BBE-4716-8815-B9CB5638B196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5" name="Freeform: Shape 4394">
              <a:extLst>
                <a:ext uri="{FF2B5EF4-FFF2-40B4-BE49-F238E27FC236}">
                  <a16:creationId xmlns:a16="http://schemas.microsoft.com/office/drawing/2014/main" id="{1122F06B-932E-4226-AEFE-5F6F57E89974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6" name="Freeform: Shape 4395">
              <a:extLst>
                <a:ext uri="{FF2B5EF4-FFF2-40B4-BE49-F238E27FC236}">
                  <a16:creationId xmlns:a16="http://schemas.microsoft.com/office/drawing/2014/main" id="{6BB8CAC7-BF66-4702-9CEC-70ECA9BD6C3A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7" name="Freeform: Shape 4396">
              <a:extLst>
                <a:ext uri="{FF2B5EF4-FFF2-40B4-BE49-F238E27FC236}">
                  <a16:creationId xmlns:a16="http://schemas.microsoft.com/office/drawing/2014/main" id="{B5B74195-D3C3-4C16-8092-B66C2ED62E3A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8" name="Freeform: Shape 4397">
              <a:extLst>
                <a:ext uri="{FF2B5EF4-FFF2-40B4-BE49-F238E27FC236}">
                  <a16:creationId xmlns:a16="http://schemas.microsoft.com/office/drawing/2014/main" id="{8DE7388B-E370-4640-BFF2-4395A9277B54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9" name="Freeform: Shape 4398">
              <a:extLst>
                <a:ext uri="{FF2B5EF4-FFF2-40B4-BE49-F238E27FC236}">
                  <a16:creationId xmlns:a16="http://schemas.microsoft.com/office/drawing/2014/main" id="{FA6B6D08-BFDF-4A7C-8948-C4FC7509E737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0" name="Freeform: Shape 4399">
              <a:extLst>
                <a:ext uri="{FF2B5EF4-FFF2-40B4-BE49-F238E27FC236}">
                  <a16:creationId xmlns:a16="http://schemas.microsoft.com/office/drawing/2014/main" id="{8F90DBB2-3036-4437-8714-63E7C8952141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1" name="Freeform: Shape 4400">
              <a:extLst>
                <a:ext uri="{FF2B5EF4-FFF2-40B4-BE49-F238E27FC236}">
                  <a16:creationId xmlns:a16="http://schemas.microsoft.com/office/drawing/2014/main" id="{3F383340-5AB3-46E7-B835-DCC9B0937507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2" name="Freeform: Shape 4401">
              <a:extLst>
                <a:ext uri="{FF2B5EF4-FFF2-40B4-BE49-F238E27FC236}">
                  <a16:creationId xmlns:a16="http://schemas.microsoft.com/office/drawing/2014/main" id="{363B1CE2-B3EF-4C27-9C45-2B29C1FF9C06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3" name="Freeform: Shape 4402">
              <a:extLst>
                <a:ext uri="{FF2B5EF4-FFF2-40B4-BE49-F238E27FC236}">
                  <a16:creationId xmlns:a16="http://schemas.microsoft.com/office/drawing/2014/main" id="{4AAD2294-A2E1-4A1F-A9A3-BAB452B7BB5C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4" name="Freeform: Shape 4403">
              <a:extLst>
                <a:ext uri="{FF2B5EF4-FFF2-40B4-BE49-F238E27FC236}">
                  <a16:creationId xmlns:a16="http://schemas.microsoft.com/office/drawing/2014/main" id="{54B6AE54-FF0B-4588-B82B-DE1B806E15AB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5" name="Freeform: Shape 4404">
              <a:extLst>
                <a:ext uri="{FF2B5EF4-FFF2-40B4-BE49-F238E27FC236}">
                  <a16:creationId xmlns:a16="http://schemas.microsoft.com/office/drawing/2014/main" id="{52EBF549-3C01-423C-AC9B-A8DE624A035A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6" name="Freeform: Shape 4405">
              <a:extLst>
                <a:ext uri="{FF2B5EF4-FFF2-40B4-BE49-F238E27FC236}">
                  <a16:creationId xmlns:a16="http://schemas.microsoft.com/office/drawing/2014/main" id="{2E675661-68A7-49DB-BF2B-F0B5A64B3FF3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7" name="Freeform: Shape 4406">
              <a:extLst>
                <a:ext uri="{FF2B5EF4-FFF2-40B4-BE49-F238E27FC236}">
                  <a16:creationId xmlns:a16="http://schemas.microsoft.com/office/drawing/2014/main" id="{46815852-5918-4473-97D3-004E31E8864B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8" name="Freeform: Shape 4407">
              <a:extLst>
                <a:ext uri="{FF2B5EF4-FFF2-40B4-BE49-F238E27FC236}">
                  <a16:creationId xmlns:a16="http://schemas.microsoft.com/office/drawing/2014/main" id="{ADFFA36B-2D5E-4204-BDD3-0803BA470B09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9" name="Freeform: Shape 4408">
              <a:extLst>
                <a:ext uri="{FF2B5EF4-FFF2-40B4-BE49-F238E27FC236}">
                  <a16:creationId xmlns:a16="http://schemas.microsoft.com/office/drawing/2014/main" id="{CF0EE827-70A4-456F-A49B-4FFAE37AB1A9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0" name="Freeform: Shape 4409">
              <a:extLst>
                <a:ext uri="{FF2B5EF4-FFF2-40B4-BE49-F238E27FC236}">
                  <a16:creationId xmlns:a16="http://schemas.microsoft.com/office/drawing/2014/main" id="{C4C48390-E2F7-47E8-AACD-669786E8703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1" name="Freeform: Shape 4410">
              <a:extLst>
                <a:ext uri="{FF2B5EF4-FFF2-40B4-BE49-F238E27FC236}">
                  <a16:creationId xmlns:a16="http://schemas.microsoft.com/office/drawing/2014/main" id="{8F99CB91-786D-4A1E-A74A-19C2400535B3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2" name="Freeform: Shape 4411">
              <a:extLst>
                <a:ext uri="{FF2B5EF4-FFF2-40B4-BE49-F238E27FC236}">
                  <a16:creationId xmlns:a16="http://schemas.microsoft.com/office/drawing/2014/main" id="{9DFACE26-94FD-4C8F-B07F-F8883BD13E74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3" name="Freeform: Shape 4412">
              <a:extLst>
                <a:ext uri="{FF2B5EF4-FFF2-40B4-BE49-F238E27FC236}">
                  <a16:creationId xmlns:a16="http://schemas.microsoft.com/office/drawing/2014/main" id="{21A7B1ED-91D0-4530-AD11-314BAC5B18E9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4" name="Freeform: Shape 4413">
              <a:extLst>
                <a:ext uri="{FF2B5EF4-FFF2-40B4-BE49-F238E27FC236}">
                  <a16:creationId xmlns:a16="http://schemas.microsoft.com/office/drawing/2014/main" id="{963344BC-8E1B-4312-B7B5-D8DD9A38FC99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5" name="Freeform: Shape 4414">
              <a:extLst>
                <a:ext uri="{FF2B5EF4-FFF2-40B4-BE49-F238E27FC236}">
                  <a16:creationId xmlns:a16="http://schemas.microsoft.com/office/drawing/2014/main" id="{B7BBC913-4A57-45AE-A31D-B4FAAE40CD56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6" name="Freeform: Shape 4415">
              <a:extLst>
                <a:ext uri="{FF2B5EF4-FFF2-40B4-BE49-F238E27FC236}">
                  <a16:creationId xmlns:a16="http://schemas.microsoft.com/office/drawing/2014/main" id="{5D69B8CC-8DBF-488A-91E2-3DBE84A75E99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7" name="Freeform: Shape 4416">
              <a:extLst>
                <a:ext uri="{FF2B5EF4-FFF2-40B4-BE49-F238E27FC236}">
                  <a16:creationId xmlns:a16="http://schemas.microsoft.com/office/drawing/2014/main" id="{8CB185F5-4D3B-45D7-A9AB-D0198A1477D7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8" name="Freeform: Shape 4417">
              <a:extLst>
                <a:ext uri="{FF2B5EF4-FFF2-40B4-BE49-F238E27FC236}">
                  <a16:creationId xmlns:a16="http://schemas.microsoft.com/office/drawing/2014/main" id="{6890C6ED-C78D-43E2-9C49-12C3960391E6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9" name="Freeform: Shape 4418">
              <a:extLst>
                <a:ext uri="{FF2B5EF4-FFF2-40B4-BE49-F238E27FC236}">
                  <a16:creationId xmlns:a16="http://schemas.microsoft.com/office/drawing/2014/main" id="{E95EB6DE-F096-4936-A903-2488770F97F1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0" name="Freeform: Shape 4419">
              <a:extLst>
                <a:ext uri="{FF2B5EF4-FFF2-40B4-BE49-F238E27FC236}">
                  <a16:creationId xmlns:a16="http://schemas.microsoft.com/office/drawing/2014/main" id="{DDF795B6-F2EC-4DA9-8C66-9240971F2463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1" name="Freeform: Shape 4420">
              <a:extLst>
                <a:ext uri="{FF2B5EF4-FFF2-40B4-BE49-F238E27FC236}">
                  <a16:creationId xmlns:a16="http://schemas.microsoft.com/office/drawing/2014/main" id="{DA91F498-3483-49A4-A6FB-6B6A7085577F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2" name="Freeform: Shape 4421">
              <a:extLst>
                <a:ext uri="{FF2B5EF4-FFF2-40B4-BE49-F238E27FC236}">
                  <a16:creationId xmlns:a16="http://schemas.microsoft.com/office/drawing/2014/main" id="{1424F57E-B99A-4676-ACB8-93B4738A7174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3" name="Freeform: Shape 4422">
              <a:extLst>
                <a:ext uri="{FF2B5EF4-FFF2-40B4-BE49-F238E27FC236}">
                  <a16:creationId xmlns:a16="http://schemas.microsoft.com/office/drawing/2014/main" id="{B1D1523A-890B-46DC-A596-090770366682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4" name="Freeform: Shape 4423">
              <a:extLst>
                <a:ext uri="{FF2B5EF4-FFF2-40B4-BE49-F238E27FC236}">
                  <a16:creationId xmlns:a16="http://schemas.microsoft.com/office/drawing/2014/main" id="{12418342-C21F-4AF1-A579-6506688334AD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5" name="Freeform: Shape 4424">
              <a:extLst>
                <a:ext uri="{FF2B5EF4-FFF2-40B4-BE49-F238E27FC236}">
                  <a16:creationId xmlns:a16="http://schemas.microsoft.com/office/drawing/2014/main" id="{6F322B0B-461A-4A62-82F4-92B5644C4F8B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6" name="Freeform: Shape 4425">
              <a:extLst>
                <a:ext uri="{FF2B5EF4-FFF2-40B4-BE49-F238E27FC236}">
                  <a16:creationId xmlns:a16="http://schemas.microsoft.com/office/drawing/2014/main" id="{7C1CC6BF-E5BB-4DFE-B350-FBD04D85AA91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7" name="Freeform: Shape 4426">
              <a:extLst>
                <a:ext uri="{FF2B5EF4-FFF2-40B4-BE49-F238E27FC236}">
                  <a16:creationId xmlns:a16="http://schemas.microsoft.com/office/drawing/2014/main" id="{980C028F-FAED-43B7-8757-96A473141C76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8" name="Freeform: Shape 4427">
              <a:extLst>
                <a:ext uri="{FF2B5EF4-FFF2-40B4-BE49-F238E27FC236}">
                  <a16:creationId xmlns:a16="http://schemas.microsoft.com/office/drawing/2014/main" id="{48FDF072-04F0-4BA4-9809-0491D5101654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9" name="Freeform: Shape 4428">
              <a:extLst>
                <a:ext uri="{FF2B5EF4-FFF2-40B4-BE49-F238E27FC236}">
                  <a16:creationId xmlns:a16="http://schemas.microsoft.com/office/drawing/2014/main" id="{63A33F61-469E-4709-9E28-0976F628E004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0" name="Freeform: Shape 4429">
              <a:extLst>
                <a:ext uri="{FF2B5EF4-FFF2-40B4-BE49-F238E27FC236}">
                  <a16:creationId xmlns:a16="http://schemas.microsoft.com/office/drawing/2014/main" id="{D8EB20CF-4150-44C9-ACE8-D4CB002F8A98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1" name="Freeform: Shape 4430">
              <a:extLst>
                <a:ext uri="{FF2B5EF4-FFF2-40B4-BE49-F238E27FC236}">
                  <a16:creationId xmlns:a16="http://schemas.microsoft.com/office/drawing/2014/main" id="{6A2D0124-7CED-4581-A41B-7C2285A2D5AE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2" name="Freeform: Shape 4431">
              <a:extLst>
                <a:ext uri="{FF2B5EF4-FFF2-40B4-BE49-F238E27FC236}">
                  <a16:creationId xmlns:a16="http://schemas.microsoft.com/office/drawing/2014/main" id="{28653C23-9606-495A-822E-00D1EE5E421E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3" name="Freeform: Shape 4432">
              <a:extLst>
                <a:ext uri="{FF2B5EF4-FFF2-40B4-BE49-F238E27FC236}">
                  <a16:creationId xmlns:a16="http://schemas.microsoft.com/office/drawing/2014/main" id="{6B5D8495-B26A-47FE-9AAE-692941B165D4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4" name="Freeform: Shape 4433">
              <a:extLst>
                <a:ext uri="{FF2B5EF4-FFF2-40B4-BE49-F238E27FC236}">
                  <a16:creationId xmlns:a16="http://schemas.microsoft.com/office/drawing/2014/main" id="{F722C3D8-E654-45EA-86D5-39C1F315BDA5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5" name="Freeform: Shape 4434">
              <a:extLst>
                <a:ext uri="{FF2B5EF4-FFF2-40B4-BE49-F238E27FC236}">
                  <a16:creationId xmlns:a16="http://schemas.microsoft.com/office/drawing/2014/main" id="{95F5E7D4-D9A9-49BB-A44F-CFAB7215804E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6" name="Freeform: Shape 4435">
              <a:extLst>
                <a:ext uri="{FF2B5EF4-FFF2-40B4-BE49-F238E27FC236}">
                  <a16:creationId xmlns:a16="http://schemas.microsoft.com/office/drawing/2014/main" id="{EF863E9B-329C-44F1-A0AE-806C7A163E40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7" name="Freeform: Shape 4436">
              <a:extLst>
                <a:ext uri="{FF2B5EF4-FFF2-40B4-BE49-F238E27FC236}">
                  <a16:creationId xmlns:a16="http://schemas.microsoft.com/office/drawing/2014/main" id="{B92F7108-F3A1-4176-A4A8-FB1290BA08AB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8" name="Freeform: Shape 4437">
              <a:extLst>
                <a:ext uri="{FF2B5EF4-FFF2-40B4-BE49-F238E27FC236}">
                  <a16:creationId xmlns:a16="http://schemas.microsoft.com/office/drawing/2014/main" id="{FD5AD5CD-EEB6-4AB7-A971-2E9F70A5F29B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9" name="Freeform: Shape 4438">
              <a:extLst>
                <a:ext uri="{FF2B5EF4-FFF2-40B4-BE49-F238E27FC236}">
                  <a16:creationId xmlns:a16="http://schemas.microsoft.com/office/drawing/2014/main" id="{DBA88A14-FE65-4B07-B63C-D7CE95C89710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0" name="Freeform: Shape 4439">
              <a:extLst>
                <a:ext uri="{FF2B5EF4-FFF2-40B4-BE49-F238E27FC236}">
                  <a16:creationId xmlns:a16="http://schemas.microsoft.com/office/drawing/2014/main" id="{394E7A02-6676-448C-8FBB-64E0876FCD9F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1" name="Freeform: Shape 4440">
              <a:extLst>
                <a:ext uri="{FF2B5EF4-FFF2-40B4-BE49-F238E27FC236}">
                  <a16:creationId xmlns:a16="http://schemas.microsoft.com/office/drawing/2014/main" id="{19F570C7-5C28-492D-8E5F-42AD0D4C661A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2" name="Freeform: Shape 4441">
              <a:extLst>
                <a:ext uri="{FF2B5EF4-FFF2-40B4-BE49-F238E27FC236}">
                  <a16:creationId xmlns:a16="http://schemas.microsoft.com/office/drawing/2014/main" id="{1CA8239B-45C4-4B09-9C64-32F7E05BFC05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3" name="Freeform: Shape 4442">
              <a:extLst>
                <a:ext uri="{FF2B5EF4-FFF2-40B4-BE49-F238E27FC236}">
                  <a16:creationId xmlns:a16="http://schemas.microsoft.com/office/drawing/2014/main" id="{46304CD0-BFA4-41D4-B4C6-379F11615C43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4" name="Freeform: Shape 4443">
              <a:extLst>
                <a:ext uri="{FF2B5EF4-FFF2-40B4-BE49-F238E27FC236}">
                  <a16:creationId xmlns:a16="http://schemas.microsoft.com/office/drawing/2014/main" id="{51608977-B61E-47DE-AFC3-A0BB62110A60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5" name="Freeform: Shape 4444">
              <a:extLst>
                <a:ext uri="{FF2B5EF4-FFF2-40B4-BE49-F238E27FC236}">
                  <a16:creationId xmlns:a16="http://schemas.microsoft.com/office/drawing/2014/main" id="{C117FACD-94C0-4181-A3DE-A06C4D3D90DA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6" name="Freeform: Shape 4445">
              <a:extLst>
                <a:ext uri="{FF2B5EF4-FFF2-40B4-BE49-F238E27FC236}">
                  <a16:creationId xmlns:a16="http://schemas.microsoft.com/office/drawing/2014/main" id="{9BD65E01-8E80-4634-8223-B343AD07B102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7" name="Freeform: Shape 4446">
              <a:extLst>
                <a:ext uri="{FF2B5EF4-FFF2-40B4-BE49-F238E27FC236}">
                  <a16:creationId xmlns:a16="http://schemas.microsoft.com/office/drawing/2014/main" id="{DE1C6A7C-5ADF-45DA-A164-0922FB6A9966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8" name="Freeform: Shape 4447">
              <a:extLst>
                <a:ext uri="{FF2B5EF4-FFF2-40B4-BE49-F238E27FC236}">
                  <a16:creationId xmlns:a16="http://schemas.microsoft.com/office/drawing/2014/main" id="{CCD232FD-E96A-4A9C-BADC-CBD39B5F87EF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9" name="Freeform: Shape 4448">
              <a:extLst>
                <a:ext uri="{FF2B5EF4-FFF2-40B4-BE49-F238E27FC236}">
                  <a16:creationId xmlns:a16="http://schemas.microsoft.com/office/drawing/2014/main" id="{96DFAD78-F563-43D6-A492-A31C890661AE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0" name="Freeform: Shape 4449">
              <a:extLst>
                <a:ext uri="{FF2B5EF4-FFF2-40B4-BE49-F238E27FC236}">
                  <a16:creationId xmlns:a16="http://schemas.microsoft.com/office/drawing/2014/main" id="{DD4065D2-E069-4CED-9596-D18F97B15BC8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1" name="Freeform: Shape 4450">
              <a:extLst>
                <a:ext uri="{FF2B5EF4-FFF2-40B4-BE49-F238E27FC236}">
                  <a16:creationId xmlns:a16="http://schemas.microsoft.com/office/drawing/2014/main" id="{EC95C3FA-FB0E-4DC1-9BF9-633CCB9959AD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2" name="Freeform: Shape 4451">
              <a:extLst>
                <a:ext uri="{FF2B5EF4-FFF2-40B4-BE49-F238E27FC236}">
                  <a16:creationId xmlns:a16="http://schemas.microsoft.com/office/drawing/2014/main" id="{E801F029-600C-4418-B6E1-BA3990FA1145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3" name="Freeform: Shape 4452">
              <a:extLst>
                <a:ext uri="{FF2B5EF4-FFF2-40B4-BE49-F238E27FC236}">
                  <a16:creationId xmlns:a16="http://schemas.microsoft.com/office/drawing/2014/main" id="{781499AF-64B8-4ABC-AA58-68861BB5A2AE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4" name="Freeform: Shape 4453">
              <a:extLst>
                <a:ext uri="{FF2B5EF4-FFF2-40B4-BE49-F238E27FC236}">
                  <a16:creationId xmlns:a16="http://schemas.microsoft.com/office/drawing/2014/main" id="{BC01891A-895D-4514-BE37-240490AED54E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5" name="Freeform: Shape 4454">
              <a:extLst>
                <a:ext uri="{FF2B5EF4-FFF2-40B4-BE49-F238E27FC236}">
                  <a16:creationId xmlns:a16="http://schemas.microsoft.com/office/drawing/2014/main" id="{B679A25C-669C-4A36-8FCC-E64ABD23983A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6" name="Freeform: Shape 4455">
              <a:extLst>
                <a:ext uri="{FF2B5EF4-FFF2-40B4-BE49-F238E27FC236}">
                  <a16:creationId xmlns:a16="http://schemas.microsoft.com/office/drawing/2014/main" id="{D79FA00D-A5EA-4CE7-BE0E-ABDEB51DBF50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7" name="Freeform: Shape 4456">
              <a:extLst>
                <a:ext uri="{FF2B5EF4-FFF2-40B4-BE49-F238E27FC236}">
                  <a16:creationId xmlns:a16="http://schemas.microsoft.com/office/drawing/2014/main" id="{0B0A3929-5526-486A-88C1-2FEF7B8B6E1E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8" name="Freeform: Shape 4457">
              <a:extLst>
                <a:ext uri="{FF2B5EF4-FFF2-40B4-BE49-F238E27FC236}">
                  <a16:creationId xmlns:a16="http://schemas.microsoft.com/office/drawing/2014/main" id="{62B944A6-7E69-44D6-9844-BD880E02F0D1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9" name="Freeform: Shape 4458">
              <a:extLst>
                <a:ext uri="{FF2B5EF4-FFF2-40B4-BE49-F238E27FC236}">
                  <a16:creationId xmlns:a16="http://schemas.microsoft.com/office/drawing/2014/main" id="{92DB74A9-D6D7-4094-8C0B-C9D35A49EDEE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0" name="Freeform: Shape 4459">
              <a:extLst>
                <a:ext uri="{FF2B5EF4-FFF2-40B4-BE49-F238E27FC236}">
                  <a16:creationId xmlns:a16="http://schemas.microsoft.com/office/drawing/2014/main" id="{37B96A70-3FD1-4274-9A30-0DBE09689581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1" name="Freeform: Shape 4460">
              <a:extLst>
                <a:ext uri="{FF2B5EF4-FFF2-40B4-BE49-F238E27FC236}">
                  <a16:creationId xmlns:a16="http://schemas.microsoft.com/office/drawing/2014/main" id="{613957F8-B4E3-4250-997A-27D45DE684F8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2" name="Freeform: Shape 4461">
              <a:extLst>
                <a:ext uri="{FF2B5EF4-FFF2-40B4-BE49-F238E27FC236}">
                  <a16:creationId xmlns:a16="http://schemas.microsoft.com/office/drawing/2014/main" id="{7961BA1F-850C-424D-A63C-2BBD2A51E4AC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3" name="Freeform: Shape 4462">
              <a:extLst>
                <a:ext uri="{FF2B5EF4-FFF2-40B4-BE49-F238E27FC236}">
                  <a16:creationId xmlns:a16="http://schemas.microsoft.com/office/drawing/2014/main" id="{FB01372C-A0E8-4D0D-9766-590EAF940079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4" name="Freeform: Shape 4463">
              <a:extLst>
                <a:ext uri="{FF2B5EF4-FFF2-40B4-BE49-F238E27FC236}">
                  <a16:creationId xmlns:a16="http://schemas.microsoft.com/office/drawing/2014/main" id="{57A354FA-022D-4022-8BF6-497E8A9AD6F0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5" name="Freeform: Shape 4464">
              <a:extLst>
                <a:ext uri="{FF2B5EF4-FFF2-40B4-BE49-F238E27FC236}">
                  <a16:creationId xmlns:a16="http://schemas.microsoft.com/office/drawing/2014/main" id="{49F7B042-08CC-4FBA-B650-274AAAC3346A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6" name="Freeform: Shape 4465">
              <a:extLst>
                <a:ext uri="{FF2B5EF4-FFF2-40B4-BE49-F238E27FC236}">
                  <a16:creationId xmlns:a16="http://schemas.microsoft.com/office/drawing/2014/main" id="{D7D0880D-D43E-47C5-8719-CEDF7DA68F87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7" name="Freeform: Shape 4466">
              <a:extLst>
                <a:ext uri="{FF2B5EF4-FFF2-40B4-BE49-F238E27FC236}">
                  <a16:creationId xmlns:a16="http://schemas.microsoft.com/office/drawing/2014/main" id="{262B93F5-B010-4527-9826-668E3EC3000D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8" name="Freeform: Shape 4467">
              <a:extLst>
                <a:ext uri="{FF2B5EF4-FFF2-40B4-BE49-F238E27FC236}">
                  <a16:creationId xmlns:a16="http://schemas.microsoft.com/office/drawing/2014/main" id="{881B2688-5B67-4784-962D-DC107D9F99FB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9" name="Freeform: Shape 4468">
              <a:extLst>
                <a:ext uri="{FF2B5EF4-FFF2-40B4-BE49-F238E27FC236}">
                  <a16:creationId xmlns:a16="http://schemas.microsoft.com/office/drawing/2014/main" id="{7FBBDC82-B617-4506-9174-2B21D49CFFEF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0" name="Freeform: Shape 4469">
              <a:extLst>
                <a:ext uri="{FF2B5EF4-FFF2-40B4-BE49-F238E27FC236}">
                  <a16:creationId xmlns:a16="http://schemas.microsoft.com/office/drawing/2014/main" id="{3A976AD1-2E98-4C98-8470-99C27A7B5A1D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1" name="Freeform: Shape 4470">
              <a:extLst>
                <a:ext uri="{FF2B5EF4-FFF2-40B4-BE49-F238E27FC236}">
                  <a16:creationId xmlns:a16="http://schemas.microsoft.com/office/drawing/2014/main" id="{4F43B8CC-2048-4D39-AB17-B7E7736051A3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2" name="Freeform: Shape 4471">
              <a:extLst>
                <a:ext uri="{FF2B5EF4-FFF2-40B4-BE49-F238E27FC236}">
                  <a16:creationId xmlns:a16="http://schemas.microsoft.com/office/drawing/2014/main" id="{7D9512F7-DA0D-41DC-B796-6C9F97CD6B9A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3" name="Freeform: Shape 4472">
              <a:extLst>
                <a:ext uri="{FF2B5EF4-FFF2-40B4-BE49-F238E27FC236}">
                  <a16:creationId xmlns:a16="http://schemas.microsoft.com/office/drawing/2014/main" id="{DC1AE2A8-432B-4B5F-A74A-789D94A4E249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4" name="Freeform: Shape 4473">
              <a:extLst>
                <a:ext uri="{FF2B5EF4-FFF2-40B4-BE49-F238E27FC236}">
                  <a16:creationId xmlns:a16="http://schemas.microsoft.com/office/drawing/2014/main" id="{F0FE12E1-9A14-4A81-99D9-A3D64E7771B4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5" name="Freeform: Shape 4474">
              <a:extLst>
                <a:ext uri="{FF2B5EF4-FFF2-40B4-BE49-F238E27FC236}">
                  <a16:creationId xmlns:a16="http://schemas.microsoft.com/office/drawing/2014/main" id="{C3E9ED3E-5E66-4633-B403-59EA43FB188F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6" name="Freeform: Shape 4475">
              <a:extLst>
                <a:ext uri="{FF2B5EF4-FFF2-40B4-BE49-F238E27FC236}">
                  <a16:creationId xmlns:a16="http://schemas.microsoft.com/office/drawing/2014/main" id="{A2FA5DC4-A0AE-42EB-B21C-19D43B9923EA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7" name="Freeform: Shape 4476">
              <a:extLst>
                <a:ext uri="{FF2B5EF4-FFF2-40B4-BE49-F238E27FC236}">
                  <a16:creationId xmlns:a16="http://schemas.microsoft.com/office/drawing/2014/main" id="{E4C30383-6121-4CDC-9F45-8CCC55BF2498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8" name="Freeform: Shape 4477">
              <a:extLst>
                <a:ext uri="{FF2B5EF4-FFF2-40B4-BE49-F238E27FC236}">
                  <a16:creationId xmlns:a16="http://schemas.microsoft.com/office/drawing/2014/main" id="{CFCBCE04-D89D-4CF8-B52C-F215C28CA6BA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9" name="Freeform: Shape 4478">
              <a:extLst>
                <a:ext uri="{FF2B5EF4-FFF2-40B4-BE49-F238E27FC236}">
                  <a16:creationId xmlns:a16="http://schemas.microsoft.com/office/drawing/2014/main" id="{6B1E1841-44E7-48ED-B0BA-0A5F7EB5AFE2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0" name="Freeform: Shape 4479">
              <a:extLst>
                <a:ext uri="{FF2B5EF4-FFF2-40B4-BE49-F238E27FC236}">
                  <a16:creationId xmlns:a16="http://schemas.microsoft.com/office/drawing/2014/main" id="{B4D36ADA-919F-4A7C-B19B-A11DEBFB48C8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1" name="Freeform: Shape 4480">
              <a:extLst>
                <a:ext uri="{FF2B5EF4-FFF2-40B4-BE49-F238E27FC236}">
                  <a16:creationId xmlns:a16="http://schemas.microsoft.com/office/drawing/2014/main" id="{8B43ABFA-9385-465E-9608-CCB41B349B5D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2" name="Freeform: Shape 4481">
              <a:extLst>
                <a:ext uri="{FF2B5EF4-FFF2-40B4-BE49-F238E27FC236}">
                  <a16:creationId xmlns:a16="http://schemas.microsoft.com/office/drawing/2014/main" id="{0D85D192-C12B-409B-9884-99035F3190D0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3" name="Freeform: Shape 4482">
              <a:extLst>
                <a:ext uri="{FF2B5EF4-FFF2-40B4-BE49-F238E27FC236}">
                  <a16:creationId xmlns:a16="http://schemas.microsoft.com/office/drawing/2014/main" id="{EB32F0A8-6732-4A33-AB5B-F83456B51748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4" name="Freeform: Shape 4483">
              <a:extLst>
                <a:ext uri="{FF2B5EF4-FFF2-40B4-BE49-F238E27FC236}">
                  <a16:creationId xmlns:a16="http://schemas.microsoft.com/office/drawing/2014/main" id="{7803B05E-5C42-419E-B9BE-4832B11F6B12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5" name="Freeform: Shape 4484">
              <a:extLst>
                <a:ext uri="{FF2B5EF4-FFF2-40B4-BE49-F238E27FC236}">
                  <a16:creationId xmlns:a16="http://schemas.microsoft.com/office/drawing/2014/main" id="{8A734E26-CD4C-4099-A1A3-B69BB45C6D29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6" name="Freeform: Shape 4485">
              <a:extLst>
                <a:ext uri="{FF2B5EF4-FFF2-40B4-BE49-F238E27FC236}">
                  <a16:creationId xmlns:a16="http://schemas.microsoft.com/office/drawing/2014/main" id="{4EF2B03D-7A0D-4D60-A000-630B735D9329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7" name="Freeform: Shape 4486">
              <a:extLst>
                <a:ext uri="{FF2B5EF4-FFF2-40B4-BE49-F238E27FC236}">
                  <a16:creationId xmlns:a16="http://schemas.microsoft.com/office/drawing/2014/main" id="{B503B0E7-E060-41C3-B683-6DA154E114AB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8" name="Freeform: Shape 4487">
              <a:extLst>
                <a:ext uri="{FF2B5EF4-FFF2-40B4-BE49-F238E27FC236}">
                  <a16:creationId xmlns:a16="http://schemas.microsoft.com/office/drawing/2014/main" id="{E884E857-1C61-42F6-AF7F-468BF1EC6080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9" name="Freeform: Shape 4488">
              <a:extLst>
                <a:ext uri="{FF2B5EF4-FFF2-40B4-BE49-F238E27FC236}">
                  <a16:creationId xmlns:a16="http://schemas.microsoft.com/office/drawing/2014/main" id="{39D42028-4960-405F-B968-2216447CC362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0" name="Freeform: Shape 4489">
              <a:extLst>
                <a:ext uri="{FF2B5EF4-FFF2-40B4-BE49-F238E27FC236}">
                  <a16:creationId xmlns:a16="http://schemas.microsoft.com/office/drawing/2014/main" id="{A78B58CA-9ED2-4C62-827F-56A5088B1407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1" name="Freeform: Shape 4490">
              <a:extLst>
                <a:ext uri="{FF2B5EF4-FFF2-40B4-BE49-F238E27FC236}">
                  <a16:creationId xmlns:a16="http://schemas.microsoft.com/office/drawing/2014/main" id="{965E7F22-CE83-49C8-B30B-9DD278655AB1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2" name="Freeform: Shape 4491">
              <a:extLst>
                <a:ext uri="{FF2B5EF4-FFF2-40B4-BE49-F238E27FC236}">
                  <a16:creationId xmlns:a16="http://schemas.microsoft.com/office/drawing/2014/main" id="{8F17EA9D-7659-472D-8C08-9D5EB5FF27DF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3" name="Freeform: Shape 4492">
              <a:extLst>
                <a:ext uri="{FF2B5EF4-FFF2-40B4-BE49-F238E27FC236}">
                  <a16:creationId xmlns:a16="http://schemas.microsoft.com/office/drawing/2014/main" id="{C5482A72-0B07-46FA-9EA2-0AE9C6710409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4" name="Freeform: Shape 4493">
              <a:extLst>
                <a:ext uri="{FF2B5EF4-FFF2-40B4-BE49-F238E27FC236}">
                  <a16:creationId xmlns:a16="http://schemas.microsoft.com/office/drawing/2014/main" id="{A14A5F99-5935-427C-94DC-A7AEBBCCAB1E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5" name="Freeform: Shape 4494">
              <a:extLst>
                <a:ext uri="{FF2B5EF4-FFF2-40B4-BE49-F238E27FC236}">
                  <a16:creationId xmlns:a16="http://schemas.microsoft.com/office/drawing/2014/main" id="{DE0E0D8D-1FA5-455C-8A30-9BD5625B75A1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6" name="Freeform: Shape 4495">
              <a:extLst>
                <a:ext uri="{FF2B5EF4-FFF2-40B4-BE49-F238E27FC236}">
                  <a16:creationId xmlns:a16="http://schemas.microsoft.com/office/drawing/2014/main" id="{65199D96-59D0-481A-962C-806BC540F09A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7" name="Freeform: Shape 4496">
              <a:extLst>
                <a:ext uri="{FF2B5EF4-FFF2-40B4-BE49-F238E27FC236}">
                  <a16:creationId xmlns:a16="http://schemas.microsoft.com/office/drawing/2014/main" id="{A1BBE88E-2EB7-4D70-AED0-624815DDF5E1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8" name="Freeform: Shape 4497">
              <a:extLst>
                <a:ext uri="{FF2B5EF4-FFF2-40B4-BE49-F238E27FC236}">
                  <a16:creationId xmlns:a16="http://schemas.microsoft.com/office/drawing/2014/main" id="{B3CDB68C-8508-41C8-8D7A-60589DF429FD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9" name="Freeform: Shape 4498">
              <a:extLst>
                <a:ext uri="{FF2B5EF4-FFF2-40B4-BE49-F238E27FC236}">
                  <a16:creationId xmlns:a16="http://schemas.microsoft.com/office/drawing/2014/main" id="{FC0AB6AB-2138-4872-819B-91CC3BADAA08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0" name="Freeform: Shape 4499">
              <a:extLst>
                <a:ext uri="{FF2B5EF4-FFF2-40B4-BE49-F238E27FC236}">
                  <a16:creationId xmlns:a16="http://schemas.microsoft.com/office/drawing/2014/main" id="{AA311915-30FD-49FF-8F24-43FE63A69D6B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1" name="Freeform: Shape 4500">
              <a:extLst>
                <a:ext uri="{FF2B5EF4-FFF2-40B4-BE49-F238E27FC236}">
                  <a16:creationId xmlns:a16="http://schemas.microsoft.com/office/drawing/2014/main" id="{C0A89B44-39B4-4E3F-BFC8-C187412881C3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2" name="Freeform: Shape 4501">
              <a:extLst>
                <a:ext uri="{FF2B5EF4-FFF2-40B4-BE49-F238E27FC236}">
                  <a16:creationId xmlns:a16="http://schemas.microsoft.com/office/drawing/2014/main" id="{B738E976-73F7-46BB-B800-D34DB41FACE5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3" name="Freeform: Shape 4502">
              <a:extLst>
                <a:ext uri="{FF2B5EF4-FFF2-40B4-BE49-F238E27FC236}">
                  <a16:creationId xmlns:a16="http://schemas.microsoft.com/office/drawing/2014/main" id="{B566823C-B817-431E-861E-570F53773555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4" name="Freeform: Shape 4503">
              <a:extLst>
                <a:ext uri="{FF2B5EF4-FFF2-40B4-BE49-F238E27FC236}">
                  <a16:creationId xmlns:a16="http://schemas.microsoft.com/office/drawing/2014/main" id="{5D5EF0FD-A8FF-4128-89E4-43A10C88E9C2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5" name="Freeform: Shape 4504">
              <a:extLst>
                <a:ext uri="{FF2B5EF4-FFF2-40B4-BE49-F238E27FC236}">
                  <a16:creationId xmlns:a16="http://schemas.microsoft.com/office/drawing/2014/main" id="{7375C2B3-30F7-4157-87FB-B566BCA355AC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6" name="Freeform: Shape 4505">
              <a:extLst>
                <a:ext uri="{FF2B5EF4-FFF2-40B4-BE49-F238E27FC236}">
                  <a16:creationId xmlns:a16="http://schemas.microsoft.com/office/drawing/2014/main" id="{291C6908-B60A-4007-82F3-42865A16C9EF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7" name="Freeform: Shape 4506">
              <a:extLst>
                <a:ext uri="{FF2B5EF4-FFF2-40B4-BE49-F238E27FC236}">
                  <a16:creationId xmlns:a16="http://schemas.microsoft.com/office/drawing/2014/main" id="{082ED389-45F6-4263-AE49-98C1A2BC4ACC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8" name="Freeform: Shape 4507">
              <a:extLst>
                <a:ext uri="{FF2B5EF4-FFF2-40B4-BE49-F238E27FC236}">
                  <a16:creationId xmlns:a16="http://schemas.microsoft.com/office/drawing/2014/main" id="{792104C4-5FA9-4A06-AB21-61419CAA2DA8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9" name="Freeform: Shape 4508">
              <a:extLst>
                <a:ext uri="{FF2B5EF4-FFF2-40B4-BE49-F238E27FC236}">
                  <a16:creationId xmlns:a16="http://schemas.microsoft.com/office/drawing/2014/main" id="{DAFF77B0-F6BD-4117-8553-9F13A32781C2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0" name="Freeform: Shape 4509">
              <a:extLst>
                <a:ext uri="{FF2B5EF4-FFF2-40B4-BE49-F238E27FC236}">
                  <a16:creationId xmlns:a16="http://schemas.microsoft.com/office/drawing/2014/main" id="{D46EA9A7-68F1-4322-8FA9-57D10D1BDAE8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1" name="Freeform: Shape 4510">
              <a:extLst>
                <a:ext uri="{FF2B5EF4-FFF2-40B4-BE49-F238E27FC236}">
                  <a16:creationId xmlns:a16="http://schemas.microsoft.com/office/drawing/2014/main" id="{892D853C-638A-4E49-BB58-021B02F1D755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2" name="Freeform: Shape 4511">
              <a:extLst>
                <a:ext uri="{FF2B5EF4-FFF2-40B4-BE49-F238E27FC236}">
                  <a16:creationId xmlns:a16="http://schemas.microsoft.com/office/drawing/2014/main" id="{F1105A60-7783-4890-BBA9-73E55CD5F546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3" name="Freeform: Shape 4512">
              <a:extLst>
                <a:ext uri="{FF2B5EF4-FFF2-40B4-BE49-F238E27FC236}">
                  <a16:creationId xmlns:a16="http://schemas.microsoft.com/office/drawing/2014/main" id="{522F3D4C-C4DB-44A1-82F8-48A7AD5C1CD2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4" name="Freeform: Shape 4513">
              <a:extLst>
                <a:ext uri="{FF2B5EF4-FFF2-40B4-BE49-F238E27FC236}">
                  <a16:creationId xmlns:a16="http://schemas.microsoft.com/office/drawing/2014/main" id="{A592EC19-BEF4-435B-9DBD-138C479B2851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5" name="Freeform: Shape 4514">
              <a:extLst>
                <a:ext uri="{FF2B5EF4-FFF2-40B4-BE49-F238E27FC236}">
                  <a16:creationId xmlns:a16="http://schemas.microsoft.com/office/drawing/2014/main" id="{F7EEC6E2-C94C-47B5-A15D-A95FE5889AE8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6" name="Freeform: Shape 4515">
              <a:extLst>
                <a:ext uri="{FF2B5EF4-FFF2-40B4-BE49-F238E27FC236}">
                  <a16:creationId xmlns:a16="http://schemas.microsoft.com/office/drawing/2014/main" id="{51E0F19C-6D14-458B-8F31-4E3ADC439B98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7" name="Freeform: Shape 4516">
              <a:extLst>
                <a:ext uri="{FF2B5EF4-FFF2-40B4-BE49-F238E27FC236}">
                  <a16:creationId xmlns:a16="http://schemas.microsoft.com/office/drawing/2014/main" id="{0DCE1386-8CE7-4303-B976-1865EDD71357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8" name="Freeform: Shape 4517">
              <a:extLst>
                <a:ext uri="{FF2B5EF4-FFF2-40B4-BE49-F238E27FC236}">
                  <a16:creationId xmlns:a16="http://schemas.microsoft.com/office/drawing/2014/main" id="{BB372528-2704-4E22-A955-6AF3881D2BB7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9" name="Freeform: Shape 4518">
              <a:extLst>
                <a:ext uri="{FF2B5EF4-FFF2-40B4-BE49-F238E27FC236}">
                  <a16:creationId xmlns:a16="http://schemas.microsoft.com/office/drawing/2014/main" id="{4E2EDAF5-ADA0-4027-882C-57EBC16C1B2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0" name="Freeform: Shape 4519">
              <a:extLst>
                <a:ext uri="{FF2B5EF4-FFF2-40B4-BE49-F238E27FC236}">
                  <a16:creationId xmlns:a16="http://schemas.microsoft.com/office/drawing/2014/main" id="{2378C243-FDCB-43D5-8E0D-39318D3B40A8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1" name="Freeform: Shape 4520">
              <a:extLst>
                <a:ext uri="{FF2B5EF4-FFF2-40B4-BE49-F238E27FC236}">
                  <a16:creationId xmlns:a16="http://schemas.microsoft.com/office/drawing/2014/main" id="{840EF4C2-1DC6-4D62-B7A6-60F2370A96A1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2" name="Freeform: Shape 4521">
              <a:extLst>
                <a:ext uri="{FF2B5EF4-FFF2-40B4-BE49-F238E27FC236}">
                  <a16:creationId xmlns:a16="http://schemas.microsoft.com/office/drawing/2014/main" id="{CFBCE5E5-7137-40A9-BE83-B975CF383DB2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3" name="Freeform: Shape 4522">
              <a:extLst>
                <a:ext uri="{FF2B5EF4-FFF2-40B4-BE49-F238E27FC236}">
                  <a16:creationId xmlns:a16="http://schemas.microsoft.com/office/drawing/2014/main" id="{CD879D2E-37F2-44AC-82DB-B44AF757E551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4" name="Freeform: Shape 4523">
              <a:extLst>
                <a:ext uri="{FF2B5EF4-FFF2-40B4-BE49-F238E27FC236}">
                  <a16:creationId xmlns:a16="http://schemas.microsoft.com/office/drawing/2014/main" id="{87872C15-01AA-416C-83BB-BFF792FE3DD5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5" name="Freeform: Shape 4524">
              <a:extLst>
                <a:ext uri="{FF2B5EF4-FFF2-40B4-BE49-F238E27FC236}">
                  <a16:creationId xmlns:a16="http://schemas.microsoft.com/office/drawing/2014/main" id="{260534DD-2D15-4809-9B53-86562FEFA37B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6" name="Freeform: Shape 4525">
              <a:extLst>
                <a:ext uri="{FF2B5EF4-FFF2-40B4-BE49-F238E27FC236}">
                  <a16:creationId xmlns:a16="http://schemas.microsoft.com/office/drawing/2014/main" id="{DA9C1922-A206-4E4F-8087-0529C1E6C670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7" name="Freeform: Shape 4526">
              <a:extLst>
                <a:ext uri="{FF2B5EF4-FFF2-40B4-BE49-F238E27FC236}">
                  <a16:creationId xmlns:a16="http://schemas.microsoft.com/office/drawing/2014/main" id="{69E3D8E3-3077-4CBA-A39E-35F0808588D5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8" name="Freeform: Shape 4527">
              <a:extLst>
                <a:ext uri="{FF2B5EF4-FFF2-40B4-BE49-F238E27FC236}">
                  <a16:creationId xmlns:a16="http://schemas.microsoft.com/office/drawing/2014/main" id="{7C459F83-E5A4-4FA1-9263-6AD2AB7E8B87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9" name="Freeform: Shape 4528">
              <a:extLst>
                <a:ext uri="{FF2B5EF4-FFF2-40B4-BE49-F238E27FC236}">
                  <a16:creationId xmlns:a16="http://schemas.microsoft.com/office/drawing/2014/main" id="{D4CB33E4-87EB-488E-8FFA-D57066CA7580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0" name="Freeform: Shape 4529">
              <a:extLst>
                <a:ext uri="{FF2B5EF4-FFF2-40B4-BE49-F238E27FC236}">
                  <a16:creationId xmlns:a16="http://schemas.microsoft.com/office/drawing/2014/main" id="{A7B5D186-603D-4EC7-BA38-FC178A9CFED9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1" name="Freeform: Shape 4530">
              <a:extLst>
                <a:ext uri="{FF2B5EF4-FFF2-40B4-BE49-F238E27FC236}">
                  <a16:creationId xmlns:a16="http://schemas.microsoft.com/office/drawing/2014/main" id="{B7E16723-83CD-4467-A171-1829CFA142B5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2" name="Freeform: Shape 4531">
              <a:extLst>
                <a:ext uri="{FF2B5EF4-FFF2-40B4-BE49-F238E27FC236}">
                  <a16:creationId xmlns:a16="http://schemas.microsoft.com/office/drawing/2014/main" id="{85252497-5020-472C-8DC6-38312F0C4AA5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3" name="Freeform: Shape 4532">
              <a:extLst>
                <a:ext uri="{FF2B5EF4-FFF2-40B4-BE49-F238E27FC236}">
                  <a16:creationId xmlns:a16="http://schemas.microsoft.com/office/drawing/2014/main" id="{8D10320E-684B-4178-B82F-1C951BADEC70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4" name="Freeform: Shape 4533">
              <a:extLst>
                <a:ext uri="{FF2B5EF4-FFF2-40B4-BE49-F238E27FC236}">
                  <a16:creationId xmlns:a16="http://schemas.microsoft.com/office/drawing/2014/main" id="{FEA9BC52-06A5-4772-A20D-61E6685F73AE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5" name="Freeform: Shape 4534">
              <a:extLst>
                <a:ext uri="{FF2B5EF4-FFF2-40B4-BE49-F238E27FC236}">
                  <a16:creationId xmlns:a16="http://schemas.microsoft.com/office/drawing/2014/main" id="{C628C358-0B08-499C-A558-C1B5FCCE54E3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6" name="Freeform: Shape 4535">
              <a:extLst>
                <a:ext uri="{FF2B5EF4-FFF2-40B4-BE49-F238E27FC236}">
                  <a16:creationId xmlns:a16="http://schemas.microsoft.com/office/drawing/2014/main" id="{36CCF4D6-9E0E-4847-8A9F-E0A183A714A1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7" name="Freeform: Shape 4536">
              <a:extLst>
                <a:ext uri="{FF2B5EF4-FFF2-40B4-BE49-F238E27FC236}">
                  <a16:creationId xmlns:a16="http://schemas.microsoft.com/office/drawing/2014/main" id="{CB2B8BDD-1B8D-45CE-882A-E2C8392E4DE4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8" name="Freeform: Shape 4537">
              <a:extLst>
                <a:ext uri="{FF2B5EF4-FFF2-40B4-BE49-F238E27FC236}">
                  <a16:creationId xmlns:a16="http://schemas.microsoft.com/office/drawing/2014/main" id="{542BD439-9919-44B3-AEDB-75CCF2BEC66D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9" name="Freeform: Shape 4538">
              <a:extLst>
                <a:ext uri="{FF2B5EF4-FFF2-40B4-BE49-F238E27FC236}">
                  <a16:creationId xmlns:a16="http://schemas.microsoft.com/office/drawing/2014/main" id="{29D6F72C-0B20-4486-AE75-E00875672372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0" name="Freeform: Shape 4539">
              <a:extLst>
                <a:ext uri="{FF2B5EF4-FFF2-40B4-BE49-F238E27FC236}">
                  <a16:creationId xmlns:a16="http://schemas.microsoft.com/office/drawing/2014/main" id="{566C98FF-74C6-4A12-B732-6864702A5B35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1" name="Freeform: Shape 4540">
              <a:extLst>
                <a:ext uri="{FF2B5EF4-FFF2-40B4-BE49-F238E27FC236}">
                  <a16:creationId xmlns:a16="http://schemas.microsoft.com/office/drawing/2014/main" id="{7F09BB1C-6AC4-478B-B06F-05B0B1624D3B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2" name="Freeform: Shape 4541">
              <a:extLst>
                <a:ext uri="{FF2B5EF4-FFF2-40B4-BE49-F238E27FC236}">
                  <a16:creationId xmlns:a16="http://schemas.microsoft.com/office/drawing/2014/main" id="{28FF6199-809F-4EFD-BB27-D830CA47469D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3" name="Freeform: Shape 4542">
              <a:extLst>
                <a:ext uri="{FF2B5EF4-FFF2-40B4-BE49-F238E27FC236}">
                  <a16:creationId xmlns:a16="http://schemas.microsoft.com/office/drawing/2014/main" id="{E453965F-13FF-4269-8E0B-E7CECF7D3386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4" name="Freeform: Shape 4543">
              <a:extLst>
                <a:ext uri="{FF2B5EF4-FFF2-40B4-BE49-F238E27FC236}">
                  <a16:creationId xmlns:a16="http://schemas.microsoft.com/office/drawing/2014/main" id="{F35BB75C-CD1E-481D-B37E-EB06FE0FA958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5" name="Freeform: Shape 4544">
              <a:extLst>
                <a:ext uri="{FF2B5EF4-FFF2-40B4-BE49-F238E27FC236}">
                  <a16:creationId xmlns:a16="http://schemas.microsoft.com/office/drawing/2014/main" id="{0A9FE4DA-B72F-45DB-848F-69391E0EE3B6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6" name="Freeform: Shape 4545">
              <a:extLst>
                <a:ext uri="{FF2B5EF4-FFF2-40B4-BE49-F238E27FC236}">
                  <a16:creationId xmlns:a16="http://schemas.microsoft.com/office/drawing/2014/main" id="{67BA3FC4-917A-4E4A-9A86-00512188BDB9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7" name="Freeform: Shape 4546">
              <a:extLst>
                <a:ext uri="{FF2B5EF4-FFF2-40B4-BE49-F238E27FC236}">
                  <a16:creationId xmlns:a16="http://schemas.microsoft.com/office/drawing/2014/main" id="{CF044FAE-1BDD-406C-B47E-F55D9C92BC8F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8" name="Freeform: Shape 4547">
              <a:extLst>
                <a:ext uri="{FF2B5EF4-FFF2-40B4-BE49-F238E27FC236}">
                  <a16:creationId xmlns:a16="http://schemas.microsoft.com/office/drawing/2014/main" id="{B5EF89F8-D8D7-46A8-912F-3A574A04CC6E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9" name="Freeform: Shape 4548">
              <a:extLst>
                <a:ext uri="{FF2B5EF4-FFF2-40B4-BE49-F238E27FC236}">
                  <a16:creationId xmlns:a16="http://schemas.microsoft.com/office/drawing/2014/main" id="{7E277B7F-4684-401A-8968-A7F401F0259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0" name="Freeform: Shape 4549">
              <a:extLst>
                <a:ext uri="{FF2B5EF4-FFF2-40B4-BE49-F238E27FC236}">
                  <a16:creationId xmlns:a16="http://schemas.microsoft.com/office/drawing/2014/main" id="{96A31BC4-774E-4D93-A7DE-46C25AA1C4D5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1" name="Freeform: Shape 4550">
              <a:extLst>
                <a:ext uri="{FF2B5EF4-FFF2-40B4-BE49-F238E27FC236}">
                  <a16:creationId xmlns:a16="http://schemas.microsoft.com/office/drawing/2014/main" id="{D7F1A26C-633B-453B-A6F9-BD0FEAFA6CA6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2" name="Freeform: Shape 4551">
              <a:extLst>
                <a:ext uri="{FF2B5EF4-FFF2-40B4-BE49-F238E27FC236}">
                  <a16:creationId xmlns:a16="http://schemas.microsoft.com/office/drawing/2014/main" id="{11E2A926-4B44-49AB-90B2-CF271AA4712E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3" name="Freeform: Shape 4552">
              <a:extLst>
                <a:ext uri="{FF2B5EF4-FFF2-40B4-BE49-F238E27FC236}">
                  <a16:creationId xmlns:a16="http://schemas.microsoft.com/office/drawing/2014/main" id="{F154D373-7779-4C48-9C3B-BD1DAF1A8D5D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4" name="Freeform: Shape 4553">
              <a:extLst>
                <a:ext uri="{FF2B5EF4-FFF2-40B4-BE49-F238E27FC236}">
                  <a16:creationId xmlns:a16="http://schemas.microsoft.com/office/drawing/2014/main" id="{AF630610-3A1F-4CF0-BEAE-DA0921DD972A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5" name="Freeform: Shape 4554">
              <a:extLst>
                <a:ext uri="{FF2B5EF4-FFF2-40B4-BE49-F238E27FC236}">
                  <a16:creationId xmlns:a16="http://schemas.microsoft.com/office/drawing/2014/main" id="{36417BC7-B0F3-4EDB-AFCF-B9D4CB2CBB09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6" name="Freeform: Shape 4555">
              <a:extLst>
                <a:ext uri="{FF2B5EF4-FFF2-40B4-BE49-F238E27FC236}">
                  <a16:creationId xmlns:a16="http://schemas.microsoft.com/office/drawing/2014/main" id="{C2F0CAC3-9D98-47A5-B2F9-A6B98BCD5BDA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7" name="Freeform: Shape 4556">
              <a:extLst>
                <a:ext uri="{FF2B5EF4-FFF2-40B4-BE49-F238E27FC236}">
                  <a16:creationId xmlns:a16="http://schemas.microsoft.com/office/drawing/2014/main" id="{6979B535-BD35-4DFB-9EFE-D2A50A740BBE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8" name="Freeform: Shape 4557">
              <a:extLst>
                <a:ext uri="{FF2B5EF4-FFF2-40B4-BE49-F238E27FC236}">
                  <a16:creationId xmlns:a16="http://schemas.microsoft.com/office/drawing/2014/main" id="{37F72B6C-01EC-4DEE-8CCB-16A658468982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9" name="Freeform: Shape 4558">
              <a:extLst>
                <a:ext uri="{FF2B5EF4-FFF2-40B4-BE49-F238E27FC236}">
                  <a16:creationId xmlns:a16="http://schemas.microsoft.com/office/drawing/2014/main" id="{487A610C-039D-4BD1-8CC7-08CE10B5009A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0" name="Freeform: Shape 4559">
              <a:extLst>
                <a:ext uri="{FF2B5EF4-FFF2-40B4-BE49-F238E27FC236}">
                  <a16:creationId xmlns:a16="http://schemas.microsoft.com/office/drawing/2014/main" id="{470194C5-FE06-434B-A750-FC78880454BF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1" name="Freeform: Shape 4560">
              <a:extLst>
                <a:ext uri="{FF2B5EF4-FFF2-40B4-BE49-F238E27FC236}">
                  <a16:creationId xmlns:a16="http://schemas.microsoft.com/office/drawing/2014/main" id="{4532C866-8A4B-483E-9EA7-B8BC61ABA887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2" name="Freeform: Shape 4561">
              <a:extLst>
                <a:ext uri="{FF2B5EF4-FFF2-40B4-BE49-F238E27FC236}">
                  <a16:creationId xmlns:a16="http://schemas.microsoft.com/office/drawing/2014/main" id="{21B93F38-71C9-4534-8313-AD914F0A7E3B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3" name="Freeform: Shape 4562">
              <a:extLst>
                <a:ext uri="{FF2B5EF4-FFF2-40B4-BE49-F238E27FC236}">
                  <a16:creationId xmlns:a16="http://schemas.microsoft.com/office/drawing/2014/main" id="{69741A21-EE0C-42E7-987C-754FB8B498C5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4" name="Freeform: Shape 4563">
              <a:extLst>
                <a:ext uri="{FF2B5EF4-FFF2-40B4-BE49-F238E27FC236}">
                  <a16:creationId xmlns:a16="http://schemas.microsoft.com/office/drawing/2014/main" id="{CC51E577-D904-4CB6-9AA1-2871D2305627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5" name="Freeform: Shape 4564">
              <a:extLst>
                <a:ext uri="{FF2B5EF4-FFF2-40B4-BE49-F238E27FC236}">
                  <a16:creationId xmlns:a16="http://schemas.microsoft.com/office/drawing/2014/main" id="{37FC0B42-494C-43EA-9830-BC61405CEB28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6" name="Freeform: Shape 4565">
              <a:extLst>
                <a:ext uri="{FF2B5EF4-FFF2-40B4-BE49-F238E27FC236}">
                  <a16:creationId xmlns:a16="http://schemas.microsoft.com/office/drawing/2014/main" id="{1BBE947C-4A64-40A5-9AD8-08E67A16FD8F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7" name="Freeform: Shape 4566">
              <a:extLst>
                <a:ext uri="{FF2B5EF4-FFF2-40B4-BE49-F238E27FC236}">
                  <a16:creationId xmlns:a16="http://schemas.microsoft.com/office/drawing/2014/main" id="{395B1A8F-7613-4DBB-ACC5-7A4BEA28DBBF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8" name="Freeform: Shape 4567">
              <a:extLst>
                <a:ext uri="{FF2B5EF4-FFF2-40B4-BE49-F238E27FC236}">
                  <a16:creationId xmlns:a16="http://schemas.microsoft.com/office/drawing/2014/main" id="{90E6DCF7-0D5D-42AA-AD1B-6D314052C755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9" name="Freeform: Shape 4568">
              <a:extLst>
                <a:ext uri="{FF2B5EF4-FFF2-40B4-BE49-F238E27FC236}">
                  <a16:creationId xmlns:a16="http://schemas.microsoft.com/office/drawing/2014/main" id="{36D12DEC-2C9A-4019-93C7-201C0C831825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0" name="Freeform: Shape 4569">
              <a:extLst>
                <a:ext uri="{FF2B5EF4-FFF2-40B4-BE49-F238E27FC236}">
                  <a16:creationId xmlns:a16="http://schemas.microsoft.com/office/drawing/2014/main" id="{3E4388AF-8D0A-45D5-B1BB-FC2FF61B8B6D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1" name="Freeform: Shape 4570">
              <a:extLst>
                <a:ext uri="{FF2B5EF4-FFF2-40B4-BE49-F238E27FC236}">
                  <a16:creationId xmlns:a16="http://schemas.microsoft.com/office/drawing/2014/main" id="{9E5A4A64-C196-44EA-922C-D92C68EAA9F0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2" name="Freeform: Shape 4571">
              <a:extLst>
                <a:ext uri="{FF2B5EF4-FFF2-40B4-BE49-F238E27FC236}">
                  <a16:creationId xmlns:a16="http://schemas.microsoft.com/office/drawing/2014/main" id="{0A2BB13B-DC1C-4F06-87CB-9A5F90778BA5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3" name="Freeform: Shape 4572">
              <a:extLst>
                <a:ext uri="{FF2B5EF4-FFF2-40B4-BE49-F238E27FC236}">
                  <a16:creationId xmlns:a16="http://schemas.microsoft.com/office/drawing/2014/main" id="{CA3E4AED-8397-4574-9440-091FDAC71F1B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4" name="Freeform: Shape 4573">
              <a:extLst>
                <a:ext uri="{FF2B5EF4-FFF2-40B4-BE49-F238E27FC236}">
                  <a16:creationId xmlns:a16="http://schemas.microsoft.com/office/drawing/2014/main" id="{7FC65908-8A88-4F11-B13D-53D978D1A94B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5" name="Freeform: Shape 4574">
              <a:extLst>
                <a:ext uri="{FF2B5EF4-FFF2-40B4-BE49-F238E27FC236}">
                  <a16:creationId xmlns:a16="http://schemas.microsoft.com/office/drawing/2014/main" id="{BB59618F-725F-4632-BE6A-78C5B20CC20A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6" name="Freeform: Shape 4575">
              <a:extLst>
                <a:ext uri="{FF2B5EF4-FFF2-40B4-BE49-F238E27FC236}">
                  <a16:creationId xmlns:a16="http://schemas.microsoft.com/office/drawing/2014/main" id="{FF2DC23C-10C6-4890-834A-3D4FD87A18AE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7" name="Freeform: Shape 4576">
              <a:extLst>
                <a:ext uri="{FF2B5EF4-FFF2-40B4-BE49-F238E27FC236}">
                  <a16:creationId xmlns:a16="http://schemas.microsoft.com/office/drawing/2014/main" id="{D5663677-F014-40C9-BEE8-0E1D0028A9DC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8" name="Freeform: Shape 4577">
              <a:extLst>
                <a:ext uri="{FF2B5EF4-FFF2-40B4-BE49-F238E27FC236}">
                  <a16:creationId xmlns:a16="http://schemas.microsoft.com/office/drawing/2014/main" id="{20B74571-5C89-474C-AD97-CEA347654A2C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79" name="Group 4578">
            <a:extLst>
              <a:ext uri="{FF2B5EF4-FFF2-40B4-BE49-F238E27FC236}">
                <a16:creationId xmlns:a16="http://schemas.microsoft.com/office/drawing/2014/main" id="{011BCBCF-D23D-467A-AE95-7A9747D7686B}"/>
              </a:ext>
            </a:extLst>
          </p:cNvPr>
          <p:cNvGrpSpPr/>
          <p:nvPr/>
        </p:nvGrpSpPr>
        <p:grpSpPr>
          <a:xfrm flipH="1">
            <a:off x="3711300" y="1225625"/>
            <a:ext cx="270931" cy="344010"/>
            <a:chOff x="6843236" y="157160"/>
            <a:chExt cx="947072" cy="1202528"/>
          </a:xfrm>
        </p:grpSpPr>
        <p:sp>
          <p:nvSpPr>
            <p:cNvPr id="4580" name="Freeform: Shape 4579">
              <a:extLst>
                <a:ext uri="{FF2B5EF4-FFF2-40B4-BE49-F238E27FC236}">
                  <a16:creationId xmlns:a16="http://schemas.microsoft.com/office/drawing/2014/main" id="{5F52F2B7-E935-4121-AAE4-CF1AD4946824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1" name="Freeform: Shape 4580">
              <a:extLst>
                <a:ext uri="{FF2B5EF4-FFF2-40B4-BE49-F238E27FC236}">
                  <a16:creationId xmlns:a16="http://schemas.microsoft.com/office/drawing/2014/main" id="{EB4FF950-90BF-4D78-B3BC-A6C6A5612FA0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2" name="Freeform: Shape 4581">
              <a:extLst>
                <a:ext uri="{FF2B5EF4-FFF2-40B4-BE49-F238E27FC236}">
                  <a16:creationId xmlns:a16="http://schemas.microsoft.com/office/drawing/2014/main" id="{D220D15A-9608-4665-90CF-ED1CD53C90D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3" name="Freeform: Shape 4582">
              <a:extLst>
                <a:ext uri="{FF2B5EF4-FFF2-40B4-BE49-F238E27FC236}">
                  <a16:creationId xmlns:a16="http://schemas.microsoft.com/office/drawing/2014/main" id="{7D245816-794E-49A8-8E25-8102F718ABDC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4" name="Freeform: Shape 4583">
              <a:extLst>
                <a:ext uri="{FF2B5EF4-FFF2-40B4-BE49-F238E27FC236}">
                  <a16:creationId xmlns:a16="http://schemas.microsoft.com/office/drawing/2014/main" id="{0C14F107-AD9A-4E8F-8EA1-0F77A9981960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5" name="Freeform: Shape 4584">
              <a:extLst>
                <a:ext uri="{FF2B5EF4-FFF2-40B4-BE49-F238E27FC236}">
                  <a16:creationId xmlns:a16="http://schemas.microsoft.com/office/drawing/2014/main" id="{6C25253D-9FFB-4DAF-AF0F-08C40D7848B2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6" name="Freeform: Shape 4585">
              <a:extLst>
                <a:ext uri="{FF2B5EF4-FFF2-40B4-BE49-F238E27FC236}">
                  <a16:creationId xmlns:a16="http://schemas.microsoft.com/office/drawing/2014/main" id="{1A086D46-A2DD-4F38-8816-1CA0CA46703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7" name="Freeform: Shape 4586">
              <a:extLst>
                <a:ext uri="{FF2B5EF4-FFF2-40B4-BE49-F238E27FC236}">
                  <a16:creationId xmlns:a16="http://schemas.microsoft.com/office/drawing/2014/main" id="{E8A6E272-39CB-4235-B99B-ECC40E9506A9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8" name="Freeform: Shape 4587">
              <a:extLst>
                <a:ext uri="{FF2B5EF4-FFF2-40B4-BE49-F238E27FC236}">
                  <a16:creationId xmlns:a16="http://schemas.microsoft.com/office/drawing/2014/main" id="{AC921A56-D776-4FA9-9DDF-DCECA628CE6B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9" name="Freeform: Shape 4588">
              <a:extLst>
                <a:ext uri="{FF2B5EF4-FFF2-40B4-BE49-F238E27FC236}">
                  <a16:creationId xmlns:a16="http://schemas.microsoft.com/office/drawing/2014/main" id="{A413EAD2-B15E-43B2-997F-3B4F99F344FB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0" name="Freeform: Shape 4589">
              <a:extLst>
                <a:ext uri="{FF2B5EF4-FFF2-40B4-BE49-F238E27FC236}">
                  <a16:creationId xmlns:a16="http://schemas.microsoft.com/office/drawing/2014/main" id="{3904E687-5A49-4A5B-84CB-ADC38B3127F9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1" name="Freeform: Shape 4590">
              <a:extLst>
                <a:ext uri="{FF2B5EF4-FFF2-40B4-BE49-F238E27FC236}">
                  <a16:creationId xmlns:a16="http://schemas.microsoft.com/office/drawing/2014/main" id="{B966F6C4-6862-473B-97B7-36196428C0A5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2" name="Freeform: Shape 4591">
              <a:extLst>
                <a:ext uri="{FF2B5EF4-FFF2-40B4-BE49-F238E27FC236}">
                  <a16:creationId xmlns:a16="http://schemas.microsoft.com/office/drawing/2014/main" id="{2A73622D-990E-48F2-97C4-6DD2B3BC616E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3" name="Freeform: Shape 4592">
              <a:extLst>
                <a:ext uri="{FF2B5EF4-FFF2-40B4-BE49-F238E27FC236}">
                  <a16:creationId xmlns:a16="http://schemas.microsoft.com/office/drawing/2014/main" id="{59E41AA7-AE51-4B99-B054-C440597D5BC2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4" name="Freeform: Shape 4593">
              <a:extLst>
                <a:ext uri="{FF2B5EF4-FFF2-40B4-BE49-F238E27FC236}">
                  <a16:creationId xmlns:a16="http://schemas.microsoft.com/office/drawing/2014/main" id="{9BF0679C-36E1-4164-90A0-F3708EBE2F60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5" name="Freeform: Shape 4594">
              <a:extLst>
                <a:ext uri="{FF2B5EF4-FFF2-40B4-BE49-F238E27FC236}">
                  <a16:creationId xmlns:a16="http://schemas.microsoft.com/office/drawing/2014/main" id="{603A198A-2F99-4EAD-BA5D-4030F34E5D9E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6" name="Freeform: Shape 4595">
              <a:extLst>
                <a:ext uri="{FF2B5EF4-FFF2-40B4-BE49-F238E27FC236}">
                  <a16:creationId xmlns:a16="http://schemas.microsoft.com/office/drawing/2014/main" id="{E7DCD93B-B292-4893-8F99-1AD714C381B1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7" name="Freeform: Shape 4596">
              <a:extLst>
                <a:ext uri="{FF2B5EF4-FFF2-40B4-BE49-F238E27FC236}">
                  <a16:creationId xmlns:a16="http://schemas.microsoft.com/office/drawing/2014/main" id="{F9A2DFAC-1F3D-46DB-B0D0-CEFCFE8D392A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8" name="Freeform: Shape 4597">
              <a:extLst>
                <a:ext uri="{FF2B5EF4-FFF2-40B4-BE49-F238E27FC236}">
                  <a16:creationId xmlns:a16="http://schemas.microsoft.com/office/drawing/2014/main" id="{EAF3C375-2C9F-49FD-9FEE-A11522C1321B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9" name="Freeform: Shape 4598">
              <a:extLst>
                <a:ext uri="{FF2B5EF4-FFF2-40B4-BE49-F238E27FC236}">
                  <a16:creationId xmlns:a16="http://schemas.microsoft.com/office/drawing/2014/main" id="{4BEDF854-3AD0-4FEA-A0A8-7EC18718080D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0" name="Freeform: Shape 4599">
              <a:extLst>
                <a:ext uri="{FF2B5EF4-FFF2-40B4-BE49-F238E27FC236}">
                  <a16:creationId xmlns:a16="http://schemas.microsoft.com/office/drawing/2014/main" id="{488260FA-8ADE-4601-AC84-ECF0D16AB91E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1" name="Freeform: Shape 4600">
              <a:extLst>
                <a:ext uri="{FF2B5EF4-FFF2-40B4-BE49-F238E27FC236}">
                  <a16:creationId xmlns:a16="http://schemas.microsoft.com/office/drawing/2014/main" id="{7FD83D97-68A7-4096-9A65-B816210FFFB1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2" name="Freeform: Shape 4601">
              <a:extLst>
                <a:ext uri="{FF2B5EF4-FFF2-40B4-BE49-F238E27FC236}">
                  <a16:creationId xmlns:a16="http://schemas.microsoft.com/office/drawing/2014/main" id="{49E75113-1582-4348-B87E-617E951D35EA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3" name="Freeform: Shape 4602">
              <a:extLst>
                <a:ext uri="{FF2B5EF4-FFF2-40B4-BE49-F238E27FC236}">
                  <a16:creationId xmlns:a16="http://schemas.microsoft.com/office/drawing/2014/main" id="{FEB04687-5DEF-4F18-856B-8292869E82BC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4" name="Freeform: Shape 4603">
              <a:extLst>
                <a:ext uri="{FF2B5EF4-FFF2-40B4-BE49-F238E27FC236}">
                  <a16:creationId xmlns:a16="http://schemas.microsoft.com/office/drawing/2014/main" id="{11447E5E-73E1-4CF5-AA16-6373DAA828DD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5" name="Freeform: Shape 4604">
              <a:extLst>
                <a:ext uri="{FF2B5EF4-FFF2-40B4-BE49-F238E27FC236}">
                  <a16:creationId xmlns:a16="http://schemas.microsoft.com/office/drawing/2014/main" id="{49241528-89F5-43DD-B179-2BEC26A6A25D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6" name="Freeform: Shape 4605">
              <a:extLst>
                <a:ext uri="{FF2B5EF4-FFF2-40B4-BE49-F238E27FC236}">
                  <a16:creationId xmlns:a16="http://schemas.microsoft.com/office/drawing/2014/main" id="{E87C26BE-771E-43D3-B467-1D485FA1FBE6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7" name="Freeform: Shape 4606">
              <a:extLst>
                <a:ext uri="{FF2B5EF4-FFF2-40B4-BE49-F238E27FC236}">
                  <a16:creationId xmlns:a16="http://schemas.microsoft.com/office/drawing/2014/main" id="{11B60127-1B9C-46E3-96F5-A64D027406D7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8" name="Freeform: Shape 4607">
              <a:extLst>
                <a:ext uri="{FF2B5EF4-FFF2-40B4-BE49-F238E27FC236}">
                  <a16:creationId xmlns:a16="http://schemas.microsoft.com/office/drawing/2014/main" id="{D2387DF4-5BF1-4871-A5B7-4AEAA11A32BE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9" name="Freeform: Shape 4608">
              <a:extLst>
                <a:ext uri="{FF2B5EF4-FFF2-40B4-BE49-F238E27FC236}">
                  <a16:creationId xmlns:a16="http://schemas.microsoft.com/office/drawing/2014/main" id="{8F2FEAC4-0C16-413C-8072-5A9D1BFBCBB0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0" name="Freeform: Shape 4609">
              <a:extLst>
                <a:ext uri="{FF2B5EF4-FFF2-40B4-BE49-F238E27FC236}">
                  <a16:creationId xmlns:a16="http://schemas.microsoft.com/office/drawing/2014/main" id="{A791B363-ACAB-4145-9C7F-FDC44D2D752B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1" name="Freeform: Shape 4610">
              <a:extLst>
                <a:ext uri="{FF2B5EF4-FFF2-40B4-BE49-F238E27FC236}">
                  <a16:creationId xmlns:a16="http://schemas.microsoft.com/office/drawing/2014/main" id="{229686ED-8324-4ECB-A1C0-E62163A70DAA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2" name="Freeform: Shape 4611">
              <a:extLst>
                <a:ext uri="{FF2B5EF4-FFF2-40B4-BE49-F238E27FC236}">
                  <a16:creationId xmlns:a16="http://schemas.microsoft.com/office/drawing/2014/main" id="{1CF4328B-ACED-4B57-873B-87E6D457DFA6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3" name="Freeform: Shape 4612">
              <a:extLst>
                <a:ext uri="{FF2B5EF4-FFF2-40B4-BE49-F238E27FC236}">
                  <a16:creationId xmlns:a16="http://schemas.microsoft.com/office/drawing/2014/main" id="{20FE7D6D-CB54-4628-940B-303C4A50485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4" name="Freeform: Shape 4613">
              <a:extLst>
                <a:ext uri="{FF2B5EF4-FFF2-40B4-BE49-F238E27FC236}">
                  <a16:creationId xmlns:a16="http://schemas.microsoft.com/office/drawing/2014/main" id="{0854EAD3-AACE-44B7-A583-92E9335296F1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5" name="Freeform: Shape 4614">
              <a:extLst>
                <a:ext uri="{FF2B5EF4-FFF2-40B4-BE49-F238E27FC236}">
                  <a16:creationId xmlns:a16="http://schemas.microsoft.com/office/drawing/2014/main" id="{201444A4-9335-424F-9944-13B089D9AD97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6" name="Freeform: Shape 4615">
              <a:extLst>
                <a:ext uri="{FF2B5EF4-FFF2-40B4-BE49-F238E27FC236}">
                  <a16:creationId xmlns:a16="http://schemas.microsoft.com/office/drawing/2014/main" id="{61267E49-954F-4B46-A6FC-8C86375420D3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7" name="Freeform: Shape 4616">
              <a:extLst>
                <a:ext uri="{FF2B5EF4-FFF2-40B4-BE49-F238E27FC236}">
                  <a16:creationId xmlns:a16="http://schemas.microsoft.com/office/drawing/2014/main" id="{3F06465E-83D8-4235-A05A-D4B217C4E257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8" name="Freeform: Shape 4617">
              <a:extLst>
                <a:ext uri="{FF2B5EF4-FFF2-40B4-BE49-F238E27FC236}">
                  <a16:creationId xmlns:a16="http://schemas.microsoft.com/office/drawing/2014/main" id="{057AE000-0E41-40DE-93F9-68AB22CA277B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9" name="Freeform: Shape 4618">
              <a:extLst>
                <a:ext uri="{FF2B5EF4-FFF2-40B4-BE49-F238E27FC236}">
                  <a16:creationId xmlns:a16="http://schemas.microsoft.com/office/drawing/2014/main" id="{9865CAEE-A85A-462A-9F02-FD3A849998E8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0" name="Freeform: Shape 4619">
              <a:extLst>
                <a:ext uri="{FF2B5EF4-FFF2-40B4-BE49-F238E27FC236}">
                  <a16:creationId xmlns:a16="http://schemas.microsoft.com/office/drawing/2014/main" id="{C20C40D9-62C5-4794-8780-8063F772B2FF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1" name="Freeform: Shape 4620">
              <a:extLst>
                <a:ext uri="{FF2B5EF4-FFF2-40B4-BE49-F238E27FC236}">
                  <a16:creationId xmlns:a16="http://schemas.microsoft.com/office/drawing/2014/main" id="{0166DC53-E013-4575-845A-6B683B339B89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2" name="Freeform: Shape 4621">
              <a:extLst>
                <a:ext uri="{FF2B5EF4-FFF2-40B4-BE49-F238E27FC236}">
                  <a16:creationId xmlns:a16="http://schemas.microsoft.com/office/drawing/2014/main" id="{00BA7F63-5AA9-4BEC-95ED-FC13C0C93716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3" name="Freeform: Shape 4622">
              <a:extLst>
                <a:ext uri="{FF2B5EF4-FFF2-40B4-BE49-F238E27FC236}">
                  <a16:creationId xmlns:a16="http://schemas.microsoft.com/office/drawing/2014/main" id="{FA667D0E-9DF8-42F1-82FA-83E17E412B67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4" name="Freeform: Shape 4623">
              <a:extLst>
                <a:ext uri="{FF2B5EF4-FFF2-40B4-BE49-F238E27FC236}">
                  <a16:creationId xmlns:a16="http://schemas.microsoft.com/office/drawing/2014/main" id="{9C938A3B-67FF-4F9F-85BC-E0D60B356919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5" name="Freeform: Shape 4624">
              <a:extLst>
                <a:ext uri="{FF2B5EF4-FFF2-40B4-BE49-F238E27FC236}">
                  <a16:creationId xmlns:a16="http://schemas.microsoft.com/office/drawing/2014/main" id="{477453E8-DF7E-4415-ABD8-65CBEBB2C68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6" name="Freeform: Shape 4625">
              <a:extLst>
                <a:ext uri="{FF2B5EF4-FFF2-40B4-BE49-F238E27FC236}">
                  <a16:creationId xmlns:a16="http://schemas.microsoft.com/office/drawing/2014/main" id="{6B2C411B-3D85-4969-B217-0A2A4CD4EF71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7" name="Freeform: Shape 4626">
              <a:extLst>
                <a:ext uri="{FF2B5EF4-FFF2-40B4-BE49-F238E27FC236}">
                  <a16:creationId xmlns:a16="http://schemas.microsoft.com/office/drawing/2014/main" id="{DC1EBF36-A92B-4F0B-BD78-E9C6718C70D7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8" name="Freeform: Shape 4627">
              <a:extLst>
                <a:ext uri="{FF2B5EF4-FFF2-40B4-BE49-F238E27FC236}">
                  <a16:creationId xmlns:a16="http://schemas.microsoft.com/office/drawing/2014/main" id="{D44C1859-F482-4CD5-AA71-65CD478AE3AD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9" name="Freeform: Shape 4628">
              <a:extLst>
                <a:ext uri="{FF2B5EF4-FFF2-40B4-BE49-F238E27FC236}">
                  <a16:creationId xmlns:a16="http://schemas.microsoft.com/office/drawing/2014/main" id="{4C31F991-94D8-4EF2-AF97-B72C1E68C053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0" name="Freeform: Shape 4629">
              <a:extLst>
                <a:ext uri="{FF2B5EF4-FFF2-40B4-BE49-F238E27FC236}">
                  <a16:creationId xmlns:a16="http://schemas.microsoft.com/office/drawing/2014/main" id="{B4D0D3F3-9512-4B89-B5C9-63A910921107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1" name="Freeform: Shape 4630">
              <a:extLst>
                <a:ext uri="{FF2B5EF4-FFF2-40B4-BE49-F238E27FC236}">
                  <a16:creationId xmlns:a16="http://schemas.microsoft.com/office/drawing/2014/main" id="{CEE2F4EC-8F07-4ED0-8795-8838E408FB74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2" name="Freeform: Shape 4631">
              <a:extLst>
                <a:ext uri="{FF2B5EF4-FFF2-40B4-BE49-F238E27FC236}">
                  <a16:creationId xmlns:a16="http://schemas.microsoft.com/office/drawing/2014/main" id="{1EAF9FD7-1B54-461F-92AC-90CD3D6F15B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3" name="Freeform: Shape 4632">
              <a:extLst>
                <a:ext uri="{FF2B5EF4-FFF2-40B4-BE49-F238E27FC236}">
                  <a16:creationId xmlns:a16="http://schemas.microsoft.com/office/drawing/2014/main" id="{C9802B36-57CC-47E7-ABC9-28D696E6AB49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4" name="Freeform: Shape 4633">
              <a:extLst>
                <a:ext uri="{FF2B5EF4-FFF2-40B4-BE49-F238E27FC236}">
                  <a16:creationId xmlns:a16="http://schemas.microsoft.com/office/drawing/2014/main" id="{31223CFC-CBAB-4FD8-AEC2-C58171883FF8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5" name="Freeform: Shape 4634">
              <a:extLst>
                <a:ext uri="{FF2B5EF4-FFF2-40B4-BE49-F238E27FC236}">
                  <a16:creationId xmlns:a16="http://schemas.microsoft.com/office/drawing/2014/main" id="{4115D6B1-9FFE-4725-A3BA-2F19E8D9CBA0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6" name="Freeform: Shape 4635">
              <a:extLst>
                <a:ext uri="{FF2B5EF4-FFF2-40B4-BE49-F238E27FC236}">
                  <a16:creationId xmlns:a16="http://schemas.microsoft.com/office/drawing/2014/main" id="{061D3C04-49BC-4BE0-9851-45D460F3743D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7" name="Freeform: Shape 4636">
              <a:extLst>
                <a:ext uri="{FF2B5EF4-FFF2-40B4-BE49-F238E27FC236}">
                  <a16:creationId xmlns:a16="http://schemas.microsoft.com/office/drawing/2014/main" id="{F42F7EC2-2CC6-41D4-906C-EE767FFD7A27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8" name="Freeform: Shape 4637">
              <a:extLst>
                <a:ext uri="{FF2B5EF4-FFF2-40B4-BE49-F238E27FC236}">
                  <a16:creationId xmlns:a16="http://schemas.microsoft.com/office/drawing/2014/main" id="{BDB17BB6-5F4F-4BB7-97A0-10CAB610CB80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9" name="Freeform: Shape 4638">
              <a:extLst>
                <a:ext uri="{FF2B5EF4-FFF2-40B4-BE49-F238E27FC236}">
                  <a16:creationId xmlns:a16="http://schemas.microsoft.com/office/drawing/2014/main" id="{1856A5BB-FD15-4A98-BA6E-26AC7A9D9858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0" name="Freeform: Shape 4639">
              <a:extLst>
                <a:ext uri="{FF2B5EF4-FFF2-40B4-BE49-F238E27FC236}">
                  <a16:creationId xmlns:a16="http://schemas.microsoft.com/office/drawing/2014/main" id="{36E264A7-EC51-4066-AC28-A5DA0A92B16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1" name="Freeform: Shape 4640">
              <a:extLst>
                <a:ext uri="{FF2B5EF4-FFF2-40B4-BE49-F238E27FC236}">
                  <a16:creationId xmlns:a16="http://schemas.microsoft.com/office/drawing/2014/main" id="{B22C8088-A70A-4D5B-A0F7-4FD53B4FEC91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2" name="Freeform: Shape 4641">
              <a:extLst>
                <a:ext uri="{FF2B5EF4-FFF2-40B4-BE49-F238E27FC236}">
                  <a16:creationId xmlns:a16="http://schemas.microsoft.com/office/drawing/2014/main" id="{447ADBBE-A1CB-49C1-9FFB-075210AF68DB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3" name="Freeform: Shape 4642">
              <a:extLst>
                <a:ext uri="{FF2B5EF4-FFF2-40B4-BE49-F238E27FC236}">
                  <a16:creationId xmlns:a16="http://schemas.microsoft.com/office/drawing/2014/main" id="{6A6AA5D6-36B6-463B-99B9-9B97ABCCFBF5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4" name="Freeform: Shape 4643">
              <a:extLst>
                <a:ext uri="{FF2B5EF4-FFF2-40B4-BE49-F238E27FC236}">
                  <a16:creationId xmlns:a16="http://schemas.microsoft.com/office/drawing/2014/main" id="{27DDFD3D-840C-4F1F-A138-9B3E55A89CC0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5" name="Freeform: Shape 4644">
              <a:extLst>
                <a:ext uri="{FF2B5EF4-FFF2-40B4-BE49-F238E27FC236}">
                  <a16:creationId xmlns:a16="http://schemas.microsoft.com/office/drawing/2014/main" id="{3FE2868B-CD0A-4A9F-B95B-4509E5C45C44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6" name="Freeform: Shape 4645">
              <a:extLst>
                <a:ext uri="{FF2B5EF4-FFF2-40B4-BE49-F238E27FC236}">
                  <a16:creationId xmlns:a16="http://schemas.microsoft.com/office/drawing/2014/main" id="{45E7329D-5220-472D-8D31-BF36DEFFFC6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7" name="Freeform: Shape 4646">
              <a:extLst>
                <a:ext uri="{FF2B5EF4-FFF2-40B4-BE49-F238E27FC236}">
                  <a16:creationId xmlns:a16="http://schemas.microsoft.com/office/drawing/2014/main" id="{E5478CB7-13EE-4CBB-88A7-CCE9F78E2A3A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8" name="Freeform: Shape 4647">
              <a:extLst>
                <a:ext uri="{FF2B5EF4-FFF2-40B4-BE49-F238E27FC236}">
                  <a16:creationId xmlns:a16="http://schemas.microsoft.com/office/drawing/2014/main" id="{177E3627-E124-4DEA-95A9-86D06FAF65BA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9" name="Freeform: Shape 4648">
              <a:extLst>
                <a:ext uri="{FF2B5EF4-FFF2-40B4-BE49-F238E27FC236}">
                  <a16:creationId xmlns:a16="http://schemas.microsoft.com/office/drawing/2014/main" id="{4506A062-4F79-4680-9062-FFFEFEAF1A29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0" name="Freeform: Shape 4649">
              <a:extLst>
                <a:ext uri="{FF2B5EF4-FFF2-40B4-BE49-F238E27FC236}">
                  <a16:creationId xmlns:a16="http://schemas.microsoft.com/office/drawing/2014/main" id="{8698F01C-3BAB-4EFB-8807-07ED16E9C873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1" name="Freeform: Shape 4650">
              <a:extLst>
                <a:ext uri="{FF2B5EF4-FFF2-40B4-BE49-F238E27FC236}">
                  <a16:creationId xmlns:a16="http://schemas.microsoft.com/office/drawing/2014/main" id="{BC11E270-F052-4454-B35C-B0A4149D521A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2" name="Freeform: Shape 4651">
              <a:extLst>
                <a:ext uri="{FF2B5EF4-FFF2-40B4-BE49-F238E27FC236}">
                  <a16:creationId xmlns:a16="http://schemas.microsoft.com/office/drawing/2014/main" id="{1814ABD9-0D04-41B9-B726-CEEE94A4E76F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3" name="Freeform: Shape 4652">
              <a:extLst>
                <a:ext uri="{FF2B5EF4-FFF2-40B4-BE49-F238E27FC236}">
                  <a16:creationId xmlns:a16="http://schemas.microsoft.com/office/drawing/2014/main" id="{3A9CE928-EE7F-41E2-83B1-924F23FC7920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4" name="Freeform: Shape 4653">
              <a:extLst>
                <a:ext uri="{FF2B5EF4-FFF2-40B4-BE49-F238E27FC236}">
                  <a16:creationId xmlns:a16="http://schemas.microsoft.com/office/drawing/2014/main" id="{A1400225-E136-419D-AD7A-892C2C4B3158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5" name="Freeform: Shape 4654">
              <a:extLst>
                <a:ext uri="{FF2B5EF4-FFF2-40B4-BE49-F238E27FC236}">
                  <a16:creationId xmlns:a16="http://schemas.microsoft.com/office/drawing/2014/main" id="{D81247BE-3F2C-4948-860C-F66C59D2A2FD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6" name="Freeform: Shape 4655">
              <a:extLst>
                <a:ext uri="{FF2B5EF4-FFF2-40B4-BE49-F238E27FC236}">
                  <a16:creationId xmlns:a16="http://schemas.microsoft.com/office/drawing/2014/main" id="{295453AD-6E41-4955-B8C2-153C0E4457AE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7" name="Freeform: Shape 4656">
              <a:extLst>
                <a:ext uri="{FF2B5EF4-FFF2-40B4-BE49-F238E27FC236}">
                  <a16:creationId xmlns:a16="http://schemas.microsoft.com/office/drawing/2014/main" id="{67EB4C36-33A9-4864-9B09-D0D0F8DF8DB2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8" name="Freeform: Shape 4657">
              <a:extLst>
                <a:ext uri="{FF2B5EF4-FFF2-40B4-BE49-F238E27FC236}">
                  <a16:creationId xmlns:a16="http://schemas.microsoft.com/office/drawing/2014/main" id="{3127D694-2FF3-4FFE-89BE-8F3F638F63F9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9" name="Freeform: Shape 4658">
              <a:extLst>
                <a:ext uri="{FF2B5EF4-FFF2-40B4-BE49-F238E27FC236}">
                  <a16:creationId xmlns:a16="http://schemas.microsoft.com/office/drawing/2014/main" id="{9E2DD879-AF01-46B0-9840-BD284E121B68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0" name="Freeform: Shape 4659">
              <a:extLst>
                <a:ext uri="{FF2B5EF4-FFF2-40B4-BE49-F238E27FC236}">
                  <a16:creationId xmlns:a16="http://schemas.microsoft.com/office/drawing/2014/main" id="{2282F171-8FF7-401F-90D3-595D5DB002B4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1" name="Freeform: Shape 4660">
              <a:extLst>
                <a:ext uri="{FF2B5EF4-FFF2-40B4-BE49-F238E27FC236}">
                  <a16:creationId xmlns:a16="http://schemas.microsoft.com/office/drawing/2014/main" id="{16966463-3B58-4B11-9882-92C7A2706B21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2" name="Freeform: Shape 4661">
              <a:extLst>
                <a:ext uri="{FF2B5EF4-FFF2-40B4-BE49-F238E27FC236}">
                  <a16:creationId xmlns:a16="http://schemas.microsoft.com/office/drawing/2014/main" id="{34173830-ACB7-4855-A3B1-9DEA90EFB7C4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3" name="Freeform: Shape 4662">
              <a:extLst>
                <a:ext uri="{FF2B5EF4-FFF2-40B4-BE49-F238E27FC236}">
                  <a16:creationId xmlns:a16="http://schemas.microsoft.com/office/drawing/2014/main" id="{C5EC492F-E56B-4A9C-BE13-D5FDC104A21D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4" name="Freeform: Shape 4663">
              <a:extLst>
                <a:ext uri="{FF2B5EF4-FFF2-40B4-BE49-F238E27FC236}">
                  <a16:creationId xmlns:a16="http://schemas.microsoft.com/office/drawing/2014/main" id="{45BEF4AF-0721-481A-8C99-AA7F1B6AEC0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5" name="Freeform: Shape 4664">
              <a:extLst>
                <a:ext uri="{FF2B5EF4-FFF2-40B4-BE49-F238E27FC236}">
                  <a16:creationId xmlns:a16="http://schemas.microsoft.com/office/drawing/2014/main" id="{255C8D03-0DBD-413B-A623-64CEC943989D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6" name="Freeform: Shape 4665">
              <a:extLst>
                <a:ext uri="{FF2B5EF4-FFF2-40B4-BE49-F238E27FC236}">
                  <a16:creationId xmlns:a16="http://schemas.microsoft.com/office/drawing/2014/main" id="{1B8E7FE3-EDC2-4F44-90AC-41F36D41AB7C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7" name="Freeform: Shape 4666">
              <a:extLst>
                <a:ext uri="{FF2B5EF4-FFF2-40B4-BE49-F238E27FC236}">
                  <a16:creationId xmlns:a16="http://schemas.microsoft.com/office/drawing/2014/main" id="{D94336E9-1B44-4437-B55A-F20FF9CB5ED4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8" name="Freeform: Shape 4667">
              <a:extLst>
                <a:ext uri="{FF2B5EF4-FFF2-40B4-BE49-F238E27FC236}">
                  <a16:creationId xmlns:a16="http://schemas.microsoft.com/office/drawing/2014/main" id="{752C8D12-04C6-4B32-83EF-9B74DFC1C02F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9" name="Freeform: Shape 4668">
              <a:extLst>
                <a:ext uri="{FF2B5EF4-FFF2-40B4-BE49-F238E27FC236}">
                  <a16:creationId xmlns:a16="http://schemas.microsoft.com/office/drawing/2014/main" id="{16A17ECD-C334-4108-A80F-DC868AFBAF5A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0" name="Freeform: Shape 4669">
              <a:extLst>
                <a:ext uri="{FF2B5EF4-FFF2-40B4-BE49-F238E27FC236}">
                  <a16:creationId xmlns:a16="http://schemas.microsoft.com/office/drawing/2014/main" id="{AA9270AD-8907-460D-9DD9-AC4BD7F9407A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1" name="Freeform: Shape 4670">
              <a:extLst>
                <a:ext uri="{FF2B5EF4-FFF2-40B4-BE49-F238E27FC236}">
                  <a16:creationId xmlns:a16="http://schemas.microsoft.com/office/drawing/2014/main" id="{3380FEFD-245E-4B0D-8A91-D8228405D375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2" name="Freeform: Shape 4671">
              <a:extLst>
                <a:ext uri="{FF2B5EF4-FFF2-40B4-BE49-F238E27FC236}">
                  <a16:creationId xmlns:a16="http://schemas.microsoft.com/office/drawing/2014/main" id="{28213129-0BDB-47D7-9D51-62A0C7F742EE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3" name="Freeform: Shape 4672">
              <a:extLst>
                <a:ext uri="{FF2B5EF4-FFF2-40B4-BE49-F238E27FC236}">
                  <a16:creationId xmlns:a16="http://schemas.microsoft.com/office/drawing/2014/main" id="{88789F50-6CBA-40F4-AAE2-457830DD4B68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4" name="Freeform: Shape 4673">
              <a:extLst>
                <a:ext uri="{FF2B5EF4-FFF2-40B4-BE49-F238E27FC236}">
                  <a16:creationId xmlns:a16="http://schemas.microsoft.com/office/drawing/2014/main" id="{34CF8BA9-201A-46FF-8134-B55BB0AD77CD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5" name="Freeform: Shape 4674">
              <a:extLst>
                <a:ext uri="{FF2B5EF4-FFF2-40B4-BE49-F238E27FC236}">
                  <a16:creationId xmlns:a16="http://schemas.microsoft.com/office/drawing/2014/main" id="{77B50552-CAEF-4E22-AB98-5713288688A5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6" name="Freeform: Shape 4675">
              <a:extLst>
                <a:ext uri="{FF2B5EF4-FFF2-40B4-BE49-F238E27FC236}">
                  <a16:creationId xmlns:a16="http://schemas.microsoft.com/office/drawing/2014/main" id="{104F84E1-6646-467A-8E5C-04D09CA9BE0C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7" name="Freeform: Shape 4676">
              <a:extLst>
                <a:ext uri="{FF2B5EF4-FFF2-40B4-BE49-F238E27FC236}">
                  <a16:creationId xmlns:a16="http://schemas.microsoft.com/office/drawing/2014/main" id="{6164E551-47AB-4891-822D-F53F7EEA6B4E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8" name="Freeform: Shape 4677">
              <a:extLst>
                <a:ext uri="{FF2B5EF4-FFF2-40B4-BE49-F238E27FC236}">
                  <a16:creationId xmlns:a16="http://schemas.microsoft.com/office/drawing/2014/main" id="{BE69FFD6-1810-4727-A632-BD8FB18A0AFD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9" name="Freeform: Shape 4678">
              <a:extLst>
                <a:ext uri="{FF2B5EF4-FFF2-40B4-BE49-F238E27FC236}">
                  <a16:creationId xmlns:a16="http://schemas.microsoft.com/office/drawing/2014/main" id="{F232AEA2-43BD-46C7-805B-F3EE33C5A62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0" name="Freeform: Shape 4679">
              <a:extLst>
                <a:ext uri="{FF2B5EF4-FFF2-40B4-BE49-F238E27FC236}">
                  <a16:creationId xmlns:a16="http://schemas.microsoft.com/office/drawing/2014/main" id="{0F64B924-139D-4038-B04E-B0691FEE67E5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1" name="Freeform: Shape 4680">
              <a:extLst>
                <a:ext uri="{FF2B5EF4-FFF2-40B4-BE49-F238E27FC236}">
                  <a16:creationId xmlns:a16="http://schemas.microsoft.com/office/drawing/2014/main" id="{B65AE73B-E3DF-4CD0-8D5A-2CB5D4786801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2" name="Freeform: Shape 4681">
              <a:extLst>
                <a:ext uri="{FF2B5EF4-FFF2-40B4-BE49-F238E27FC236}">
                  <a16:creationId xmlns:a16="http://schemas.microsoft.com/office/drawing/2014/main" id="{3B215D37-A780-44B9-BE76-AF0D697D6FBD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3" name="Freeform: Shape 4682">
              <a:extLst>
                <a:ext uri="{FF2B5EF4-FFF2-40B4-BE49-F238E27FC236}">
                  <a16:creationId xmlns:a16="http://schemas.microsoft.com/office/drawing/2014/main" id="{410BFC14-E228-4F63-A55D-9C5706D81D35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4" name="Freeform: Shape 4683">
              <a:extLst>
                <a:ext uri="{FF2B5EF4-FFF2-40B4-BE49-F238E27FC236}">
                  <a16:creationId xmlns:a16="http://schemas.microsoft.com/office/drawing/2014/main" id="{74B9EC5D-4D51-41EC-BC0A-BCF818BB1EC5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5" name="Freeform: Shape 4684">
              <a:extLst>
                <a:ext uri="{FF2B5EF4-FFF2-40B4-BE49-F238E27FC236}">
                  <a16:creationId xmlns:a16="http://schemas.microsoft.com/office/drawing/2014/main" id="{01C7BCCC-3146-4DB0-A03E-B81A69471F6B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6" name="Freeform: Shape 4685">
              <a:extLst>
                <a:ext uri="{FF2B5EF4-FFF2-40B4-BE49-F238E27FC236}">
                  <a16:creationId xmlns:a16="http://schemas.microsoft.com/office/drawing/2014/main" id="{89C41FF6-5B6C-4243-9B92-EBB39C082579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7" name="Freeform: Shape 4686">
              <a:extLst>
                <a:ext uri="{FF2B5EF4-FFF2-40B4-BE49-F238E27FC236}">
                  <a16:creationId xmlns:a16="http://schemas.microsoft.com/office/drawing/2014/main" id="{6FD5721C-F906-481C-9162-DFF870494666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8" name="Freeform: Shape 4687">
              <a:extLst>
                <a:ext uri="{FF2B5EF4-FFF2-40B4-BE49-F238E27FC236}">
                  <a16:creationId xmlns:a16="http://schemas.microsoft.com/office/drawing/2014/main" id="{6FFE4C82-9180-4A6F-8EF5-72854F180C17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9" name="Freeform: Shape 4688">
              <a:extLst>
                <a:ext uri="{FF2B5EF4-FFF2-40B4-BE49-F238E27FC236}">
                  <a16:creationId xmlns:a16="http://schemas.microsoft.com/office/drawing/2014/main" id="{4F9782A5-AD5B-4796-8E3C-6ADB231E6D9E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0" name="Freeform: Shape 4689">
              <a:extLst>
                <a:ext uri="{FF2B5EF4-FFF2-40B4-BE49-F238E27FC236}">
                  <a16:creationId xmlns:a16="http://schemas.microsoft.com/office/drawing/2014/main" id="{17028789-3F2C-489F-B7C3-08D1246A7A8B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1" name="Freeform: Shape 4690">
              <a:extLst>
                <a:ext uri="{FF2B5EF4-FFF2-40B4-BE49-F238E27FC236}">
                  <a16:creationId xmlns:a16="http://schemas.microsoft.com/office/drawing/2014/main" id="{71DE5D5E-C3F3-44B2-B647-4456F1F02997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2" name="Freeform: Shape 4691">
              <a:extLst>
                <a:ext uri="{FF2B5EF4-FFF2-40B4-BE49-F238E27FC236}">
                  <a16:creationId xmlns:a16="http://schemas.microsoft.com/office/drawing/2014/main" id="{724A992F-295E-4CB9-A308-28811E4683BB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3" name="Freeform: Shape 4692">
              <a:extLst>
                <a:ext uri="{FF2B5EF4-FFF2-40B4-BE49-F238E27FC236}">
                  <a16:creationId xmlns:a16="http://schemas.microsoft.com/office/drawing/2014/main" id="{6FD3AB56-8FE6-4B72-826A-0DB363D16387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4" name="Freeform: Shape 4693">
              <a:extLst>
                <a:ext uri="{FF2B5EF4-FFF2-40B4-BE49-F238E27FC236}">
                  <a16:creationId xmlns:a16="http://schemas.microsoft.com/office/drawing/2014/main" id="{30F6D5E6-EE02-4D7F-A404-E300F6E5A634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5" name="Freeform: Shape 4694">
              <a:extLst>
                <a:ext uri="{FF2B5EF4-FFF2-40B4-BE49-F238E27FC236}">
                  <a16:creationId xmlns:a16="http://schemas.microsoft.com/office/drawing/2014/main" id="{76751A7F-1FC3-4DC5-96D6-E4C7E16F8B32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6" name="Freeform: Shape 4695">
              <a:extLst>
                <a:ext uri="{FF2B5EF4-FFF2-40B4-BE49-F238E27FC236}">
                  <a16:creationId xmlns:a16="http://schemas.microsoft.com/office/drawing/2014/main" id="{F2ABB378-B748-4F1B-93BD-6A1F13B25890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7" name="Freeform: Shape 4696">
              <a:extLst>
                <a:ext uri="{FF2B5EF4-FFF2-40B4-BE49-F238E27FC236}">
                  <a16:creationId xmlns:a16="http://schemas.microsoft.com/office/drawing/2014/main" id="{C3BA4292-AF99-4A39-89A2-1F1E2B8A9113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8" name="Freeform: Shape 4697">
              <a:extLst>
                <a:ext uri="{FF2B5EF4-FFF2-40B4-BE49-F238E27FC236}">
                  <a16:creationId xmlns:a16="http://schemas.microsoft.com/office/drawing/2014/main" id="{0998984B-97F9-4CF8-B65D-7552075DCD5E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9" name="Freeform: Shape 4698">
              <a:extLst>
                <a:ext uri="{FF2B5EF4-FFF2-40B4-BE49-F238E27FC236}">
                  <a16:creationId xmlns:a16="http://schemas.microsoft.com/office/drawing/2014/main" id="{4CEA7C08-450E-44B9-8140-095C369BE0AE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0" name="Freeform: Shape 4699">
              <a:extLst>
                <a:ext uri="{FF2B5EF4-FFF2-40B4-BE49-F238E27FC236}">
                  <a16:creationId xmlns:a16="http://schemas.microsoft.com/office/drawing/2014/main" id="{D733A21C-23BE-46E1-99F4-BF049EE0B143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1" name="Freeform: Shape 4700">
              <a:extLst>
                <a:ext uri="{FF2B5EF4-FFF2-40B4-BE49-F238E27FC236}">
                  <a16:creationId xmlns:a16="http://schemas.microsoft.com/office/drawing/2014/main" id="{BBCA53C7-C3B8-4C2D-9B70-D2D085FD8615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2" name="Freeform: Shape 4701">
              <a:extLst>
                <a:ext uri="{FF2B5EF4-FFF2-40B4-BE49-F238E27FC236}">
                  <a16:creationId xmlns:a16="http://schemas.microsoft.com/office/drawing/2014/main" id="{14FCE10F-8F7D-4AE7-8349-69330C30A8F1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3" name="Freeform: Shape 4702">
              <a:extLst>
                <a:ext uri="{FF2B5EF4-FFF2-40B4-BE49-F238E27FC236}">
                  <a16:creationId xmlns:a16="http://schemas.microsoft.com/office/drawing/2014/main" id="{9CEC77D6-5EEB-44C1-80E0-F67F17C21F51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4" name="Freeform: Shape 4703">
              <a:extLst>
                <a:ext uri="{FF2B5EF4-FFF2-40B4-BE49-F238E27FC236}">
                  <a16:creationId xmlns:a16="http://schemas.microsoft.com/office/drawing/2014/main" id="{51B884C9-78D7-4CFC-A37B-0C0C368C91D2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5" name="Freeform: Shape 4704">
              <a:extLst>
                <a:ext uri="{FF2B5EF4-FFF2-40B4-BE49-F238E27FC236}">
                  <a16:creationId xmlns:a16="http://schemas.microsoft.com/office/drawing/2014/main" id="{E35E24A9-8EC2-4E63-8679-5C407DC52E8F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6" name="Freeform: Shape 4705">
              <a:extLst>
                <a:ext uri="{FF2B5EF4-FFF2-40B4-BE49-F238E27FC236}">
                  <a16:creationId xmlns:a16="http://schemas.microsoft.com/office/drawing/2014/main" id="{EC08CAD8-B4E9-40B8-8C07-96AB7ADECCD8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7" name="Freeform: Shape 4706">
              <a:extLst>
                <a:ext uri="{FF2B5EF4-FFF2-40B4-BE49-F238E27FC236}">
                  <a16:creationId xmlns:a16="http://schemas.microsoft.com/office/drawing/2014/main" id="{EAA69226-0317-46F4-B16A-1B82A40D48B7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8" name="Freeform: Shape 4707">
              <a:extLst>
                <a:ext uri="{FF2B5EF4-FFF2-40B4-BE49-F238E27FC236}">
                  <a16:creationId xmlns:a16="http://schemas.microsoft.com/office/drawing/2014/main" id="{F52B40E3-6B5B-44A8-B73C-343DECD1ADBD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9" name="Freeform: Shape 4708">
              <a:extLst>
                <a:ext uri="{FF2B5EF4-FFF2-40B4-BE49-F238E27FC236}">
                  <a16:creationId xmlns:a16="http://schemas.microsoft.com/office/drawing/2014/main" id="{BEF829B0-8432-470C-8681-ACBBD855A73F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0" name="Freeform: Shape 4709">
              <a:extLst>
                <a:ext uri="{FF2B5EF4-FFF2-40B4-BE49-F238E27FC236}">
                  <a16:creationId xmlns:a16="http://schemas.microsoft.com/office/drawing/2014/main" id="{1E5687FD-B4AC-4A06-B678-3DDA9C4629E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1" name="Freeform: Shape 4710">
              <a:extLst>
                <a:ext uri="{FF2B5EF4-FFF2-40B4-BE49-F238E27FC236}">
                  <a16:creationId xmlns:a16="http://schemas.microsoft.com/office/drawing/2014/main" id="{CD406F1F-DF83-4732-9244-1343CA77DA0D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2" name="Freeform: Shape 4711">
              <a:extLst>
                <a:ext uri="{FF2B5EF4-FFF2-40B4-BE49-F238E27FC236}">
                  <a16:creationId xmlns:a16="http://schemas.microsoft.com/office/drawing/2014/main" id="{BEF9A927-BC53-4532-A0CD-2E89BFEBB856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3" name="Freeform: Shape 4712">
              <a:extLst>
                <a:ext uri="{FF2B5EF4-FFF2-40B4-BE49-F238E27FC236}">
                  <a16:creationId xmlns:a16="http://schemas.microsoft.com/office/drawing/2014/main" id="{B9DE1706-F200-4538-B155-3EDFF512E993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4" name="Freeform: Shape 4713">
              <a:extLst>
                <a:ext uri="{FF2B5EF4-FFF2-40B4-BE49-F238E27FC236}">
                  <a16:creationId xmlns:a16="http://schemas.microsoft.com/office/drawing/2014/main" id="{4952CACA-F672-44E2-9D18-F8E12BAC4106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5" name="Freeform: Shape 4714">
              <a:extLst>
                <a:ext uri="{FF2B5EF4-FFF2-40B4-BE49-F238E27FC236}">
                  <a16:creationId xmlns:a16="http://schemas.microsoft.com/office/drawing/2014/main" id="{17D030E2-B1C2-4591-BE12-D079C1804B58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6" name="Freeform: Shape 4715">
              <a:extLst>
                <a:ext uri="{FF2B5EF4-FFF2-40B4-BE49-F238E27FC236}">
                  <a16:creationId xmlns:a16="http://schemas.microsoft.com/office/drawing/2014/main" id="{09A127F2-4842-403A-9382-6CA0F3AD1322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7" name="Freeform: Shape 4716">
              <a:extLst>
                <a:ext uri="{FF2B5EF4-FFF2-40B4-BE49-F238E27FC236}">
                  <a16:creationId xmlns:a16="http://schemas.microsoft.com/office/drawing/2014/main" id="{3E9D233C-9194-471E-9898-84D4D4F9D7EF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8" name="Freeform: Shape 4717">
              <a:extLst>
                <a:ext uri="{FF2B5EF4-FFF2-40B4-BE49-F238E27FC236}">
                  <a16:creationId xmlns:a16="http://schemas.microsoft.com/office/drawing/2014/main" id="{7C17AC20-DA47-4481-965B-098631EFEF3D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9" name="Freeform: Shape 4718">
              <a:extLst>
                <a:ext uri="{FF2B5EF4-FFF2-40B4-BE49-F238E27FC236}">
                  <a16:creationId xmlns:a16="http://schemas.microsoft.com/office/drawing/2014/main" id="{09D557F0-09EA-49D9-BEDA-1AC8E9716DF6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0" name="Freeform: Shape 4719">
              <a:extLst>
                <a:ext uri="{FF2B5EF4-FFF2-40B4-BE49-F238E27FC236}">
                  <a16:creationId xmlns:a16="http://schemas.microsoft.com/office/drawing/2014/main" id="{12756766-23FE-4BC8-AECF-3A417B1CE7CE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1" name="Freeform: Shape 4720">
              <a:extLst>
                <a:ext uri="{FF2B5EF4-FFF2-40B4-BE49-F238E27FC236}">
                  <a16:creationId xmlns:a16="http://schemas.microsoft.com/office/drawing/2014/main" id="{464D7788-87C4-4787-B25C-F842956244A2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2" name="Freeform: Shape 4721">
              <a:extLst>
                <a:ext uri="{FF2B5EF4-FFF2-40B4-BE49-F238E27FC236}">
                  <a16:creationId xmlns:a16="http://schemas.microsoft.com/office/drawing/2014/main" id="{8BC9D5DE-2947-4AA8-A3D5-D37EB5966592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3" name="Freeform: Shape 4722">
              <a:extLst>
                <a:ext uri="{FF2B5EF4-FFF2-40B4-BE49-F238E27FC236}">
                  <a16:creationId xmlns:a16="http://schemas.microsoft.com/office/drawing/2014/main" id="{E5BD893E-32FF-429D-87D6-CEE70B0E5562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4" name="Freeform: Shape 4723">
              <a:extLst>
                <a:ext uri="{FF2B5EF4-FFF2-40B4-BE49-F238E27FC236}">
                  <a16:creationId xmlns:a16="http://schemas.microsoft.com/office/drawing/2014/main" id="{42A80B77-24F7-4672-9579-ED833B2A3C83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5" name="Freeform: Shape 4724">
              <a:extLst>
                <a:ext uri="{FF2B5EF4-FFF2-40B4-BE49-F238E27FC236}">
                  <a16:creationId xmlns:a16="http://schemas.microsoft.com/office/drawing/2014/main" id="{136A0335-95B8-4358-8C0D-12FE2A3377D9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6" name="Freeform: Shape 4725">
              <a:extLst>
                <a:ext uri="{FF2B5EF4-FFF2-40B4-BE49-F238E27FC236}">
                  <a16:creationId xmlns:a16="http://schemas.microsoft.com/office/drawing/2014/main" id="{05111264-4272-44DE-B0D8-7C31B13251B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7" name="Freeform: Shape 4726">
              <a:extLst>
                <a:ext uri="{FF2B5EF4-FFF2-40B4-BE49-F238E27FC236}">
                  <a16:creationId xmlns:a16="http://schemas.microsoft.com/office/drawing/2014/main" id="{EFDBA418-B421-47F4-89D6-B836B1F9F053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8" name="Freeform: Shape 4727">
              <a:extLst>
                <a:ext uri="{FF2B5EF4-FFF2-40B4-BE49-F238E27FC236}">
                  <a16:creationId xmlns:a16="http://schemas.microsoft.com/office/drawing/2014/main" id="{EFFE5B44-44E9-4952-A0A9-B530E428165C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9" name="Freeform: Shape 4728">
              <a:extLst>
                <a:ext uri="{FF2B5EF4-FFF2-40B4-BE49-F238E27FC236}">
                  <a16:creationId xmlns:a16="http://schemas.microsoft.com/office/drawing/2014/main" id="{8466A9A8-7A67-4224-B41B-987BD8AE7BA9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0" name="Freeform: Shape 4729">
              <a:extLst>
                <a:ext uri="{FF2B5EF4-FFF2-40B4-BE49-F238E27FC236}">
                  <a16:creationId xmlns:a16="http://schemas.microsoft.com/office/drawing/2014/main" id="{053A229E-11D5-4439-AD4E-9B31237EA2D6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1" name="Freeform: Shape 4730">
              <a:extLst>
                <a:ext uri="{FF2B5EF4-FFF2-40B4-BE49-F238E27FC236}">
                  <a16:creationId xmlns:a16="http://schemas.microsoft.com/office/drawing/2014/main" id="{01C8FF59-8706-4724-B086-BECBE81CF473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2" name="Freeform: Shape 4731">
              <a:extLst>
                <a:ext uri="{FF2B5EF4-FFF2-40B4-BE49-F238E27FC236}">
                  <a16:creationId xmlns:a16="http://schemas.microsoft.com/office/drawing/2014/main" id="{2E165A6C-FD25-4395-B659-24CD3C60B8B6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3" name="Freeform: Shape 4732">
              <a:extLst>
                <a:ext uri="{FF2B5EF4-FFF2-40B4-BE49-F238E27FC236}">
                  <a16:creationId xmlns:a16="http://schemas.microsoft.com/office/drawing/2014/main" id="{1A457777-81EE-4AF3-B00D-9E33B45161BB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4" name="Freeform: Shape 4733">
              <a:extLst>
                <a:ext uri="{FF2B5EF4-FFF2-40B4-BE49-F238E27FC236}">
                  <a16:creationId xmlns:a16="http://schemas.microsoft.com/office/drawing/2014/main" id="{A64AE83C-645B-4C6C-9263-B0BD227CA4A5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5" name="Freeform: Shape 4734">
              <a:extLst>
                <a:ext uri="{FF2B5EF4-FFF2-40B4-BE49-F238E27FC236}">
                  <a16:creationId xmlns:a16="http://schemas.microsoft.com/office/drawing/2014/main" id="{7D3C2C1E-5565-4693-BDE8-51758B6C10B2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6" name="Freeform: Shape 4735">
              <a:extLst>
                <a:ext uri="{FF2B5EF4-FFF2-40B4-BE49-F238E27FC236}">
                  <a16:creationId xmlns:a16="http://schemas.microsoft.com/office/drawing/2014/main" id="{AE1007C1-A41C-4A8B-89C2-BEA45BF28430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7" name="Freeform: Shape 4736">
              <a:extLst>
                <a:ext uri="{FF2B5EF4-FFF2-40B4-BE49-F238E27FC236}">
                  <a16:creationId xmlns:a16="http://schemas.microsoft.com/office/drawing/2014/main" id="{A0305F9A-CDEC-42B6-9E4D-0CB74765C944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8" name="Freeform: Shape 4737">
              <a:extLst>
                <a:ext uri="{FF2B5EF4-FFF2-40B4-BE49-F238E27FC236}">
                  <a16:creationId xmlns:a16="http://schemas.microsoft.com/office/drawing/2014/main" id="{C52EB4DE-E52D-4656-B5A4-92BB774208AB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9" name="Freeform: Shape 4738">
              <a:extLst>
                <a:ext uri="{FF2B5EF4-FFF2-40B4-BE49-F238E27FC236}">
                  <a16:creationId xmlns:a16="http://schemas.microsoft.com/office/drawing/2014/main" id="{84A94FEE-7F34-4B07-B190-030519A9EA40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0" name="Freeform: Shape 4739">
              <a:extLst>
                <a:ext uri="{FF2B5EF4-FFF2-40B4-BE49-F238E27FC236}">
                  <a16:creationId xmlns:a16="http://schemas.microsoft.com/office/drawing/2014/main" id="{23B72C6C-6630-425E-A504-83963F84C3D7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1" name="Freeform: Shape 4740">
              <a:extLst>
                <a:ext uri="{FF2B5EF4-FFF2-40B4-BE49-F238E27FC236}">
                  <a16:creationId xmlns:a16="http://schemas.microsoft.com/office/drawing/2014/main" id="{F704B95B-2496-44C9-9423-A9118027C2FA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2" name="Freeform: Shape 4741">
              <a:extLst>
                <a:ext uri="{FF2B5EF4-FFF2-40B4-BE49-F238E27FC236}">
                  <a16:creationId xmlns:a16="http://schemas.microsoft.com/office/drawing/2014/main" id="{FF16D832-67AA-4E1D-8C3D-66FBA8BE7898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3" name="Freeform: Shape 4742">
              <a:extLst>
                <a:ext uri="{FF2B5EF4-FFF2-40B4-BE49-F238E27FC236}">
                  <a16:creationId xmlns:a16="http://schemas.microsoft.com/office/drawing/2014/main" id="{76EA2429-FDC6-4929-8CF6-48A5EA3DF040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4" name="Freeform: Shape 4743">
              <a:extLst>
                <a:ext uri="{FF2B5EF4-FFF2-40B4-BE49-F238E27FC236}">
                  <a16:creationId xmlns:a16="http://schemas.microsoft.com/office/drawing/2014/main" id="{9A2EFA7E-BC25-49F2-B690-38A8570A27A7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5" name="Freeform: Shape 4744">
              <a:extLst>
                <a:ext uri="{FF2B5EF4-FFF2-40B4-BE49-F238E27FC236}">
                  <a16:creationId xmlns:a16="http://schemas.microsoft.com/office/drawing/2014/main" id="{44A678BB-2965-4240-8C9A-D1AAE28D890B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6" name="Freeform: Shape 4745">
              <a:extLst>
                <a:ext uri="{FF2B5EF4-FFF2-40B4-BE49-F238E27FC236}">
                  <a16:creationId xmlns:a16="http://schemas.microsoft.com/office/drawing/2014/main" id="{28ABF206-FA39-4AD4-9BAF-40DF42FB7888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7" name="Freeform: Shape 4746">
              <a:extLst>
                <a:ext uri="{FF2B5EF4-FFF2-40B4-BE49-F238E27FC236}">
                  <a16:creationId xmlns:a16="http://schemas.microsoft.com/office/drawing/2014/main" id="{8042EB74-5A4D-417B-A2A6-40C6558A9953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8" name="Freeform: Shape 4747">
              <a:extLst>
                <a:ext uri="{FF2B5EF4-FFF2-40B4-BE49-F238E27FC236}">
                  <a16:creationId xmlns:a16="http://schemas.microsoft.com/office/drawing/2014/main" id="{20C1B64E-E6F3-4F26-8DEC-B6FA2B458CD7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9" name="Freeform: Shape 4748">
              <a:extLst>
                <a:ext uri="{FF2B5EF4-FFF2-40B4-BE49-F238E27FC236}">
                  <a16:creationId xmlns:a16="http://schemas.microsoft.com/office/drawing/2014/main" id="{B9097E95-6A50-48A9-9861-42B96313B3AD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0" name="Freeform: Shape 4749">
              <a:extLst>
                <a:ext uri="{FF2B5EF4-FFF2-40B4-BE49-F238E27FC236}">
                  <a16:creationId xmlns:a16="http://schemas.microsoft.com/office/drawing/2014/main" id="{2714491E-E08B-403A-B0A2-689A547FE1BE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1" name="Freeform: Shape 4750">
              <a:extLst>
                <a:ext uri="{FF2B5EF4-FFF2-40B4-BE49-F238E27FC236}">
                  <a16:creationId xmlns:a16="http://schemas.microsoft.com/office/drawing/2014/main" id="{C8F58EA3-49BD-4BD6-961B-AF3D9FB7A370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2" name="Freeform: Shape 4751">
              <a:extLst>
                <a:ext uri="{FF2B5EF4-FFF2-40B4-BE49-F238E27FC236}">
                  <a16:creationId xmlns:a16="http://schemas.microsoft.com/office/drawing/2014/main" id="{DD9372F8-5558-4518-A08C-BDFFE04E4DC9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3" name="Freeform: Shape 4752">
              <a:extLst>
                <a:ext uri="{FF2B5EF4-FFF2-40B4-BE49-F238E27FC236}">
                  <a16:creationId xmlns:a16="http://schemas.microsoft.com/office/drawing/2014/main" id="{CA166A5C-07DA-4E9A-BBF3-FA88D0FEECA2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4" name="Freeform: Shape 4753">
              <a:extLst>
                <a:ext uri="{FF2B5EF4-FFF2-40B4-BE49-F238E27FC236}">
                  <a16:creationId xmlns:a16="http://schemas.microsoft.com/office/drawing/2014/main" id="{D2CCB834-E077-4BA5-9443-746A72AAC1F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5" name="Freeform: Shape 4754">
              <a:extLst>
                <a:ext uri="{FF2B5EF4-FFF2-40B4-BE49-F238E27FC236}">
                  <a16:creationId xmlns:a16="http://schemas.microsoft.com/office/drawing/2014/main" id="{2B9D1DA8-620F-47A4-937F-AB634D8FFA5D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6" name="Freeform: Shape 4755">
              <a:extLst>
                <a:ext uri="{FF2B5EF4-FFF2-40B4-BE49-F238E27FC236}">
                  <a16:creationId xmlns:a16="http://schemas.microsoft.com/office/drawing/2014/main" id="{D666405A-860D-4785-BFDC-D7241487DC37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7" name="Freeform: Shape 4756">
              <a:extLst>
                <a:ext uri="{FF2B5EF4-FFF2-40B4-BE49-F238E27FC236}">
                  <a16:creationId xmlns:a16="http://schemas.microsoft.com/office/drawing/2014/main" id="{41A32E08-FBCD-4D84-9F34-38CDCB11E445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8" name="Freeform: Shape 4757">
              <a:extLst>
                <a:ext uri="{FF2B5EF4-FFF2-40B4-BE49-F238E27FC236}">
                  <a16:creationId xmlns:a16="http://schemas.microsoft.com/office/drawing/2014/main" id="{F51DFEAA-9313-411F-92D3-3DED1A7481B6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9" name="Freeform: Shape 4758">
              <a:extLst>
                <a:ext uri="{FF2B5EF4-FFF2-40B4-BE49-F238E27FC236}">
                  <a16:creationId xmlns:a16="http://schemas.microsoft.com/office/drawing/2014/main" id="{EBE244B7-5079-4502-ACD4-82CD7C406827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0" name="Freeform: Shape 4759">
              <a:extLst>
                <a:ext uri="{FF2B5EF4-FFF2-40B4-BE49-F238E27FC236}">
                  <a16:creationId xmlns:a16="http://schemas.microsoft.com/office/drawing/2014/main" id="{AA4F4A5F-65A2-4BB0-963C-52EB3AE53808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1" name="Freeform: Shape 4760">
              <a:extLst>
                <a:ext uri="{FF2B5EF4-FFF2-40B4-BE49-F238E27FC236}">
                  <a16:creationId xmlns:a16="http://schemas.microsoft.com/office/drawing/2014/main" id="{2BBE7B5B-1936-408D-8E13-860E80480431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2" name="Freeform: Shape 4761">
              <a:extLst>
                <a:ext uri="{FF2B5EF4-FFF2-40B4-BE49-F238E27FC236}">
                  <a16:creationId xmlns:a16="http://schemas.microsoft.com/office/drawing/2014/main" id="{D87C422B-ACF9-4C10-B4AC-BCC90F9DEB82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3" name="Freeform: Shape 4762">
              <a:extLst>
                <a:ext uri="{FF2B5EF4-FFF2-40B4-BE49-F238E27FC236}">
                  <a16:creationId xmlns:a16="http://schemas.microsoft.com/office/drawing/2014/main" id="{3455C2E0-328D-4854-B97E-4EB59C92134F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4" name="Freeform: Shape 4763">
              <a:extLst>
                <a:ext uri="{FF2B5EF4-FFF2-40B4-BE49-F238E27FC236}">
                  <a16:creationId xmlns:a16="http://schemas.microsoft.com/office/drawing/2014/main" id="{ED19EB23-AB00-428C-B0F3-AA402FC973C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5" name="Freeform: Shape 4764">
              <a:extLst>
                <a:ext uri="{FF2B5EF4-FFF2-40B4-BE49-F238E27FC236}">
                  <a16:creationId xmlns:a16="http://schemas.microsoft.com/office/drawing/2014/main" id="{140CAEE2-8810-4AEA-AD49-7FEDAA102841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6" name="Freeform: Shape 4765">
              <a:extLst>
                <a:ext uri="{FF2B5EF4-FFF2-40B4-BE49-F238E27FC236}">
                  <a16:creationId xmlns:a16="http://schemas.microsoft.com/office/drawing/2014/main" id="{C0E6F91B-7DA8-4D2B-903E-D558BF403D79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7" name="Freeform: Shape 4766">
              <a:extLst>
                <a:ext uri="{FF2B5EF4-FFF2-40B4-BE49-F238E27FC236}">
                  <a16:creationId xmlns:a16="http://schemas.microsoft.com/office/drawing/2014/main" id="{C0D869AC-E1DD-4A15-879F-3D12C7E3CB4D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8" name="Freeform: Shape 4767">
              <a:extLst>
                <a:ext uri="{FF2B5EF4-FFF2-40B4-BE49-F238E27FC236}">
                  <a16:creationId xmlns:a16="http://schemas.microsoft.com/office/drawing/2014/main" id="{2C144EE6-65A1-4464-A399-8CCB8290AE7E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9" name="Freeform: Shape 4768">
              <a:extLst>
                <a:ext uri="{FF2B5EF4-FFF2-40B4-BE49-F238E27FC236}">
                  <a16:creationId xmlns:a16="http://schemas.microsoft.com/office/drawing/2014/main" id="{2C3C6CF8-2491-467C-BF5F-28ADFE18C9D7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0" name="Freeform: Shape 4769">
              <a:extLst>
                <a:ext uri="{FF2B5EF4-FFF2-40B4-BE49-F238E27FC236}">
                  <a16:creationId xmlns:a16="http://schemas.microsoft.com/office/drawing/2014/main" id="{FD325F28-4AD1-4000-A6C9-B28028ACFC08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1" name="Freeform: Shape 4770">
              <a:extLst>
                <a:ext uri="{FF2B5EF4-FFF2-40B4-BE49-F238E27FC236}">
                  <a16:creationId xmlns:a16="http://schemas.microsoft.com/office/drawing/2014/main" id="{C2951123-07E8-4D82-8EF5-CBCF4893799C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2" name="Freeform: Shape 4771">
              <a:extLst>
                <a:ext uri="{FF2B5EF4-FFF2-40B4-BE49-F238E27FC236}">
                  <a16:creationId xmlns:a16="http://schemas.microsoft.com/office/drawing/2014/main" id="{E5929E58-C3DA-4477-9FF5-779BC5E2DE7C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3" name="Freeform: Shape 4772">
              <a:extLst>
                <a:ext uri="{FF2B5EF4-FFF2-40B4-BE49-F238E27FC236}">
                  <a16:creationId xmlns:a16="http://schemas.microsoft.com/office/drawing/2014/main" id="{0FE1A901-3AF7-43BC-BBBD-E9A0FE9D3282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4" name="Freeform: Shape 4773">
              <a:extLst>
                <a:ext uri="{FF2B5EF4-FFF2-40B4-BE49-F238E27FC236}">
                  <a16:creationId xmlns:a16="http://schemas.microsoft.com/office/drawing/2014/main" id="{B00EA61D-E618-4554-9A20-30F2DD1BBED3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5" name="Freeform: Shape 4774">
              <a:extLst>
                <a:ext uri="{FF2B5EF4-FFF2-40B4-BE49-F238E27FC236}">
                  <a16:creationId xmlns:a16="http://schemas.microsoft.com/office/drawing/2014/main" id="{B7C495E9-1F4D-4342-8E1C-C1423BC6B8F0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6" name="Freeform: Shape 4775">
              <a:extLst>
                <a:ext uri="{FF2B5EF4-FFF2-40B4-BE49-F238E27FC236}">
                  <a16:creationId xmlns:a16="http://schemas.microsoft.com/office/drawing/2014/main" id="{4CE0DF3C-A91D-4D99-9C84-1954311E7018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7" name="Freeform: Shape 4776">
              <a:extLst>
                <a:ext uri="{FF2B5EF4-FFF2-40B4-BE49-F238E27FC236}">
                  <a16:creationId xmlns:a16="http://schemas.microsoft.com/office/drawing/2014/main" id="{23228AAB-0CE8-456E-A62A-43B18DCB663E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8" name="Freeform: Shape 4777">
              <a:extLst>
                <a:ext uri="{FF2B5EF4-FFF2-40B4-BE49-F238E27FC236}">
                  <a16:creationId xmlns:a16="http://schemas.microsoft.com/office/drawing/2014/main" id="{1029E91A-5907-43B5-A79C-D6811D40C1BC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9" name="Freeform: Shape 4778">
              <a:extLst>
                <a:ext uri="{FF2B5EF4-FFF2-40B4-BE49-F238E27FC236}">
                  <a16:creationId xmlns:a16="http://schemas.microsoft.com/office/drawing/2014/main" id="{15E8D9A3-E654-4B2B-BD95-681BEC024F5D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0" name="Freeform: Shape 4779">
              <a:extLst>
                <a:ext uri="{FF2B5EF4-FFF2-40B4-BE49-F238E27FC236}">
                  <a16:creationId xmlns:a16="http://schemas.microsoft.com/office/drawing/2014/main" id="{ECC0AD4B-9FCC-4B4B-90CF-264777C9F6A9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1" name="Freeform: Shape 4780">
              <a:extLst>
                <a:ext uri="{FF2B5EF4-FFF2-40B4-BE49-F238E27FC236}">
                  <a16:creationId xmlns:a16="http://schemas.microsoft.com/office/drawing/2014/main" id="{74DE2CE0-8D11-4172-AD0E-9864AFA4AED9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2" name="Freeform: Shape 4781">
              <a:extLst>
                <a:ext uri="{FF2B5EF4-FFF2-40B4-BE49-F238E27FC236}">
                  <a16:creationId xmlns:a16="http://schemas.microsoft.com/office/drawing/2014/main" id="{E915BDCA-1C68-4388-B416-336DF24EE530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3" name="Freeform: Shape 4782">
              <a:extLst>
                <a:ext uri="{FF2B5EF4-FFF2-40B4-BE49-F238E27FC236}">
                  <a16:creationId xmlns:a16="http://schemas.microsoft.com/office/drawing/2014/main" id="{E45578F4-AAFD-4D18-8C95-B7FECF06559C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4" name="Freeform: Shape 4783">
              <a:extLst>
                <a:ext uri="{FF2B5EF4-FFF2-40B4-BE49-F238E27FC236}">
                  <a16:creationId xmlns:a16="http://schemas.microsoft.com/office/drawing/2014/main" id="{27FB7808-E1F7-4176-853B-06139AE2D714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5" name="Freeform: Shape 4784">
              <a:extLst>
                <a:ext uri="{FF2B5EF4-FFF2-40B4-BE49-F238E27FC236}">
                  <a16:creationId xmlns:a16="http://schemas.microsoft.com/office/drawing/2014/main" id="{3761C4D6-DAE0-48FA-AA6B-E8BC3184D9F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6" name="Freeform: Shape 4785">
              <a:extLst>
                <a:ext uri="{FF2B5EF4-FFF2-40B4-BE49-F238E27FC236}">
                  <a16:creationId xmlns:a16="http://schemas.microsoft.com/office/drawing/2014/main" id="{574B7FD5-3407-41A5-BD81-C59145D463CE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7" name="Freeform: Shape 4786">
              <a:extLst>
                <a:ext uri="{FF2B5EF4-FFF2-40B4-BE49-F238E27FC236}">
                  <a16:creationId xmlns:a16="http://schemas.microsoft.com/office/drawing/2014/main" id="{E952593F-6A59-46C5-88AB-11D45994268F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8" name="Freeform: Shape 4787">
              <a:extLst>
                <a:ext uri="{FF2B5EF4-FFF2-40B4-BE49-F238E27FC236}">
                  <a16:creationId xmlns:a16="http://schemas.microsoft.com/office/drawing/2014/main" id="{814112B6-D476-4FB4-AFC3-D66864396F92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9" name="Freeform: Shape 4788">
              <a:extLst>
                <a:ext uri="{FF2B5EF4-FFF2-40B4-BE49-F238E27FC236}">
                  <a16:creationId xmlns:a16="http://schemas.microsoft.com/office/drawing/2014/main" id="{424A0335-D33C-43A8-B6B6-E5054E18B57C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0" name="Freeform: Shape 4789">
              <a:extLst>
                <a:ext uri="{FF2B5EF4-FFF2-40B4-BE49-F238E27FC236}">
                  <a16:creationId xmlns:a16="http://schemas.microsoft.com/office/drawing/2014/main" id="{FF161E9B-8386-46AF-9D1E-4B52CE3C9BE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1" name="Freeform: Shape 4790">
              <a:extLst>
                <a:ext uri="{FF2B5EF4-FFF2-40B4-BE49-F238E27FC236}">
                  <a16:creationId xmlns:a16="http://schemas.microsoft.com/office/drawing/2014/main" id="{4E4C4B06-46BF-4CEF-935F-F00CF37703F9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2" name="Freeform: Shape 4791">
              <a:extLst>
                <a:ext uri="{FF2B5EF4-FFF2-40B4-BE49-F238E27FC236}">
                  <a16:creationId xmlns:a16="http://schemas.microsoft.com/office/drawing/2014/main" id="{FA4027DC-2F82-4B72-8779-FE14766BABA8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3" name="Freeform: Shape 4792">
              <a:extLst>
                <a:ext uri="{FF2B5EF4-FFF2-40B4-BE49-F238E27FC236}">
                  <a16:creationId xmlns:a16="http://schemas.microsoft.com/office/drawing/2014/main" id="{BBFC7B26-4A71-4877-BDA3-BB48D80E3EEE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4" name="Freeform: Shape 4793">
              <a:extLst>
                <a:ext uri="{FF2B5EF4-FFF2-40B4-BE49-F238E27FC236}">
                  <a16:creationId xmlns:a16="http://schemas.microsoft.com/office/drawing/2014/main" id="{9B92BDD8-1DB8-4C4C-9C7C-C7C0B58E0D28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5" name="Freeform: Shape 4794">
              <a:extLst>
                <a:ext uri="{FF2B5EF4-FFF2-40B4-BE49-F238E27FC236}">
                  <a16:creationId xmlns:a16="http://schemas.microsoft.com/office/drawing/2014/main" id="{A91B8785-1239-4625-AF49-EDC21990409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6" name="Freeform: Shape 4795">
              <a:extLst>
                <a:ext uri="{FF2B5EF4-FFF2-40B4-BE49-F238E27FC236}">
                  <a16:creationId xmlns:a16="http://schemas.microsoft.com/office/drawing/2014/main" id="{5FE2DC40-D186-4EE0-AC00-5198590A10AE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7" name="Freeform: Shape 4796">
              <a:extLst>
                <a:ext uri="{FF2B5EF4-FFF2-40B4-BE49-F238E27FC236}">
                  <a16:creationId xmlns:a16="http://schemas.microsoft.com/office/drawing/2014/main" id="{2F09FC7E-7722-4BE1-A3F7-F9A691BE492A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8" name="Freeform: Shape 4797">
              <a:extLst>
                <a:ext uri="{FF2B5EF4-FFF2-40B4-BE49-F238E27FC236}">
                  <a16:creationId xmlns:a16="http://schemas.microsoft.com/office/drawing/2014/main" id="{6A74BD6D-1841-42E7-9278-DC7EB850CD7D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9" name="Freeform: Shape 4798">
              <a:extLst>
                <a:ext uri="{FF2B5EF4-FFF2-40B4-BE49-F238E27FC236}">
                  <a16:creationId xmlns:a16="http://schemas.microsoft.com/office/drawing/2014/main" id="{A3189C8E-7B75-448A-B147-0E72500A48B3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0" name="Freeform: Shape 4799">
              <a:extLst>
                <a:ext uri="{FF2B5EF4-FFF2-40B4-BE49-F238E27FC236}">
                  <a16:creationId xmlns:a16="http://schemas.microsoft.com/office/drawing/2014/main" id="{A84BD543-B6B4-4E2C-ABAF-27E3A9B17366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1" name="Freeform: Shape 4800">
              <a:extLst>
                <a:ext uri="{FF2B5EF4-FFF2-40B4-BE49-F238E27FC236}">
                  <a16:creationId xmlns:a16="http://schemas.microsoft.com/office/drawing/2014/main" id="{3A50BA63-B1D9-4A08-BDAD-094ECB59E397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2" name="Freeform: Shape 4801">
              <a:extLst>
                <a:ext uri="{FF2B5EF4-FFF2-40B4-BE49-F238E27FC236}">
                  <a16:creationId xmlns:a16="http://schemas.microsoft.com/office/drawing/2014/main" id="{6BFB11C9-F473-453B-91D1-E4625432ADA1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3" name="Freeform: Shape 4802">
              <a:extLst>
                <a:ext uri="{FF2B5EF4-FFF2-40B4-BE49-F238E27FC236}">
                  <a16:creationId xmlns:a16="http://schemas.microsoft.com/office/drawing/2014/main" id="{C78F8445-6C71-4E83-ABF6-053D53513FA4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4" name="Freeform: Shape 4803">
              <a:extLst>
                <a:ext uri="{FF2B5EF4-FFF2-40B4-BE49-F238E27FC236}">
                  <a16:creationId xmlns:a16="http://schemas.microsoft.com/office/drawing/2014/main" id="{85A231A0-4AFF-4439-B2D8-232D2059FC3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5" name="Freeform: Shape 4804">
              <a:extLst>
                <a:ext uri="{FF2B5EF4-FFF2-40B4-BE49-F238E27FC236}">
                  <a16:creationId xmlns:a16="http://schemas.microsoft.com/office/drawing/2014/main" id="{EFE808C8-1CA7-4034-9BC9-10CF8B6A790D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6" name="Freeform: Shape 4805">
              <a:extLst>
                <a:ext uri="{FF2B5EF4-FFF2-40B4-BE49-F238E27FC236}">
                  <a16:creationId xmlns:a16="http://schemas.microsoft.com/office/drawing/2014/main" id="{4606CD71-B2D4-4D6D-A9EA-16163A7003F2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7" name="Freeform: Shape 4806">
              <a:extLst>
                <a:ext uri="{FF2B5EF4-FFF2-40B4-BE49-F238E27FC236}">
                  <a16:creationId xmlns:a16="http://schemas.microsoft.com/office/drawing/2014/main" id="{51B9081C-18AA-4E49-AC57-996014F3B4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8" name="Freeform: Shape 4807">
              <a:extLst>
                <a:ext uri="{FF2B5EF4-FFF2-40B4-BE49-F238E27FC236}">
                  <a16:creationId xmlns:a16="http://schemas.microsoft.com/office/drawing/2014/main" id="{EBEFC68D-60EB-4026-B6DA-AFAB927D1E13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9" name="Freeform: Shape 4808">
              <a:extLst>
                <a:ext uri="{FF2B5EF4-FFF2-40B4-BE49-F238E27FC236}">
                  <a16:creationId xmlns:a16="http://schemas.microsoft.com/office/drawing/2014/main" id="{1842CB6D-6968-44DD-9F19-1571FCAB9685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0" name="Freeform: Shape 4809">
              <a:extLst>
                <a:ext uri="{FF2B5EF4-FFF2-40B4-BE49-F238E27FC236}">
                  <a16:creationId xmlns:a16="http://schemas.microsoft.com/office/drawing/2014/main" id="{AE2C33FF-9CD1-44DD-8E93-121F1BBCD296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1" name="Freeform: Shape 4810">
              <a:extLst>
                <a:ext uri="{FF2B5EF4-FFF2-40B4-BE49-F238E27FC236}">
                  <a16:creationId xmlns:a16="http://schemas.microsoft.com/office/drawing/2014/main" id="{1AB59F3D-CDC1-42F9-A42C-254C9BFF3E67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2" name="Freeform: Shape 4811">
              <a:extLst>
                <a:ext uri="{FF2B5EF4-FFF2-40B4-BE49-F238E27FC236}">
                  <a16:creationId xmlns:a16="http://schemas.microsoft.com/office/drawing/2014/main" id="{0AE3D51E-7BD4-4FA6-B0DB-B2A686CB0802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3" name="Freeform: Shape 4812">
              <a:extLst>
                <a:ext uri="{FF2B5EF4-FFF2-40B4-BE49-F238E27FC236}">
                  <a16:creationId xmlns:a16="http://schemas.microsoft.com/office/drawing/2014/main" id="{BD900892-F4D9-419C-88C9-16BD20BFEE9E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4" name="Freeform: Shape 4813">
              <a:extLst>
                <a:ext uri="{FF2B5EF4-FFF2-40B4-BE49-F238E27FC236}">
                  <a16:creationId xmlns:a16="http://schemas.microsoft.com/office/drawing/2014/main" id="{E3095342-FABA-47DC-AB28-EF54431AE5BA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5" name="Freeform: Shape 4814">
              <a:extLst>
                <a:ext uri="{FF2B5EF4-FFF2-40B4-BE49-F238E27FC236}">
                  <a16:creationId xmlns:a16="http://schemas.microsoft.com/office/drawing/2014/main" id="{A21D93C7-3590-4A01-B1E1-C3F821DB5FD2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6" name="Freeform: Shape 4815">
              <a:extLst>
                <a:ext uri="{FF2B5EF4-FFF2-40B4-BE49-F238E27FC236}">
                  <a16:creationId xmlns:a16="http://schemas.microsoft.com/office/drawing/2014/main" id="{D64BEA38-E471-42AA-ABB9-F37B92A79FA4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7" name="Freeform: Shape 4816">
              <a:extLst>
                <a:ext uri="{FF2B5EF4-FFF2-40B4-BE49-F238E27FC236}">
                  <a16:creationId xmlns:a16="http://schemas.microsoft.com/office/drawing/2014/main" id="{D9424F77-8980-4936-86FC-50629D6D1EDE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8" name="Freeform: Shape 4817">
              <a:extLst>
                <a:ext uri="{FF2B5EF4-FFF2-40B4-BE49-F238E27FC236}">
                  <a16:creationId xmlns:a16="http://schemas.microsoft.com/office/drawing/2014/main" id="{185552B8-0AD2-47D3-AB06-DDB08BE99E6E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9" name="Freeform: Shape 4818">
              <a:extLst>
                <a:ext uri="{FF2B5EF4-FFF2-40B4-BE49-F238E27FC236}">
                  <a16:creationId xmlns:a16="http://schemas.microsoft.com/office/drawing/2014/main" id="{9FC520F1-21C9-4557-B924-B3B1059A9E59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0" name="Freeform: Shape 4819">
              <a:extLst>
                <a:ext uri="{FF2B5EF4-FFF2-40B4-BE49-F238E27FC236}">
                  <a16:creationId xmlns:a16="http://schemas.microsoft.com/office/drawing/2014/main" id="{F8F025F0-1DD2-4B09-BA7E-4198B9CF19D0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1" name="Freeform: Shape 4820">
              <a:extLst>
                <a:ext uri="{FF2B5EF4-FFF2-40B4-BE49-F238E27FC236}">
                  <a16:creationId xmlns:a16="http://schemas.microsoft.com/office/drawing/2014/main" id="{7438352B-C18A-42D1-9218-FBDF0F11467B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2" name="Freeform: Shape 4821">
              <a:extLst>
                <a:ext uri="{FF2B5EF4-FFF2-40B4-BE49-F238E27FC236}">
                  <a16:creationId xmlns:a16="http://schemas.microsoft.com/office/drawing/2014/main" id="{6B73753A-1977-40B8-AC69-D65610E40B6A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3" name="Freeform: Shape 4822">
              <a:extLst>
                <a:ext uri="{FF2B5EF4-FFF2-40B4-BE49-F238E27FC236}">
                  <a16:creationId xmlns:a16="http://schemas.microsoft.com/office/drawing/2014/main" id="{E2ED54B5-0440-4607-B8F5-61E8098AD5EC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4" name="Freeform: Shape 4823">
              <a:extLst>
                <a:ext uri="{FF2B5EF4-FFF2-40B4-BE49-F238E27FC236}">
                  <a16:creationId xmlns:a16="http://schemas.microsoft.com/office/drawing/2014/main" id="{A4200876-9850-44ED-AB52-9A084CAA0718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5" name="Freeform: Shape 4824">
              <a:extLst>
                <a:ext uri="{FF2B5EF4-FFF2-40B4-BE49-F238E27FC236}">
                  <a16:creationId xmlns:a16="http://schemas.microsoft.com/office/drawing/2014/main" id="{AA76E01C-7E27-406F-A68E-7DF3ADD8A1D9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6" name="Freeform: Shape 4825">
              <a:extLst>
                <a:ext uri="{FF2B5EF4-FFF2-40B4-BE49-F238E27FC236}">
                  <a16:creationId xmlns:a16="http://schemas.microsoft.com/office/drawing/2014/main" id="{7308B809-6AC9-45F6-9166-C671DA0C3B03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7" name="Freeform: Shape 4826">
              <a:extLst>
                <a:ext uri="{FF2B5EF4-FFF2-40B4-BE49-F238E27FC236}">
                  <a16:creationId xmlns:a16="http://schemas.microsoft.com/office/drawing/2014/main" id="{DE8BD1C0-3CD5-448E-8A90-902F2F312C84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8" name="Freeform: Shape 4827">
              <a:extLst>
                <a:ext uri="{FF2B5EF4-FFF2-40B4-BE49-F238E27FC236}">
                  <a16:creationId xmlns:a16="http://schemas.microsoft.com/office/drawing/2014/main" id="{9E0B7ADB-29B4-49EF-9DAB-1371A612D500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9" name="Freeform: Shape 4828">
              <a:extLst>
                <a:ext uri="{FF2B5EF4-FFF2-40B4-BE49-F238E27FC236}">
                  <a16:creationId xmlns:a16="http://schemas.microsoft.com/office/drawing/2014/main" id="{374289DF-9C49-4BAA-8943-6F56E7FAC681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0" name="Freeform: Shape 4829">
              <a:extLst>
                <a:ext uri="{FF2B5EF4-FFF2-40B4-BE49-F238E27FC236}">
                  <a16:creationId xmlns:a16="http://schemas.microsoft.com/office/drawing/2014/main" id="{CDE15D65-340D-4343-9DAE-40553E027530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1" name="Freeform: Shape 4830">
              <a:extLst>
                <a:ext uri="{FF2B5EF4-FFF2-40B4-BE49-F238E27FC236}">
                  <a16:creationId xmlns:a16="http://schemas.microsoft.com/office/drawing/2014/main" id="{A5BF0F2B-EB22-42D8-B614-A6DA47FEC290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2" name="Freeform: Shape 4831">
              <a:extLst>
                <a:ext uri="{FF2B5EF4-FFF2-40B4-BE49-F238E27FC236}">
                  <a16:creationId xmlns:a16="http://schemas.microsoft.com/office/drawing/2014/main" id="{22E19A9B-570D-4B86-9D09-1FB2C6143317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3" name="Freeform: Shape 4832">
              <a:extLst>
                <a:ext uri="{FF2B5EF4-FFF2-40B4-BE49-F238E27FC236}">
                  <a16:creationId xmlns:a16="http://schemas.microsoft.com/office/drawing/2014/main" id="{BCEA5C19-785D-4BC8-BB6A-7E2460AD4E8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4" name="Freeform: Shape 4833">
              <a:extLst>
                <a:ext uri="{FF2B5EF4-FFF2-40B4-BE49-F238E27FC236}">
                  <a16:creationId xmlns:a16="http://schemas.microsoft.com/office/drawing/2014/main" id="{22103809-3A96-43D5-B7AE-C902DC66BED1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5" name="Freeform: Shape 4834">
              <a:extLst>
                <a:ext uri="{FF2B5EF4-FFF2-40B4-BE49-F238E27FC236}">
                  <a16:creationId xmlns:a16="http://schemas.microsoft.com/office/drawing/2014/main" id="{041E814E-27E4-459A-BDA9-77D7A3CDE603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6" name="Freeform: Shape 4835">
              <a:extLst>
                <a:ext uri="{FF2B5EF4-FFF2-40B4-BE49-F238E27FC236}">
                  <a16:creationId xmlns:a16="http://schemas.microsoft.com/office/drawing/2014/main" id="{65DB1DA5-A55B-4BD9-BF5B-EB5CC5BAC1C1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7" name="Freeform: Shape 4836">
              <a:extLst>
                <a:ext uri="{FF2B5EF4-FFF2-40B4-BE49-F238E27FC236}">
                  <a16:creationId xmlns:a16="http://schemas.microsoft.com/office/drawing/2014/main" id="{63B11EE8-FCC7-4D87-B391-86D6FED3DF00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8" name="Freeform: Shape 4837">
              <a:extLst>
                <a:ext uri="{FF2B5EF4-FFF2-40B4-BE49-F238E27FC236}">
                  <a16:creationId xmlns:a16="http://schemas.microsoft.com/office/drawing/2014/main" id="{F5B3B94C-98D5-4BD4-8A93-4552E6E89FC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9" name="Freeform: Shape 4838">
              <a:extLst>
                <a:ext uri="{FF2B5EF4-FFF2-40B4-BE49-F238E27FC236}">
                  <a16:creationId xmlns:a16="http://schemas.microsoft.com/office/drawing/2014/main" id="{0F9F0797-877D-4606-8E59-491CE54413BC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0" name="Freeform: Shape 4839">
              <a:extLst>
                <a:ext uri="{FF2B5EF4-FFF2-40B4-BE49-F238E27FC236}">
                  <a16:creationId xmlns:a16="http://schemas.microsoft.com/office/drawing/2014/main" id="{CF7AE10B-4EB0-4604-9CAB-0C9F0F18B010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1" name="Freeform: Shape 4840">
              <a:extLst>
                <a:ext uri="{FF2B5EF4-FFF2-40B4-BE49-F238E27FC236}">
                  <a16:creationId xmlns:a16="http://schemas.microsoft.com/office/drawing/2014/main" id="{C2B06FBF-C6A0-476D-8E7E-208D67F1DCA4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2" name="Freeform: Shape 4841">
              <a:extLst>
                <a:ext uri="{FF2B5EF4-FFF2-40B4-BE49-F238E27FC236}">
                  <a16:creationId xmlns:a16="http://schemas.microsoft.com/office/drawing/2014/main" id="{FBBBFBD5-4EDF-40BD-A349-5F3187C155E5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3" name="Freeform: Shape 4842">
              <a:extLst>
                <a:ext uri="{FF2B5EF4-FFF2-40B4-BE49-F238E27FC236}">
                  <a16:creationId xmlns:a16="http://schemas.microsoft.com/office/drawing/2014/main" id="{8F16914A-9D34-40EE-B6F3-5A5B2CA39CB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4" name="Freeform: Shape 4843">
              <a:extLst>
                <a:ext uri="{FF2B5EF4-FFF2-40B4-BE49-F238E27FC236}">
                  <a16:creationId xmlns:a16="http://schemas.microsoft.com/office/drawing/2014/main" id="{AEA0E577-DE6D-4F28-866C-601620277AF3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5" name="Freeform: Shape 4844">
              <a:extLst>
                <a:ext uri="{FF2B5EF4-FFF2-40B4-BE49-F238E27FC236}">
                  <a16:creationId xmlns:a16="http://schemas.microsoft.com/office/drawing/2014/main" id="{01E5AB84-186E-4847-9C4F-A88868140A81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6" name="Freeform: Shape 4845">
              <a:extLst>
                <a:ext uri="{FF2B5EF4-FFF2-40B4-BE49-F238E27FC236}">
                  <a16:creationId xmlns:a16="http://schemas.microsoft.com/office/drawing/2014/main" id="{6D9D1240-8276-4CF5-A91E-95E17E9E604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7" name="Freeform: Shape 4846">
              <a:extLst>
                <a:ext uri="{FF2B5EF4-FFF2-40B4-BE49-F238E27FC236}">
                  <a16:creationId xmlns:a16="http://schemas.microsoft.com/office/drawing/2014/main" id="{C6F5E71C-CF47-4332-B2A6-FAADEAA25037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8" name="Freeform: Shape 4847">
              <a:extLst>
                <a:ext uri="{FF2B5EF4-FFF2-40B4-BE49-F238E27FC236}">
                  <a16:creationId xmlns:a16="http://schemas.microsoft.com/office/drawing/2014/main" id="{86970598-D95D-435A-8B78-FB8102F01E22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9" name="Freeform: Shape 4848">
              <a:extLst>
                <a:ext uri="{FF2B5EF4-FFF2-40B4-BE49-F238E27FC236}">
                  <a16:creationId xmlns:a16="http://schemas.microsoft.com/office/drawing/2014/main" id="{DFA8CCB6-C7E8-4A5D-813F-291B1F318E14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0" name="Freeform: Shape 4849">
              <a:extLst>
                <a:ext uri="{FF2B5EF4-FFF2-40B4-BE49-F238E27FC236}">
                  <a16:creationId xmlns:a16="http://schemas.microsoft.com/office/drawing/2014/main" id="{93C74143-EDA4-44C1-A737-4B77B07D31A2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1" name="Freeform: Shape 4850">
              <a:extLst>
                <a:ext uri="{FF2B5EF4-FFF2-40B4-BE49-F238E27FC236}">
                  <a16:creationId xmlns:a16="http://schemas.microsoft.com/office/drawing/2014/main" id="{A11CAD8B-6CEF-489F-969B-AB4468617E09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2" name="Freeform: Shape 4851">
              <a:extLst>
                <a:ext uri="{FF2B5EF4-FFF2-40B4-BE49-F238E27FC236}">
                  <a16:creationId xmlns:a16="http://schemas.microsoft.com/office/drawing/2014/main" id="{889E1B11-79A8-46DF-9A5F-C46C8806E9D7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3" name="Freeform: Shape 4852">
              <a:extLst>
                <a:ext uri="{FF2B5EF4-FFF2-40B4-BE49-F238E27FC236}">
                  <a16:creationId xmlns:a16="http://schemas.microsoft.com/office/drawing/2014/main" id="{EC1AD543-17CB-4189-8421-8DEF39C0E3B8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4" name="Freeform: Shape 4853">
              <a:extLst>
                <a:ext uri="{FF2B5EF4-FFF2-40B4-BE49-F238E27FC236}">
                  <a16:creationId xmlns:a16="http://schemas.microsoft.com/office/drawing/2014/main" id="{C6A3771C-AB1A-43CC-962A-24A23E06FC07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5" name="Freeform: Shape 4854">
              <a:extLst>
                <a:ext uri="{FF2B5EF4-FFF2-40B4-BE49-F238E27FC236}">
                  <a16:creationId xmlns:a16="http://schemas.microsoft.com/office/drawing/2014/main" id="{E774ED5B-28B9-4238-9DCD-BCE37CC183A6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6" name="Freeform: Shape 4855">
              <a:extLst>
                <a:ext uri="{FF2B5EF4-FFF2-40B4-BE49-F238E27FC236}">
                  <a16:creationId xmlns:a16="http://schemas.microsoft.com/office/drawing/2014/main" id="{ED13B016-A1EF-4B02-8D93-C5DE1D005F02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7" name="Freeform: Shape 4856">
              <a:extLst>
                <a:ext uri="{FF2B5EF4-FFF2-40B4-BE49-F238E27FC236}">
                  <a16:creationId xmlns:a16="http://schemas.microsoft.com/office/drawing/2014/main" id="{F8AC4811-3C1B-4003-BC2A-8ACCC570F89E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8" name="Freeform: Shape 4857">
              <a:extLst>
                <a:ext uri="{FF2B5EF4-FFF2-40B4-BE49-F238E27FC236}">
                  <a16:creationId xmlns:a16="http://schemas.microsoft.com/office/drawing/2014/main" id="{97DFFC8D-8E42-4233-B792-354A88F0A1E1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9" name="Freeform: Shape 4858">
              <a:extLst>
                <a:ext uri="{FF2B5EF4-FFF2-40B4-BE49-F238E27FC236}">
                  <a16:creationId xmlns:a16="http://schemas.microsoft.com/office/drawing/2014/main" id="{48987317-0DAF-4B66-A6A6-DC0DFED9A1E0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0" name="Freeform: Shape 4859">
              <a:extLst>
                <a:ext uri="{FF2B5EF4-FFF2-40B4-BE49-F238E27FC236}">
                  <a16:creationId xmlns:a16="http://schemas.microsoft.com/office/drawing/2014/main" id="{DF975430-3C71-49B0-BA0B-8EDAF67491F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1" name="Freeform: Shape 4860">
              <a:extLst>
                <a:ext uri="{FF2B5EF4-FFF2-40B4-BE49-F238E27FC236}">
                  <a16:creationId xmlns:a16="http://schemas.microsoft.com/office/drawing/2014/main" id="{13D30954-E8AB-45A9-982A-313A9D04C270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2" name="Freeform: Shape 4861">
              <a:extLst>
                <a:ext uri="{FF2B5EF4-FFF2-40B4-BE49-F238E27FC236}">
                  <a16:creationId xmlns:a16="http://schemas.microsoft.com/office/drawing/2014/main" id="{1633F526-C999-471D-9795-403DCB43465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3" name="Freeform: Shape 4862">
              <a:extLst>
                <a:ext uri="{FF2B5EF4-FFF2-40B4-BE49-F238E27FC236}">
                  <a16:creationId xmlns:a16="http://schemas.microsoft.com/office/drawing/2014/main" id="{13A045D3-A676-4918-8C93-797B9B64CCC0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4" name="Freeform: Shape 4863">
              <a:extLst>
                <a:ext uri="{FF2B5EF4-FFF2-40B4-BE49-F238E27FC236}">
                  <a16:creationId xmlns:a16="http://schemas.microsoft.com/office/drawing/2014/main" id="{C144C6EF-841B-4DAF-9911-B93F32ED8F78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5" name="Freeform: Shape 4864">
              <a:extLst>
                <a:ext uri="{FF2B5EF4-FFF2-40B4-BE49-F238E27FC236}">
                  <a16:creationId xmlns:a16="http://schemas.microsoft.com/office/drawing/2014/main" id="{32311EC1-1017-415D-9B9F-16F87EAE038C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6" name="Freeform: Shape 4865">
              <a:extLst>
                <a:ext uri="{FF2B5EF4-FFF2-40B4-BE49-F238E27FC236}">
                  <a16:creationId xmlns:a16="http://schemas.microsoft.com/office/drawing/2014/main" id="{624C41B7-939E-49A3-8579-5C17D5A0E4DB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7" name="Freeform: Shape 4866">
              <a:extLst>
                <a:ext uri="{FF2B5EF4-FFF2-40B4-BE49-F238E27FC236}">
                  <a16:creationId xmlns:a16="http://schemas.microsoft.com/office/drawing/2014/main" id="{4A259230-BF38-42DE-AC19-94C8A04D09F8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8" name="Freeform: Shape 4867">
              <a:extLst>
                <a:ext uri="{FF2B5EF4-FFF2-40B4-BE49-F238E27FC236}">
                  <a16:creationId xmlns:a16="http://schemas.microsoft.com/office/drawing/2014/main" id="{F01AB207-573A-4E90-B958-69D548C8F8BC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9" name="Freeform: Shape 4868">
              <a:extLst>
                <a:ext uri="{FF2B5EF4-FFF2-40B4-BE49-F238E27FC236}">
                  <a16:creationId xmlns:a16="http://schemas.microsoft.com/office/drawing/2014/main" id="{048F0C63-CB01-4570-BFFE-22C26AAC92A4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0" name="Freeform: Shape 4869">
              <a:extLst>
                <a:ext uri="{FF2B5EF4-FFF2-40B4-BE49-F238E27FC236}">
                  <a16:creationId xmlns:a16="http://schemas.microsoft.com/office/drawing/2014/main" id="{D5A90EC8-26C0-41EC-91D7-C0FDCE821C83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1" name="Freeform: Shape 4870">
              <a:extLst>
                <a:ext uri="{FF2B5EF4-FFF2-40B4-BE49-F238E27FC236}">
                  <a16:creationId xmlns:a16="http://schemas.microsoft.com/office/drawing/2014/main" id="{8A526B7D-E84B-4748-93B9-52C8300775E5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2" name="Freeform: Shape 4871">
              <a:extLst>
                <a:ext uri="{FF2B5EF4-FFF2-40B4-BE49-F238E27FC236}">
                  <a16:creationId xmlns:a16="http://schemas.microsoft.com/office/drawing/2014/main" id="{E80C890F-C166-437B-AE0E-9CFE71914E4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3" name="Freeform: Shape 4872">
              <a:extLst>
                <a:ext uri="{FF2B5EF4-FFF2-40B4-BE49-F238E27FC236}">
                  <a16:creationId xmlns:a16="http://schemas.microsoft.com/office/drawing/2014/main" id="{CB1CD490-D0AB-4634-BC1D-E389AC96B31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4" name="Freeform: Shape 4873">
              <a:extLst>
                <a:ext uri="{FF2B5EF4-FFF2-40B4-BE49-F238E27FC236}">
                  <a16:creationId xmlns:a16="http://schemas.microsoft.com/office/drawing/2014/main" id="{A53C154C-45C9-4A9D-BEB8-FDE8FABDD7DB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5" name="Freeform: Shape 4874">
              <a:extLst>
                <a:ext uri="{FF2B5EF4-FFF2-40B4-BE49-F238E27FC236}">
                  <a16:creationId xmlns:a16="http://schemas.microsoft.com/office/drawing/2014/main" id="{3B43DAEE-53D9-43E9-BF4A-11A916D6B3F6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6" name="Freeform: Shape 4875">
              <a:extLst>
                <a:ext uri="{FF2B5EF4-FFF2-40B4-BE49-F238E27FC236}">
                  <a16:creationId xmlns:a16="http://schemas.microsoft.com/office/drawing/2014/main" id="{228E0F7C-EE8F-483F-9913-28931A83328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7" name="Freeform: Shape 4876">
              <a:extLst>
                <a:ext uri="{FF2B5EF4-FFF2-40B4-BE49-F238E27FC236}">
                  <a16:creationId xmlns:a16="http://schemas.microsoft.com/office/drawing/2014/main" id="{07B7A85F-73F5-41FC-B25E-EE4D4B9E79E1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8" name="Freeform: Shape 4877">
              <a:extLst>
                <a:ext uri="{FF2B5EF4-FFF2-40B4-BE49-F238E27FC236}">
                  <a16:creationId xmlns:a16="http://schemas.microsoft.com/office/drawing/2014/main" id="{4CAD61B3-02B1-4310-96CE-EE517939255F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9" name="Freeform: Shape 4878">
              <a:extLst>
                <a:ext uri="{FF2B5EF4-FFF2-40B4-BE49-F238E27FC236}">
                  <a16:creationId xmlns:a16="http://schemas.microsoft.com/office/drawing/2014/main" id="{9E1BB083-4862-4060-8268-665AB8AAD3F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0" name="Freeform: Shape 4879">
              <a:extLst>
                <a:ext uri="{FF2B5EF4-FFF2-40B4-BE49-F238E27FC236}">
                  <a16:creationId xmlns:a16="http://schemas.microsoft.com/office/drawing/2014/main" id="{1FE1BDF6-E252-400B-983F-4492E43251EB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1" name="Freeform: Shape 4880">
              <a:extLst>
                <a:ext uri="{FF2B5EF4-FFF2-40B4-BE49-F238E27FC236}">
                  <a16:creationId xmlns:a16="http://schemas.microsoft.com/office/drawing/2014/main" id="{819F6282-0C43-46D9-98A1-E774E66012C9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2" name="Freeform: Shape 4881">
              <a:extLst>
                <a:ext uri="{FF2B5EF4-FFF2-40B4-BE49-F238E27FC236}">
                  <a16:creationId xmlns:a16="http://schemas.microsoft.com/office/drawing/2014/main" id="{BFF9CD2D-4FE2-44A6-B905-8C9EA9A0887F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3" name="Freeform: Shape 4882">
              <a:extLst>
                <a:ext uri="{FF2B5EF4-FFF2-40B4-BE49-F238E27FC236}">
                  <a16:creationId xmlns:a16="http://schemas.microsoft.com/office/drawing/2014/main" id="{D4CEDA44-4F4C-4173-B1B4-D5AD62E4A12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4" name="Freeform: Shape 4883">
              <a:extLst>
                <a:ext uri="{FF2B5EF4-FFF2-40B4-BE49-F238E27FC236}">
                  <a16:creationId xmlns:a16="http://schemas.microsoft.com/office/drawing/2014/main" id="{27BB6ABB-59A1-4454-A778-6F85BB1CEB81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5" name="Freeform: Shape 4884">
              <a:extLst>
                <a:ext uri="{FF2B5EF4-FFF2-40B4-BE49-F238E27FC236}">
                  <a16:creationId xmlns:a16="http://schemas.microsoft.com/office/drawing/2014/main" id="{A2436A45-E0CD-4E0E-97B1-8431F691E349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6" name="Freeform: Shape 4885">
              <a:extLst>
                <a:ext uri="{FF2B5EF4-FFF2-40B4-BE49-F238E27FC236}">
                  <a16:creationId xmlns:a16="http://schemas.microsoft.com/office/drawing/2014/main" id="{1BC4BD29-07C3-497D-BDDF-B3AF4AC571EE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7" name="Freeform: Shape 4886">
              <a:extLst>
                <a:ext uri="{FF2B5EF4-FFF2-40B4-BE49-F238E27FC236}">
                  <a16:creationId xmlns:a16="http://schemas.microsoft.com/office/drawing/2014/main" id="{A5B0250F-BDC6-4F04-AEA9-60681D5B469C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8" name="Freeform: Shape 4887">
              <a:extLst>
                <a:ext uri="{FF2B5EF4-FFF2-40B4-BE49-F238E27FC236}">
                  <a16:creationId xmlns:a16="http://schemas.microsoft.com/office/drawing/2014/main" id="{DBCCFDD7-5A0C-46E1-A66E-5B4D34F6B424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9" name="Freeform: Shape 4888">
              <a:extLst>
                <a:ext uri="{FF2B5EF4-FFF2-40B4-BE49-F238E27FC236}">
                  <a16:creationId xmlns:a16="http://schemas.microsoft.com/office/drawing/2014/main" id="{DB00BF8E-6F27-4CB1-9923-44EB1887C4C2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0" name="Freeform: Shape 4889">
              <a:extLst>
                <a:ext uri="{FF2B5EF4-FFF2-40B4-BE49-F238E27FC236}">
                  <a16:creationId xmlns:a16="http://schemas.microsoft.com/office/drawing/2014/main" id="{E26639F4-F38D-4942-B83D-4968527E1359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1" name="Freeform: Shape 4890">
              <a:extLst>
                <a:ext uri="{FF2B5EF4-FFF2-40B4-BE49-F238E27FC236}">
                  <a16:creationId xmlns:a16="http://schemas.microsoft.com/office/drawing/2014/main" id="{5C368CB8-F397-4070-BD73-F934FB9F0CC0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2" name="Freeform: Shape 4891">
              <a:extLst>
                <a:ext uri="{FF2B5EF4-FFF2-40B4-BE49-F238E27FC236}">
                  <a16:creationId xmlns:a16="http://schemas.microsoft.com/office/drawing/2014/main" id="{4E293FA6-C795-4256-BAC3-54CD271930A7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3" name="Freeform: Shape 4892">
              <a:extLst>
                <a:ext uri="{FF2B5EF4-FFF2-40B4-BE49-F238E27FC236}">
                  <a16:creationId xmlns:a16="http://schemas.microsoft.com/office/drawing/2014/main" id="{BB4882AC-DCDE-41CE-9B8E-7557222571B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4" name="Freeform: Shape 4893">
              <a:extLst>
                <a:ext uri="{FF2B5EF4-FFF2-40B4-BE49-F238E27FC236}">
                  <a16:creationId xmlns:a16="http://schemas.microsoft.com/office/drawing/2014/main" id="{9C7EC55A-C089-4786-931D-85E522C47098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5" name="Freeform: Shape 4894">
              <a:extLst>
                <a:ext uri="{FF2B5EF4-FFF2-40B4-BE49-F238E27FC236}">
                  <a16:creationId xmlns:a16="http://schemas.microsoft.com/office/drawing/2014/main" id="{E89F8B3F-B821-4F89-9912-29A3077AFF32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6" name="Freeform: Shape 4895">
              <a:extLst>
                <a:ext uri="{FF2B5EF4-FFF2-40B4-BE49-F238E27FC236}">
                  <a16:creationId xmlns:a16="http://schemas.microsoft.com/office/drawing/2014/main" id="{B88632CA-588E-45C7-B3CB-6EFEA1E12EF7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7" name="Freeform: Shape 4896">
              <a:extLst>
                <a:ext uri="{FF2B5EF4-FFF2-40B4-BE49-F238E27FC236}">
                  <a16:creationId xmlns:a16="http://schemas.microsoft.com/office/drawing/2014/main" id="{C2F06C84-DB4D-49C7-9B9F-EC4C8602F8B8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8" name="Freeform: Shape 4897">
              <a:extLst>
                <a:ext uri="{FF2B5EF4-FFF2-40B4-BE49-F238E27FC236}">
                  <a16:creationId xmlns:a16="http://schemas.microsoft.com/office/drawing/2014/main" id="{69DD8F48-D178-4F6F-BB5F-FCAA6033C68E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9" name="Freeform: Shape 4898">
              <a:extLst>
                <a:ext uri="{FF2B5EF4-FFF2-40B4-BE49-F238E27FC236}">
                  <a16:creationId xmlns:a16="http://schemas.microsoft.com/office/drawing/2014/main" id="{DF89685D-4A3F-4C1D-9E82-F02D7294D799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0" name="Freeform: Shape 4899">
              <a:extLst>
                <a:ext uri="{FF2B5EF4-FFF2-40B4-BE49-F238E27FC236}">
                  <a16:creationId xmlns:a16="http://schemas.microsoft.com/office/drawing/2014/main" id="{84D51023-FE20-4E26-9E67-49C89017BC0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1" name="Freeform: Shape 4900">
              <a:extLst>
                <a:ext uri="{FF2B5EF4-FFF2-40B4-BE49-F238E27FC236}">
                  <a16:creationId xmlns:a16="http://schemas.microsoft.com/office/drawing/2014/main" id="{0E9E7B40-00C1-4D82-93F0-3A348E6C0D36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2" name="Freeform: Shape 4901">
              <a:extLst>
                <a:ext uri="{FF2B5EF4-FFF2-40B4-BE49-F238E27FC236}">
                  <a16:creationId xmlns:a16="http://schemas.microsoft.com/office/drawing/2014/main" id="{0A5E2621-C6C5-4B09-91FC-397EBD8F4B01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3" name="Freeform: Shape 4902">
              <a:extLst>
                <a:ext uri="{FF2B5EF4-FFF2-40B4-BE49-F238E27FC236}">
                  <a16:creationId xmlns:a16="http://schemas.microsoft.com/office/drawing/2014/main" id="{58085BEC-5F8B-4D91-86FC-856499DBA410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4" name="Freeform: Shape 4903">
              <a:extLst>
                <a:ext uri="{FF2B5EF4-FFF2-40B4-BE49-F238E27FC236}">
                  <a16:creationId xmlns:a16="http://schemas.microsoft.com/office/drawing/2014/main" id="{E023E9D5-2E1E-4360-BB03-B304BF1F74E3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5" name="Freeform: Shape 4904">
              <a:extLst>
                <a:ext uri="{FF2B5EF4-FFF2-40B4-BE49-F238E27FC236}">
                  <a16:creationId xmlns:a16="http://schemas.microsoft.com/office/drawing/2014/main" id="{17844597-AECC-4761-AF20-E5DE4D37015F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6" name="Freeform: Shape 4905">
              <a:extLst>
                <a:ext uri="{FF2B5EF4-FFF2-40B4-BE49-F238E27FC236}">
                  <a16:creationId xmlns:a16="http://schemas.microsoft.com/office/drawing/2014/main" id="{47996039-AA61-4C5F-97A8-40E3AAFB491D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7" name="Freeform: Shape 4906">
              <a:extLst>
                <a:ext uri="{FF2B5EF4-FFF2-40B4-BE49-F238E27FC236}">
                  <a16:creationId xmlns:a16="http://schemas.microsoft.com/office/drawing/2014/main" id="{3D7944B9-650B-4911-BE77-9425FD044AB3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8" name="Freeform: Shape 4907">
              <a:extLst>
                <a:ext uri="{FF2B5EF4-FFF2-40B4-BE49-F238E27FC236}">
                  <a16:creationId xmlns:a16="http://schemas.microsoft.com/office/drawing/2014/main" id="{6CD07EE5-E436-478B-918B-04D71C96AFFB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9" name="Freeform: Shape 4908">
              <a:extLst>
                <a:ext uri="{FF2B5EF4-FFF2-40B4-BE49-F238E27FC236}">
                  <a16:creationId xmlns:a16="http://schemas.microsoft.com/office/drawing/2014/main" id="{B2ED2E72-01F0-4F8D-B322-EC6F59C65992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0" name="Freeform: Shape 4909">
              <a:extLst>
                <a:ext uri="{FF2B5EF4-FFF2-40B4-BE49-F238E27FC236}">
                  <a16:creationId xmlns:a16="http://schemas.microsoft.com/office/drawing/2014/main" id="{39421C6C-4F27-4E2B-87FF-54D84B5522A9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1" name="Freeform: Shape 4910">
              <a:extLst>
                <a:ext uri="{FF2B5EF4-FFF2-40B4-BE49-F238E27FC236}">
                  <a16:creationId xmlns:a16="http://schemas.microsoft.com/office/drawing/2014/main" id="{8D91EB08-F03B-41FD-B709-F20C079B4886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2" name="Freeform: Shape 4911">
              <a:extLst>
                <a:ext uri="{FF2B5EF4-FFF2-40B4-BE49-F238E27FC236}">
                  <a16:creationId xmlns:a16="http://schemas.microsoft.com/office/drawing/2014/main" id="{1ED597C9-62E1-4A88-A1CE-8FB878D5E207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3" name="Freeform: Shape 4912">
              <a:extLst>
                <a:ext uri="{FF2B5EF4-FFF2-40B4-BE49-F238E27FC236}">
                  <a16:creationId xmlns:a16="http://schemas.microsoft.com/office/drawing/2014/main" id="{AC86AD2D-C41A-4DF8-B3A4-142ACDA85836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4" name="Freeform: Shape 4913">
              <a:extLst>
                <a:ext uri="{FF2B5EF4-FFF2-40B4-BE49-F238E27FC236}">
                  <a16:creationId xmlns:a16="http://schemas.microsoft.com/office/drawing/2014/main" id="{7DF99346-5CC2-428B-B668-5FE4F05E5A4F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5" name="Freeform: Shape 4914">
              <a:extLst>
                <a:ext uri="{FF2B5EF4-FFF2-40B4-BE49-F238E27FC236}">
                  <a16:creationId xmlns:a16="http://schemas.microsoft.com/office/drawing/2014/main" id="{396E1AE6-205F-4B48-8189-D584C760264B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6" name="Freeform: Shape 4915">
              <a:extLst>
                <a:ext uri="{FF2B5EF4-FFF2-40B4-BE49-F238E27FC236}">
                  <a16:creationId xmlns:a16="http://schemas.microsoft.com/office/drawing/2014/main" id="{645500DD-159E-4BF7-9ECE-C8459FF1AED4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7" name="Freeform: Shape 4916">
              <a:extLst>
                <a:ext uri="{FF2B5EF4-FFF2-40B4-BE49-F238E27FC236}">
                  <a16:creationId xmlns:a16="http://schemas.microsoft.com/office/drawing/2014/main" id="{7F9D39C9-86CA-4E68-B133-4B971A2CDC6C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8" name="Freeform: Shape 4917">
              <a:extLst>
                <a:ext uri="{FF2B5EF4-FFF2-40B4-BE49-F238E27FC236}">
                  <a16:creationId xmlns:a16="http://schemas.microsoft.com/office/drawing/2014/main" id="{34C9EC50-C15F-4388-A4C3-9AE5F44C6438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9" name="Freeform: Shape 4918">
              <a:extLst>
                <a:ext uri="{FF2B5EF4-FFF2-40B4-BE49-F238E27FC236}">
                  <a16:creationId xmlns:a16="http://schemas.microsoft.com/office/drawing/2014/main" id="{928A61BA-9819-4BE4-A4F4-52C1DBA770DB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0" name="Freeform: Shape 4919">
              <a:extLst>
                <a:ext uri="{FF2B5EF4-FFF2-40B4-BE49-F238E27FC236}">
                  <a16:creationId xmlns:a16="http://schemas.microsoft.com/office/drawing/2014/main" id="{2A8F7178-7193-4A03-B063-6E410F67461A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1" name="Freeform: Shape 4920">
              <a:extLst>
                <a:ext uri="{FF2B5EF4-FFF2-40B4-BE49-F238E27FC236}">
                  <a16:creationId xmlns:a16="http://schemas.microsoft.com/office/drawing/2014/main" id="{E1677D5F-E946-43F9-B810-D61CFE89B85D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2" name="Freeform: Shape 4921">
              <a:extLst>
                <a:ext uri="{FF2B5EF4-FFF2-40B4-BE49-F238E27FC236}">
                  <a16:creationId xmlns:a16="http://schemas.microsoft.com/office/drawing/2014/main" id="{D523ED1E-1538-438D-96AC-9432D4DDD267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3" name="Freeform: Shape 4922">
              <a:extLst>
                <a:ext uri="{FF2B5EF4-FFF2-40B4-BE49-F238E27FC236}">
                  <a16:creationId xmlns:a16="http://schemas.microsoft.com/office/drawing/2014/main" id="{E175983D-B7E1-4A0F-ABA8-26AA9A6F45AB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4" name="Freeform: Shape 4923">
              <a:extLst>
                <a:ext uri="{FF2B5EF4-FFF2-40B4-BE49-F238E27FC236}">
                  <a16:creationId xmlns:a16="http://schemas.microsoft.com/office/drawing/2014/main" id="{ADDC324C-1D82-4818-A878-0AF0D9579B80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5" name="Freeform: Shape 4924">
              <a:extLst>
                <a:ext uri="{FF2B5EF4-FFF2-40B4-BE49-F238E27FC236}">
                  <a16:creationId xmlns:a16="http://schemas.microsoft.com/office/drawing/2014/main" id="{55AE3DE8-8B57-42C7-BF2B-BB6C3D2557B0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6" name="Freeform: Shape 4925">
              <a:extLst>
                <a:ext uri="{FF2B5EF4-FFF2-40B4-BE49-F238E27FC236}">
                  <a16:creationId xmlns:a16="http://schemas.microsoft.com/office/drawing/2014/main" id="{8889C5AA-F413-42D2-A3B4-CB683346A0BC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7" name="Freeform: Shape 4926">
              <a:extLst>
                <a:ext uri="{FF2B5EF4-FFF2-40B4-BE49-F238E27FC236}">
                  <a16:creationId xmlns:a16="http://schemas.microsoft.com/office/drawing/2014/main" id="{21755A0B-2D46-4F56-8450-6C6800BB07B0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8" name="Freeform: Shape 4927">
              <a:extLst>
                <a:ext uri="{FF2B5EF4-FFF2-40B4-BE49-F238E27FC236}">
                  <a16:creationId xmlns:a16="http://schemas.microsoft.com/office/drawing/2014/main" id="{C5EC12BB-9D39-4403-9191-6253B7CC05AA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9" name="Freeform: Shape 4928">
              <a:extLst>
                <a:ext uri="{FF2B5EF4-FFF2-40B4-BE49-F238E27FC236}">
                  <a16:creationId xmlns:a16="http://schemas.microsoft.com/office/drawing/2014/main" id="{8A533A30-10D2-4E1B-B2B8-6F2EDD0DBD9B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0" name="Freeform: Shape 4929">
              <a:extLst>
                <a:ext uri="{FF2B5EF4-FFF2-40B4-BE49-F238E27FC236}">
                  <a16:creationId xmlns:a16="http://schemas.microsoft.com/office/drawing/2014/main" id="{C8963F2C-8B29-478D-B190-A774D99F3872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1" name="Freeform: Shape 4930">
              <a:extLst>
                <a:ext uri="{FF2B5EF4-FFF2-40B4-BE49-F238E27FC236}">
                  <a16:creationId xmlns:a16="http://schemas.microsoft.com/office/drawing/2014/main" id="{DEBF58C5-37F0-4356-B84D-E96BD6481828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2" name="Freeform: Shape 4931">
              <a:extLst>
                <a:ext uri="{FF2B5EF4-FFF2-40B4-BE49-F238E27FC236}">
                  <a16:creationId xmlns:a16="http://schemas.microsoft.com/office/drawing/2014/main" id="{D97AF394-B371-4C91-9AC2-5B76D889B12A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3" name="Freeform: Shape 4932">
              <a:extLst>
                <a:ext uri="{FF2B5EF4-FFF2-40B4-BE49-F238E27FC236}">
                  <a16:creationId xmlns:a16="http://schemas.microsoft.com/office/drawing/2014/main" id="{35C5ED91-39BA-42D8-84FE-86AA05EF313B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4" name="Freeform: Shape 4933">
              <a:extLst>
                <a:ext uri="{FF2B5EF4-FFF2-40B4-BE49-F238E27FC236}">
                  <a16:creationId xmlns:a16="http://schemas.microsoft.com/office/drawing/2014/main" id="{971A4723-2501-4ED9-B859-2B9B4E07CE88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5" name="Freeform: Shape 4934">
              <a:extLst>
                <a:ext uri="{FF2B5EF4-FFF2-40B4-BE49-F238E27FC236}">
                  <a16:creationId xmlns:a16="http://schemas.microsoft.com/office/drawing/2014/main" id="{302D288E-1DD2-454D-9A1D-A6E394CDAB45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6" name="Freeform: Shape 4935">
              <a:extLst>
                <a:ext uri="{FF2B5EF4-FFF2-40B4-BE49-F238E27FC236}">
                  <a16:creationId xmlns:a16="http://schemas.microsoft.com/office/drawing/2014/main" id="{5C62660A-9E5A-40E4-81CA-F6D5080FD9A7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7" name="Freeform: Shape 4936">
              <a:extLst>
                <a:ext uri="{FF2B5EF4-FFF2-40B4-BE49-F238E27FC236}">
                  <a16:creationId xmlns:a16="http://schemas.microsoft.com/office/drawing/2014/main" id="{4AC3EA06-1686-4C89-8B49-1A7DF7EBFE55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8" name="Freeform: Shape 4937">
              <a:extLst>
                <a:ext uri="{FF2B5EF4-FFF2-40B4-BE49-F238E27FC236}">
                  <a16:creationId xmlns:a16="http://schemas.microsoft.com/office/drawing/2014/main" id="{3F1E5BEB-AF88-47DA-9D05-CC97AD96FF16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9" name="Freeform: Shape 4938">
              <a:extLst>
                <a:ext uri="{FF2B5EF4-FFF2-40B4-BE49-F238E27FC236}">
                  <a16:creationId xmlns:a16="http://schemas.microsoft.com/office/drawing/2014/main" id="{CD7AECDA-AD1B-429B-BE66-AE3C365E5F2A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0" name="Freeform: Shape 4939">
              <a:extLst>
                <a:ext uri="{FF2B5EF4-FFF2-40B4-BE49-F238E27FC236}">
                  <a16:creationId xmlns:a16="http://schemas.microsoft.com/office/drawing/2014/main" id="{D6224686-B964-44AB-BF6F-73941822B70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1" name="Freeform: Shape 4940">
              <a:extLst>
                <a:ext uri="{FF2B5EF4-FFF2-40B4-BE49-F238E27FC236}">
                  <a16:creationId xmlns:a16="http://schemas.microsoft.com/office/drawing/2014/main" id="{04AD52D7-8C88-44A2-8DBA-709EB7D32117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2" name="Freeform: Shape 4941">
              <a:extLst>
                <a:ext uri="{FF2B5EF4-FFF2-40B4-BE49-F238E27FC236}">
                  <a16:creationId xmlns:a16="http://schemas.microsoft.com/office/drawing/2014/main" id="{99C5B660-7B2A-4D93-B55F-806F44F07B25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3" name="Freeform: Shape 4942">
              <a:extLst>
                <a:ext uri="{FF2B5EF4-FFF2-40B4-BE49-F238E27FC236}">
                  <a16:creationId xmlns:a16="http://schemas.microsoft.com/office/drawing/2014/main" id="{D12A65B5-435A-448C-904F-420900B5BE9D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4" name="Freeform: Shape 4943">
              <a:extLst>
                <a:ext uri="{FF2B5EF4-FFF2-40B4-BE49-F238E27FC236}">
                  <a16:creationId xmlns:a16="http://schemas.microsoft.com/office/drawing/2014/main" id="{ADF13497-F640-445E-8719-3B5571336960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5" name="Freeform: Shape 4944">
              <a:extLst>
                <a:ext uri="{FF2B5EF4-FFF2-40B4-BE49-F238E27FC236}">
                  <a16:creationId xmlns:a16="http://schemas.microsoft.com/office/drawing/2014/main" id="{562B5D3C-1D91-423D-A542-51ED34C2232B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6" name="Freeform: Shape 4945">
              <a:extLst>
                <a:ext uri="{FF2B5EF4-FFF2-40B4-BE49-F238E27FC236}">
                  <a16:creationId xmlns:a16="http://schemas.microsoft.com/office/drawing/2014/main" id="{230D7EC1-C74F-4F06-9C7C-A6C311E802C9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7" name="Freeform: Shape 4946">
              <a:extLst>
                <a:ext uri="{FF2B5EF4-FFF2-40B4-BE49-F238E27FC236}">
                  <a16:creationId xmlns:a16="http://schemas.microsoft.com/office/drawing/2014/main" id="{69DCCF1A-2457-46D7-B458-5FEC3F5BEBDC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8" name="Freeform: Shape 4947">
              <a:extLst>
                <a:ext uri="{FF2B5EF4-FFF2-40B4-BE49-F238E27FC236}">
                  <a16:creationId xmlns:a16="http://schemas.microsoft.com/office/drawing/2014/main" id="{F1429993-3F48-4DC1-AA4F-7FE9C28257E3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9" name="Freeform: Shape 4948">
              <a:extLst>
                <a:ext uri="{FF2B5EF4-FFF2-40B4-BE49-F238E27FC236}">
                  <a16:creationId xmlns:a16="http://schemas.microsoft.com/office/drawing/2014/main" id="{758E43F2-AE6E-4B72-ABA0-895AB9D2918D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0" name="Freeform: Shape 4949">
              <a:extLst>
                <a:ext uri="{FF2B5EF4-FFF2-40B4-BE49-F238E27FC236}">
                  <a16:creationId xmlns:a16="http://schemas.microsoft.com/office/drawing/2014/main" id="{81156633-8F3A-4A5A-92FF-A3DF4816130F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1" name="Freeform: Shape 4950">
              <a:extLst>
                <a:ext uri="{FF2B5EF4-FFF2-40B4-BE49-F238E27FC236}">
                  <a16:creationId xmlns:a16="http://schemas.microsoft.com/office/drawing/2014/main" id="{FA54D4D8-D70E-48FC-BECB-68B11657599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2" name="Freeform: Shape 4951">
              <a:extLst>
                <a:ext uri="{FF2B5EF4-FFF2-40B4-BE49-F238E27FC236}">
                  <a16:creationId xmlns:a16="http://schemas.microsoft.com/office/drawing/2014/main" id="{3D1ED92A-710F-42A7-8341-00729A13367B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3" name="Freeform: Shape 4952">
              <a:extLst>
                <a:ext uri="{FF2B5EF4-FFF2-40B4-BE49-F238E27FC236}">
                  <a16:creationId xmlns:a16="http://schemas.microsoft.com/office/drawing/2014/main" id="{447E9867-BA79-427C-912B-354307E0E8B5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4" name="Freeform: Shape 4953">
              <a:extLst>
                <a:ext uri="{FF2B5EF4-FFF2-40B4-BE49-F238E27FC236}">
                  <a16:creationId xmlns:a16="http://schemas.microsoft.com/office/drawing/2014/main" id="{4C9F83B0-3451-4EA7-BD44-AF0D1C90D38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5" name="Freeform: Shape 4954">
              <a:extLst>
                <a:ext uri="{FF2B5EF4-FFF2-40B4-BE49-F238E27FC236}">
                  <a16:creationId xmlns:a16="http://schemas.microsoft.com/office/drawing/2014/main" id="{04E0CA42-C0D0-4660-9501-D1DE4F28DA85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6" name="Freeform: Shape 4955">
              <a:extLst>
                <a:ext uri="{FF2B5EF4-FFF2-40B4-BE49-F238E27FC236}">
                  <a16:creationId xmlns:a16="http://schemas.microsoft.com/office/drawing/2014/main" id="{FAC04D69-3E24-4F00-9329-DCE8DD080EDE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7" name="Freeform: Shape 4956">
              <a:extLst>
                <a:ext uri="{FF2B5EF4-FFF2-40B4-BE49-F238E27FC236}">
                  <a16:creationId xmlns:a16="http://schemas.microsoft.com/office/drawing/2014/main" id="{F73054C8-256E-4B35-AD28-EBFD962100E1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8" name="Freeform: Shape 4957">
              <a:extLst>
                <a:ext uri="{FF2B5EF4-FFF2-40B4-BE49-F238E27FC236}">
                  <a16:creationId xmlns:a16="http://schemas.microsoft.com/office/drawing/2014/main" id="{42B097DE-C067-4216-8E77-8BB5C5D4662E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9" name="Freeform: Shape 4958">
              <a:extLst>
                <a:ext uri="{FF2B5EF4-FFF2-40B4-BE49-F238E27FC236}">
                  <a16:creationId xmlns:a16="http://schemas.microsoft.com/office/drawing/2014/main" id="{32A7D406-4A1D-4089-BB6B-7C127911E47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0" name="Freeform: Shape 4959">
              <a:extLst>
                <a:ext uri="{FF2B5EF4-FFF2-40B4-BE49-F238E27FC236}">
                  <a16:creationId xmlns:a16="http://schemas.microsoft.com/office/drawing/2014/main" id="{C30831BD-A5C5-4C52-9A3B-9A4B541249F0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1" name="Freeform: Shape 4960">
              <a:extLst>
                <a:ext uri="{FF2B5EF4-FFF2-40B4-BE49-F238E27FC236}">
                  <a16:creationId xmlns:a16="http://schemas.microsoft.com/office/drawing/2014/main" id="{099CE866-1594-49CD-B886-93BA4A5E5880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2" name="Freeform: Shape 4961">
              <a:extLst>
                <a:ext uri="{FF2B5EF4-FFF2-40B4-BE49-F238E27FC236}">
                  <a16:creationId xmlns:a16="http://schemas.microsoft.com/office/drawing/2014/main" id="{03DE14AB-D6D5-47FD-92FB-3EC30F4CBDBD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3" name="Freeform: Shape 4962">
              <a:extLst>
                <a:ext uri="{FF2B5EF4-FFF2-40B4-BE49-F238E27FC236}">
                  <a16:creationId xmlns:a16="http://schemas.microsoft.com/office/drawing/2014/main" id="{E16F98DB-1EA0-4EC5-A2B9-75FE17D4C113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4" name="Freeform: Shape 4963">
              <a:extLst>
                <a:ext uri="{FF2B5EF4-FFF2-40B4-BE49-F238E27FC236}">
                  <a16:creationId xmlns:a16="http://schemas.microsoft.com/office/drawing/2014/main" id="{3221E64E-DBB7-47A8-8180-F403E9AA22E0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5" name="Freeform: Shape 4964">
              <a:extLst>
                <a:ext uri="{FF2B5EF4-FFF2-40B4-BE49-F238E27FC236}">
                  <a16:creationId xmlns:a16="http://schemas.microsoft.com/office/drawing/2014/main" id="{1DFBA29E-21E5-47AE-88FC-4B8908DF5063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6" name="Freeform: Shape 4965">
              <a:extLst>
                <a:ext uri="{FF2B5EF4-FFF2-40B4-BE49-F238E27FC236}">
                  <a16:creationId xmlns:a16="http://schemas.microsoft.com/office/drawing/2014/main" id="{DA61C790-B79D-4948-B24E-5B4338C6B44F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7" name="Freeform: Shape 4966">
              <a:extLst>
                <a:ext uri="{FF2B5EF4-FFF2-40B4-BE49-F238E27FC236}">
                  <a16:creationId xmlns:a16="http://schemas.microsoft.com/office/drawing/2014/main" id="{1C86C60C-56E6-44F9-886F-52E0647FCD4B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8" name="Freeform: Shape 4967">
              <a:extLst>
                <a:ext uri="{FF2B5EF4-FFF2-40B4-BE49-F238E27FC236}">
                  <a16:creationId xmlns:a16="http://schemas.microsoft.com/office/drawing/2014/main" id="{95F15AA0-F7F3-43DB-A214-F7D199828005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9" name="Freeform: Shape 4968">
              <a:extLst>
                <a:ext uri="{FF2B5EF4-FFF2-40B4-BE49-F238E27FC236}">
                  <a16:creationId xmlns:a16="http://schemas.microsoft.com/office/drawing/2014/main" id="{51D21CD0-4F73-4F6C-BC52-F7EB088C6447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0" name="Freeform: Shape 4969">
              <a:extLst>
                <a:ext uri="{FF2B5EF4-FFF2-40B4-BE49-F238E27FC236}">
                  <a16:creationId xmlns:a16="http://schemas.microsoft.com/office/drawing/2014/main" id="{536C0E7D-F68D-41FF-BB01-6293D6547E8E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1" name="Freeform: Shape 4970">
              <a:extLst>
                <a:ext uri="{FF2B5EF4-FFF2-40B4-BE49-F238E27FC236}">
                  <a16:creationId xmlns:a16="http://schemas.microsoft.com/office/drawing/2014/main" id="{76DE1205-2F95-4581-8899-CE8C3AF73626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2" name="Freeform: Shape 4971">
              <a:extLst>
                <a:ext uri="{FF2B5EF4-FFF2-40B4-BE49-F238E27FC236}">
                  <a16:creationId xmlns:a16="http://schemas.microsoft.com/office/drawing/2014/main" id="{B446C52C-5C29-4B3D-81D7-117CBD06ADEC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3" name="Freeform: Shape 4972">
              <a:extLst>
                <a:ext uri="{FF2B5EF4-FFF2-40B4-BE49-F238E27FC236}">
                  <a16:creationId xmlns:a16="http://schemas.microsoft.com/office/drawing/2014/main" id="{08DE5CAE-8BF9-4D76-8BE4-469867110C04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4" name="Freeform: Shape 4973">
              <a:extLst>
                <a:ext uri="{FF2B5EF4-FFF2-40B4-BE49-F238E27FC236}">
                  <a16:creationId xmlns:a16="http://schemas.microsoft.com/office/drawing/2014/main" id="{03245ECB-ED0B-4A79-B342-19EE47BB0710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5" name="Freeform: Shape 4974">
              <a:extLst>
                <a:ext uri="{FF2B5EF4-FFF2-40B4-BE49-F238E27FC236}">
                  <a16:creationId xmlns:a16="http://schemas.microsoft.com/office/drawing/2014/main" id="{803CA50A-279E-4FFD-AC6E-DBDB9937A189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6" name="Freeform: Shape 4975">
              <a:extLst>
                <a:ext uri="{FF2B5EF4-FFF2-40B4-BE49-F238E27FC236}">
                  <a16:creationId xmlns:a16="http://schemas.microsoft.com/office/drawing/2014/main" id="{D95D0E48-36A9-4A8B-954B-38B4CE31C78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7" name="Freeform: Shape 4976">
              <a:extLst>
                <a:ext uri="{FF2B5EF4-FFF2-40B4-BE49-F238E27FC236}">
                  <a16:creationId xmlns:a16="http://schemas.microsoft.com/office/drawing/2014/main" id="{324DA55A-CADA-41CB-B05E-8042D887C839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8" name="Freeform: Shape 4977">
              <a:extLst>
                <a:ext uri="{FF2B5EF4-FFF2-40B4-BE49-F238E27FC236}">
                  <a16:creationId xmlns:a16="http://schemas.microsoft.com/office/drawing/2014/main" id="{E164D1F2-7145-4652-B2B0-CBF95F6CDA1A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9" name="Freeform: Shape 4978">
              <a:extLst>
                <a:ext uri="{FF2B5EF4-FFF2-40B4-BE49-F238E27FC236}">
                  <a16:creationId xmlns:a16="http://schemas.microsoft.com/office/drawing/2014/main" id="{4DD55D4A-E10E-4BAD-9D39-C6677FAEF5CA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0" name="Freeform: Shape 4979">
              <a:extLst>
                <a:ext uri="{FF2B5EF4-FFF2-40B4-BE49-F238E27FC236}">
                  <a16:creationId xmlns:a16="http://schemas.microsoft.com/office/drawing/2014/main" id="{1F111DEE-5FF3-4FB2-BB44-26BAA8887D11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1" name="Freeform: Shape 4980">
              <a:extLst>
                <a:ext uri="{FF2B5EF4-FFF2-40B4-BE49-F238E27FC236}">
                  <a16:creationId xmlns:a16="http://schemas.microsoft.com/office/drawing/2014/main" id="{46728564-73E4-4E33-B01A-045CE1830B61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2" name="Freeform: Shape 4981">
              <a:extLst>
                <a:ext uri="{FF2B5EF4-FFF2-40B4-BE49-F238E27FC236}">
                  <a16:creationId xmlns:a16="http://schemas.microsoft.com/office/drawing/2014/main" id="{A872F6A1-D7E6-4604-86F6-489B0F8C202A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3" name="Freeform: Shape 4982">
              <a:extLst>
                <a:ext uri="{FF2B5EF4-FFF2-40B4-BE49-F238E27FC236}">
                  <a16:creationId xmlns:a16="http://schemas.microsoft.com/office/drawing/2014/main" id="{F843B1AE-DF43-4F27-A7F7-E81882227820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4" name="Freeform: Shape 4983">
              <a:extLst>
                <a:ext uri="{FF2B5EF4-FFF2-40B4-BE49-F238E27FC236}">
                  <a16:creationId xmlns:a16="http://schemas.microsoft.com/office/drawing/2014/main" id="{81A9535B-2177-46E4-B1FB-4E4A56689468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5" name="Freeform: Shape 4984">
              <a:extLst>
                <a:ext uri="{FF2B5EF4-FFF2-40B4-BE49-F238E27FC236}">
                  <a16:creationId xmlns:a16="http://schemas.microsoft.com/office/drawing/2014/main" id="{4B92969E-4943-4338-965B-27537AABE8BC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6" name="Freeform: Shape 4985">
              <a:extLst>
                <a:ext uri="{FF2B5EF4-FFF2-40B4-BE49-F238E27FC236}">
                  <a16:creationId xmlns:a16="http://schemas.microsoft.com/office/drawing/2014/main" id="{1D5A76A6-57FB-41A6-A6EA-8B42DDC91B94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7" name="Freeform: Shape 4986">
              <a:extLst>
                <a:ext uri="{FF2B5EF4-FFF2-40B4-BE49-F238E27FC236}">
                  <a16:creationId xmlns:a16="http://schemas.microsoft.com/office/drawing/2014/main" id="{98537556-D5B7-4436-8B35-FC2898DC6B13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8" name="Freeform: Shape 4987">
              <a:extLst>
                <a:ext uri="{FF2B5EF4-FFF2-40B4-BE49-F238E27FC236}">
                  <a16:creationId xmlns:a16="http://schemas.microsoft.com/office/drawing/2014/main" id="{AB4B5EE3-7346-4712-B5E3-D80EE18625D9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9" name="Freeform: Shape 4988">
              <a:extLst>
                <a:ext uri="{FF2B5EF4-FFF2-40B4-BE49-F238E27FC236}">
                  <a16:creationId xmlns:a16="http://schemas.microsoft.com/office/drawing/2014/main" id="{B9D8CEEE-2DA2-4F61-91ED-D29DA22A2994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0" name="Freeform: Shape 4989">
              <a:extLst>
                <a:ext uri="{FF2B5EF4-FFF2-40B4-BE49-F238E27FC236}">
                  <a16:creationId xmlns:a16="http://schemas.microsoft.com/office/drawing/2014/main" id="{8D391547-5D16-42F8-9A1D-E0B520634C78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1" name="Freeform: Shape 4990">
              <a:extLst>
                <a:ext uri="{FF2B5EF4-FFF2-40B4-BE49-F238E27FC236}">
                  <a16:creationId xmlns:a16="http://schemas.microsoft.com/office/drawing/2014/main" id="{26ADF826-7C2E-4756-A00F-0CE68E4EADF0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2" name="Freeform: Shape 4991">
              <a:extLst>
                <a:ext uri="{FF2B5EF4-FFF2-40B4-BE49-F238E27FC236}">
                  <a16:creationId xmlns:a16="http://schemas.microsoft.com/office/drawing/2014/main" id="{DB34C954-9E97-4862-89DC-8099930A2128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3" name="Freeform: Shape 4992">
              <a:extLst>
                <a:ext uri="{FF2B5EF4-FFF2-40B4-BE49-F238E27FC236}">
                  <a16:creationId xmlns:a16="http://schemas.microsoft.com/office/drawing/2014/main" id="{33755280-B828-4380-8F30-82B4ED6966A2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4" name="Freeform: Shape 4993">
              <a:extLst>
                <a:ext uri="{FF2B5EF4-FFF2-40B4-BE49-F238E27FC236}">
                  <a16:creationId xmlns:a16="http://schemas.microsoft.com/office/drawing/2014/main" id="{5D92E97F-DCA9-49A6-A538-7136A24365A8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5" name="Freeform: Shape 4994">
              <a:extLst>
                <a:ext uri="{FF2B5EF4-FFF2-40B4-BE49-F238E27FC236}">
                  <a16:creationId xmlns:a16="http://schemas.microsoft.com/office/drawing/2014/main" id="{1BB5E230-8BBA-45EB-8729-847AC17151F9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6" name="Freeform: Shape 4995">
              <a:extLst>
                <a:ext uri="{FF2B5EF4-FFF2-40B4-BE49-F238E27FC236}">
                  <a16:creationId xmlns:a16="http://schemas.microsoft.com/office/drawing/2014/main" id="{A6D5E035-5CDD-483F-8842-F8C3311899C6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7" name="Freeform: Shape 4996">
              <a:extLst>
                <a:ext uri="{FF2B5EF4-FFF2-40B4-BE49-F238E27FC236}">
                  <a16:creationId xmlns:a16="http://schemas.microsoft.com/office/drawing/2014/main" id="{47E8CD3C-F04B-4DC8-94A3-9A6F85314EF1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8" name="Freeform: Shape 4997">
              <a:extLst>
                <a:ext uri="{FF2B5EF4-FFF2-40B4-BE49-F238E27FC236}">
                  <a16:creationId xmlns:a16="http://schemas.microsoft.com/office/drawing/2014/main" id="{0770376B-F6F8-4F8E-94DF-A82232A8B3BC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9" name="Freeform: Shape 4998">
              <a:extLst>
                <a:ext uri="{FF2B5EF4-FFF2-40B4-BE49-F238E27FC236}">
                  <a16:creationId xmlns:a16="http://schemas.microsoft.com/office/drawing/2014/main" id="{5166CD16-33B7-4663-B354-02FB8AD15764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0" name="Freeform: Shape 4999">
              <a:extLst>
                <a:ext uri="{FF2B5EF4-FFF2-40B4-BE49-F238E27FC236}">
                  <a16:creationId xmlns:a16="http://schemas.microsoft.com/office/drawing/2014/main" id="{34A1B4E2-1984-459B-8767-AD6FC0856E51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1" name="Freeform: Shape 5000">
              <a:extLst>
                <a:ext uri="{FF2B5EF4-FFF2-40B4-BE49-F238E27FC236}">
                  <a16:creationId xmlns:a16="http://schemas.microsoft.com/office/drawing/2014/main" id="{55DBB660-DFC9-4C24-81A7-8D6017AB30EE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2" name="Freeform: Shape 5001">
              <a:extLst>
                <a:ext uri="{FF2B5EF4-FFF2-40B4-BE49-F238E27FC236}">
                  <a16:creationId xmlns:a16="http://schemas.microsoft.com/office/drawing/2014/main" id="{EC0BB052-14D3-4689-96BA-DBAF62050B4D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3" name="Freeform: Shape 5002">
              <a:extLst>
                <a:ext uri="{FF2B5EF4-FFF2-40B4-BE49-F238E27FC236}">
                  <a16:creationId xmlns:a16="http://schemas.microsoft.com/office/drawing/2014/main" id="{44FDECE5-2C7B-4C2F-A8AE-EB4FB771B649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4" name="Freeform: Shape 5003">
              <a:extLst>
                <a:ext uri="{FF2B5EF4-FFF2-40B4-BE49-F238E27FC236}">
                  <a16:creationId xmlns:a16="http://schemas.microsoft.com/office/drawing/2014/main" id="{828D619C-7D2E-46D0-B2D3-FF406EB2380D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5" name="Freeform: Shape 5004">
              <a:extLst>
                <a:ext uri="{FF2B5EF4-FFF2-40B4-BE49-F238E27FC236}">
                  <a16:creationId xmlns:a16="http://schemas.microsoft.com/office/drawing/2014/main" id="{9B55E08C-D8E1-4572-B336-442814F9B862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6" name="Freeform: Shape 5005">
              <a:extLst>
                <a:ext uri="{FF2B5EF4-FFF2-40B4-BE49-F238E27FC236}">
                  <a16:creationId xmlns:a16="http://schemas.microsoft.com/office/drawing/2014/main" id="{DA8F53CF-A1A3-40BB-B1CB-241EE4140EDD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7" name="Freeform: Shape 5006">
              <a:extLst>
                <a:ext uri="{FF2B5EF4-FFF2-40B4-BE49-F238E27FC236}">
                  <a16:creationId xmlns:a16="http://schemas.microsoft.com/office/drawing/2014/main" id="{D143D065-4E57-42A0-9B10-F02E666C9CCD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8" name="Freeform: Shape 5007">
              <a:extLst>
                <a:ext uri="{FF2B5EF4-FFF2-40B4-BE49-F238E27FC236}">
                  <a16:creationId xmlns:a16="http://schemas.microsoft.com/office/drawing/2014/main" id="{3B3E6C8C-F8B0-44C7-A561-08CF2938CDAA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9" name="Freeform: Shape 5008">
              <a:extLst>
                <a:ext uri="{FF2B5EF4-FFF2-40B4-BE49-F238E27FC236}">
                  <a16:creationId xmlns:a16="http://schemas.microsoft.com/office/drawing/2014/main" id="{98E1B9BA-F917-4BA5-AFD6-22A3E4ABD1D1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0" name="Freeform: Shape 5009">
              <a:extLst>
                <a:ext uri="{FF2B5EF4-FFF2-40B4-BE49-F238E27FC236}">
                  <a16:creationId xmlns:a16="http://schemas.microsoft.com/office/drawing/2014/main" id="{F8BBFD53-D9AF-4F01-B5B6-EE4DF7B70ED1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1" name="Freeform: Shape 5010">
              <a:extLst>
                <a:ext uri="{FF2B5EF4-FFF2-40B4-BE49-F238E27FC236}">
                  <a16:creationId xmlns:a16="http://schemas.microsoft.com/office/drawing/2014/main" id="{5724E9F5-659D-409A-8597-9EB55D6B33B8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2" name="Freeform: Shape 5011">
              <a:extLst>
                <a:ext uri="{FF2B5EF4-FFF2-40B4-BE49-F238E27FC236}">
                  <a16:creationId xmlns:a16="http://schemas.microsoft.com/office/drawing/2014/main" id="{3532C839-8FF6-4B89-88E1-0587058FDE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3" name="Freeform: Shape 5012">
              <a:extLst>
                <a:ext uri="{FF2B5EF4-FFF2-40B4-BE49-F238E27FC236}">
                  <a16:creationId xmlns:a16="http://schemas.microsoft.com/office/drawing/2014/main" id="{1D98D073-CA7E-42B7-BAD7-9060772C32C7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4" name="Freeform: Shape 5013">
              <a:extLst>
                <a:ext uri="{FF2B5EF4-FFF2-40B4-BE49-F238E27FC236}">
                  <a16:creationId xmlns:a16="http://schemas.microsoft.com/office/drawing/2014/main" id="{60DE2B12-1E23-4264-8854-89081D79F938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5" name="Freeform: Shape 5014">
              <a:extLst>
                <a:ext uri="{FF2B5EF4-FFF2-40B4-BE49-F238E27FC236}">
                  <a16:creationId xmlns:a16="http://schemas.microsoft.com/office/drawing/2014/main" id="{2AA4C54E-DB46-4D9F-8F97-3EDF9E586B4D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6" name="Freeform: Shape 5015">
              <a:extLst>
                <a:ext uri="{FF2B5EF4-FFF2-40B4-BE49-F238E27FC236}">
                  <a16:creationId xmlns:a16="http://schemas.microsoft.com/office/drawing/2014/main" id="{7EA1501F-8DD9-447D-A5F6-D7A91E675CCD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7" name="Freeform: Shape 5016">
              <a:extLst>
                <a:ext uri="{FF2B5EF4-FFF2-40B4-BE49-F238E27FC236}">
                  <a16:creationId xmlns:a16="http://schemas.microsoft.com/office/drawing/2014/main" id="{6E0BC58C-BDFB-4CD2-B1F3-EBBE3EA944FE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8" name="Freeform: Shape 5017">
              <a:extLst>
                <a:ext uri="{FF2B5EF4-FFF2-40B4-BE49-F238E27FC236}">
                  <a16:creationId xmlns:a16="http://schemas.microsoft.com/office/drawing/2014/main" id="{CF73AB51-E38E-45A7-B5E7-07F75AD07D1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9" name="Freeform: Shape 5018">
              <a:extLst>
                <a:ext uri="{FF2B5EF4-FFF2-40B4-BE49-F238E27FC236}">
                  <a16:creationId xmlns:a16="http://schemas.microsoft.com/office/drawing/2014/main" id="{4DFFF342-9E5D-4C1B-B4DC-4269D45B8CD2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0" name="Freeform: Shape 5019">
              <a:extLst>
                <a:ext uri="{FF2B5EF4-FFF2-40B4-BE49-F238E27FC236}">
                  <a16:creationId xmlns:a16="http://schemas.microsoft.com/office/drawing/2014/main" id="{A0AD24A2-30F9-4D23-B57A-E72BCA40AB0D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1" name="Freeform: Shape 5020">
              <a:extLst>
                <a:ext uri="{FF2B5EF4-FFF2-40B4-BE49-F238E27FC236}">
                  <a16:creationId xmlns:a16="http://schemas.microsoft.com/office/drawing/2014/main" id="{C66D2042-9813-4DAF-B276-219D18BD00D0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2" name="Freeform: Shape 5021">
              <a:extLst>
                <a:ext uri="{FF2B5EF4-FFF2-40B4-BE49-F238E27FC236}">
                  <a16:creationId xmlns:a16="http://schemas.microsoft.com/office/drawing/2014/main" id="{B9143E5A-6034-4C40-9437-61D9A6EEE925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3" name="Freeform: Shape 5022">
              <a:extLst>
                <a:ext uri="{FF2B5EF4-FFF2-40B4-BE49-F238E27FC236}">
                  <a16:creationId xmlns:a16="http://schemas.microsoft.com/office/drawing/2014/main" id="{348B9CC5-221B-4BE6-B6CE-5EBFD2795809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4" name="Freeform: Shape 5023">
              <a:extLst>
                <a:ext uri="{FF2B5EF4-FFF2-40B4-BE49-F238E27FC236}">
                  <a16:creationId xmlns:a16="http://schemas.microsoft.com/office/drawing/2014/main" id="{A67FF773-B8EB-4BC6-84E9-E0EBFF6AE7F3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5" name="Freeform: Shape 5024">
              <a:extLst>
                <a:ext uri="{FF2B5EF4-FFF2-40B4-BE49-F238E27FC236}">
                  <a16:creationId xmlns:a16="http://schemas.microsoft.com/office/drawing/2014/main" id="{3DFDA833-E5E0-493F-B642-D447508038A0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6" name="Freeform: Shape 5025">
              <a:extLst>
                <a:ext uri="{FF2B5EF4-FFF2-40B4-BE49-F238E27FC236}">
                  <a16:creationId xmlns:a16="http://schemas.microsoft.com/office/drawing/2014/main" id="{5FC6A783-EC32-4CEF-9FD7-5BAC21F0BFE2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7" name="Freeform: Shape 5026">
              <a:extLst>
                <a:ext uri="{FF2B5EF4-FFF2-40B4-BE49-F238E27FC236}">
                  <a16:creationId xmlns:a16="http://schemas.microsoft.com/office/drawing/2014/main" id="{29F94690-DEE6-4452-9496-E8B544CED970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8" name="Freeform: Shape 5027">
              <a:extLst>
                <a:ext uri="{FF2B5EF4-FFF2-40B4-BE49-F238E27FC236}">
                  <a16:creationId xmlns:a16="http://schemas.microsoft.com/office/drawing/2014/main" id="{E367258F-28B7-4D11-A9A2-F36F8B7A6564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9" name="Freeform: Shape 5028">
              <a:extLst>
                <a:ext uri="{FF2B5EF4-FFF2-40B4-BE49-F238E27FC236}">
                  <a16:creationId xmlns:a16="http://schemas.microsoft.com/office/drawing/2014/main" id="{814793E6-F3D6-40C5-BBAD-2560D2C8A66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0" name="Freeform: Shape 5029">
              <a:extLst>
                <a:ext uri="{FF2B5EF4-FFF2-40B4-BE49-F238E27FC236}">
                  <a16:creationId xmlns:a16="http://schemas.microsoft.com/office/drawing/2014/main" id="{337BCFEB-7CCD-4E9C-8C97-0B3DB9405748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1" name="Freeform: Shape 5030">
              <a:extLst>
                <a:ext uri="{FF2B5EF4-FFF2-40B4-BE49-F238E27FC236}">
                  <a16:creationId xmlns:a16="http://schemas.microsoft.com/office/drawing/2014/main" id="{E8D79516-707C-48D9-B182-E272FA15C3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2" name="Freeform: Shape 5031">
              <a:extLst>
                <a:ext uri="{FF2B5EF4-FFF2-40B4-BE49-F238E27FC236}">
                  <a16:creationId xmlns:a16="http://schemas.microsoft.com/office/drawing/2014/main" id="{264EA912-3BE1-41BC-90AB-116A2F8CDF7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3" name="Freeform: Shape 5032">
              <a:extLst>
                <a:ext uri="{FF2B5EF4-FFF2-40B4-BE49-F238E27FC236}">
                  <a16:creationId xmlns:a16="http://schemas.microsoft.com/office/drawing/2014/main" id="{C5649FF1-4616-41EB-A7A7-ADBB668FA881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4" name="Freeform: Shape 5033">
              <a:extLst>
                <a:ext uri="{FF2B5EF4-FFF2-40B4-BE49-F238E27FC236}">
                  <a16:creationId xmlns:a16="http://schemas.microsoft.com/office/drawing/2014/main" id="{05224738-8016-4C23-97DF-6270E58B6D2B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5" name="Freeform: Shape 5034">
              <a:extLst>
                <a:ext uri="{FF2B5EF4-FFF2-40B4-BE49-F238E27FC236}">
                  <a16:creationId xmlns:a16="http://schemas.microsoft.com/office/drawing/2014/main" id="{1A022444-2B19-47C4-B84A-12F51F72237C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6" name="Freeform: Shape 5035">
              <a:extLst>
                <a:ext uri="{FF2B5EF4-FFF2-40B4-BE49-F238E27FC236}">
                  <a16:creationId xmlns:a16="http://schemas.microsoft.com/office/drawing/2014/main" id="{40E1F437-157A-4FCA-8545-C5708E59C0C2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7" name="Freeform: Shape 5036">
              <a:extLst>
                <a:ext uri="{FF2B5EF4-FFF2-40B4-BE49-F238E27FC236}">
                  <a16:creationId xmlns:a16="http://schemas.microsoft.com/office/drawing/2014/main" id="{84588892-025F-4EAA-9BE1-E14E9275AE44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8" name="Freeform: Shape 5037">
              <a:extLst>
                <a:ext uri="{FF2B5EF4-FFF2-40B4-BE49-F238E27FC236}">
                  <a16:creationId xmlns:a16="http://schemas.microsoft.com/office/drawing/2014/main" id="{BE00724F-7424-4FD8-A142-DF0624C4BE1F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9" name="Freeform: Shape 5038">
              <a:extLst>
                <a:ext uri="{FF2B5EF4-FFF2-40B4-BE49-F238E27FC236}">
                  <a16:creationId xmlns:a16="http://schemas.microsoft.com/office/drawing/2014/main" id="{9E03A486-631B-4F4A-AC83-3728FF19AE60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0" name="Freeform: Shape 5039">
              <a:extLst>
                <a:ext uri="{FF2B5EF4-FFF2-40B4-BE49-F238E27FC236}">
                  <a16:creationId xmlns:a16="http://schemas.microsoft.com/office/drawing/2014/main" id="{7926636F-D9A6-49D1-BCC8-A12355C10565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1" name="Freeform: Shape 5040">
              <a:extLst>
                <a:ext uri="{FF2B5EF4-FFF2-40B4-BE49-F238E27FC236}">
                  <a16:creationId xmlns:a16="http://schemas.microsoft.com/office/drawing/2014/main" id="{BD3BCE91-62D6-4912-BA31-78B96F4D72DC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2" name="Freeform: Shape 5041">
              <a:extLst>
                <a:ext uri="{FF2B5EF4-FFF2-40B4-BE49-F238E27FC236}">
                  <a16:creationId xmlns:a16="http://schemas.microsoft.com/office/drawing/2014/main" id="{92906979-3E26-41F4-B0B3-BF751DDFBDA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3" name="Freeform: Shape 5042">
              <a:extLst>
                <a:ext uri="{FF2B5EF4-FFF2-40B4-BE49-F238E27FC236}">
                  <a16:creationId xmlns:a16="http://schemas.microsoft.com/office/drawing/2014/main" id="{9588C52F-664F-459C-BA81-58303D155D63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4" name="Freeform: Shape 5043">
              <a:extLst>
                <a:ext uri="{FF2B5EF4-FFF2-40B4-BE49-F238E27FC236}">
                  <a16:creationId xmlns:a16="http://schemas.microsoft.com/office/drawing/2014/main" id="{7C683176-BFE0-4E01-9753-0D8C4E1D49FB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5" name="Freeform: Shape 5044">
              <a:extLst>
                <a:ext uri="{FF2B5EF4-FFF2-40B4-BE49-F238E27FC236}">
                  <a16:creationId xmlns:a16="http://schemas.microsoft.com/office/drawing/2014/main" id="{C53E0218-3434-4646-B83E-F47C89780B28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6" name="Freeform: Shape 5045">
              <a:extLst>
                <a:ext uri="{FF2B5EF4-FFF2-40B4-BE49-F238E27FC236}">
                  <a16:creationId xmlns:a16="http://schemas.microsoft.com/office/drawing/2014/main" id="{E5C97381-906D-4F98-82BF-EA5E618844BC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7" name="Freeform: Shape 5046">
              <a:extLst>
                <a:ext uri="{FF2B5EF4-FFF2-40B4-BE49-F238E27FC236}">
                  <a16:creationId xmlns:a16="http://schemas.microsoft.com/office/drawing/2014/main" id="{256CAE68-8F18-4FC1-A101-83C7BBD47798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8" name="Freeform: Shape 5047">
              <a:extLst>
                <a:ext uri="{FF2B5EF4-FFF2-40B4-BE49-F238E27FC236}">
                  <a16:creationId xmlns:a16="http://schemas.microsoft.com/office/drawing/2014/main" id="{4018F271-6FC8-4871-896B-28816B590EE7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9" name="Freeform: Shape 5048">
              <a:extLst>
                <a:ext uri="{FF2B5EF4-FFF2-40B4-BE49-F238E27FC236}">
                  <a16:creationId xmlns:a16="http://schemas.microsoft.com/office/drawing/2014/main" id="{B95E2B24-5630-458B-9840-5C7B790F3EAA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0" name="Freeform: Shape 5049">
              <a:extLst>
                <a:ext uri="{FF2B5EF4-FFF2-40B4-BE49-F238E27FC236}">
                  <a16:creationId xmlns:a16="http://schemas.microsoft.com/office/drawing/2014/main" id="{A2DBECEB-5243-4857-849C-9A18DE2D9B3F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1" name="Freeform: Shape 5050">
              <a:extLst>
                <a:ext uri="{FF2B5EF4-FFF2-40B4-BE49-F238E27FC236}">
                  <a16:creationId xmlns:a16="http://schemas.microsoft.com/office/drawing/2014/main" id="{4843BF1A-242F-4611-8FCB-D4A0FD5F13D7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2" name="Freeform: Shape 5051">
              <a:extLst>
                <a:ext uri="{FF2B5EF4-FFF2-40B4-BE49-F238E27FC236}">
                  <a16:creationId xmlns:a16="http://schemas.microsoft.com/office/drawing/2014/main" id="{3A74D0D0-7801-4A28-9D2B-E89F88908B01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3" name="Freeform: Shape 5052">
              <a:extLst>
                <a:ext uri="{FF2B5EF4-FFF2-40B4-BE49-F238E27FC236}">
                  <a16:creationId xmlns:a16="http://schemas.microsoft.com/office/drawing/2014/main" id="{E2BBA0E3-F812-48F8-982C-00E68F30D41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4" name="Freeform: Shape 5053">
              <a:extLst>
                <a:ext uri="{FF2B5EF4-FFF2-40B4-BE49-F238E27FC236}">
                  <a16:creationId xmlns:a16="http://schemas.microsoft.com/office/drawing/2014/main" id="{F6D8EB92-7398-483A-815F-E87994954D9F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5" name="Freeform: Shape 5054">
              <a:extLst>
                <a:ext uri="{FF2B5EF4-FFF2-40B4-BE49-F238E27FC236}">
                  <a16:creationId xmlns:a16="http://schemas.microsoft.com/office/drawing/2014/main" id="{2A25435D-4CAD-4729-AB6D-0AB3DA1479AA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6" name="Freeform: Shape 5055">
              <a:extLst>
                <a:ext uri="{FF2B5EF4-FFF2-40B4-BE49-F238E27FC236}">
                  <a16:creationId xmlns:a16="http://schemas.microsoft.com/office/drawing/2014/main" id="{4DFBBF9F-7E68-4BCF-A7F9-B05B732E5439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7" name="Freeform: Shape 5056">
              <a:extLst>
                <a:ext uri="{FF2B5EF4-FFF2-40B4-BE49-F238E27FC236}">
                  <a16:creationId xmlns:a16="http://schemas.microsoft.com/office/drawing/2014/main" id="{97764465-1080-45ED-B958-CCFA9CDB7AD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8" name="Freeform: Shape 5057">
              <a:extLst>
                <a:ext uri="{FF2B5EF4-FFF2-40B4-BE49-F238E27FC236}">
                  <a16:creationId xmlns:a16="http://schemas.microsoft.com/office/drawing/2014/main" id="{9DE6793E-AB7F-4F8D-AEDC-4FECC812D4CD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9" name="Freeform: Shape 5058">
              <a:extLst>
                <a:ext uri="{FF2B5EF4-FFF2-40B4-BE49-F238E27FC236}">
                  <a16:creationId xmlns:a16="http://schemas.microsoft.com/office/drawing/2014/main" id="{3634CD0B-A91D-44D9-99EF-D9061E3C356E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0" name="Freeform: Shape 5059">
              <a:extLst>
                <a:ext uri="{FF2B5EF4-FFF2-40B4-BE49-F238E27FC236}">
                  <a16:creationId xmlns:a16="http://schemas.microsoft.com/office/drawing/2014/main" id="{DECCE683-5613-403C-B1F6-A95E16D0E68A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1" name="Freeform: Shape 5060">
              <a:extLst>
                <a:ext uri="{FF2B5EF4-FFF2-40B4-BE49-F238E27FC236}">
                  <a16:creationId xmlns:a16="http://schemas.microsoft.com/office/drawing/2014/main" id="{CB4C2BFC-7BB2-4600-A5C4-9733070361A9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2" name="Freeform: Shape 5061">
              <a:extLst>
                <a:ext uri="{FF2B5EF4-FFF2-40B4-BE49-F238E27FC236}">
                  <a16:creationId xmlns:a16="http://schemas.microsoft.com/office/drawing/2014/main" id="{E12C68FE-947F-4C94-8F5A-3D95835671D9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3" name="Freeform: Shape 5062">
              <a:extLst>
                <a:ext uri="{FF2B5EF4-FFF2-40B4-BE49-F238E27FC236}">
                  <a16:creationId xmlns:a16="http://schemas.microsoft.com/office/drawing/2014/main" id="{D5978CD8-A23F-4DDD-9E7F-94FBC93D711B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4" name="Freeform: Shape 5063">
              <a:extLst>
                <a:ext uri="{FF2B5EF4-FFF2-40B4-BE49-F238E27FC236}">
                  <a16:creationId xmlns:a16="http://schemas.microsoft.com/office/drawing/2014/main" id="{460FCCA8-0DBE-439F-8310-A75ECCD4E972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5" name="Freeform: Shape 5064">
              <a:extLst>
                <a:ext uri="{FF2B5EF4-FFF2-40B4-BE49-F238E27FC236}">
                  <a16:creationId xmlns:a16="http://schemas.microsoft.com/office/drawing/2014/main" id="{A9B92E89-F61F-4DC1-83DF-D6A1ADA7DDE5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6" name="Freeform: Shape 5065">
              <a:extLst>
                <a:ext uri="{FF2B5EF4-FFF2-40B4-BE49-F238E27FC236}">
                  <a16:creationId xmlns:a16="http://schemas.microsoft.com/office/drawing/2014/main" id="{FBAF2871-057A-46DD-9DC5-AF6F791A30DB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7" name="Freeform: Shape 5066">
              <a:extLst>
                <a:ext uri="{FF2B5EF4-FFF2-40B4-BE49-F238E27FC236}">
                  <a16:creationId xmlns:a16="http://schemas.microsoft.com/office/drawing/2014/main" id="{8BB10258-EBCB-43B0-818B-0E93B690248C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8" name="Freeform: Shape 5067">
              <a:extLst>
                <a:ext uri="{FF2B5EF4-FFF2-40B4-BE49-F238E27FC236}">
                  <a16:creationId xmlns:a16="http://schemas.microsoft.com/office/drawing/2014/main" id="{45A0A07C-27B4-4C88-8950-02694F6D2432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9" name="Freeform: Shape 5068">
              <a:extLst>
                <a:ext uri="{FF2B5EF4-FFF2-40B4-BE49-F238E27FC236}">
                  <a16:creationId xmlns:a16="http://schemas.microsoft.com/office/drawing/2014/main" id="{CB8D9296-C101-43FF-A514-0B4A413EB5E2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0" name="Freeform: Shape 5069">
              <a:extLst>
                <a:ext uri="{FF2B5EF4-FFF2-40B4-BE49-F238E27FC236}">
                  <a16:creationId xmlns:a16="http://schemas.microsoft.com/office/drawing/2014/main" id="{6A2102A0-E80F-4712-A9E0-1B29A294C26D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1" name="Freeform: Shape 5070">
              <a:extLst>
                <a:ext uri="{FF2B5EF4-FFF2-40B4-BE49-F238E27FC236}">
                  <a16:creationId xmlns:a16="http://schemas.microsoft.com/office/drawing/2014/main" id="{F8750030-E6B5-4053-A835-0494ECBFAF6D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2" name="Freeform: Shape 5071">
              <a:extLst>
                <a:ext uri="{FF2B5EF4-FFF2-40B4-BE49-F238E27FC236}">
                  <a16:creationId xmlns:a16="http://schemas.microsoft.com/office/drawing/2014/main" id="{B3A25509-8D6D-4F3D-88D9-677E0E36C5CE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3" name="Freeform: Shape 5072">
              <a:extLst>
                <a:ext uri="{FF2B5EF4-FFF2-40B4-BE49-F238E27FC236}">
                  <a16:creationId xmlns:a16="http://schemas.microsoft.com/office/drawing/2014/main" id="{30B854ED-3D36-4FB0-AB37-F33D2113DDC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4" name="Freeform: Shape 5073">
              <a:extLst>
                <a:ext uri="{FF2B5EF4-FFF2-40B4-BE49-F238E27FC236}">
                  <a16:creationId xmlns:a16="http://schemas.microsoft.com/office/drawing/2014/main" id="{8D9194A6-D9E2-4B7F-AEF6-2D48F8257CAF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5" name="Freeform: Shape 5074">
              <a:extLst>
                <a:ext uri="{FF2B5EF4-FFF2-40B4-BE49-F238E27FC236}">
                  <a16:creationId xmlns:a16="http://schemas.microsoft.com/office/drawing/2014/main" id="{0C6F173C-6E26-4892-833A-BB1F8C462F08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6" name="Freeform: Shape 5075">
              <a:extLst>
                <a:ext uri="{FF2B5EF4-FFF2-40B4-BE49-F238E27FC236}">
                  <a16:creationId xmlns:a16="http://schemas.microsoft.com/office/drawing/2014/main" id="{4CA58BFC-E766-4814-89F5-16FCF68ED1EB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7" name="Freeform: Shape 5076">
              <a:extLst>
                <a:ext uri="{FF2B5EF4-FFF2-40B4-BE49-F238E27FC236}">
                  <a16:creationId xmlns:a16="http://schemas.microsoft.com/office/drawing/2014/main" id="{4AFFD181-24F8-4DCA-AF74-936BF2B83CE8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8" name="Freeform: Shape 5077">
              <a:extLst>
                <a:ext uri="{FF2B5EF4-FFF2-40B4-BE49-F238E27FC236}">
                  <a16:creationId xmlns:a16="http://schemas.microsoft.com/office/drawing/2014/main" id="{54466582-BD1F-4B9E-B37C-DC17E6934D22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9" name="Freeform: Shape 5078">
              <a:extLst>
                <a:ext uri="{FF2B5EF4-FFF2-40B4-BE49-F238E27FC236}">
                  <a16:creationId xmlns:a16="http://schemas.microsoft.com/office/drawing/2014/main" id="{8BE59EE0-A005-4BC1-954F-83DDE262B010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0" name="Freeform: Shape 5079">
              <a:extLst>
                <a:ext uri="{FF2B5EF4-FFF2-40B4-BE49-F238E27FC236}">
                  <a16:creationId xmlns:a16="http://schemas.microsoft.com/office/drawing/2014/main" id="{3AFA393C-4C1F-405C-BD8C-1C1525DC165B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1" name="Freeform: Shape 5080">
              <a:extLst>
                <a:ext uri="{FF2B5EF4-FFF2-40B4-BE49-F238E27FC236}">
                  <a16:creationId xmlns:a16="http://schemas.microsoft.com/office/drawing/2014/main" id="{288E522E-958A-45B4-AFD2-20B02B63BB49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2" name="Freeform: Shape 5081">
              <a:extLst>
                <a:ext uri="{FF2B5EF4-FFF2-40B4-BE49-F238E27FC236}">
                  <a16:creationId xmlns:a16="http://schemas.microsoft.com/office/drawing/2014/main" id="{AE8E29EB-8590-4CBF-8BA1-3CB92F2DABAD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3" name="Freeform: Shape 5082">
              <a:extLst>
                <a:ext uri="{FF2B5EF4-FFF2-40B4-BE49-F238E27FC236}">
                  <a16:creationId xmlns:a16="http://schemas.microsoft.com/office/drawing/2014/main" id="{AF8522F3-40FB-443B-AD21-4FD618C3DA02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4" name="Freeform: Shape 5083">
              <a:extLst>
                <a:ext uri="{FF2B5EF4-FFF2-40B4-BE49-F238E27FC236}">
                  <a16:creationId xmlns:a16="http://schemas.microsoft.com/office/drawing/2014/main" id="{4C424C3F-5781-4CB5-8BFC-CA04A3F0A3D5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5" name="Freeform: Shape 5084">
              <a:extLst>
                <a:ext uri="{FF2B5EF4-FFF2-40B4-BE49-F238E27FC236}">
                  <a16:creationId xmlns:a16="http://schemas.microsoft.com/office/drawing/2014/main" id="{063C7271-7306-4E77-BDCE-CB9DE305A4C1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6" name="Freeform: Shape 5085">
              <a:extLst>
                <a:ext uri="{FF2B5EF4-FFF2-40B4-BE49-F238E27FC236}">
                  <a16:creationId xmlns:a16="http://schemas.microsoft.com/office/drawing/2014/main" id="{9A21F55A-EB66-468F-B3ED-85271C8F4AC3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7" name="Freeform: Shape 5086">
              <a:extLst>
                <a:ext uri="{FF2B5EF4-FFF2-40B4-BE49-F238E27FC236}">
                  <a16:creationId xmlns:a16="http://schemas.microsoft.com/office/drawing/2014/main" id="{A572FC4C-B5EB-4105-B621-0B7FB535B1D9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8" name="Freeform: Shape 5087">
              <a:extLst>
                <a:ext uri="{FF2B5EF4-FFF2-40B4-BE49-F238E27FC236}">
                  <a16:creationId xmlns:a16="http://schemas.microsoft.com/office/drawing/2014/main" id="{258EA5B1-CC72-4AF3-9E3D-5B620DEA6679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9" name="Freeform: Shape 5088">
              <a:extLst>
                <a:ext uri="{FF2B5EF4-FFF2-40B4-BE49-F238E27FC236}">
                  <a16:creationId xmlns:a16="http://schemas.microsoft.com/office/drawing/2014/main" id="{22480527-D5FD-472F-9C4D-0CA2C6AD8709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0" name="Freeform: Shape 5089">
              <a:extLst>
                <a:ext uri="{FF2B5EF4-FFF2-40B4-BE49-F238E27FC236}">
                  <a16:creationId xmlns:a16="http://schemas.microsoft.com/office/drawing/2014/main" id="{97A2485B-4782-4E77-BDC5-1A4DC599A38C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1" name="Freeform: Shape 5090">
              <a:extLst>
                <a:ext uri="{FF2B5EF4-FFF2-40B4-BE49-F238E27FC236}">
                  <a16:creationId xmlns:a16="http://schemas.microsoft.com/office/drawing/2014/main" id="{387249DA-3D35-4AFD-9AC3-11350FE8FFEA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2" name="Freeform: Shape 5091">
              <a:extLst>
                <a:ext uri="{FF2B5EF4-FFF2-40B4-BE49-F238E27FC236}">
                  <a16:creationId xmlns:a16="http://schemas.microsoft.com/office/drawing/2014/main" id="{D8150CF2-116E-4877-86FE-AEFE9A0A43FE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3" name="Freeform: Shape 5092">
              <a:extLst>
                <a:ext uri="{FF2B5EF4-FFF2-40B4-BE49-F238E27FC236}">
                  <a16:creationId xmlns:a16="http://schemas.microsoft.com/office/drawing/2014/main" id="{D6D35851-97D5-4538-B60C-94D25616364F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4" name="Freeform: Shape 5093">
              <a:extLst>
                <a:ext uri="{FF2B5EF4-FFF2-40B4-BE49-F238E27FC236}">
                  <a16:creationId xmlns:a16="http://schemas.microsoft.com/office/drawing/2014/main" id="{E1707B00-C44B-446F-9024-F3238416D5B3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5" name="Freeform: Shape 5094">
              <a:extLst>
                <a:ext uri="{FF2B5EF4-FFF2-40B4-BE49-F238E27FC236}">
                  <a16:creationId xmlns:a16="http://schemas.microsoft.com/office/drawing/2014/main" id="{1FF78B56-C450-4A2C-9C24-FED421E88E26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6" name="Freeform: Shape 5095">
              <a:extLst>
                <a:ext uri="{FF2B5EF4-FFF2-40B4-BE49-F238E27FC236}">
                  <a16:creationId xmlns:a16="http://schemas.microsoft.com/office/drawing/2014/main" id="{064E5FB4-3DB1-4317-8FE1-EDF6425D6609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7" name="Freeform: Shape 5096">
              <a:extLst>
                <a:ext uri="{FF2B5EF4-FFF2-40B4-BE49-F238E27FC236}">
                  <a16:creationId xmlns:a16="http://schemas.microsoft.com/office/drawing/2014/main" id="{716F48A5-247A-4F89-9AF8-3457DED593C4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8" name="Freeform: Shape 5097">
              <a:extLst>
                <a:ext uri="{FF2B5EF4-FFF2-40B4-BE49-F238E27FC236}">
                  <a16:creationId xmlns:a16="http://schemas.microsoft.com/office/drawing/2014/main" id="{A9E8EBE8-F9BE-400F-88BD-2504E5D958B0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9" name="Freeform: Shape 5098">
              <a:extLst>
                <a:ext uri="{FF2B5EF4-FFF2-40B4-BE49-F238E27FC236}">
                  <a16:creationId xmlns:a16="http://schemas.microsoft.com/office/drawing/2014/main" id="{A10FAB1C-5518-4424-9221-CD3160559C30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0" name="Freeform: Shape 5099">
              <a:extLst>
                <a:ext uri="{FF2B5EF4-FFF2-40B4-BE49-F238E27FC236}">
                  <a16:creationId xmlns:a16="http://schemas.microsoft.com/office/drawing/2014/main" id="{05F7C672-1F50-4DFD-B8A1-891DDE8C90E2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1" name="Freeform: Shape 5100">
              <a:extLst>
                <a:ext uri="{FF2B5EF4-FFF2-40B4-BE49-F238E27FC236}">
                  <a16:creationId xmlns:a16="http://schemas.microsoft.com/office/drawing/2014/main" id="{85FEE925-5644-47B2-90F7-9AB2BB524DAF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2" name="Freeform: Shape 5101">
              <a:extLst>
                <a:ext uri="{FF2B5EF4-FFF2-40B4-BE49-F238E27FC236}">
                  <a16:creationId xmlns:a16="http://schemas.microsoft.com/office/drawing/2014/main" id="{5F034834-051E-41E1-9DFC-DB009F14B0EB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3" name="Freeform: Shape 5102">
              <a:extLst>
                <a:ext uri="{FF2B5EF4-FFF2-40B4-BE49-F238E27FC236}">
                  <a16:creationId xmlns:a16="http://schemas.microsoft.com/office/drawing/2014/main" id="{06231136-A47A-4CA4-9B7F-ABDCD9B15480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4" name="Freeform: Shape 5103">
              <a:extLst>
                <a:ext uri="{FF2B5EF4-FFF2-40B4-BE49-F238E27FC236}">
                  <a16:creationId xmlns:a16="http://schemas.microsoft.com/office/drawing/2014/main" id="{0DC237F9-BC32-4466-BF3B-022C2D5BD2D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5" name="Freeform: Shape 5104">
              <a:extLst>
                <a:ext uri="{FF2B5EF4-FFF2-40B4-BE49-F238E27FC236}">
                  <a16:creationId xmlns:a16="http://schemas.microsoft.com/office/drawing/2014/main" id="{0D82B86E-7ADD-4C66-8F8A-1AFDF9A48DE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6" name="Freeform: Shape 5105">
              <a:extLst>
                <a:ext uri="{FF2B5EF4-FFF2-40B4-BE49-F238E27FC236}">
                  <a16:creationId xmlns:a16="http://schemas.microsoft.com/office/drawing/2014/main" id="{530A9538-2C82-421F-87A6-E57EF71CC656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7" name="Freeform: Shape 5106">
              <a:extLst>
                <a:ext uri="{FF2B5EF4-FFF2-40B4-BE49-F238E27FC236}">
                  <a16:creationId xmlns:a16="http://schemas.microsoft.com/office/drawing/2014/main" id="{431530D0-C07C-4D25-85A6-CBF624691184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8" name="Freeform: Shape 5107">
              <a:extLst>
                <a:ext uri="{FF2B5EF4-FFF2-40B4-BE49-F238E27FC236}">
                  <a16:creationId xmlns:a16="http://schemas.microsoft.com/office/drawing/2014/main" id="{13CD41C6-07E9-435C-BF5A-779FA89EB667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9" name="Freeform: Shape 5108">
              <a:extLst>
                <a:ext uri="{FF2B5EF4-FFF2-40B4-BE49-F238E27FC236}">
                  <a16:creationId xmlns:a16="http://schemas.microsoft.com/office/drawing/2014/main" id="{88F7DA33-5C16-4917-BD93-E8F79B269622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0" name="Freeform: Shape 5109">
              <a:extLst>
                <a:ext uri="{FF2B5EF4-FFF2-40B4-BE49-F238E27FC236}">
                  <a16:creationId xmlns:a16="http://schemas.microsoft.com/office/drawing/2014/main" id="{EF04A398-5E63-4BDF-8FA2-11D22656AA67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1" name="Freeform: Shape 5110">
              <a:extLst>
                <a:ext uri="{FF2B5EF4-FFF2-40B4-BE49-F238E27FC236}">
                  <a16:creationId xmlns:a16="http://schemas.microsoft.com/office/drawing/2014/main" id="{22491E2D-EF24-4E63-8D08-7E318FD21A59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2" name="Freeform: Shape 5111">
              <a:extLst>
                <a:ext uri="{FF2B5EF4-FFF2-40B4-BE49-F238E27FC236}">
                  <a16:creationId xmlns:a16="http://schemas.microsoft.com/office/drawing/2014/main" id="{7544A231-2361-409F-8FD0-C1C52F4127E1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3" name="Freeform: Shape 5112">
              <a:extLst>
                <a:ext uri="{FF2B5EF4-FFF2-40B4-BE49-F238E27FC236}">
                  <a16:creationId xmlns:a16="http://schemas.microsoft.com/office/drawing/2014/main" id="{85790290-48A2-4D9D-907C-97C9BCA09223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4" name="Freeform: Shape 5113">
              <a:extLst>
                <a:ext uri="{FF2B5EF4-FFF2-40B4-BE49-F238E27FC236}">
                  <a16:creationId xmlns:a16="http://schemas.microsoft.com/office/drawing/2014/main" id="{4AF012F9-EC0B-4716-865B-B7F3D84352E2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5" name="Freeform: Shape 5114">
              <a:extLst>
                <a:ext uri="{FF2B5EF4-FFF2-40B4-BE49-F238E27FC236}">
                  <a16:creationId xmlns:a16="http://schemas.microsoft.com/office/drawing/2014/main" id="{BEF4AB22-049B-4F6A-A6E8-A988544C195D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6" name="Freeform: Shape 5115">
              <a:extLst>
                <a:ext uri="{FF2B5EF4-FFF2-40B4-BE49-F238E27FC236}">
                  <a16:creationId xmlns:a16="http://schemas.microsoft.com/office/drawing/2014/main" id="{7692630D-FCF8-49D4-9DC4-17A21F0D03E4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7" name="Freeform: Shape 5116">
              <a:extLst>
                <a:ext uri="{FF2B5EF4-FFF2-40B4-BE49-F238E27FC236}">
                  <a16:creationId xmlns:a16="http://schemas.microsoft.com/office/drawing/2014/main" id="{87BCC1CC-D818-485F-A4BD-0FADB262F244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8" name="Freeform: Shape 5117">
              <a:extLst>
                <a:ext uri="{FF2B5EF4-FFF2-40B4-BE49-F238E27FC236}">
                  <a16:creationId xmlns:a16="http://schemas.microsoft.com/office/drawing/2014/main" id="{47FFD3F8-4AD3-4BA1-9296-3A58338FECEE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9" name="Freeform: Shape 5118">
              <a:extLst>
                <a:ext uri="{FF2B5EF4-FFF2-40B4-BE49-F238E27FC236}">
                  <a16:creationId xmlns:a16="http://schemas.microsoft.com/office/drawing/2014/main" id="{5251C3EC-5CD5-4B3E-ABE0-BD5A878FC17D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0" name="Freeform: Shape 5119">
              <a:extLst>
                <a:ext uri="{FF2B5EF4-FFF2-40B4-BE49-F238E27FC236}">
                  <a16:creationId xmlns:a16="http://schemas.microsoft.com/office/drawing/2014/main" id="{481BE505-E77B-4FC0-9602-8E6DC101325B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1" name="Freeform: Shape 5120">
              <a:extLst>
                <a:ext uri="{FF2B5EF4-FFF2-40B4-BE49-F238E27FC236}">
                  <a16:creationId xmlns:a16="http://schemas.microsoft.com/office/drawing/2014/main" id="{19372CE5-3DA8-4C4A-96C3-9B0921BFBB6F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2" name="Freeform: Shape 5121">
              <a:extLst>
                <a:ext uri="{FF2B5EF4-FFF2-40B4-BE49-F238E27FC236}">
                  <a16:creationId xmlns:a16="http://schemas.microsoft.com/office/drawing/2014/main" id="{46B85BAE-8FC7-452A-A9A3-C897F718CCE8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3" name="Freeform: Shape 5122">
              <a:extLst>
                <a:ext uri="{FF2B5EF4-FFF2-40B4-BE49-F238E27FC236}">
                  <a16:creationId xmlns:a16="http://schemas.microsoft.com/office/drawing/2014/main" id="{FBB500FA-65C6-486E-9F8D-4C9DA87363FA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4" name="Freeform: Shape 5123">
              <a:extLst>
                <a:ext uri="{FF2B5EF4-FFF2-40B4-BE49-F238E27FC236}">
                  <a16:creationId xmlns:a16="http://schemas.microsoft.com/office/drawing/2014/main" id="{B99BACFD-F7C5-4D9E-B9B9-0E5D405A9DC3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5" name="Freeform: Shape 5124">
              <a:extLst>
                <a:ext uri="{FF2B5EF4-FFF2-40B4-BE49-F238E27FC236}">
                  <a16:creationId xmlns:a16="http://schemas.microsoft.com/office/drawing/2014/main" id="{42EE04FC-7BD2-476C-91B9-CFAAC3FD60D6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6" name="Freeform: Shape 5125">
              <a:extLst>
                <a:ext uri="{FF2B5EF4-FFF2-40B4-BE49-F238E27FC236}">
                  <a16:creationId xmlns:a16="http://schemas.microsoft.com/office/drawing/2014/main" id="{074EC009-67F7-42EB-BF8C-80869B0839E0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7" name="Freeform: Shape 5126">
              <a:extLst>
                <a:ext uri="{FF2B5EF4-FFF2-40B4-BE49-F238E27FC236}">
                  <a16:creationId xmlns:a16="http://schemas.microsoft.com/office/drawing/2014/main" id="{A6E6B7B8-56FB-4902-B07D-932D8E8E3785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8" name="Freeform: Shape 5127">
              <a:extLst>
                <a:ext uri="{FF2B5EF4-FFF2-40B4-BE49-F238E27FC236}">
                  <a16:creationId xmlns:a16="http://schemas.microsoft.com/office/drawing/2014/main" id="{4D53F9E2-7387-457B-A066-DD548AFE7F5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9" name="Freeform: Shape 5128">
              <a:extLst>
                <a:ext uri="{FF2B5EF4-FFF2-40B4-BE49-F238E27FC236}">
                  <a16:creationId xmlns:a16="http://schemas.microsoft.com/office/drawing/2014/main" id="{E225E45E-CAC3-47AF-99F6-3885668B2D0A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0" name="Freeform: Shape 5129">
              <a:extLst>
                <a:ext uri="{FF2B5EF4-FFF2-40B4-BE49-F238E27FC236}">
                  <a16:creationId xmlns:a16="http://schemas.microsoft.com/office/drawing/2014/main" id="{B1320DF5-CE18-41F4-8CA7-014ED603FB9B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1" name="Freeform: Shape 5130">
              <a:extLst>
                <a:ext uri="{FF2B5EF4-FFF2-40B4-BE49-F238E27FC236}">
                  <a16:creationId xmlns:a16="http://schemas.microsoft.com/office/drawing/2014/main" id="{49241E9F-C37D-4AF8-AB1A-89D0611A88B9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2" name="Freeform: Shape 5131">
              <a:extLst>
                <a:ext uri="{FF2B5EF4-FFF2-40B4-BE49-F238E27FC236}">
                  <a16:creationId xmlns:a16="http://schemas.microsoft.com/office/drawing/2014/main" id="{D49ACB94-784F-4925-803F-D6B2BAB1D149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3" name="Freeform: Shape 5132">
              <a:extLst>
                <a:ext uri="{FF2B5EF4-FFF2-40B4-BE49-F238E27FC236}">
                  <a16:creationId xmlns:a16="http://schemas.microsoft.com/office/drawing/2014/main" id="{0BA42CD8-977A-459B-A8F2-4D69EAF33172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4" name="Freeform: Shape 5133">
              <a:extLst>
                <a:ext uri="{FF2B5EF4-FFF2-40B4-BE49-F238E27FC236}">
                  <a16:creationId xmlns:a16="http://schemas.microsoft.com/office/drawing/2014/main" id="{3E2C193C-482F-4994-93BF-87A51909C0C9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5" name="Freeform: Shape 5134">
              <a:extLst>
                <a:ext uri="{FF2B5EF4-FFF2-40B4-BE49-F238E27FC236}">
                  <a16:creationId xmlns:a16="http://schemas.microsoft.com/office/drawing/2014/main" id="{130269D1-4F44-424E-8D8D-1FA9B06B7903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6" name="Freeform: Shape 5135">
              <a:extLst>
                <a:ext uri="{FF2B5EF4-FFF2-40B4-BE49-F238E27FC236}">
                  <a16:creationId xmlns:a16="http://schemas.microsoft.com/office/drawing/2014/main" id="{4F98FD24-1463-44FD-AA61-DB38F8A58990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7" name="Freeform: Shape 5136">
              <a:extLst>
                <a:ext uri="{FF2B5EF4-FFF2-40B4-BE49-F238E27FC236}">
                  <a16:creationId xmlns:a16="http://schemas.microsoft.com/office/drawing/2014/main" id="{0C17BCCC-7AEC-4B35-8DA1-E65080BEFB0F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8" name="Freeform: Shape 5137">
              <a:extLst>
                <a:ext uri="{FF2B5EF4-FFF2-40B4-BE49-F238E27FC236}">
                  <a16:creationId xmlns:a16="http://schemas.microsoft.com/office/drawing/2014/main" id="{272A13B7-C46A-4700-BA8E-F7EF5785D367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9" name="Freeform: Shape 5138">
              <a:extLst>
                <a:ext uri="{FF2B5EF4-FFF2-40B4-BE49-F238E27FC236}">
                  <a16:creationId xmlns:a16="http://schemas.microsoft.com/office/drawing/2014/main" id="{C6EC4480-5C00-420C-B919-54F556D9401D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0" name="Freeform: Shape 5139">
              <a:extLst>
                <a:ext uri="{FF2B5EF4-FFF2-40B4-BE49-F238E27FC236}">
                  <a16:creationId xmlns:a16="http://schemas.microsoft.com/office/drawing/2014/main" id="{2F098B5F-FF4C-4399-BB93-342E96D438AD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1" name="Freeform: Shape 5140">
              <a:extLst>
                <a:ext uri="{FF2B5EF4-FFF2-40B4-BE49-F238E27FC236}">
                  <a16:creationId xmlns:a16="http://schemas.microsoft.com/office/drawing/2014/main" id="{A025FBDA-FDB6-470A-A998-477349EFBCA0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2" name="Freeform: Shape 5141">
              <a:extLst>
                <a:ext uri="{FF2B5EF4-FFF2-40B4-BE49-F238E27FC236}">
                  <a16:creationId xmlns:a16="http://schemas.microsoft.com/office/drawing/2014/main" id="{F5E93707-B3B7-4FE6-B711-DE97CD0A928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3" name="Freeform: Shape 5142">
              <a:extLst>
                <a:ext uri="{FF2B5EF4-FFF2-40B4-BE49-F238E27FC236}">
                  <a16:creationId xmlns:a16="http://schemas.microsoft.com/office/drawing/2014/main" id="{1AE9E72F-FFE7-4984-B935-5B7D9668468F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4" name="Freeform: Shape 5143">
              <a:extLst>
                <a:ext uri="{FF2B5EF4-FFF2-40B4-BE49-F238E27FC236}">
                  <a16:creationId xmlns:a16="http://schemas.microsoft.com/office/drawing/2014/main" id="{5FFEF865-A2E8-430D-9134-1A86A7357909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5" name="Freeform: Shape 5144">
              <a:extLst>
                <a:ext uri="{FF2B5EF4-FFF2-40B4-BE49-F238E27FC236}">
                  <a16:creationId xmlns:a16="http://schemas.microsoft.com/office/drawing/2014/main" id="{C02525FC-7570-4866-A905-CC194E830E8A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6" name="Freeform: Shape 5145">
              <a:extLst>
                <a:ext uri="{FF2B5EF4-FFF2-40B4-BE49-F238E27FC236}">
                  <a16:creationId xmlns:a16="http://schemas.microsoft.com/office/drawing/2014/main" id="{7CFC0939-8DA5-4077-8C79-94E59A30CA62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7" name="Freeform: Shape 5146">
              <a:extLst>
                <a:ext uri="{FF2B5EF4-FFF2-40B4-BE49-F238E27FC236}">
                  <a16:creationId xmlns:a16="http://schemas.microsoft.com/office/drawing/2014/main" id="{C7E5982C-5679-45EB-BC5F-A9D46B453206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8" name="Freeform: Shape 5147">
              <a:extLst>
                <a:ext uri="{FF2B5EF4-FFF2-40B4-BE49-F238E27FC236}">
                  <a16:creationId xmlns:a16="http://schemas.microsoft.com/office/drawing/2014/main" id="{4EB91785-692A-4EC0-A6B0-23A24813FE4F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9" name="Freeform: Shape 5148">
              <a:extLst>
                <a:ext uri="{FF2B5EF4-FFF2-40B4-BE49-F238E27FC236}">
                  <a16:creationId xmlns:a16="http://schemas.microsoft.com/office/drawing/2014/main" id="{E0BEB921-0955-4703-B416-1317B457069E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0" name="Freeform: Shape 5149">
              <a:extLst>
                <a:ext uri="{FF2B5EF4-FFF2-40B4-BE49-F238E27FC236}">
                  <a16:creationId xmlns:a16="http://schemas.microsoft.com/office/drawing/2014/main" id="{CB50D799-7666-4BD9-AD32-80DB6BBD6D99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1" name="Freeform: Shape 5150">
              <a:extLst>
                <a:ext uri="{FF2B5EF4-FFF2-40B4-BE49-F238E27FC236}">
                  <a16:creationId xmlns:a16="http://schemas.microsoft.com/office/drawing/2014/main" id="{8383BD4D-7D09-4BAE-8373-5CD1AED55E42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2" name="Freeform: Shape 5151">
              <a:extLst>
                <a:ext uri="{FF2B5EF4-FFF2-40B4-BE49-F238E27FC236}">
                  <a16:creationId xmlns:a16="http://schemas.microsoft.com/office/drawing/2014/main" id="{B1A20D0B-E2E1-403D-ABA7-2B69E5D4ADAD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3" name="Freeform: Shape 5152">
              <a:extLst>
                <a:ext uri="{FF2B5EF4-FFF2-40B4-BE49-F238E27FC236}">
                  <a16:creationId xmlns:a16="http://schemas.microsoft.com/office/drawing/2014/main" id="{3626E9B0-BF12-4B2A-93AE-1B378A5CA47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4" name="Freeform: Shape 5153">
              <a:extLst>
                <a:ext uri="{FF2B5EF4-FFF2-40B4-BE49-F238E27FC236}">
                  <a16:creationId xmlns:a16="http://schemas.microsoft.com/office/drawing/2014/main" id="{72BBE2CA-0F9C-4CA7-9E86-7CAD73C2AB9C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5" name="Freeform: Shape 5154">
              <a:extLst>
                <a:ext uri="{FF2B5EF4-FFF2-40B4-BE49-F238E27FC236}">
                  <a16:creationId xmlns:a16="http://schemas.microsoft.com/office/drawing/2014/main" id="{B193E175-0B00-450E-805C-D89592220CA6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6" name="Freeform: Shape 5155">
              <a:extLst>
                <a:ext uri="{FF2B5EF4-FFF2-40B4-BE49-F238E27FC236}">
                  <a16:creationId xmlns:a16="http://schemas.microsoft.com/office/drawing/2014/main" id="{CC225EF9-8658-49EC-81CF-C7B46B406525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7" name="Freeform: Shape 5156">
              <a:extLst>
                <a:ext uri="{FF2B5EF4-FFF2-40B4-BE49-F238E27FC236}">
                  <a16:creationId xmlns:a16="http://schemas.microsoft.com/office/drawing/2014/main" id="{FC4488A4-7A4B-43A6-9E2C-1DE70D01F538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8" name="Freeform: Shape 5157">
              <a:extLst>
                <a:ext uri="{FF2B5EF4-FFF2-40B4-BE49-F238E27FC236}">
                  <a16:creationId xmlns:a16="http://schemas.microsoft.com/office/drawing/2014/main" id="{5D9322C5-F311-4CE8-9F4A-A6BB21F77E1F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9" name="Freeform: Shape 5158">
              <a:extLst>
                <a:ext uri="{FF2B5EF4-FFF2-40B4-BE49-F238E27FC236}">
                  <a16:creationId xmlns:a16="http://schemas.microsoft.com/office/drawing/2014/main" id="{DCB6FC80-24CD-4538-BC50-91DB5F8912A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0" name="Freeform: Shape 5159">
              <a:extLst>
                <a:ext uri="{FF2B5EF4-FFF2-40B4-BE49-F238E27FC236}">
                  <a16:creationId xmlns:a16="http://schemas.microsoft.com/office/drawing/2014/main" id="{E765A9FA-218D-4783-8331-BCADF68546D9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1" name="Freeform: Shape 5160">
              <a:extLst>
                <a:ext uri="{FF2B5EF4-FFF2-40B4-BE49-F238E27FC236}">
                  <a16:creationId xmlns:a16="http://schemas.microsoft.com/office/drawing/2014/main" id="{615C3A32-F30E-45C5-AA98-5B41501FE274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2" name="Freeform: Shape 5161">
              <a:extLst>
                <a:ext uri="{FF2B5EF4-FFF2-40B4-BE49-F238E27FC236}">
                  <a16:creationId xmlns:a16="http://schemas.microsoft.com/office/drawing/2014/main" id="{CD915AEE-05F5-48AA-AE95-E21D4745E479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3" name="Freeform: Shape 5162">
              <a:extLst>
                <a:ext uri="{FF2B5EF4-FFF2-40B4-BE49-F238E27FC236}">
                  <a16:creationId xmlns:a16="http://schemas.microsoft.com/office/drawing/2014/main" id="{00D94BF9-1195-4B1F-A0F3-FF2D0B977628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4" name="Freeform: Shape 5163">
              <a:extLst>
                <a:ext uri="{FF2B5EF4-FFF2-40B4-BE49-F238E27FC236}">
                  <a16:creationId xmlns:a16="http://schemas.microsoft.com/office/drawing/2014/main" id="{C2B16301-1672-41F7-A967-69A4BDAA0C75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5" name="Freeform: Shape 5164">
              <a:extLst>
                <a:ext uri="{FF2B5EF4-FFF2-40B4-BE49-F238E27FC236}">
                  <a16:creationId xmlns:a16="http://schemas.microsoft.com/office/drawing/2014/main" id="{7E35E2D0-F9F7-481F-ABC9-99D8BC6BDF83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6" name="Freeform: Shape 5165">
              <a:extLst>
                <a:ext uri="{FF2B5EF4-FFF2-40B4-BE49-F238E27FC236}">
                  <a16:creationId xmlns:a16="http://schemas.microsoft.com/office/drawing/2014/main" id="{0BFCC37F-64DC-4E92-A43E-8CBE277EB813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7" name="Freeform: Shape 5166">
              <a:extLst>
                <a:ext uri="{FF2B5EF4-FFF2-40B4-BE49-F238E27FC236}">
                  <a16:creationId xmlns:a16="http://schemas.microsoft.com/office/drawing/2014/main" id="{2DA7027D-1577-42E7-9567-FF10A052762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8" name="Freeform: Shape 5167">
              <a:extLst>
                <a:ext uri="{FF2B5EF4-FFF2-40B4-BE49-F238E27FC236}">
                  <a16:creationId xmlns:a16="http://schemas.microsoft.com/office/drawing/2014/main" id="{14DEEDA6-A2B5-467E-B9D4-0BBD935D53DD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9" name="Freeform: Shape 5168">
              <a:extLst>
                <a:ext uri="{FF2B5EF4-FFF2-40B4-BE49-F238E27FC236}">
                  <a16:creationId xmlns:a16="http://schemas.microsoft.com/office/drawing/2014/main" id="{9422FFDB-50A4-4F73-8B6F-3517DEA4C50C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0" name="Freeform: Shape 5169">
              <a:extLst>
                <a:ext uri="{FF2B5EF4-FFF2-40B4-BE49-F238E27FC236}">
                  <a16:creationId xmlns:a16="http://schemas.microsoft.com/office/drawing/2014/main" id="{CC31A7BF-19F5-4B49-9B17-44DDC6BACA8A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1" name="Freeform: Shape 5170">
              <a:extLst>
                <a:ext uri="{FF2B5EF4-FFF2-40B4-BE49-F238E27FC236}">
                  <a16:creationId xmlns:a16="http://schemas.microsoft.com/office/drawing/2014/main" id="{1DCAA930-6E54-4EE4-BD34-9CE4DF5C060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2" name="Freeform: Shape 5171">
              <a:extLst>
                <a:ext uri="{FF2B5EF4-FFF2-40B4-BE49-F238E27FC236}">
                  <a16:creationId xmlns:a16="http://schemas.microsoft.com/office/drawing/2014/main" id="{38951FF7-5192-493E-BA2E-9D1F0AA4116B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3" name="Freeform: Shape 5172">
              <a:extLst>
                <a:ext uri="{FF2B5EF4-FFF2-40B4-BE49-F238E27FC236}">
                  <a16:creationId xmlns:a16="http://schemas.microsoft.com/office/drawing/2014/main" id="{7390E9D6-3FE7-4823-926C-D47529D39E16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4" name="Freeform: Shape 5173">
              <a:extLst>
                <a:ext uri="{FF2B5EF4-FFF2-40B4-BE49-F238E27FC236}">
                  <a16:creationId xmlns:a16="http://schemas.microsoft.com/office/drawing/2014/main" id="{58C7A81C-7183-475C-BBD7-9BA9DA8D963C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5" name="Freeform: Shape 5174">
              <a:extLst>
                <a:ext uri="{FF2B5EF4-FFF2-40B4-BE49-F238E27FC236}">
                  <a16:creationId xmlns:a16="http://schemas.microsoft.com/office/drawing/2014/main" id="{F932E7C4-A513-45D5-B3B4-7C60132A1EB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6" name="Freeform: Shape 5175">
              <a:extLst>
                <a:ext uri="{FF2B5EF4-FFF2-40B4-BE49-F238E27FC236}">
                  <a16:creationId xmlns:a16="http://schemas.microsoft.com/office/drawing/2014/main" id="{91877463-81D6-4A87-BC59-055B532E3CE5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7" name="Freeform: Shape 5176">
              <a:extLst>
                <a:ext uri="{FF2B5EF4-FFF2-40B4-BE49-F238E27FC236}">
                  <a16:creationId xmlns:a16="http://schemas.microsoft.com/office/drawing/2014/main" id="{907F8FE0-B761-4836-9EF8-70E3F0FDE798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8" name="Freeform: Shape 5177">
              <a:extLst>
                <a:ext uri="{FF2B5EF4-FFF2-40B4-BE49-F238E27FC236}">
                  <a16:creationId xmlns:a16="http://schemas.microsoft.com/office/drawing/2014/main" id="{25B0262A-8E72-4974-87D6-EDBD87E45F5D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9" name="Freeform: Shape 5178">
              <a:extLst>
                <a:ext uri="{FF2B5EF4-FFF2-40B4-BE49-F238E27FC236}">
                  <a16:creationId xmlns:a16="http://schemas.microsoft.com/office/drawing/2014/main" id="{74A1F703-6578-485E-8AD5-895D5C926AC0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80" name="Group 5179">
            <a:extLst>
              <a:ext uri="{FF2B5EF4-FFF2-40B4-BE49-F238E27FC236}">
                <a16:creationId xmlns:a16="http://schemas.microsoft.com/office/drawing/2014/main" id="{93E004EC-9AC4-44FC-8632-361E513E7244}"/>
              </a:ext>
            </a:extLst>
          </p:cNvPr>
          <p:cNvGrpSpPr/>
          <p:nvPr/>
        </p:nvGrpSpPr>
        <p:grpSpPr>
          <a:xfrm flipH="1">
            <a:off x="2796269" y="2617137"/>
            <a:ext cx="301680" cy="301680"/>
            <a:chOff x="3627581" y="5303470"/>
            <a:chExt cx="228600" cy="228600"/>
          </a:xfrm>
        </p:grpSpPr>
        <p:sp>
          <p:nvSpPr>
            <p:cNvPr id="5181" name="Freeform: Shape 5180">
              <a:extLst>
                <a:ext uri="{FF2B5EF4-FFF2-40B4-BE49-F238E27FC236}">
                  <a16:creationId xmlns:a16="http://schemas.microsoft.com/office/drawing/2014/main" id="{2267E938-A56F-459E-A94B-B6AD9379D83C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2" name="Freeform: Shape 5181">
              <a:extLst>
                <a:ext uri="{FF2B5EF4-FFF2-40B4-BE49-F238E27FC236}">
                  <a16:creationId xmlns:a16="http://schemas.microsoft.com/office/drawing/2014/main" id="{405EDB52-CB34-4E6D-A230-D27A724360AA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3" name="Freeform: Shape 5182">
              <a:extLst>
                <a:ext uri="{FF2B5EF4-FFF2-40B4-BE49-F238E27FC236}">
                  <a16:creationId xmlns:a16="http://schemas.microsoft.com/office/drawing/2014/main" id="{48EA57B0-ED3C-4425-A82B-2EF3677896F6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4" name="Freeform: Shape 5183">
              <a:extLst>
                <a:ext uri="{FF2B5EF4-FFF2-40B4-BE49-F238E27FC236}">
                  <a16:creationId xmlns:a16="http://schemas.microsoft.com/office/drawing/2014/main" id="{2121F12A-1F0A-42EE-B58C-79E6E9CBD1F2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5" name="Freeform: Shape 5184">
              <a:extLst>
                <a:ext uri="{FF2B5EF4-FFF2-40B4-BE49-F238E27FC236}">
                  <a16:creationId xmlns:a16="http://schemas.microsoft.com/office/drawing/2014/main" id="{36751A50-3D4B-455E-9D0A-A6FA99370DC9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6" name="Freeform: Shape 5185">
              <a:extLst>
                <a:ext uri="{FF2B5EF4-FFF2-40B4-BE49-F238E27FC236}">
                  <a16:creationId xmlns:a16="http://schemas.microsoft.com/office/drawing/2014/main" id="{94F16652-F7F3-484C-BD27-8D70AA488865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7" name="Freeform: Shape 5186">
              <a:extLst>
                <a:ext uri="{FF2B5EF4-FFF2-40B4-BE49-F238E27FC236}">
                  <a16:creationId xmlns:a16="http://schemas.microsoft.com/office/drawing/2014/main" id="{FAB672B7-EA8E-4DE1-9CB8-773733024045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8" name="Freeform: Shape 5187">
              <a:extLst>
                <a:ext uri="{FF2B5EF4-FFF2-40B4-BE49-F238E27FC236}">
                  <a16:creationId xmlns:a16="http://schemas.microsoft.com/office/drawing/2014/main" id="{8E0176F2-9D8E-426D-B26B-ADBA3F75B559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9" name="Freeform: Shape 5188">
              <a:extLst>
                <a:ext uri="{FF2B5EF4-FFF2-40B4-BE49-F238E27FC236}">
                  <a16:creationId xmlns:a16="http://schemas.microsoft.com/office/drawing/2014/main" id="{1D52B12F-ACAC-42D6-A98C-A058A05AD91E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90" name="Group 5189">
            <a:extLst>
              <a:ext uri="{FF2B5EF4-FFF2-40B4-BE49-F238E27FC236}">
                <a16:creationId xmlns:a16="http://schemas.microsoft.com/office/drawing/2014/main" id="{CC864749-3D93-42C8-8C4A-27426808353D}"/>
              </a:ext>
            </a:extLst>
          </p:cNvPr>
          <p:cNvGrpSpPr/>
          <p:nvPr/>
        </p:nvGrpSpPr>
        <p:grpSpPr>
          <a:xfrm rot="4229431" flipH="1">
            <a:off x="4744896" y="775926"/>
            <a:ext cx="398468" cy="225143"/>
            <a:chOff x="3699986" y="6116874"/>
            <a:chExt cx="301942" cy="170604"/>
          </a:xfrm>
        </p:grpSpPr>
        <p:sp>
          <p:nvSpPr>
            <p:cNvPr id="5191" name="Freeform: Shape 5190">
              <a:extLst>
                <a:ext uri="{FF2B5EF4-FFF2-40B4-BE49-F238E27FC236}">
                  <a16:creationId xmlns:a16="http://schemas.microsoft.com/office/drawing/2014/main" id="{05E65852-4D60-49CE-9AFE-4B8C069EDD73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2" name="Freeform: Shape 5191">
              <a:extLst>
                <a:ext uri="{FF2B5EF4-FFF2-40B4-BE49-F238E27FC236}">
                  <a16:creationId xmlns:a16="http://schemas.microsoft.com/office/drawing/2014/main" id="{98CCB5F7-96B5-4EDF-AE75-DC49EFDEFAEF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3" name="Freeform: Shape 5192">
              <a:extLst>
                <a:ext uri="{FF2B5EF4-FFF2-40B4-BE49-F238E27FC236}">
                  <a16:creationId xmlns:a16="http://schemas.microsoft.com/office/drawing/2014/main" id="{1BDE67BE-D67C-4511-ADD4-4E36AA9A16C1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4" name="Freeform: Shape 5193">
              <a:extLst>
                <a:ext uri="{FF2B5EF4-FFF2-40B4-BE49-F238E27FC236}">
                  <a16:creationId xmlns:a16="http://schemas.microsoft.com/office/drawing/2014/main" id="{9610B50C-47D3-447D-8BFE-C57DE3CBF08C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5" name="Freeform: Shape 5194">
              <a:extLst>
                <a:ext uri="{FF2B5EF4-FFF2-40B4-BE49-F238E27FC236}">
                  <a16:creationId xmlns:a16="http://schemas.microsoft.com/office/drawing/2014/main" id="{658FA8F3-79DB-4E26-8504-5B25B08B953B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6" name="Freeform: Shape 5195">
              <a:extLst>
                <a:ext uri="{FF2B5EF4-FFF2-40B4-BE49-F238E27FC236}">
                  <a16:creationId xmlns:a16="http://schemas.microsoft.com/office/drawing/2014/main" id="{63AEC3BE-6C6E-4030-993D-B7523D53A8BE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7" name="Freeform: Shape 5196">
              <a:extLst>
                <a:ext uri="{FF2B5EF4-FFF2-40B4-BE49-F238E27FC236}">
                  <a16:creationId xmlns:a16="http://schemas.microsoft.com/office/drawing/2014/main" id="{676BDC72-86E1-446F-9304-BCEC034CBA82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8" name="Freeform: Shape 5197">
              <a:extLst>
                <a:ext uri="{FF2B5EF4-FFF2-40B4-BE49-F238E27FC236}">
                  <a16:creationId xmlns:a16="http://schemas.microsoft.com/office/drawing/2014/main" id="{35182975-CE34-4BE9-86E8-B7842D1C8420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9" name="Freeform: Shape 5198">
              <a:extLst>
                <a:ext uri="{FF2B5EF4-FFF2-40B4-BE49-F238E27FC236}">
                  <a16:creationId xmlns:a16="http://schemas.microsoft.com/office/drawing/2014/main" id="{BADAB214-1972-448E-B5CE-066F591F9E96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0" name="Freeform: Shape 5199">
              <a:extLst>
                <a:ext uri="{FF2B5EF4-FFF2-40B4-BE49-F238E27FC236}">
                  <a16:creationId xmlns:a16="http://schemas.microsoft.com/office/drawing/2014/main" id="{5B26780E-B013-45B0-88DE-16EBEA52D676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1" name="Freeform: Shape 5200">
              <a:extLst>
                <a:ext uri="{FF2B5EF4-FFF2-40B4-BE49-F238E27FC236}">
                  <a16:creationId xmlns:a16="http://schemas.microsoft.com/office/drawing/2014/main" id="{40F6541D-6A52-4C54-BAB9-A81CFC8AA92B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2" name="Freeform: Shape 5201">
              <a:extLst>
                <a:ext uri="{FF2B5EF4-FFF2-40B4-BE49-F238E27FC236}">
                  <a16:creationId xmlns:a16="http://schemas.microsoft.com/office/drawing/2014/main" id="{CE9FDDEA-55FA-4B5B-8793-2537DECA9C4E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3" name="Freeform: Shape 5202">
              <a:extLst>
                <a:ext uri="{FF2B5EF4-FFF2-40B4-BE49-F238E27FC236}">
                  <a16:creationId xmlns:a16="http://schemas.microsoft.com/office/drawing/2014/main" id="{5D54F1CE-A7A6-423C-88E5-EAD56F534B07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4" name="Freeform: Shape 5203">
              <a:extLst>
                <a:ext uri="{FF2B5EF4-FFF2-40B4-BE49-F238E27FC236}">
                  <a16:creationId xmlns:a16="http://schemas.microsoft.com/office/drawing/2014/main" id="{240897CD-3352-4BCB-AC03-535CBE4F2AC6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5" name="Freeform: Shape 5204">
              <a:extLst>
                <a:ext uri="{FF2B5EF4-FFF2-40B4-BE49-F238E27FC236}">
                  <a16:creationId xmlns:a16="http://schemas.microsoft.com/office/drawing/2014/main" id="{8E7AC3F8-7D7D-413B-95C7-4AE603373A06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6" name="Freeform: Shape 5205">
              <a:extLst>
                <a:ext uri="{FF2B5EF4-FFF2-40B4-BE49-F238E27FC236}">
                  <a16:creationId xmlns:a16="http://schemas.microsoft.com/office/drawing/2014/main" id="{E3C6C338-7C2E-492D-9FD4-041E3FEEDE37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7" name="Freeform: Shape 5206">
              <a:extLst>
                <a:ext uri="{FF2B5EF4-FFF2-40B4-BE49-F238E27FC236}">
                  <a16:creationId xmlns:a16="http://schemas.microsoft.com/office/drawing/2014/main" id="{A0CF2CBA-7073-4108-8719-EFAFB0F362C6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8" name="Freeform: Shape 5207">
              <a:extLst>
                <a:ext uri="{FF2B5EF4-FFF2-40B4-BE49-F238E27FC236}">
                  <a16:creationId xmlns:a16="http://schemas.microsoft.com/office/drawing/2014/main" id="{FD62CA2F-D60C-4FD9-ABC0-509CA40F2320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9" name="Freeform: Shape 5208">
              <a:extLst>
                <a:ext uri="{FF2B5EF4-FFF2-40B4-BE49-F238E27FC236}">
                  <a16:creationId xmlns:a16="http://schemas.microsoft.com/office/drawing/2014/main" id="{D145E243-A42A-4265-A9D5-712CA659F177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0" name="Freeform: Shape 5209">
              <a:extLst>
                <a:ext uri="{FF2B5EF4-FFF2-40B4-BE49-F238E27FC236}">
                  <a16:creationId xmlns:a16="http://schemas.microsoft.com/office/drawing/2014/main" id="{EE1A5027-A929-4F6F-BBC6-BA824CA4A766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1" name="Freeform: Shape 5210">
              <a:extLst>
                <a:ext uri="{FF2B5EF4-FFF2-40B4-BE49-F238E27FC236}">
                  <a16:creationId xmlns:a16="http://schemas.microsoft.com/office/drawing/2014/main" id="{EF288C3B-560A-4C86-95BF-539E67D1A94C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2" name="Freeform: Shape 5211">
              <a:extLst>
                <a:ext uri="{FF2B5EF4-FFF2-40B4-BE49-F238E27FC236}">
                  <a16:creationId xmlns:a16="http://schemas.microsoft.com/office/drawing/2014/main" id="{1D7844AA-67AA-49DB-A6DA-BC96433FEB89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13" name="Group 5212">
            <a:extLst>
              <a:ext uri="{FF2B5EF4-FFF2-40B4-BE49-F238E27FC236}">
                <a16:creationId xmlns:a16="http://schemas.microsoft.com/office/drawing/2014/main" id="{D76FCF33-DF0D-4CBC-B24D-E8A57BB2AA28}"/>
              </a:ext>
            </a:extLst>
          </p:cNvPr>
          <p:cNvGrpSpPr/>
          <p:nvPr/>
        </p:nvGrpSpPr>
        <p:grpSpPr>
          <a:xfrm rot="18823380" flipH="1">
            <a:off x="4362088" y="1580919"/>
            <a:ext cx="442463" cy="326412"/>
            <a:chOff x="3625593" y="6426852"/>
            <a:chExt cx="335279" cy="247341"/>
          </a:xfrm>
        </p:grpSpPr>
        <p:sp>
          <p:nvSpPr>
            <p:cNvPr id="5214" name="Freeform: Shape 5213">
              <a:extLst>
                <a:ext uri="{FF2B5EF4-FFF2-40B4-BE49-F238E27FC236}">
                  <a16:creationId xmlns:a16="http://schemas.microsoft.com/office/drawing/2014/main" id="{CB1F1612-BDE6-43DA-9081-B5DB2508CCA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5" name="Freeform: Shape 5214">
              <a:extLst>
                <a:ext uri="{FF2B5EF4-FFF2-40B4-BE49-F238E27FC236}">
                  <a16:creationId xmlns:a16="http://schemas.microsoft.com/office/drawing/2014/main" id="{30154315-FCF3-42E0-935C-170FB2DB06E4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6" name="Freeform: Shape 5215">
              <a:extLst>
                <a:ext uri="{FF2B5EF4-FFF2-40B4-BE49-F238E27FC236}">
                  <a16:creationId xmlns:a16="http://schemas.microsoft.com/office/drawing/2014/main" id="{39777EBF-A059-4305-9415-058C2AF4DF02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7" name="Freeform: Shape 5216">
              <a:extLst>
                <a:ext uri="{FF2B5EF4-FFF2-40B4-BE49-F238E27FC236}">
                  <a16:creationId xmlns:a16="http://schemas.microsoft.com/office/drawing/2014/main" id="{9C017530-C9A6-464F-AB2E-AD5181F9DF11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8" name="Freeform: Shape 5217">
              <a:extLst>
                <a:ext uri="{FF2B5EF4-FFF2-40B4-BE49-F238E27FC236}">
                  <a16:creationId xmlns:a16="http://schemas.microsoft.com/office/drawing/2014/main" id="{BD594797-0C22-402A-BC05-0CAA46FF8409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9" name="Freeform: Shape 5218">
              <a:extLst>
                <a:ext uri="{FF2B5EF4-FFF2-40B4-BE49-F238E27FC236}">
                  <a16:creationId xmlns:a16="http://schemas.microsoft.com/office/drawing/2014/main" id="{F2A76E2C-DC4F-49E8-BFD0-C21431C96DEA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0" name="Freeform: Shape 5219">
              <a:extLst>
                <a:ext uri="{FF2B5EF4-FFF2-40B4-BE49-F238E27FC236}">
                  <a16:creationId xmlns:a16="http://schemas.microsoft.com/office/drawing/2014/main" id="{E8DC6AF8-9A94-4DB6-BBA7-221BE0D00B10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1" name="Freeform: Shape 5220">
              <a:extLst>
                <a:ext uri="{FF2B5EF4-FFF2-40B4-BE49-F238E27FC236}">
                  <a16:creationId xmlns:a16="http://schemas.microsoft.com/office/drawing/2014/main" id="{FA2D691F-4BDA-4C7F-8330-49F1948A07FF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2" name="Freeform: Shape 5221">
              <a:extLst>
                <a:ext uri="{FF2B5EF4-FFF2-40B4-BE49-F238E27FC236}">
                  <a16:creationId xmlns:a16="http://schemas.microsoft.com/office/drawing/2014/main" id="{C6A261F2-94B2-492D-B107-8D6A9F77848F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3" name="Freeform: Shape 5222">
              <a:extLst>
                <a:ext uri="{FF2B5EF4-FFF2-40B4-BE49-F238E27FC236}">
                  <a16:creationId xmlns:a16="http://schemas.microsoft.com/office/drawing/2014/main" id="{C7926570-FE93-4CC2-B3D4-C7EA2D54827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4" name="Freeform: Shape 5223">
              <a:extLst>
                <a:ext uri="{FF2B5EF4-FFF2-40B4-BE49-F238E27FC236}">
                  <a16:creationId xmlns:a16="http://schemas.microsoft.com/office/drawing/2014/main" id="{BF2067C2-2003-41E7-B132-12FBF52CD3A0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5" name="Freeform: Shape 5224">
              <a:extLst>
                <a:ext uri="{FF2B5EF4-FFF2-40B4-BE49-F238E27FC236}">
                  <a16:creationId xmlns:a16="http://schemas.microsoft.com/office/drawing/2014/main" id="{1D2517E7-E654-4417-A26A-0484D3BFBF5D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6" name="Freeform: Shape 5225">
              <a:extLst>
                <a:ext uri="{FF2B5EF4-FFF2-40B4-BE49-F238E27FC236}">
                  <a16:creationId xmlns:a16="http://schemas.microsoft.com/office/drawing/2014/main" id="{D165AEF8-5613-486E-A8AB-1CCE69FC4060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7" name="Freeform: Shape 5226">
              <a:extLst>
                <a:ext uri="{FF2B5EF4-FFF2-40B4-BE49-F238E27FC236}">
                  <a16:creationId xmlns:a16="http://schemas.microsoft.com/office/drawing/2014/main" id="{C6BE965C-D04A-45F5-B545-4165A6F1D01B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8" name="Freeform: Shape 5227">
              <a:extLst>
                <a:ext uri="{FF2B5EF4-FFF2-40B4-BE49-F238E27FC236}">
                  <a16:creationId xmlns:a16="http://schemas.microsoft.com/office/drawing/2014/main" id="{29A76288-E0DF-4348-84B9-0BA5AA8207B8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9" name="Freeform: Shape 5228">
              <a:extLst>
                <a:ext uri="{FF2B5EF4-FFF2-40B4-BE49-F238E27FC236}">
                  <a16:creationId xmlns:a16="http://schemas.microsoft.com/office/drawing/2014/main" id="{E0B86AB5-4D0B-4063-832B-21F11A484D4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0" name="Freeform: Shape 5229">
              <a:extLst>
                <a:ext uri="{FF2B5EF4-FFF2-40B4-BE49-F238E27FC236}">
                  <a16:creationId xmlns:a16="http://schemas.microsoft.com/office/drawing/2014/main" id="{76661271-49B6-41A7-B629-BD69BEE683F7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1" name="Freeform: Shape 5230">
              <a:extLst>
                <a:ext uri="{FF2B5EF4-FFF2-40B4-BE49-F238E27FC236}">
                  <a16:creationId xmlns:a16="http://schemas.microsoft.com/office/drawing/2014/main" id="{66414CFD-1D15-4732-98CD-63DA596CE281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2" name="Freeform: Shape 5231">
              <a:extLst>
                <a:ext uri="{FF2B5EF4-FFF2-40B4-BE49-F238E27FC236}">
                  <a16:creationId xmlns:a16="http://schemas.microsoft.com/office/drawing/2014/main" id="{09054A48-04CF-408F-9375-51D82EDDDF0C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3" name="Freeform: Shape 5232">
              <a:extLst>
                <a:ext uri="{FF2B5EF4-FFF2-40B4-BE49-F238E27FC236}">
                  <a16:creationId xmlns:a16="http://schemas.microsoft.com/office/drawing/2014/main" id="{0C74C482-F1C5-4654-A927-9DB6688A7935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4" name="Freeform: Shape 5233">
              <a:extLst>
                <a:ext uri="{FF2B5EF4-FFF2-40B4-BE49-F238E27FC236}">
                  <a16:creationId xmlns:a16="http://schemas.microsoft.com/office/drawing/2014/main" id="{07FC3CA5-2677-4332-9766-8E053564E8D1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5" name="Freeform: Shape 5234">
              <a:extLst>
                <a:ext uri="{FF2B5EF4-FFF2-40B4-BE49-F238E27FC236}">
                  <a16:creationId xmlns:a16="http://schemas.microsoft.com/office/drawing/2014/main" id="{4EBCE86B-8F6D-48D3-93A1-140E02119473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36" name="Group 5235">
            <a:extLst>
              <a:ext uri="{FF2B5EF4-FFF2-40B4-BE49-F238E27FC236}">
                <a16:creationId xmlns:a16="http://schemas.microsoft.com/office/drawing/2014/main" id="{9817C4CC-F7D0-4A83-A933-0A7CCD944649}"/>
              </a:ext>
            </a:extLst>
          </p:cNvPr>
          <p:cNvGrpSpPr/>
          <p:nvPr/>
        </p:nvGrpSpPr>
        <p:grpSpPr>
          <a:xfrm flipH="1">
            <a:off x="5639513" y="1116422"/>
            <a:ext cx="301680" cy="230103"/>
            <a:chOff x="3617118" y="5760691"/>
            <a:chExt cx="228600" cy="174362"/>
          </a:xfrm>
        </p:grpSpPr>
        <p:sp>
          <p:nvSpPr>
            <p:cNvPr id="5237" name="Freeform: Shape 5236">
              <a:extLst>
                <a:ext uri="{FF2B5EF4-FFF2-40B4-BE49-F238E27FC236}">
                  <a16:creationId xmlns:a16="http://schemas.microsoft.com/office/drawing/2014/main" id="{B4276CCC-523A-42D7-A6A8-9A78E48C9082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8" name="Freeform: Shape 5237">
              <a:extLst>
                <a:ext uri="{FF2B5EF4-FFF2-40B4-BE49-F238E27FC236}">
                  <a16:creationId xmlns:a16="http://schemas.microsoft.com/office/drawing/2014/main" id="{C9BE5F7E-C1A3-4064-9592-308E9465EA26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9" name="Freeform: Shape 5238">
              <a:extLst>
                <a:ext uri="{FF2B5EF4-FFF2-40B4-BE49-F238E27FC236}">
                  <a16:creationId xmlns:a16="http://schemas.microsoft.com/office/drawing/2014/main" id="{30175B78-5EA2-4E36-A896-25EE9D56470F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0" name="Freeform: Shape 5239">
              <a:extLst>
                <a:ext uri="{FF2B5EF4-FFF2-40B4-BE49-F238E27FC236}">
                  <a16:creationId xmlns:a16="http://schemas.microsoft.com/office/drawing/2014/main" id="{740BF387-25E7-44F0-8EF5-D164F78A79DD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1" name="Freeform: Shape 5240">
              <a:extLst>
                <a:ext uri="{FF2B5EF4-FFF2-40B4-BE49-F238E27FC236}">
                  <a16:creationId xmlns:a16="http://schemas.microsoft.com/office/drawing/2014/main" id="{AE629FBC-793F-4C54-B77A-F49CFB337D5B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2" name="Freeform: Shape 5241">
              <a:extLst>
                <a:ext uri="{FF2B5EF4-FFF2-40B4-BE49-F238E27FC236}">
                  <a16:creationId xmlns:a16="http://schemas.microsoft.com/office/drawing/2014/main" id="{BEC1A328-6745-46D4-9FDF-8DE298A5E914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3" name="Freeform: Shape 5242">
              <a:extLst>
                <a:ext uri="{FF2B5EF4-FFF2-40B4-BE49-F238E27FC236}">
                  <a16:creationId xmlns:a16="http://schemas.microsoft.com/office/drawing/2014/main" id="{EF2D8A5C-11A0-49ED-AE14-4C4524CA8E97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44" name="Graphic 2712">
            <a:extLst>
              <a:ext uri="{FF2B5EF4-FFF2-40B4-BE49-F238E27FC236}">
                <a16:creationId xmlns:a16="http://schemas.microsoft.com/office/drawing/2014/main" id="{BCE6C6FC-0F60-41D3-BF7C-6D305293C15E}"/>
              </a:ext>
            </a:extLst>
          </p:cNvPr>
          <p:cNvGrpSpPr/>
          <p:nvPr/>
        </p:nvGrpSpPr>
        <p:grpSpPr>
          <a:xfrm>
            <a:off x="8220116" y="2677192"/>
            <a:ext cx="1233055" cy="162244"/>
            <a:chOff x="8251658" y="4916654"/>
            <a:chExt cx="2895600" cy="381000"/>
          </a:xfrm>
        </p:grpSpPr>
        <p:sp>
          <p:nvSpPr>
            <p:cNvPr id="5245" name="Freeform: Shape 5244">
              <a:extLst>
                <a:ext uri="{FF2B5EF4-FFF2-40B4-BE49-F238E27FC236}">
                  <a16:creationId xmlns:a16="http://schemas.microsoft.com/office/drawing/2014/main" id="{A5D8CD4A-4DDB-434A-8C43-8F1B837FCCD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6" name="Freeform: Shape 5245">
              <a:extLst>
                <a:ext uri="{FF2B5EF4-FFF2-40B4-BE49-F238E27FC236}">
                  <a16:creationId xmlns:a16="http://schemas.microsoft.com/office/drawing/2014/main" id="{7A717157-9623-484F-8523-5B3A64BFB46F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7" name="Freeform: Shape 5246">
              <a:extLst>
                <a:ext uri="{FF2B5EF4-FFF2-40B4-BE49-F238E27FC236}">
                  <a16:creationId xmlns:a16="http://schemas.microsoft.com/office/drawing/2014/main" id="{1D5BA9FC-1AF6-41F1-A1DF-D60229275AC5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8" name="Freeform: Shape 5247">
              <a:extLst>
                <a:ext uri="{FF2B5EF4-FFF2-40B4-BE49-F238E27FC236}">
                  <a16:creationId xmlns:a16="http://schemas.microsoft.com/office/drawing/2014/main" id="{84C269DC-EAC5-4C34-B779-9B8A5259E893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9" name="Freeform: Shape 5248">
              <a:extLst>
                <a:ext uri="{FF2B5EF4-FFF2-40B4-BE49-F238E27FC236}">
                  <a16:creationId xmlns:a16="http://schemas.microsoft.com/office/drawing/2014/main" id="{2EDF1C58-E917-4F98-84FC-7BCE217820CD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0" name="Freeform: Shape 5249">
              <a:extLst>
                <a:ext uri="{FF2B5EF4-FFF2-40B4-BE49-F238E27FC236}">
                  <a16:creationId xmlns:a16="http://schemas.microsoft.com/office/drawing/2014/main" id="{ABE8D426-BD52-42DE-B0CB-F4C1DD864574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1" name="Freeform: Shape 5250">
              <a:extLst>
                <a:ext uri="{FF2B5EF4-FFF2-40B4-BE49-F238E27FC236}">
                  <a16:creationId xmlns:a16="http://schemas.microsoft.com/office/drawing/2014/main" id="{934EB90B-1BA4-47C2-A9CB-467FC09E6B68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2" name="Freeform: Shape 5251">
              <a:extLst>
                <a:ext uri="{FF2B5EF4-FFF2-40B4-BE49-F238E27FC236}">
                  <a16:creationId xmlns:a16="http://schemas.microsoft.com/office/drawing/2014/main" id="{03EA2B09-7465-4124-8D61-E000FEF020CA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3" name="Freeform: Shape 5252">
              <a:extLst>
                <a:ext uri="{FF2B5EF4-FFF2-40B4-BE49-F238E27FC236}">
                  <a16:creationId xmlns:a16="http://schemas.microsoft.com/office/drawing/2014/main" id="{349BAF3F-6AB8-4C7D-926B-F98034553DC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4" name="Freeform: Shape 5253">
              <a:extLst>
                <a:ext uri="{FF2B5EF4-FFF2-40B4-BE49-F238E27FC236}">
                  <a16:creationId xmlns:a16="http://schemas.microsoft.com/office/drawing/2014/main" id="{A38484A7-3144-46EB-8F4E-D6CF7648399C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5" name="Freeform: Shape 5254">
              <a:extLst>
                <a:ext uri="{FF2B5EF4-FFF2-40B4-BE49-F238E27FC236}">
                  <a16:creationId xmlns:a16="http://schemas.microsoft.com/office/drawing/2014/main" id="{2869000D-8720-4E72-BACA-0722D166A95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6" name="Freeform: Shape 5255">
              <a:extLst>
                <a:ext uri="{FF2B5EF4-FFF2-40B4-BE49-F238E27FC236}">
                  <a16:creationId xmlns:a16="http://schemas.microsoft.com/office/drawing/2014/main" id="{4D743AFC-A0FB-4A09-B79E-B667459D22E0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7" name="Freeform: Shape 5256">
              <a:extLst>
                <a:ext uri="{FF2B5EF4-FFF2-40B4-BE49-F238E27FC236}">
                  <a16:creationId xmlns:a16="http://schemas.microsoft.com/office/drawing/2014/main" id="{D1958B85-7C7B-46A3-A647-EC42FDA3E208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8" name="Freeform: Shape 5257">
              <a:extLst>
                <a:ext uri="{FF2B5EF4-FFF2-40B4-BE49-F238E27FC236}">
                  <a16:creationId xmlns:a16="http://schemas.microsoft.com/office/drawing/2014/main" id="{C134F1C3-2771-45BF-9F1D-93929BB1AC0A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9" name="Freeform: Shape 5258">
              <a:extLst>
                <a:ext uri="{FF2B5EF4-FFF2-40B4-BE49-F238E27FC236}">
                  <a16:creationId xmlns:a16="http://schemas.microsoft.com/office/drawing/2014/main" id="{87A2EF04-530F-4477-85AF-38ADF4B4C52F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0" name="Freeform: Shape 5259">
              <a:extLst>
                <a:ext uri="{FF2B5EF4-FFF2-40B4-BE49-F238E27FC236}">
                  <a16:creationId xmlns:a16="http://schemas.microsoft.com/office/drawing/2014/main" id="{F822F26F-FA38-4A41-9ED9-A15A9128C22C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1" name="Freeform: Shape 5260">
              <a:extLst>
                <a:ext uri="{FF2B5EF4-FFF2-40B4-BE49-F238E27FC236}">
                  <a16:creationId xmlns:a16="http://schemas.microsoft.com/office/drawing/2014/main" id="{FFD3683D-8628-45C2-AEB3-BE3B83086314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2" name="Freeform: Shape 5261">
              <a:extLst>
                <a:ext uri="{FF2B5EF4-FFF2-40B4-BE49-F238E27FC236}">
                  <a16:creationId xmlns:a16="http://schemas.microsoft.com/office/drawing/2014/main" id="{6FF11807-A0C4-4EF9-826B-DAA895CE43DA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3" name="Freeform: Shape 5262">
              <a:extLst>
                <a:ext uri="{FF2B5EF4-FFF2-40B4-BE49-F238E27FC236}">
                  <a16:creationId xmlns:a16="http://schemas.microsoft.com/office/drawing/2014/main" id="{296A375A-F17E-497D-A870-8F336F43EE11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4" name="Freeform: Shape 5263">
              <a:extLst>
                <a:ext uri="{FF2B5EF4-FFF2-40B4-BE49-F238E27FC236}">
                  <a16:creationId xmlns:a16="http://schemas.microsoft.com/office/drawing/2014/main" id="{5AA18832-B88B-4550-A974-46371421C66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5" name="Freeform: Shape 5264">
              <a:extLst>
                <a:ext uri="{FF2B5EF4-FFF2-40B4-BE49-F238E27FC236}">
                  <a16:creationId xmlns:a16="http://schemas.microsoft.com/office/drawing/2014/main" id="{1542C828-DF41-4FFF-B3C4-98DEA53A4C98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6" name="Freeform: Shape 5265">
              <a:extLst>
                <a:ext uri="{FF2B5EF4-FFF2-40B4-BE49-F238E27FC236}">
                  <a16:creationId xmlns:a16="http://schemas.microsoft.com/office/drawing/2014/main" id="{86CAE0AF-5802-4670-9A65-0F63F5F7CEDF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7" name="Freeform: Shape 5266">
              <a:extLst>
                <a:ext uri="{FF2B5EF4-FFF2-40B4-BE49-F238E27FC236}">
                  <a16:creationId xmlns:a16="http://schemas.microsoft.com/office/drawing/2014/main" id="{40C2ADD2-8A82-47A2-93E6-B6BC224DF0A6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8" name="Freeform: Shape 5267">
              <a:extLst>
                <a:ext uri="{FF2B5EF4-FFF2-40B4-BE49-F238E27FC236}">
                  <a16:creationId xmlns:a16="http://schemas.microsoft.com/office/drawing/2014/main" id="{1C67D7D6-D1DE-4429-A910-5621E1600D51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9" name="Freeform: Shape 5268">
              <a:extLst>
                <a:ext uri="{FF2B5EF4-FFF2-40B4-BE49-F238E27FC236}">
                  <a16:creationId xmlns:a16="http://schemas.microsoft.com/office/drawing/2014/main" id="{01A46A61-D82B-4B2D-9DF6-FBEBDC84C273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0" name="Freeform: Shape 5269">
              <a:extLst>
                <a:ext uri="{FF2B5EF4-FFF2-40B4-BE49-F238E27FC236}">
                  <a16:creationId xmlns:a16="http://schemas.microsoft.com/office/drawing/2014/main" id="{499ABE58-064E-448C-B06E-0FA098E6FC27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1" name="Freeform: Shape 5270">
              <a:extLst>
                <a:ext uri="{FF2B5EF4-FFF2-40B4-BE49-F238E27FC236}">
                  <a16:creationId xmlns:a16="http://schemas.microsoft.com/office/drawing/2014/main" id="{FE1C6AD9-63AB-405F-AC77-7DA4784897A0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2" name="Freeform: Shape 5271">
              <a:extLst>
                <a:ext uri="{FF2B5EF4-FFF2-40B4-BE49-F238E27FC236}">
                  <a16:creationId xmlns:a16="http://schemas.microsoft.com/office/drawing/2014/main" id="{B78A21B0-A616-4857-A1DE-8FCE1598CBE0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3" name="Freeform: Shape 5272">
              <a:extLst>
                <a:ext uri="{FF2B5EF4-FFF2-40B4-BE49-F238E27FC236}">
                  <a16:creationId xmlns:a16="http://schemas.microsoft.com/office/drawing/2014/main" id="{B217C393-4020-4ACC-8219-C1B2174D5B2C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4" name="Freeform: Shape 5273">
              <a:extLst>
                <a:ext uri="{FF2B5EF4-FFF2-40B4-BE49-F238E27FC236}">
                  <a16:creationId xmlns:a16="http://schemas.microsoft.com/office/drawing/2014/main" id="{EFCEA1FB-FD0C-45E4-B2C3-DCB4019CDF0C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75" name="Group 5274">
            <a:extLst>
              <a:ext uri="{FF2B5EF4-FFF2-40B4-BE49-F238E27FC236}">
                <a16:creationId xmlns:a16="http://schemas.microsoft.com/office/drawing/2014/main" id="{F6C0EDED-4FD4-4A9B-B78C-B2A6311DA666}"/>
              </a:ext>
            </a:extLst>
          </p:cNvPr>
          <p:cNvGrpSpPr/>
          <p:nvPr/>
        </p:nvGrpSpPr>
        <p:grpSpPr>
          <a:xfrm flipH="1">
            <a:off x="3289344" y="2820896"/>
            <a:ext cx="610799" cy="465880"/>
            <a:chOff x="3617118" y="5760691"/>
            <a:chExt cx="228600" cy="174362"/>
          </a:xfrm>
        </p:grpSpPr>
        <p:sp>
          <p:nvSpPr>
            <p:cNvPr id="5276" name="Freeform: Shape 5275">
              <a:extLst>
                <a:ext uri="{FF2B5EF4-FFF2-40B4-BE49-F238E27FC236}">
                  <a16:creationId xmlns:a16="http://schemas.microsoft.com/office/drawing/2014/main" id="{8DF0E32F-4DEC-42EB-AEF0-E08BFABA1C1A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7" name="Freeform: Shape 5276">
              <a:extLst>
                <a:ext uri="{FF2B5EF4-FFF2-40B4-BE49-F238E27FC236}">
                  <a16:creationId xmlns:a16="http://schemas.microsoft.com/office/drawing/2014/main" id="{20BD89CE-8656-4F35-AFB6-4125A5E03A52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8" name="Freeform: Shape 5277">
              <a:extLst>
                <a:ext uri="{FF2B5EF4-FFF2-40B4-BE49-F238E27FC236}">
                  <a16:creationId xmlns:a16="http://schemas.microsoft.com/office/drawing/2014/main" id="{6A331C6F-A9ED-48D3-951B-D88B61975E7F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9" name="Freeform: Shape 5278">
              <a:extLst>
                <a:ext uri="{FF2B5EF4-FFF2-40B4-BE49-F238E27FC236}">
                  <a16:creationId xmlns:a16="http://schemas.microsoft.com/office/drawing/2014/main" id="{2BF1EC65-DD79-47CF-8F1B-53CC5540B979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0" name="Freeform: Shape 5279">
              <a:extLst>
                <a:ext uri="{FF2B5EF4-FFF2-40B4-BE49-F238E27FC236}">
                  <a16:creationId xmlns:a16="http://schemas.microsoft.com/office/drawing/2014/main" id="{1DE60B9F-E6C7-47F3-9DAA-EB07EF6C74FD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1" name="Freeform: Shape 5280">
              <a:extLst>
                <a:ext uri="{FF2B5EF4-FFF2-40B4-BE49-F238E27FC236}">
                  <a16:creationId xmlns:a16="http://schemas.microsoft.com/office/drawing/2014/main" id="{F37B8C47-F2E3-48A2-BFB3-8C5198FE2EF2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2" name="Freeform: Shape 5281">
              <a:extLst>
                <a:ext uri="{FF2B5EF4-FFF2-40B4-BE49-F238E27FC236}">
                  <a16:creationId xmlns:a16="http://schemas.microsoft.com/office/drawing/2014/main" id="{D54786B1-42A2-4025-9875-4C12F378D2FB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83" name="Graphic 2">
            <a:extLst>
              <a:ext uri="{FF2B5EF4-FFF2-40B4-BE49-F238E27FC236}">
                <a16:creationId xmlns:a16="http://schemas.microsoft.com/office/drawing/2014/main" id="{BE5D1B83-C936-404D-84B4-B8B0F8EEC877}"/>
              </a:ext>
            </a:extLst>
          </p:cNvPr>
          <p:cNvGrpSpPr/>
          <p:nvPr/>
        </p:nvGrpSpPr>
        <p:grpSpPr>
          <a:xfrm rot="16200000">
            <a:off x="1879711" y="2779422"/>
            <a:ext cx="469229" cy="1556131"/>
            <a:chOff x="5817392" y="2512218"/>
            <a:chExt cx="552450" cy="1832122"/>
          </a:xfrm>
        </p:grpSpPr>
        <p:sp>
          <p:nvSpPr>
            <p:cNvPr id="5284" name="Freeform: Shape 5283">
              <a:extLst>
                <a:ext uri="{FF2B5EF4-FFF2-40B4-BE49-F238E27FC236}">
                  <a16:creationId xmlns:a16="http://schemas.microsoft.com/office/drawing/2014/main" id="{B23ACB6C-0C18-4754-8E6D-EDD58A6E09FC}"/>
                </a:ext>
              </a:extLst>
            </p:cNvPr>
            <p:cNvSpPr/>
            <p:nvPr/>
          </p:nvSpPr>
          <p:spPr>
            <a:xfrm>
              <a:off x="5818346" y="2512218"/>
              <a:ext cx="548533" cy="294323"/>
            </a:xfrm>
            <a:custGeom>
              <a:avLst/>
              <a:gdLst>
                <a:gd name="connsiteX0" fmla="*/ 552926 w 552450"/>
                <a:gd name="connsiteY0" fmla="*/ 305276 h 304800"/>
                <a:gd name="connsiteX1" fmla="*/ 7144 w 552450"/>
                <a:gd name="connsiteY1" fmla="*/ 305276 h 304800"/>
                <a:gd name="connsiteX2" fmla="*/ 7144 w 552450"/>
                <a:gd name="connsiteY2" fmla="*/ 178594 h 304800"/>
                <a:gd name="connsiteX3" fmla="*/ 552926 w 552450"/>
                <a:gd name="connsiteY3" fmla="*/ 178594 h 304800"/>
                <a:gd name="connsiteX4" fmla="*/ 552926 w 552450"/>
                <a:gd name="connsiteY4" fmla="*/ 30527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0" h="304800">
                  <a:moveTo>
                    <a:pt x="552926" y="305276"/>
                  </a:moveTo>
                  <a:lnTo>
                    <a:pt x="7144" y="305276"/>
                  </a:lnTo>
                  <a:lnTo>
                    <a:pt x="7144" y="178594"/>
                  </a:lnTo>
                  <a:cubicBezTo>
                    <a:pt x="7144" y="-50006"/>
                    <a:pt x="552926" y="-50006"/>
                    <a:pt x="552926" y="178594"/>
                  </a:cubicBezTo>
                  <a:lnTo>
                    <a:pt x="552926" y="30527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5" name="Freeform: Shape 5284">
              <a:extLst>
                <a:ext uri="{FF2B5EF4-FFF2-40B4-BE49-F238E27FC236}">
                  <a16:creationId xmlns:a16="http://schemas.microsoft.com/office/drawing/2014/main" id="{698691AE-BA93-44FB-A964-95AFBA416AD5}"/>
                </a:ext>
              </a:extLst>
            </p:cNvPr>
            <p:cNvSpPr/>
            <p:nvPr/>
          </p:nvSpPr>
          <p:spPr>
            <a:xfrm>
              <a:off x="5817392" y="3601390"/>
              <a:ext cx="552450" cy="742950"/>
            </a:xfrm>
            <a:custGeom>
              <a:avLst/>
              <a:gdLst>
                <a:gd name="connsiteX0" fmla="*/ 551974 w 552450"/>
                <a:gd name="connsiteY0" fmla="*/ 228614 h 742950"/>
                <a:gd name="connsiteX1" fmla="*/ 279559 w 552450"/>
                <a:gd name="connsiteY1" fmla="*/ 739154 h 742950"/>
                <a:gd name="connsiteX2" fmla="*/ 7144 w 552450"/>
                <a:gd name="connsiteY2" fmla="*/ 228614 h 742950"/>
                <a:gd name="connsiteX3" fmla="*/ 551974 w 552450"/>
                <a:gd name="connsiteY3" fmla="*/ 22861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42950">
                  <a:moveTo>
                    <a:pt x="551974" y="228614"/>
                  </a:moveTo>
                  <a:lnTo>
                    <a:pt x="279559" y="739154"/>
                  </a:lnTo>
                  <a:lnTo>
                    <a:pt x="7144" y="228614"/>
                  </a:lnTo>
                  <a:cubicBezTo>
                    <a:pt x="186214" y="-71423"/>
                    <a:pt x="367189" y="-61898"/>
                    <a:pt x="551974" y="228614"/>
                  </a:cubicBezTo>
                  <a:close/>
                </a:path>
              </a:pathLst>
            </a:custGeom>
            <a:solidFill>
              <a:schemeClr val="accent1">
                <a:alpha val="52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6" name="Freeform: Shape 5285">
              <a:extLst>
                <a:ext uri="{FF2B5EF4-FFF2-40B4-BE49-F238E27FC236}">
                  <a16:creationId xmlns:a16="http://schemas.microsoft.com/office/drawing/2014/main" id="{E634D931-EFB4-471F-87AD-2E7B6ACCC393}"/>
                </a:ext>
              </a:extLst>
            </p:cNvPr>
            <p:cNvSpPr/>
            <p:nvPr/>
          </p:nvSpPr>
          <p:spPr>
            <a:xfrm>
              <a:off x="5935503" y="3680081"/>
              <a:ext cx="304800" cy="657225"/>
            </a:xfrm>
            <a:custGeom>
              <a:avLst/>
              <a:gdLst>
                <a:gd name="connsiteX0" fmla="*/ 297656 w 304800"/>
                <a:gd name="connsiteY0" fmla="*/ 37526 h 657225"/>
                <a:gd name="connsiteX1" fmla="*/ 161449 w 304800"/>
                <a:gd name="connsiteY1" fmla="*/ 654746 h 657225"/>
                <a:gd name="connsiteX2" fmla="*/ 7144 w 304800"/>
                <a:gd name="connsiteY2" fmla="*/ 51814 h 657225"/>
                <a:gd name="connsiteX3" fmla="*/ 297656 w 304800"/>
                <a:gd name="connsiteY3" fmla="*/ 37526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657225">
                  <a:moveTo>
                    <a:pt x="297656" y="37526"/>
                  </a:moveTo>
                  <a:lnTo>
                    <a:pt x="161449" y="654746"/>
                  </a:lnTo>
                  <a:lnTo>
                    <a:pt x="7144" y="51814"/>
                  </a:lnTo>
                  <a:cubicBezTo>
                    <a:pt x="107156" y="-10099"/>
                    <a:pt x="188119" y="-574"/>
                    <a:pt x="297656" y="37526"/>
                  </a:cubicBezTo>
                  <a:close/>
                </a:path>
              </a:pathLst>
            </a:custGeom>
            <a:solidFill>
              <a:schemeClr val="bg1">
                <a:alpha val="54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7" name="Freeform: Shape 5286">
              <a:extLst>
                <a:ext uri="{FF2B5EF4-FFF2-40B4-BE49-F238E27FC236}">
                  <a16:creationId xmlns:a16="http://schemas.microsoft.com/office/drawing/2014/main" id="{4E7F7DE6-4477-48B5-9F27-A6F9730746E6}"/>
                </a:ext>
              </a:extLst>
            </p:cNvPr>
            <p:cNvSpPr/>
            <p:nvPr/>
          </p:nvSpPr>
          <p:spPr>
            <a:xfrm>
              <a:off x="5919078" y="2844641"/>
              <a:ext cx="337344" cy="952500"/>
            </a:xfrm>
            <a:custGeom>
              <a:avLst/>
              <a:gdLst>
                <a:gd name="connsiteX0" fmla="*/ 277808 w 276225"/>
                <a:gd name="connsiteY0" fmla="*/ 7144 h 952500"/>
                <a:gd name="connsiteX1" fmla="*/ 277808 w 276225"/>
                <a:gd name="connsiteY1" fmla="*/ 903446 h 952500"/>
                <a:gd name="connsiteX2" fmla="*/ 95880 w 276225"/>
                <a:gd name="connsiteY2" fmla="*/ 948214 h 952500"/>
                <a:gd name="connsiteX3" fmla="*/ 7298 w 276225"/>
                <a:gd name="connsiteY3" fmla="*/ 925354 h 952500"/>
                <a:gd name="connsiteX4" fmla="*/ 9203 w 276225"/>
                <a:gd name="connsiteY4" fmla="*/ 7144 h 952500"/>
                <a:gd name="connsiteX5" fmla="*/ 277808 w 276225"/>
                <a:gd name="connsiteY5" fmla="*/ 7144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952500">
                  <a:moveTo>
                    <a:pt x="277808" y="7144"/>
                  </a:moveTo>
                  <a:cubicBezTo>
                    <a:pt x="278760" y="277654"/>
                    <a:pt x="276855" y="511016"/>
                    <a:pt x="277808" y="903446"/>
                  </a:cubicBezTo>
                  <a:cubicBezTo>
                    <a:pt x="193035" y="926306"/>
                    <a:pt x="159698" y="947261"/>
                    <a:pt x="95880" y="948214"/>
                  </a:cubicBezTo>
                  <a:cubicBezTo>
                    <a:pt x="57780" y="948214"/>
                    <a:pt x="45398" y="925354"/>
                    <a:pt x="7298" y="925354"/>
                  </a:cubicBezTo>
                  <a:cubicBezTo>
                    <a:pt x="6345" y="530066"/>
                    <a:pt x="10155" y="287179"/>
                    <a:pt x="9203" y="7144"/>
                  </a:cubicBezTo>
                  <a:lnTo>
                    <a:pt x="277808" y="7144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8" name="Freeform: Shape 5287">
              <a:extLst>
                <a:ext uri="{FF2B5EF4-FFF2-40B4-BE49-F238E27FC236}">
                  <a16:creationId xmlns:a16="http://schemas.microsoft.com/office/drawing/2014/main" id="{4247B078-C18C-4BAD-BC17-3BA18F9AE1AA}"/>
                </a:ext>
              </a:extLst>
            </p:cNvPr>
            <p:cNvSpPr/>
            <p:nvPr/>
          </p:nvSpPr>
          <p:spPr>
            <a:xfrm>
              <a:off x="6214479" y="2843688"/>
              <a:ext cx="152400" cy="990600"/>
            </a:xfrm>
            <a:custGeom>
              <a:avLst/>
              <a:gdLst>
                <a:gd name="connsiteX0" fmla="*/ 152031 w 152400"/>
                <a:gd name="connsiteY0" fmla="*/ 8096 h 990600"/>
                <a:gd name="connsiteX1" fmla="*/ 152031 w 152400"/>
                <a:gd name="connsiteY1" fmla="*/ 980599 h 990600"/>
                <a:gd name="connsiteX2" fmla="*/ 7251 w 152400"/>
                <a:gd name="connsiteY2" fmla="*/ 905351 h 990600"/>
                <a:gd name="connsiteX3" fmla="*/ 12013 w 152400"/>
                <a:gd name="connsiteY3" fmla="*/ 7144 h 990600"/>
                <a:gd name="connsiteX4" fmla="*/ 152031 w 152400"/>
                <a:gd name="connsiteY4" fmla="*/ 8096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990600">
                  <a:moveTo>
                    <a:pt x="152031" y="8096"/>
                  </a:moveTo>
                  <a:cubicBezTo>
                    <a:pt x="152983" y="346234"/>
                    <a:pt x="151078" y="536734"/>
                    <a:pt x="152031" y="980599"/>
                  </a:cubicBezTo>
                  <a:cubicBezTo>
                    <a:pt x="78688" y="1003459"/>
                    <a:pt x="39636" y="931069"/>
                    <a:pt x="7251" y="905351"/>
                  </a:cubicBezTo>
                  <a:cubicBezTo>
                    <a:pt x="6298" y="698659"/>
                    <a:pt x="12013" y="156686"/>
                    <a:pt x="12013" y="7144"/>
                  </a:cubicBezTo>
                  <a:lnTo>
                    <a:pt x="152031" y="8096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9" name="Freeform: Shape 5288">
              <a:extLst>
                <a:ext uri="{FF2B5EF4-FFF2-40B4-BE49-F238E27FC236}">
                  <a16:creationId xmlns:a16="http://schemas.microsoft.com/office/drawing/2014/main" id="{8496061D-6C85-4856-A3B0-EE30A1A208C7}"/>
                </a:ext>
              </a:extLst>
            </p:cNvPr>
            <p:cNvSpPr/>
            <p:nvPr/>
          </p:nvSpPr>
          <p:spPr>
            <a:xfrm>
              <a:off x="5817922" y="2845593"/>
              <a:ext cx="142875" cy="981075"/>
            </a:xfrm>
            <a:custGeom>
              <a:avLst/>
              <a:gdLst>
                <a:gd name="connsiteX0" fmla="*/ 141870 w 142875"/>
                <a:gd name="connsiteY0" fmla="*/ 7144 h 981075"/>
                <a:gd name="connsiteX1" fmla="*/ 139012 w 142875"/>
                <a:gd name="connsiteY1" fmla="*/ 925354 h 981075"/>
                <a:gd name="connsiteX2" fmla="*/ 7567 w 142875"/>
                <a:gd name="connsiteY2" fmla="*/ 980599 h 981075"/>
                <a:gd name="connsiteX3" fmla="*/ 7567 w 142875"/>
                <a:gd name="connsiteY3" fmla="*/ 7144 h 981075"/>
                <a:gd name="connsiteX4" fmla="*/ 141870 w 142875"/>
                <a:gd name="connsiteY4" fmla="*/ 7144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981075">
                  <a:moveTo>
                    <a:pt x="141870" y="7144"/>
                  </a:moveTo>
                  <a:cubicBezTo>
                    <a:pt x="142822" y="320516"/>
                    <a:pt x="137107" y="487204"/>
                    <a:pt x="139012" y="925354"/>
                  </a:cubicBezTo>
                  <a:cubicBezTo>
                    <a:pt x="107580" y="925354"/>
                    <a:pt x="38047" y="980599"/>
                    <a:pt x="7567" y="980599"/>
                  </a:cubicBezTo>
                  <a:cubicBezTo>
                    <a:pt x="6615" y="748189"/>
                    <a:pt x="7567" y="180499"/>
                    <a:pt x="7567" y="7144"/>
                  </a:cubicBezTo>
                  <a:lnTo>
                    <a:pt x="141870" y="71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0" name="Freeform: Shape 5289">
              <a:extLst>
                <a:ext uri="{FF2B5EF4-FFF2-40B4-BE49-F238E27FC236}">
                  <a16:creationId xmlns:a16="http://schemas.microsoft.com/office/drawing/2014/main" id="{F6C607E5-FDEC-4152-A713-FE33E59CEBDA}"/>
                </a:ext>
              </a:extLst>
            </p:cNvPr>
            <p:cNvSpPr/>
            <p:nvPr/>
          </p:nvSpPr>
          <p:spPr>
            <a:xfrm>
              <a:off x="5818346" y="2747486"/>
              <a:ext cx="548533" cy="148225"/>
            </a:xfrm>
            <a:custGeom>
              <a:avLst/>
              <a:gdLst>
                <a:gd name="connsiteX0" fmla="*/ 7144 w 552450"/>
                <a:gd name="connsiteY0" fmla="*/ 7144 h 161925"/>
                <a:gd name="connsiteX1" fmla="*/ 552926 w 552450"/>
                <a:gd name="connsiteY1" fmla="*/ 7144 h 161925"/>
                <a:gd name="connsiteX2" fmla="*/ 552926 w 552450"/>
                <a:gd name="connsiteY2" fmla="*/ 162401 h 161925"/>
                <a:gd name="connsiteX3" fmla="*/ 7144 w 552450"/>
                <a:gd name="connsiteY3" fmla="*/ 16240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161925">
                  <a:moveTo>
                    <a:pt x="7144" y="7144"/>
                  </a:moveTo>
                  <a:lnTo>
                    <a:pt x="552926" y="7144"/>
                  </a:lnTo>
                  <a:lnTo>
                    <a:pt x="552926" y="162401"/>
                  </a:lnTo>
                  <a:lnTo>
                    <a:pt x="7144" y="162401"/>
                  </a:lnTo>
                  <a:close/>
                </a:path>
              </a:pathLst>
            </a:custGeom>
            <a:solidFill>
              <a:srgbClr val="9395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1" name="Freeform: Shape 5290">
              <a:extLst>
                <a:ext uri="{FF2B5EF4-FFF2-40B4-BE49-F238E27FC236}">
                  <a16:creationId xmlns:a16="http://schemas.microsoft.com/office/drawing/2014/main" id="{7A331582-49B3-4C71-A9F1-F804400C3D26}"/>
                </a:ext>
              </a:extLst>
            </p:cNvPr>
            <p:cNvSpPr/>
            <p:nvPr/>
          </p:nvSpPr>
          <p:spPr>
            <a:xfrm>
              <a:off x="6014561" y="4183185"/>
              <a:ext cx="161925" cy="152400"/>
            </a:xfrm>
            <a:custGeom>
              <a:avLst/>
              <a:gdLst>
                <a:gd name="connsiteX0" fmla="*/ 163354 w 161925"/>
                <a:gd name="connsiteY0" fmla="*/ 7814 h 152400"/>
                <a:gd name="connsiteX1" fmla="*/ 85249 w 161925"/>
                <a:gd name="connsiteY1" fmla="*/ 154499 h 152400"/>
                <a:gd name="connsiteX2" fmla="*/ 7144 w 161925"/>
                <a:gd name="connsiteY2" fmla="*/ 7814 h 152400"/>
                <a:gd name="connsiteX3" fmla="*/ 163354 w 161925"/>
                <a:gd name="connsiteY3" fmla="*/ 7814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52400">
                  <a:moveTo>
                    <a:pt x="163354" y="7814"/>
                  </a:moveTo>
                  <a:lnTo>
                    <a:pt x="85249" y="154499"/>
                  </a:lnTo>
                  <a:lnTo>
                    <a:pt x="7144" y="7814"/>
                  </a:lnTo>
                  <a:cubicBezTo>
                    <a:pt x="47149" y="8767"/>
                    <a:pt x="107156" y="5910"/>
                    <a:pt x="163354" y="781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92" name="Graphic 12">
            <a:extLst>
              <a:ext uri="{FF2B5EF4-FFF2-40B4-BE49-F238E27FC236}">
                <a16:creationId xmlns:a16="http://schemas.microsoft.com/office/drawing/2014/main" id="{0E8AEFE4-9E78-45AF-BCC7-AD85871E41F3}"/>
              </a:ext>
            </a:extLst>
          </p:cNvPr>
          <p:cNvGrpSpPr/>
          <p:nvPr/>
        </p:nvGrpSpPr>
        <p:grpSpPr>
          <a:xfrm rot="1920982">
            <a:off x="9631268" y="1455110"/>
            <a:ext cx="452879" cy="2322388"/>
            <a:chOff x="5817393" y="2012156"/>
            <a:chExt cx="552450" cy="2832994"/>
          </a:xfrm>
        </p:grpSpPr>
        <p:sp>
          <p:nvSpPr>
            <p:cNvPr id="5293" name="Freeform: Shape 5292">
              <a:extLst>
                <a:ext uri="{FF2B5EF4-FFF2-40B4-BE49-F238E27FC236}">
                  <a16:creationId xmlns:a16="http://schemas.microsoft.com/office/drawing/2014/main" id="{2260EC7E-F175-416F-AC57-D2B140164D1B}"/>
                </a:ext>
              </a:extLst>
            </p:cNvPr>
            <p:cNvSpPr/>
            <p:nvPr/>
          </p:nvSpPr>
          <p:spPr>
            <a:xfrm>
              <a:off x="5818346" y="2012156"/>
              <a:ext cx="548533" cy="322898"/>
            </a:xfrm>
            <a:custGeom>
              <a:avLst/>
              <a:gdLst>
                <a:gd name="connsiteX0" fmla="*/ 552926 w 552450"/>
                <a:gd name="connsiteY0" fmla="*/ 305276 h 304800"/>
                <a:gd name="connsiteX1" fmla="*/ 7144 w 552450"/>
                <a:gd name="connsiteY1" fmla="*/ 305276 h 304800"/>
                <a:gd name="connsiteX2" fmla="*/ 7144 w 552450"/>
                <a:gd name="connsiteY2" fmla="*/ 178594 h 304800"/>
                <a:gd name="connsiteX3" fmla="*/ 552926 w 552450"/>
                <a:gd name="connsiteY3" fmla="*/ 178594 h 304800"/>
                <a:gd name="connsiteX4" fmla="*/ 552926 w 552450"/>
                <a:gd name="connsiteY4" fmla="*/ 30527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0" h="304800">
                  <a:moveTo>
                    <a:pt x="552926" y="305276"/>
                  </a:moveTo>
                  <a:lnTo>
                    <a:pt x="7144" y="305276"/>
                  </a:lnTo>
                  <a:lnTo>
                    <a:pt x="7144" y="178594"/>
                  </a:lnTo>
                  <a:cubicBezTo>
                    <a:pt x="7144" y="-50006"/>
                    <a:pt x="552926" y="-50006"/>
                    <a:pt x="552926" y="178594"/>
                  </a:cubicBezTo>
                  <a:lnTo>
                    <a:pt x="552926" y="30527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4" name="Freeform: Shape 5293">
              <a:extLst>
                <a:ext uri="{FF2B5EF4-FFF2-40B4-BE49-F238E27FC236}">
                  <a16:creationId xmlns:a16="http://schemas.microsoft.com/office/drawing/2014/main" id="{90D47026-518D-4D14-8E5F-06EB09B40A8B}"/>
                </a:ext>
              </a:extLst>
            </p:cNvPr>
            <p:cNvSpPr/>
            <p:nvPr/>
          </p:nvSpPr>
          <p:spPr>
            <a:xfrm>
              <a:off x="5817393" y="4100980"/>
              <a:ext cx="552450" cy="742950"/>
            </a:xfrm>
            <a:custGeom>
              <a:avLst/>
              <a:gdLst>
                <a:gd name="connsiteX0" fmla="*/ 546259 w 552450"/>
                <a:gd name="connsiteY0" fmla="*/ 228133 h 742950"/>
                <a:gd name="connsiteX1" fmla="*/ 279559 w 552450"/>
                <a:gd name="connsiteY1" fmla="*/ 739626 h 742950"/>
                <a:gd name="connsiteX2" fmla="*/ 7144 w 552450"/>
                <a:gd name="connsiteY2" fmla="*/ 229086 h 742950"/>
                <a:gd name="connsiteX3" fmla="*/ 546259 w 552450"/>
                <a:gd name="connsiteY3" fmla="*/ 22813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42950">
                  <a:moveTo>
                    <a:pt x="546259" y="228133"/>
                  </a:moveTo>
                  <a:lnTo>
                    <a:pt x="279559" y="739626"/>
                  </a:lnTo>
                  <a:lnTo>
                    <a:pt x="7144" y="229086"/>
                  </a:lnTo>
                  <a:cubicBezTo>
                    <a:pt x="186214" y="-70952"/>
                    <a:pt x="361474" y="-62380"/>
                    <a:pt x="546259" y="228133"/>
                  </a:cubicBezTo>
                  <a:close/>
                </a:path>
              </a:pathLst>
            </a:custGeom>
            <a:solidFill>
              <a:schemeClr val="accent1">
                <a:alpha val="66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5" name="Freeform: Shape 5294">
              <a:extLst>
                <a:ext uri="{FF2B5EF4-FFF2-40B4-BE49-F238E27FC236}">
                  <a16:creationId xmlns:a16="http://schemas.microsoft.com/office/drawing/2014/main" id="{77A49205-F4D5-4B37-B702-37BA69B29155}"/>
                </a:ext>
              </a:extLst>
            </p:cNvPr>
            <p:cNvSpPr/>
            <p:nvPr/>
          </p:nvSpPr>
          <p:spPr>
            <a:xfrm>
              <a:off x="5923059" y="4187925"/>
              <a:ext cx="304800" cy="657225"/>
            </a:xfrm>
            <a:custGeom>
              <a:avLst/>
              <a:gdLst>
                <a:gd name="connsiteX0" fmla="*/ 297656 w 304800"/>
                <a:gd name="connsiteY0" fmla="*/ 37526 h 657225"/>
                <a:gd name="connsiteX1" fmla="*/ 161449 w 304800"/>
                <a:gd name="connsiteY1" fmla="*/ 654746 h 657225"/>
                <a:gd name="connsiteX2" fmla="*/ 7144 w 304800"/>
                <a:gd name="connsiteY2" fmla="*/ 51814 h 657225"/>
                <a:gd name="connsiteX3" fmla="*/ 297656 w 304800"/>
                <a:gd name="connsiteY3" fmla="*/ 37526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657225">
                  <a:moveTo>
                    <a:pt x="297656" y="37526"/>
                  </a:moveTo>
                  <a:lnTo>
                    <a:pt x="161449" y="654746"/>
                  </a:lnTo>
                  <a:lnTo>
                    <a:pt x="7144" y="51814"/>
                  </a:lnTo>
                  <a:cubicBezTo>
                    <a:pt x="107156" y="-10099"/>
                    <a:pt x="188119" y="-574"/>
                    <a:pt x="297656" y="37526"/>
                  </a:cubicBezTo>
                  <a:close/>
                </a:path>
              </a:pathLst>
            </a:custGeom>
            <a:solidFill>
              <a:schemeClr val="bg1">
                <a:alpha val="56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6" name="Freeform: Shape 5295">
              <a:extLst>
                <a:ext uri="{FF2B5EF4-FFF2-40B4-BE49-F238E27FC236}">
                  <a16:creationId xmlns:a16="http://schemas.microsoft.com/office/drawing/2014/main" id="{4BD20ACE-564F-48F8-9C6A-22ACC50F535A}"/>
                </a:ext>
              </a:extLst>
            </p:cNvPr>
            <p:cNvSpPr/>
            <p:nvPr/>
          </p:nvSpPr>
          <p:spPr>
            <a:xfrm>
              <a:off x="5919077" y="2373154"/>
              <a:ext cx="337346" cy="1924050"/>
            </a:xfrm>
            <a:custGeom>
              <a:avLst/>
              <a:gdLst>
                <a:gd name="connsiteX0" fmla="*/ 277808 w 276225"/>
                <a:gd name="connsiteY0" fmla="*/ 7144 h 1924050"/>
                <a:gd name="connsiteX1" fmla="*/ 277808 w 276225"/>
                <a:gd name="connsiteY1" fmla="*/ 1874996 h 1924050"/>
                <a:gd name="connsiteX2" fmla="*/ 95880 w 276225"/>
                <a:gd name="connsiteY2" fmla="*/ 1919764 h 1924050"/>
                <a:gd name="connsiteX3" fmla="*/ 7298 w 276225"/>
                <a:gd name="connsiteY3" fmla="*/ 1896904 h 1924050"/>
                <a:gd name="connsiteX4" fmla="*/ 9203 w 276225"/>
                <a:gd name="connsiteY4" fmla="*/ 7144 h 1924050"/>
                <a:gd name="connsiteX5" fmla="*/ 277808 w 276225"/>
                <a:gd name="connsiteY5" fmla="*/ 7144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1924050">
                  <a:moveTo>
                    <a:pt x="277808" y="7144"/>
                  </a:moveTo>
                  <a:cubicBezTo>
                    <a:pt x="278760" y="277654"/>
                    <a:pt x="276855" y="1482566"/>
                    <a:pt x="277808" y="1874996"/>
                  </a:cubicBezTo>
                  <a:cubicBezTo>
                    <a:pt x="193035" y="1897856"/>
                    <a:pt x="159698" y="1918811"/>
                    <a:pt x="95880" y="1919764"/>
                  </a:cubicBezTo>
                  <a:cubicBezTo>
                    <a:pt x="57780" y="1919764"/>
                    <a:pt x="45398" y="1896904"/>
                    <a:pt x="7298" y="1896904"/>
                  </a:cubicBezTo>
                  <a:cubicBezTo>
                    <a:pt x="6345" y="1501616"/>
                    <a:pt x="10155" y="287179"/>
                    <a:pt x="9203" y="7144"/>
                  </a:cubicBezTo>
                  <a:lnTo>
                    <a:pt x="277808" y="7144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7" name="Freeform: Shape 5296">
              <a:extLst>
                <a:ext uri="{FF2B5EF4-FFF2-40B4-BE49-F238E27FC236}">
                  <a16:creationId xmlns:a16="http://schemas.microsoft.com/office/drawing/2014/main" id="{309038A2-7290-4272-B432-0611B7B6FADC}"/>
                </a:ext>
              </a:extLst>
            </p:cNvPr>
            <p:cNvSpPr/>
            <p:nvPr/>
          </p:nvSpPr>
          <p:spPr>
            <a:xfrm>
              <a:off x="6214479" y="2372201"/>
              <a:ext cx="152400" cy="1962150"/>
            </a:xfrm>
            <a:custGeom>
              <a:avLst/>
              <a:gdLst>
                <a:gd name="connsiteX0" fmla="*/ 152031 w 152400"/>
                <a:gd name="connsiteY0" fmla="*/ 8096 h 1962150"/>
                <a:gd name="connsiteX1" fmla="*/ 152031 w 152400"/>
                <a:gd name="connsiteY1" fmla="*/ 1952149 h 1962150"/>
                <a:gd name="connsiteX2" fmla="*/ 7251 w 152400"/>
                <a:gd name="connsiteY2" fmla="*/ 1876901 h 1962150"/>
                <a:gd name="connsiteX3" fmla="*/ 12013 w 152400"/>
                <a:gd name="connsiteY3" fmla="*/ 7144 h 1962150"/>
                <a:gd name="connsiteX4" fmla="*/ 152031 w 152400"/>
                <a:gd name="connsiteY4" fmla="*/ 8096 h 196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962150">
                  <a:moveTo>
                    <a:pt x="152031" y="8096"/>
                  </a:moveTo>
                  <a:cubicBezTo>
                    <a:pt x="152983" y="346234"/>
                    <a:pt x="151078" y="1508284"/>
                    <a:pt x="152031" y="1952149"/>
                  </a:cubicBezTo>
                  <a:cubicBezTo>
                    <a:pt x="78688" y="1975009"/>
                    <a:pt x="39636" y="1902619"/>
                    <a:pt x="7251" y="1876901"/>
                  </a:cubicBezTo>
                  <a:cubicBezTo>
                    <a:pt x="6298" y="1670209"/>
                    <a:pt x="12013" y="156686"/>
                    <a:pt x="12013" y="7144"/>
                  </a:cubicBezTo>
                  <a:lnTo>
                    <a:pt x="152031" y="809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8" name="Freeform: Shape 5297">
              <a:extLst>
                <a:ext uri="{FF2B5EF4-FFF2-40B4-BE49-F238E27FC236}">
                  <a16:creationId xmlns:a16="http://schemas.microsoft.com/office/drawing/2014/main" id="{8C0B3FDC-79F5-4756-8851-2560171BC10E}"/>
                </a:ext>
              </a:extLst>
            </p:cNvPr>
            <p:cNvSpPr/>
            <p:nvPr/>
          </p:nvSpPr>
          <p:spPr>
            <a:xfrm>
              <a:off x="5817922" y="2374106"/>
              <a:ext cx="142875" cy="1952625"/>
            </a:xfrm>
            <a:custGeom>
              <a:avLst/>
              <a:gdLst>
                <a:gd name="connsiteX0" fmla="*/ 141870 w 142875"/>
                <a:gd name="connsiteY0" fmla="*/ 7144 h 1952625"/>
                <a:gd name="connsiteX1" fmla="*/ 139012 w 142875"/>
                <a:gd name="connsiteY1" fmla="*/ 1896904 h 1952625"/>
                <a:gd name="connsiteX2" fmla="*/ 7567 w 142875"/>
                <a:gd name="connsiteY2" fmla="*/ 1952149 h 1952625"/>
                <a:gd name="connsiteX3" fmla="*/ 7567 w 142875"/>
                <a:gd name="connsiteY3" fmla="*/ 7144 h 1952625"/>
                <a:gd name="connsiteX4" fmla="*/ 141870 w 142875"/>
                <a:gd name="connsiteY4" fmla="*/ 7144 h 195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952625">
                  <a:moveTo>
                    <a:pt x="141870" y="7144"/>
                  </a:moveTo>
                  <a:cubicBezTo>
                    <a:pt x="142822" y="320516"/>
                    <a:pt x="137107" y="1458754"/>
                    <a:pt x="139012" y="1896904"/>
                  </a:cubicBezTo>
                  <a:cubicBezTo>
                    <a:pt x="107580" y="1896904"/>
                    <a:pt x="38047" y="1952149"/>
                    <a:pt x="7567" y="1952149"/>
                  </a:cubicBezTo>
                  <a:cubicBezTo>
                    <a:pt x="6615" y="1719739"/>
                    <a:pt x="7567" y="180499"/>
                    <a:pt x="7567" y="7144"/>
                  </a:cubicBezTo>
                  <a:lnTo>
                    <a:pt x="141870" y="71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9" name="Freeform: Shape 5298">
              <a:extLst>
                <a:ext uri="{FF2B5EF4-FFF2-40B4-BE49-F238E27FC236}">
                  <a16:creationId xmlns:a16="http://schemas.microsoft.com/office/drawing/2014/main" id="{DB380647-140C-4700-A83E-DFB3A43B101A}"/>
                </a:ext>
              </a:extLst>
            </p:cNvPr>
            <p:cNvSpPr/>
            <p:nvPr/>
          </p:nvSpPr>
          <p:spPr>
            <a:xfrm>
              <a:off x="6014561" y="4683248"/>
              <a:ext cx="161925" cy="152400"/>
            </a:xfrm>
            <a:custGeom>
              <a:avLst/>
              <a:gdLst>
                <a:gd name="connsiteX0" fmla="*/ 163354 w 161925"/>
                <a:gd name="connsiteY0" fmla="*/ 7815 h 152400"/>
                <a:gd name="connsiteX1" fmla="*/ 85249 w 161925"/>
                <a:gd name="connsiteY1" fmla="*/ 154499 h 152400"/>
                <a:gd name="connsiteX2" fmla="*/ 7144 w 161925"/>
                <a:gd name="connsiteY2" fmla="*/ 7815 h 152400"/>
                <a:gd name="connsiteX3" fmla="*/ 163354 w 161925"/>
                <a:gd name="connsiteY3" fmla="*/ 781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52400">
                  <a:moveTo>
                    <a:pt x="163354" y="7815"/>
                  </a:moveTo>
                  <a:lnTo>
                    <a:pt x="85249" y="154499"/>
                  </a:lnTo>
                  <a:lnTo>
                    <a:pt x="7144" y="7815"/>
                  </a:lnTo>
                  <a:cubicBezTo>
                    <a:pt x="47149" y="8767"/>
                    <a:pt x="107156" y="5909"/>
                    <a:pt x="163354" y="7815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0" name="Freeform: Shape 5299">
              <a:extLst>
                <a:ext uri="{FF2B5EF4-FFF2-40B4-BE49-F238E27FC236}">
                  <a16:creationId xmlns:a16="http://schemas.microsoft.com/office/drawing/2014/main" id="{87CB9935-C956-4435-9B87-BCA42CE10210}"/>
                </a:ext>
              </a:extLst>
            </p:cNvPr>
            <p:cNvSpPr/>
            <p:nvPr/>
          </p:nvSpPr>
          <p:spPr>
            <a:xfrm>
              <a:off x="5818346" y="2247424"/>
              <a:ext cx="548533" cy="166794"/>
            </a:xfrm>
            <a:custGeom>
              <a:avLst/>
              <a:gdLst>
                <a:gd name="connsiteX0" fmla="*/ 7144 w 552450"/>
                <a:gd name="connsiteY0" fmla="*/ 7144 h 161925"/>
                <a:gd name="connsiteX1" fmla="*/ 552926 w 552450"/>
                <a:gd name="connsiteY1" fmla="*/ 7144 h 161925"/>
                <a:gd name="connsiteX2" fmla="*/ 552926 w 552450"/>
                <a:gd name="connsiteY2" fmla="*/ 162401 h 161925"/>
                <a:gd name="connsiteX3" fmla="*/ 7144 w 552450"/>
                <a:gd name="connsiteY3" fmla="*/ 16240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161925">
                  <a:moveTo>
                    <a:pt x="7144" y="7144"/>
                  </a:moveTo>
                  <a:lnTo>
                    <a:pt x="552926" y="7144"/>
                  </a:lnTo>
                  <a:lnTo>
                    <a:pt x="552926" y="162401"/>
                  </a:lnTo>
                  <a:lnTo>
                    <a:pt x="7144" y="162401"/>
                  </a:lnTo>
                  <a:close/>
                </a:path>
              </a:pathLst>
            </a:custGeom>
            <a:solidFill>
              <a:srgbClr val="9395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06" name="Group 5405">
            <a:extLst>
              <a:ext uri="{FF2B5EF4-FFF2-40B4-BE49-F238E27FC236}">
                <a16:creationId xmlns:a16="http://schemas.microsoft.com/office/drawing/2014/main" id="{D0E88A47-06F0-4CAB-B6B1-F89EB06E0D60}"/>
              </a:ext>
            </a:extLst>
          </p:cNvPr>
          <p:cNvGrpSpPr/>
          <p:nvPr/>
        </p:nvGrpSpPr>
        <p:grpSpPr>
          <a:xfrm>
            <a:off x="3869374" y="6227776"/>
            <a:ext cx="4663395" cy="475199"/>
            <a:chOff x="3869374" y="6191680"/>
            <a:chExt cx="4663395" cy="475199"/>
          </a:xfrm>
        </p:grpSpPr>
        <p:grpSp>
          <p:nvGrpSpPr>
            <p:cNvPr id="5305" name="Graphic 5303">
              <a:extLst>
                <a:ext uri="{FF2B5EF4-FFF2-40B4-BE49-F238E27FC236}">
                  <a16:creationId xmlns:a16="http://schemas.microsoft.com/office/drawing/2014/main" id="{CE9A23E2-FADC-46E7-9AD2-200FAA46AF06}"/>
                </a:ext>
              </a:extLst>
            </p:cNvPr>
            <p:cNvGrpSpPr/>
            <p:nvPr/>
          </p:nvGrpSpPr>
          <p:grpSpPr>
            <a:xfrm rot="2085916">
              <a:off x="3869374" y="6191680"/>
              <a:ext cx="209674" cy="448348"/>
              <a:chOff x="3759252" y="3898331"/>
              <a:chExt cx="733425" cy="1568286"/>
            </a:xfrm>
          </p:grpSpPr>
          <p:sp>
            <p:nvSpPr>
              <p:cNvPr id="5306" name="Freeform: Shape 5305">
                <a:extLst>
                  <a:ext uri="{FF2B5EF4-FFF2-40B4-BE49-F238E27FC236}">
                    <a16:creationId xmlns:a16="http://schemas.microsoft.com/office/drawing/2014/main" id="{FFAFA429-DF65-4914-87AF-0EDC9EC15067}"/>
                  </a:ext>
                </a:extLst>
              </p:cNvPr>
              <p:cNvSpPr/>
              <p:nvPr/>
            </p:nvSpPr>
            <p:spPr>
              <a:xfrm>
                <a:off x="3759252" y="3898331"/>
                <a:ext cx="733425" cy="733427"/>
              </a:xfrm>
              <a:custGeom>
                <a:avLst/>
                <a:gdLst>
                  <a:gd name="connsiteX0" fmla="*/ 698183 w 733425"/>
                  <a:gd name="connsiteY0" fmla="*/ 370523 h 733425"/>
                  <a:gd name="connsiteX1" fmla="*/ 370523 w 733425"/>
                  <a:gd name="connsiteY1" fmla="*/ 698183 h 733425"/>
                  <a:gd name="connsiteX2" fmla="*/ 42863 w 733425"/>
                  <a:gd name="connsiteY2" fmla="*/ 370523 h 733425"/>
                  <a:gd name="connsiteX3" fmla="*/ 370523 w 733425"/>
                  <a:gd name="connsiteY3" fmla="*/ 42863 h 733425"/>
                  <a:gd name="connsiteX4" fmla="*/ 698183 w 733425"/>
                  <a:gd name="connsiteY4" fmla="*/ 370523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425" h="733425">
                    <a:moveTo>
                      <a:pt x="698183" y="370523"/>
                    </a:moveTo>
                    <a:cubicBezTo>
                      <a:pt x="698183" y="551484"/>
                      <a:pt x="551484" y="698183"/>
                      <a:pt x="370523" y="698183"/>
                    </a:cubicBezTo>
                    <a:cubicBezTo>
                      <a:pt x="189561" y="698183"/>
                      <a:pt x="42863" y="551484"/>
                      <a:pt x="42863" y="370523"/>
                    </a:cubicBezTo>
                    <a:cubicBezTo>
                      <a:pt x="42863" y="189561"/>
                      <a:pt x="189561" y="42863"/>
                      <a:pt x="370523" y="42863"/>
                    </a:cubicBezTo>
                    <a:cubicBezTo>
                      <a:pt x="551484" y="42863"/>
                      <a:pt x="698183" y="189561"/>
                      <a:pt x="698183" y="3705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7" name="Freeform: Shape 5306">
                <a:extLst>
                  <a:ext uri="{FF2B5EF4-FFF2-40B4-BE49-F238E27FC236}">
                    <a16:creationId xmlns:a16="http://schemas.microsoft.com/office/drawing/2014/main" id="{0649FDC6-D42C-4F04-89EC-8CD502C75A06}"/>
                  </a:ext>
                </a:extLst>
              </p:cNvPr>
              <p:cNvSpPr/>
              <p:nvPr/>
            </p:nvSpPr>
            <p:spPr>
              <a:xfrm>
                <a:off x="4030976" y="4666517"/>
                <a:ext cx="209550" cy="800100"/>
              </a:xfrm>
              <a:custGeom>
                <a:avLst/>
                <a:gdLst>
                  <a:gd name="connsiteX0" fmla="*/ 148334 w 209550"/>
                  <a:gd name="connsiteY0" fmla="*/ 21431 h 800100"/>
                  <a:gd name="connsiteX1" fmla="*/ 188339 w 209550"/>
                  <a:gd name="connsiteY1" fmla="*/ 680561 h 800100"/>
                  <a:gd name="connsiteX2" fmla="*/ 159764 w 209550"/>
                  <a:gd name="connsiteY2" fmla="*/ 756761 h 800100"/>
                  <a:gd name="connsiteX3" fmla="*/ 159764 w 209550"/>
                  <a:gd name="connsiteY3" fmla="*/ 756761 h 800100"/>
                  <a:gd name="connsiteX4" fmla="*/ 51179 w 209550"/>
                  <a:gd name="connsiteY4" fmla="*/ 757714 h 800100"/>
                  <a:gd name="connsiteX5" fmla="*/ 51179 w 209550"/>
                  <a:gd name="connsiteY5" fmla="*/ 757714 h 800100"/>
                  <a:gd name="connsiteX6" fmla="*/ 21652 w 209550"/>
                  <a:gd name="connsiteY6" fmla="*/ 681514 h 800100"/>
                  <a:gd name="connsiteX7" fmla="*/ 54037 w 209550"/>
                  <a:gd name="connsiteY7" fmla="*/ 21431 h 800100"/>
                  <a:gd name="connsiteX8" fmla="*/ 148334 w 209550"/>
                  <a:gd name="connsiteY8" fmla="*/ 21431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9550" h="800100">
                    <a:moveTo>
                      <a:pt x="148334" y="21431"/>
                    </a:moveTo>
                    <a:lnTo>
                      <a:pt x="188339" y="680561"/>
                    </a:lnTo>
                    <a:cubicBezTo>
                      <a:pt x="191197" y="709136"/>
                      <a:pt x="180719" y="736759"/>
                      <a:pt x="159764" y="756761"/>
                    </a:cubicBezTo>
                    <a:lnTo>
                      <a:pt x="159764" y="756761"/>
                    </a:lnTo>
                    <a:cubicBezTo>
                      <a:pt x="124522" y="791051"/>
                      <a:pt x="87374" y="791051"/>
                      <a:pt x="51179" y="757714"/>
                    </a:cubicBezTo>
                    <a:lnTo>
                      <a:pt x="51179" y="757714"/>
                    </a:lnTo>
                    <a:cubicBezTo>
                      <a:pt x="30224" y="738664"/>
                      <a:pt x="19747" y="710089"/>
                      <a:pt x="21652" y="681514"/>
                    </a:cubicBezTo>
                    <a:lnTo>
                      <a:pt x="54037" y="21431"/>
                    </a:lnTo>
                    <a:lnTo>
                      <a:pt x="148334" y="21431"/>
                    </a:ln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8" name="Freeform: Shape 5307">
                <a:extLst>
                  <a:ext uri="{FF2B5EF4-FFF2-40B4-BE49-F238E27FC236}">
                    <a16:creationId xmlns:a16="http://schemas.microsoft.com/office/drawing/2014/main" id="{482F2B90-37FA-466E-8B8A-8EE3EF1D0583}"/>
                  </a:ext>
                </a:extLst>
              </p:cNvPr>
              <p:cNvSpPr/>
              <p:nvPr/>
            </p:nvSpPr>
            <p:spPr>
              <a:xfrm>
                <a:off x="4051188" y="4578886"/>
                <a:ext cx="161925" cy="123824"/>
              </a:xfrm>
              <a:custGeom>
                <a:avLst/>
                <a:gdLst>
                  <a:gd name="connsiteX0" fmla="*/ 81439 w 161925"/>
                  <a:gd name="connsiteY0" fmla="*/ 28099 h 123825"/>
                  <a:gd name="connsiteX1" fmla="*/ 21431 w 161925"/>
                  <a:gd name="connsiteY1" fmla="*/ 23336 h 123825"/>
                  <a:gd name="connsiteX2" fmla="*/ 22384 w 161925"/>
                  <a:gd name="connsiteY2" fmla="*/ 110014 h 123825"/>
                  <a:gd name="connsiteX3" fmla="*/ 141446 w 161925"/>
                  <a:gd name="connsiteY3" fmla="*/ 109061 h 123825"/>
                  <a:gd name="connsiteX4" fmla="*/ 141446 w 161925"/>
                  <a:gd name="connsiteY4" fmla="*/ 21431 h 123825"/>
                  <a:gd name="connsiteX5" fmla="*/ 81439 w 161925"/>
                  <a:gd name="connsiteY5" fmla="*/ 28099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925" h="123825">
                    <a:moveTo>
                      <a:pt x="81439" y="28099"/>
                    </a:moveTo>
                    <a:cubicBezTo>
                      <a:pt x="60484" y="28099"/>
                      <a:pt x="40481" y="26194"/>
                      <a:pt x="21431" y="23336"/>
                    </a:cubicBezTo>
                    <a:lnTo>
                      <a:pt x="22384" y="110014"/>
                    </a:lnTo>
                    <a:lnTo>
                      <a:pt x="141446" y="109061"/>
                    </a:lnTo>
                    <a:lnTo>
                      <a:pt x="141446" y="21431"/>
                    </a:lnTo>
                    <a:cubicBezTo>
                      <a:pt x="121444" y="25241"/>
                      <a:pt x="101441" y="27146"/>
                      <a:pt x="81439" y="280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10" name="Graphic 5308">
              <a:extLst>
                <a:ext uri="{FF2B5EF4-FFF2-40B4-BE49-F238E27FC236}">
                  <a16:creationId xmlns:a16="http://schemas.microsoft.com/office/drawing/2014/main" id="{BA3AE968-EC01-405C-BFD5-30680B78B5F6}"/>
                </a:ext>
              </a:extLst>
            </p:cNvPr>
            <p:cNvGrpSpPr/>
            <p:nvPr/>
          </p:nvGrpSpPr>
          <p:grpSpPr>
            <a:xfrm rot="1668552">
              <a:off x="4699586" y="6199553"/>
              <a:ext cx="258163" cy="432571"/>
              <a:chOff x="5741156" y="2836054"/>
              <a:chExt cx="704887" cy="1181100"/>
            </a:xfrm>
          </p:grpSpPr>
          <p:sp>
            <p:nvSpPr>
              <p:cNvPr id="5311" name="Freeform: Shape 5310">
                <a:extLst>
                  <a:ext uri="{FF2B5EF4-FFF2-40B4-BE49-F238E27FC236}">
                    <a16:creationId xmlns:a16="http://schemas.microsoft.com/office/drawing/2014/main" id="{5B5D39D0-6375-48FC-B14C-E5F0F8E10D2F}"/>
                  </a:ext>
                </a:extLst>
              </p:cNvPr>
              <p:cNvSpPr/>
              <p:nvPr/>
            </p:nvSpPr>
            <p:spPr>
              <a:xfrm>
                <a:off x="5765909" y="2854152"/>
                <a:ext cx="647696" cy="1152524"/>
              </a:xfrm>
              <a:custGeom>
                <a:avLst/>
                <a:gdLst>
                  <a:gd name="connsiteX0" fmla="*/ 533889 w 647700"/>
                  <a:gd name="connsiteY0" fmla="*/ 11918 h 1152525"/>
                  <a:gd name="connsiteX1" fmla="*/ 130029 w 647700"/>
                  <a:gd name="connsiteY1" fmla="*/ 7156 h 1152525"/>
                  <a:gd name="connsiteX2" fmla="*/ 14777 w 647700"/>
                  <a:gd name="connsiteY2" fmla="*/ 130028 h 1152525"/>
                  <a:gd name="connsiteX3" fmla="*/ 14777 w 647700"/>
                  <a:gd name="connsiteY3" fmla="*/ 145268 h 1152525"/>
                  <a:gd name="connsiteX4" fmla="*/ 13824 w 647700"/>
                  <a:gd name="connsiteY4" fmla="*/ 242423 h 1152525"/>
                  <a:gd name="connsiteX5" fmla="*/ 8109 w 647700"/>
                  <a:gd name="connsiteY5" fmla="*/ 904411 h 1152525"/>
                  <a:gd name="connsiteX6" fmla="*/ 7157 w 647700"/>
                  <a:gd name="connsiteY6" fmla="*/ 1001566 h 1152525"/>
                  <a:gd name="connsiteX7" fmla="*/ 7157 w 647700"/>
                  <a:gd name="connsiteY7" fmla="*/ 1016806 h 1152525"/>
                  <a:gd name="connsiteX8" fmla="*/ 120504 w 647700"/>
                  <a:gd name="connsiteY8" fmla="*/ 1141583 h 1152525"/>
                  <a:gd name="connsiteX9" fmla="*/ 524364 w 647700"/>
                  <a:gd name="connsiteY9" fmla="*/ 1146346 h 1152525"/>
                  <a:gd name="connsiteX10" fmla="*/ 640569 w 647700"/>
                  <a:gd name="connsiteY10" fmla="*/ 1023473 h 1152525"/>
                  <a:gd name="connsiteX11" fmla="*/ 640569 w 647700"/>
                  <a:gd name="connsiteY11" fmla="*/ 1008233 h 1152525"/>
                  <a:gd name="connsiteX12" fmla="*/ 641522 w 647700"/>
                  <a:gd name="connsiteY12" fmla="*/ 911078 h 1152525"/>
                  <a:gd name="connsiteX13" fmla="*/ 647237 w 647700"/>
                  <a:gd name="connsiteY13" fmla="*/ 249091 h 1152525"/>
                  <a:gd name="connsiteX14" fmla="*/ 648189 w 647700"/>
                  <a:gd name="connsiteY14" fmla="*/ 151936 h 1152525"/>
                  <a:gd name="connsiteX15" fmla="*/ 648189 w 647700"/>
                  <a:gd name="connsiteY15" fmla="*/ 136696 h 1152525"/>
                  <a:gd name="connsiteX16" fmla="*/ 533889 w 647700"/>
                  <a:gd name="connsiteY16" fmla="*/ 11918 h 1152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47700" h="1152525">
                    <a:moveTo>
                      <a:pt x="533889" y="11918"/>
                    </a:moveTo>
                    <a:lnTo>
                      <a:pt x="130029" y="7156"/>
                    </a:lnTo>
                    <a:cubicBezTo>
                      <a:pt x="67164" y="6203"/>
                      <a:pt x="14777" y="61448"/>
                      <a:pt x="14777" y="130028"/>
                    </a:cubicBezTo>
                    <a:lnTo>
                      <a:pt x="14777" y="145268"/>
                    </a:lnTo>
                    <a:lnTo>
                      <a:pt x="13824" y="242423"/>
                    </a:lnTo>
                    <a:lnTo>
                      <a:pt x="8109" y="904411"/>
                    </a:lnTo>
                    <a:lnTo>
                      <a:pt x="7157" y="1001566"/>
                    </a:lnTo>
                    <a:lnTo>
                      <a:pt x="7157" y="1016806"/>
                    </a:lnTo>
                    <a:cubicBezTo>
                      <a:pt x="6204" y="1084433"/>
                      <a:pt x="57639" y="1140631"/>
                      <a:pt x="120504" y="1141583"/>
                    </a:cubicBezTo>
                    <a:lnTo>
                      <a:pt x="524364" y="1146346"/>
                    </a:lnTo>
                    <a:cubicBezTo>
                      <a:pt x="588182" y="1147298"/>
                      <a:pt x="639617" y="1092053"/>
                      <a:pt x="640569" y="1023473"/>
                    </a:cubicBezTo>
                    <a:lnTo>
                      <a:pt x="640569" y="1008233"/>
                    </a:lnTo>
                    <a:lnTo>
                      <a:pt x="641522" y="911078"/>
                    </a:lnTo>
                    <a:lnTo>
                      <a:pt x="647237" y="249091"/>
                    </a:lnTo>
                    <a:lnTo>
                      <a:pt x="648189" y="151936"/>
                    </a:lnTo>
                    <a:lnTo>
                      <a:pt x="648189" y="136696"/>
                    </a:lnTo>
                    <a:cubicBezTo>
                      <a:pt x="648189" y="68116"/>
                      <a:pt x="597707" y="11918"/>
                      <a:pt x="533889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2" name="Freeform: Shape 5311">
                <a:extLst>
                  <a:ext uri="{FF2B5EF4-FFF2-40B4-BE49-F238E27FC236}">
                    <a16:creationId xmlns:a16="http://schemas.microsoft.com/office/drawing/2014/main" id="{56DA2CF1-96F4-4D26-8192-0B9ECAA0E049}"/>
                  </a:ext>
                </a:extLst>
              </p:cNvPr>
              <p:cNvSpPr/>
              <p:nvPr/>
            </p:nvSpPr>
            <p:spPr>
              <a:xfrm>
                <a:off x="5751623" y="2836054"/>
                <a:ext cx="676270" cy="1181100"/>
              </a:xfrm>
              <a:custGeom>
                <a:avLst/>
                <a:gdLst>
                  <a:gd name="connsiteX0" fmla="*/ 548177 w 676275"/>
                  <a:gd name="connsiteY0" fmla="*/ 26207 h 1181100"/>
                  <a:gd name="connsiteX1" fmla="*/ 144317 w 676275"/>
                  <a:gd name="connsiteY1" fmla="*/ 21444 h 1181100"/>
                  <a:gd name="connsiteX2" fmla="*/ 29064 w 676275"/>
                  <a:gd name="connsiteY2" fmla="*/ 134792 h 1181100"/>
                  <a:gd name="connsiteX3" fmla="*/ 21444 w 676275"/>
                  <a:gd name="connsiteY3" fmla="*/ 1043477 h 1181100"/>
                  <a:gd name="connsiteX4" fmla="*/ 134792 w 676275"/>
                  <a:gd name="connsiteY4" fmla="*/ 1159682 h 1181100"/>
                  <a:gd name="connsiteX5" fmla="*/ 538652 w 676275"/>
                  <a:gd name="connsiteY5" fmla="*/ 1164444 h 1181100"/>
                  <a:gd name="connsiteX6" fmla="*/ 654857 w 676275"/>
                  <a:gd name="connsiteY6" fmla="*/ 1051097 h 1181100"/>
                  <a:gd name="connsiteX7" fmla="*/ 662477 w 676275"/>
                  <a:gd name="connsiteY7" fmla="*/ 142412 h 1181100"/>
                  <a:gd name="connsiteX8" fmla="*/ 548177 w 676275"/>
                  <a:gd name="connsiteY8" fmla="*/ 26207 h 1181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6275" h="1181100">
                    <a:moveTo>
                      <a:pt x="548177" y="26207"/>
                    </a:moveTo>
                    <a:lnTo>
                      <a:pt x="144317" y="21444"/>
                    </a:lnTo>
                    <a:cubicBezTo>
                      <a:pt x="81452" y="20492"/>
                      <a:pt x="29064" y="71927"/>
                      <a:pt x="29064" y="134792"/>
                    </a:cubicBezTo>
                    <a:lnTo>
                      <a:pt x="21444" y="1043477"/>
                    </a:lnTo>
                    <a:cubicBezTo>
                      <a:pt x="20492" y="1107294"/>
                      <a:pt x="71927" y="1158729"/>
                      <a:pt x="134792" y="1159682"/>
                    </a:cubicBezTo>
                    <a:lnTo>
                      <a:pt x="538652" y="1164444"/>
                    </a:lnTo>
                    <a:cubicBezTo>
                      <a:pt x="602469" y="1165397"/>
                      <a:pt x="653904" y="1113962"/>
                      <a:pt x="654857" y="1051097"/>
                    </a:cubicBezTo>
                    <a:lnTo>
                      <a:pt x="662477" y="142412"/>
                    </a:lnTo>
                    <a:cubicBezTo>
                      <a:pt x="662477" y="78594"/>
                      <a:pt x="611994" y="27159"/>
                      <a:pt x="548177" y="26207"/>
                    </a:cubicBezTo>
                    <a:close/>
                  </a:path>
                </a:pathLst>
              </a:custGeom>
              <a:noFill/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13" name="Freeform: Shape 5312">
                <a:extLst>
                  <a:ext uri="{FF2B5EF4-FFF2-40B4-BE49-F238E27FC236}">
                    <a16:creationId xmlns:a16="http://schemas.microsoft.com/office/drawing/2014/main" id="{A6A60106-9801-4040-B707-07BCE794BED2}"/>
                  </a:ext>
                </a:extLst>
              </p:cNvPr>
              <p:cNvSpPr/>
              <p:nvPr/>
            </p:nvSpPr>
            <p:spPr>
              <a:xfrm>
                <a:off x="5752588" y="3053237"/>
                <a:ext cx="676270" cy="742949"/>
              </a:xfrm>
              <a:custGeom>
                <a:avLst/>
                <a:gdLst>
                  <a:gd name="connsiteX0" fmla="*/ 653891 w 676275"/>
                  <a:gd name="connsiteY0" fmla="*/ 730091 h 742950"/>
                  <a:gd name="connsiteX1" fmla="*/ 21431 w 676275"/>
                  <a:gd name="connsiteY1" fmla="*/ 722471 h 742950"/>
                  <a:gd name="connsiteX2" fmla="*/ 27146 w 676275"/>
                  <a:gd name="connsiteY2" fmla="*/ 21431 h 742950"/>
                  <a:gd name="connsiteX3" fmla="*/ 660559 w 676275"/>
                  <a:gd name="connsiteY3" fmla="*/ 28099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742950">
                    <a:moveTo>
                      <a:pt x="653891" y="730091"/>
                    </a:moveTo>
                    <a:lnTo>
                      <a:pt x="21431" y="722471"/>
                    </a:lnTo>
                    <a:lnTo>
                      <a:pt x="27146" y="21431"/>
                    </a:lnTo>
                    <a:lnTo>
                      <a:pt x="660559" y="28099"/>
                    </a:ln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4" name="Freeform: Shape 5313">
                <a:extLst>
                  <a:ext uri="{FF2B5EF4-FFF2-40B4-BE49-F238E27FC236}">
                    <a16:creationId xmlns:a16="http://schemas.microsoft.com/office/drawing/2014/main" id="{4EBE811F-DCD2-43A4-8279-B64AE64A341B}"/>
                  </a:ext>
                </a:extLst>
              </p:cNvPr>
              <p:cNvSpPr/>
              <p:nvPr/>
            </p:nvSpPr>
            <p:spPr>
              <a:xfrm>
                <a:off x="6023096" y="3826666"/>
                <a:ext cx="133349" cy="133350"/>
              </a:xfrm>
              <a:custGeom>
                <a:avLst/>
                <a:gdLst>
                  <a:gd name="connsiteX0" fmla="*/ 116681 w 133350"/>
                  <a:gd name="connsiteY0" fmla="*/ 69056 h 133350"/>
                  <a:gd name="connsiteX1" fmla="*/ 69056 w 133350"/>
                  <a:gd name="connsiteY1" fmla="*/ 116681 h 133350"/>
                  <a:gd name="connsiteX2" fmla="*/ 21431 w 133350"/>
                  <a:gd name="connsiteY2" fmla="*/ 69056 h 133350"/>
                  <a:gd name="connsiteX3" fmla="*/ 69056 w 133350"/>
                  <a:gd name="connsiteY3" fmla="*/ 21431 h 133350"/>
                  <a:gd name="connsiteX4" fmla="*/ 116681 w 133350"/>
                  <a:gd name="connsiteY4" fmla="*/ 69056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16681" y="69056"/>
                    </a:moveTo>
                    <a:cubicBezTo>
                      <a:pt x="116681" y="95359"/>
                      <a:pt x="95359" y="116681"/>
                      <a:pt x="69056" y="116681"/>
                    </a:cubicBezTo>
                    <a:cubicBezTo>
                      <a:pt x="42754" y="116681"/>
                      <a:pt x="21431" y="95359"/>
                      <a:pt x="21431" y="69056"/>
                    </a:cubicBezTo>
                    <a:cubicBezTo>
                      <a:pt x="21431" y="42754"/>
                      <a:pt x="42754" y="21431"/>
                      <a:pt x="69056" y="21431"/>
                    </a:cubicBezTo>
                    <a:cubicBezTo>
                      <a:pt x="95359" y="21431"/>
                      <a:pt x="116681" y="42754"/>
                      <a:pt x="116681" y="690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5" name="Freeform: Shape 5314">
                <a:extLst>
                  <a:ext uri="{FF2B5EF4-FFF2-40B4-BE49-F238E27FC236}">
                    <a16:creationId xmlns:a16="http://schemas.microsoft.com/office/drawing/2014/main" id="{671AFCDD-1297-49C6-A802-7D003BA9716B}"/>
                  </a:ext>
                </a:extLst>
              </p:cNvPr>
              <p:cNvSpPr/>
              <p:nvPr/>
            </p:nvSpPr>
            <p:spPr>
              <a:xfrm>
                <a:off x="5931656" y="2949416"/>
                <a:ext cx="333372" cy="38100"/>
              </a:xfrm>
              <a:custGeom>
                <a:avLst/>
                <a:gdLst>
                  <a:gd name="connsiteX0" fmla="*/ 315754 w 333375"/>
                  <a:gd name="connsiteY0" fmla="*/ 37624 h 38100"/>
                  <a:gd name="connsiteX1" fmla="*/ 22384 w 333375"/>
                  <a:gd name="connsiteY1" fmla="*/ 37624 h 38100"/>
                  <a:gd name="connsiteX2" fmla="*/ 7144 w 333375"/>
                  <a:gd name="connsiteY2" fmla="*/ 22384 h 38100"/>
                  <a:gd name="connsiteX3" fmla="*/ 7144 w 333375"/>
                  <a:gd name="connsiteY3" fmla="*/ 22384 h 38100"/>
                  <a:gd name="connsiteX4" fmla="*/ 22384 w 333375"/>
                  <a:gd name="connsiteY4" fmla="*/ 7144 h 38100"/>
                  <a:gd name="connsiteX5" fmla="*/ 315754 w 333375"/>
                  <a:gd name="connsiteY5" fmla="*/ 7144 h 38100"/>
                  <a:gd name="connsiteX6" fmla="*/ 330994 w 333375"/>
                  <a:gd name="connsiteY6" fmla="*/ 22384 h 38100"/>
                  <a:gd name="connsiteX7" fmla="*/ 330994 w 333375"/>
                  <a:gd name="connsiteY7" fmla="*/ 22384 h 38100"/>
                  <a:gd name="connsiteX8" fmla="*/ 315754 w 333375"/>
                  <a:gd name="connsiteY8" fmla="*/ 37624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3375" h="38100">
                    <a:moveTo>
                      <a:pt x="315754" y="37624"/>
                    </a:moveTo>
                    <a:lnTo>
                      <a:pt x="22384" y="37624"/>
                    </a:lnTo>
                    <a:cubicBezTo>
                      <a:pt x="13811" y="37624"/>
                      <a:pt x="7144" y="30956"/>
                      <a:pt x="7144" y="22384"/>
                    </a:cubicBezTo>
                    <a:lnTo>
                      <a:pt x="7144" y="22384"/>
                    </a:lnTo>
                    <a:cubicBezTo>
                      <a:pt x="7144" y="13811"/>
                      <a:pt x="13811" y="7144"/>
                      <a:pt x="22384" y="7144"/>
                    </a:cubicBezTo>
                    <a:lnTo>
                      <a:pt x="315754" y="7144"/>
                    </a:lnTo>
                    <a:cubicBezTo>
                      <a:pt x="324326" y="7144"/>
                      <a:pt x="330994" y="13811"/>
                      <a:pt x="330994" y="22384"/>
                    </a:cubicBezTo>
                    <a:lnTo>
                      <a:pt x="330994" y="22384"/>
                    </a:lnTo>
                    <a:cubicBezTo>
                      <a:pt x="330994" y="30956"/>
                      <a:pt x="324326" y="37624"/>
                      <a:pt x="315754" y="37624"/>
                    </a:cubicBez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6" name="Freeform: Shape 5315">
                <a:extLst>
                  <a:ext uri="{FF2B5EF4-FFF2-40B4-BE49-F238E27FC236}">
                    <a16:creationId xmlns:a16="http://schemas.microsoft.com/office/drawing/2014/main" id="{6A229E8E-6A76-4C0D-9B7D-8E7E9430764D}"/>
                  </a:ext>
                </a:extLst>
              </p:cNvPr>
              <p:cNvSpPr/>
              <p:nvPr/>
            </p:nvSpPr>
            <p:spPr>
              <a:xfrm>
                <a:off x="5741156" y="3120854"/>
                <a:ext cx="47625" cy="104774"/>
              </a:xfrm>
              <a:custGeom>
                <a:avLst/>
                <a:gdLst>
                  <a:gd name="connsiteX0" fmla="*/ 25241 w 47625"/>
                  <a:gd name="connsiteY0" fmla="*/ 100489 h 104775"/>
                  <a:gd name="connsiteX1" fmla="*/ 25241 w 47625"/>
                  <a:gd name="connsiteY1" fmla="*/ 100489 h 104775"/>
                  <a:gd name="connsiteX2" fmla="*/ 7144 w 47625"/>
                  <a:gd name="connsiteY2" fmla="*/ 82391 h 104775"/>
                  <a:gd name="connsiteX3" fmla="*/ 7144 w 47625"/>
                  <a:gd name="connsiteY3" fmla="*/ 25241 h 104775"/>
                  <a:gd name="connsiteX4" fmla="*/ 25241 w 47625"/>
                  <a:gd name="connsiteY4" fmla="*/ 7144 h 104775"/>
                  <a:gd name="connsiteX5" fmla="*/ 25241 w 47625"/>
                  <a:gd name="connsiteY5" fmla="*/ 7144 h 104775"/>
                  <a:gd name="connsiteX6" fmla="*/ 43339 w 47625"/>
                  <a:gd name="connsiteY6" fmla="*/ 25241 h 104775"/>
                  <a:gd name="connsiteX7" fmla="*/ 43339 w 47625"/>
                  <a:gd name="connsiteY7" fmla="*/ 82391 h 104775"/>
                  <a:gd name="connsiteX8" fmla="*/ 25241 w 47625"/>
                  <a:gd name="connsiteY8" fmla="*/ 100489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625" h="104775">
                    <a:moveTo>
                      <a:pt x="25241" y="100489"/>
                    </a:moveTo>
                    <a:lnTo>
                      <a:pt x="25241" y="100489"/>
                    </a:lnTo>
                    <a:cubicBezTo>
                      <a:pt x="15716" y="100489"/>
                      <a:pt x="7144" y="92869"/>
                      <a:pt x="7144" y="82391"/>
                    </a:cubicBezTo>
                    <a:lnTo>
                      <a:pt x="7144" y="25241"/>
                    </a:lnTo>
                    <a:cubicBezTo>
                      <a:pt x="7144" y="15716"/>
                      <a:pt x="14764" y="7144"/>
                      <a:pt x="25241" y="7144"/>
                    </a:cubicBezTo>
                    <a:lnTo>
                      <a:pt x="25241" y="7144"/>
                    </a:lnTo>
                    <a:cubicBezTo>
                      <a:pt x="34766" y="7144"/>
                      <a:pt x="43339" y="14764"/>
                      <a:pt x="43339" y="25241"/>
                    </a:cubicBezTo>
                    <a:lnTo>
                      <a:pt x="43339" y="82391"/>
                    </a:lnTo>
                    <a:cubicBezTo>
                      <a:pt x="43339" y="92869"/>
                      <a:pt x="34766" y="100489"/>
                      <a:pt x="25241" y="100489"/>
                    </a:cubicBez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7" name="Freeform: Shape 5316">
                <a:extLst>
                  <a:ext uri="{FF2B5EF4-FFF2-40B4-BE49-F238E27FC236}">
                    <a16:creationId xmlns:a16="http://schemas.microsoft.com/office/drawing/2014/main" id="{6582F807-12CB-4D34-9370-DD56CDBCAFB9}"/>
                  </a:ext>
                </a:extLst>
              </p:cNvPr>
              <p:cNvSpPr/>
              <p:nvPr/>
            </p:nvSpPr>
            <p:spPr>
              <a:xfrm>
                <a:off x="6398396" y="3130387"/>
                <a:ext cx="47625" cy="104774"/>
              </a:xfrm>
              <a:custGeom>
                <a:avLst/>
                <a:gdLst>
                  <a:gd name="connsiteX0" fmla="*/ 25241 w 47625"/>
                  <a:gd name="connsiteY0" fmla="*/ 100489 h 104775"/>
                  <a:gd name="connsiteX1" fmla="*/ 25241 w 47625"/>
                  <a:gd name="connsiteY1" fmla="*/ 100489 h 104775"/>
                  <a:gd name="connsiteX2" fmla="*/ 7144 w 47625"/>
                  <a:gd name="connsiteY2" fmla="*/ 82391 h 104775"/>
                  <a:gd name="connsiteX3" fmla="*/ 7144 w 47625"/>
                  <a:gd name="connsiteY3" fmla="*/ 25241 h 104775"/>
                  <a:gd name="connsiteX4" fmla="*/ 25241 w 47625"/>
                  <a:gd name="connsiteY4" fmla="*/ 7144 h 104775"/>
                  <a:gd name="connsiteX5" fmla="*/ 25241 w 47625"/>
                  <a:gd name="connsiteY5" fmla="*/ 7144 h 104775"/>
                  <a:gd name="connsiteX6" fmla="*/ 43339 w 47625"/>
                  <a:gd name="connsiteY6" fmla="*/ 25241 h 104775"/>
                  <a:gd name="connsiteX7" fmla="*/ 43339 w 47625"/>
                  <a:gd name="connsiteY7" fmla="*/ 82391 h 104775"/>
                  <a:gd name="connsiteX8" fmla="*/ 25241 w 47625"/>
                  <a:gd name="connsiteY8" fmla="*/ 100489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625" h="104775">
                    <a:moveTo>
                      <a:pt x="25241" y="100489"/>
                    </a:moveTo>
                    <a:lnTo>
                      <a:pt x="25241" y="100489"/>
                    </a:lnTo>
                    <a:cubicBezTo>
                      <a:pt x="15716" y="100489"/>
                      <a:pt x="7144" y="92869"/>
                      <a:pt x="7144" y="82391"/>
                    </a:cubicBezTo>
                    <a:lnTo>
                      <a:pt x="7144" y="25241"/>
                    </a:lnTo>
                    <a:cubicBezTo>
                      <a:pt x="7144" y="15716"/>
                      <a:pt x="14764" y="7144"/>
                      <a:pt x="25241" y="7144"/>
                    </a:cubicBezTo>
                    <a:lnTo>
                      <a:pt x="25241" y="7144"/>
                    </a:lnTo>
                    <a:cubicBezTo>
                      <a:pt x="34766" y="7144"/>
                      <a:pt x="43339" y="14764"/>
                      <a:pt x="43339" y="25241"/>
                    </a:cubicBezTo>
                    <a:lnTo>
                      <a:pt x="43339" y="82391"/>
                    </a:lnTo>
                    <a:cubicBezTo>
                      <a:pt x="43339" y="92869"/>
                      <a:pt x="34766" y="100489"/>
                      <a:pt x="25241" y="1004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18" name="Freeform: Shape 5317">
                <a:extLst>
                  <a:ext uri="{FF2B5EF4-FFF2-40B4-BE49-F238E27FC236}">
                    <a16:creationId xmlns:a16="http://schemas.microsoft.com/office/drawing/2014/main" id="{8DF32581-8FE5-4D48-836E-81F3510D1456}"/>
                  </a:ext>
                </a:extLst>
              </p:cNvPr>
              <p:cNvSpPr/>
              <p:nvPr/>
            </p:nvSpPr>
            <p:spPr>
              <a:xfrm>
                <a:off x="6398418" y="3242786"/>
                <a:ext cx="47625" cy="104774"/>
              </a:xfrm>
              <a:custGeom>
                <a:avLst/>
                <a:gdLst>
                  <a:gd name="connsiteX0" fmla="*/ 25241 w 47625"/>
                  <a:gd name="connsiteY0" fmla="*/ 100489 h 104775"/>
                  <a:gd name="connsiteX1" fmla="*/ 25241 w 47625"/>
                  <a:gd name="connsiteY1" fmla="*/ 100489 h 104775"/>
                  <a:gd name="connsiteX2" fmla="*/ 7144 w 47625"/>
                  <a:gd name="connsiteY2" fmla="*/ 82391 h 104775"/>
                  <a:gd name="connsiteX3" fmla="*/ 7144 w 47625"/>
                  <a:gd name="connsiteY3" fmla="*/ 25241 h 104775"/>
                  <a:gd name="connsiteX4" fmla="*/ 25241 w 47625"/>
                  <a:gd name="connsiteY4" fmla="*/ 7144 h 104775"/>
                  <a:gd name="connsiteX5" fmla="*/ 25241 w 47625"/>
                  <a:gd name="connsiteY5" fmla="*/ 7144 h 104775"/>
                  <a:gd name="connsiteX6" fmla="*/ 43339 w 47625"/>
                  <a:gd name="connsiteY6" fmla="*/ 25241 h 104775"/>
                  <a:gd name="connsiteX7" fmla="*/ 43339 w 47625"/>
                  <a:gd name="connsiteY7" fmla="*/ 82391 h 104775"/>
                  <a:gd name="connsiteX8" fmla="*/ 25241 w 47625"/>
                  <a:gd name="connsiteY8" fmla="*/ 100489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625" h="104775">
                    <a:moveTo>
                      <a:pt x="25241" y="100489"/>
                    </a:moveTo>
                    <a:lnTo>
                      <a:pt x="25241" y="100489"/>
                    </a:lnTo>
                    <a:cubicBezTo>
                      <a:pt x="15716" y="100489"/>
                      <a:pt x="7144" y="92869"/>
                      <a:pt x="7144" y="82391"/>
                    </a:cubicBezTo>
                    <a:lnTo>
                      <a:pt x="7144" y="25241"/>
                    </a:lnTo>
                    <a:cubicBezTo>
                      <a:pt x="7144" y="15716"/>
                      <a:pt x="14764" y="7144"/>
                      <a:pt x="25241" y="7144"/>
                    </a:cubicBezTo>
                    <a:lnTo>
                      <a:pt x="25241" y="7144"/>
                    </a:lnTo>
                    <a:cubicBezTo>
                      <a:pt x="34766" y="7144"/>
                      <a:pt x="43339" y="14764"/>
                      <a:pt x="43339" y="25241"/>
                    </a:cubicBezTo>
                    <a:lnTo>
                      <a:pt x="43339" y="82391"/>
                    </a:lnTo>
                    <a:cubicBezTo>
                      <a:pt x="43339" y="91916"/>
                      <a:pt x="34766" y="100489"/>
                      <a:pt x="25241" y="100489"/>
                    </a:cubicBez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20" name="Graphic 5318">
              <a:extLst>
                <a:ext uri="{FF2B5EF4-FFF2-40B4-BE49-F238E27FC236}">
                  <a16:creationId xmlns:a16="http://schemas.microsoft.com/office/drawing/2014/main" id="{414BEC10-FA7F-4F08-A50E-59C4AF3F530E}"/>
                </a:ext>
              </a:extLst>
            </p:cNvPr>
            <p:cNvGrpSpPr/>
            <p:nvPr/>
          </p:nvGrpSpPr>
          <p:grpSpPr>
            <a:xfrm>
              <a:off x="6690038" y="6231285"/>
              <a:ext cx="307041" cy="369139"/>
              <a:chOff x="5669742" y="4251352"/>
              <a:chExt cx="847723" cy="1019181"/>
            </a:xfrm>
          </p:grpSpPr>
          <p:sp>
            <p:nvSpPr>
              <p:cNvPr id="5321" name="Freeform: Shape 5320">
                <a:extLst>
                  <a:ext uri="{FF2B5EF4-FFF2-40B4-BE49-F238E27FC236}">
                    <a16:creationId xmlns:a16="http://schemas.microsoft.com/office/drawing/2014/main" id="{795BCE41-213D-4A8D-B0F5-C2BDED168D03}"/>
                  </a:ext>
                </a:extLst>
              </p:cNvPr>
              <p:cNvSpPr/>
              <p:nvPr/>
            </p:nvSpPr>
            <p:spPr>
              <a:xfrm>
                <a:off x="5669742" y="4251352"/>
                <a:ext cx="847723" cy="1019181"/>
              </a:xfrm>
              <a:custGeom>
                <a:avLst/>
                <a:gdLst>
                  <a:gd name="connsiteX0" fmla="*/ 742474 w 847725"/>
                  <a:gd name="connsiteY0" fmla="*/ 1001554 h 1019175"/>
                  <a:gd name="connsiteX1" fmla="*/ 112871 w 847725"/>
                  <a:gd name="connsiteY1" fmla="*/ 1002506 h 1019175"/>
                  <a:gd name="connsiteX2" fmla="*/ 22384 w 847725"/>
                  <a:gd name="connsiteY2" fmla="*/ 912019 h 1019175"/>
                  <a:gd name="connsiteX3" fmla="*/ 21431 w 847725"/>
                  <a:gd name="connsiteY3" fmla="*/ 112871 h 1019175"/>
                  <a:gd name="connsiteX4" fmla="*/ 111919 w 847725"/>
                  <a:gd name="connsiteY4" fmla="*/ 22384 h 1019175"/>
                  <a:gd name="connsiteX5" fmla="*/ 741521 w 847725"/>
                  <a:gd name="connsiteY5" fmla="*/ 21431 h 1019175"/>
                  <a:gd name="connsiteX6" fmla="*/ 832009 w 847725"/>
                  <a:gd name="connsiteY6" fmla="*/ 111919 h 1019175"/>
                  <a:gd name="connsiteX7" fmla="*/ 832961 w 847725"/>
                  <a:gd name="connsiteY7" fmla="*/ 911066 h 1019175"/>
                  <a:gd name="connsiteX8" fmla="*/ 742474 w 847725"/>
                  <a:gd name="connsiteY8" fmla="*/ 1001554 h 101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47725" h="1019175">
                    <a:moveTo>
                      <a:pt x="742474" y="1001554"/>
                    </a:moveTo>
                    <a:lnTo>
                      <a:pt x="112871" y="1002506"/>
                    </a:lnTo>
                    <a:cubicBezTo>
                      <a:pt x="63341" y="1002506"/>
                      <a:pt x="22384" y="962501"/>
                      <a:pt x="22384" y="912019"/>
                    </a:cubicBezTo>
                    <a:lnTo>
                      <a:pt x="21431" y="112871"/>
                    </a:lnTo>
                    <a:cubicBezTo>
                      <a:pt x="21431" y="63341"/>
                      <a:pt x="61436" y="22384"/>
                      <a:pt x="111919" y="22384"/>
                    </a:cubicBezTo>
                    <a:lnTo>
                      <a:pt x="741521" y="21431"/>
                    </a:lnTo>
                    <a:cubicBezTo>
                      <a:pt x="791051" y="21431"/>
                      <a:pt x="832009" y="61436"/>
                      <a:pt x="832009" y="111919"/>
                    </a:cubicBezTo>
                    <a:lnTo>
                      <a:pt x="832961" y="911066"/>
                    </a:lnTo>
                    <a:cubicBezTo>
                      <a:pt x="832961" y="960596"/>
                      <a:pt x="792004" y="1000601"/>
                      <a:pt x="742474" y="100155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22" name="Freeform: Shape 5321">
                <a:extLst>
                  <a:ext uri="{FF2B5EF4-FFF2-40B4-BE49-F238E27FC236}">
                    <a16:creationId xmlns:a16="http://schemas.microsoft.com/office/drawing/2014/main" id="{B7008877-DA68-4B99-8946-836EF7B92438}"/>
                  </a:ext>
                </a:extLst>
              </p:cNvPr>
              <p:cNvSpPr/>
              <p:nvPr/>
            </p:nvSpPr>
            <p:spPr>
              <a:xfrm>
                <a:off x="5772613" y="4369466"/>
                <a:ext cx="638173" cy="200027"/>
              </a:xfrm>
              <a:custGeom>
                <a:avLst/>
                <a:gdLst>
                  <a:gd name="connsiteX0" fmla="*/ 21431 w 638175"/>
                  <a:gd name="connsiteY0" fmla="*/ 21431 h 200025"/>
                  <a:gd name="connsiteX1" fmla="*/ 625316 w 638175"/>
                  <a:gd name="connsiteY1" fmla="*/ 21431 h 200025"/>
                  <a:gd name="connsiteX2" fmla="*/ 625316 w 638175"/>
                  <a:gd name="connsiteY2" fmla="*/ 179546 h 200025"/>
                  <a:gd name="connsiteX3" fmla="*/ 21431 w 638175"/>
                  <a:gd name="connsiteY3" fmla="*/ 179546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8175" h="200025">
                    <a:moveTo>
                      <a:pt x="21431" y="21431"/>
                    </a:moveTo>
                    <a:lnTo>
                      <a:pt x="625316" y="21431"/>
                    </a:lnTo>
                    <a:lnTo>
                      <a:pt x="625316" y="179546"/>
                    </a:lnTo>
                    <a:lnTo>
                      <a:pt x="21431" y="179546"/>
                    </a:ln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3" name="Freeform: Shape 5322">
                <a:extLst>
                  <a:ext uri="{FF2B5EF4-FFF2-40B4-BE49-F238E27FC236}">
                    <a16:creationId xmlns:a16="http://schemas.microsoft.com/office/drawing/2014/main" id="{B369BFCC-3288-4033-B865-0BECAF7B89E8}"/>
                  </a:ext>
                </a:extLst>
              </p:cNvPr>
              <p:cNvSpPr/>
              <p:nvPr/>
            </p:nvSpPr>
            <p:spPr>
              <a:xfrm>
                <a:off x="5786901" y="4629500"/>
                <a:ext cx="152399" cy="66675"/>
              </a:xfrm>
              <a:custGeom>
                <a:avLst/>
                <a:gdLst>
                  <a:gd name="connsiteX0" fmla="*/ 7144 w 152400"/>
                  <a:gd name="connsiteY0" fmla="*/ 7144 h 66675"/>
                  <a:gd name="connsiteX1" fmla="*/ 152876 w 152400"/>
                  <a:gd name="connsiteY1" fmla="*/ 7144 h 66675"/>
                  <a:gd name="connsiteX2" fmla="*/ 152876 w 152400"/>
                  <a:gd name="connsiteY2" fmla="*/ 62389 h 66675"/>
                  <a:gd name="connsiteX3" fmla="*/ 7144 w 152400"/>
                  <a:gd name="connsiteY3" fmla="*/ 62389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6667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62389"/>
                    </a:lnTo>
                    <a:lnTo>
                      <a:pt x="7144" y="6238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4" name="Freeform: Shape 5323">
                <a:extLst>
                  <a:ext uri="{FF2B5EF4-FFF2-40B4-BE49-F238E27FC236}">
                    <a16:creationId xmlns:a16="http://schemas.microsoft.com/office/drawing/2014/main" id="{35597CF5-CC71-471C-BE6B-E0E5911C7C1C}"/>
                  </a:ext>
                </a:extLst>
              </p:cNvPr>
              <p:cNvSpPr/>
              <p:nvPr/>
            </p:nvSpPr>
            <p:spPr>
              <a:xfrm>
                <a:off x="6015502" y="4628548"/>
                <a:ext cx="152399" cy="66675"/>
              </a:xfrm>
              <a:custGeom>
                <a:avLst/>
                <a:gdLst>
                  <a:gd name="connsiteX0" fmla="*/ 7144 w 152400"/>
                  <a:gd name="connsiteY0" fmla="*/ 7144 h 66675"/>
                  <a:gd name="connsiteX1" fmla="*/ 152876 w 152400"/>
                  <a:gd name="connsiteY1" fmla="*/ 7144 h 66675"/>
                  <a:gd name="connsiteX2" fmla="*/ 152876 w 152400"/>
                  <a:gd name="connsiteY2" fmla="*/ 62389 h 66675"/>
                  <a:gd name="connsiteX3" fmla="*/ 7144 w 152400"/>
                  <a:gd name="connsiteY3" fmla="*/ 62389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6667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62389"/>
                    </a:lnTo>
                    <a:lnTo>
                      <a:pt x="7144" y="6238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5" name="Freeform: Shape 5324">
                <a:extLst>
                  <a:ext uri="{FF2B5EF4-FFF2-40B4-BE49-F238E27FC236}">
                    <a16:creationId xmlns:a16="http://schemas.microsoft.com/office/drawing/2014/main" id="{7F87EEDA-EBBA-424A-AA12-844532F7337E}"/>
                  </a:ext>
                </a:extLst>
              </p:cNvPr>
              <p:cNvSpPr/>
              <p:nvPr/>
            </p:nvSpPr>
            <p:spPr>
              <a:xfrm>
                <a:off x="6244100" y="4628548"/>
                <a:ext cx="152399" cy="66675"/>
              </a:xfrm>
              <a:custGeom>
                <a:avLst/>
                <a:gdLst>
                  <a:gd name="connsiteX0" fmla="*/ 7144 w 152400"/>
                  <a:gd name="connsiteY0" fmla="*/ 7144 h 66675"/>
                  <a:gd name="connsiteX1" fmla="*/ 152876 w 152400"/>
                  <a:gd name="connsiteY1" fmla="*/ 7144 h 66675"/>
                  <a:gd name="connsiteX2" fmla="*/ 152876 w 152400"/>
                  <a:gd name="connsiteY2" fmla="*/ 62389 h 66675"/>
                  <a:gd name="connsiteX3" fmla="*/ 7144 w 152400"/>
                  <a:gd name="connsiteY3" fmla="*/ 62389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6667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62389"/>
                    </a:lnTo>
                    <a:lnTo>
                      <a:pt x="7144" y="6238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6" name="Freeform: Shape 5325">
                <a:extLst>
                  <a:ext uri="{FF2B5EF4-FFF2-40B4-BE49-F238E27FC236}">
                    <a16:creationId xmlns:a16="http://schemas.microsoft.com/office/drawing/2014/main" id="{CCA923F7-E022-4453-A341-2FDDE04BFB16}"/>
                  </a:ext>
                </a:extLst>
              </p:cNvPr>
              <p:cNvSpPr/>
              <p:nvPr/>
            </p:nvSpPr>
            <p:spPr>
              <a:xfrm>
                <a:off x="5913583" y="4443762"/>
                <a:ext cx="85725" cy="47624"/>
              </a:xfrm>
              <a:custGeom>
                <a:avLst/>
                <a:gdLst>
                  <a:gd name="connsiteX0" fmla="*/ 7144 w 85725"/>
                  <a:gd name="connsiteY0" fmla="*/ 7144 h 47625"/>
                  <a:gd name="connsiteX1" fmla="*/ 81439 w 85725"/>
                  <a:gd name="connsiteY1" fmla="*/ 7144 h 47625"/>
                  <a:gd name="connsiteX2" fmla="*/ 81439 w 85725"/>
                  <a:gd name="connsiteY2" fmla="*/ 43339 h 47625"/>
                  <a:gd name="connsiteX3" fmla="*/ 7144 w 85725"/>
                  <a:gd name="connsiteY3" fmla="*/ 4333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47625">
                    <a:moveTo>
                      <a:pt x="7144" y="7144"/>
                    </a:moveTo>
                    <a:lnTo>
                      <a:pt x="81439" y="7144"/>
                    </a:lnTo>
                    <a:lnTo>
                      <a:pt x="81439" y="43339"/>
                    </a:lnTo>
                    <a:lnTo>
                      <a:pt x="7144" y="4333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7" name="Freeform: Shape 5326">
                <a:extLst>
                  <a:ext uri="{FF2B5EF4-FFF2-40B4-BE49-F238E27FC236}">
                    <a16:creationId xmlns:a16="http://schemas.microsoft.com/office/drawing/2014/main" id="{C92883BC-B888-4EB4-A816-7DE8C507B4F7}"/>
                  </a:ext>
                </a:extLst>
              </p:cNvPr>
              <p:cNvSpPr/>
              <p:nvPr/>
            </p:nvSpPr>
            <p:spPr>
              <a:xfrm>
                <a:off x="6021215" y="4443762"/>
                <a:ext cx="85725" cy="47624"/>
              </a:xfrm>
              <a:custGeom>
                <a:avLst/>
                <a:gdLst>
                  <a:gd name="connsiteX0" fmla="*/ 7144 w 85725"/>
                  <a:gd name="connsiteY0" fmla="*/ 7144 h 47625"/>
                  <a:gd name="connsiteX1" fmla="*/ 81439 w 85725"/>
                  <a:gd name="connsiteY1" fmla="*/ 7144 h 47625"/>
                  <a:gd name="connsiteX2" fmla="*/ 81439 w 85725"/>
                  <a:gd name="connsiteY2" fmla="*/ 43339 h 47625"/>
                  <a:gd name="connsiteX3" fmla="*/ 7144 w 85725"/>
                  <a:gd name="connsiteY3" fmla="*/ 4333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47625">
                    <a:moveTo>
                      <a:pt x="7144" y="7144"/>
                    </a:moveTo>
                    <a:lnTo>
                      <a:pt x="81439" y="7144"/>
                    </a:lnTo>
                    <a:lnTo>
                      <a:pt x="81439" y="43339"/>
                    </a:lnTo>
                    <a:lnTo>
                      <a:pt x="7144" y="4333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8" name="Freeform: Shape 5327">
                <a:extLst>
                  <a:ext uri="{FF2B5EF4-FFF2-40B4-BE49-F238E27FC236}">
                    <a16:creationId xmlns:a16="http://schemas.microsoft.com/office/drawing/2014/main" id="{304CFDB6-A33E-47B1-B7BF-8887A24415D6}"/>
                  </a:ext>
                </a:extLst>
              </p:cNvPr>
              <p:cNvSpPr/>
              <p:nvPr/>
            </p:nvSpPr>
            <p:spPr>
              <a:xfrm>
                <a:off x="6129800" y="4443762"/>
                <a:ext cx="85725" cy="47624"/>
              </a:xfrm>
              <a:custGeom>
                <a:avLst/>
                <a:gdLst>
                  <a:gd name="connsiteX0" fmla="*/ 7144 w 85725"/>
                  <a:gd name="connsiteY0" fmla="*/ 7144 h 47625"/>
                  <a:gd name="connsiteX1" fmla="*/ 81439 w 85725"/>
                  <a:gd name="connsiteY1" fmla="*/ 7144 h 47625"/>
                  <a:gd name="connsiteX2" fmla="*/ 81439 w 85725"/>
                  <a:gd name="connsiteY2" fmla="*/ 43339 h 47625"/>
                  <a:gd name="connsiteX3" fmla="*/ 7144 w 85725"/>
                  <a:gd name="connsiteY3" fmla="*/ 4333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47625">
                    <a:moveTo>
                      <a:pt x="7144" y="7144"/>
                    </a:moveTo>
                    <a:lnTo>
                      <a:pt x="81439" y="7144"/>
                    </a:lnTo>
                    <a:lnTo>
                      <a:pt x="81439" y="43339"/>
                    </a:lnTo>
                    <a:lnTo>
                      <a:pt x="7144" y="4333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9" name="Freeform: Shape 5328">
                <a:extLst>
                  <a:ext uri="{FF2B5EF4-FFF2-40B4-BE49-F238E27FC236}">
                    <a16:creationId xmlns:a16="http://schemas.microsoft.com/office/drawing/2014/main" id="{B95629EB-F9C0-4A8E-B7C0-5B18E1301E0F}"/>
                  </a:ext>
                </a:extLst>
              </p:cNvPr>
              <p:cNvSpPr/>
              <p:nvPr/>
            </p:nvSpPr>
            <p:spPr>
              <a:xfrm>
                <a:off x="6237433" y="4443760"/>
                <a:ext cx="85725" cy="47624"/>
              </a:xfrm>
              <a:custGeom>
                <a:avLst/>
                <a:gdLst>
                  <a:gd name="connsiteX0" fmla="*/ 7144 w 85725"/>
                  <a:gd name="connsiteY0" fmla="*/ 7144 h 47625"/>
                  <a:gd name="connsiteX1" fmla="*/ 81439 w 85725"/>
                  <a:gd name="connsiteY1" fmla="*/ 7144 h 47625"/>
                  <a:gd name="connsiteX2" fmla="*/ 81439 w 85725"/>
                  <a:gd name="connsiteY2" fmla="*/ 43339 h 47625"/>
                  <a:gd name="connsiteX3" fmla="*/ 7144 w 85725"/>
                  <a:gd name="connsiteY3" fmla="*/ 4333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47625">
                    <a:moveTo>
                      <a:pt x="7144" y="7144"/>
                    </a:moveTo>
                    <a:lnTo>
                      <a:pt x="81439" y="7144"/>
                    </a:lnTo>
                    <a:lnTo>
                      <a:pt x="81439" y="43339"/>
                    </a:lnTo>
                    <a:lnTo>
                      <a:pt x="7144" y="4333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0" name="Freeform: Shape 5329">
                <a:extLst>
                  <a:ext uri="{FF2B5EF4-FFF2-40B4-BE49-F238E27FC236}">
                    <a16:creationId xmlns:a16="http://schemas.microsoft.com/office/drawing/2014/main" id="{F8D20F56-9EBB-4D91-8F94-C8CF8F2A3930}"/>
                  </a:ext>
                </a:extLst>
              </p:cNvPr>
              <p:cNvSpPr/>
              <p:nvPr/>
            </p:nvSpPr>
            <p:spPr>
              <a:xfrm>
                <a:off x="5786901" y="4797139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1" name="Freeform: Shape 5330">
                <a:extLst>
                  <a:ext uri="{FF2B5EF4-FFF2-40B4-BE49-F238E27FC236}">
                    <a16:creationId xmlns:a16="http://schemas.microsoft.com/office/drawing/2014/main" id="{7058F0BB-1B59-4E16-9A1D-867E750C29A6}"/>
                  </a:ext>
                </a:extLst>
              </p:cNvPr>
              <p:cNvSpPr/>
              <p:nvPr/>
            </p:nvSpPr>
            <p:spPr>
              <a:xfrm>
                <a:off x="6015502" y="4796187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2" name="Freeform: Shape 5331">
                <a:extLst>
                  <a:ext uri="{FF2B5EF4-FFF2-40B4-BE49-F238E27FC236}">
                    <a16:creationId xmlns:a16="http://schemas.microsoft.com/office/drawing/2014/main" id="{4336F7D9-3743-43AE-838B-7EE6BB9EF51F}"/>
                  </a:ext>
                </a:extLst>
              </p:cNvPr>
              <p:cNvSpPr/>
              <p:nvPr/>
            </p:nvSpPr>
            <p:spPr>
              <a:xfrm>
                <a:off x="6245052" y="4796182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3" name="Freeform: Shape 5332">
                <a:extLst>
                  <a:ext uri="{FF2B5EF4-FFF2-40B4-BE49-F238E27FC236}">
                    <a16:creationId xmlns:a16="http://schemas.microsoft.com/office/drawing/2014/main" id="{5CF4151D-36B1-4D0A-9606-C1E8161FEEF8}"/>
                  </a:ext>
                </a:extLst>
              </p:cNvPr>
              <p:cNvSpPr/>
              <p:nvPr/>
            </p:nvSpPr>
            <p:spPr>
              <a:xfrm>
                <a:off x="5786898" y="4932392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4" name="Freeform: Shape 5333">
                <a:extLst>
                  <a:ext uri="{FF2B5EF4-FFF2-40B4-BE49-F238E27FC236}">
                    <a16:creationId xmlns:a16="http://schemas.microsoft.com/office/drawing/2014/main" id="{9062BF05-EA3C-45B9-B2DC-4FF8F1C22790}"/>
                  </a:ext>
                </a:extLst>
              </p:cNvPr>
              <p:cNvSpPr/>
              <p:nvPr/>
            </p:nvSpPr>
            <p:spPr>
              <a:xfrm>
                <a:off x="6015498" y="4932392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5" name="Freeform: Shape 5334">
                <a:extLst>
                  <a:ext uri="{FF2B5EF4-FFF2-40B4-BE49-F238E27FC236}">
                    <a16:creationId xmlns:a16="http://schemas.microsoft.com/office/drawing/2014/main" id="{EE5AEE26-0D1C-4549-BBDE-C1AFECF811A5}"/>
                  </a:ext>
                </a:extLst>
              </p:cNvPr>
              <p:cNvSpPr/>
              <p:nvPr/>
            </p:nvSpPr>
            <p:spPr>
              <a:xfrm>
                <a:off x="6245049" y="4932383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6" name="Freeform: Shape 5335">
                <a:extLst>
                  <a:ext uri="{FF2B5EF4-FFF2-40B4-BE49-F238E27FC236}">
                    <a16:creationId xmlns:a16="http://schemas.microsoft.com/office/drawing/2014/main" id="{342246A4-1C09-4246-BADF-9D7032DBE0E6}"/>
                  </a:ext>
                </a:extLst>
              </p:cNvPr>
              <p:cNvSpPr/>
              <p:nvPr/>
            </p:nvSpPr>
            <p:spPr>
              <a:xfrm>
                <a:off x="5786900" y="5068584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7" name="Freeform: Shape 5336">
                <a:extLst>
                  <a:ext uri="{FF2B5EF4-FFF2-40B4-BE49-F238E27FC236}">
                    <a16:creationId xmlns:a16="http://schemas.microsoft.com/office/drawing/2014/main" id="{E74C6051-E8B9-417B-BAA9-B40C85B7C516}"/>
                  </a:ext>
                </a:extLst>
              </p:cNvPr>
              <p:cNvSpPr/>
              <p:nvPr/>
            </p:nvSpPr>
            <p:spPr>
              <a:xfrm>
                <a:off x="6016452" y="5067625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8" name="Freeform: Shape 5337">
                <a:extLst>
                  <a:ext uri="{FF2B5EF4-FFF2-40B4-BE49-F238E27FC236}">
                    <a16:creationId xmlns:a16="http://schemas.microsoft.com/office/drawing/2014/main" id="{8D063138-6B90-42BA-B2DB-7126EB24EB5D}"/>
                  </a:ext>
                </a:extLst>
              </p:cNvPr>
              <p:cNvSpPr/>
              <p:nvPr/>
            </p:nvSpPr>
            <p:spPr>
              <a:xfrm>
                <a:off x="6245066" y="5067618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0" name="Graphic 5338">
              <a:extLst>
                <a:ext uri="{FF2B5EF4-FFF2-40B4-BE49-F238E27FC236}">
                  <a16:creationId xmlns:a16="http://schemas.microsoft.com/office/drawing/2014/main" id="{FE676D34-03BB-42CB-88E3-0CB700352F14}"/>
                </a:ext>
              </a:extLst>
            </p:cNvPr>
            <p:cNvGrpSpPr/>
            <p:nvPr/>
          </p:nvGrpSpPr>
          <p:grpSpPr>
            <a:xfrm>
              <a:off x="7508433" y="6214441"/>
              <a:ext cx="441588" cy="402826"/>
              <a:chOff x="6273521" y="3976679"/>
              <a:chExt cx="1106805" cy="1009650"/>
            </a:xfrm>
          </p:grpSpPr>
          <p:sp>
            <p:nvSpPr>
              <p:cNvPr id="5341" name="Freeform: Shape 5340">
                <a:extLst>
                  <a:ext uri="{FF2B5EF4-FFF2-40B4-BE49-F238E27FC236}">
                    <a16:creationId xmlns:a16="http://schemas.microsoft.com/office/drawing/2014/main" id="{1E528800-B732-48EC-800B-FDEB30E86DF0}"/>
                  </a:ext>
                </a:extLst>
              </p:cNvPr>
              <p:cNvSpPr/>
              <p:nvPr/>
            </p:nvSpPr>
            <p:spPr>
              <a:xfrm>
                <a:off x="6273521" y="3976679"/>
                <a:ext cx="1009651" cy="1009650"/>
              </a:xfrm>
              <a:custGeom>
                <a:avLst/>
                <a:gdLst>
                  <a:gd name="connsiteX0" fmla="*/ 992981 w 1009650"/>
                  <a:gd name="connsiteY0" fmla="*/ 507206 h 1009650"/>
                  <a:gd name="connsiteX1" fmla="*/ 507206 w 1009650"/>
                  <a:gd name="connsiteY1" fmla="*/ 992981 h 1009650"/>
                  <a:gd name="connsiteX2" fmla="*/ 21431 w 1009650"/>
                  <a:gd name="connsiteY2" fmla="*/ 507206 h 1009650"/>
                  <a:gd name="connsiteX3" fmla="*/ 507206 w 1009650"/>
                  <a:gd name="connsiteY3" fmla="*/ 21431 h 1009650"/>
                  <a:gd name="connsiteX4" fmla="*/ 992981 w 1009650"/>
                  <a:gd name="connsiteY4" fmla="*/ 507206 h 1009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9650" h="1009650">
                    <a:moveTo>
                      <a:pt x="992981" y="507206"/>
                    </a:moveTo>
                    <a:cubicBezTo>
                      <a:pt x="992981" y="775492"/>
                      <a:pt x="775492" y="992981"/>
                      <a:pt x="507206" y="992981"/>
                    </a:cubicBezTo>
                    <a:cubicBezTo>
                      <a:pt x="238920" y="992981"/>
                      <a:pt x="21431" y="775492"/>
                      <a:pt x="21431" y="507206"/>
                    </a:cubicBezTo>
                    <a:cubicBezTo>
                      <a:pt x="21431" y="238920"/>
                      <a:pt x="238920" y="21431"/>
                      <a:pt x="507206" y="21431"/>
                    </a:cubicBezTo>
                    <a:cubicBezTo>
                      <a:pt x="775492" y="21431"/>
                      <a:pt x="992981" y="238920"/>
                      <a:pt x="992981" y="507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2" name="Freeform: Shape 5341">
                <a:extLst>
                  <a:ext uri="{FF2B5EF4-FFF2-40B4-BE49-F238E27FC236}">
                    <a16:creationId xmlns:a16="http://schemas.microsoft.com/office/drawing/2014/main" id="{96A2539D-E97A-44C3-B881-2C2C3EA175F1}"/>
                  </a:ext>
                </a:extLst>
              </p:cNvPr>
              <p:cNvSpPr/>
              <p:nvPr/>
            </p:nvSpPr>
            <p:spPr>
              <a:xfrm>
                <a:off x="6408775" y="4137210"/>
                <a:ext cx="971551" cy="742950"/>
              </a:xfrm>
              <a:custGeom>
                <a:avLst/>
                <a:gdLst>
                  <a:gd name="connsiteX0" fmla="*/ 909161 w 971550"/>
                  <a:gd name="connsiteY0" fmla="*/ 312896 h 742950"/>
                  <a:gd name="connsiteX1" fmla="*/ 718661 w 971550"/>
                  <a:gd name="connsiteY1" fmla="*/ 322421 h 742950"/>
                  <a:gd name="connsiteX2" fmla="*/ 371951 w 971550"/>
                  <a:gd name="connsiteY2" fmla="*/ 21431 h 742950"/>
                  <a:gd name="connsiteX3" fmla="*/ 21431 w 971550"/>
                  <a:gd name="connsiteY3" fmla="*/ 371951 h 742950"/>
                  <a:gd name="connsiteX4" fmla="*/ 371951 w 971550"/>
                  <a:gd name="connsiteY4" fmla="*/ 722471 h 742950"/>
                  <a:gd name="connsiteX5" fmla="*/ 718661 w 971550"/>
                  <a:gd name="connsiteY5" fmla="*/ 422434 h 742950"/>
                  <a:gd name="connsiteX6" fmla="*/ 909161 w 971550"/>
                  <a:gd name="connsiteY6" fmla="*/ 431959 h 742950"/>
                  <a:gd name="connsiteX7" fmla="*/ 959644 w 971550"/>
                  <a:gd name="connsiteY7" fmla="*/ 371951 h 742950"/>
                  <a:gd name="connsiteX8" fmla="*/ 909161 w 971550"/>
                  <a:gd name="connsiteY8" fmla="*/ 312896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1550" h="742950">
                    <a:moveTo>
                      <a:pt x="909161" y="312896"/>
                    </a:moveTo>
                    <a:lnTo>
                      <a:pt x="718661" y="322421"/>
                    </a:lnTo>
                    <a:cubicBezTo>
                      <a:pt x="693896" y="151924"/>
                      <a:pt x="548164" y="21431"/>
                      <a:pt x="371951" y="21431"/>
                    </a:cubicBezTo>
                    <a:cubicBezTo>
                      <a:pt x="178594" y="21431"/>
                      <a:pt x="21431" y="178594"/>
                      <a:pt x="21431" y="371951"/>
                    </a:cubicBezTo>
                    <a:cubicBezTo>
                      <a:pt x="21431" y="565309"/>
                      <a:pt x="178594" y="722471"/>
                      <a:pt x="371951" y="722471"/>
                    </a:cubicBezTo>
                    <a:cubicBezTo>
                      <a:pt x="548164" y="722471"/>
                      <a:pt x="694849" y="591979"/>
                      <a:pt x="718661" y="422434"/>
                    </a:cubicBezTo>
                    <a:lnTo>
                      <a:pt x="909161" y="431959"/>
                    </a:lnTo>
                    <a:cubicBezTo>
                      <a:pt x="936784" y="431959"/>
                      <a:pt x="959644" y="399574"/>
                      <a:pt x="959644" y="371951"/>
                    </a:cubicBezTo>
                    <a:cubicBezTo>
                      <a:pt x="959644" y="344329"/>
                      <a:pt x="936784" y="312896"/>
                      <a:pt x="909161" y="3128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chemeClr val="accent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3" name="Freeform: Shape 5342">
                <a:extLst>
                  <a:ext uri="{FF2B5EF4-FFF2-40B4-BE49-F238E27FC236}">
                    <a16:creationId xmlns:a16="http://schemas.microsoft.com/office/drawing/2014/main" id="{8EE1288E-ECD6-4E29-8F96-222A637BC854}"/>
                  </a:ext>
                </a:extLst>
              </p:cNvPr>
              <p:cNvSpPr/>
              <p:nvPr/>
            </p:nvSpPr>
            <p:spPr>
              <a:xfrm>
                <a:off x="6481160" y="4184325"/>
                <a:ext cx="590551" cy="590549"/>
              </a:xfrm>
              <a:custGeom>
                <a:avLst/>
                <a:gdLst>
                  <a:gd name="connsiteX0" fmla="*/ 577691 w 590550"/>
                  <a:gd name="connsiteY0" fmla="*/ 299561 h 590550"/>
                  <a:gd name="connsiteX1" fmla="*/ 299561 w 590550"/>
                  <a:gd name="connsiteY1" fmla="*/ 577691 h 590550"/>
                  <a:gd name="connsiteX2" fmla="*/ 21431 w 590550"/>
                  <a:gd name="connsiteY2" fmla="*/ 299561 h 590550"/>
                  <a:gd name="connsiteX3" fmla="*/ 299561 w 590550"/>
                  <a:gd name="connsiteY3" fmla="*/ 21431 h 590550"/>
                  <a:gd name="connsiteX4" fmla="*/ 577691 w 590550"/>
                  <a:gd name="connsiteY4" fmla="*/ 299561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550" h="590550">
                    <a:moveTo>
                      <a:pt x="577691" y="299561"/>
                    </a:moveTo>
                    <a:cubicBezTo>
                      <a:pt x="577691" y="453168"/>
                      <a:pt x="453168" y="577691"/>
                      <a:pt x="299561" y="577691"/>
                    </a:cubicBezTo>
                    <a:cubicBezTo>
                      <a:pt x="145954" y="577691"/>
                      <a:pt x="21431" y="453168"/>
                      <a:pt x="21431" y="299561"/>
                    </a:cubicBezTo>
                    <a:cubicBezTo>
                      <a:pt x="21431" y="145954"/>
                      <a:pt x="145954" y="21431"/>
                      <a:pt x="299561" y="21431"/>
                    </a:cubicBezTo>
                    <a:cubicBezTo>
                      <a:pt x="453168" y="21431"/>
                      <a:pt x="577691" y="145954"/>
                      <a:pt x="577691" y="29956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1" name="Graphic 5349">
              <a:extLst>
                <a:ext uri="{FF2B5EF4-FFF2-40B4-BE49-F238E27FC236}">
                  <a16:creationId xmlns:a16="http://schemas.microsoft.com/office/drawing/2014/main" id="{32CA2A56-7854-40CB-8C02-B1D5998DAE0F}"/>
                </a:ext>
              </a:extLst>
            </p:cNvPr>
            <p:cNvGrpSpPr/>
            <p:nvPr/>
          </p:nvGrpSpPr>
          <p:grpSpPr>
            <a:xfrm rot="19876901">
              <a:off x="5578287" y="6227404"/>
              <a:ext cx="491213" cy="376900"/>
              <a:chOff x="8701401" y="3712029"/>
              <a:chExt cx="2824168" cy="2166942"/>
            </a:xfrm>
          </p:grpSpPr>
          <p:sp>
            <p:nvSpPr>
              <p:cNvPr id="5352" name="Freeform: Shape 5351">
                <a:extLst>
                  <a:ext uri="{FF2B5EF4-FFF2-40B4-BE49-F238E27FC236}">
                    <a16:creationId xmlns:a16="http://schemas.microsoft.com/office/drawing/2014/main" id="{8DE3B644-64BB-456C-AF0A-3A10E140350A}"/>
                  </a:ext>
                </a:extLst>
              </p:cNvPr>
              <p:cNvSpPr/>
              <p:nvPr/>
            </p:nvSpPr>
            <p:spPr>
              <a:xfrm>
                <a:off x="8804263" y="4250193"/>
                <a:ext cx="2600325" cy="1628778"/>
              </a:xfrm>
              <a:custGeom>
                <a:avLst/>
                <a:gdLst>
                  <a:gd name="connsiteX0" fmla="*/ 2426506 w 2600325"/>
                  <a:gd name="connsiteY0" fmla="*/ 1611154 h 1628775"/>
                  <a:gd name="connsiteX1" fmla="*/ 148126 w 2600325"/>
                  <a:gd name="connsiteY1" fmla="*/ 1574006 h 1628775"/>
                  <a:gd name="connsiteX2" fmla="*/ 21443 w 2600325"/>
                  <a:gd name="connsiteY2" fmla="*/ 1443514 h 1628775"/>
                  <a:gd name="connsiteX3" fmla="*/ 45256 w 2600325"/>
                  <a:gd name="connsiteY3" fmla="*/ 21431 h 1628775"/>
                  <a:gd name="connsiteX4" fmla="*/ 2580811 w 2600325"/>
                  <a:gd name="connsiteY4" fmla="*/ 63341 h 1628775"/>
                  <a:gd name="connsiteX5" fmla="*/ 2556998 w 2600325"/>
                  <a:gd name="connsiteY5" fmla="*/ 1484471 h 1628775"/>
                  <a:gd name="connsiteX6" fmla="*/ 2426506 w 2600325"/>
                  <a:gd name="connsiteY6" fmla="*/ 1611154 h 162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0325" h="1628775">
                    <a:moveTo>
                      <a:pt x="2426506" y="1611154"/>
                    </a:moveTo>
                    <a:lnTo>
                      <a:pt x="148126" y="1574006"/>
                    </a:lnTo>
                    <a:cubicBezTo>
                      <a:pt x="76688" y="1573054"/>
                      <a:pt x="20491" y="1513999"/>
                      <a:pt x="21443" y="1443514"/>
                    </a:cubicBezTo>
                    <a:lnTo>
                      <a:pt x="45256" y="21431"/>
                    </a:lnTo>
                    <a:lnTo>
                      <a:pt x="2580811" y="63341"/>
                    </a:lnTo>
                    <a:lnTo>
                      <a:pt x="2556998" y="1484471"/>
                    </a:lnTo>
                    <a:cubicBezTo>
                      <a:pt x="2556046" y="1555909"/>
                      <a:pt x="2496991" y="1612106"/>
                      <a:pt x="2426506" y="16111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3" name="Freeform: Shape 5352">
                <a:extLst>
                  <a:ext uri="{FF2B5EF4-FFF2-40B4-BE49-F238E27FC236}">
                    <a16:creationId xmlns:a16="http://schemas.microsoft.com/office/drawing/2014/main" id="{E69234CC-A898-4031-B3B6-E358988F7FFA}"/>
                  </a:ext>
                </a:extLst>
              </p:cNvPr>
              <p:cNvSpPr/>
              <p:nvPr/>
            </p:nvSpPr>
            <p:spPr>
              <a:xfrm>
                <a:off x="8715694" y="3996829"/>
                <a:ext cx="2809875" cy="333376"/>
              </a:xfrm>
              <a:custGeom>
                <a:avLst/>
                <a:gdLst>
                  <a:gd name="connsiteX0" fmla="*/ 2669381 w 2809875"/>
                  <a:gd name="connsiteY0" fmla="*/ 315754 h 333375"/>
                  <a:gd name="connsiteX1" fmla="*/ 133826 w 2809875"/>
                  <a:gd name="connsiteY1" fmla="*/ 273844 h 333375"/>
                  <a:gd name="connsiteX2" fmla="*/ 21431 w 2809875"/>
                  <a:gd name="connsiteY2" fmla="*/ 21431 h 333375"/>
                  <a:gd name="connsiteX3" fmla="*/ 2789396 w 2809875"/>
                  <a:gd name="connsiteY3" fmla="*/ 67151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09875" h="333375">
                    <a:moveTo>
                      <a:pt x="2669381" y="315754"/>
                    </a:moveTo>
                    <a:lnTo>
                      <a:pt x="133826" y="273844"/>
                    </a:lnTo>
                    <a:lnTo>
                      <a:pt x="21431" y="21431"/>
                    </a:lnTo>
                    <a:lnTo>
                      <a:pt x="2789396" y="67151"/>
                    </a:ln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54" name="Freeform: Shape 5353">
                <a:extLst>
                  <a:ext uri="{FF2B5EF4-FFF2-40B4-BE49-F238E27FC236}">
                    <a16:creationId xmlns:a16="http://schemas.microsoft.com/office/drawing/2014/main" id="{CD523395-2F99-4C2A-B806-8CFBC37580CF}"/>
                  </a:ext>
                </a:extLst>
              </p:cNvPr>
              <p:cNvSpPr/>
              <p:nvPr/>
            </p:nvSpPr>
            <p:spPr>
              <a:xfrm>
                <a:off x="8715692" y="3926823"/>
                <a:ext cx="2809875" cy="152401"/>
              </a:xfrm>
              <a:custGeom>
                <a:avLst/>
                <a:gdLst>
                  <a:gd name="connsiteX0" fmla="*/ 2654141 w 2809875"/>
                  <a:gd name="connsiteY0" fmla="*/ 62862 h 152400"/>
                  <a:gd name="connsiteX1" fmla="*/ 161449 w 2809875"/>
                  <a:gd name="connsiteY1" fmla="*/ 21904 h 152400"/>
                  <a:gd name="connsiteX2" fmla="*/ 21431 w 2809875"/>
                  <a:gd name="connsiteY2" fmla="*/ 91437 h 152400"/>
                  <a:gd name="connsiteX3" fmla="*/ 21431 w 2809875"/>
                  <a:gd name="connsiteY3" fmla="*/ 91437 h 152400"/>
                  <a:gd name="connsiteX4" fmla="*/ 2789396 w 2809875"/>
                  <a:gd name="connsiteY4" fmla="*/ 137157 h 152400"/>
                  <a:gd name="connsiteX5" fmla="*/ 2789396 w 2809875"/>
                  <a:gd name="connsiteY5" fmla="*/ 137157 h 152400"/>
                  <a:gd name="connsiteX6" fmla="*/ 2654141 w 2809875"/>
                  <a:gd name="connsiteY6" fmla="*/ 62862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09875" h="152400">
                    <a:moveTo>
                      <a:pt x="2654141" y="62862"/>
                    </a:moveTo>
                    <a:lnTo>
                      <a:pt x="161449" y="21904"/>
                    </a:lnTo>
                    <a:cubicBezTo>
                      <a:pt x="85249" y="20952"/>
                      <a:pt x="22384" y="15237"/>
                      <a:pt x="21431" y="91437"/>
                    </a:cubicBezTo>
                    <a:lnTo>
                      <a:pt x="21431" y="91437"/>
                    </a:lnTo>
                    <a:lnTo>
                      <a:pt x="2789396" y="137157"/>
                    </a:lnTo>
                    <a:lnTo>
                      <a:pt x="2789396" y="137157"/>
                    </a:lnTo>
                    <a:cubicBezTo>
                      <a:pt x="2791301" y="60957"/>
                      <a:pt x="2730341" y="64767"/>
                      <a:pt x="2654141" y="628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5" name="Freeform: Shape 5354">
                <a:extLst>
                  <a:ext uri="{FF2B5EF4-FFF2-40B4-BE49-F238E27FC236}">
                    <a16:creationId xmlns:a16="http://schemas.microsoft.com/office/drawing/2014/main" id="{775692FF-8D28-4243-BEAB-846EA69F7418}"/>
                  </a:ext>
                </a:extLst>
              </p:cNvPr>
              <p:cNvSpPr/>
              <p:nvPr/>
            </p:nvSpPr>
            <p:spPr>
              <a:xfrm>
                <a:off x="9748203" y="5393197"/>
                <a:ext cx="695326" cy="352425"/>
              </a:xfrm>
              <a:custGeom>
                <a:avLst/>
                <a:gdLst>
                  <a:gd name="connsiteX0" fmla="*/ 629126 w 695325"/>
                  <a:gd name="connsiteY0" fmla="*/ 30956 h 352425"/>
                  <a:gd name="connsiteX1" fmla="*/ 71914 w 695325"/>
                  <a:gd name="connsiteY1" fmla="*/ 21431 h 352425"/>
                  <a:gd name="connsiteX2" fmla="*/ 25241 w 695325"/>
                  <a:gd name="connsiteY2" fmla="*/ 67151 h 352425"/>
                  <a:gd name="connsiteX3" fmla="*/ 21431 w 695325"/>
                  <a:gd name="connsiteY3" fmla="*/ 280511 h 352425"/>
                  <a:gd name="connsiteX4" fmla="*/ 67151 w 695325"/>
                  <a:gd name="connsiteY4" fmla="*/ 327184 h 352425"/>
                  <a:gd name="connsiteX5" fmla="*/ 624364 w 695325"/>
                  <a:gd name="connsiteY5" fmla="*/ 336709 h 352425"/>
                  <a:gd name="connsiteX6" fmla="*/ 671036 w 695325"/>
                  <a:gd name="connsiteY6" fmla="*/ 290989 h 352425"/>
                  <a:gd name="connsiteX7" fmla="*/ 674846 w 695325"/>
                  <a:gd name="connsiteY7" fmla="*/ 77629 h 352425"/>
                  <a:gd name="connsiteX8" fmla="*/ 629126 w 695325"/>
                  <a:gd name="connsiteY8" fmla="*/ 30956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5325" h="352425">
                    <a:moveTo>
                      <a:pt x="629126" y="30956"/>
                    </a:moveTo>
                    <a:lnTo>
                      <a:pt x="71914" y="21431"/>
                    </a:lnTo>
                    <a:cubicBezTo>
                      <a:pt x="46196" y="21431"/>
                      <a:pt x="25241" y="41434"/>
                      <a:pt x="25241" y="67151"/>
                    </a:cubicBezTo>
                    <a:lnTo>
                      <a:pt x="21431" y="280511"/>
                    </a:lnTo>
                    <a:cubicBezTo>
                      <a:pt x="21431" y="306229"/>
                      <a:pt x="41434" y="327184"/>
                      <a:pt x="67151" y="327184"/>
                    </a:cubicBezTo>
                    <a:lnTo>
                      <a:pt x="624364" y="336709"/>
                    </a:lnTo>
                    <a:cubicBezTo>
                      <a:pt x="650081" y="336709"/>
                      <a:pt x="671036" y="316706"/>
                      <a:pt x="671036" y="290989"/>
                    </a:cubicBezTo>
                    <a:lnTo>
                      <a:pt x="674846" y="77629"/>
                    </a:lnTo>
                    <a:cubicBezTo>
                      <a:pt x="674846" y="52864"/>
                      <a:pt x="654844" y="31909"/>
                      <a:pt x="629126" y="3095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6" name="Freeform: Shape 5355">
                <a:extLst>
                  <a:ext uri="{FF2B5EF4-FFF2-40B4-BE49-F238E27FC236}">
                    <a16:creationId xmlns:a16="http://schemas.microsoft.com/office/drawing/2014/main" id="{24FA7F3B-3F93-49F4-8C1F-F9183C8AE763}"/>
                  </a:ext>
                </a:extLst>
              </p:cNvPr>
              <p:cNvSpPr/>
              <p:nvPr/>
            </p:nvSpPr>
            <p:spPr>
              <a:xfrm>
                <a:off x="8701401" y="3712029"/>
                <a:ext cx="38099" cy="38099"/>
              </a:xfrm>
              <a:custGeom>
                <a:avLst/>
                <a:gdLst/>
                <a:ahLst/>
                <a:cxnLst/>
                <a:rect l="l" t="t" r="r" b="b"/>
                <a:pathLst>
                  <a:path w="38100" h="38100"/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7" name="Freeform: Shape 5356">
                <a:extLst>
                  <a:ext uri="{FF2B5EF4-FFF2-40B4-BE49-F238E27FC236}">
                    <a16:creationId xmlns:a16="http://schemas.microsoft.com/office/drawing/2014/main" id="{51726622-1DE6-4B63-8CCA-5E8DEB5CA1FA}"/>
                  </a:ext>
                </a:extLst>
              </p:cNvPr>
              <p:cNvSpPr/>
              <p:nvPr/>
            </p:nvSpPr>
            <p:spPr>
              <a:xfrm>
                <a:off x="8701402" y="3712030"/>
                <a:ext cx="38099" cy="38099"/>
              </a:xfrm>
              <a:custGeom>
                <a:avLst/>
                <a:gdLst/>
                <a:ahLst/>
                <a:cxnLst/>
                <a:rect l="l" t="t" r="r" b="b"/>
                <a:pathLst>
                  <a:path w="38100" h="38100"/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8" name="Freeform: Shape 5357">
                <a:extLst>
                  <a:ext uri="{FF2B5EF4-FFF2-40B4-BE49-F238E27FC236}">
                    <a16:creationId xmlns:a16="http://schemas.microsoft.com/office/drawing/2014/main" id="{DA88FE62-E16F-4DFB-A9D7-B357BD4DCD9F}"/>
                  </a:ext>
                </a:extLst>
              </p:cNvPr>
              <p:cNvSpPr/>
              <p:nvPr/>
            </p:nvSpPr>
            <p:spPr>
              <a:xfrm>
                <a:off x="9054777" y="5171263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10001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9" name="Freeform: Shape 5358">
                <a:extLst>
                  <a:ext uri="{FF2B5EF4-FFF2-40B4-BE49-F238E27FC236}">
                    <a16:creationId xmlns:a16="http://schemas.microsoft.com/office/drawing/2014/main" id="{F5234AF9-7241-4583-AEDD-99BA1E90BAD3}"/>
                  </a:ext>
                </a:extLst>
              </p:cNvPr>
              <p:cNvSpPr/>
              <p:nvPr/>
            </p:nvSpPr>
            <p:spPr>
              <a:xfrm>
                <a:off x="9271946" y="517507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0" name="Freeform: Shape 5359">
                <a:extLst>
                  <a:ext uri="{FF2B5EF4-FFF2-40B4-BE49-F238E27FC236}">
                    <a16:creationId xmlns:a16="http://schemas.microsoft.com/office/drawing/2014/main" id="{9F86989D-C6F8-4077-8CEF-F82E38094E85}"/>
                  </a:ext>
                </a:extLst>
              </p:cNvPr>
              <p:cNvSpPr/>
              <p:nvPr/>
            </p:nvSpPr>
            <p:spPr>
              <a:xfrm>
                <a:off x="9488163" y="5177930"/>
                <a:ext cx="1019175" cy="152401"/>
              </a:xfrm>
              <a:custGeom>
                <a:avLst/>
                <a:gdLst>
                  <a:gd name="connsiteX0" fmla="*/ 876776 w 1019175"/>
                  <a:gd name="connsiteY0" fmla="*/ 21431 h 152400"/>
                  <a:gd name="connsiteX1" fmla="*/ 10001 w 1019175"/>
                  <a:gd name="connsiteY1" fmla="*/ 7144 h 152400"/>
                  <a:gd name="connsiteX2" fmla="*/ 7144 w 1019175"/>
                  <a:gd name="connsiteY2" fmla="*/ 134779 h 152400"/>
                  <a:gd name="connsiteX3" fmla="*/ 874871 w 1019175"/>
                  <a:gd name="connsiteY3" fmla="*/ 149066 h 152400"/>
                  <a:gd name="connsiteX4" fmla="*/ 1011079 w 1019175"/>
                  <a:gd name="connsiteY4" fmla="*/ 151924 h 152400"/>
                  <a:gd name="connsiteX5" fmla="*/ 1013936 w 1019175"/>
                  <a:gd name="connsiteY5" fmla="*/ 24289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9175" h="152400">
                    <a:moveTo>
                      <a:pt x="876776" y="21431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874871" y="149066"/>
                    </a:lnTo>
                    <a:lnTo>
                      <a:pt x="1011079" y="151924"/>
                    </a:lnTo>
                    <a:lnTo>
                      <a:pt x="1013936" y="2428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1" name="Freeform: Shape 5360">
                <a:extLst>
                  <a:ext uri="{FF2B5EF4-FFF2-40B4-BE49-F238E27FC236}">
                    <a16:creationId xmlns:a16="http://schemas.microsoft.com/office/drawing/2014/main" id="{A834C45C-9620-44D2-BBB4-5F2CBFBF128E}"/>
                  </a:ext>
                </a:extLst>
              </p:cNvPr>
              <p:cNvSpPr/>
              <p:nvPr/>
            </p:nvSpPr>
            <p:spPr>
              <a:xfrm>
                <a:off x="10572108" y="5196030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2" name="Freeform: Shape 5361">
                <a:extLst>
                  <a:ext uri="{FF2B5EF4-FFF2-40B4-BE49-F238E27FC236}">
                    <a16:creationId xmlns:a16="http://schemas.microsoft.com/office/drawing/2014/main" id="{296F1E4C-C83E-4430-84D0-02D2CCE03422}"/>
                  </a:ext>
                </a:extLst>
              </p:cNvPr>
              <p:cNvSpPr/>
              <p:nvPr/>
            </p:nvSpPr>
            <p:spPr>
              <a:xfrm>
                <a:off x="10789278" y="5199839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3351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3351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3" name="Freeform: Shape 5362">
                <a:extLst>
                  <a:ext uri="{FF2B5EF4-FFF2-40B4-BE49-F238E27FC236}">
                    <a16:creationId xmlns:a16="http://schemas.microsoft.com/office/drawing/2014/main" id="{B64812BD-4904-4690-97C5-8821D48467A8}"/>
                  </a:ext>
                </a:extLst>
              </p:cNvPr>
              <p:cNvSpPr/>
              <p:nvPr/>
            </p:nvSpPr>
            <p:spPr>
              <a:xfrm>
                <a:off x="9058590" y="4976000"/>
                <a:ext cx="361951" cy="142875"/>
              </a:xfrm>
              <a:custGeom>
                <a:avLst/>
                <a:gdLst>
                  <a:gd name="connsiteX0" fmla="*/ 226219 w 361950"/>
                  <a:gd name="connsiteY0" fmla="*/ 10954 h 142875"/>
                  <a:gd name="connsiteX1" fmla="*/ 9049 w 361950"/>
                  <a:gd name="connsiteY1" fmla="*/ 7144 h 142875"/>
                  <a:gd name="connsiteX2" fmla="*/ 7144 w 361950"/>
                  <a:gd name="connsiteY2" fmla="*/ 134779 h 142875"/>
                  <a:gd name="connsiteX3" fmla="*/ 223361 w 361950"/>
                  <a:gd name="connsiteY3" fmla="*/ 137636 h 142875"/>
                  <a:gd name="connsiteX4" fmla="*/ 360521 w 361950"/>
                  <a:gd name="connsiteY4" fmla="*/ 140494 h 142875"/>
                  <a:gd name="connsiteX5" fmla="*/ 362426 w 361950"/>
                  <a:gd name="connsiteY5" fmla="*/ 12859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142875">
                    <a:moveTo>
                      <a:pt x="226219" y="10954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223361" y="137636"/>
                    </a:lnTo>
                    <a:lnTo>
                      <a:pt x="360521" y="140494"/>
                    </a:lnTo>
                    <a:lnTo>
                      <a:pt x="362426" y="1285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4" name="Freeform: Shape 5363">
                <a:extLst>
                  <a:ext uri="{FF2B5EF4-FFF2-40B4-BE49-F238E27FC236}">
                    <a16:creationId xmlns:a16="http://schemas.microsoft.com/office/drawing/2014/main" id="{17C4367E-1880-4E24-812D-ADDBBE676A25}"/>
                  </a:ext>
                </a:extLst>
              </p:cNvPr>
              <p:cNvSpPr/>
              <p:nvPr/>
            </p:nvSpPr>
            <p:spPr>
              <a:xfrm>
                <a:off x="9491803" y="4982509"/>
                <a:ext cx="142875" cy="142875"/>
              </a:xfrm>
              <a:custGeom>
                <a:avLst/>
                <a:gdLst>
                  <a:gd name="connsiteX0" fmla="*/ 9363 w 142875"/>
                  <a:gd name="connsiteY0" fmla="*/ 7261 h 142875"/>
                  <a:gd name="connsiteX1" fmla="*/ 136985 w 142875"/>
                  <a:gd name="connsiteY1" fmla="*/ 9363 h 142875"/>
                  <a:gd name="connsiteX2" fmla="*/ 134883 w 142875"/>
                  <a:gd name="connsiteY2" fmla="*/ 136985 h 142875"/>
                  <a:gd name="connsiteX3" fmla="*/ 7261 w 142875"/>
                  <a:gd name="connsiteY3" fmla="*/ 134883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42875">
                    <a:moveTo>
                      <a:pt x="9363" y="7261"/>
                    </a:moveTo>
                    <a:lnTo>
                      <a:pt x="136985" y="9363"/>
                    </a:lnTo>
                    <a:lnTo>
                      <a:pt x="134883" y="136985"/>
                    </a:lnTo>
                    <a:lnTo>
                      <a:pt x="7261" y="134883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5" name="Freeform: Shape 5364">
                <a:extLst>
                  <a:ext uri="{FF2B5EF4-FFF2-40B4-BE49-F238E27FC236}">
                    <a16:creationId xmlns:a16="http://schemas.microsoft.com/office/drawing/2014/main" id="{E5F7007E-8D3E-4E44-95B2-D9AECC6536EA}"/>
                  </a:ext>
                </a:extLst>
              </p:cNvPr>
              <p:cNvSpPr/>
              <p:nvPr/>
            </p:nvSpPr>
            <p:spPr>
              <a:xfrm>
                <a:off x="9708195" y="4986478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10001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6" name="Freeform: Shape 5365">
                <a:extLst>
                  <a:ext uri="{FF2B5EF4-FFF2-40B4-BE49-F238E27FC236}">
                    <a16:creationId xmlns:a16="http://schemas.microsoft.com/office/drawing/2014/main" id="{E88BE181-EAB8-4DB4-81D3-7DB36E701562}"/>
                  </a:ext>
                </a:extLst>
              </p:cNvPr>
              <p:cNvSpPr/>
              <p:nvPr/>
            </p:nvSpPr>
            <p:spPr>
              <a:xfrm>
                <a:off x="9925364" y="4990288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7" name="Freeform: Shape 5366">
                <a:extLst>
                  <a:ext uri="{FF2B5EF4-FFF2-40B4-BE49-F238E27FC236}">
                    <a16:creationId xmlns:a16="http://schemas.microsoft.com/office/drawing/2014/main" id="{1E258C9F-607B-41CB-B162-2043F3CDA7C3}"/>
                  </a:ext>
                </a:extLst>
              </p:cNvPr>
              <p:cNvSpPr/>
              <p:nvPr/>
            </p:nvSpPr>
            <p:spPr>
              <a:xfrm>
                <a:off x="10792140" y="5004575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8" name="Freeform: Shape 5367">
                <a:extLst>
                  <a:ext uri="{FF2B5EF4-FFF2-40B4-BE49-F238E27FC236}">
                    <a16:creationId xmlns:a16="http://schemas.microsoft.com/office/drawing/2014/main" id="{04DE4B0E-AD8C-4DD7-B389-5EAB0AD7CD3B}"/>
                  </a:ext>
                </a:extLst>
              </p:cNvPr>
              <p:cNvSpPr/>
              <p:nvPr/>
            </p:nvSpPr>
            <p:spPr>
              <a:xfrm>
                <a:off x="9061449" y="4780736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9" name="Freeform: Shape 5368">
                <a:extLst>
                  <a:ext uri="{FF2B5EF4-FFF2-40B4-BE49-F238E27FC236}">
                    <a16:creationId xmlns:a16="http://schemas.microsoft.com/office/drawing/2014/main" id="{7D7BD7C9-7C4A-4F77-80D7-3F4BAB56BDD2}"/>
                  </a:ext>
                </a:extLst>
              </p:cNvPr>
              <p:cNvSpPr/>
              <p:nvPr/>
            </p:nvSpPr>
            <p:spPr>
              <a:xfrm>
                <a:off x="9278618" y="478359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0" name="Freeform: Shape 5369">
                <a:extLst>
                  <a:ext uri="{FF2B5EF4-FFF2-40B4-BE49-F238E27FC236}">
                    <a16:creationId xmlns:a16="http://schemas.microsoft.com/office/drawing/2014/main" id="{F0B54298-009C-49AB-96E2-BFF2279AF8A8}"/>
                  </a:ext>
                </a:extLst>
              </p:cNvPr>
              <p:cNvSpPr/>
              <p:nvPr/>
            </p:nvSpPr>
            <p:spPr>
              <a:xfrm>
                <a:off x="9494657" y="4787230"/>
                <a:ext cx="142875" cy="142875"/>
              </a:xfrm>
              <a:custGeom>
                <a:avLst/>
                <a:gdLst>
                  <a:gd name="connsiteX0" fmla="*/ 9363 w 142875"/>
                  <a:gd name="connsiteY0" fmla="*/ 7261 h 142875"/>
                  <a:gd name="connsiteX1" fmla="*/ 136985 w 142875"/>
                  <a:gd name="connsiteY1" fmla="*/ 9363 h 142875"/>
                  <a:gd name="connsiteX2" fmla="*/ 134883 w 142875"/>
                  <a:gd name="connsiteY2" fmla="*/ 136985 h 142875"/>
                  <a:gd name="connsiteX3" fmla="*/ 7261 w 142875"/>
                  <a:gd name="connsiteY3" fmla="*/ 134883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42875">
                    <a:moveTo>
                      <a:pt x="9363" y="7261"/>
                    </a:moveTo>
                    <a:lnTo>
                      <a:pt x="136985" y="9363"/>
                    </a:lnTo>
                    <a:lnTo>
                      <a:pt x="134883" y="136985"/>
                    </a:lnTo>
                    <a:lnTo>
                      <a:pt x="7261" y="134883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1" name="Freeform: Shape 5370">
                <a:extLst>
                  <a:ext uri="{FF2B5EF4-FFF2-40B4-BE49-F238E27FC236}">
                    <a16:creationId xmlns:a16="http://schemas.microsoft.com/office/drawing/2014/main" id="{D011D956-CFD8-40BE-AE48-A75E5429035B}"/>
                  </a:ext>
                </a:extLst>
              </p:cNvPr>
              <p:cNvSpPr/>
              <p:nvPr/>
            </p:nvSpPr>
            <p:spPr>
              <a:xfrm>
                <a:off x="9712005" y="479121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2" name="Freeform: Shape 5371">
                <a:extLst>
                  <a:ext uri="{FF2B5EF4-FFF2-40B4-BE49-F238E27FC236}">
                    <a16:creationId xmlns:a16="http://schemas.microsoft.com/office/drawing/2014/main" id="{FE34774D-FD71-4FA3-B520-F95836C90951}"/>
                  </a:ext>
                </a:extLst>
              </p:cNvPr>
              <p:cNvSpPr/>
              <p:nvPr/>
            </p:nvSpPr>
            <p:spPr>
              <a:xfrm>
                <a:off x="9928224" y="479502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3" name="Freeform: Shape 5372">
                <a:extLst>
                  <a:ext uri="{FF2B5EF4-FFF2-40B4-BE49-F238E27FC236}">
                    <a16:creationId xmlns:a16="http://schemas.microsoft.com/office/drawing/2014/main" id="{8F70D34F-C7F5-4889-B452-101CEA17C01A}"/>
                  </a:ext>
                </a:extLst>
              </p:cNvPr>
              <p:cNvSpPr/>
              <p:nvPr/>
            </p:nvSpPr>
            <p:spPr>
              <a:xfrm>
                <a:off x="10145393" y="4797882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4" name="Freeform: Shape 5373">
                <a:extLst>
                  <a:ext uri="{FF2B5EF4-FFF2-40B4-BE49-F238E27FC236}">
                    <a16:creationId xmlns:a16="http://schemas.microsoft.com/office/drawing/2014/main" id="{5FAC0731-E2C8-47F1-9B10-5BEBDF889612}"/>
                  </a:ext>
                </a:extLst>
              </p:cNvPr>
              <p:cNvSpPr/>
              <p:nvPr/>
            </p:nvSpPr>
            <p:spPr>
              <a:xfrm>
                <a:off x="10141583" y="4801690"/>
                <a:ext cx="371474" cy="333376"/>
              </a:xfrm>
              <a:custGeom>
                <a:avLst/>
                <a:gdLst>
                  <a:gd name="connsiteX0" fmla="*/ 230029 w 371475"/>
                  <a:gd name="connsiteY0" fmla="*/ 7144 h 333375"/>
                  <a:gd name="connsiteX1" fmla="*/ 226219 w 371475"/>
                  <a:gd name="connsiteY1" fmla="*/ 202406 h 333375"/>
                  <a:gd name="connsiteX2" fmla="*/ 136684 w 371475"/>
                  <a:gd name="connsiteY2" fmla="*/ 201454 h 333375"/>
                  <a:gd name="connsiteX3" fmla="*/ 10001 w 371475"/>
                  <a:gd name="connsiteY3" fmla="*/ 198596 h 333375"/>
                  <a:gd name="connsiteX4" fmla="*/ 7144 w 371475"/>
                  <a:gd name="connsiteY4" fmla="*/ 326231 h 333375"/>
                  <a:gd name="connsiteX5" fmla="*/ 134779 w 371475"/>
                  <a:gd name="connsiteY5" fmla="*/ 329089 h 333375"/>
                  <a:gd name="connsiteX6" fmla="*/ 224314 w 371475"/>
                  <a:gd name="connsiteY6" fmla="*/ 330041 h 333375"/>
                  <a:gd name="connsiteX7" fmla="*/ 361474 w 371475"/>
                  <a:gd name="connsiteY7" fmla="*/ 331946 h 333375"/>
                  <a:gd name="connsiteX8" fmla="*/ 363379 w 371475"/>
                  <a:gd name="connsiteY8" fmla="*/ 204311 h 333375"/>
                  <a:gd name="connsiteX9" fmla="*/ 366236 w 371475"/>
                  <a:gd name="connsiteY9" fmla="*/ 9049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1475" h="333375">
                    <a:moveTo>
                      <a:pt x="230029" y="7144"/>
                    </a:moveTo>
                    <a:lnTo>
                      <a:pt x="226219" y="202406"/>
                    </a:lnTo>
                    <a:lnTo>
                      <a:pt x="136684" y="201454"/>
                    </a:lnTo>
                    <a:lnTo>
                      <a:pt x="10001" y="198596"/>
                    </a:lnTo>
                    <a:lnTo>
                      <a:pt x="7144" y="326231"/>
                    </a:lnTo>
                    <a:lnTo>
                      <a:pt x="134779" y="329089"/>
                    </a:lnTo>
                    <a:lnTo>
                      <a:pt x="224314" y="330041"/>
                    </a:lnTo>
                    <a:lnTo>
                      <a:pt x="361474" y="331946"/>
                    </a:lnTo>
                    <a:lnTo>
                      <a:pt x="363379" y="204311"/>
                    </a:lnTo>
                    <a:lnTo>
                      <a:pt x="366236" y="904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5" name="Freeform: Shape 5374">
                <a:extLst>
                  <a:ext uri="{FF2B5EF4-FFF2-40B4-BE49-F238E27FC236}">
                    <a16:creationId xmlns:a16="http://schemas.microsoft.com/office/drawing/2014/main" id="{B1C8951B-639A-4A25-89B2-D9DC17220BAA}"/>
                  </a:ext>
                </a:extLst>
              </p:cNvPr>
              <p:cNvSpPr/>
              <p:nvPr/>
            </p:nvSpPr>
            <p:spPr>
              <a:xfrm>
                <a:off x="9065259" y="4584522"/>
                <a:ext cx="361951" cy="142875"/>
              </a:xfrm>
              <a:custGeom>
                <a:avLst/>
                <a:gdLst>
                  <a:gd name="connsiteX0" fmla="*/ 225266 w 361950"/>
                  <a:gd name="connsiteY0" fmla="*/ 10954 h 142875"/>
                  <a:gd name="connsiteX1" fmla="*/ 9049 w 361950"/>
                  <a:gd name="connsiteY1" fmla="*/ 7144 h 142875"/>
                  <a:gd name="connsiteX2" fmla="*/ 7144 w 361950"/>
                  <a:gd name="connsiteY2" fmla="*/ 134779 h 142875"/>
                  <a:gd name="connsiteX3" fmla="*/ 223361 w 361950"/>
                  <a:gd name="connsiteY3" fmla="*/ 138589 h 142875"/>
                  <a:gd name="connsiteX4" fmla="*/ 360521 w 361950"/>
                  <a:gd name="connsiteY4" fmla="*/ 140494 h 142875"/>
                  <a:gd name="connsiteX5" fmla="*/ 362426 w 361950"/>
                  <a:gd name="connsiteY5" fmla="*/ 12859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142875">
                    <a:moveTo>
                      <a:pt x="225266" y="10954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223361" y="138589"/>
                    </a:lnTo>
                    <a:lnTo>
                      <a:pt x="360521" y="140494"/>
                    </a:lnTo>
                    <a:lnTo>
                      <a:pt x="362426" y="1285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6" name="Freeform: Shape 5375">
                <a:extLst>
                  <a:ext uri="{FF2B5EF4-FFF2-40B4-BE49-F238E27FC236}">
                    <a16:creationId xmlns:a16="http://schemas.microsoft.com/office/drawing/2014/main" id="{2367106B-2893-47D5-B449-531163035A37}"/>
                  </a:ext>
                </a:extLst>
              </p:cNvPr>
              <p:cNvSpPr/>
              <p:nvPr/>
            </p:nvSpPr>
            <p:spPr>
              <a:xfrm>
                <a:off x="9498465" y="4591971"/>
                <a:ext cx="142875" cy="142875"/>
              </a:xfrm>
              <a:custGeom>
                <a:avLst/>
                <a:gdLst>
                  <a:gd name="connsiteX0" fmla="*/ 9363 w 142875"/>
                  <a:gd name="connsiteY0" fmla="*/ 7261 h 142875"/>
                  <a:gd name="connsiteX1" fmla="*/ 136985 w 142875"/>
                  <a:gd name="connsiteY1" fmla="*/ 9363 h 142875"/>
                  <a:gd name="connsiteX2" fmla="*/ 134883 w 142875"/>
                  <a:gd name="connsiteY2" fmla="*/ 136985 h 142875"/>
                  <a:gd name="connsiteX3" fmla="*/ 7261 w 142875"/>
                  <a:gd name="connsiteY3" fmla="*/ 134883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42875">
                    <a:moveTo>
                      <a:pt x="9363" y="7261"/>
                    </a:moveTo>
                    <a:lnTo>
                      <a:pt x="136985" y="9363"/>
                    </a:lnTo>
                    <a:lnTo>
                      <a:pt x="134883" y="136985"/>
                    </a:lnTo>
                    <a:lnTo>
                      <a:pt x="7261" y="134883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7" name="Freeform: Shape 5376">
                <a:extLst>
                  <a:ext uri="{FF2B5EF4-FFF2-40B4-BE49-F238E27FC236}">
                    <a16:creationId xmlns:a16="http://schemas.microsoft.com/office/drawing/2014/main" id="{26043240-0FD1-47FE-928F-E282C95D2CB7}"/>
                  </a:ext>
                </a:extLst>
              </p:cNvPr>
              <p:cNvSpPr/>
              <p:nvPr/>
            </p:nvSpPr>
            <p:spPr>
              <a:xfrm>
                <a:off x="9714865" y="4595951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8" name="Freeform: Shape 5377">
                <a:extLst>
                  <a:ext uri="{FF2B5EF4-FFF2-40B4-BE49-F238E27FC236}">
                    <a16:creationId xmlns:a16="http://schemas.microsoft.com/office/drawing/2014/main" id="{AD9FE368-290B-46FD-878B-8210398A9606}"/>
                  </a:ext>
                </a:extLst>
              </p:cNvPr>
              <p:cNvSpPr/>
              <p:nvPr/>
            </p:nvSpPr>
            <p:spPr>
              <a:xfrm>
                <a:off x="9932034" y="4598809"/>
                <a:ext cx="152401" cy="142875"/>
              </a:xfrm>
              <a:custGeom>
                <a:avLst/>
                <a:gdLst>
                  <a:gd name="connsiteX0" fmla="*/ 146209 w 152400"/>
                  <a:gd name="connsiteY0" fmla="*/ 10001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10001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9" name="Freeform: Shape 5378">
                <a:extLst>
                  <a:ext uri="{FF2B5EF4-FFF2-40B4-BE49-F238E27FC236}">
                    <a16:creationId xmlns:a16="http://schemas.microsoft.com/office/drawing/2014/main" id="{768C5DD7-6F25-45BD-8E39-6E4BEBDC4266}"/>
                  </a:ext>
                </a:extLst>
              </p:cNvPr>
              <p:cNvSpPr/>
              <p:nvPr/>
            </p:nvSpPr>
            <p:spPr>
              <a:xfrm>
                <a:off x="10148250" y="4602618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0" name="Freeform: Shape 5379">
                <a:extLst>
                  <a:ext uri="{FF2B5EF4-FFF2-40B4-BE49-F238E27FC236}">
                    <a16:creationId xmlns:a16="http://schemas.microsoft.com/office/drawing/2014/main" id="{35F6BD53-1810-4710-8452-14C73C73ACC1}"/>
                  </a:ext>
                </a:extLst>
              </p:cNvPr>
              <p:cNvSpPr/>
              <p:nvPr/>
            </p:nvSpPr>
            <p:spPr>
              <a:xfrm>
                <a:off x="10365421" y="4606429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1" name="Freeform: Shape 5380">
                <a:extLst>
                  <a:ext uri="{FF2B5EF4-FFF2-40B4-BE49-F238E27FC236}">
                    <a16:creationId xmlns:a16="http://schemas.microsoft.com/office/drawing/2014/main" id="{7AF2E054-866A-4D6E-9B03-32309BEB51BB}"/>
                  </a:ext>
                </a:extLst>
              </p:cNvPr>
              <p:cNvSpPr/>
              <p:nvPr/>
            </p:nvSpPr>
            <p:spPr>
              <a:xfrm>
                <a:off x="10581638" y="4610238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2" name="Freeform: Shape 5381">
                <a:extLst>
                  <a:ext uri="{FF2B5EF4-FFF2-40B4-BE49-F238E27FC236}">
                    <a16:creationId xmlns:a16="http://schemas.microsoft.com/office/drawing/2014/main" id="{0D9CFDE5-4A60-4BE6-A679-E470EEBE7D3F}"/>
                  </a:ext>
                </a:extLst>
              </p:cNvPr>
              <p:cNvSpPr/>
              <p:nvPr/>
            </p:nvSpPr>
            <p:spPr>
              <a:xfrm>
                <a:off x="10798809" y="4613097"/>
                <a:ext cx="152401" cy="142875"/>
              </a:xfrm>
              <a:custGeom>
                <a:avLst/>
                <a:gdLst>
                  <a:gd name="connsiteX0" fmla="*/ 146209 w 152400"/>
                  <a:gd name="connsiteY0" fmla="*/ 10001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10001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3" name="Freeform: Shape 5382">
                <a:extLst>
                  <a:ext uri="{FF2B5EF4-FFF2-40B4-BE49-F238E27FC236}">
                    <a16:creationId xmlns:a16="http://schemas.microsoft.com/office/drawing/2014/main" id="{CC666A0E-8DF4-4BB9-9C49-32F9CAADD6BF}"/>
                  </a:ext>
                </a:extLst>
              </p:cNvPr>
              <p:cNvSpPr/>
              <p:nvPr/>
            </p:nvSpPr>
            <p:spPr>
              <a:xfrm>
                <a:off x="11015026" y="4616906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10001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4" name="Freeform: Shape 5383">
                <a:extLst>
                  <a:ext uri="{FF2B5EF4-FFF2-40B4-BE49-F238E27FC236}">
                    <a16:creationId xmlns:a16="http://schemas.microsoft.com/office/drawing/2014/main" id="{8896F6EA-C9EE-4AAD-9CB2-9CD232907C82}"/>
                  </a:ext>
                </a:extLst>
              </p:cNvPr>
              <p:cNvSpPr/>
              <p:nvPr/>
            </p:nvSpPr>
            <p:spPr>
              <a:xfrm>
                <a:off x="11005500" y="5206503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5" name="Freeform: Shape 5384">
                <a:extLst>
                  <a:ext uri="{FF2B5EF4-FFF2-40B4-BE49-F238E27FC236}">
                    <a16:creationId xmlns:a16="http://schemas.microsoft.com/office/drawing/2014/main" id="{ED778D6E-8925-46A9-AC24-074ACDFD464E}"/>
                  </a:ext>
                </a:extLst>
              </p:cNvPr>
              <p:cNvSpPr/>
              <p:nvPr/>
            </p:nvSpPr>
            <p:spPr>
              <a:xfrm>
                <a:off x="9068119" y="4389253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6" name="Freeform: Shape 5385">
                <a:extLst>
                  <a:ext uri="{FF2B5EF4-FFF2-40B4-BE49-F238E27FC236}">
                    <a16:creationId xmlns:a16="http://schemas.microsoft.com/office/drawing/2014/main" id="{4D583BBA-D93A-44E1-A09C-871073B3D7E9}"/>
                  </a:ext>
                </a:extLst>
              </p:cNvPr>
              <p:cNvSpPr/>
              <p:nvPr/>
            </p:nvSpPr>
            <p:spPr>
              <a:xfrm>
                <a:off x="9284334" y="4393090"/>
                <a:ext cx="152401" cy="142876"/>
              </a:xfrm>
              <a:custGeom>
                <a:avLst/>
                <a:gdLst>
                  <a:gd name="connsiteX0" fmla="*/ 147161 w 152400"/>
                  <a:gd name="connsiteY0" fmla="*/ 9049 h 142875"/>
                  <a:gd name="connsiteX1" fmla="*/ 10001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7161" y="9049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7" name="Freeform: Shape 5386">
                <a:extLst>
                  <a:ext uri="{FF2B5EF4-FFF2-40B4-BE49-F238E27FC236}">
                    <a16:creationId xmlns:a16="http://schemas.microsoft.com/office/drawing/2014/main" id="{AB263CEB-3E4F-4072-86FF-800B4C8687B6}"/>
                  </a:ext>
                </a:extLst>
              </p:cNvPr>
              <p:cNvSpPr/>
              <p:nvPr/>
            </p:nvSpPr>
            <p:spPr>
              <a:xfrm>
                <a:off x="9501501" y="4396881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8" name="Freeform: Shape 5387">
                <a:extLst>
                  <a:ext uri="{FF2B5EF4-FFF2-40B4-BE49-F238E27FC236}">
                    <a16:creationId xmlns:a16="http://schemas.microsoft.com/office/drawing/2014/main" id="{AEDF7C24-7906-4556-A39E-7ADB278DE556}"/>
                  </a:ext>
                </a:extLst>
              </p:cNvPr>
              <p:cNvSpPr/>
              <p:nvPr/>
            </p:nvSpPr>
            <p:spPr>
              <a:xfrm>
                <a:off x="9718678" y="4399719"/>
                <a:ext cx="152401" cy="142875"/>
              </a:xfrm>
              <a:custGeom>
                <a:avLst/>
                <a:gdLst>
                  <a:gd name="connsiteX0" fmla="*/ 146209 w 152400"/>
                  <a:gd name="connsiteY0" fmla="*/ 10001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3351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10001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3351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9" name="Freeform: Shape 5388">
                <a:extLst>
                  <a:ext uri="{FF2B5EF4-FFF2-40B4-BE49-F238E27FC236}">
                    <a16:creationId xmlns:a16="http://schemas.microsoft.com/office/drawing/2014/main" id="{1D5D928E-A79E-41DE-AC5E-5649C077FA42}"/>
                  </a:ext>
                </a:extLst>
              </p:cNvPr>
              <p:cNvSpPr/>
              <p:nvPr/>
            </p:nvSpPr>
            <p:spPr>
              <a:xfrm>
                <a:off x="9934897" y="440352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0" name="Freeform: Shape 5389">
                <a:extLst>
                  <a:ext uri="{FF2B5EF4-FFF2-40B4-BE49-F238E27FC236}">
                    <a16:creationId xmlns:a16="http://schemas.microsoft.com/office/drawing/2014/main" id="{1D8B7126-CF6D-45E4-801A-74B76E761B38}"/>
                  </a:ext>
                </a:extLst>
              </p:cNvPr>
              <p:cNvSpPr/>
              <p:nvPr/>
            </p:nvSpPr>
            <p:spPr>
              <a:xfrm>
                <a:off x="10152067" y="4407357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3351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3351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1" name="Freeform: Shape 5390">
                <a:extLst>
                  <a:ext uri="{FF2B5EF4-FFF2-40B4-BE49-F238E27FC236}">
                    <a16:creationId xmlns:a16="http://schemas.microsoft.com/office/drawing/2014/main" id="{FB3EEA89-C515-4458-B9E2-401A48975E50}"/>
                  </a:ext>
                </a:extLst>
              </p:cNvPr>
              <p:cNvSpPr/>
              <p:nvPr/>
            </p:nvSpPr>
            <p:spPr>
              <a:xfrm>
                <a:off x="10368285" y="4411146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2" name="Freeform: Shape 5391">
                <a:extLst>
                  <a:ext uri="{FF2B5EF4-FFF2-40B4-BE49-F238E27FC236}">
                    <a16:creationId xmlns:a16="http://schemas.microsoft.com/office/drawing/2014/main" id="{2CBD162B-36B1-4B5F-BFE7-6825313E19C7}"/>
                  </a:ext>
                </a:extLst>
              </p:cNvPr>
              <p:cNvSpPr/>
              <p:nvPr/>
            </p:nvSpPr>
            <p:spPr>
              <a:xfrm>
                <a:off x="10585472" y="4414031"/>
                <a:ext cx="152401" cy="142876"/>
              </a:xfrm>
              <a:custGeom>
                <a:avLst/>
                <a:gdLst>
                  <a:gd name="connsiteX0" fmla="*/ 146209 w 152400"/>
                  <a:gd name="connsiteY0" fmla="*/ 10001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3351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10001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3351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3" name="Freeform: Shape 5392">
                <a:extLst>
                  <a:ext uri="{FF2B5EF4-FFF2-40B4-BE49-F238E27FC236}">
                    <a16:creationId xmlns:a16="http://schemas.microsoft.com/office/drawing/2014/main" id="{080B4200-A8B4-47FB-853C-FC1A278D08D8}"/>
                  </a:ext>
                </a:extLst>
              </p:cNvPr>
              <p:cNvSpPr/>
              <p:nvPr/>
            </p:nvSpPr>
            <p:spPr>
              <a:xfrm>
                <a:off x="10801673" y="4417822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4" name="Freeform: Shape 5393">
                <a:extLst>
                  <a:ext uri="{FF2B5EF4-FFF2-40B4-BE49-F238E27FC236}">
                    <a16:creationId xmlns:a16="http://schemas.microsoft.com/office/drawing/2014/main" id="{6522D8B5-FB91-4350-9513-8E6192F4F094}"/>
                  </a:ext>
                </a:extLst>
              </p:cNvPr>
              <p:cNvSpPr/>
              <p:nvPr/>
            </p:nvSpPr>
            <p:spPr>
              <a:xfrm>
                <a:off x="11018838" y="4421635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5" name="Graphic 5343">
              <a:extLst>
                <a:ext uri="{FF2B5EF4-FFF2-40B4-BE49-F238E27FC236}">
                  <a16:creationId xmlns:a16="http://schemas.microsoft.com/office/drawing/2014/main" id="{1D259E29-C2C5-4C3D-9C5F-B66A48028D14}"/>
                </a:ext>
              </a:extLst>
            </p:cNvPr>
            <p:cNvGrpSpPr/>
            <p:nvPr/>
          </p:nvGrpSpPr>
          <p:grpSpPr>
            <a:xfrm rot="2010100">
              <a:off x="8434081" y="6219421"/>
              <a:ext cx="98688" cy="447458"/>
              <a:chOff x="7783270" y="3992865"/>
              <a:chExt cx="267645" cy="1213522"/>
            </a:xfrm>
          </p:grpSpPr>
          <p:sp>
            <p:nvSpPr>
              <p:cNvPr id="5346" name="Freeform: Shape 5345">
                <a:extLst>
                  <a:ext uri="{FF2B5EF4-FFF2-40B4-BE49-F238E27FC236}">
                    <a16:creationId xmlns:a16="http://schemas.microsoft.com/office/drawing/2014/main" id="{4B3C1E19-7A72-40C8-A81B-D53E62C4DD8C}"/>
                  </a:ext>
                </a:extLst>
              </p:cNvPr>
              <p:cNvSpPr/>
              <p:nvPr/>
            </p:nvSpPr>
            <p:spPr>
              <a:xfrm>
                <a:off x="7783287" y="4105294"/>
                <a:ext cx="190501" cy="990600"/>
              </a:xfrm>
              <a:custGeom>
                <a:avLst/>
                <a:gdLst>
                  <a:gd name="connsiteX0" fmla="*/ 155734 w 190500"/>
                  <a:gd name="connsiteY0" fmla="*/ 973931 h 990600"/>
                  <a:gd name="connsiteX1" fmla="*/ 21431 w 190500"/>
                  <a:gd name="connsiteY1" fmla="*/ 970121 h 990600"/>
                  <a:gd name="connsiteX2" fmla="*/ 43339 w 190500"/>
                  <a:gd name="connsiteY2" fmla="*/ 21431 h 990600"/>
                  <a:gd name="connsiteX3" fmla="*/ 177641 w 190500"/>
                  <a:gd name="connsiteY3" fmla="*/ 25241 h 99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0" h="990600">
                    <a:moveTo>
                      <a:pt x="155734" y="973931"/>
                    </a:moveTo>
                    <a:lnTo>
                      <a:pt x="21431" y="970121"/>
                    </a:lnTo>
                    <a:lnTo>
                      <a:pt x="43339" y="21431"/>
                    </a:lnTo>
                    <a:lnTo>
                      <a:pt x="177641" y="25241"/>
                    </a:lnTo>
                    <a:close/>
                  </a:path>
                </a:pathLst>
              </a:custGeom>
              <a:solidFill>
                <a:schemeClr val="accent1"/>
              </a:solidFill>
              <a:ln w="158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7" name="Freeform: Shape 5346">
                <a:extLst>
                  <a:ext uri="{FF2B5EF4-FFF2-40B4-BE49-F238E27FC236}">
                    <a16:creationId xmlns:a16="http://schemas.microsoft.com/office/drawing/2014/main" id="{A0DAD5E1-65B6-420C-AAF1-D7DCE0AA54AD}"/>
                  </a:ext>
                </a:extLst>
              </p:cNvPr>
              <p:cNvSpPr/>
              <p:nvPr/>
            </p:nvSpPr>
            <p:spPr>
              <a:xfrm>
                <a:off x="7831864" y="3992865"/>
                <a:ext cx="123825" cy="152400"/>
              </a:xfrm>
              <a:custGeom>
                <a:avLst/>
                <a:gdLst>
                  <a:gd name="connsiteX0" fmla="*/ 66199 w 123825"/>
                  <a:gd name="connsiteY0" fmla="*/ 21467 h 152400"/>
                  <a:gd name="connsiteX1" fmla="*/ 66199 w 123825"/>
                  <a:gd name="connsiteY1" fmla="*/ 21467 h 152400"/>
                  <a:gd name="connsiteX2" fmla="*/ 24289 w 123825"/>
                  <a:gd name="connsiteY2" fmla="*/ 61472 h 152400"/>
                  <a:gd name="connsiteX3" fmla="*/ 21431 w 123825"/>
                  <a:gd name="connsiteY3" fmla="*/ 134815 h 152400"/>
                  <a:gd name="connsiteX4" fmla="*/ 102394 w 123825"/>
                  <a:gd name="connsiteY4" fmla="*/ 137672 h 152400"/>
                  <a:gd name="connsiteX5" fmla="*/ 105251 w 123825"/>
                  <a:gd name="connsiteY5" fmla="*/ 64330 h 152400"/>
                  <a:gd name="connsiteX6" fmla="*/ 66199 w 123825"/>
                  <a:gd name="connsiteY6" fmla="*/ 21467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5" h="152400">
                    <a:moveTo>
                      <a:pt x="66199" y="21467"/>
                    </a:moveTo>
                    <a:lnTo>
                      <a:pt x="66199" y="21467"/>
                    </a:lnTo>
                    <a:cubicBezTo>
                      <a:pt x="44291" y="20515"/>
                      <a:pt x="25241" y="38612"/>
                      <a:pt x="24289" y="61472"/>
                    </a:cubicBezTo>
                    <a:lnTo>
                      <a:pt x="21431" y="134815"/>
                    </a:lnTo>
                    <a:lnTo>
                      <a:pt x="102394" y="137672"/>
                    </a:lnTo>
                    <a:lnTo>
                      <a:pt x="105251" y="64330"/>
                    </a:lnTo>
                    <a:cubicBezTo>
                      <a:pt x="106204" y="40517"/>
                      <a:pt x="89059" y="22420"/>
                      <a:pt x="66199" y="21467"/>
                    </a:cubicBezTo>
                    <a:close/>
                  </a:path>
                </a:pathLst>
              </a:custGeom>
              <a:solidFill>
                <a:schemeClr val="bg1"/>
              </a:solidFill>
              <a:ln w="158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8" name="Freeform: Shape 5347">
                <a:extLst>
                  <a:ext uri="{FF2B5EF4-FFF2-40B4-BE49-F238E27FC236}">
                    <a16:creationId xmlns:a16="http://schemas.microsoft.com/office/drawing/2014/main" id="{3C4E59A8-CB68-4078-B51A-0F45C99FE833}"/>
                  </a:ext>
                </a:extLst>
              </p:cNvPr>
              <p:cNvSpPr/>
              <p:nvPr/>
            </p:nvSpPr>
            <p:spPr>
              <a:xfrm>
                <a:off x="7783270" y="5053987"/>
                <a:ext cx="171451" cy="152400"/>
              </a:xfrm>
              <a:custGeom>
                <a:avLst/>
                <a:gdLst>
                  <a:gd name="connsiteX0" fmla="*/ 21431 w 171450"/>
                  <a:gd name="connsiteY0" fmla="*/ 21431 h 152400"/>
                  <a:gd name="connsiteX1" fmla="*/ 61436 w 171450"/>
                  <a:gd name="connsiteY1" fmla="*/ 118586 h 152400"/>
                  <a:gd name="connsiteX2" fmla="*/ 109061 w 171450"/>
                  <a:gd name="connsiteY2" fmla="*/ 119539 h 152400"/>
                  <a:gd name="connsiteX3" fmla="*/ 154781 w 171450"/>
                  <a:gd name="connsiteY3" fmla="*/ 25241 h 152400"/>
                  <a:gd name="connsiteX4" fmla="*/ 21431 w 171450"/>
                  <a:gd name="connsiteY4" fmla="*/ 21431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450" h="152400">
                    <a:moveTo>
                      <a:pt x="21431" y="21431"/>
                    </a:moveTo>
                    <a:lnTo>
                      <a:pt x="61436" y="118586"/>
                    </a:lnTo>
                    <a:cubicBezTo>
                      <a:pt x="70009" y="139541"/>
                      <a:pt x="99536" y="140494"/>
                      <a:pt x="109061" y="119539"/>
                    </a:cubicBezTo>
                    <a:lnTo>
                      <a:pt x="154781" y="25241"/>
                    </a:lnTo>
                    <a:lnTo>
                      <a:pt x="21431" y="21431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158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9" name="Freeform: Shape 5348">
                <a:extLst>
                  <a:ext uri="{FF2B5EF4-FFF2-40B4-BE49-F238E27FC236}">
                    <a16:creationId xmlns:a16="http://schemas.microsoft.com/office/drawing/2014/main" id="{CA6B6607-9068-438B-9ABF-265CD722E338}"/>
                  </a:ext>
                </a:extLst>
              </p:cNvPr>
              <p:cNvSpPr/>
              <p:nvPr/>
            </p:nvSpPr>
            <p:spPr>
              <a:xfrm>
                <a:off x="7812789" y="4156731"/>
                <a:ext cx="238126" cy="314325"/>
              </a:xfrm>
              <a:custGeom>
                <a:avLst/>
                <a:gdLst>
                  <a:gd name="connsiteX0" fmla="*/ 21431 w 238125"/>
                  <a:gd name="connsiteY0" fmla="*/ 21431 h 314325"/>
                  <a:gd name="connsiteX1" fmla="*/ 164306 w 238125"/>
                  <a:gd name="connsiteY1" fmla="*/ 23336 h 314325"/>
                  <a:gd name="connsiteX2" fmla="*/ 224314 w 238125"/>
                  <a:gd name="connsiteY2" fmla="*/ 100489 h 314325"/>
                  <a:gd name="connsiteX3" fmla="*/ 218599 w 238125"/>
                  <a:gd name="connsiteY3" fmla="*/ 297656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5" h="314325">
                    <a:moveTo>
                      <a:pt x="21431" y="21431"/>
                    </a:moveTo>
                    <a:lnTo>
                      <a:pt x="164306" y="23336"/>
                    </a:lnTo>
                    <a:cubicBezTo>
                      <a:pt x="198596" y="24289"/>
                      <a:pt x="226219" y="58579"/>
                      <a:pt x="224314" y="100489"/>
                    </a:cubicBezTo>
                    <a:lnTo>
                      <a:pt x="218599" y="297656"/>
                    </a:lnTo>
                  </a:path>
                </a:pathLst>
              </a:custGeom>
              <a:noFill/>
              <a:ln w="158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407" name="Group 5406">
            <a:extLst>
              <a:ext uri="{FF2B5EF4-FFF2-40B4-BE49-F238E27FC236}">
                <a16:creationId xmlns:a16="http://schemas.microsoft.com/office/drawing/2014/main" id="{1F826ED4-236E-4EBE-96D5-B7C635A6C4BB}"/>
              </a:ext>
            </a:extLst>
          </p:cNvPr>
          <p:cNvGrpSpPr/>
          <p:nvPr/>
        </p:nvGrpSpPr>
        <p:grpSpPr>
          <a:xfrm rot="19843082" flipH="1">
            <a:off x="8725110" y="2957545"/>
            <a:ext cx="163140" cy="405702"/>
            <a:chOff x="7012781" y="5504021"/>
            <a:chExt cx="479108" cy="1191464"/>
          </a:xfrm>
        </p:grpSpPr>
        <p:sp>
          <p:nvSpPr>
            <p:cNvPr id="5408" name="Freeform: Shape 5407">
              <a:extLst>
                <a:ext uri="{FF2B5EF4-FFF2-40B4-BE49-F238E27FC236}">
                  <a16:creationId xmlns:a16="http://schemas.microsoft.com/office/drawing/2014/main" id="{C65A8E98-24D1-448C-951A-71A5EC44AD19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9" name="Freeform: Shape 5408">
              <a:extLst>
                <a:ext uri="{FF2B5EF4-FFF2-40B4-BE49-F238E27FC236}">
                  <a16:creationId xmlns:a16="http://schemas.microsoft.com/office/drawing/2014/main" id="{8AA7DD92-6D6A-496C-B2F0-72195A723E44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0" name="Freeform: Shape 5409">
              <a:extLst>
                <a:ext uri="{FF2B5EF4-FFF2-40B4-BE49-F238E27FC236}">
                  <a16:creationId xmlns:a16="http://schemas.microsoft.com/office/drawing/2014/main" id="{AD82C284-EE54-47BF-8A20-085273A70599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1" name="Freeform: Shape 5410">
              <a:extLst>
                <a:ext uri="{FF2B5EF4-FFF2-40B4-BE49-F238E27FC236}">
                  <a16:creationId xmlns:a16="http://schemas.microsoft.com/office/drawing/2014/main" id="{B08818FC-8B21-41E9-A9FB-949F61409929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2" name="Freeform: Shape 5411">
              <a:extLst>
                <a:ext uri="{FF2B5EF4-FFF2-40B4-BE49-F238E27FC236}">
                  <a16:creationId xmlns:a16="http://schemas.microsoft.com/office/drawing/2014/main" id="{0F3E0BA1-AFFA-48F7-B6AD-9794C7F270A1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3" name="Freeform: Shape 5412">
              <a:extLst>
                <a:ext uri="{FF2B5EF4-FFF2-40B4-BE49-F238E27FC236}">
                  <a16:creationId xmlns:a16="http://schemas.microsoft.com/office/drawing/2014/main" id="{55608A7D-17D2-44BD-B4A7-887CCAA6DCED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4" name="Freeform: Shape 5413">
              <a:extLst>
                <a:ext uri="{FF2B5EF4-FFF2-40B4-BE49-F238E27FC236}">
                  <a16:creationId xmlns:a16="http://schemas.microsoft.com/office/drawing/2014/main" id="{E55C4F2C-2B3D-4BEE-BE8E-E1E66155476B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5" name="Freeform: Shape 5414">
              <a:extLst>
                <a:ext uri="{FF2B5EF4-FFF2-40B4-BE49-F238E27FC236}">
                  <a16:creationId xmlns:a16="http://schemas.microsoft.com/office/drawing/2014/main" id="{7C9EB192-0E78-48F4-B4DE-D30BC7890B76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6" name="Freeform: Shape 5415">
              <a:extLst>
                <a:ext uri="{FF2B5EF4-FFF2-40B4-BE49-F238E27FC236}">
                  <a16:creationId xmlns:a16="http://schemas.microsoft.com/office/drawing/2014/main" id="{0B9860EE-45B1-4609-906A-0261C6567CB0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7" name="Freeform: Shape 5416">
              <a:extLst>
                <a:ext uri="{FF2B5EF4-FFF2-40B4-BE49-F238E27FC236}">
                  <a16:creationId xmlns:a16="http://schemas.microsoft.com/office/drawing/2014/main" id="{6B2F027D-2431-4460-989C-D80969BE4225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8" name="Freeform: Shape 5417">
              <a:extLst>
                <a:ext uri="{FF2B5EF4-FFF2-40B4-BE49-F238E27FC236}">
                  <a16:creationId xmlns:a16="http://schemas.microsoft.com/office/drawing/2014/main" id="{E6003575-3AF7-46FA-985E-4FED9FFFC6FF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9" name="Freeform: Shape 5418">
              <a:extLst>
                <a:ext uri="{FF2B5EF4-FFF2-40B4-BE49-F238E27FC236}">
                  <a16:creationId xmlns:a16="http://schemas.microsoft.com/office/drawing/2014/main" id="{3E03548E-02F9-4D97-B44C-818445368D00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0" name="Freeform: Shape 5419">
              <a:extLst>
                <a:ext uri="{FF2B5EF4-FFF2-40B4-BE49-F238E27FC236}">
                  <a16:creationId xmlns:a16="http://schemas.microsoft.com/office/drawing/2014/main" id="{E1D1A347-1C89-42B1-A6F0-6FF2795C1110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1" name="Freeform: Shape 5420">
              <a:extLst>
                <a:ext uri="{FF2B5EF4-FFF2-40B4-BE49-F238E27FC236}">
                  <a16:creationId xmlns:a16="http://schemas.microsoft.com/office/drawing/2014/main" id="{78846F82-2B4A-414F-B479-4DB8192E2C9B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2" name="Freeform: Shape 5421">
              <a:extLst>
                <a:ext uri="{FF2B5EF4-FFF2-40B4-BE49-F238E27FC236}">
                  <a16:creationId xmlns:a16="http://schemas.microsoft.com/office/drawing/2014/main" id="{E37C0A25-43A5-4800-A8FC-9FDA9B3AAC89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3" name="Freeform: Shape 5422">
              <a:extLst>
                <a:ext uri="{FF2B5EF4-FFF2-40B4-BE49-F238E27FC236}">
                  <a16:creationId xmlns:a16="http://schemas.microsoft.com/office/drawing/2014/main" id="{B084328D-B43A-4D76-84AD-CD3304001BFD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4" name="Freeform: Shape 5423">
              <a:extLst>
                <a:ext uri="{FF2B5EF4-FFF2-40B4-BE49-F238E27FC236}">
                  <a16:creationId xmlns:a16="http://schemas.microsoft.com/office/drawing/2014/main" id="{77EFC1A3-CFC7-478E-BB96-CD44ED868EF1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5" name="Freeform: Shape 5424">
              <a:extLst>
                <a:ext uri="{FF2B5EF4-FFF2-40B4-BE49-F238E27FC236}">
                  <a16:creationId xmlns:a16="http://schemas.microsoft.com/office/drawing/2014/main" id="{96E8802E-84D2-4EFB-BB0A-1975FC85729B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6" name="Freeform: Shape 5425">
              <a:extLst>
                <a:ext uri="{FF2B5EF4-FFF2-40B4-BE49-F238E27FC236}">
                  <a16:creationId xmlns:a16="http://schemas.microsoft.com/office/drawing/2014/main" id="{3A5B51B6-D807-49DF-91DB-3F2A63EE0A02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7" name="Freeform: Shape 5426">
              <a:extLst>
                <a:ext uri="{FF2B5EF4-FFF2-40B4-BE49-F238E27FC236}">
                  <a16:creationId xmlns:a16="http://schemas.microsoft.com/office/drawing/2014/main" id="{A0C851D7-5D1F-4D6B-BD3F-C34E25680176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8" name="Freeform: Shape 5427">
              <a:extLst>
                <a:ext uri="{FF2B5EF4-FFF2-40B4-BE49-F238E27FC236}">
                  <a16:creationId xmlns:a16="http://schemas.microsoft.com/office/drawing/2014/main" id="{F880A6D9-B8CE-43F2-B2AA-A4C9E1282461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9" name="Freeform: Shape 5428">
              <a:extLst>
                <a:ext uri="{FF2B5EF4-FFF2-40B4-BE49-F238E27FC236}">
                  <a16:creationId xmlns:a16="http://schemas.microsoft.com/office/drawing/2014/main" id="{0E8D390A-F65D-439D-B0AD-C62ABB7F96F0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0" name="Freeform: Shape 5429">
              <a:extLst>
                <a:ext uri="{FF2B5EF4-FFF2-40B4-BE49-F238E27FC236}">
                  <a16:creationId xmlns:a16="http://schemas.microsoft.com/office/drawing/2014/main" id="{F4008422-54DF-4A89-9955-966AE078E80E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1" name="Freeform: Shape 5430">
              <a:extLst>
                <a:ext uri="{FF2B5EF4-FFF2-40B4-BE49-F238E27FC236}">
                  <a16:creationId xmlns:a16="http://schemas.microsoft.com/office/drawing/2014/main" id="{A522064F-05BB-46D5-B9B0-7AA62A5DCCD2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2" name="Freeform: Shape 5431">
              <a:extLst>
                <a:ext uri="{FF2B5EF4-FFF2-40B4-BE49-F238E27FC236}">
                  <a16:creationId xmlns:a16="http://schemas.microsoft.com/office/drawing/2014/main" id="{952853AF-7FB1-45EF-A556-2EF8F4C5BDBD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3" name="Freeform: Shape 5432">
              <a:extLst>
                <a:ext uri="{FF2B5EF4-FFF2-40B4-BE49-F238E27FC236}">
                  <a16:creationId xmlns:a16="http://schemas.microsoft.com/office/drawing/2014/main" id="{2AA6F2D6-BF7A-4B01-BCD4-FC9BA72087B5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4" name="Freeform: Shape 5433">
              <a:extLst>
                <a:ext uri="{FF2B5EF4-FFF2-40B4-BE49-F238E27FC236}">
                  <a16:creationId xmlns:a16="http://schemas.microsoft.com/office/drawing/2014/main" id="{91F12DA1-D8DE-4D1E-8D24-8ECA9D235873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5" name="Freeform: Shape 5434">
              <a:extLst>
                <a:ext uri="{FF2B5EF4-FFF2-40B4-BE49-F238E27FC236}">
                  <a16:creationId xmlns:a16="http://schemas.microsoft.com/office/drawing/2014/main" id="{BE2FEB49-53A5-466B-A2A5-30C64C5BA6CF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6" name="Freeform: Shape 5435">
              <a:extLst>
                <a:ext uri="{FF2B5EF4-FFF2-40B4-BE49-F238E27FC236}">
                  <a16:creationId xmlns:a16="http://schemas.microsoft.com/office/drawing/2014/main" id="{A6091B78-FD52-4561-BDBE-C475A2CDAFB3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7" name="Freeform: Shape 5436">
              <a:extLst>
                <a:ext uri="{FF2B5EF4-FFF2-40B4-BE49-F238E27FC236}">
                  <a16:creationId xmlns:a16="http://schemas.microsoft.com/office/drawing/2014/main" id="{2965C99B-2106-4A70-A5A3-9D126BC131AB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8" name="Freeform: Shape 5437">
              <a:extLst>
                <a:ext uri="{FF2B5EF4-FFF2-40B4-BE49-F238E27FC236}">
                  <a16:creationId xmlns:a16="http://schemas.microsoft.com/office/drawing/2014/main" id="{FB2FE78E-E135-4C4A-901E-BEDC71BF2DDD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9" name="Freeform: Shape 5438">
              <a:extLst>
                <a:ext uri="{FF2B5EF4-FFF2-40B4-BE49-F238E27FC236}">
                  <a16:creationId xmlns:a16="http://schemas.microsoft.com/office/drawing/2014/main" id="{540E7316-7F42-4F93-8792-47903203EC7E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0" name="Freeform: Shape 5439">
              <a:extLst>
                <a:ext uri="{FF2B5EF4-FFF2-40B4-BE49-F238E27FC236}">
                  <a16:creationId xmlns:a16="http://schemas.microsoft.com/office/drawing/2014/main" id="{AC4E9684-84CF-4BA5-AF19-9DBF8B4D414F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1" name="Freeform: Shape 5440">
              <a:extLst>
                <a:ext uri="{FF2B5EF4-FFF2-40B4-BE49-F238E27FC236}">
                  <a16:creationId xmlns:a16="http://schemas.microsoft.com/office/drawing/2014/main" id="{F8A1B012-1201-4B3E-8A63-1C63D01C1847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2" name="Freeform: Shape 5441">
              <a:extLst>
                <a:ext uri="{FF2B5EF4-FFF2-40B4-BE49-F238E27FC236}">
                  <a16:creationId xmlns:a16="http://schemas.microsoft.com/office/drawing/2014/main" id="{191F5C56-1999-45A2-819A-7E718FDD6B61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3" name="Freeform: Shape 5442">
              <a:extLst>
                <a:ext uri="{FF2B5EF4-FFF2-40B4-BE49-F238E27FC236}">
                  <a16:creationId xmlns:a16="http://schemas.microsoft.com/office/drawing/2014/main" id="{DF0CE696-07F8-40F9-9D12-D08E4214A83A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4" name="Freeform: Shape 5443">
              <a:extLst>
                <a:ext uri="{FF2B5EF4-FFF2-40B4-BE49-F238E27FC236}">
                  <a16:creationId xmlns:a16="http://schemas.microsoft.com/office/drawing/2014/main" id="{F114E54A-AE9B-4BF2-8DAA-2264D7F480CB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5" name="Freeform: Shape 5444">
              <a:extLst>
                <a:ext uri="{FF2B5EF4-FFF2-40B4-BE49-F238E27FC236}">
                  <a16:creationId xmlns:a16="http://schemas.microsoft.com/office/drawing/2014/main" id="{44BDB08B-D705-4185-B82D-3C9102010CAE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6" name="Freeform: Shape 5445">
              <a:extLst>
                <a:ext uri="{FF2B5EF4-FFF2-40B4-BE49-F238E27FC236}">
                  <a16:creationId xmlns:a16="http://schemas.microsoft.com/office/drawing/2014/main" id="{07E65C85-EA00-4B02-A402-334B1B39A32E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7" name="Freeform: Shape 5446">
              <a:extLst>
                <a:ext uri="{FF2B5EF4-FFF2-40B4-BE49-F238E27FC236}">
                  <a16:creationId xmlns:a16="http://schemas.microsoft.com/office/drawing/2014/main" id="{533AD6CA-E420-40CA-A5C0-37FB667BAFED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8" name="Freeform: Shape 5447">
              <a:extLst>
                <a:ext uri="{FF2B5EF4-FFF2-40B4-BE49-F238E27FC236}">
                  <a16:creationId xmlns:a16="http://schemas.microsoft.com/office/drawing/2014/main" id="{48556FC7-18EE-47A4-8E10-F1B8AC814099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9" name="Freeform: Shape 5448">
              <a:extLst>
                <a:ext uri="{FF2B5EF4-FFF2-40B4-BE49-F238E27FC236}">
                  <a16:creationId xmlns:a16="http://schemas.microsoft.com/office/drawing/2014/main" id="{DBF0C97F-21B6-4CF5-BFFF-4316ABBED83F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0" name="Freeform: Shape 5449">
              <a:extLst>
                <a:ext uri="{FF2B5EF4-FFF2-40B4-BE49-F238E27FC236}">
                  <a16:creationId xmlns:a16="http://schemas.microsoft.com/office/drawing/2014/main" id="{E83DF30D-7F6D-4009-BEBE-C538BBD1323B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1" name="Freeform: Shape 5450">
              <a:extLst>
                <a:ext uri="{FF2B5EF4-FFF2-40B4-BE49-F238E27FC236}">
                  <a16:creationId xmlns:a16="http://schemas.microsoft.com/office/drawing/2014/main" id="{6B3937E3-C1EE-44DD-8E96-7F7E8C7C3747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2" name="Freeform: Shape 5451">
              <a:extLst>
                <a:ext uri="{FF2B5EF4-FFF2-40B4-BE49-F238E27FC236}">
                  <a16:creationId xmlns:a16="http://schemas.microsoft.com/office/drawing/2014/main" id="{3D64BAE2-7A39-42D5-9887-F878ADC381D2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3" name="Freeform: Shape 5452">
              <a:extLst>
                <a:ext uri="{FF2B5EF4-FFF2-40B4-BE49-F238E27FC236}">
                  <a16:creationId xmlns:a16="http://schemas.microsoft.com/office/drawing/2014/main" id="{9DD2015F-D2B2-4E47-A0E6-74FE7DB0F9ED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4" name="Freeform: Shape 5453">
              <a:extLst>
                <a:ext uri="{FF2B5EF4-FFF2-40B4-BE49-F238E27FC236}">
                  <a16:creationId xmlns:a16="http://schemas.microsoft.com/office/drawing/2014/main" id="{744383C8-0804-4B19-8CBA-8025420831DA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5" name="Freeform: Shape 5454">
              <a:extLst>
                <a:ext uri="{FF2B5EF4-FFF2-40B4-BE49-F238E27FC236}">
                  <a16:creationId xmlns:a16="http://schemas.microsoft.com/office/drawing/2014/main" id="{8BD17BBE-4937-4D32-8A94-07A305288A1E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6" name="Freeform: Shape 5455">
              <a:extLst>
                <a:ext uri="{FF2B5EF4-FFF2-40B4-BE49-F238E27FC236}">
                  <a16:creationId xmlns:a16="http://schemas.microsoft.com/office/drawing/2014/main" id="{6756F0FA-EA04-4E5A-9D8F-D42B71BA5DB0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7" name="Freeform: Shape 5456">
              <a:extLst>
                <a:ext uri="{FF2B5EF4-FFF2-40B4-BE49-F238E27FC236}">
                  <a16:creationId xmlns:a16="http://schemas.microsoft.com/office/drawing/2014/main" id="{78EDD462-4594-4F98-AA6B-68AD3A31AC8F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8" name="Freeform: Shape 5457">
              <a:extLst>
                <a:ext uri="{FF2B5EF4-FFF2-40B4-BE49-F238E27FC236}">
                  <a16:creationId xmlns:a16="http://schemas.microsoft.com/office/drawing/2014/main" id="{DAB90C37-AB46-4EBE-96CB-4A658D9301F8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9" name="Freeform: Shape 5458">
              <a:extLst>
                <a:ext uri="{FF2B5EF4-FFF2-40B4-BE49-F238E27FC236}">
                  <a16:creationId xmlns:a16="http://schemas.microsoft.com/office/drawing/2014/main" id="{FF53ACA2-775A-47C8-B48D-F8D6D5350BCC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0" name="Freeform: Shape 5459">
              <a:extLst>
                <a:ext uri="{FF2B5EF4-FFF2-40B4-BE49-F238E27FC236}">
                  <a16:creationId xmlns:a16="http://schemas.microsoft.com/office/drawing/2014/main" id="{E4014A7A-ECCD-49CE-981C-4CE4A1A3C898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1" name="Freeform: Shape 5460">
              <a:extLst>
                <a:ext uri="{FF2B5EF4-FFF2-40B4-BE49-F238E27FC236}">
                  <a16:creationId xmlns:a16="http://schemas.microsoft.com/office/drawing/2014/main" id="{91BADE0C-EDE7-4694-A520-F019B7FF5CE8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2" name="Freeform: Shape 5461">
              <a:extLst>
                <a:ext uri="{FF2B5EF4-FFF2-40B4-BE49-F238E27FC236}">
                  <a16:creationId xmlns:a16="http://schemas.microsoft.com/office/drawing/2014/main" id="{9E2D6880-2185-4168-B7E1-9A9ECA624E87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3" name="Freeform: Shape 5462">
              <a:extLst>
                <a:ext uri="{FF2B5EF4-FFF2-40B4-BE49-F238E27FC236}">
                  <a16:creationId xmlns:a16="http://schemas.microsoft.com/office/drawing/2014/main" id="{0F74813A-8A7E-4C55-A498-1EB03E2B0EAB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4" name="Freeform: Shape 5463">
              <a:extLst>
                <a:ext uri="{FF2B5EF4-FFF2-40B4-BE49-F238E27FC236}">
                  <a16:creationId xmlns:a16="http://schemas.microsoft.com/office/drawing/2014/main" id="{4201B49D-82C3-4DCF-8259-A48F9137A048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5" name="Freeform: Shape 5464">
              <a:extLst>
                <a:ext uri="{FF2B5EF4-FFF2-40B4-BE49-F238E27FC236}">
                  <a16:creationId xmlns:a16="http://schemas.microsoft.com/office/drawing/2014/main" id="{21273DDD-25E4-4DAD-A1C7-9BCC3455CBBD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6" name="Freeform: Shape 5465">
              <a:extLst>
                <a:ext uri="{FF2B5EF4-FFF2-40B4-BE49-F238E27FC236}">
                  <a16:creationId xmlns:a16="http://schemas.microsoft.com/office/drawing/2014/main" id="{09FE2F44-B69C-46BD-92A6-8A1F3B4CC1EE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7" name="Freeform: Shape 5466">
              <a:extLst>
                <a:ext uri="{FF2B5EF4-FFF2-40B4-BE49-F238E27FC236}">
                  <a16:creationId xmlns:a16="http://schemas.microsoft.com/office/drawing/2014/main" id="{E4E4E2A8-047A-4EF6-BF5E-3D926072DCCD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8" name="Freeform: Shape 5467">
              <a:extLst>
                <a:ext uri="{FF2B5EF4-FFF2-40B4-BE49-F238E27FC236}">
                  <a16:creationId xmlns:a16="http://schemas.microsoft.com/office/drawing/2014/main" id="{456E12A6-E6E5-4EA2-9C61-155B3DC58F8F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9" name="Freeform: Shape 5468">
              <a:extLst>
                <a:ext uri="{FF2B5EF4-FFF2-40B4-BE49-F238E27FC236}">
                  <a16:creationId xmlns:a16="http://schemas.microsoft.com/office/drawing/2014/main" id="{044FB529-7AF0-40EE-91E0-0D487F50C8A4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0" name="Freeform: Shape 5469">
              <a:extLst>
                <a:ext uri="{FF2B5EF4-FFF2-40B4-BE49-F238E27FC236}">
                  <a16:creationId xmlns:a16="http://schemas.microsoft.com/office/drawing/2014/main" id="{5D3BA237-DB9C-40C8-83CF-A796F399A1E0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1" name="Freeform: Shape 5470">
              <a:extLst>
                <a:ext uri="{FF2B5EF4-FFF2-40B4-BE49-F238E27FC236}">
                  <a16:creationId xmlns:a16="http://schemas.microsoft.com/office/drawing/2014/main" id="{8F103A27-A6D8-45C5-93F7-23004AE4978F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2" name="Freeform: Shape 5471">
              <a:extLst>
                <a:ext uri="{FF2B5EF4-FFF2-40B4-BE49-F238E27FC236}">
                  <a16:creationId xmlns:a16="http://schemas.microsoft.com/office/drawing/2014/main" id="{7A9B6429-A091-46A6-A54B-526F98FC757B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3" name="Freeform: Shape 5472">
              <a:extLst>
                <a:ext uri="{FF2B5EF4-FFF2-40B4-BE49-F238E27FC236}">
                  <a16:creationId xmlns:a16="http://schemas.microsoft.com/office/drawing/2014/main" id="{3ADE5618-15A5-4435-A7AE-E0BFCB82C125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4" name="Freeform: Shape 5473">
              <a:extLst>
                <a:ext uri="{FF2B5EF4-FFF2-40B4-BE49-F238E27FC236}">
                  <a16:creationId xmlns:a16="http://schemas.microsoft.com/office/drawing/2014/main" id="{5B734917-BE60-4CFD-9955-9C8EF23FD91E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5" name="Freeform: Shape 5474">
              <a:extLst>
                <a:ext uri="{FF2B5EF4-FFF2-40B4-BE49-F238E27FC236}">
                  <a16:creationId xmlns:a16="http://schemas.microsoft.com/office/drawing/2014/main" id="{101A7305-85A4-4206-98DE-F0C4EE984C34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6" name="Freeform: Shape 5475">
              <a:extLst>
                <a:ext uri="{FF2B5EF4-FFF2-40B4-BE49-F238E27FC236}">
                  <a16:creationId xmlns:a16="http://schemas.microsoft.com/office/drawing/2014/main" id="{F9380DBA-3291-458A-BCDD-66C4C4D5E066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7" name="Freeform: Shape 5476">
              <a:extLst>
                <a:ext uri="{FF2B5EF4-FFF2-40B4-BE49-F238E27FC236}">
                  <a16:creationId xmlns:a16="http://schemas.microsoft.com/office/drawing/2014/main" id="{4C7BF41D-E88E-47C3-821F-DAA26FF8BEED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8" name="Freeform: Shape 5477">
              <a:extLst>
                <a:ext uri="{FF2B5EF4-FFF2-40B4-BE49-F238E27FC236}">
                  <a16:creationId xmlns:a16="http://schemas.microsoft.com/office/drawing/2014/main" id="{0E1692CD-9673-40F2-B776-4949BC0161D7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9" name="Freeform: Shape 5478">
              <a:extLst>
                <a:ext uri="{FF2B5EF4-FFF2-40B4-BE49-F238E27FC236}">
                  <a16:creationId xmlns:a16="http://schemas.microsoft.com/office/drawing/2014/main" id="{6E54349B-7863-4C15-9356-C45D1C597A98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0" name="Freeform: Shape 5479">
              <a:extLst>
                <a:ext uri="{FF2B5EF4-FFF2-40B4-BE49-F238E27FC236}">
                  <a16:creationId xmlns:a16="http://schemas.microsoft.com/office/drawing/2014/main" id="{B1B3838A-ACF8-475E-BE06-7FAA9198507F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1" name="Freeform: Shape 5480">
              <a:extLst>
                <a:ext uri="{FF2B5EF4-FFF2-40B4-BE49-F238E27FC236}">
                  <a16:creationId xmlns:a16="http://schemas.microsoft.com/office/drawing/2014/main" id="{58515F5F-C9B8-4830-B04E-DF54B98394BD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2" name="Freeform: Shape 5481">
              <a:extLst>
                <a:ext uri="{FF2B5EF4-FFF2-40B4-BE49-F238E27FC236}">
                  <a16:creationId xmlns:a16="http://schemas.microsoft.com/office/drawing/2014/main" id="{2E4F99CA-564D-40FC-B52B-755FE53E247F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3" name="Freeform: Shape 5482">
              <a:extLst>
                <a:ext uri="{FF2B5EF4-FFF2-40B4-BE49-F238E27FC236}">
                  <a16:creationId xmlns:a16="http://schemas.microsoft.com/office/drawing/2014/main" id="{71137453-8B2D-48BA-9E81-568B188DEC26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4" name="Freeform: Shape 5483">
              <a:extLst>
                <a:ext uri="{FF2B5EF4-FFF2-40B4-BE49-F238E27FC236}">
                  <a16:creationId xmlns:a16="http://schemas.microsoft.com/office/drawing/2014/main" id="{C9E207DC-20C5-4E6D-8E17-0AEFFE8486E1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5" name="Freeform: Shape 5484">
              <a:extLst>
                <a:ext uri="{FF2B5EF4-FFF2-40B4-BE49-F238E27FC236}">
                  <a16:creationId xmlns:a16="http://schemas.microsoft.com/office/drawing/2014/main" id="{30E20F25-ED98-4FD1-ADF1-2556DE694EA2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6" name="Freeform: Shape 5485">
              <a:extLst>
                <a:ext uri="{FF2B5EF4-FFF2-40B4-BE49-F238E27FC236}">
                  <a16:creationId xmlns:a16="http://schemas.microsoft.com/office/drawing/2014/main" id="{6AC0C70B-31AF-465D-9E61-1241A686FAF3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7" name="Freeform: Shape 5486">
              <a:extLst>
                <a:ext uri="{FF2B5EF4-FFF2-40B4-BE49-F238E27FC236}">
                  <a16:creationId xmlns:a16="http://schemas.microsoft.com/office/drawing/2014/main" id="{46C3A916-C4E1-486F-A7CB-42786D0A5343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8" name="Freeform: Shape 5487">
              <a:extLst>
                <a:ext uri="{FF2B5EF4-FFF2-40B4-BE49-F238E27FC236}">
                  <a16:creationId xmlns:a16="http://schemas.microsoft.com/office/drawing/2014/main" id="{B7EAF380-2A6F-4750-B41A-0BFC4648FA5E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9" name="Freeform: Shape 5488">
              <a:extLst>
                <a:ext uri="{FF2B5EF4-FFF2-40B4-BE49-F238E27FC236}">
                  <a16:creationId xmlns:a16="http://schemas.microsoft.com/office/drawing/2014/main" id="{49A7E0F1-B22E-4A71-B9A5-541310807E2A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0" name="Freeform: Shape 5489">
              <a:extLst>
                <a:ext uri="{FF2B5EF4-FFF2-40B4-BE49-F238E27FC236}">
                  <a16:creationId xmlns:a16="http://schemas.microsoft.com/office/drawing/2014/main" id="{0D4FCAC5-3250-460A-B771-2AB430DC85A3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1" name="Freeform: Shape 5490">
              <a:extLst>
                <a:ext uri="{FF2B5EF4-FFF2-40B4-BE49-F238E27FC236}">
                  <a16:creationId xmlns:a16="http://schemas.microsoft.com/office/drawing/2014/main" id="{C5E69FE1-B565-4E34-928E-8490D24AB7AD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2" name="Freeform: Shape 5491">
              <a:extLst>
                <a:ext uri="{FF2B5EF4-FFF2-40B4-BE49-F238E27FC236}">
                  <a16:creationId xmlns:a16="http://schemas.microsoft.com/office/drawing/2014/main" id="{4FE6AFFF-1E2F-49AC-83C1-CDEA38F1069D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3" name="Freeform: Shape 5492">
              <a:extLst>
                <a:ext uri="{FF2B5EF4-FFF2-40B4-BE49-F238E27FC236}">
                  <a16:creationId xmlns:a16="http://schemas.microsoft.com/office/drawing/2014/main" id="{566C482C-CF2F-4BF7-B859-FD47F276B26B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4" name="Freeform: Shape 5493">
              <a:extLst>
                <a:ext uri="{FF2B5EF4-FFF2-40B4-BE49-F238E27FC236}">
                  <a16:creationId xmlns:a16="http://schemas.microsoft.com/office/drawing/2014/main" id="{7B52C105-EE19-4F70-8231-C2299FE5A989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5" name="Freeform: Shape 5494">
              <a:extLst>
                <a:ext uri="{FF2B5EF4-FFF2-40B4-BE49-F238E27FC236}">
                  <a16:creationId xmlns:a16="http://schemas.microsoft.com/office/drawing/2014/main" id="{AB7C100D-B32A-4A8B-AA5D-F294D5D979B6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6" name="Freeform: Shape 5495">
              <a:extLst>
                <a:ext uri="{FF2B5EF4-FFF2-40B4-BE49-F238E27FC236}">
                  <a16:creationId xmlns:a16="http://schemas.microsoft.com/office/drawing/2014/main" id="{A4C33142-166D-44B1-8ECC-9FB78E62C2DD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7" name="Freeform: Shape 5496">
              <a:extLst>
                <a:ext uri="{FF2B5EF4-FFF2-40B4-BE49-F238E27FC236}">
                  <a16:creationId xmlns:a16="http://schemas.microsoft.com/office/drawing/2014/main" id="{1B13D291-0CC7-4931-9623-FB8AD6A67378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8" name="Freeform: Shape 5497">
              <a:extLst>
                <a:ext uri="{FF2B5EF4-FFF2-40B4-BE49-F238E27FC236}">
                  <a16:creationId xmlns:a16="http://schemas.microsoft.com/office/drawing/2014/main" id="{8BEE19FE-1008-47B8-9874-31F7F9C7D4B3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9" name="Freeform: Shape 5498">
              <a:extLst>
                <a:ext uri="{FF2B5EF4-FFF2-40B4-BE49-F238E27FC236}">
                  <a16:creationId xmlns:a16="http://schemas.microsoft.com/office/drawing/2014/main" id="{2503CB82-9176-4A87-B81A-A827E2F9D81F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0" name="Freeform: Shape 5499">
              <a:extLst>
                <a:ext uri="{FF2B5EF4-FFF2-40B4-BE49-F238E27FC236}">
                  <a16:creationId xmlns:a16="http://schemas.microsoft.com/office/drawing/2014/main" id="{D64DACDB-78DA-4667-9A1D-BC02AE1A6659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1" name="Freeform: Shape 5500">
              <a:extLst>
                <a:ext uri="{FF2B5EF4-FFF2-40B4-BE49-F238E27FC236}">
                  <a16:creationId xmlns:a16="http://schemas.microsoft.com/office/drawing/2014/main" id="{087E0FBE-3DC4-456F-B8D6-B9F57F85A09F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2" name="Freeform: Shape 5501">
              <a:extLst>
                <a:ext uri="{FF2B5EF4-FFF2-40B4-BE49-F238E27FC236}">
                  <a16:creationId xmlns:a16="http://schemas.microsoft.com/office/drawing/2014/main" id="{400AA80A-3D22-4904-AB2E-E2F4DB563314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3" name="Freeform: Shape 5502">
              <a:extLst>
                <a:ext uri="{FF2B5EF4-FFF2-40B4-BE49-F238E27FC236}">
                  <a16:creationId xmlns:a16="http://schemas.microsoft.com/office/drawing/2014/main" id="{D2EFEC29-0AC9-4C05-BFDB-0634E4CCCE3D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4" name="Freeform: Shape 5503">
              <a:extLst>
                <a:ext uri="{FF2B5EF4-FFF2-40B4-BE49-F238E27FC236}">
                  <a16:creationId xmlns:a16="http://schemas.microsoft.com/office/drawing/2014/main" id="{69C76145-25AE-4626-B754-804A23C4C68A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5" name="Freeform: Shape 5504">
              <a:extLst>
                <a:ext uri="{FF2B5EF4-FFF2-40B4-BE49-F238E27FC236}">
                  <a16:creationId xmlns:a16="http://schemas.microsoft.com/office/drawing/2014/main" id="{FBE849F9-FCBE-41E5-A00A-8F8FBEE74D0F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6" name="Freeform: Shape 5505">
              <a:extLst>
                <a:ext uri="{FF2B5EF4-FFF2-40B4-BE49-F238E27FC236}">
                  <a16:creationId xmlns:a16="http://schemas.microsoft.com/office/drawing/2014/main" id="{D49C525F-BA79-451A-8839-51C09DF1DFAD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7" name="Freeform: Shape 5506">
              <a:extLst>
                <a:ext uri="{FF2B5EF4-FFF2-40B4-BE49-F238E27FC236}">
                  <a16:creationId xmlns:a16="http://schemas.microsoft.com/office/drawing/2014/main" id="{C94D77E5-9CAF-4188-B531-EEB7EE0468A1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8" name="Freeform: Shape 5507">
              <a:extLst>
                <a:ext uri="{FF2B5EF4-FFF2-40B4-BE49-F238E27FC236}">
                  <a16:creationId xmlns:a16="http://schemas.microsoft.com/office/drawing/2014/main" id="{1CF625A2-C284-49E6-B63A-5405B64611FA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9" name="Freeform: Shape 5508">
              <a:extLst>
                <a:ext uri="{FF2B5EF4-FFF2-40B4-BE49-F238E27FC236}">
                  <a16:creationId xmlns:a16="http://schemas.microsoft.com/office/drawing/2014/main" id="{F573F83B-D5A2-4FA4-88CF-319B6D9A1A36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0" name="Freeform: Shape 5509">
              <a:extLst>
                <a:ext uri="{FF2B5EF4-FFF2-40B4-BE49-F238E27FC236}">
                  <a16:creationId xmlns:a16="http://schemas.microsoft.com/office/drawing/2014/main" id="{DD0C9E4D-BF8A-415C-A4DC-B91F5BB03489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1" name="Freeform: Shape 5510">
              <a:extLst>
                <a:ext uri="{FF2B5EF4-FFF2-40B4-BE49-F238E27FC236}">
                  <a16:creationId xmlns:a16="http://schemas.microsoft.com/office/drawing/2014/main" id="{223473B8-02BD-43D1-A037-DFE35BE26567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2" name="Freeform: Shape 5511">
              <a:extLst>
                <a:ext uri="{FF2B5EF4-FFF2-40B4-BE49-F238E27FC236}">
                  <a16:creationId xmlns:a16="http://schemas.microsoft.com/office/drawing/2014/main" id="{7008C7FD-A3EA-40CD-9403-7E853B2DBE19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3" name="Freeform: Shape 5512">
              <a:extLst>
                <a:ext uri="{FF2B5EF4-FFF2-40B4-BE49-F238E27FC236}">
                  <a16:creationId xmlns:a16="http://schemas.microsoft.com/office/drawing/2014/main" id="{B9694BE2-893A-49B4-99AD-7BB5BF7AD088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4" name="Freeform: Shape 5513">
              <a:extLst>
                <a:ext uri="{FF2B5EF4-FFF2-40B4-BE49-F238E27FC236}">
                  <a16:creationId xmlns:a16="http://schemas.microsoft.com/office/drawing/2014/main" id="{86D4B390-2975-4AAE-9EAF-4C6463D1D767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5" name="Freeform: Shape 5514">
              <a:extLst>
                <a:ext uri="{FF2B5EF4-FFF2-40B4-BE49-F238E27FC236}">
                  <a16:creationId xmlns:a16="http://schemas.microsoft.com/office/drawing/2014/main" id="{A5F0FD0C-1BDB-48F4-B247-771469F44B5A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6" name="Freeform: Shape 5515">
              <a:extLst>
                <a:ext uri="{FF2B5EF4-FFF2-40B4-BE49-F238E27FC236}">
                  <a16:creationId xmlns:a16="http://schemas.microsoft.com/office/drawing/2014/main" id="{70E7D629-1BFB-42C9-9E4D-3AFE61E27431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7" name="Freeform: Shape 5516">
              <a:extLst>
                <a:ext uri="{FF2B5EF4-FFF2-40B4-BE49-F238E27FC236}">
                  <a16:creationId xmlns:a16="http://schemas.microsoft.com/office/drawing/2014/main" id="{B5C01534-26A6-460C-B53A-6950CADDCDF3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8" name="Freeform: Shape 5517">
              <a:extLst>
                <a:ext uri="{FF2B5EF4-FFF2-40B4-BE49-F238E27FC236}">
                  <a16:creationId xmlns:a16="http://schemas.microsoft.com/office/drawing/2014/main" id="{3D64ECF5-DA0B-4926-9DB3-202EEA05F5C6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9" name="Freeform: Shape 5518">
              <a:extLst>
                <a:ext uri="{FF2B5EF4-FFF2-40B4-BE49-F238E27FC236}">
                  <a16:creationId xmlns:a16="http://schemas.microsoft.com/office/drawing/2014/main" id="{7C576041-F7E1-44CB-9E04-F8889CC9D62D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0" name="Freeform: Shape 5519">
              <a:extLst>
                <a:ext uri="{FF2B5EF4-FFF2-40B4-BE49-F238E27FC236}">
                  <a16:creationId xmlns:a16="http://schemas.microsoft.com/office/drawing/2014/main" id="{CBCEBA7C-08A4-419C-899B-1F95005112EF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1" name="Freeform: Shape 5520">
              <a:extLst>
                <a:ext uri="{FF2B5EF4-FFF2-40B4-BE49-F238E27FC236}">
                  <a16:creationId xmlns:a16="http://schemas.microsoft.com/office/drawing/2014/main" id="{A2904C1E-B4C0-47EC-96E1-4A54F73F6C6F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2" name="Freeform: Shape 5521">
              <a:extLst>
                <a:ext uri="{FF2B5EF4-FFF2-40B4-BE49-F238E27FC236}">
                  <a16:creationId xmlns:a16="http://schemas.microsoft.com/office/drawing/2014/main" id="{298943F5-F789-4018-9151-321CDB81301A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3" name="Freeform: Shape 5522">
              <a:extLst>
                <a:ext uri="{FF2B5EF4-FFF2-40B4-BE49-F238E27FC236}">
                  <a16:creationId xmlns:a16="http://schemas.microsoft.com/office/drawing/2014/main" id="{3C872261-A103-44D3-8C11-563DF8EAA94F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4" name="Freeform: Shape 5523">
              <a:extLst>
                <a:ext uri="{FF2B5EF4-FFF2-40B4-BE49-F238E27FC236}">
                  <a16:creationId xmlns:a16="http://schemas.microsoft.com/office/drawing/2014/main" id="{DFAE4074-1116-45E9-A9B1-7843DD57E6C4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5" name="Freeform: Shape 5524">
              <a:extLst>
                <a:ext uri="{FF2B5EF4-FFF2-40B4-BE49-F238E27FC236}">
                  <a16:creationId xmlns:a16="http://schemas.microsoft.com/office/drawing/2014/main" id="{66C676F4-81F5-4FB7-A945-47B4B3536FA2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6" name="Freeform: Shape 5525">
              <a:extLst>
                <a:ext uri="{FF2B5EF4-FFF2-40B4-BE49-F238E27FC236}">
                  <a16:creationId xmlns:a16="http://schemas.microsoft.com/office/drawing/2014/main" id="{40B6E500-8CF2-4E01-81C8-AA5EBD33B32A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7" name="Freeform: Shape 5526">
              <a:extLst>
                <a:ext uri="{FF2B5EF4-FFF2-40B4-BE49-F238E27FC236}">
                  <a16:creationId xmlns:a16="http://schemas.microsoft.com/office/drawing/2014/main" id="{EAED140C-19CF-4858-AB18-359837BF8DCC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8" name="Freeform: Shape 5527">
              <a:extLst>
                <a:ext uri="{FF2B5EF4-FFF2-40B4-BE49-F238E27FC236}">
                  <a16:creationId xmlns:a16="http://schemas.microsoft.com/office/drawing/2014/main" id="{28032423-2333-48E5-8B17-160B003B4989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9" name="Freeform: Shape 5528">
              <a:extLst>
                <a:ext uri="{FF2B5EF4-FFF2-40B4-BE49-F238E27FC236}">
                  <a16:creationId xmlns:a16="http://schemas.microsoft.com/office/drawing/2014/main" id="{1EFCEBCC-E448-40CE-A987-3C5261610766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0" name="Freeform: Shape 5529">
              <a:extLst>
                <a:ext uri="{FF2B5EF4-FFF2-40B4-BE49-F238E27FC236}">
                  <a16:creationId xmlns:a16="http://schemas.microsoft.com/office/drawing/2014/main" id="{49DA7D18-0DAE-4B1D-9732-ACBB5EAAAB44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1" name="Freeform: Shape 5530">
              <a:extLst>
                <a:ext uri="{FF2B5EF4-FFF2-40B4-BE49-F238E27FC236}">
                  <a16:creationId xmlns:a16="http://schemas.microsoft.com/office/drawing/2014/main" id="{D88D4AAC-7A6A-4B89-88AB-4B67DF38EC59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2" name="Freeform: Shape 5531">
              <a:extLst>
                <a:ext uri="{FF2B5EF4-FFF2-40B4-BE49-F238E27FC236}">
                  <a16:creationId xmlns:a16="http://schemas.microsoft.com/office/drawing/2014/main" id="{68D0C74D-085C-448D-9A7E-1FEBE4F5FEA9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3" name="Freeform: Shape 5532">
              <a:extLst>
                <a:ext uri="{FF2B5EF4-FFF2-40B4-BE49-F238E27FC236}">
                  <a16:creationId xmlns:a16="http://schemas.microsoft.com/office/drawing/2014/main" id="{37E70DB4-939C-4455-8F95-97A14C59C66C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4" name="Freeform: Shape 5533">
              <a:extLst>
                <a:ext uri="{FF2B5EF4-FFF2-40B4-BE49-F238E27FC236}">
                  <a16:creationId xmlns:a16="http://schemas.microsoft.com/office/drawing/2014/main" id="{D9CB995B-9019-4BC0-B7C1-B2D72A9A95E1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5" name="Freeform: Shape 5534">
              <a:extLst>
                <a:ext uri="{FF2B5EF4-FFF2-40B4-BE49-F238E27FC236}">
                  <a16:creationId xmlns:a16="http://schemas.microsoft.com/office/drawing/2014/main" id="{9E286B30-DE23-4080-A5F1-26CACC6CA755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6" name="Freeform: Shape 5535">
              <a:extLst>
                <a:ext uri="{FF2B5EF4-FFF2-40B4-BE49-F238E27FC236}">
                  <a16:creationId xmlns:a16="http://schemas.microsoft.com/office/drawing/2014/main" id="{54087718-4945-4EED-9F23-CF86701D366D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7" name="Freeform: Shape 5536">
              <a:extLst>
                <a:ext uri="{FF2B5EF4-FFF2-40B4-BE49-F238E27FC236}">
                  <a16:creationId xmlns:a16="http://schemas.microsoft.com/office/drawing/2014/main" id="{C3614A51-4436-48C0-92CB-3025389ED971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8" name="Freeform: Shape 5537">
              <a:extLst>
                <a:ext uri="{FF2B5EF4-FFF2-40B4-BE49-F238E27FC236}">
                  <a16:creationId xmlns:a16="http://schemas.microsoft.com/office/drawing/2014/main" id="{37D65051-2D94-465E-A0C0-15AA3F9E285D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9" name="Freeform: Shape 5538">
              <a:extLst>
                <a:ext uri="{FF2B5EF4-FFF2-40B4-BE49-F238E27FC236}">
                  <a16:creationId xmlns:a16="http://schemas.microsoft.com/office/drawing/2014/main" id="{E6E766AA-F272-4E5A-8667-485898C9F1B6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0" name="Freeform: Shape 5539">
              <a:extLst>
                <a:ext uri="{FF2B5EF4-FFF2-40B4-BE49-F238E27FC236}">
                  <a16:creationId xmlns:a16="http://schemas.microsoft.com/office/drawing/2014/main" id="{7667EFE9-6765-42A9-B844-02089DEBFD02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1" name="Freeform: Shape 5540">
              <a:extLst>
                <a:ext uri="{FF2B5EF4-FFF2-40B4-BE49-F238E27FC236}">
                  <a16:creationId xmlns:a16="http://schemas.microsoft.com/office/drawing/2014/main" id="{79DDDC79-0A0A-47AD-91C9-8F6067D4A3D4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2" name="Freeform: Shape 5541">
              <a:extLst>
                <a:ext uri="{FF2B5EF4-FFF2-40B4-BE49-F238E27FC236}">
                  <a16:creationId xmlns:a16="http://schemas.microsoft.com/office/drawing/2014/main" id="{4E709265-2C24-426D-81B4-EC98DC8747CA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3" name="Freeform: Shape 5542">
              <a:extLst>
                <a:ext uri="{FF2B5EF4-FFF2-40B4-BE49-F238E27FC236}">
                  <a16:creationId xmlns:a16="http://schemas.microsoft.com/office/drawing/2014/main" id="{4B5AC92F-93BE-4716-84E4-13CA2BDF23B0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4" name="Freeform: Shape 5543">
              <a:extLst>
                <a:ext uri="{FF2B5EF4-FFF2-40B4-BE49-F238E27FC236}">
                  <a16:creationId xmlns:a16="http://schemas.microsoft.com/office/drawing/2014/main" id="{2E2AB13B-9859-48CF-82C1-D1AC1AEFB119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5" name="Freeform: Shape 5544">
              <a:extLst>
                <a:ext uri="{FF2B5EF4-FFF2-40B4-BE49-F238E27FC236}">
                  <a16:creationId xmlns:a16="http://schemas.microsoft.com/office/drawing/2014/main" id="{A2DF9C63-60A3-4E96-B99A-F5BA0FCD4A13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6" name="Freeform: Shape 5545">
              <a:extLst>
                <a:ext uri="{FF2B5EF4-FFF2-40B4-BE49-F238E27FC236}">
                  <a16:creationId xmlns:a16="http://schemas.microsoft.com/office/drawing/2014/main" id="{BAD6B0FC-FBE8-4055-BA87-849A64AEDFC8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7" name="Freeform: Shape 5546">
              <a:extLst>
                <a:ext uri="{FF2B5EF4-FFF2-40B4-BE49-F238E27FC236}">
                  <a16:creationId xmlns:a16="http://schemas.microsoft.com/office/drawing/2014/main" id="{30121011-668C-4160-9FD9-A10D925D95DD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8" name="Freeform: Shape 5547">
              <a:extLst>
                <a:ext uri="{FF2B5EF4-FFF2-40B4-BE49-F238E27FC236}">
                  <a16:creationId xmlns:a16="http://schemas.microsoft.com/office/drawing/2014/main" id="{6E0538AB-57BD-41B0-8D2F-1EEB339F33FE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9" name="Freeform: Shape 5548">
              <a:extLst>
                <a:ext uri="{FF2B5EF4-FFF2-40B4-BE49-F238E27FC236}">
                  <a16:creationId xmlns:a16="http://schemas.microsoft.com/office/drawing/2014/main" id="{A8E0C4C6-BF84-4DF3-9DF8-CFF64819B9C7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0" name="Freeform: Shape 5549">
              <a:extLst>
                <a:ext uri="{FF2B5EF4-FFF2-40B4-BE49-F238E27FC236}">
                  <a16:creationId xmlns:a16="http://schemas.microsoft.com/office/drawing/2014/main" id="{CB162BDA-F98A-4B4C-9201-EC77750E7B38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1" name="Freeform: Shape 5550">
              <a:extLst>
                <a:ext uri="{FF2B5EF4-FFF2-40B4-BE49-F238E27FC236}">
                  <a16:creationId xmlns:a16="http://schemas.microsoft.com/office/drawing/2014/main" id="{84393366-9BFB-4937-B480-682A462872C6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2" name="Freeform: Shape 5551">
              <a:extLst>
                <a:ext uri="{FF2B5EF4-FFF2-40B4-BE49-F238E27FC236}">
                  <a16:creationId xmlns:a16="http://schemas.microsoft.com/office/drawing/2014/main" id="{8BF0A180-623B-4CC7-9C35-E58B7C127C47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3" name="Freeform: Shape 5552">
              <a:extLst>
                <a:ext uri="{FF2B5EF4-FFF2-40B4-BE49-F238E27FC236}">
                  <a16:creationId xmlns:a16="http://schemas.microsoft.com/office/drawing/2014/main" id="{E63E04B4-682D-4F98-AC10-593162348058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4" name="Freeform: Shape 5553">
              <a:extLst>
                <a:ext uri="{FF2B5EF4-FFF2-40B4-BE49-F238E27FC236}">
                  <a16:creationId xmlns:a16="http://schemas.microsoft.com/office/drawing/2014/main" id="{02AAC44A-76EF-475D-B056-56E151CDED16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5" name="Freeform: Shape 5554">
              <a:extLst>
                <a:ext uri="{FF2B5EF4-FFF2-40B4-BE49-F238E27FC236}">
                  <a16:creationId xmlns:a16="http://schemas.microsoft.com/office/drawing/2014/main" id="{0D67852F-1CDB-4FC5-B610-595C75A9E771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6" name="Freeform: Shape 5555">
              <a:extLst>
                <a:ext uri="{FF2B5EF4-FFF2-40B4-BE49-F238E27FC236}">
                  <a16:creationId xmlns:a16="http://schemas.microsoft.com/office/drawing/2014/main" id="{EC86F265-400F-4B8B-9A48-A99518132F92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7" name="Freeform: Shape 5556">
              <a:extLst>
                <a:ext uri="{FF2B5EF4-FFF2-40B4-BE49-F238E27FC236}">
                  <a16:creationId xmlns:a16="http://schemas.microsoft.com/office/drawing/2014/main" id="{FB36F264-0535-46CC-975F-701FA7C9E99D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8" name="Freeform: Shape 5557">
              <a:extLst>
                <a:ext uri="{FF2B5EF4-FFF2-40B4-BE49-F238E27FC236}">
                  <a16:creationId xmlns:a16="http://schemas.microsoft.com/office/drawing/2014/main" id="{C417C098-45CE-431A-9A84-69FEC38EB3D9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9" name="Freeform: Shape 5558">
              <a:extLst>
                <a:ext uri="{FF2B5EF4-FFF2-40B4-BE49-F238E27FC236}">
                  <a16:creationId xmlns:a16="http://schemas.microsoft.com/office/drawing/2014/main" id="{90368341-105B-4619-AAB9-6017CD3424B1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0" name="Freeform: Shape 5559">
              <a:extLst>
                <a:ext uri="{FF2B5EF4-FFF2-40B4-BE49-F238E27FC236}">
                  <a16:creationId xmlns:a16="http://schemas.microsoft.com/office/drawing/2014/main" id="{9DC56523-455F-4A96-B156-57CF63914DE3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1" name="Freeform: Shape 5560">
              <a:extLst>
                <a:ext uri="{FF2B5EF4-FFF2-40B4-BE49-F238E27FC236}">
                  <a16:creationId xmlns:a16="http://schemas.microsoft.com/office/drawing/2014/main" id="{1D9B89E3-8389-4DD6-9A51-CF43F5EF4A1F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2" name="Freeform: Shape 5561">
              <a:extLst>
                <a:ext uri="{FF2B5EF4-FFF2-40B4-BE49-F238E27FC236}">
                  <a16:creationId xmlns:a16="http://schemas.microsoft.com/office/drawing/2014/main" id="{A6E0A156-B4C3-4CF3-92E1-B23B4F6EC156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3" name="Freeform: Shape 5562">
              <a:extLst>
                <a:ext uri="{FF2B5EF4-FFF2-40B4-BE49-F238E27FC236}">
                  <a16:creationId xmlns:a16="http://schemas.microsoft.com/office/drawing/2014/main" id="{FA215AB7-C974-4164-A905-0E5A6FCA31FD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4" name="Freeform: Shape 5563">
              <a:extLst>
                <a:ext uri="{FF2B5EF4-FFF2-40B4-BE49-F238E27FC236}">
                  <a16:creationId xmlns:a16="http://schemas.microsoft.com/office/drawing/2014/main" id="{42EF897D-97FC-4CB1-978F-3793FB0E76C3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5" name="Freeform: Shape 5564">
              <a:extLst>
                <a:ext uri="{FF2B5EF4-FFF2-40B4-BE49-F238E27FC236}">
                  <a16:creationId xmlns:a16="http://schemas.microsoft.com/office/drawing/2014/main" id="{8ACBD323-6FD0-41CA-B8E9-17667D71308A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6" name="Freeform: Shape 5565">
              <a:extLst>
                <a:ext uri="{FF2B5EF4-FFF2-40B4-BE49-F238E27FC236}">
                  <a16:creationId xmlns:a16="http://schemas.microsoft.com/office/drawing/2014/main" id="{EF381A9D-C866-4F60-8E27-FA3A92F87F06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7" name="Freeform: Shape 5566">
              <a:extLst>
                <a:ext uri="{FF2B5EF4-FFF2-40B4-BE49-F238E27FC236}">
                  <a16:creationId xmlns:a16="http://schemas.microsoft.com/office/drawing/2014/main" id="{0569E377-BFB2-46E3-851C-8A8B3F8097B3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8" name="Freeform: Shape 5567">
              <a:extLst>
                <a:ext uri="{FF2B5EF4-FFF2-40B4-BE49-F238E27FC236}">
                  <a16:creationId xmlns:a16="http://schemas.microsoft.com/office/drawing/2014/main" id="{D5B1F5FE-F6C3-477E-94A5-8481F2139376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9" name="Freeform: Shape 5568">
              <a:extLst>
                <a:ext uri="{FF2B5EF4-FFF2-40B4-BE49-F238E27FC236}">
                  <a16:creationId xmlns:a16="http://schemas.microsoft.com/office/drawing/2014/main" id="{1565E93F-AC43-45CC-9582-3DE4EB83E2B5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0" name="Freeform: Shape 5569">
              <a:extLst>
                <a:ext uri="{FF2B5EF4-FFF2-40B4-BE49-F238E27FC236}">
                  <a16:creationId xmlns:a16="http://schemas.microsoft.com/office/drawing/2014/main" id="{DD478EAF-9462-4546-910F-8B1E1D538AE4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1" name="Freeform: Shape 5570">
              <a:extLst>
                <a:ext uri="{FF2B5EF4-FFF2-40B4-BE49-F238E27FC236}">
                  <a16:creationId xmlns:a16="http://schemas.microsoft.com/office/drawing/2014/main" id="{89007243-5D96-4359-8445-328108F31786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2" name="Freeform: Shape 5571">
              <a:extLst>
                <a:ext uri="{FF2B5EF4-FFF2-40B4-BE49-F238E27FC236}">
                  <a16:creationId xmlns:a16="http://schemas.microsoft.com/office/drawing/2014/main" id="{52069871-E605-4A7C-8A4D-D7B89567030D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3" name="Freeform: Shape 5572">
              <a:extLst>
                <a:ext uri="{FF2B5EF4-FFF2-40B4-BE49-F238E27FC236}">
                  <a16:creationId xmlns:a16="http://schemas.microsoft.com/office/drawing/2014/main" id="{B666630A-3A91-46A5-81E5-1257D5EC2F5D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4" name="Freeform: Shape 5573">
              <a:extLst>
                <a:ext uri="{FF2B5EF4-FFF2-40B4-BE49-F238E27FC236}">
                  <a16:creationId xmlns:a16="http://schemas.microsoft.com/office/drawing/2014/main" id="{7370E1E8-BF04-4E18-B1A9-14E1D0FE2C01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5" name="Freeform: Shape 5574">
              <a:extLst>
                <a:ext uri="{FF2B5EF4-FFF2-40B4-BE49-F238E27FC236}">
                  <a16:creationId xmlns:a16="http://schemas.microsoft.com/office/drawing/2014/main" id="{8EF52E92-85C8-4099-8722-5036129950EA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6" name="Freeform: Shape 5575">
              <a:extLst>
                <a:ext uri="{FF2B5EF4-FFF2-40B4-BE49-F238E27FC236}">
                  <a16:creationId xmlns:a16="http://schemas.microsoft.com/office/drawing/2014/main" id="{313E15D8-A1E1-4F71-8B8E-097C9336DCD0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7" name="Freeform: Shape 5576">
              <a:extLst>
                <a:ext uri="{FF2B5EF4-FFF2-40B4-BE49-F238E27FC236}">
                  <a16:creationId xmlns:a16="http://schemas.microsoft.com/office/drawing/2014/main" id="{923C3A84-033E-47A3-BFD2-2BD91425532D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8" name="Freeform: Shape 5577">
              <a:extLst>
                <a:ext uri="{FF2B5EF4-FFF2-40B4-BE49-F238E27FC236}">
                  <a16:creationId xmlns:a16="http://schemas.microsoft.com/office/drawing/2014/main" id="{1260CC98-C74C-4C87-90FE-869D93737F20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9" name="Freeform: Shape 5578">
              <a:extLst>
                <a:ext uri="{FF2B5EF4-FFF2-40B4-BE49-F238E27FC236}">
                  <a16:creationId xmlns:a16="http://schemas.microsoft.com/office/drawing/2014/main" id="{4E210E32-40CE-4FC9-A84C-7BD4102315FE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0" name="Freeform: Shape 5579">
              <a:extLst>
                <a:ext uri="{FF2B5EF4-FFF2-40B4-BE49-F238E27FC236}">
                  <a16:creationId xmlns:a16="http://schemas.microsoft.com/office/drawing/2014/main" id="{4C516887-8420-47E1-BCC4-D9839A38DF9A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1" name="Freeform: Shape 5580">
              <a:extLst>
                <a:ext uri="{FF2B5EF4-FFF2-40B4-BE49-F238E27FC236}">
                  <a16:creationId xmlns:a16="http://schemas.microsoft.com/office/drawing/2014/main" id="{94BA2D58-5E4B-4E9B-8E24-600969C24558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2" name="Freeform: Shape 5581">
              <a:extLst>
                <a:ext uri="{FF2B5EF4-FFF2-40B4-BE49-F238E27FC236}">
                  <a16:creationId xmlns:a16="http://schemas.microsoft.com/office/drawing/2014/main" id="{5B8C877F-5125-4A5F-8C39-8A9D2B4F6CDA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3" name="Freeform: Shape 5582">
              <a:extLst>
                <a:ext uri="{FF2B5EF4-FFF2-40B4-BE49-F238E27FC236}">
                  <a16:creationId xmlns:a16="http://schemas.microsoft.com/office/drawing/2014/main" id="{14A5DB90-3773-4B2F-8E03-C0F538B5F1A6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4" name="Freeform: Shape 5583">
              <a:extLst>
                <a:ext uri="{FF2B5EF4-FFF2-40B4-BE49-F238E27FC236}">
                  <a16:creationId xmlns:a16="http://schemas.microsoft.com/office/drawing/2014/main" id="{6E5DFC60-B85F-4668-8083-1419FFD9994A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5" name="Freeform: Shape 5584">
              <a:extLst>
                <a:ext uri="{FF2B5EF4-FFF2-40B4-BE49-F238E27FC236}">
                  <a16:creationId xmlns:a16="http://schemas.microsoft.com/office/drawing/2014/main" id="{3A337712-D8A8-4B02-AF3C-5A6583ADF824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6" name="Freeform: Shape 5585">
              <a:extLst>
                <a:ext uri="{FF2B5EF4-FFF2-40B4-BE49-F238E27FC236}">
                  <a16:creationId xmlns:a16="http://schemas.microsoft.com/office/drawing/2014/main" id="{5EA90591-88D3-49FD-8A72-5E4EDF2E76E3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7" name="Freeform: Shape 5586">
              <a:extLst>
                <a:ext uri="{FF2B5EF4-FFF2-40B4-BE49-F238E27FC236}">
                  <a16:creationId xmlns:a16="http://schemas.microsoft.com/office/drawing/2014/main" id="{C7CF7C49-CC99-44B4-894D-DFC093AD6DB6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8" name="Freeform: Shape 5587">
              <a:extLst>
                <a:ext uri="{FF2B5EF4-FFF2-40B4-BE49-F238E27FC236}">
                  <a16:creationId xmlns:a16="http://schemas.microsoft.com/office/drawing/2014/main" id="{D0867282-CD13-4913-AD98-96CEA4E26215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9" name="Freeform: Shape 5588">
              <a:extLst>
                <a:ext uri="{FF2B5EF4-FFF2-40B4-BE49-F238E27FC236}">
                  <a16:creationId xmlns:a16="http://schemas.microsoft.com/office/drawing/2014/main" id="{64A9870A-2B0F-4850-876E-F4274284A000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0" name="Freeform: Shape 5589">
              <a:extLst>
                <a:ext uri="{FF2B5EF4-FFF2-40B4-BE49-F238E27FC236}">
                  <a16:creationId xmlns:a16="http://schemas.microsoft.com/office/drawing/2014/main" id="{99EE0203-95C2-4777-B2B5-21B05AC85883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1" name="Freeform: Shape 5590">
              <a:extLst>
                <a:ext uri="{FF2B5EF4-FFF2-40B4-BE49-F238E27FC236}">
                  <a16:creationId xmlns:a16="http://schemas.microsoft.com/office/drawing/2014/main" id="{E74C6204-7A5C-4888-90B0-AA1A6887A2D4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2" name="Freeform: Shape 5591">
              <a:extLst>
                <a:ext uri="{FF2B5EF4-FFF2-40B4-BE49-F238E27FC236}">
                  <a16:creationId xmlns:a16="http://schemas.microsoft.com/office/drawing/2014/main" id="{7D943CFA-C55E-4008-9444-9A0AC43AA472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3" name="Freeform: Shape 5592">
              <a:extLst>
                <a:ext uri="{FF2B5EF4-FFF2-40B4-BE49-F238E27FC236}">
                  <a16:creationId xmlns:a16="http://schemas.microsoft.com/office/drawing/2014/main" id="{27C4A282-DED6-4498-ABA9-49568DFEEC22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4" name="Freeform: Shape 5593">
              <a:extLst>
                <a:ext uri="{FF2B5EF4-FFF2-40B4-BE49-F238E27FC236}">
                  <a16:creationId xmlns:a16="http://schemas.microsoft.com/office/drawing/2014/main" id="{3A3ED434-5676-47FC-9488-A96EE7C170A7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5" name="Freeform: Shape 5594">
              <a:extLst>
                <a:ext uri="{FF2B5EF4-FFF2-40B4-BE49-F238E27FC236}">
                  <a16:creationId xmlns:a16="http://schemas.microsoft.com/office/drawing/2014/main" id="{469FB9DE-EA11-4F0D-95C2-5DF8915D40FC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6" name="Freeform: Shape 5595">
              <a:extLst>
                <a:ext uri="{FF2B5EF4-FFF2-40B4-BE49-F238E27FC236}">
                  <a16:creationId xmlns:a16="http://schemas.microsoft.com/office/drawing/2014/main" id="{BFD1419A-103A-4570-A54E-FCD905C93B79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7" name="Freeform: Shape 5596">
              <a:extLst>
                <a:ext uri="{FF2B5EF4-FFF2-40B4-BE49-F238E27FC236}">
                  <a16:creationId xmlns:a16="http://schemas.microsoft.com/office/drawing/2014/main" id="{F5488849-C3AF-46D7-9EA5-36D5A8961E18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8" name="Freeform: Shape 5597">
              <a:extLst>
                <a:ext uri="{FF2B5EF4-FFF2-40B4-BE49-F238E27FC236}">
                  <a16:creationId xmlns:a16="http://schemas.microsoft.com/office/drawing/2014/main" id="{43DF0BD8-537F-471A-9F1B-7D5F930900DD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9" name="Freeform: Shape 5598">
              <a:extLst>
                <a:ext uri="{FF2B5EF4-FFF2-40B4-BE49-F238E27FC236}">
                  <a16:creationId xmlns:a16="http://schemas.microsoft.com/office/drawing/2014/main" id="{77D4BFD2-878B-40BA-95B9-EE1F99C490FC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0" name="Freeform: Shape 5599">
              <a:extLst>
                <a:ext uri="{FF2B5EF4-FFF2-40B4-BE49-F238E27FC236}">
                  <a16:creationId xmlns:a16="http://schemas.microsoft.com/office/drawing/2014/main" id="{032D9A06-663D-4508-A7E5-1F0CB3854828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1" name="Freeform: Shape 5600">
              <a:extLst>
                <a:ext uri="{FF2B5EF4-FFF2-40B4-BE49-F238E27FC236}">
                  <a16:creationId xmlns:a16="http://schemas.microsoft.com/office/drawing/2014/main" id="{0DDB6BB9-498D-468E-B5A3-AFE635833049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2" name="Freeform: Shape 5601">
              <a:extLst>
                <a:ext uri="{FF2B5EF4-FFF2-40B4-BE49-F238E27FC236}">
                  <a16:creationId xmlns:a16="http://schemas.microsoft.com/office/drawing/2014/main" id="{A8E95656-A0ED-4D75-8897-E6CEBE9937B5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3" name="Freeform: Shape 5602">
              <a:extLst>
                <a:ext uri="{FF2B5EF4-FFF2-40B4-BE49-F238E27FC236}">
                  <a16:creationId xmlns:a16="http://schemas.microsoft.com/office/drawing/2014/main" id="{E686D447-62A5-4DD8-93AF-C4DFF70CDC38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4" name="Freeform: Shape 5603">
              <a:extLst>
                <a:ext uri="{FF2B5EF4-FFF2-40B4-BE49-F238E27FC236}">
                  <a16:creationId xmlns:a16="http://schemas.microsoft.com/office/drawing/2014/main" id="{2493EB4F-7446-4312-BC81-554B392A5605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5" name="Freeform: Shape 5604">
              <a:extLst>
                <a:ext uri="{FF2B5EF4-FFF2-40B4-BE49-F238E27FC236}">
                  <a16:creationId xmlns:a16="http://schemas.microsoft.com/office/drawing/2014/main" id="{4F64862E-86CF-4384-B82B-FDB7C7E242A9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6" name="Freeform: Shape 5605">
              <a:extLst>
                <a:ext uri="{FF2B5EF4-FFF2-40B4-BE49-F238E27FC236}">
                  <a16:creationId xmlns:a16="http://schemas.microsoft.com/office/drawing/2014/main" id="{A8B55784-7AD2-488E-ABE6-C9C163F0BC42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7" name="Freeform: Shape 5606">
              <a:extLst>
                <a:ext uri="{FF2B5EF4-FFF2-40B4-BE49-F238E27FC236}">
                  <a16:creationId xmlns:a16="http://schemas.microsoft.com/office/drawing/2014/main" id="{A8368637-34DC-4037-96EC-029C10579A5B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8" name="Freeform: Shape 5607">
              <a:extLst>
                <a:ext uri="{FF2B5EF4-FFF2-40B4-BE49-F238E27FC236}">
                  <a16:creationId xmlns:a16="http://schemas.microsoft.com/office/drawing/2014/main" id="{FBEF2DAF-AE35-4810-94EC-3C1A477F67AC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9" name="Freeform: Shape 5608">
              <a:extLst>
                <a:ext uri="{FF2B5EF4-FFF2-40B4-BE49-F238E27FC236}">
                  <a16:creationId xmlns:a16="http://schemas.microsoft.com/office/drawing/2014/main" id="{144CFE7D-5242-46A4-8EC4-7F18D3ECB24E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0" name="Freeform: Shape 5609">
              <a:extLst>
                <a:ext uri="{FF2B5EF4-FFF2-40B4-BE49-F238E27FC236}">
                  <a16:creationId xmlns:a16="http://schemas.microsoft.com/office/drawing/2014/main" id="{72BCA212-2D19-4CE0-8F00-4340B7FAACFC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1" name="Freeform: Shape 5610">
              <a:extLst>
                <a:ext uri="{FF2B5EF4-FFF2-40B4-BE49-F238E27FC236}">
                  <a16:creationId xmlns:a16="http://schemas.microsoft.com/office/drawing/2014/main" id="{EEA11E21-6E8F-4D3B-8AC0-8B29DFEA1FC7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2" name="Freeform: Shape 5611">
              <a:extLst>
                <a:ext uri="{FF2B5EF4-FFF2-40B4-BE49-F238E27FC236}">
                  <a16:creationId xmlns:a16="http://schemas.microsoft.com/office/drawing/2014/main" id="{B631FA19-214A-4D5C-931D-737B1E63121A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3" name="Freeform: Shape 5612">
              <a:extLst>
                <a:ext uri="{FF2B5EF4-FFF2-40B4-BE49-F238E27FC236}">
                  <a16:creationId xmlns:a16="http://schemas.microsoft.com/office/drawing/2014/main" id="{FBE69D2E-4AC0-4208-A537-CBEEA712D638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4" name="Freeform: Shape 5613">
              <a:extLst>
                <a:ext uri="{FF2B5EF4-FFF2-40B4-BE49-F238E27FC236}">
                  <a16:creationId xmlns:a16="http://schemas.microsoft.com/office/drawing/2014/main" id="{47371B22-D9CF-4B90-8D74-DAEC662181D2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5" name="Freeform: Shape 5614">
              <a:extLst>
                <a:ext uri="{FF2B5EF4-FFF2-40B4-BE49-F238E27FC236}">
                  <a16:creationId xmlns:a16="http://schemas.microsoft.com/office/drawing/2014/main" id="{4F69E3D0-17F2-4FFD-9345-5FAF8808F9EB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6" name="Freeform: Shape 5615">
              <a:extLst>
                <a:ext uri="{FF2B5EF4-FFF2-40B4-BE49-F238E27FC236}">
                  <a16:creationId xmlns:a16="http://schemas.microsoft.com/office/drawing/2014/main" id="{08BBBC2D-96C7-4B19-BB07-334AD07AC234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7" name="Freeform: Shape 5616">
              <a:extLst>
                <a:ext uri="{FF2B5EF4-FFF2-40B4-BE49-F238E27FC236}">
                  <a16:creationId xmlns:a16="http://schemas.microsoft.com/office/drawing/2014/main" id="{7259F33E-7BB7-4FEF-AFAD-8CAF9B840CF6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8" name="Freeform: Shape 5617">
              <a:extLst>
                <a:ext uri="{FF2B5EF4-FFF2-40B4-BE49-F238E27FC236}">
                  <a16:creationId xmlns:a16="http://schemas.microsoft.com/office/drawing/2014/main" id="{47D99573-D145-49E7-81D6-65874BBB162C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9" name="Freeform: Shape 5618">
              <a:extLst>
                <a:ext uri="{FF2B5EF4-FFF2-40B4-BE49-F238E27FC236}">
                  <a16:creationId xmlns:a16="http://schemas.microsoft.com/office/drawing/2014/main" id="{C39E4F07-DEDF-49E7-87A6-88D6CA594131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0" name="Freeform: Shape 5619">
              <a:extLst>
                <a:ext uri="{FF2B5EF4-FFF2-40B4-BE49-F238E27FC236}">
                  <a16:creationId xmlns:a16="http://schemas.microsoft.com/office/drawing/2014/main" id="{2D925AA1-2AB0-4B41-AB73-F12E11B1DD6B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1" name="Freeform: Shape 5620">
              <a:extLst>
                <a:ext uri="{FF2B5EF4-FFF2-40B4-BE49-F238E27FC236}">
                  <a16:creationId xmlns:a16="http://schemas.microsoft.com/office/drawing/2014/main" id="{0C5AB339-C8CE-4E23-8A4E-7E4EA2F5E19A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2" name="Freeform: Shape 5621">
              <a:extLst>
                <a:ext uri="{FF2B5EF4-FFF2-40B4-BE49-F238E27FC236}">
                  <a16:creationId xmlns:a16="http://schemas.microsoft.com/office/drawing/2014/main" id="{6F64EDE9-78E8-4231-97FD-1B3E052C90F0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3" name="Freeform: Shape 5622">
              <a:extLst>
                <a:ext uri="{FF2B5EF4-FFF2-40B4-BE49-F238E27FC236}">
                  <a16:creationId xmlns:a16="http://schemas.microsoft.com/office/drawing/2014/main" id="{2EE2E297-B89E-49FD-97E2-B1799C609102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4" name="Freeform: Shape 5623">
              <a:extLst>
                <a:ext uri="{FF2B5EF4-FFF2-40B4-BE49-F238E27FC236}">
                  <a16:creationId xmlns:a16="http://schemas.microsoft.com/office/drawing/2014/main" id="{68D63DF4-435C-4B7F-9352-44549A778345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5" name="Freeform: Shape 5624">
              <a:extLst>
                <a:ext uri="{FF2B5EF4-FFF2-40B4-BE49-F238E27FC236}">
                  <a16:creationId xmlns:a16="http://schemas.microsoft.com/office/drawing/2014/main" id="{FF640B58-D8B4-4210-BABA-82EEB71C1574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6" name="Freeform: Shape 5625">
              <a:extLst>
                <a:ext uri="{FF2B5EF4-FFF2-40B4-BE49-F238E27FC236}">
                  <a16:creationId xmlns:a16="http://schemas.microsoft.com/office/drawing/2014/main" id="{1F1DAA6B-9080-45A6-9554-314F0DC6E32E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7" name="Freeform: Shape 5626">
              <a:extLst>
                <a:ext uri="{FF2B5EF4-FFF2-40B4-BE49-F238E27FC236}">
                  <a16:creationId xmlns:a16="http://schemas.microsoft.com/office/drawing/2014/main" id="{FE0B801A-1727-46F4-A9DC-F7F8076A4905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8" name="Freeform: Shape 5627">
              <a:extLst>
                <a:ext uri="{FF2B5EF4-FFF2-40B4-BE49-F238E27FC236}">
                  <a16:creationId xmlns:a16="http://schemas.microsoft.com/office/drawing/2014/main" id="{1F5840F8-E973-4793-90F7-32D688628EA6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9" name="Freeform: Shape 5628">
              <a:extLst>
                <a:ext uri="{FF2B5EF4-FFF2-40B4-BE49-F238E27FC236}">
                  <a16:creationId xmlns:a16="http://schemas.microsoft.com/office/drawing/2014/main" id="{F71A4DD5-9565-4E1A-BC65-9B80FFB21B62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0" name="Freeform: Shape 5629">
              <a:extLst>
                <a:ext uri="{FF2B5EF4-FFF2-40B4-BE49-F238E27FC236}">
                  <a16:creationId xmlns:a16="http://schemas.microsoft.com/office/drawing/2014/main" id="{278205BC-C727-4447-97C4-9A1C7EE50C51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1" name="Freeform: Shape 5630">
              <a:extLst>
                <a:ext uri="{FF2B5EF4-FFF2-40B4-BE49-F238E27FC236}">
                  <a16:creationId xmlns:a16="http://schemas.microsoft.com/office/drawing/2014/main" id="{80861B9E-2158-43E3-8CA9-62675842A464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2" name="Freeform: Shape 5631">
              <a:extLst>
                <a:ext uri="{FF2B5EF4-FFF2-40B4-BE49-F238E27FC236}">
                  <a16:creationId xmlns:a16="http://schemas.microsoft.com/office/drawing/2014/main" id="{5A1C0DDB-4708-43B0-8211-16CB9076941B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3" name="Freeform: Shape 5632">
              <a:extLst>
                <a:ext uri="{FF2B5EF4-FFF2-40B4-BE49-F238E27FC236}">
                  <a16:creationId xmlns:a16="http://schemas.microsoft.com/office/drawing/2014/main" id="{306FD9F3-B500-49A2-B163-4A0AB9AA6AB1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4" name="Freeform: Shape 5633">
              <a:extLst>
                <a:ext uri="{FF2B5EF4-FFF2-40B4-BE49-F238E27FC236}">
                  <a16:creationId xmlns:a16="http://schemas.microsoft.com/office/drawing/2014/main" id="{87870CEC-2E79-45F8-ADF5-24037E11B91A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5" name="Freeform: Shape 5634">
              <a:extLst>
                <a:ext uri="{FF2B5EF4-FFF2-40B4-BE49-F238E27FC236}">
                  <a16:creationId xmlns:a16="http://schemas.microsoft.com/office/drawing/2014/main" id="{FCC799F8-4E9E-43F8-A5A7-15F80AA948C8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6" name="Freeform: Shape 5635">
              <a:extLst>
                <a:ext uri="{FF2B5EF4-FFF2-40B4-BE49-F238E27FC236}">
                  <a16:creationId xmlns:a16="http://schemas.microsoft.com/office/drawing/2014/main" id="{274C0DE0-5987-48DC-948F-B2F902DCB712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7" name="Freeform: Shape 5636">
              <a:extLst>
                <a:ext uri="{FF2B5EF4-FFF2-40B4-BE49-F238E27FC236}">
                  <a16:creationId xmlns:a16="http://schemas.microsoft.com/office/drawing/2014/main" id="{136EDFA2-49E2-426C-B91F-174DB46E6A0E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8" name="Freeform: Shape 5637">
              <a:extLst>
                <a:ext uri="{FF2B5EF4-FFF2-40B4-BE49-F238E27FC236}">
                  <a16:creationId xmlns:a16="http://schemas.microsoft.com/office/drawing/2014/main" id="{862FF3AE-D81C-44AE-B3B8-091B9E6E72D9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9" name="Freeform: Shape 5638">
              <a:extLst>
                <a:ext uri="{FF2B5EF4-FFF2-40B4-BE49-F238E27FC236}">
                  <a16:creationId xmlns:a16="http://schemas.microsoft.com/office/drawing/2014/main" id="{6EEFEE84-8873-4D70-8A35-33E8B5FD22BD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0" name="Freeform: Shape 5639">
              <a:extLst>
                <a:ext uri="{FF2B5EF4-FFF2-40B4-BE49-F238E27FC236}">
                  <a16:creationId xmlns:a16="http://schemas.microsoft.com/office/drawing/2014/main" id="{4CDC7040-7909-419B-87C4-E43F17DD06D5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1" name="Freeform: Shape 5640">
              <a:extLst>
                <a:ext uri="{FF2B5EF4-FFF2-40B4-BE49-F238E27FC236}">
                  <a16:creationId xmlns:a16="http://schemas.microsoft.com/office/drawing/2014/main" id="{944B3D7F-B39A-4EAD-B051-350F5FB40DAD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2" name="Freeform: Shape 5641">
              <a:extLst>
                <a:ext uri="{FF2B5EF4-FFF2-40B4-BE49-F238E27FC236}">
                  <a16:creationId xmlns:a16="http://schemas.microsoft.com/office/drawing/2014/main" id="{8A4F9613-394D-46DE-8788-7F1391C0E3FC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3" name="Freeform: Shape 5642">
              <a:extLst>
                <a:ext uri="{FF2B5EF4-FFF2-40B4-BE49-F238E27FC236}">
                  <a16:creationId xmlns:a16="http://schemas.microsoft.com/office/drawing/2014/main" id="{E05FBF84-A345-4B90-94AB-0F536ABD271D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4" name="Freeform: Shape 5643">
              <a:extLst>
                <a:ext uri="{FF2B5EF4-FFF2-40B4-BE49-F238E27FC236}">
                  <a16:creationId xmlns:a16="http://schemas.microsoft.com/office/drawing/2014/main" id="{B516BC49-DDA1-4CEB-A876-76CA4BE98CD2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5" name="Freeform: Shape 5644">
              <a:extLst>
                <a:ext uri="{FF2B5EF4-FFF2-40B4-BE49-F238E27FC236}">
                  <a16:creationId xmlns:a16="http://schemas.microsoft.com/office/drawing/2014/main" id="{C73F7296-EA10-45B4-9C54-E41DD3034897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6" name="Freeform: Shape 5645">
              <a:extLst>
                <a:ext uri="{FF2B5EF4-FFF2-40B4-BE49-F238E27FC236}">
                  <a16:creationId xmlns:a16="http://schemas.microsoft.com/office/drawing/2014/main" id="{92359FEA-5098-4B9C-BC16-3EA6171E2A5B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7" name="Freeform: Shape 5646">
              <a:extLst>
                <a:ext uri="{FF2B5EF4-FFF2-40B4-BE49-F238E27FC236}">
                  <a16:creationId xmlns:a16="http://schemas.microsoft.com/office/drawing/2014/main" id="{C5B9B46D-14E2-4776-9ECF-D321CCB96EB4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8" name="Freeform: Shape 5647">
              <a:extLst>
                <a:ext uri="{FF2B5EF4-FFF2-40B4-BE49-F238E27FC236}">
                  <a16:creationId xmlns:a16="http://schemas.microsoft.com/office/drawing/2014/main" id="{BB4DCFBE-669A-4CD2-BD21-71A8D207CE43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9" name="Freeform: Shape 5648">
              <a:extLst>
                <a:ext uri="{FF2B5EF4-FFF2-40B4-BE49-F238E27FC236}">
                  <a16:creationId xmlns:a16="http://schemas.microsoft.com/office/drawing/2014/main" id="{1EA3B295-E164-42DF-B8E7-667881165873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0" name="Freeform: Shape 5649">
              <a:extLst>
                <a:ext uri="{FF2B5EF4-FFF2-40B4-BE49-F238E27FC236}">
                  <a16:creationId xmlns:a16="http://schemas.microsoft.com/office/drawing/2014/main" id="{77604393-3C27-4427-AFE4-E2DA418A9D0A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1" name="Freeform: Shape 5650">
              <a:extLst>
                <a:ext uri="{FF2B5EF4-FFF2-40B4-BE49-F238E27FC236}">
                  <a16:creationId xmlns:a16="http://schemas.microsoft.com/office/drawing/2014/main" id="{C45B1813-F8E1-4230-A2F9-06B9162B1C70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2" name="Freeform: Shape 5651">
              <a:extLst>
                <a:ext uri="{FF2B5EF4-FFF2-40B4-BE49-F238E27FC236}">
                  <a16:creationId xmlns:a16="http://schemas.microsoft.com/office/drawing/2014/main" id="{B2108577-4388-48B0-BD34-BA493EFCE61C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3" name="Freeform: Shape 5652">
              <a:extLst>
                <a:ext uri="{FF2B5EF4-FFF2-40B4-BE49-F238E27FC236}">
                  <a16:creationId xmlns:a16="http://schemas.microsoft.com/office/drawing/2014/main" id="{0AD5607D-4E3B-48A5-8298-639D73A2DEE4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4" name="Freeform: Shape 5653">
              <a:extLst>
                <a:ext uri="{FF2B5EF4-FFF2-40B4-BE49-F238E27FC236}">
                  <a16:creationId xmlns:a16="http://schemas.microsoft.com/office/drawing/2014/main" id="{5ED69365-37A0-43B3-92B0-31C84A3B4A4A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5" name="Freeform: Shape 5654">
              <a:extLst>
                <a:ext uri="{FF2B5EF4-FFF2-40B4-BE49-F238E27FC236}">
                  <a16:creationId xmlns:a16="http://schemas.microsoft.com/office/drawing/2014/main" id="{CC6011DB-526B-4113-861B-EEFE5DFFB5B4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6" name="Freeform: Shape 5655">
              <a:extLst>
                <a:ext uri="{FF2B5EF4-FFF2-40B4-BE49-F238E27FC236}">
                  <a16:creationId xmlns:a16="http://schemas.microsoft.com/office/drawing/2014/main" id="{E55AD6E0-A272-42B0-81EA-D3E46A4F679F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7" name="Freeform: Shape 5656">
              <a:extLst>
                <a:ext uri="{FF2B5EF4-FFF2-40B4-BE49-F238E27FC236}">
                  <a16:creationId xmlns:a16="http://schemas.microsoft.com/office/drawing/2014/main" id="{4EB17A55-7F06-4963-A36B-C39D2C16F423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8" name="Freeform: Shape 5657">
              <a:extLst>
                <a:ext uri="{FF2B5EF4-FFF2-40B4-BE49-F238E27FC236}">
                  <a16:creationId xmlns:a16="http://schemas.microsoft.com/office/drawing/2014/main" id="{8B7A9BA1-4AC1-4284-AD5F-C39FBABB8820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9" name="Freeform: Shape 5658">
              <a:extLst>
                <a:ext uri="{FF2B5EF4-FFF2-40B4-BE49-F238E27FC236}">
                  <a16:creationId xmlns:a16="http://schemas.microsoft.com/office/drawing/2014/main" id="{86AB83B9-056F-4351-9F9E-A8BB3185FB59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0" name="Freeform: Shape 5659">
              <a:extLst>
                <a:ext uri="{FF2B5EF4-FFF2-40B4-BE49-F238E27FC236}">
                  <a16:creationId xmlns:a16="http://schemas.microsoft.com/office/drawing/2014/main" id="{5CDC698E-7520-4D71-BF99-AE310DAFF136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1" name="Freeform: Shape 5660">
              <a:extLst>
                <a:ext uri="{FF2B5EF4-FFF2-40B4-BE49-F238E27FC236}">
                  <a16:creationId xmlns:a16="http://schemas.microsoft.com/office/drawing/2014/main" id="{50300B72-F3A3-4F9C-8AC5-53F838611F0B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2" name="Freeform: Shape 5661">
              <a:extLst>
                <a:ext uri="{FF2B5EF4-FFF2-40B4-BE49-F238E27FC236}">
                  <a16:creationId xmlns:a16="http://schemas.microsoft.com/office/drawing/2014/main" id="{AF722BB9-B489-4513-8203-A15FBA97115D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3" name="Freeform: Shape 5662">
              <a:extLst>
                <a:ext uri="{FF2B5EF4-FFF2-40B4-BE49-F238E27FC236}">
                  <a16:creationId xmlns:a16="http://schemas.microsoft.com/office/drawing/2014/main" id="{45267D6B-69D2-4D64-8505-626B3551A26E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4" name="Freeform: Shape 5663">
              <a:extLst>
                <a:ext uri="{FF2B5EF4-FFF2-40B4-BE49-F238E27FC236}">
                  <a16:creationId xmlns:a16="http://schemas.microsoft.com/office/drawing/2014/main" id="{1C8D2ABD-3E0B-4280-8237-FB2F0408113C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5" name="Freeform: Shape 5664">
              <a:extLst>
                <a:ext uri="{FF2B5EF4-FFF2-40B4-BE49-F238E27FC236}">
                  <a16:creationId xmlns:a16="http://schemas.microsoft.com/office/drawing/2014/main" id="{497649E6-9CF3-4B0C-8705-BFB0006FB2BC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6" name="Freeform: Shape 5665">
              <a:extLst>
                <a:ext uri="{FF2B5EF4-FFF2-40B4-BE49-F238E27FC236}">
                  <a16:creationId xmlns:a16="http://schemas.microsoft.com/office/drawing/2014/main" id="{D76C12A7-2331-4E92-B6AC-AD0D6BEE4DB1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7" name="Freeform: Shape 5666">
              <a:extLst>
                <a:ext uri="{FF2B5EF4-FFF2-40B4-BE49-F238E27FC236}">
                  <a16:creationId xmlns:a16="http://schemas.microsoft.com/office/drawing/2014/main" id="{453DA587-A8D1-45A4-B244-0E2D291E117A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8" name="Freeform: Shape 5667">
              <a:extLst>
                <a:ext uri="{FF2B5EF4-FFF2-40B4-BE49-F238E27FC236}">
                  <a16:creationId xmlns:a16="http://schemas.microsoft.com/office/drawing/2014/main" id="{AFF33CF4-E4B4-4973-A8E5-AC5D69236A72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9" name="Freeform: Shape 5668">
              <a:extLst>
                <a:ext uri="{FF2B5EF4-FFF2-40B4-BE49-F238E27FC236}">
                  <a16:creationId xmlns:a16="http://schemas.microsoft.com/office/drawing/2014/main" id="{AB669F65-C9E0-434A-AC90-5AB0933ADB38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0" name="Freeform: Shape 5669">
              <a:extLst>
                <a:ext uri="{FF2B5EF4-FFF2-40B4-BE49-F238E27FC236}">
                  <a16:creationId xmlns:a16="http://schemas.microsoft.com/office/drawing/2014/main" id="{7A06831C-C31A-402B-A888-423E050B106C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1" name="Freeform: Shape 5670">
              <a:extLst>
                <a:ext uri="{FF2B5EF4-FFF2-40B4-BE49-F238E27FC236}">
                  <a16:creationId xmlns:a16="http://schemas.microsoft.com/office/drawing/2014/main" id="{6C760EAD-133B-4554-82D9-44BDF805D883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2" name="Freeform: Shape 5671">
              <a:extLst>
                <a:ext uri="{FF2B5EF4-FFF2-40B4-BE49-F238E27FC236}">
                  <a16:creationId xmlns:a16="http://schemas.microsoft.com/office/drawing/2014/main" id="{6B1841A4-2675-42D4-ACD5-5BBFA4A6B423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3" name="Freeform: Shape 5672">
              <a:extLst>
                <a:ext uri="{FF2B5EF4-FFF2-40B4-BE49-F238E27FC236}">
                  <a16:creationId xmlns:a16="http://schemas.microsoft.com/office/drawing/2014/main" id="{06FBED0E-B35D-4B38-9C1B-BEF713237F3B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4" name="Freeform: Shape 5673">
              <a:extLst>
                <a:ext uri="{FF2B5EF4-FFF2-40B4-BE49-F238E27FC236}">
                  <a16:creationId xmlns:a16="http://schemas.microsoft.com/office/drawing/2014/main" id="{63868D7A-85D0-49E5-B747-31D1CD480940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5" name="Freeform: Shape 5674">
              <a:extLst>
                <a:ext uri="{FF2B5EF4-FFF2-40B4-BE49-F238E27FC236}">
                  <a16:creationId xmlns:a16="http://schemas.microsoft.com/office/drawing/2014/main" id="{478619F3-A0EF-4CBB-82C2-B7DAD58DA8CD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6" name="Freeform: Shape 5675">
              <a:extLst>
                <a:ext uri="{FF2B5EF4-FFF2-40B4-BE49-F238E27FC236}">
                  <a16:creationId xmlns:a16="http://schemas.microsoft.com/office/drawing/2014/main" id="{DDA3CF74-6E84-438A-AA88-DC756F4B8069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7" name="Freeform: Shape 5676">
              <a:extLst>
                <a:ext uri="{FF2B5EF4-FFF2-40B4-BE49-F238E27FC236}">
                  <a16:creationId xmlns:a16="http://schemas.microsoft.com/office/drawing/2014/main" id="{C591280F-97B5-49CD-9DC9-E7FC0DC44FFA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8" name="Freeform: Shape 5677">
              <a:extLst>
                <a:ext uri="{FF2B5EF4-FFF2-40B4-BE49-F238E27FC236}">
                  <a16:creationId xmlns:a16="http://schemas.microsoft.com/office/drawing/2014/main" id="{10E7BA0D-8BBA-455A-A0D1-4D4ED49005A7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9" name="Freeform: Shape 5678">
              <a:extLst>
                <a:ext uri="{FF2B5EF4-FFF2-40B4-BE49-F238E27FC236}">
                  <a16:creationId xmlns:a16="http://schemas.microsoft.com/office/drawing/2014/main" id="{7A238753-1626-406D-A3A6-ACD264AC3B81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0" name="Freeform: Shape 5679">
              <a:extLst>
                <a:ext uri="{FF2B5EF4-FFF2-40B4-BE49-F238E27FC236}">
                  <a16:creationId xmlns:a16="http://schemas.microsoft.com/office/drawing/2014/main" id="{66DB1489-9626-4339-BC51-CBE1D4261618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1" name="Freeform: Shape 5680">
              <a:extLst>
                <a:ext uri="{FF2B5EF4-FFF2-40B4-BE49-F238E27FC236}">
                  <a16:creationId xmlns:a16="http://schemas.microsoft.com/office/drawing/2014/main" id="{4DBA9722-43F3-4F29-9FE3-1A2995DF60C0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2" name="Freeform: Shape 5681">
              <a:extLst>
                <a:ext uri="{FF2B5EF4-FFF2-40B4-BE49-F238E27FC236}">
                  <a16:creationId xmlns:a16="http://schemas.microsoft.com/office/drawing/2014/main" id="{95115FE9-DCDC-4226-934A-EA066F37CB47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3" name="Freeform: Shape 5682">
              <a:extLst>
                <a:ext uri="{FF2B5EF4-FFF2-40B4-BE49-F238E27FC236}">
                  <a16:creationId xmlns:a16="http://schemas.microsoft.com/office/drawing/2014/main" id="{E9B48670-DC84-43F0-BCC5-363D1DE7E958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4" name="Freeform: Shape 5683">
              <a:extLst>
                <a:ext uri="{FF2B5EF4-FFF2-40B4-BE49-F238E27FC236}">
                  <a16:creationId xmlns:a16="http://schemas.microsoft.com/office/drawing/2014/main" id="{6E6D2DD4-5CFB-46D6-B99C-6302F8493EB5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5" name="Freeform: Shape 5684">
              <a:extLst>
                <a:ext uri="{FF2B5EF4-FFF2-40B4-BE49-F238E27FC236}">
                  <a16:creationId xmlns:a16="http://schemas.microsoft.com/office/drawing/2014/main" id="{E5F67FCB-A831-406A-94D8-C75D1B85340C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6" name="Freeform: Shape 5685">
              <a:extLst>
                <a:ext uri="{FF2B5EF4-FFF2-40B4-BE49-F238E27FC236}">
                  <a16:creationId xmlns:a16="http://schemas.microsoft.com/office/drawing/2014/main" id="{4E4C5F63-2036-42D8-BCF1-B7C4DEB472E4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7" name="Freeform: Shape 5686">
              <a:extLst>
                <a:ext uri="{FF2B5EF4-FFF2-40B4-BE49-F238E27FC236}">
                  <a16:creationId xmlns:a16="http://schemas.microsoft.com/office/drawing/2014/main" id="{C7A5C321-8140-4B8D-B3AB-531689D85CF6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8" name="Freeform: Shape 5687">
              <a:extLst>
                <a:ext uri="{FF2B5EF4-FFF2-40B4-BE49-F238E27FC236}">
                  <a16:creationId xmlns:a16="http://schemas.microsoft.com/office/drawing/2014/main" id="{3D114DA8-1662-446C-B95B-0B9672919BF9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9" name="Freeform: Shape 5688">
              <a:extLst>
                <a:ext uri="{FF2B5EF4-FFF2-40B4-BE49-F238E27FC236}">
                  <a16:creationId xmlns:a16="http://schemas.microsoft.com/office/drawing/2014/main" id="{2DE1C98A-69A9-435E-83B5-1DAB568B1059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0" name="Freeform: Shape 5689">
              <a:extLst>
                <a:ext uri="{FF2B5EF4-FFF2-40B4-BE49-F238E27FC236}">
                  <a16:creationId xmlns:a16="http://schemas.microsoft.com/office/drawing/2014/main" id="{78A73B25-6B11-46EC-B130-E2CB7D7C79D3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1" name="Freeform: Shape 5690">
              <a:extLst>
                <a:ext uri="{FF2B5EF4-FFF2-40B4-BE49-F238E27FC236}">
                  <a16:creationId xmlns:a16="http://schemas.microsoft.com/office/drawing/2014/main" id="{7847172B-34FC-4BD0-B13A-FC889C3532B9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2" name="Freeform: Shape 5691">
              <a:extLst>
                <a:ext uri="{FF2B5EF4-FFF2-40B4-BE49-F238E27FC236}">
                  <a16:creationId xmlns:a16="http://schemas.microsoft.com/office/drawing/2014/main" id="{A0326726-D313-4441-AB22-4C4B38AC79EB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3" name="Freeform: Shape 5692">
              <a:extLst>
                <a:ext uri="{FF2B5EF4-FFF2-40B4-BE49-F238E27FC236}">
                  <a16:creationId xmlns:a16="http://schemas.microsoft.com/office/drawing/2014/main" id="{0A552CF6-5968-498A-8671-0849A9E1D92A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4" name="Freeform: Shape 5693">
              <a:extLst>
                <a:ext uri="{FF2B5EF4-FFF2-40B4-BE49-F238E27FC236}">
                  <a16:creationId xmlns:a16="http://schemas.microsoft.com/office/drawing/2014/main" id="{503DCEF6-4505-4520-8352-152982172A51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5" name="Freeform: Shape 5694">
              <a:extLst>
                <a:ext uri="{FF2B5EF4-FFF2-40B4-BE49-F238E27FC236}">
                  <a16:creationId xmlns:a16="http://schemas.microsoft.com/office/drawing/2014/main" id="{AA965721-8D9B-4B20-835B-50BA693517B5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6" name="Freeform: Shape 5695">
              <a:extLst>
                <a:ext uri="{FF2B5EF4-FFF2-40B4-BE49-F238E27FC236}">
                  <a16:creationId xmlns:a16="http://schemas.microsoft.com/office/drawing/2014/main" id="{CAD71820-9304-4A0D-B807-D15833A21ECA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7" name="Freeform: Shape 5696">
              <a:extLst>
                <a:ext uri="{FF2B5EF4-FFF2-40B4-BE49-F238E27FC236}">
                  <a16:creationId xmlns:a16="http://schemas.microsoft.com/office/drawing/2014/main" id="{09F2468C-6E77-46F7-BC26-C4D00D2061BF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8" name="Freeform: Shape 5697">
              <a:extLst>
                <a:ext uri="{FF2B5EF4-FFF2-40B4-BE49-F238E27FC236}">
                  <a16:creationId xmlns:a16="http://schemas.microsoft.com/office/drawing/2014/main" id="{02FE6530-56AF-4F94-AE52-9CC275C26186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9" name="Freeform: Shape 5698">
              <a:extLst>
                <a:ext uri="{FF2B5EF4-FFF2-40B4-BE49-F238E27FC236}">
                  <a16:creationId xmlns:a16="http://schemas.microsoft.com/office/drawing/2014/main" id="{6C7EA3D2-FD68-4246-9675-2B6934BE1EC7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0" name="Freeform: Shape 5699">
              <a:extLst>
                <a:ext uri="{FF2B5EF4-FFF2-40B4-BE49-F238E27FC236}">
                  <a16:creationId xmlns:a16="http://schemas.microsoft.com/office/drawing/2014/main" id="{DFE22CF7-FE07-41BF-BA8E-9F7C91DCC4B0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1" name="Freeform: Shape 5700">
              <a:extLst>
                <a:ext uri="{FF2B5EF4-FFF2-40B4-BE49-F238E27FC236}">
                  <a16:creationId xmlns:a16="http://schemas.microsoft.com/office/drawing/2014/main" id="{06529FAB-FA0B-40C8-9458-7EB45E28E67B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2" name="Freeform: Shape 5701">
              <a:extLst>
                <a:ext uri="{FF2B5EF4-FFF2-40B4-BE49-F238E27FC236}">
                  <a16:creationId xmlns:a16="http://schemas.microsoft.com/office/drawing/2014/main" id="{081651B4-7D28-4D46-8E43-2BB7B1BB87B5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3" name="Freeform: Shape 5702">
              <a:extLst>
                <a:ext uri="{FF2B5EF4-FFF2-40B4-BE49-F238E27FC236}">
                  <a16:creationId xmlns:a16="http://schemas.microsoft.com/office/drawing/2014/main" id="{E5CCEC5F-4209-463B-8E73-DA0D82B810B6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4" name="Freeform: Shape 5703">
              <a:extLst>
                <a:ext uri="{FF2B5EF4-FFF2-40B4-BE49-F238E27FC236}">
                  <a16:creationId xmlns:a16="http://schemas.microsoft.com/office/drawing/2014/main" id="{B980B2C7-0295-4471-94A0-D7C905D3C276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5" name="Freeform: Shape 5704">
              <a:extLst>
                <a:ext uri="{FF2B5EF4-FFF2-40B4-BE49-F238E27FC236}">
                  <a16:creationId xmlns:a16="http://schemas.microsoft.com/office/drawing/2014/main" id="{7A619C56-8B65-41F4-AC25-10398A53E15A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6" name="Freeform: Shape 5705">
              <a:extLst>
                <a:ext uri="{FF2B5EF4-FFF2-40B4-BE49-F238E27FC236}">
                  <a16:creationId xmlns:a16="http://schemas.microsoft.com/office/drawing/2014/main" id="{DB11DAC9-DF10-4F5A-B3A7-9B8B58B7ECA8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7" name="Freeform: Shape 5706">
              <a:extLst>
                <a:ext uri="{FF2B5EF4-FFF2-40B4-BE49-F238E27FC236}">
                  <a16:creationId xmlns:a16="http://schemas.microsoft.com/office/drawing/2014/main" id="{24D74AD6-941A-4C7A-9B9B-145D3E97197C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8" name="Freeform: Shape 5707">
              <a:extLst>
                <a:ext uri="{FF2B5EF4-FFF2-40B4-BE49-F238E27FC236}">
                  <a16:creationId xmlns:a16="http://schemas.microsoft.com/office/drawing/2014/main" id="{3B9F8A61-013C-43E6-B165-6DED35F4F389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9" name="Freeform: Shape 5708">
              <a:extLst>
                <a:ext uri="{FF2B5EF4-FFF2-40B4-BE49-F238E27FC236}">
                  <a16:creationId xmlns:a16="http://schemas.microsoft.com/office/drawing/2014/main" id="{A3020FCB-71D1-4986-8D7E-8C007DEBDFB7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0" name="Freeform: Shape 5709">
              <a:extLst>
                <a:ext uri="{FF2B5EF4-FFF2-40B4-BE49-F238E27FC236}">
                  <a16:creationId xmlns:a16="http://schemas.microsoft.com/office/drawing/2014/main" id="{E4B56F10-2A77-4877-8B52-2F4D3F8B2CC3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1" name="Freeform: Shape 5710">
              <a:extLst>
                <a:ext uri="{FF2B5EF4-FFF2-40B4-BE49-F238E27FC236}">
                  <a16:creationId xmlns:a16="http://schemas.microsoft.com/office/drawing/2014/main" id="{E16B10C0-1F24-4810-B945-1B61155E99F2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2" name="Freeform: Shape 5711">
              <a:extLst>
                <a:ext uri="{FF2B5EF4-FFF2-40B4-BE49-F238E27FC236}">
                  <a16:creationId xmlns:a16="http://schemas.microsoft.com/office/drawing/2014/main" id="{95EF86D5-7AAA-4974-9E2E-DC6EDC6BCC45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3" name="Freeform: Shape 5712">
              <a:extLst>
                <a:ext uri="{FF2B5EF4-FFF2-40B4-BE49-F238E27FC236}">
                  <a16:creationId xmlns:a16="http://schemas.microsoft.com/office/drawing/2014/main" id="{5FBA0519-8589-4320-AFB6-AE96F0453167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4" name="Freeform: Shape 5713">
              <a:extLst>
                <a:ext uri="{FF2B5EF4-FFF2-40B4-BE49-F238E27FC236}">
                  <a16:creationId xmlns:a16="http://schemas.microsoft.com/office/drawing/2014/main" id="{C30237AB-305A-436E-B05B-A5CA1DAFE4EB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5" name="Freeform: Shape 5714">
              <a:extLst>
                <a:ext uri="{FF2B5EF4-FFF2-40B4-BE49-F238E27FC236}">
                  <a16:creationId xmlns:a16="http://schemas.microsoft.com/office/drawing/2014/main" id="{509896C4-F78B-4794-89C2-239A00083236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6" name="Freeform: Shape 5715">
              <a:extLst>
                <a:ext uri="{FF2B5EF4-FFF2-40B4-BE49-F238E27FC236}">
                  <a16:creationId xmlns:a16="http://schemas.microsoft.com/office/drawing/2014/main" id="{D5358701-2FE6-4F87-AB6A-2CD35B4774DC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7" name="Freeform: Shape 5716">
              <a:extLst>
                <a:ext uri="{FF2B5EF4-FFF2-40B4-BE49-F238E27FC236}">
                  <a16:creationId xmlns:a16="http://schemas.microsoft.com/office/drawing/2014/main" id="{52A97E27-B7C8-4BFD-9DDB-475FA8E34873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8" name="Freeform: Shape 5717">
              <a:extLst>
                <a:ext uri="{FF2B5EF4-FFF2-40B4-BE49-F238E27FC236}">
                  <a16:creationId xmlns:a16="http://schemas.microsoft.com/office/drawing/2014/main" id="{1D6C7EEB-ECC9-43F8-A89B-FD2B0C1220CD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9" name="Freeform: Shape 5718">
              <a:extLst>
                <a:ext uri="{FF2B5EF4-FFF2-40B4-BE49-F238E27FC236}">
                  <a16:creationId xmlns:a16="http://schemas.microsoft.com/office/drawing/2014/main" id="{AE9D43C5-7FE1-4EDE-81DA-DEBD3A8E0818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0" name="Freeform: Shape 5719">
              <a:extLst>
                <a:ext uri="{FF2B5EF4-FFF2-40B4-BE49-F238E27FC236}">
                  <a16:creationId xmlns:a16="http://schemas.microsoft.com/office/drawing/2014/main" id="{39699822-ADB2-44C3-AADA-7AF08EE56632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1" name="Freeform: Shape 5720">
              <a:extLst>
                <a:ext uri="{FF2B5EF4-FFF2-40B4-BE49-F238E27FC236}">
                  <a16:creationId xmlns:a16="http://schemas.microsoft.com/office/drawing/2014/main" id="{C830A880-2B66-4235-A7DC-DCAE9D548D63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2" name="Freeform: Shape 5721">
              <a:extLst>
                <a:ext uri="{FF2B5EF4-FFF2-40B4-BE49-F238E27FC236}">
                  <a16:creationId xmlns:a16="http://schemas.microsoft.com/office/drawing/2014/main" id="{178E5EFD-0BE6-42D9-8EE7-8C526314D790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3" name="Freeform: Shape 5722">
              <a:extLst>
                <a:ext uri="{FF2B5EF4-FFF2-40B4-BE49-F238E27FC236}">
                  <a16:creationId xmlns:a16="http://schemas.microsoft.com/office/drawing/2014/main" id="{0F651B02-3428-4ED5-BF36-6FAB92464876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4" name="Freeform: Shape 5723">
              <a:extLst>
                <a:ext uri="{FF2B5EF4-FFF2-40B4-BE49-F238E27FC236}">
                  <a16:creationId xmlns:a16="http://schemas.microsoft.com/office/drawing/2014/main" id="{C889B5E2-0172-4E2E-BA06-4433A6AB91F7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5" name="Freeform: Shape 5724">
              <a:extLst>
                <a:ext uri="{FF2B5EF4-FFF2-40B4-BE49-F238E27FC236}">
                  <a16:creationId xmlns:a16="http://schemas.microsoft.com/office/drawing/2014/main" id="{74187547-E5F7-41CB-89B6-0C4ABD78960E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6" name="Freeform: Shape 5725">
              <a:extLst>
                <a:ext uri="{FF2B5EF4-FFF2-40B4-BE49-F238E27FC236}">
                  <a16:creationId xmlns:a16="http://schemas.microsoft.com/office/drawing/2014/main" id="{AAC1062F-63D0-48C1-ADC1-A69FF51F4CAF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7" name="Freeform: Shape 5726">
              <a:extLst>
                <a:ext uri="{FF2B5EF4-FFF2-40B4-BE49-F238E27FC236}">
                  <a16:creationId xmlns:a16="http://schemas.microsoft.com/office/drawing/2014/main" id="{62350025-33D7-41E9-AE62-31D88E1D1B17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8" name="Freeform: Shape 5727">
              <a:extLst>
                <a:ext uri="{FF2B5EF4-FFF2-40B4-BE49-F238E27FC236}">
                  <a16:creationId xmlns:a16="http://schemas.microsoft.com/office/drawing/2014/main" id="{C59C61BB-B88C-42F1-9616-52A3BBBAE49A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9" name="Freeform: Shape 5728">
              <a:extLst>
                <a:ext uri="{FF2B5EF4-FFF2-40B4-BE49-F238E27FC236}">
                  <a16:creationId xmlns:a16="http://schemas.microsoft.com/office/drawing/2014/main" id="{EC7B4757-9467-471F-899E-F98B9B63F610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0" name="Freeform: Shape 5729">
              <a:extLst>
                <a:ext uri="{FF2B5EF4-FFF2-40B4-BE49-F238E27FC236}">
                  <a16:creationId xmlns:a16="http://schemas.microsoft.com/office/drawing/2014/main" id="{3B0BF0B3-2B02-4B64-A1E9-8972DA59CB92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1" name="Freeform: Shape 5730">
              <a:extLst>
                <a:ext uri="{FF2B5EF4-FFF2-40B4-BE49-F238E27FC236}">
                  <a16:creationId xmlns:a16="http://schemas.microsoft.com/office/drawing/2014/main" id="{30F11F08-84F2-4F9E-B374-D93ECBE77923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2" name="Freeform: Shape 5731">
              <a:extLst>
                <a:ext uri="{FF2B5EF4-FFF2-40B4-BE49-F238E27FC236}">
                  <a16:creationId xmlns:a16="http://schemas.microsoft.com/office/drawing/2014/main" id="{35B9D019-A3FD-4DB6-99A7-F23F20AF995B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3" name="Freeform: Shape 5732">
              <a:extLst>
                <a:ext uri="{FF2B5EF4-FFF2-40B4-BE49-F238E27FC236}">
                  <a16:creationId xmlns:a16="http://schemas.microsoft.com/office/drawing/2014/main" id="{FF155753-C7F6-4060-9A1F-DB1F0494CE8B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4" name="Freeform: Shape 5733">
              <a:extLst>
                <a:ext uri="{FF2B5EF4-FFF2-40B4-BE49-F238E27FC236}">
                  <a16:creationId xmlns:a16="http://schemas.microsoft.com/office/drawing/2014/main" id="{D963F63A-4E21-4A06-A9F9-904F2360E8A8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5" name="Freeform: Shape 5734">
              <a:extLst>
                <a:ext uri="{FF2B5EF4-FFF2-40B4-BE49-F238E27FC236}">
                  <a16:creationId xmlns:a16="http://schemas.microsoft.com/office/drawing/2014/main" id="{62176C01-FA4E-4801-AAA6-10D3CE001BA5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6" name="Freeform: Shape 5735">
              <a:extLst>
                <a:ext uri="{FF2B5EF4-FFF2-40B4-BE49-F238E27FC236}">
                  <a16:creationId xmlns:a16="http://schemas.microsoft.com/office/drawing/2014/main" id="{2A915D17-A71C-41B0-9F66-CFE8EE803B97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7" name="Freeform: Shape 5736">
              <a:extLst>
                <a:ext uri="{FF2B5EF4-FFF2-40B4-BE49-F238E27FC236}">
                  <a16:creationId xmlns:a16="http://schemas.microsoft.com/office/drawing/2014/main" id="{79460E07-C426-42F8-A2B5-C1F155943766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8" name="Freeform: Shape 5737">
              <a:extLst>
                <a:ext uri="{FF2B5EF4-FFF2-40B4-BE49-F238E27FC236}">
                  <a16:creationId xmlns:a16="http://schemas.microsoft.com/office/drawing/2014/main" id="{13AFE6F5-ED27-4E0B-B165-05E839DF0D91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9" name="Freeform: Shape 5738">
              <a:extLst>
                <a:ext uri="{FF2B5EF4-FFF2-40B4-BE49-F238E27FC236}">
                  <a16:creationId xmlns:a16="http://schemas.microsoft.com/office/drawing/2014/main" id="{E9042ABB-1B79-4DA5-A55B-35849FE18E69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0" name="Freeform: Shape 5739">
              <a:extLst>
                <a:ext uri="{FF2B5EF4-FFF2-40B4-BE49-F238E27FC236}">
                  <a16:creationId xmlns:a16="http://schemas.microsoft.com/office/drawing/2014/main" id="{5B5209B0-D794-4D7A-9ECB-84AD4983B3D4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1" name="Freeform: Shape 5740">
              <a:extLst>
                <a:ext uri="{FF2B5EF4-FFF2-40B4-BE49-F238E27FC236}">
                  <a16:creationId xmlns:a16="http://schemas.microsoft.com/office/drawing/2014/main" id="{49C78FE8-8409-4796-B579-5F2D838EA0ED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2" name="Freeform: Shape 5741">
              <a:extLst>
                <a:ext uri="{FF2B5EF4-FFF2-40B4-BE49-F238E27FC236}">
                  <a16:creationId xmlns:a16="http://schemas.microsoft.com/office/drawing/2014/main" id="{C0E97874-0985-4790-BE82-BF023A073E05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3" name="Freeform: Shape 5742">
              <a:extLst>
                <a:ext uri="{FF2B5EF4-FFF2-40B4-BE49-F238E27FC236}">
                  <a16:creationId xmlns:a16="http://schemas.microsoft.com/office/drawing/2014/main" id="{D7F433E4-BA78-4327-960C-FC37F0E98E5D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4" name="Freeform: Shape 5743">
              <a:extLst>
                <a:ext uri="{FF2B5EF4-FFF2-40B4-BE49-F238E27FC236}">
                  <a16:creationId xmlns:a16="http://schemas.microsoft.com/office/drawing/2014/main" id="{6FD9A1F1-1533-4254-A3ED-185FF8A5E864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5" name="Freeform: Shape 5744">
              <a:extLst>
                <a:ext uri="{FF2B5EF4-FFF2-40B4-BE49-F238E27FC236}">
                  <a16:creationId xmlns:a16="http://schemas.microsoft.com/office/drawing/2014/main" id="{5D9F28D9-9968-4C85-952A-EBD964758E00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6" name="Freeform: Shape 5745">
              <a:extLst>
                <a:ext uri="{FF2B5EF4-FFF2-40B4-BE49-F238E27FC236}">
                  <a16:creationId xmlns:a16="http://schemas.microsoft.com/office/drawing/2014/main" id="{11A95937-3BE4-46A5-9516-AC88CFE98639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7" name="Freeform: Shape 5746">
              <a:extLst>
                <a:ext uri="{FF2B5EF4-FFF2-40B4-BE49-F238E27FC236}">
                  <a16:creationId xmlns:a16="http://schemas.microsoft.com/office/drawing/2014/main" id="{92D36664-4794-4ED7-BC83-364B1B5B09D9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8" name="Freeform: Shape 5747">
              <a:extLst>
                <a:ext uri="{FF2B5EF4-FFF2-40B4-BE49-F238E27FC236}">
                  <a16:creationId xmlns:a16="http://schemas.microsoft.com/office/drawing/2014/main" id="{085C8E87-31F6-49A1-A559-B3C84A54BA89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9" name="Freeform: Shape 5748">
              <a:extLst>
                <a:ext uri="{FF2B5EF4-FFF2-40B4-BE49-F238E27FC236}">
                  <a16:creationId xmlns:a16="http://schemas.microsoft.com/office/drawing/2014/main" id="{8B86FEEE-8446-442C-A286-670DF04F9809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0" name="Freeform: Shape 5749">
              <a:extLst>
                <a:ext uri="{FF2B5EF4-FFF2-40B4-BE49-F238E27FC236}">
                  <a16:creationId xmlns:a16="http://schemas.microsoft.com/office/drawing/2014/main" id="{E4C79703-FF09-4264-BBAF-BC0C73214B66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1" name="Freeform: Shape 5750">
              <a:extLst>
                <a:ext uri="{FF2B5EF4-FFF2-40B4-BE49-F238E27FC236}">
                  <a16:creationId xmlns:a16="http://schemas.microsoft.com/office/drawing/2014/main" id="{90A696DB-13A1-4C1B-96B9-E1A73D0C26AA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2" name="Freeform: Shape 5751">
              <a:extLst>
                <a:ext uri="{FF2B5EF4-FFF2-40B4-BE49-F238E27FC236}">
                  <a16:creationId xmlns:a16="http://schemas.microsoft.com/office/drawing/2014/main" id="{59891CD6-E810-4410-8233-D641DA5C285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3" name="Freeform: Shape 5752">
              <a:extLst>
                <a:ext uri="{FF2B5EF4-FFF2-40B4-BE49-F238E27FC236}">
                  <a16:creationId xmlns:a16="http://schemas.microsoft.com/office/drawing/2014/main" id="{C38B39F5-10DB-4216-9277-E16D35720C5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4" name="Freeform: Shape 5753">
              <a:extLst>
                <a:ext uri="{FF2B5EF4-FFF2-40B4-BE49-F238E27FC236}">
                  <a16:creationId xmlns:a16="http://schemas.microsoft.com/office/drawing/2014/main" id="{6968E5D8-5220-401E-9E80-543E2506B8AE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5" name="Freeform: Shape 5754">
              <a:extLst>
                <a:ext uri="{FF2B5EF4-FFF2-40B4-BE49-F238E27FC236}">
                  <a16:creationId xmlns:a16="http://schemas.microsoft.com/office/drawing/2014/main" id="{95CBCCD3-4228-45FC-BDF6-66BB6057F474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6" name="Freeform: Shape 5755">
              <a:extLst>
                <a:ext uri="{FF2B5EF4-FFF2-40B4-BE49-F238E27FC236}">
                  <a16:creationId xmlns:a16="http://schemas.microsoft.com/office/drawing/2014/main" id="{C3C2CF12-A5CD-487A-8586-271B5914657D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7" name="Freeform: Shape 5756">
              <a:extLst>
                <a:ext uri="{FF2B5EF4-FFF2-40B4-BE49-F238E27FC236}">
                  <a16:creationId xmlns:a16="http://schemas.microsoft.com/office/drawing/2014/main" id="{E21954B4-D4AD-4807-AC55-46F570BA39FB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8" name="Freeform: Shape 5757">
              <a:extLst>
                <a:ext uri="{FF2B5EF4-FFF2-40B4-BE49-F238E27FC236}">
                  <a16:creationId xmlns:a16="http://schemas.microsoft.com/office/drawing/2014/main" id="{8E38E17B-FD78-4343-B6F7-233512DCBF0A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9" name="Freeform: Shape 5758">
              <a:extLst>
                <a:ext uri="{FF2B5EF4-FFF2-40B4-BE49-F238E27FC236}">
                  <a16:creationId xmlns:a16="http://schemas.microsoft.com/office/drawing/2014/main" id="{42BFBB55-9400-49B6-8430-CB48B868AB47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0" name="Freeform: Shape 5759">
              <a:extLst>
                <a:ext uri="{FF2B5EF4-FFF2-40B4-BE49-F238E27FC236}">
                  <a16:creationId xmlns:a16="http://schemas.microsoft.com/office/drawing/2014/main" id="{25E7082B-CCD7-48D9-8D0E-573838696680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1" name="Freeform: Shape 5760">
              <a:extLst>
                <a:ext uri="{FF2B5EF4-FFF2-40B4-BE49-F238E27FC236}">
                  <a16:creationId xmlns:a16="http://schemas.microsoft.com/office/drawing/2014/main" id="{6B2936E2-CEE7-4561-AAC2-03D0B44C6D15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2" name="Freeform: Shape 5761">
              <a:extLst>
                <a:ext uri="{FF2B5EF4-FFF2-40B4-BE49-F238E27FC236}">
                  <a16:creationId xmlns:a16="http://schemas.microsoft.com/office/drawing/2014/main" id="{22B1B036-D36D-4D7E-855D-39CB169A4A0C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3" name="Freeform: Shape 5762">
              <a:extLst>
                <a:ext uri="{FF2B5EF4-FFF2-40B4-BE49-F238E27FC236}">
                  <a16:creationId xmlns:a16="http://schemas.microsoft.com/office/drawing/2014/main" id="{9C9AE907-C57A-4111-882C-65C247F7A4D9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4" name="Freeform: Shape 5763">
              <a:extLst>
                <a:ext uri="{FF2B5EF4-FFF2-40B4-BE49-F238E27FC236}">
                  <a16:creationId xmlns:a16="http://schemas.microsoft.com/office/drawing/2014/main" id="{544A2692-7D78-4016-A7B0-6D2DE978EDDD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247619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623380" y="447851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7394B8-D000-46B0-9445-98439961DF22}"/>
              </a:ext>
            </a:extLst>
          </p:cNvPr>
          <p:cNvSpPr txBox="1"/>
          <p:nvPr/>
        </p:nvSpPr>
        <p:spPr>
          <a:xfrm>
            <a:off x="617584" y="132789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sp>
        <p:nvSpPr>
          <p:cNvPr id="290" name="Isosceles Triangle 61">
            <a:extLst>
              <a:ext uri="{FF2B5EF4-FFF2-40B4-BE49-F238E27FC236}">
                <a16:creationId xmlns:a16="http://schemas.microsoft.com/office/drawing/2014/main" id="{E556ACA1-FE19-463B-B49C-F982BE8A8F5B}"/>
              </a:ext>
            </a:extLst>
          </p:cNvPr>
          <p:cNvSpPr/>
          <p:nvPr/>
        </p:nvSpPr>
        <p:spPr>
          <a:xfrm rot="3584032">
            <a:off x="5019505" y="2100442"/>
            <a:ext cx="2921856" cy="3834460"/>
          </a:xfrm>
          <a:custGeom>
            <a:avLst/>
            <a:gdLst/>
            <a:ahLst/>
            <a:cxnLst/>
            <a:rect l="l" t="t" r="r" b="b"/>
            <a:pathLst>
              <a:path w="2571340" h="3374463">
                <a:moveTo>
                  <a:pt x="194133" y="1409566"/>
                </a:moveTo>
                <a:lnTo>
                  <a:pt x="344169" y="1502938"/>
                </a:lnTo>
                <a:cubicBezTo>
                  <a:pt x="73307" y="1938169"/>
                  <a:pt x="136087" y="2502332"/>
                  <a:pt x="496001" y="2867371"/>
                </a:cubicBezTo>
                <a:cubicBezTo>
                  <a:pt x="855916" y="3232410"/>
                  <a:pt x="1419135" y="3303158"/>
                  <a:pt x="1858151" y="3038476"/>
                </a:cubicBezTo>
                <a:cubicBezTo>
                  <a:pt x="2297167" y="2773793"/>
                  <a:pt x="2497527" y="2242683"/>
                  <a:pt x="2342723" y="1753984"/>
                </a:cubicBezTo>
                <a:cubicBezTo>
                  <a:pt x="2190311" y="1272834"/>
                  <a:pt x="1732744" y="956291"/>
                  <a:pt x="1230673" y="982086"/>
                </a:cubicBezTo>
                <a:lnTo>
                  <a:pt x="1230777" y="982870"/>
                </a:lnTo>
                <a:lnTo>
                  <a:pt x="970744" y="982870"/>
                </a:lnTo>
                <a:lnTo>
                  <a:pt x="1100761" y="0"/>
                </a:lnTo>
                <a:lnTo>
                  <a:pt x="1207395" y="806117"/>
                </a:lnTo>
                <a:cubicBezTo>
                  <a:pt x="1795169" y="769721"/>
                  <a:pt x="2333023" y="1138157"/>
                  <a:pt x="2511192" y="1700619"/>
                </a:cubicBezTo>
                <a:cubicBezTo>
                  <a:pt x="2690666" y="2267201"/>
                  <a:pt x="2458375" y="2882952"/>
                  <a:pt x="1949395" y="3189817"/>
                </a:cubicBezTo>
                <a:cubicBezTo>
                  <a:pt x="1440415" y="3496681"/>
                  <a:pt x="787436" y="3414658"/>
                  <a:pt x="370163" y="2991444"/>
                </a:cubicBezTo>
                <a:cubicBezTo>
                  <a:pt x="-47111" y="2568231"/>
                  <a:pt x="-119895" y="1914158"/>
                  <a:pt x="194133" y="14095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91" name="Oval 290">
            <a:extLst>
              <a:ext uri="{FF2B5EF4-FFF2-40B4-BE49-F238E27FC236}">
                <a16:creationId xmlns:a16="http://schemas.microsoft.com/office/drawing/2014/main" id="{2184D963-EDD8-4D4C-853D-C09C367851C9}"/>
              </a:ext>
            </a:extLst>
          </p:cNvPr>
          <p:cNvSpPr/>
          <p:nvPr/>
        </p:nvSpPr>
        <p:spPr>
          <a:xfrm>
            <a:off x="5752302" y="2547951"/>
            <a:ext cx="762478" cy="76247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2" name="Oval 291">
            <a:extLst>
              <a:ext uri="{FF2B5EF4-FFF2-40B4-BE49-F238E27FC236}">
                <a16:creationId xmlns:a16="http://schemas.microsoft.com/office/drawing/2014/main" id="{C9F260F6-D3B7-4526-9E74-F6247487EA7B}"/>
              </a:ext>
            </a:extLst>
          </p:cNvPr>
          <p:cNvSpPr/>
          <p:nvPr/>
        </p:nvSpPr>
        <p:spPr>
          <a:xfrm>
            <a:off x="5752302" y="5184891"/>
            <a:ext cx="762478" cy="762478"/>
          </a:xfrm>
          <a:prstGeom prst="ellipse">
            <a:avLst/>
          </a:prstGeom>
          <a:solidFill>
            <a:schemeClr val="accent4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3" name="Oval 292">
            <a:extLst>
              <a:ext uri="{FF2B5EF4-FFF2-40B4-BE49-F238E27FC236}">
                <a16:creationId xmlns:a16="http://schemas.microsoft.com/office/drawing/2014/main" id="{F871F84B-8E75-49E1-8379-1D902FA1DCD7}"/>
              </a:ext>
            </a:extLst>
          </p:cNvPr>
          <p:cNvSpPr/>
          <p:nvPr/>
        </p:nvSpPr>
        <p:spPr>
          <a:xfrm>
            <a:off x="4382264" y="3838803"/>
            <a:ext cx="762478" cy="762478"/>
          </a:xfrm>
          <a:prstGeom prst="ellipse">
            <a:avLst/>
          </a:prstGeom>
          <a:solidFill>
            <a:schemeClr val="accent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4" name="Oval 293">
            <a:extLst>
              <a:ext uri="{FF2B5EF4-FFF2-40B4-BE49-F238E27FC236}">
                <a16:creationId xmlns:a16="http://schemas.microsoft.com/office/drawing/2014/main" id="{096C1E23-7D3F-4D64-8B00-4DCCCCEFEA28}"/>
              </a:ext>
            </a:extLst>
          </p:cNvPr>
          <p:cNvSpPr/>
          <p:nvPr/>
        </p:nvSpPr>
        <p:spPr>
          <a:xfrm>
            <a:off x="7013540" y="3838803"/>
            <a:ext cx="762478" cy="762478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5" name="TextBox 294">
            <a:extLst>
              <a:ext uri="{FF2B5EF4-FFF2-40B4-BE49-F238E27FC236}">
                <a16:creationId xmlns:a16="http://schemas.microsoft.com/office/drawing/2014/main" id="{69C20C62-6E3A-4883-8F93-B793A627406B}"/>
              </a:ext>
            </a:extLst>
          </p:cNvPr>
          <p:cNvSpPr txBox="1"/>
          <p:nvPr/>
        </p:nvSpPr>
        <p:spPr>
          <a:xfrm>
            <a:off x="5869688" y="2687502"/>
            <a:ext cx="4956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6" name="TextBox 295">
            <a:extLst>
              <a:ext uri="{FF2B5EF4-FFF2-40B4-BE49-F238E27FC236}">
                <a16:creationId xmlns:a16="http://schemas.microsoft.com/office/drawing/2014/main" id="{8C4A6280-DEC2-4F03-B9A5-FED4E301E15E}"/>
              </a:ext>
            </a:extLst>
          </p:cNvPr>
          <p:cNvSpPr txBox="1"/>
          <p:nvPr/>
        </p:nvSpPr>
        <p:spPr>
          <a:xfrm>
            <a:off x="4499649" y="3989211"/>
            <a:ext cx="4956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7" name="TextBox 296">
            <a:extLst>
              <a:ext uri="{FF2B5EF4-FFF2-40B4-BE49-F238E27FC236}">
                <a16:creationId xmlns:a16="http://schemas.microsoft.com/office/drawing/2014/main" id="{C94E275D-8000-4D70-8C79-D35878950BC1}"/>
              </a:ext>
            </a:extLst>
          </p:cNvPr>
          <p:cNvSpPr txBox="1"/>
          <p:nvPr/>
        </p:nvSpPr>
        <p:spPr>
          <a:xfrm>
            <a:off x="5869688" y="5335298"/>
            <a:ext cx="4956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8" name="TextBox 297">
            <a:extLst>
              <a:ext uri="{FF2B5EF4-FFF2-40B4-BE49-F238E27FC236}">
                <a16:creationId xmlns:a16="http://schemas.microsoft.com/office/drawing/2014/main" id="{CEBA2A21-5BBC-4FB9-9BD0-1D5870D5A0F3}"/>
              </a:ext>
            </a:extLst>
          </p:cNvPr>
          <p:cNvSpPr txBox="1"/>
          <p:nvPr/>
        </p:nvSpPr>
        <p:spPr>
          <a:xfrm>
            <a:off x="7130925" y="3989211"/>
            <a:ext cx="4956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99" name="Group 298">
            <a:extLst>
              <a:ext uri="{FF2B5EF4-FFF2-40B4-BE49-F238E27FC236}">
                <a16:creationId xmlns:a16="http://schemas.microsoft.com/office/drawing/2014/main" id="{5F566FB0-64BB-4418-BB40-5173B05E7DAC}"/>
              </a:ext>
            </a:extLst>
          </p:cNvPr>
          <p:cNvGrpSpPr/>
          <p:nvPr/>
        </p:nvGrpSpPr>
        <p:grpSpPr>
          <a:xfrm>
            <a:off x="1886779" y="2068689"/>
            <a:ext cx="3563549" cy="863358"/>
            <a:chOff x="803640" y="3362835"/>
            <a:chExt cx="2059657" cy="863358"/>
          </a:xfrm>
        </p:grpSpPr>
        <p:sp>
          <p:nvSpPr>
            <p:cNvPr id="300" name="TextBox 299">
              <a:extLst>
                <a:ext uri="{FF2B5EF4-FFF2-40B4-BE49-F238E27FC236}">
                  <a16:creationId xmlns:a16="http://schemas.microsoft.com/office/drawing/2014/main" id="{04F47A61-5A54-472B-A60C-BC6FAD9A606D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  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01" name="TextBox 300">
              <a:extLst>
                <a:ext uri="{FF2B5EF4-FFF2-40B4-BE49-F238E27FC236}">
                  <a16:creationId xmlns:a16="http://schemas.microsoft.com/office/drawing/2014/main" id="{A8A73A30-F8DE-40F9-B394-59F94FB3CEED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Your Text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C6A3036E-6F06-4709-845D-ABD63A1E3E90}"/>
              </a:ext>
            </a:extLst>
          </p:cNvPr>
          <p:cNvGrpSpPr/>
          <p:nvPr/>
        </p:nvGrpSpPr>
        <p:grpSpPr>
          <a:xfrm>
            <a:off x="724729" y="3787405"/>
            <a:ext cx="3505135" cy="863358"/>
            <a:chOff x="803640" y="3362835"/>
            <a:chExt cx="2059657" cy="863358"/>
          </a:xfrm>
        </p:grpSpPr>
        <p:sp>
          <p:nvSpPr>
            <p:cNvPr id="303" name="TextBox 302">
              <a:extLst>
                <a:ext uri="{FF2B5EF4-FFF2-40B4-BE49-F238E27FC236}">
                  <a16:creationId xmlns:a16="http://schemas.microsoft.com/office/drawing/2014/main" id="{55ADA2F5-771A-486E-A70B-F86DA32DBC9A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   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04" name="TextBox 303">
              <a:extLst>
                <a:ext uri="{FF2B5EF4-FFF2-40B4-BE49-F238E27FC236}">
                  <a16:creationId xmlns:a16="http://schemas.microsoft.com/office/drawing/2014/main" id="{3851771C-6030-4B7E-9E56-8F9DC051F34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Your Text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9ED71403-3FA1-4A36-97A1-BD0ADA61A2A4}"/>
              </a:ext>
            </a:extLst>
          </p:cNvPr>
          <p:cNvGrpSpPr/>
          <p:nvPr/>
        </p:nvGrpSpPr>
        <p:grpSpPr>
          <a:xfrm>
            <a:off x="1886779" y="5471444"/>
            <a:ext cx="3563549" cy="863358"/>
            <a:chOff x="803640" y="3362835"/>
            <a:chExt cx="2059657" cy="863358"/>
          </a:xfrm>
        </p:grpSpPr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B5DE063F-6C38-4012-958C-33CC27FB7108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07" name="TextBox 306">
              <a:extLst>
                <a:ext uri="{FF2B5EF4-FFF2-40B4-BE49-F238E27FC236}">
                  <a16:creationId xmlns:a16="http://schemas.microsoft.com/office/drawing/2014/main" id="{5B892405-CA96-4E14-8C02-09C9262BF4DC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Your Text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67637347-735A-48B9-9908-F26453F63A91}"/>
              </a:ext>
            </a:extLst>
          </p:cNvPr>
          <p:cNvGrpSpPr/>
          <p:nvPr/>
        </p:nvGrpSpPr>
        <p:grpSpPr>
          <a:xfrm>
            <a:off x="7940673" y="3787405"/>
            <a:ext cx="3499680" cy="863358"/>
            <a:chOff x="803640" y="3362835"/>
            <a:chExt cx="2059657" cy="863358"/>
          </a:xfrm>
        </p:grpSpPr>
        <p:sp>
          <p:nvSpPr>
            <p:cNvPr id="309" name="TextBox 308">
              <a:extLst>
                <a:ext uri="{FF2B5EF4-FFF2-40B4-BE49-F238E27FC236}">
                  <a16:creationId xmlns:a16="http://schemas.microsoft.com/office/drawing/2014/main" id="{783795A9-E9B0-4471-BB13-43E0AAD50D76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10" name="TextBox 309">
              <a:extLst>
                <a:ext uri="{FF2B5EF4-FFF2-40B4-BE49-F238E27FC236}">
                  <a16:creationId xmlns:a16="http://schemas.microsoft.com/office/drawing/2014/main" id="{01561C57-5002-406C-B42F-E93099CA1AC2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Your Text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pic>
        <p:nvPicPr>
          <p:cNvPr id="311" name="Picture 3" descr="D:\Fullppt\PNG이미지\지구본.png">
            <a:extLst>
              <a:ext uri="{FF2B5EF4-FFF2-40B4-BE49-F238E27FC236}">
                <a16:creationId xmlns:a16="http://schemas.microsoft.com/office/drawing/2014/main" id="{ED4BF9A4-B85D-44AC-8191-BD17537AA1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5540" y="3440512"/>
            <a:ext cx="1556002" cy="1559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2" name="Freeform 53">
            <a:extLst>
              <a:ext uri="{FF2B5EF4-FFF2-40B4-BE49-F238E27FC236}">
                <a16:creationId xmlns:a16="http://schemas.microsoft.com/office/drawing/2014/main" id="{4402297D-F113-48BE-B4C6-89ACBE6DB9EC}"/>
              </a:ext>
            </a:extLst>
          </p:cNvPr>
          <p:cNvSpPr/>
          <p:nvPr/>
        </p:nvSpPr>
        <p:spPr>
          <a:xfrm rot="6300000">
            <a:off x="8161350" y="1965562"/>
            <a:ext cx="1113907" cy="1142047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0237879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B9BB6991-A8BD-497E-9486-7E3BABBA550A}"/>
              </a:ext>
            </a:extLst>
          </p:cNvPr>
          <p:cNvSpPr txBox="1"/>
          <p:nvPr/>
        </p:nvSpPr>
        <p:spPr>
          <a:xfrm>
            <a:off x="8684057" y="5435112"/>
            <a:ext cx="2052000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i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Portfolio Presentation</a:t>
            </a:r>
            <a:endParaRPr lang="ko-KR" altLang="en-US" sz="1400" b="1" i="1" dirty="0">
              <a:solidFill>
                <a:schemeClr val="accent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799E2E3-41C3-4C47-87EA-02219D3E7EF4}"/>
              </a:ext>
            </a:extLst>
          </p:cNvPr>
          <p:cNvSpPr txBox="1"/>
          <p:nvPr/>
        </p:nvSpPr>
        <p:spPr>
          <a:xfrm>
            <a:off x="1410239" y="1658980"/>
            <a:ext cx="3179733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58E5F176-1E9C-4645-B5B5-FF67EEF04C78}"/>
              </a:ext>
            </a:extLst>
          </p:cNvPr>
          <p:cNvSpPr txBox="1">
            <a:spLocks/>
          </p:cNvSpPr>
          <p:nvPr/>
        </p:nvSpPr>
        <p:spPr>
          <a:xfrm>
            <a:off x="1924040" y="5141244"/>
            <a:ext cx="3684288" cy="1203290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Modern Portfolio Presentation</a:t>
            </a:r>
          </a:p>
        </p:txBody>
      </p:sp>
      <p:sp>
        <p:nvSpPr>
          <p:cNvPr id="10" name="자유형: 도형 13">
            <a:extLst>
              <a:ext uri="{FF2B5EF4-FFF2-40B4-BE49-F238E27FC236}">
                <a16:creationId xmlns:a16="http://schemas.microsoft.com/office/drawing/2014/main" id="{3182E2B6-B572-41A0-A6C6-B6D706F0B643}"/>
              </a:ext>
            </a:extLst>
          </p:cNvPr>
          <p:cNvSpPr/>
          <p:nvPr/>
        </p:nvSpPr>
        <p:spPr>
          <a:xfrm>
            <a:off x="789750" y="1085115"/>
            <a:ext cx="620489" cy="573865"/>
          </a:xfrm>
          <a:custGeom>
            <a:avLst/>
            <a:gdLst/>
            <a:ahLst/>
            <a:cxnLst/>
            <a:rect l="l" t="t" r="r" b="b"/>
            <a:pathLst>
              <a:path w="282415" h="261194">
                <a:moveTo>
                  <a:pt x="258472" y="0"/>
                </a:moveTo>
                <a:lnTo>
                  <a:pt x="282415" y="38091"/>
                </a:lnTo>
                <a:cubicBezTo>
                  <a:pt x="262463" y="46435"/>
                  <a:pt x="247771" y="58859"/>
                  <a:pt x="238339" y="75365"/>
                </a:cubicBezTo>
                <a:cubicBezTo>
                  <a:pt x="228907" y="91871"/>
                  <a:pt x="223647" y="115905"/>
                  <a:pt x="222558" y="147466"/>
                </a:cubicBezTo>
                <a:lnTo>
                  <a:pt x="273709" y="147466"/>
                </a:lnTo>
                <a:lnTo>
                  <a:pt x="273709" y="261194"/>
                </a:lnTo>
                <a:lnTo>
                  <a:pt x="168687" y="261194"/>
                </a:lnTo>
                <a:lnTo>
                  <a:pt x="168687" y="171408"/>
                </a:lnTo>
                <a:cubicBezTo>
                  <a:pt x="168687" y="122797"/>
                  <a:pt x="174491" y="87609"/>
                  <a:pt x="186100" y="65843"/>
                </a:cubicBezTo>
                <a:cubicBezTo>
                  <a:pt x="201336" y="36821"/>
                  <a:pt x="225460" y="14874"/>
                  <a:pt x="258472" y="0"/>
                </a:cubicBezTo>
                <a:close/>
                <a:moveTo>
                  <a:pt x="89785" y="0"/>
                </a:moveTo>
                <a:lnTo>
                  <a:pt x="113728" y="38091"/>
                </a:lnTo>
                <a:cubicBezTo>
                  <a:pt x="93775" y="46435"/>
                  <a:pt x="79083" y="58859"/>
                  <a:pt x="69651" y="75365"/>
                </a:cubicBezTo>
                <a:cubicBezTo>
                  <a:pt x="60219" y="91871"/>
                  <a:pt x="54959" y="115905"/>
                  <a:pt x="53871" y="147466"/>
                </a:cubicBezTo>
                <a:lnTo>
                  <a:pt x="105021" y="147466"/>
                </a:lnTo>
                <a:lnTo>
                  <a:pt x="105021" y="261194"/>
                </a:lnTo>
                <a:lnTo>
                  <a:pt x="0" y="261194"/>
                </a:lnTo>
                <a:lnTo>
                  <a:pt x="0" y="171408"/>
                </a:lnTo>
                <a:cubicBezTo>
                  <a:pt x="0" y="122797"/>
                  <a:pt x="5804" y="87609"/>
                  <a:pt x="17413" y="65843"/>
                </a:cubicBezTo>
                <a:cubicBezTo>
                  <a:pt x="32649" y="36821"/>
                  <a:pt x="56773" y="14874"/>
                  <a:pt x="89785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자유형: 도형 14">
            <a:extLst>
              <a:ext uri="{FF2B5EF4-FFF2-40B4-BE49-F238E27FC236}">
                <a16:creationId xmlns:a16="http://schemas.microsoft.com/office/drawing/2014/main" id="{EDA11EAB-6E5E-4146-8338-B5EC07EC60FE}"/>
              </a:ext>
            </a:extLst>
          </p:cNvPr>
          <p:cNvSpPr/>
          <p:nvPr/>
        </p:nvSpPr>
        <p:spPr>
          <a:xfrm rot="10800000">
            <a:off x="4364359" y="3967304"/>
            <a:ext cx="620489" cy="573865"/>
          </a:xfrm>
          <a:custGeom>
            <a:avLst/>
            <a:gdLst/>
            <a:ahLst/>
            <a:cxnLst/>
            <a:rect l="l" t="t" r="r" b="b"/>
            <a:pathLst>
              <a:path w="282415" h="261194">
                <a:moveTo>
                  <a:pt x="258472" y="0"/>
                </a:moveTo>
                <a:lnTo>
                  <a:pt x="282415" y="38091"/>
                </a:lnTo>
                <a:cubicBezTo>
                  <a:pt x="262463" y="46435"/>
                  <a:pt x="247771" y="58859"/>
                  <a:pt x="238339" y="75365"/>
                </a:cubicBezTo>
                <a:cubicBezTo>
                  <a:pt x="228907" y="91871"/>
                  <a:pt x="223647" y="115905"/>
                  <a:pt x="222558" y="147466"/>
                </a:cubicBezTo>
                <a:lnTo>
                  <a:pt x="273709" y="147466"/>
                </a:lnTo>
                <a:lnTo>
                  <a:pt x="273709" y="261194"/>
                </a:lnTo>
                <a:lnTo>
                  <a:pt x="168687" y="261194"/>
                </a:lnTo>
                <a:lnTo>
                  <a:pt x="168687" y="171408"/>
                </a:lnTo>
                <a:cubicBezTo>
                  <a:pt x="168687" y="122797"/>
                  <a:pt x="174491" y="87609"/>
                  <a:pt x="186100" y="65843"/>
                </a:cubicBezTo>
                <a:cubicBezTo>
                  <a:pt x="201336" y="36821"/>
                  <a:pt x="225460" y="14874"/>
                  <a:pt x="258472" y="0"/>
                </a:cubicBezTo>
                <a:close/>
                <a:moveTo>
                  <a:pt x="89785" y="0"/>
                </a:moveTo>
                <a:lnTo>
                  <a:pt x="113728" y="38091"/>
                </a:lnTo>
                <a:cubicBezTo>
                  <a:pt x="93775" y="46435"/>
                  <a:pt x="79083" y="58859"/>
                  <a:pt x="69651" y="75365"/>
                </a:cubicBezTo>
                <a:cubicBezTo>
                  <a:pt x="60219" y="91871"/>
                  <a:pt x="54959" y="115905"/>
                  <a:pt x="53871" y="147466"/>
                </a:cubicBezTo>
                <a:lnTo>
                  <a:pt x="105021" y="147466"/>
                </a:lnTo>
                <a:lnTo>
                  <a:pt x="105021" y="261194"/>
                </a:lnTo>
                <a:lnTo>
                  <a:pt x="0" y="261194"/>
                </a:lnTo>
                <a:lnTo>
                  <a:pt x="0" y="171408"/>
                </a:lnTo>
                <a:cubicBezTo>
                  <a:pt x="0" y="122797"/>
                  <a:pt x="5804" y="87609"/>
                  <a:pt x="17413" y="65843"/>
                </a:cubicBezTo>
                <a:cubicBezTo>
                  <a:pt x="32649" y="36821"/>
                  <a:pt x="56773" y="14874"/>
                  <a:pt x="89785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E1EA02B-EC16-4C3F-B0B9-9E353218A0C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66701022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B8A7F39-9908-4A0F-BE7C-B041427282C8}"/>
              </a:ext>
            </a:extLst>
          </p:cNvPr>
          <p:cNvGrpSpPr/>
          <p:nvPr/>
        </p:nvGrpSpPr>
        <p:grpSpPr>
          <a:xfrm>
            <a:off x="1227134" y="1416690"/>
            <a:ext cx="9737734" cy="4909510"/>
            <a:chOff x="539550" y="1688899"/>
            <a:chExt cx="8551823" cy="4311602"/>
          </a:xfrm>
        </p:grpSpPr>
        <p:sp>
          <p:nvSpPr>
            <p:cNvPr id="44" name="Block Arc 43">
              <a:extLst>
                <a:ext uri="{FF2B5EF4-FFF2-40B4-BE49-F238E27FC236}">
                  <a16:creationId xmlns:a16="http://schemas.microsoft.com/office/drawing/2014/main" id="{1F724000-86D1-4025-92FE-549C35A0E3C8}"/>
                </a:ext>
              </a:extLst>
            </p:cNvPr>
            <p:cNvSpPr/>
            <p:nvPr/>
          </p:nvSpPr>
          <p:spPr>
            <a:xfrm rot="10800000">
              <a:off x="539552" y="2996952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45" name="Block Arc 44">
              <a:extLst>
                <a:ext uri="{FF2B5EF4-FFF2-40B4-BE49-F238E27FC236}">
                  <a16:creationId xmlns:a16="http://schemas.microsoft.com/office/drawing/2014/main" id="{613049CC-37B8-42BF-AF41-BD000256F57E}"/>
                </a:ext>
              </a:extLst>
            </p:cNvPr>
            <p:cNvSpPr/>
            <p:nvPr/>
          </p:nvSpPr>
          <p:spPr>
            <a:xfrm>
              <a:off x="1911728" y="2996951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46" name="Block Arc 45">
              <a:extLst>
                <a:ext uri="{FF2B5EF4-FFF2-40B4-BE49-F238E27FC236}">
                  <a16:creationId xmlns:a16="http://schemas.microsoft.com/office/drawing/2014/main" id="{FE1D20AF-5A9C-4317-BE65-8DAB7B7E2E87}"/>
                </a:ext>
              </a:extLst>
            </p:cNvPr>
            <p:cNvSpPr/>
            <p:nvPr/>
          </p:nvSpPr>
          <p:spPr>
            <a:xfrm rot="10800000">
              <a:off x="3283905" y="2996951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7" name="Block Arc 46">
              <a:extLst>
                <a:ext uri="{FF2B5EF4-FFF2-40B4-BE49-F238E27FC236}">
                  <a16:creationId xmlns:a16="http://schemas.microsoft.com/office/drawing/2014/main" id="{9D358A4B-208E-41A2-8873-D7C785A4AA85}"/>
                </a:ext>
              </a:extLst>
            </p:cNvPr>
            <p:cNvSpPr/>
            <p:nvPr/>
          </p:nvSpPr>
          <p:spPr>
            <a:xfrm>
              <a:off x="4656081" y="2996951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3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48" name="Block Arc 47">
              <a:extLst>
                <a:ext uri="{FF2B5EF4-FFF2-40B4-BE49-F238E27FC236}">
                  <a16:creationId xmlns:a16="http://schemas.microsoft.com/office/drawing/2014/main" id="{EF2363B5-0AE6-4A17-A64D-D64A72735A69}"/>
                </a:ext>
              </a:extLst>
            </p:cNvPr>
            <p:cNvSpPr/>
            <p:nvPr/>
          </p:nvSpPr>
          <p:spPr>
            <a:xfrm rot="10800000">
              <a:off x="6028258" y="2996952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9" name="Block Arc 48">
              <a:extLst>
                <a:ext uri="{FF2B5EF4-FFF2-40B4-BE49-F238E27FC236}">
                  <a16:creationId xmlns:a16="http://schemas.microsoft.com/office/drawing/2014/main" id="{AFA32582-79BC-4021-B6DE-75691EC2CDF5}"/>
                </a:ext>
              </a:extLst>
            </p:cNvPr>
            <p:cNvSpPr/>
            <p:nvPr/>
          </p:nvSpPr>
          <p:spPr>
            <a:xfrm>
              <a:off x="7400434" y="2996950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5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DAD383FB-9C6A-4A64-B722-A615FDEA47F7}"/>
                </a:ext>
              </a:extLst>
            </p:cNvPr>
            <p:cNvSpPr/>
            <p:nvPr/>
          </p:nvSpPr>
          <p:spPr>
            <a:xfrm>
              <a:off x="539550" y="1688899"/>
              <a:ext cx="319787" cy="2160240"/>
            </a:xfrm>
            <a:prstGeom prst="rect">
              <a:avLst/>
            </a:prstGeom>
            <a:gradFill flip="none" rotWithShape="1">
              <a:gsLst>
                <a:gs pos="0">
                  <a:schemeClr val="accent6"/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F68D4944-2915-477B-99C8-92E68CBCAC48}"/>
                </a:ext>
              </a:extLst>
            </p:cNvPr>
            <p:cNvSpPr/>
            <p:nvPr/>
          </p:nvSpPr>
          <p:spPr>
            <a:xfrm>
              <a:off x="8774940" y="3840261"/>
              <a:ext cx="316433" cy="2160240"/>
            </a:xfrm>
            <a:prstGeom prst="rect">
              <a:avLst/>
            </a:prstGeom>
            <a:gradFill flip="none" rotWithShape="1">
              <a:gsLst>
                <a:gs pos="0">
                  <a:schemeClr val="accent5">
                    <a:lumMod val="9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52" name="Oval 51">
            <a:extLst>
              <a:ext uri="{FF2B5EF4-FFF2-40B4-BE49-F238E27FC236}">
                <a16:creationId xmlns:a16="http://schemas.microsoft.com/office/drawing/2014/main" id="{739526D4-B7AF-4508-9F90-389B96130F54}"/>
              </a:ext>
            </a:extLst>
          </p:cNvPr>
          <p:cNvSpPr/>
          <p:nvPr/>
        </p:nvSpPr>
        <p:spPr>
          <a:xfrm>
            <a:off x="1795857" y="3476353"/>
            <a:ext cx="790220" cy="79022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F463F5B6-B2E4-4447-957C-018C1F994D2F}"/>
              </a:ext>
            </a:extLst>
          </p:cNvPr>
          <p:cNvSpPr/>
          <p:nvPr/>
        </p:nvSpPr>
        <p:spPr>
          <a:xfrm>
            <a:off x="3355097" y="3476353"/>
            <a:ext cx="790220" cy="790221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B378F1E0-9FEE-4F78-8EFF-E6F4280D4F2A}"/>
              </a:ext>
            </a:extLst>
          </p:cNvPr>
          <p:cNvSpPr/>
          <p:nvPr/>
        </p:nvSpPr>
        <p:spPr>
          <a:xfrm>
            <a:off x="4914337" y="3476353"/>
            <a:ext cx="790220" cy="79022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46F7D6A9-1387-4E4A-979B-A0C352403444}"/>
              </a:ext>
            </a:extLst>
          </p:cNvPr>
          <p:cNvSpPr/>
          <p:nvPr/>
        </p:nvSpPr>
        <p:spPr>
          <a:xfrm>
            <a:off x="6473577" y="3476353"/>
            <a:ext cx="790220" cy="790221"/>
          </a:xfrm>
          <a:prstGeom prst="ellipse">
            <a:avLst/>
          </a:pr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A10B8E33-F73F-417E-8546-8688975EF80A}"/>
              </a:ext>
            </a:extLst>
          </p:cNvPr>
          <p:cNvSpPr/>
          <p:nvPr/>
        </p:nvSpPr>
        <p:spPr>
          <a:xfrm>
            <a:off x="8032817" y="3476353"/>
            <a:ext cx="790220" cy="790221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B613B8FE-545C-4A6E-95ED-A065CF4B074A}"/>
              </a:ext>
            </a:extLst>
          </p:cNvPr>
          <p:cNvSpPr/>
          <p:nvPr/>
        </p:nvSpPr>
        <p:spPr>
          <a:xfrm>
            <a:off x="9592059" y="3476353"/>
            <a:ext cx="790220" cy="790221"/>
          </a:xfrm>
          <a:prstGeom prst="ellipse">
            <a:avLst/>
          </a:prstGeom>
          <a:solidFill>
            <a:schemeClr val="accent5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3EF4F67A-DBE3-41A5-A142-4C08875E6EDB}"/>
              </a:ext>
            </a:extLst>
          </p:cNvPr>
          <p:cNvGrpSpPr/>
          <p:nvPr/>
        </p:nvGrpSpPr>
        <p:grpSpPr>
          <a:xfrm>
            <a:off x="2891237" y="1770563"/>
            <a:ext cx="1716151" cy="1035098"/>
            <a:chOff x="1775729" y="2204864"/>
            <a:chExt cx="1716151" cy="1035098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24C30F29-A689-4735-AFA4-5C5590FB9763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4ACAD039-9F75-48C1-81CB-71C7497ADA12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3D4DC47D-7FCD-49E8-81A3-DC1E7F3F6ED7}"/>
              </a:ext>
            </a:extLst>
          </p:cNvPr>
          <p:cNvGrpSpPr/>
          <p:nvPr/>
        </p:nvGrpSpPr>
        <p:grpSpPr>
          <a:xfrm>
            <a:off x="6010165" y="1770563"/>
            <a:ext cx="1716151" cy="1035098"/>
            <a:chOff x="1775729" y="2204864"/>
            <a:chExt cx="1716151" cy="103509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4576A735-32DA-4A91-A2A6-25067BAA5E9D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BD4DA9C8-474B-4449-9C96-3ED238E625D6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FD843208-337A-45D7-B748-BAFDB57770ED}"/>
              </a:ext>
            </a:extLst>
          </p:cNvPr>
          <p:cNvGrpSpPr/>
          <p:nvPr/>
        </p:nvGrpSpPr>
        <p:grpSpPr>
          <a:xfrm>
            <a:off x="9129094" y="1770563"/>
            <a:ext cx="1716151" cy="1035098"/>
            <a:chOff x="1775729" y="2204864"/>
            <a:chExt cx="1716151" cy="1035098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48AEFE1C-3115-4E38-A0C3-822619B6C4D4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AB9C6A12-5D19-4D65-9FCC-B7E3FA52135A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5CA9CF14-70BB-471F-86E7-B6D31C0D0076}"/>
              </a:ext>
            </a:extLst>
          </p:cNvPr>
          <p:cNvGrpSpPr/>
          <p:nvPr/>
        </p:nvGrpSpPr>
        <p:grpSpPr>
          <a:xfrm>
            <a:off x="1331773" y="4944055"/>
            <a:ext cx="1716151" cy="1035098"/>
            <a:chOff x="1775729" y="2204864"/>
            <a:chExt cx="1716151" cy="1035098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1138F50A-F88B-4156-8484-B99ECCB6F6B4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3F213418-9B90-48E1-A395-B974C6C8DA88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71002D6-7210-47EB-8D9E-2B72E78DA31B}"/>
              </a:ext>
            </a:extLst>
          </p:cNvPr>
          <p:cNvGrpSpPr/>
          <p:nvPr/>
        </p:nvGrpSpPr>
        <p:grpSpPr>
          <a:xfrm>
            <a:off x="4450701" y="4944055"/>
            <a:ext cx="1716151" cy="1035098"/>
            <a:chOff x="1775729" y="2204864"/>
            <a:chExt cx="1716151" cy="1035098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2830046A-C642-41A3-BBB3-3E595D29AE4C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0B50D07C-7CB9-4FBC-81A3-154EC9A1FDAD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54F3E0F5-983C-42E1-B7A8-159F3BE3DB00}"/>
              </a:ext>
            </a:extLst>
          </p:cNvPr>
          <p:cNvGrpSpPr/>
          <p:nvPr/>
        </p:nvGrpSpPr>
        <p:grpSpPr>
          <a:xfrm>
            <a:off x="7569629" y="4944055"/>
            <a:ext cx="1716151" cy="1035098"/>
            <a:chOff x="1775729" y="2204864"/>
            <a:chExt cx="1716151" cy="1035098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38639814-890D-45C7-B957-95DAFA7FBE67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731C63F8-CEFD-4DFF-A697-9156B71BBE75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76" name="Isosceles Triangle 51">
            <a:extLst>
              <a:ext uri="{FF2B5EF4-FFF2-40B4-BE49-F238E27FC236}">
                <a16:creationId xmlns:a16="http://schemas.microsoft.com/office/drawing/2014/main" id="{797D9451-23DC-412F-BBAC-BBFBD3E682CF}"/>
              </a:ext>
            </a:extLst>
          </p:cNvPr>
          <p:cNvSpPr/>
          <p:nvPr/>
        </p:nvSpPr>
        <p:spPr>
          <a:xfrm>
            <a:off x="9820718" y="3736458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7" name="Rectangle 7">
            <a:extLst>
              <a:ext uri="{FF2B5EF4-FFF2-40B4-BE49-F238E27FC236}">
                <a16:creationId xmlns:a16="http://schemas.microsoft.com/office/drawing/2014/main" id="{70D7C222-BC55-49B6-BD65-94ED7BFC9D3E}"/>
              </a:ext>
            </a:extLst>
          </p:cNvPr>
          <p:cNvSpPr/>
          <p:nvPr/>
        </p:nvSpPr>
        <p:spPr>
          <a:xfrm>
            <a:off x="8288665" y="3697548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8" name="Rounded Rectangle 32">
            <a:extLst>
              <a:ext uri="{FF2B5EF4-FFF2-40B4-BE49-F238E27FC236}">
                <a16:creationId xmlns:a16="http://schemas.microsoft.com/office/drawing/2014/main" id="{2AC18336-025D-4093-9988-D13915760892}"/>
              </a:ext>
            </a:extLst>
          </p:cNvPr>
          <p:cNvSpPr/>
          <p:nvPr/>
        </p:nvSpPr>
        <p:spPr>
          <a:xfrm>
            <a:off x="5148139" y="3715713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9" name="Rectangle 9">
            <a:extLst>
              <a:ext uri="{FF2B5EF4-FFF2-40B4-BE49-F238E27FC236}">
                <a16:creationId xmlns:a16="http://schemas.microsoft.com/office/drawing/2014/main" id="{AC78EFA8-A7A9-41D7-A29D-30CF762D54E7}"/>
              </a:ext>
            </a:extLst>
          </p:cNvPr>
          <p:cNvSpPr/>
          <p:nvPr/>
        </p:nvSpPr>
        <p:spPr>
          <a:xfrm>
            <a:off x="6708821" y="3712186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0" name="Frame 17">
            <a:extLst>
              <a:ext uri="{FF2B5EF4-FFF2-40B4-BE49-F238E27FC236}">
                <a16:creationId xmlns:a16="http://schemas.microsoft.com/office/drawing/2014/main" id="{318F269C-692A-49BF-BF79-7F8156A23C4D}"/>
              </a:ext>
            </a:extLst>
          </p:cNvPr>
          <p:cNvSpPr/>
          <p:nvPr/>
        </p:nvSpPr>
        <p:spPr>
          <a:xfrm>
            <a:off x="3566382" y="3691325"/>
            <a:ext cx="347025" cy="34702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81" name="Freeform 53">
            <a:extLst>
              <a:ext uri="{FF2B5EF4-FFF2-40B4-BE49-F238E27FC236}">
                <a16:creationId xmlns:a16="http://schemas.microsoft.com/office/drawing/2014/main" id="{B2B2503F-A3BD-4967-91F3-B4E3D48D6DBD}"/>
              </a:ext>
            </a:extLst>
          </p:cNvPr>
          <p:cNvSpPr/>
          <p:nvPr/>
        </p:nvSpPr>
        <p:spPr>
          <a:xfrm>
            <a:off x="1998274" y="3718136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2977152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C32F4A66-F57E-4F1C-A5F0-91151B46E13C}"/>
              </a:ext>
            </a:extLst>
          </p:cNvPr>
          <p:cNvSpPr/>
          <p:nvPr/>
        </p:nvSpPr>
        <p:spPr>
          <a:xfrm>
            <a:off x="925423" y="1994212"/>
            <a:ext cx="468000" cy="468000"/>
          </a:xfrm>
          <a:prstGeom prst="ellipse">
            <a:avLst/>
          </a:prstGeom>
          <a:solidFill>
            <a:schemeClr val="accent2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0BD4E77-1AD0-4BD5-9C7E-36C9377A8AFF}"/>
              </a:ext>
            </a:extLst>
          </p:cNvPr>
          <p:cNvSpPr txBox="1"/>
          <p:nvPr/>
        </p:nvSpPr>
        <p:spPr>
          <a:xfrm>
            <a:off x="1377403" y="2074324"/>
            <a:ext cx="25573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72C059B-4DB0-4A65-9A68-B281FED40BA0}"/>
              </a:ext>
            </a:extLst>
          </p:cNvPr>
          <p:cNvSpPr txBox="1"/>
          <p:nvPr/>
        </p:nvSpPr>
        <p:spPr>
          <a:xfrm>
            <a:off x="924159" y="2442412"/>
            <a:ext cx="301063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238DF90-F737-43BF-8F08-70DB44C0EC19}"/>
              </a:ext>
            </a:extLst>
          </p:cNvPr>
          <p:cNvSpPr/>
          <p:nvPr/>
        </p:nvSpPr>
        <p:spPr>
          <a:xfrm>
            <a:off x="8357378" y="1994212"/>
            <a:ext cx="468000" cy="468000"/>
          </a:xfrm>
          <a:prstGeom prst="ellipse">
            <a:avLst/>
          </a:prstGeom>
          <a:solidFill>
            <a:schemeClr val="accent2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DFB833-C83A-45D7-BB6F-48B18CF1F54C}"/>
              </a:ext>
            </a:extLst>
          </p:cNvPr>
          <p:cNvSpPr txBox="1"/>
          <p:nvPr/>
        </p:nvSpPr>
        <p:spPr>
          <a:xfrm>
            <a:off x="8809358" y="2074324"/>
            <a:ext cx="25573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F365FD6-1869-40FC-A1C8-71DF587C1CD9}"/>
              </a:ext>
            </a:extLst>
          </p:cNvPr>
          <p:cNvSpPr txBox="1"/>
          <p:nvPr/>
        </p:nvSpPr>
        <p:spPr>
          <a:xfrm>
            <a:off x="8356114" y="2442412"/>
            <a:ext cx="301063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3C84A62-0D5D-486C-AB00-E642D9068C4E}"/>
              </a:ext>
            </a:extLst>
          </p:cNvPr>
          <p:cNvSpPr/>
          <p:nvPr/>
        </p:nvSpPr>
        <p:spPr>
          <a:xfrm>
            <a:off x="927132" y="4116746"/>
            <a:ext cx="468000" cy="468000"/>
          </a:xfrm>
          <a:prstGeom prst="ellipse">
            <a:avLst/>
          </a:prstGeom>
          <a:solidFill>
            <a:schemeClr val="accent1">
              <a:lumMod val="90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F2A8B7F-7303-490C-AB9C-6AE6B52F7791}"/>
              </a:ext>
            </a:extLst>
          </p:cNvPr>
          <p:cNvSpPr txBox="1"/>
          <p:nvPr/>
        </p:nvSpPr>
        <p:spPr>
          <a:xfrm>
            <a:off x="1379112" y="4196858"/>
            <a:ext cx="25573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4AC869E-80EA-4E12-8830-AF0CB90D4FE8}"/>
              </a:ext>
            </a:extLst>
          </p:cNvPr>
          <p:cNvSpPr txBox="1"/>
          <p:nvPr/>
        </p:nvSpPr>
        <p:spPr>
          <a:xfrm>
            <a:off x="925868" y="4564946"/>
            <a:ext cx="301063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F422C60-ED98-4AD8-97DB-6C2054991EFF}"/>
              </a:ext>
            </a:extLst>
          </p:cNvPr>
          <p:cNvSpPr/>
          <p:nvPr/>
        </p:nvSpPr>
        <p:spPr>
          <a:xfrm>
            <a:off x="8359087" y="4116746"/>
            <a:ext cx="468000" cy="468000"/>
          </a:xfrm>
          <a:prstGeom prst="ellipse">
            <a:avLst/>
          </a:prstGeom>
          <a:solidFill>
            <a:schemeClr val="accent5">
              <a:lumMod val="90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5A584DC-8DAD-4C64-A40D-1F0D538614BE}"/>
              </a:ext>
            </a:extLst>
          </p:cNvPr>
          <p:cNvSpPr txBox="1"/>
          <p:nvPr/>
        </p:nvSpPr>
        <p:spPr>
          <a:xfrm>
            <a:off x="8811067" y="4196858"/>
            <a:ext cx="25573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A057503-36D9-4B77-B75F-54496B1D8589}"/>
              </a:ext>
            </a:extLst>
          </p:cNvPr>
          <p:cNvSpPr txBox="1"/>
          <p:nvPr/>
        </p:nvSpPr>
        <p:spPr>
          <a:xfrm>
            <a:off x="8357823" y="4564946"/>
            <a:ext cx="301063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35A38058-F9AD-4E8B-BC0A-B270D79F53B8}"/>
              </a:ext>
            </a:extLst>
          </p:cNvPr>
          <p:cNvCxnSpPr/>
          <p:nvPr/>
        </p:nvCxnSpPr>
        <p:spPr>
          <a:xfrm flipH="1">
            <a:off x="4286183" y="2203644"/>
            <a:ext cx="3416" cy="113441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310BB7F-B6C6-491B-912C-B8F06189F979}"/>
              </a:ext>
            </a:extLst>
          </p:cNvPr>
          <p:cNvCxnSpPr/>
          <p:nvPr/>
        </p:nvCxnSpPr>
        <p:spPr>
          <a:xfrm flipH="1">
            <a:off x="4287891" y="4231809"/>
            <a:ext cx="1708" cy="115376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37FB83D-E3C4-4585-9E77-0313FEDE9449}"/>
              </a:ext>
            </a:extLst>
          </p:cNvPr>
          <p:cNvCxnSpPr/>
          <p:nvPr/>
        </p:nvCxnSpPr>
        <p:spPr>
          <a:xfrm>
            <a:off x="2101652" y="3695077"/>
            <a:ext cx="788278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1E1CDE1-5034-4482-853B-8BA8DCC50E6F}"/>
              </a:ext>
            </a:extLst>
          </p:cNvPr>
          <p:cNvCxnSpPr/>
          <p:nvPr/>
        </p:nvCxnSpPr>
        <p:spPr>
          <a:xfrm flipH="1">
            <a:off x="8004723" y="4231809"/>
            <a:ext cx="1708" cy="115376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B3F4450E-FA8A-4DB6-8E29-E53CC2F88A5F}"/>
              </a:ext>
            </a:extLst>
          </p:cNvPr>
          <p:cNvCxnSpPr/>
          <p:nvPr/>
        </p:nvCxnSpPr>
        <p:spPr>
          <a:xfrm flipH="1">
            <a:off x="8003026" y="2203644"/>
            <a:ext cx="3406" cy="113441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80DDC15E-72A5-46A9-BABF-3239235CD173}"/>
              </a:ext>
            </a:extLst>
          </p:cNvPr>
          <p:cNvSpPr/>
          <p:nvPr/>
        </p:nvSpPr>
        <p:spPr>
          <a:xfrm>
            <a:off x="4643964" y="4116746"/>
            <a:ext cx="468000" cy="468000"/>
          </a:xfrm>
          <a:prstGeom prst="ellipse">
            <a:avLst/>
          </a:prstGeom>
          <a:solidFill>
            <a:schemeClr val="accent4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1022138-90AB-44BD-A0FA-00AE5B7C9FFF}"/>
              </a:ext>
            </a:extLst>
          </p:cNvPr>
          <p:cNvSpPr txBox="1"/>
          <p:nvPr/>
        </p:nvSpPr>
        <p:spPr>
          <a:xfrm>
            <a:off x="5095944" y="4196858"/>
            <a:ext cx="25573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EA2874C-BF6C-4C0A-BB8A-5885BF1F0D4D}"/>
              </a:ext>
            </a:extLst>
          </p:cNvPr>
          <p:cNvSpPr txBox="1"/>
          <p:nvPr/>
        </p:nvSpPr>
        <p:spPr>
          <a:xfrm>
            <a:off x="4642700" y="4564946"/>
            <a:ext cx="301063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76BF2832-6490-416B-AC3E-F1D9C922F8B6}"/>
              </a:ext>
            </a:extLst>
          </p:cNvPr>
          <p:cNvSpPr/>
          <p:nvPr/>
        </p:nvSpPr>
        <p:spPr>
          <a:xfrm>
            <a:off x="4642255" y="1994212"/>
            <a:ext cx="468000" cy="468000"/>
          </a:xfrm>
          <a:prstGeom prst="ellipse">
            <a:avLst/>
          </a:prstGeom>
          <a:solidFill>
            <a:schemeClr val="accent3">
              <a:lumMod val="90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AB628DB-A5F7-4F21-84BB-75007C0EA3E3}"/>
              </a:ext>
            </a:extLst>
          </p:cNvPr>
          <p:cNvSpPr txBox="1"/>
          <p:nvPr/>
        </p:nvSpPr>
        <p:spPr>
          <a:xfrm>
            <a:off x="5094235" y="2074324"/>
            <a:ext cx="25573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4EEACEB-3FEA-4158-A7DC-C81871D637FB}"/>
              </a:ext>
            </a:extLst>
          </p:cNvPr>
          <p:cNvSpPr txBox="1"/>
          <p:nvPr/>
        </p:nvSpPr>
        <p:spPr>
          <a:xfrm>
            <a:off x="4640991" y="2442412"/>
            <a:ext cx="301063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Rectangle 23">
            <a:extLst>
              <a:ext uri="{FF2B5EF4-FFF2-40B4-BE49-F238E27FC236}">
                <a16:creationId xmlns:a16="http://schemas.microsoft.com/office/drawing/2014/main" id="{6E991241-483B-4056-A806-1CAD13BBCD9A}"/>
              </a:ext>
            </a:extLst>
          </p:cNvPr>
          <p:cNvSpPr/>
          <p:nvPr/>
        </p:nvSpPr>
        <p:spPr>
          <a:xfrm>
            <a:off x="1016576" y="4259916"/>
            <a:ext cx="285584" cy="167987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Oval 31">
            <a:extLst>
              <a:ext uri="{FF2B5EF4-FFF2-40B4-BE49-F238E27FC236}">
                <a16:creationId xmlns:a16="http://schemas.microsoft.com/office/drawing/2014/main" id="{B045EE25-DCE2-4FB4-860D-261F38F2DE44}"/>
              </a:ext>
            </a:extLst>
          </p:cNvPr>
          <p:cNvSpPr/>
          <p:nvPr/>
        </p:nvSpPr>
        <p:spPr>
          <a:xfrm>
            <a:off x="4759867" y="4245742"/>
            <a:ext cx="228376" cy="230526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ectangle 23">
            <a:extLst>
              <a:ext uri="{FF2B5EF4-FFF2-40B4-BE49-F238E27FC236}">
                <a16:creationId xmlns:a16="http://schemas.microsoft.com/office/drawing/2014/main" id="{AD278B6A-0972-443B-A8C7-14FF0AE9F05B}"/>
              </a:ext>
            </a:extLst>
          </p:cNvPr>
          <p:cNvSpPr/>
          <p:nvPr/>
        </p:nvSpPr>
        <p:spPr>
          <a:xfrm>
            <a:off x="4742141" y="2139368"/>
            <a:ext cx="291387" cy="187788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Oval 31">
            <a:extLst>
              <a:ext uri="{FF2B5EF4-FFF2-40B4-BE49-F238E27FC236}">
                <a16:creationId xmlns:a16="http://schemas.microsoft.com/office/drawing/2014/main" id="{D775F01A-818C-4F5A-A60D-17E08C0649ED}"/>
              </a:ext>
            </a:extLst>
          </p:cNvPr>
          <p:cNvSpPr/>
          <p:nvPr/>
        </p:nvSpPr>
        <p:spPr>
          <a:xfrm>
            <a:off x="8457322" y="2095583"/>
            <a:ext cx="261743" cy="25822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Teardrop 17">
            <a:extLst>
              <a:ext uri="{FF2B5EF4-FFF2-40B4-BE49-F238E27FC236}">
                <a16:creationId xmlns:a16="http://schemas.microsoft.com/office/drawing/2014/main" id="{5B488B6D-2575-4D02-BA4A-3024BDAA5029}"/>
              </a:ext>
            </a:extLst>
          </p:cNvPr>
          <p:cNvSpPr/>
          <p:nvPr/>
        </p:nvSpPr>
        <p:spPr>
          <a:xfrm rot="18900000">
            <a:off x="1059632" y="2141322"/>
            <a:ext cx="199475" cy="202609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Rectangle 23">
            <a:extLst>
              <a:ext uri="{FF2B5EF4-FFF2-40B4-BE49-F238E27FC236}">
                <a16:creationId xmlns:a16="http://schemas.microsoft.com/office/drawing/2014/main" id="{C06C6768-5EE7-4CC6-8D56-994C00875277}"/>
              </a:ext>
            </a:extLst>
          </p:cNvPr>
          <p:cNvSpPr/>
          <p:nvPr/>
        </p:nvSpPr>
        <p:spPr>
          <a:xfrm>
            <a:off x="8468468" y="4205386"/>
            <a:ext cx="260198" cy="26173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54357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F732C275-A528-4460-AFD4-8932D0C38EBC}"/>
              </a:ext>
            </a:extLst>
          </p:cNvPr>
          <p:cNvSpPr/>
          <p:nvPr/>
        </p:nvSpPr>
        <p:spPr>
          <a:xfrm>
            <a:off x="811695" y="456579"/>
            <a:ext cx="10568608" cy="5944842"/>
          </a:xfrm>
          <a:prstGeom prst="rect">
            <a:avLst/>
          </a:prstGeom>
          <a:solidFill>
            <a:schemeClr val="accent1">
              <a:lumMod val="9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C2BBA61-0DC7-4EC3-98CB-4B1DD6DA0AA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0F22D1B-D9F2-44CE-B9A7-CE1AEA51C10E}"/>
              </a:ext>
            </a:extLst>
          </p:cNvPr>
          <p:cNvSpPr txBox="1"/>
          <p:nvPr/>
        </p:nvSpPr>
        <p:spPr>
          <a:xfrm>
            <a:off x="5707546" y="4177360"/>
            <a:ext cx="495866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5400" b="1" dirty="0">
                <a:cs typeface="Arial" pitchFamily="34" charset="0"/>
              </a:rPr>
              <a:t>Power Presentation</a:t>
            </a:r>
            <a:endParaRPr lang="ko-KR" altLang="en-US" sz="5400" b="1" dirty="0"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3BBAE1B-7FAF-46B5-BBBA-E07A8BBDAD35}"/>
              </a:ext>
            </a:extLst>
          </p:cNvPr>
          <p:cNvSpPr txBox="1"/>
          <p:nvPr/>
        </p:nvSpPr>
        <p:spPr>
          <a:xfrm>
            <a:off x="8225277" y="1101515"/>
            <a:ext cx="2558369" cy="584775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Education 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3DB8AAB-50FE-4FEF-B5ED-718075AEE6AE}"/>
              </a:ext>
            </a:extLst>
          </p:cNvPr>
          <p:cNvSpPr txBox="1"/>
          <p:nvPr/>
        </p:nvSpPr>
        <p:spPr>
          <a:xfrm>
            <a:off x="1408354" y="2370822"/>
            <a:ext cx="397349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1D9DB1C-F068-495A-8A5D-FBF12B027D6F}"/>
              </a:ext>
            </a:extLst>
          </p:cNvPr>
          <p:cNvSpPr txBox="1"/>
          <p:nvPr/>
        </p:nvSpPr>
        <p:spPr>
          <a:xfrm>
            <a:off x="1408354" y="1316958"/>
            <a:ext cx="397349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cs typeface="Arial" pitchFamily="34" charset="0"/>
              </a:rPr>
              <a:t>Get a modern PowerPoint  Presentation that is beautifully designed. Easy to change colors, photos and Text. </a:t>
            </a:r>
            <a:endParaRPr lang="ko-KR" altLang="en-US" sz="1400" b="1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783698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7">
            <a:extLst>
              <a:ext uri="{FF2B5EF4-FFF2-40B4-BE49-F238E27FC236}">
                <a16:creationId xmlns:a16="http://schemas.microsoft.com/office/drawing/2014/main" id="{D0E3AEC6-4850-4A21-99F3-B04293D7C8FB}"/>
              </a:ext>
            </a:extLst>
          </p:cNvPr>
          <p:cNvGrpSpPr/>
          <p:nvPr/>
        </p:nvGrpSpPr>
        <p:grpSpPr>
          <a:xfrm>
            <a:off x="4134002" y="3886201"/>
            <a:ext cx="8057999" cy="2944184"/>
            <a:chOff x="4134002" y="4055164"/>
            <a:chExt cx="8057999" cy="2944184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AA030A23-1755-4860-8B33-9329E19AA893}"/>
                </a:ext>
              </a:extLst>
            </p:cNvPr>
            <p:cNvSpPr/>
            <p:nvPr/>
          </p:nvSpPr>
          <p:spPr>
            <a:xfrm flipH="1">
              <a:off x="11405121" y="4811473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675B6CA3-BDCA-4584-99DB-E43E0AA88B8A}"/>
                </a:ext>
              </a:extLst>
            </p:cNvPr>
            <p:cNvSpPr/>
            <p:nvPr/>
          </p:nvSpPr>
          <p:spPr>
            <a:xfrm flipH="1">
              <a:off x="11155214" y="4568691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0FB10130-94FC-47ED-B422-24D812699A39}"/>
                </a:ext>
              </a:extLst>
            </p:cNvPr>
            <p:cNvSpPr/>
            <p:nvPr/>
          </p:nvSpPr>
          <p:spPr>
            <a:xfrm flipH="1">
              <a:off x="10772446" y="4568691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6CDA2CA2-D757-45C6-AEF8-30FD56A95AA5}"/>
                </a:ext>
              </a:extLst>
            </p:cNvPr>
            <p:cNvSpPr/>
            <p:nvPr/>
          </p:nvSpPr>
          <p:spPr>
            <a:xfrm flipH="1">
              <a:off x="10318331" y="4692111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A30D4D8C-C327-4AF6-AB24-EB6D2DA925E5}"/>
                </a:ext>
              </a:extLst>
            </p:cNvPr>
            <p:cNvSpPr/>
            <p:nvPr/>
          </p:nvSpPr>
          <p:spPr>
            <a:xfrm flipH="1">
              <a:off x="8733216" y="4738339"/>
              <a:ext cx="450875" cy="42733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924D08CD-297C-4AA7-8601-4FAFB7154F82}"/>
                </a:ext>
              </a:extLst>
            </p:cNvPr>
            <p:cNvSpPr/>
            <p:nvPr/>
          </p:nvSpPr>
          <p:spPr>
            <a:xfrm flipH="1">
              <a:off x="6520462" y="5631458"/>
              <a:ext cx="263702" cy="24993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F5A727A5-6592-4565-B67D-CE16A982BA10}"/>
                </a:ext>
              </a:extLst>
            </p:cNvPr>
            <p:cNvSpPr/>
            <p:nvPr/>
          </p:nvSpPr>
          <p:spPr>
            <a:xfrm flipH="1">
              <a:off x="9757833" y="4445271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D6308E4D-38CD-457F-A252-897C3D165D6D}"/>
                </a:ext>
              </a:extLst>
            </p:cNvPr>
            <p:cNvSpPr/>
            <p:nvPr/>
          </p:nvSpPr>
          <p:spPr>
            <a:xfrm flipH="1">
              <a:off x="9757833" y="4947098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73781EEA-14FC-485F-B156-F7FD74D4A8A1}"/>
                </a:ext>
              </a:extLst>
            </p:cNvPr>
            <p:cNvSpPr/>
            <p:nvPr/>
          </p:nvSpPr>
          <p:spPr>
            <a:xfrm flipH="1">
              <a:off x="9116208" y="5253027"/>
              <a:ext cx="3075791" cy="71705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BEB895B4-8531-4A09-9410-47118CA549F6}"/>
                </a:ext>
              </a:extLst>
            </p:cNvPr>
            <p:cNvSpPr/>
            <p:nvPr/>
          </p:nvSpPr>
          <p:spPr>
            <a:xfrm flipH="1">
              <a:off x="11143693" y="4817974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EA228DA-EAA8-45B5-95CB-280559555E54}"/>
                </a:ext>
              </a:extLst>
            </p:cNvPr>
            <p:cNvSpPr/>
            <p:nvPr/>
          </p:nvSpPr>
          <p:spPr>
            <a:xfrm flipH="1">
              <a:off x="9343612" y="4893738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2F9146C-FABE-49FA-A246-2E6F69B67212}"/>
                </a:ext>
              </a:extLst>
            </p:cNvPr>
            <p:cNvGrpSpPr/>
            <p:nvPr/>
          </p:nvGrpSpPr>
          <p:grpSpPr>
            <a:xfrm>
              <a:off x="5646606" y="5046605"/>
              <a:ext cx="5161006" cy="1554395"/>
              <a:chOff x="-51736" y="4519448"/>
              <a:chExt cx="4473126" cy="1501583"/>
            </a:xfrm>
          </p:grpSpPr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E5F509D3-EBB0-4B76-823B-951EA13B49F8}"/>
                  </a:ext>
                </a:extLst>
              </p:cNvPr>
              <p:cNvSpPr/>
              <p:nvPr/>
            </p:nvSpPr>
            <p:spPr>
              <a:xfrm>
                <a:off x="2199705" y="4650579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DCC793F8-008F-4100-8EB3-8A2F5797416F}"/>
                  </a:ext>
                </a:extLst>
              </p:cNvPr>
              <p:cNvSpPr/>
              <p:nvPr/>
            </p:nvSpPr>
            <p:spPr>
              <a:xfrm>
                <a:off x="1888549" y="4879488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AD55C218-9B80-48D6-91C9-606BB1FA42D3}"/>
                  </a:ext>
                </a:extLst>
              </p:cNvPr>
              <p:cNvSpPr/>
              <p:nvPr/>
            </p:nvSpPr>
            <p:spPr>
              <a:xfrm>
                <a:off x="2772347" y="4638675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B24BCF9E-0683-449B-A484-432CC12B2B13}"/>
                  </a:ext>
                </a:extLst>
              </p:cNvPr>
              <p:cNvSpPr/>
              <p:nvPr/>
            </p:nvSpPr>
            <p:spPr>
              <a:xfrm>
                <a:off x="3188127" y="4757902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B95EF337-A01D-4B06-AA10-EDB276AAA5D0}"/>
                  </a:ext>
                </a:extLst>
              </p:cNvPr>
              <p:cNvSpPr/>
              <p:nvPr/>
            </p:nvSpPr>
            <p:spPr>
              <a:xfrm>
                <a:off x="1381397" y="5109889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2DD87AB4-EB21-4814-A0B6-493F29125109}"/>
                  </a:ext>
                </a:extLst>
              </p:cNvPr>
              <p:cNvSpPr/>
              <p:nvPr/>
            </p:nvSpPr>
            <p:spPr>
              <a:xfrm>
                <a:off x="912048" y="5239528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2EBD58FD-3BDE-4206-9950-D70FBC9AB9CE}"/>
                  </a:ext>
                </a:extLst>
              </p:cNvPr>
              <p:cNvSpPr/>
              <p:nvPr/>
            </p:nvSpPr>
            <p:spPr>
              <a:xfrm>
                <a:off x="3701310" y="4519448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D74FA919-C621-4CB1-BA8E-FA25B95ED610}"/>
                  </a:ext>
                </a:extLst>
              </p:cNvPr>
              <p:cNvSpPr/>
              <p:nvPr/>
            </p:nvSpPr>
            <p:spPr>
              <a:xfrm>
                <a:off x="3701310" y="5004225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F937537E-4033-4A20-81E6-4561DB4CF4EE}"/>
                  </a:ext>
                </a:extLst>
              </p:cNvPr>
              <p:cNvSpPr/>
              <p:nvPr/>
            </p:nvSpPr>
            <p:spPr>
              <a:xfrm>
                <a:off x="-51736" y="5584839"/>
                <a:ext cx="4364607" cy="43426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0C6C6E43-53FE-424E-8F0A-185ED195AECF}"/>
                  </a:ext>
                </a:extLst>
              </p:cNvPr>
              <p:cNvSpPr/>
              <p:nvPr/>
            </p:nvSpPr>
            <p:spPr>
              <a:xfrm>
                <a:off x="2432439" y="4879488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524E8F18-7A82-4152-A58A-23061A0952BC}"/>
                  </a:ext>
                </a:extLst>
              </p:cNvPr>
              <p:cNvSpPr/>
              <p:nvPr/>
            </p:nvSpPr>
            <p:spPr>
              <a:xfrm>
                <a:off x="699964" y="5300951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149ED2DC-01F3-45E8-A7BE-CD8F334AB259}"/>
                  </a:ext>
                </a:extLst>
              </p:cNvPr>
              <p:cNvSpPr/>
              <p:nvPr/>
            </p:nvSpPr>
            <p:spPr>
              <a:xfrm>
                <a:off x="179512" y="5300951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9CBFC80-8A85-432D-AD2A-F4551A9D4E8D}"/>
                </a:ext>
              </a:extLst>
            </p:cNvPr>
            <p:cNvGrpSpPr/>
            <p:nvPr/>
          </p:nvGrpSpPr>
          <p:grpSpPr>
            <a:xfrm>
              <a:off x="7902966" y="4055164"/>
              <a:ext cx="4289035" cy="2552978"/>
              <a:chOff x="4928680" y="4426044"/>
              <a:chExt cx="4143312" cy="2466238"/>
            </a:xfrm>
          </p:grpSpPr>
          <p:sp>
            <p:nvSpPr>
              <p:cNvPr id="22" name="Freeform 11">
                <a:extLst>
                  <a:ext uri="{FF2B5EF4-FFF2-40B4-BE49-F238E27FC236}">
                    <a16:creationId xmlns:a16="http://schemas.microsoft.com/office/drawing/2014/main" id="{8DAB38E3-9E8C-47FE-B9B0-3A339D3B0DAD}"/>
                  </a:ext>
                </a:extLst>
              </p:cNvPr>
              <p:cNvSpPr/>
              <p:nvPr/>
            </p:nvSpPr>
            <p:spPr>
              <a:xfrm>
                <a:off x="7387697" y="4426044"/>
                <a:ext cx="575820" cy="1652378"/>
              </a:xfrm>
              <a:custGeom>
                <a:avLst/>
                <a:gdLst>
                  <a:gd name="connsiteX0" fmla="*/ 118003 w 575820"/>
                  <a:gd name="connsiteY0" fmla="*/ 51196 h 2367243"/>
                  <a:gd name="connsiteX1" fmla="*/ 41803 w 575820"/>
                  <a:gd name="connsiteY1" fmla="*/ 479821 h 2367243"/>
                  <a:gd name="connsiteX2" fmla="*/ 51328 w 575820"/>
                  <a:gd name="connsiteY2" fmla="*/ 1213246 h 2367243"/>
                  <a:gd name="connsiteX3" fmla="*/ 3703 w 575820"/>
                  <a:gd name="connsiteY3" fmla="*/ 2232421 h 2367243"/>
                  <a:gd name="connsiteX4" fmla="*/ 165628 w 575820"/>
                  <a:gd name="connsiteY4" fmla="*/ 2327671 h 2367243"/>
                  <a:gd name="connsiteX5" fmla="*/ 489478 w 575820"/>
                  <a:gd name="connsiteY5" fmla="*/ 2346721 h 2367243"/>
                  <a:gd name="connsiteX6" fmla="*/ 575203 w 575820"/>
                  <a:gd name="connsiteY6" fmla="*/ 2041921 h 2367243"/>
                  <a:gd name="connsiteX7" fmla="*/ 460903 w 575820"/>
                  <a:gd name="connsiteY7" fmla="*/ 2070496 h 2367243"/>
                  <a:gd name="connsiteX8" fmla="*/ 432328 w 575820"/>
                  <a:gd name="connsiteY8" fmla="*/ 1032271 h 2367243"/>
                  <a:gd name="connsiteX9" fmla="*/ 518053 w 575820"/>
                  <a:gd name="connsiteY9" fmla="*/ 289321 h 2367243"/>
                  <a:gd name="connsiteX10" fmla="*/ 413278 w 575820"/>
                  <a:gd name="connsiteY10" fmla="*/ 32146 h 2367243"/>
                  <a:gd name="connsiteX11" fmla="*/ 118003 w 575820"/>
                  <a:gd name="connsiteY11" fmla="*/ 51196 h 2367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820" h="2367243">
                    <a:moveTo>
                      <a:pt x="118003" y="51196"/>
                    </a:moveTo>
                    <a:cubicBezTo>
                      <a:pt x="56091" y="125808"/>
                      <a:pt x="52915" y="286146"/>
                      <a:pt x="41803" y="479821"/>
                    </a:cubicBezTo>
                    <a:cubicBezTo>
                      <a:pt x="30691" y="673496"/>
                      <a:pt x="57678" y="921146"/>
                      <a:pt x="51328" y="1213246"/>
                    </a:cubicBezTo>
                    <a:cubicBezTo>
                      <a:pt x="44978" y="1505346"/>
                      <a:pt x="-15347" y="2046683"/>
                      <a:pt x="3703" y="2232421"/>
                    </a:cubicBezTo>
                    <a:cubicBezTo>
                      <a:pt x="22753" y="2418159"/>
                      <a:pt x="84666" y="2308621"/>
                      <a:pt x="165628" y="2327671"/>
                    </a:cubicBezTo>
                    <a:cubicBezTo>
                      <a:pt x="246590" y="2346721"/>
                      <a:pt x="421216" y="2394346"/>
                      <a:pt x="489478" y="2346721"/>
                    </a:cubicBezTo>
                    <a:cubicBezTo>
                      <a:pt x="557740" y="2299096"/>
                      <a:pt x="579966" y="2087959"/>
                      <a:pt x="575203" y="2041921"/>
                    </a:cubicBezTo>
                    <a:cubicBezTo>
                      <a:pt x="570441" y="1995884"/>
                      <a:pt x="484715" y="2238771"/>
                      <a:pt x="460903" y="2070496"/>
                    </a:cubicBezTo>
                    <a:cubicBezTo>
                      <a:pt x="437091" y="1902221"/>
                      <a:pt x="422803" y="1329133"/>
                      <a:pt x="432328" y="1032271"/>
                    </a:cubicBezTo>
                    <a:cubicBezTo>
                      <a:pt x="441853" y="735409"/>
                      <a:pt x="521228" y="456008"/>
                      <a:pt x="518053" y="289321"/>
                    </a:cubicBezTo>
                    <a:cubicBezTo>
                      <a:pt x="514878" y="122634"/>
                      <a:pt x="478366" y="68659"/>
                      <a:pt x="413278" y="32146"/>
                    </a:cubicBezTo>
                    <a:cubicBezTo>
                      <a:pt x="348190" y="-4367"/>
                      <a:pt x="179915" y="-23416"/>
                      <a:pt x="118003" y="5119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7C65FC12-5C13-4349-9EF1-C84429E4419E}"/>
                  </a:ext>
                </a:extLst>
              </p:cNvPr>
              <p:cNvSpPr/>
              <p:nvPr/>
            </p:nvSpPr>
            <p:spPr>
              <a:xfrm>
                <a:off x="6955527" y="5445224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A8F998D4-0A04-4FEC-BAC4-9057CC713710}"/>
                  </a:ext>
                </a:extLst>
              </p:cNvPr>
              <p:cNvSpPr/>
              <p:nvPr/>
            </p:nvSpPr>
            <p:spPr>
              <a:xfrm>
                <a:off x="6719679" y="5718382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9852F1C6-C174-41D0-9D15-651E11071EBD}"/>
                  </a:ext>
                </a:extLst>
              </p:cNvPr>
              <p:cNvSpPr/>
              <p:nvPr/>
            </p:nvSpPr>
            <p:spPr>
              <a:xfrm>
                <a:off x="7603477" y="5477569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66A837E7-03E8-4AA3-93FD-88EF7F9666AC}"/>
                  </a:ext>
                </a:extLst>
              </p:cNvPr>
              <p:cNvSpPr/>
              <p:nvPr/>
            </p:nvSpPr>
            <p:spPr>
              <a:xfrm>
                <a:off x="7993937" y="5545446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8903C204-FD86-4027-A17A-7D7CEFC42041}"/>
                  </a:ext>
                </a:extLst>
              </p:cNvPr>
              <p:cNvSpPr/>
              <p:nvPr/>
            </p:nvSpPr>
            <p:spPr>
              <a:xfrm>
                <a:off x="6212527" y="5948783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A2D3FF56-9AD2-4126-A4C6-59A0B357BFF6}"/>
                  </a:ext>
                </a:extLst>
              </p:cNvPr>
              <p:cNvSpPr/>
              <p:nvPr/>
            </p:nvSpPr>
            <p:spPr>
              <a:xfrm>
                <a:off x="5827426" y="6135483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738BF29D-FE30-4C45-BC1A-919DB8ED2D00}"/>
                  </a:ext>
                </a:extLst>
              </p:cNvPr>
              <p:cNvSpPr/>
              <p:nvPr/>
            </p:nvSpPr>
            <p:spPr>
              <a:xfrm>
                <a:off x="8292533" y="5571337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41C03494-4D6F-4654-8414-99871B804C12}"/>
                  </a:ext>
                </a:extLst>
              </p:cNvPr>
              <p:cNvSpPr/>
              <p:nvPr/>
            </p:nvSpPr>
            <p:spPr>
              <a:xfrm>
                <a:off x="8351074" y="5907336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53355875-BBAF-41D1-AF65-5BED99826C5D}"/>
                  </a:ext>
                </a:extLst>
              </p:cNvPr>
              <p:cNvSpPr/>
              <p:nvPr/>
            </p:nvSpPr>
            <p:spPr>
              <a:xfrm>
                <a:off x="5191043" y="6328748"/>
                <a:ext cx="3880949" cy="563534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63D420B5-03B6-4DFA-9873-376914721430}"/>
                  </a:ext>
                </a:extLst>
              </p:cNvPr>
              <p:cNvSpPr/>
              <p:nvPr/>
            </p:nvSpPr>
            <p:spPr>
              <a:xfrm>
                <a:off x="7263569" y="5718382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AD5B323F-5AF7-454D-836A-712266E46198}"/>
                  </a:ext>
                </a:extLst>
              </p:cNvPr>
              <p:cNvSpPr/>
              <p:nvPr/>
            </p:nvSpPr>
            <p:spPr>
              <a:xfrm>
                <a:off x="5427788" y="6075742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534D5D92-0B9B-44FB-B271-B197FCBF4C9D}"/>
                  </a:ext>
                </a:extLst>
              </p:cNvPr>
              <p:cNvSpPr/>
              <p:nvPr/>
            </p:nvSpPr>
            <p:spPr>
              <a:xfrm>
                <a:off x="4928680" y="6291446"/>
                <a:ext cx="595719" cy="595719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18527E68-621A-448C-9E77-90D904DF7C9D}"/>
                  </a:ext>
                </a:extLst>
              </p:cNvPr>
              <p:cNvSpPr/>
              <p:nvPr/>
            </p:nvSpPr>
            <p:spPr>
              <a:xfrm>
                <a:off x="7781439" y="5868621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F43877E1-3A9E-40B4-A48D-78E2B69A8275}"/>
                </a:ext>
              </a:extLst>
            </p:cNvPr>
            <p:cNvSpPr/>
            <p:nvPr/>
          </p:nvSpPr>
          <p:spPr>
            <a:xfrm>
              <a:off x="10646736" y="4907911"/>
              <a:ext cx="418644" cy="41864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E60E7FA1-B228-4FDC-BF67-19FCCF215E6E}"/>
                </a:ext>
              </a:extLst>
            </p:cNvPr>
            <p:cNvSpPr/>
            <p:nvPr/>
          </p:nvSpPr>
          <p:spPr>
            <a:xfrm flipH="1">
              <a:off x="5475561" y="6037978"/>
              <a:ext cx="509632" cy="524667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9" name="Oval 47">
              <a:extLst>
                <a:ext uri="{FF2B5EF4-FFF2-40B4-BE49-F238E27FC236}">
                  <a16:creationId xmlns:a16="http://schemas.microsoft.com/office/drawing/2014/main" id="{EFC3EDB2-D85E-4256-9CBB-FB3555E6BE49}"/>
                </a:ext>
              </a:extLst>
            </p:cNvPr>
            <p:cNvSpPr/>
            <p:nvPr/>
          </p:nvSpPr>
          <p:spPr>
            <a:xfrm flipH="1">
              <a:off x="4134002" y="6287484"/>
              <a:ext cx="263702" cy="24993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0" name="현 96">
              <a:extLst>
                <a:ext uri="{FF2B5EF4-FFF2-40B4-BE49-F238E27FC236}">
                  <a16:creationId xmlns:a16="http://schemas.microsoft.com/office/drawing/2014/main" id="{8D285EF4-1588-4E82-9C66-0EED96865A45}"/>
                </a:ext>
              </a:extLst>
            </p:cNvPr>
            <p:cNvSpPr/>
            <p:nvPr/>
          </p:nvSpPr>
          <p:spPr>
            <a:xfrm>
              <a:off x="4911525" y="6214691"/>
              <a:ext cx="784657" cy="784657"/>
            </a:xfrm>
            <a:prstGeom prst="chord">
              <a:avLst>
                <a:gd name="adj1" fmla="val 10904884"/>
                <a:gd name="adj2" fmla="val 21584496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1" name="현 97">
              <a:extLst>
                <a:ext uri="{FF2B5EF4-FFF2-40B4-BE49-F238E27FC236}">
                  <a16:creationId xmlns:a16="http://schemas.microsoft.com/office/drawing/2014/main" id="{994C4681-F5CD-4F97-9E1B-6B232A2D7660}"/>
                </a:ext>
              </a:extLst>
            </p:cNvPr>
            <p:cNvSpPr/>
            <p:nvPr/>
          </p:nvSpPr>
          <p:spPr>
            <a:xfrm>
              <a:off x="4554915" y="6352929"/>
              <a:ext cx="492156" cy="492156"/>
            </a:xfrm>
            <a:prstGeom prst="chord">
              <a:avLst>
                <a:gd name="adj1" fmla="val 10904884"/>
                <a:gd name="adj2" fmla="val 21584496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317E1AF9-00E8-4E3F-8D6A-FD46FBA01CFB}"/>
                </a:ext>
              </a:extLst>
            </p:cNvPr>
            <p:cNvSpPr/>
            <p:nvPr/>
          </p:nvSpPr>
          <p:spPr>
            <a:xfrm>
              <a:off x="10333267" y="4883522"/>
              <a:ext cx="418644" cy="41864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79AFBB9C-00C6-4DDA-BE40-0C2D965C2F9F}"/>
              </a:ext>
            </a:extLst>
          </p:cNvPr>
          <p:cNvCxnSpPr>
            <a:cxnSpLocks/>
          </p:cNvCxnSpPr>
          <p:nvPr/>
        </p:nvCxnSpPr>
        <p:spPr>
          <a:xfrm flipH="1">
            <a:off x="6874866" y="2216498"/>
            <a:ext cx="3340646" cy="4279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2A6F276F-427E-44CB-8C94-CFD892DD72B1}"/>
              </a:ext>
            </a:extLst>
          </p:cNvPr>
          <p:cNvCxnSpPr>
            <a:cxnSpLocks/>
          </p:cNvCxnSpPr>
          <p:nvPr/>
        </p:nvCxnSpPr>
        <p:spPr>
          <a:xfrm flipH="1" flipV="1">
            <a:off x="6874866" y="3295354"/>
            <a:ext cx="3126232" cy="1159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175A107F-5AAF-441D-B765-AC654B8AB684}"/>
              </a:ext>
            </a:extLst>
          </p:cNvPr>
          <p:cNvCxnSpPr>
            <a:cxnSpLocks/>
          </p:cNvCxnSpPr>
          <p:nvPr/>
        </p:nvCxnSpPr>
        <p:spPr>
          <a:xfrm flipH="1">
            <a:off x="6874866" y="4371089"/>
            <a:ext cx="3007689" cy="12453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Rounded Rectangle 74">
            <a:extLst>
              <a:ext uri="{FF2B5EF4-FFF2-40B4-BE49-F238E27FC236}">
                <a16:creationId xmlns:a16="http://schemas.microsoft.com/office/drawing/2014/main" id="{9878C11A-5725-4F11-88F1-5FEC9B387F61}"/>
              </a:ext>
            </a:extLst>
          </p:cNvPr>
          <p:cNvSpPr/>
          <p:nvPr/>
        </p:nvSpPr>
        <p:spPr>
          <a:xfrm rot="2700000">
            <a:off x="5970411" y="1922892"/>
            <a:ext cx="595760" cy="595762"/>
          </a:xfrm>
          <a:prstGeom prst="ellipse">
            <a:avLst/>
          </a:pr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29D4F28D-E6FA-4AD3-AA53-6188E20F2467}"/>
              </a:ext>
            </a:extLst>
          </p:cNvPr>
          <p:cNvSpPr txBox="1"/>
          <p:nvPr/>
        </p:nvSpPr>
        <p:spPr>
          <a:xfrm>
            <a:off x="6039761" y="2043874"/>
            <a:ext cx="4515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cs typeface="Calibri" pitchFamily="34" charset="0"/>
              </a:rPr>
              <a:t>01</a:t>
            </a:r>
            <a:endParaRPr lang="ko-KR" altLang="en-US" b="1" dirty="0">
              <a:cs typeface="Calibri" pitchFamily="34" charset="0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10DFCE15-4292-4C77-BB59-F3EF7E3F41A5}"/>
              </a:ext>
            </a:extLst>
          </p:cNvPr>
          <p:cNvGrpSpPr/>
          <p:nvPr/>
        </p:nvGrpSpPr>
        <p:grpSpPr>
          <a:xfrm>
            <a:off x="879231" y="1779207"/>
            <a:ext cx="4738308" cy="897285"/>
            <a:chOff x="990650" y="3939934"/>
            <a:chExt cx="2880320" cy="897285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5102FE7A-D54B-4FAD-AFFA-36A3E6ECB90D}"/>
                </a:ext>
              </a:extLst>
            </p:cNvPr>
            <p:cNvSpPr txBox="1"/>
            <p:nvPr/>
          </p:nvSpPr>
          <p:spPr>
            <a:xfrm>
              <a:off x="990650" y="3939934"/>
              <a:ext cx="288032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4CC1DDDA-3EC1-4E48-9E6B-5D440B162EA7}"/>
                </a:ext>
              </a:extLst>
            </p:cNvPr>
            <p:cNvSpPr txBox="1"/>
            <p:nvPr/>
          </p:nvSpPr>
          <p:spPr>
            <a:xfrm>
              <a:off x="990650" y="419088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</p:grpSp>
      <p:sp>
        <p:nvSpPr>
          <p:cNvPr id="61" name="Rounded Rectangle 83">
            <a:extLst>
              <a:ext uri="{FF2B5EF4-FFF2-40B4-BE49-F238E27FC236}">
                <a16:creationId xmlns:a16="http://schemas.microsoft.com/office/drawing/2014/main" id="{C96EF3F6-7E55-49D1-BB3D-84CB876B6DFD}"/>
              </a:ext>
            </a:extLst>
          </p:cNvPr>
          <p:cNvSpPr/>
          <p:nvPr/>
        </p:nvSpPr>
        <p:spPr>
          <a:xfrm rot="2700000">
            <a:off x="5970411" y="3000188"/>
            <a:ext cx="595760" cy="59576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35D90E7-C50D-4D09-B911-93F5379BEDC2}"/>
              </a:ext>
            </a:extLst>
          </p:cNvPr>
          <p:cNvSpPr txBox="1"/>
          <p:nvPr/>
        </p:nvSpPr>
        <p:spPr>
          <a:xfrm>
            <a:off x="6039761" y="3121170"/>
            <a:ext cx="4515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02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52B60E8A-C918-4CB1-BD56-A08972CB10E5}"/>
              </a:ext>
            </a:extLst>
          </p:cNvPr>
          <p:cNvGrpSpPr/>
          <p:nvPr/>
        </p:nvGrpSpPr>
        <p:grpSpPr>
          <a:xfrm>
            <a:off x="879231" y="2856503"/>
            <a:ext cx="4738308" cy="897285"/>
            <a:chOff x="990650" y="3939934"/>
            <a:chExt cx="2880320" cy="897285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43231C5F-BA70-439C-B6A5-8E004B4170B4}"/>
                </a:ext>
              </a:extLst>
            </p:cNvPr>
            <p:cNvSpPr txBox="1"/>
            <p:nvPr/>
          </p:nvSpPr>
          <p:spPr>
            <a:xfrm>
              <a:off x="990650" y="3939934"/>
              <a:ext cx="288032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189664AE-545B-4CB0-9DF5-4BD2A9526EBE}"/>
                </a:ext>
              </a:extLst>
            </p:cNvPr>
            <p:cNvSpPr txBox="1"/>
            <p:nvPr/>
          </p:nvSpPr>
          <p:spPr>
            <a:xfrm>
              <a:off x="990650" y="419088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</p:grpSp>
      <p:sp>
        <p:nvSpPr>
          <p:cNvPr id="67" name="Rounded Rectangle 91">
            <a:extLst>
              <a:ext uri="{FF2B5EF4-FFF2-40B4-BE49-F238E27FC236}">
                <a16:creationId xmlns:a16="http://schemas.microsoft.com/office/drawing/2014/main" id="{45EF3666-EB49-48AC-8E92-1EF00F359BA7}"/>
              </a:ext>
            </a:extLst>
          </p:cNvPr>
          <p:cNvSpPr/>
          <p:nvPr/>
        </p:nvSpPr>
        <p:spPr>
          <a:xfrm rot="2700000">
            <a:off x="5970411" y="4077482"/>
            <a:ext cx="595760" cy="59576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01416997-C205-40DC-A844-02FEC7DFBEFF}"/>
              </a:ext>
            </a:extLst>
          </p:cNvPr>
          <p:cNvSpPr txBox="1"/>
          <p:nvPr/>
        </p:nvSpPr>
        <p:spPr>
          <a:xfrm>
            <a:off x="6039761" y="4198464"/>
            <a:ext cx="4515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03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53BF3505-879C-40D7-B7CE-40C561D2AA78}"/>
              </a:ext>
            </a:extLst>
          </p:cNvPr>
          <p:cNvGrpSpPr/>
          <p:nvPr/>
        </p:nvGrpSpPr>
        <p:grpSpPr>
          <a:xfrm>
            <a:off x="879231" y="3933797"/>
            <a:ext cx="4738308" cy="897285"/>
            <a:chOff x="990650" y="3939934"/>
            <a:chExt cx="2880320" cy="897285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221C5196-080D-41A8-A02D-51501F13DE12}"/>
                </a:ext>
              </a:extLst>
            </p:cNvPr>
            <p:cNvSpPr txBox="1"/>
            <p:nvPr/>
          </p:nvSpPr>
          <p:spPr>
            <a:xfrm>
              <a:off x="990650" y="3939934"/>
              <a:ext cx="288032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47446B31-EC74-445E-B8D1-05B11D3E7496}"/>
                </a:ext>
              </a:extLst>
            </p:cNvPr>
            <p:cNvSpPr txBox="1"/>
            <p:nvPr/>
          </p:nvSpPr>
          <p:spPr>
            <a:xfrm>
              <a:off x="990650" y="419088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A6228B6E-5D9C-4FF6-8DFE-5283192CC335}"/>
              </a:ext>
            </a:extLst>
          </p:cNvPr>
          <p:cNvGrpSpPr/>
          <p:nvPr/>
        </p:nvGrpSpPr>
        <p:grpSpPr>
          <a:xfrm>
            <a:off x="0" y="5745891"/>
            <a:ext cx="12192000" cy="723192"/>
            <a:chOff x="0" y="5808144"/>
            <a:chExt cx="12192000" cy="723192"/>
          </a:xfrm>
        </p:grpSpPr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FAD023F-046B-498A-96ED-1957569ED606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6D2EE915-31BE-4213-AC1F-A493EF7A9C05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41275" cap="flat">
              <a:solidFill>
                <a:schemeClr val="accent1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359046C-DD15-4851-A910-14E2AA5FE3F9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08DADA4E-A2BB-49FF-9592-B12EE2E6A0EC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1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A09DFACB-7EEB-4DB5-A031-58C63C64C673}"/>
              </a:ext>
            </a:extLst>
          </p:cNvPr>
          <p:cNvGrpSpPr/>
          <p:nvPr/>
        </p:nvGrpSpPr>
        <p:grpSpPr>
          <a:xfrm>
            <a:off x="10027556" y="1376484"/>
            <a:ext cx="1368019" cy="2920045"/>
            <a:chOff x="10027556" y="1376484"/>
            <a:chExt cx="1368019" cy="2920045"/>
          </a:xfrm>
        </p:grpSpPr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35FE9FB-1A41-41F3-94A5-DC6C3E98E49F}"/>
                </a:ext>
              </a:extLst>
            </p:cNvPr>
            <p:cNvSpPr/>
            <p:nvPr/>
          </p:nvSpPr>
          <p:spPr>
            <a:xfrm>
              <a:off x="10027556" y="3619653"/>
              <a:ext cx="1368019" cy="676876"/>
            </a:xfrm>
            <a:custGeom>
              <a:avLst/>
              <a:gdLst>
                <a:gd name="connsiteX0" fmla="*/ 584009 w 1796178"/>
                <a:gd name="connsiteY0" fmla="*/ 724959 h 888723"/>
                <a:gd name="connsiteX1" fmla="*/ 1223959 w 1796178"/>
                <a:gd name="connsiteY1" fmla="*/ 724959 h 888723"/>
                <a:gd name="connsiteX2" fmla="*/ 1199212 w 1796178"/>
                <a:gd name="connsiteY2" fmla="*/ 832932 h 888723"/>
                <a:gd name="connsiteX3" fmla="*/ 606085 w 1796178"/>
                <a:gd name="connsiteY3" fmla="*/ 831799 h 888723"/>
                <a:gd name="connsiteX4" fmla="*/ 404490 w 1796178"/>
                <a:gd name="connsiteY4" fmla="*/ 0 h 888723"/>
                <a:gd name="connsiteX5" fmla="*/ 1414097 w 1796178"/>
                <a:gd name="connsiteY5" fmla="*/ 0 h 888723"/>
                <a:gd name="connsiteX6" fmla="*/ 1796178 w 1796178"/>
                <a:gd name="connsiteY6" fmla="*/ 366594 h 888723"/>
                <a:gd name="connsiteX7" fmla="*/ 1730986 w 1796178"/>
                <a:gd name="connsiteY7" fmla="*/ 882701 h 888723"/>
                <a:gd name="connsiteX8" fmla="*/ 1262116 w 1796178"/>
                <a:gd name="connsiteY8" fmla="*/ 558482 h 888723"/>
                <a:gd name="connsiteX9" fmla="*/ 1243696 w 1796178"/>
                <a:gd name="connsiteY9" fmla="*/ 638853 h 888723"/>
                <a:gd name="connsiteX10" fmla="*/ 564031 w 1796178"/>
                <a:gd name="connsiteY10" fmla="*/ 638853 h 888723"/>
                <a:gd name="connsiteX11" fmla="*/ 547433 w 1796178"/>
                <a:gd name="connsiteY11" fmla="*/ 569189 h 888723"/>
                <a:gd name="connsiteX12" fmla="*/ 85336 w 1796178"/>
                <a:gd name="connsiteY12" fmla="*/ 888723 h 888723"/>
                <a:gd name="connsiteX13" fmla="*/ 63435 w 1796178"/>
                <a:gd name="connsiteY13" fmla="*/ 888723 h 888723"/>
                <a:gd name="connsiteX14" fmla="*/ 0 w 1796178"/>
                <a:gd name="connsiteY14" fmla="*/ 386544 h 888723"/>
                <a:gd name="connsiteX15" fmla="*/ 402019 w 1796178"/>
                <a:gd name="connsiteY15" fmla="*/ 820 h 888723"/>
                <a:gd name="connsiteX16" fmla="*/ 403147 w 1796178"/>
                <a:gd name="connsiteY16" fmla="*/ 4381 h 888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6178" h="888723">
                  <a:moveTo>
                    <a:pt x="584009" y="724959"/>
                  </a:moveTo>
                  <a:lnTo>
                    <a:pt x="1223959" y="724959"/>
                  </a:lnTo>
                  <a:cubicBezTo>
                    <a:pt x="1213563" y="762193"/>
                    <a:pt x="1205868" y="798366"/>
                    <a:pt x="1199212" y="832932"/>
                  </a:cubicBezTo>
                  <a:lnTo>
                    <a:pt x="606085" y="831799"/>
                  </a:lnTo>
                  <a:close/>
                  <a:moveTo>
                    <a:pt x="404490" y="0"/>
                  </a:moveTo>
                  <a:lnTo>
                    <a:pt x="1414097" y="0"/>
                  </a:lnTo>
                  <a:lnTo>
                    <a:pt x="1796178" y="366594"/>
                  </a:lnTo>
                  <a:lnTo>
                    <a:pt x="1730986" y="882701"/>
                  </a:lnTo>
                  <a:lnTo>
                    <a:pt x="1262116" y="558482"/>
                  </a:lnTo>
                  <a:lnTo>
                    <a:pt x="1243696" y="638853"/>
                  </a:lnTo>
                  <a:lnTo>
                    <a:pt x="564031" y="638853"/>
                  </a:lnTo>
                  <a:cubicBezTo>
                    <a:pt x="558973" y="616135"/>
                    <a:pt x="553310" y="592931"/>
                    <a:pt x="547433" y="569189"/>
                  </a:cubicBezTo>
                  <a:lnTo>
                    <a:pt x="85336" y="888723"/>
                  </a:lnTo>
                  <a:lnTo>
                    <a:pt x="63435" y="888723"/>
                  </a:lnTo>
                  <a:lnTo>
                    <a:pt x="0" y="386544"/>
                  </a:lnTo>
                  <a:lnTo>
                    <a:pt x="402019" y="820"/>
                  </a:lnTo>
                  <a:lnTo>
                    <a:pt x="403147" y="43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grpSp>
          <p:nvGrpSpPr>
            <p:cNvPr id="94" name="Graphic 2">
              <a:extLst>
                <a:ext uri="{FF2B5EF4-FFF2-40B4-BE49-F238E27FC236}">
                  <a16:creationId xmlns:a16="http://schemas.microsoft.com/office/drawing/2014/main" id="{554F85A5-3DAE-4F20-A95A-8E07CEDED4AF}"/>
                </a:ext>
              </a:extLst>
            </p:cNvPr>
            <p:cNvGrpSpPr/>
            <p:nvPr/>
          </p:nvGrpSpPr>
          <p:grpSpPr>
            <a:xfrm rot="10800000">
              <a:off x="10334368" y="1376484"/>
              <a:ext cx="754394" cy="2180572"/>
              <a:chOff x="5817392" y="2747486"/>
              <a:chExt cx="552450" cy="1596854"/>
            </a:xfrm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0BB0F014-CB87-4DD4-A21F-3A00E5DF63C7}"/>
                  </a:ext>
                </a:extLst>
              </p:cNvPr>
              <p:cNvSpPr/>
              <p:nvPr/>
            </p:nvSpPr>
            <p:spPr>
              <a:xfrm>
                <a:off x="5817392" y="3601390"/>
                <a:ext cx="552450" cy="742950"/>
              </a:xfrm>
              <a:custGeom>
                <a:avLst/>
                <a:gdLst>
                  <a:gd name="connsiteX0" fmla="*/ 551974 w 552450"/>
                  <a:gd name="connsiteY0" fmla="*/ 228614 h 742950"/>
                  <a:gd name="connsiteX1" fmla="*/ 279559 w 552450"/>
                  <a:gd name="connsiteY1" fmla="*/ 739154 h 742950"/>
                  <a:gd name="connsiteX2" fmla="*/ 7144 w 552450"/>
                  <a:gd name="connsiteY2" fmla="*/ 228614 h 742950"/>
                  <a:gd name="connsiteX3" fmla="*/ 551974 w 552450"/>
                  <a:gd name="connsiteY3" fmla="*/ 228614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742950">
                    <a:moveTo>
                      <a:pt x="551974" y="228614"/>
                    </a:moveTo>
                    <a:lnTo>
                      <a:pt x="279559" y="739154"/>
                    </a:lnTo>
                    <a:lnTo>
                      <a:pt x="7144" y="228614"/>
                    </a:lnTo>
                    <a:cubicBezTo>
                      <a:pt x="186214" y="-71423"/>
                      <a:pt x="367189" y="-61898"/>
                      <a:pt x="551974" y="228614"/>
                    </a:cubicBezTo>
                    <a:close/>
                  </a:path>
                </a:pathLst>
              </a:custGeom>
              <a:solidFill>
                <a:schemeClr val="accent1">
                  <a:alpha val="52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74BCE70-5C3C-450C-AE59-2B983573EB4F}"/>
                  </a:ext>
                </a:extLst>
              </p:cNvPr>
              <p:cNvSpPr/>
              <p:nvPr/>
            </p:nvSpPr>
            <p:spPr>
              <a:xfrm>
                <a:off x="5935503" y="3680081"/>
                <a:ext cx="304800" cy="657225"/>
              </a:xfrm>
              <a:custGeom>
                <a:avLst/>
                <a:gdLst>
                  <a:gd name="connsiteX0" fmla="*/ 297656 w 304800"/>
                  <a:gd name="connsiteY0" fmla="*/ 37526 h 657225"/>
                  <a:gd name="connsiteX1" fmla="*/ 161449 w 304800"/>
                  <a:gd name="connsiteY1" fmla="*/ 654746 h 657225"/>
                  <a:gd name="connsiteX2" fmla="*/ 7144 w 304800"/>
                  <a:gd name="connsiteY2" fmla="*/ 51814 h 657225"/>
                  <a:gd name="connsiteX3" fmla="*/ 297656 w 304800"/>
                  <a:gd name="connsiteY3" fmla="*/ 37526 h 65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800" h="657225">
                    <a:moveTo>
                      <a:pt x="297656" y="37526"/>
                    </a:moveTo>
                    <a:lnTo>
                      <a:pt x="161449" y="654746"/>
                    </a:lnTo>
                    <a:lnTo>
                      <a:pt x="7144" y="51814"/>
                    </a:lnTo>
                    <a:cubicBezTo>
                      <a:pt x="107156" y="-10099"/>
                      <a:pt x="188119" y="-574"/>
                      <a:pt x="297656" y="37526"/>
                    </a:cubicBezTo>
                    <a:close/>
                  </a:path>
                </a:pathLst>
              </a:custGeom>
              <a:solidFill>
                <a:schemeClr val="bg1">
                  <a:alpha val="54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99D7678F-6C3C-4B2C-A4EC-36FDBF0E17F0}"/>
                  </a:ext>
                </a:extLst>
              </p:cNvPr>
              <p:cNvSpPr/>
              <p:nvPr/>
            </p:nvSpPr>
            <p:spPr>
              <a:xfrm>
                <a:off x="5919078" y="2844641"/>
                <a:ext cx="337344" cy="952500"/>
              </a:xfrm>
              <a:custGeom>
                <a:avLst/>
                <a:gdLst>
                  <a:gd name="connsiteX0" fmla="*/ 277808 w 276225"/>
                  <a:gd name="connsiteY0" fmla="*/ 7144 h 952500"/>
                  <a:gd name="connsiteX1" fmla="*/ 277808 w 276225"/>
                  <a:gd name="connsiteY1" fmla="*/ 903446 h 952500"/>
                  <a:gd name="connsiteX2" fmla="*/ 95880 w 276225"/>
                  <a:gd name="connsiteY2" fmla="*/ 948214 h 952500"/>
                  <a:gd name="connsiteX3" fmla="*/ 7298 w 276225"/>
                  <a:gd name="connsiteY3" fmla="*/ 925354 h 952500"/>
                  <a:gd name="connsiteX4" fmla="*/ 9203 w 276225"/>
                  <a:gd name="connsiteY4" fmla="*/ 7144 h 952500"/>
                  <a:gd name="connsiteX5" fmla="*/ 277808 w 276225"/>
                  <a:gd name="connsiteY5" fmla="*/ 7144 h 95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6225" h="952500">
                    <a:moveTo>
                      <a:pt x="277808" y="7144"/>
                    </a:moveTo>
                    <a:cubicBezTo>
                      <a:pt x="278760" y="277654"/>
                      <a:pt x="276855" y="511016"/>
                      <a:pt x="277808" y="903446"/>
                    </a:cubicBezTo>
                    <a:cubicBezTo>
                      <a:pt x="193035" y="926306"/>
                      <a:pt x="159698" y="947261"/>
                      <a:pt x="95880" y="948214"/>
                    </a:cubicBezTo>
                    <a:cubicBezTo>
                      <a:pt x="57780" y="948214"/>
                      <a:pt x="45398" y="925354"/>
                      <a:pt x="7298" y="925354"/>
                    </a:cubicBezTo>
                    <a:cubicBezTo>
                      <a:pt x="6345" y="530066"/>
                      <a:pt x="10155" y="287179"/>
                      <a:pt x="9203" y="7144"/>
                    </a:cubicBezTo>
                    <a:lnTo>
                      <a:pt x="277808" y="7144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FC48AACD-68EE-4350-801D-5495194D55C9}"/>
                  </a:ext>
                </a:extLst>
              </p:cNvPr>
              <p:cNvSpPr/>
              <p:nvPr/>
            </p:nvSpPr>
            <p:spPr>
              <a:xfrm>
                <a:off x="6214479" y="2843688"/>
                <a:ext cx="152400" cy="990600"/>
              </a:xfrm>
              <a:custGeom>
                <a:avLst/>
                <a:gdLst>
                  <a:gd name="connsiteX0" fmla="*/ 152031 w 152400"/>
                  <a:gd name="connsiteY0" fmla="*/ 8096 h 990600"/>
                  <a:gd name="connsiteX1" fmla="*/ 152031 w 152400"/>
                  <a:gd name="connsiteY1" fmla="*/ 980599 h 990600"/>
                  <a:gd name="connsiteX2" fmla="*/ 7251 w 152400"/>
                  <a:gd name="connsiteY2" fmla="*/ 905351 h 990600"/>
                  <a:gd name="connsiteX3" fmla="*/ 12013 w 152400"/>
                  <a:gd name="connsiteY3" fmla="*/ 7144 h 990600"/>
                  <a:gd name="connsiteX4" fmla="*/ 152031 w 152400"/>
                  <a:gd name="connsiteY4" fmla="*/ 8096 h 99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00" h="990600">
                    <a:moveTo>
                      <a:pt x="152031" y="8096"/>
                    </a:moveTo>
                    <a:cubicBezTo>
                      <a:pt x="152983" y="346234"/>
                      <a:pt x="151078" y="536734"/>
                      <a:pt x="152031" y="980599"/>
                    </a:cubicBezTo>
                    <a:cubicBezTo>
                      <a:pt x="78688" y="1003459"/>
                      <a:pt x="39636" y="931069"/>
                      <a:pt x="7251" y="905351"/>
                    </a:cubicBezTo>
                    <a:cubicBezTo>
                      <a:pt x="6298" y="698659"/>
                      <a:pt x="12013" y="156686"/>
                      <a:pt x="12013" y="7144"/>
                    </a:cubicBezTo>
                    <a:lnTo>
                      <a:pt x="152031" y="8096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6F5BA7E9-B646-4D40-BB32-EAA248775390}"/>
                  </a:ext>
                </a:extLst>
              </p:cNvPr>
              <p:cNvSpPr/>
              <p:nvPr/>
            </p:nvSpPr>
            <p:spPr>
              <a:xfrm>
                <a:off x="5817922" y="2845593"/>
                <a:ext cx="142875" cy="981075"/>
              </a:xfrm>
              <a:custGeom>
                <a:avLst/>
                <a:gdLst>
                  <a:gd name="connsiteX0" fmla="*/ 141870 w 142875"/>
                  <a:gd name="connsiteY0" fmla="*/ 7144 h 981075"/>
                  <a:gd name="connsiteX1" fmla="*/ 139012 w 142875"/>
                  <a:gd name="connsiteY1" fmla="*/ 925354 h 981075"/>
                  <a:gd name="connsiteX2" fmla="*/ 7567 w 142875"/>
                  <a:gd name="connsiteY2" fmla="*/ 980599 h 981075"/>
                  <a:gd name="connsiteX3" fmla="*/ 7567 w 142875"/>
                  <a:gd name="connsiteY3" fmla="*/ 7144 h 981075"/>
                  <a:gd name="connsiteX4" fmla="*/ 141870 w 142875"/>
                  <a:gd name="connsiteY4" fmla="*/ 7144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875" h="981075">
                    <a:moveTo>
                      <a:pt x="141870" y="7144"/>
                    </a:moveTo>
                    <a:cubicBezTo>
                      <a:pt x="142822" y="320516"/>
                      <a:pt x="137107" y="487204"/>
                      <a:pt x="139012" y="925354"/>
                    </a:cubicBezTo>
                    <a:cubicBezTo>
                      <a:pt x="107580" y="925354"/>
                      <a:pt x="38047" y="980599"/>
                      <a:pt x="7567" y="980599"/>
                    </a:cubicBezTo>
                    <a:cubicBezTo>
                      <a:pt x="6615" y="748189"/>
                      <a:pt x="7567" y="180499"/>
                      <a:pt x="7567" y="7144"/>
                    </a:cubicBezTo>
                    <a:lnTo>
                      <a:pt x="141870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9C32FBE7-A6AB-44E4-8F8F-BF954E848EF2}"/>
                  </a:ext>
                </a:extLst>
              </p:cNvPr>
              <p:cNvSpPr/>
              <p:nvPr/>
            </p:nvSpPr>
            <p:spPr>
              <a:xfrm>
                <a:off x="5818346" y="2747486"/>
                <a:ext cx="548533" cy="148225"/>
              </a:xfrm>
              <a:custGeom>
                <a:avLst/>
                <a:gdLst>
                  <a:gd name="connsiteX0" fmla="*/ 7144 w 552450"/>
                  <a:gd name="connsiteY0" fmla="*/ 7144 h 161925"/>
                  <a:gd name="connsiteX1" fmla="*/ 552926 w 552450"/>
                  <a:gd name="connsiteY1" fmla="*/ 7144 h 161925"/>
                  <a:gd name="connsiteX2" fmla="*/ 552926 w 552450"/>
                  <a:gd name="connsiteY2" fmla="*/ 162401 h 161925"/>
                  <a:gd name="connsiteX3" fmla="*/ 7144 w 552450"/>
                  <a:gd name="connsiteY3" fmla="*/ 162401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161925">
                    <a:moveTo>
                      <a:pt x="7144" y="7144"/>
                    </a:moveTo>
                    <a:lnTo>
                      <a:pt x="552926" y="7144"/>
                    </a:lnTo>
                    <a:lnTo>
                      <a:pt x="552926" y="162401"/>
                    </a:lnTo>
                    <a:lnTo>
                      <a:pt x="7144" y="16240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3098ABEF-1C25-468B-8E33-7755AC7E88FE}"/>
                  </a:ext>
                </a:extLst>
              </p:cNvPr>
              <p:cNvSpPr/>
              <p:nvPr/>
            </p:nvSpPr>
            <p:spPr>
              <a:xfrm>
                <a:off x="6014561" y="4183185"/>
                <a:ext cx="161925" cy="152400"/>
              </a:xfrm>
              <a:custGeom>
                <a:avLst/>
                <a:gdLst>
                  <a:gd name="connsiteX0" fmla="*/ 163354 w 161925"/>
                  <a:gd name="connsiteY0" fmla="*/ 7814 h 152400"/>
                  <a:gd name="connsiteX1" fmla="*/ 85249 w 161925"/>
                  <a:gd name="connsiteY1" fmla="*/ 154499 h 152400"/>
                  <a:gd name="connsiteX2" fmla="*/ 7144 w 161925"/>
                  <a:gd name="connsiteY2" fmla="*/ 7814 h 152400"/>
                  <a:gd name="connsiteX3" fmla="*/ 163354 w 161925"/>
                  <a:gd name="connsiteY3" fmla="*/ 7814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152400">
                    <a:moveTo>
                      <a:pt x="163354" y="7814"/>
                    </a:moveTo>
                    <a:lnTo>
                      <a:pt x="85249" y="154499"/>
                    </a:lnTo>
                    <a:lnTo>
                      <a:pt x="7144" y="7814"/>
                    </a:lnTo>
                    <a:cubicBezTo>
                      <a:pt x="47149" y="8767"/>
                      <a:pt x="107156" y="5910"/>
                      <a:pt x="163354" y="7814"/>
                    </a:cubicBezTo>
                    <a:close/>
                  </a:path>
                </a:pathLst>
              </a:custGeom>
              <a:solidFill>
                <a:srgbClr val="231F2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352165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0" name="Freeform 13">
            <a:extLst>
              <a:ext uri="{FF2B5EF4-FFF2-40B4-BE49-F238E27FC236}">
                <a16:creationId xmlns:a16="http://schemas.microsoft.com/office/drawing/2014/main" id="{B6F09283-C6C6-475C-9E8A-E85271AE71C6}"/>
              </a:ext>
            </a:extLst>
          </p:cNvPr>
          <p:cNvSpPr>
            <a:spLocks/>
          </p:cNvSpPr>
          <p:nvPr/>
        </p:nvSpPr>
        <p:spPr bwMode="auto">
          <a:xfrm rot="8950285" flipV="1">
            <a:off x="2124405" y="3619394"/>
            <a:ext cx="2914995" cy="4369901"/>
          </a:xfrm>
          <a:custGeom>
            <a:avLst/>
            <a:gdLst>
              <a:gd name="T0" fmla="*/ 388 w 2127"/>
              <a:gd name="T1" fmla="*/ 1550 h 3157"/>
              <a:gd name="T2" fmla="*/ 312 w 2127"/>
              <a:gd name="T3" fmla="*/ 1481 h 3157"/>
              <a:gd name="T4" fmla="*/ 259 w 2127"/>
              <a:gd name="T5" fmla="*/ 1260 h 3157"/>
              <a:gd name="T6" fmla="*/ 380 w 2127"/>
              <a:gd name="T7" fmla="*/ 1152 h 3157"/>
              <a:gd name="T8" fmla="*/ 318 w 2127"/>
              <a:gd name="T9" fmla="*/ 915 h 3157"/>
              <a:gd name="T10" fmla="*/ 345 w 2127"/>
              <a:gd name="T11" fmla="*/ 802 h 3157"/>
              <a:gd name="T12" fmla="*/ 349 w 2127"/>
              <a:gd name="T13" fmla="*/ 635 h 3157"/>
              <a:gd name="T14" fmla="*/ 421 w 2127"/>
              <a:gd name="T15" fmla="*/ 485 h 3157"/>
              <a:gd name="T16" fmla="*/ 561 w 2127"/>
              <a:gd name="T17" fmla="*/ 367 h 3157"/>
              <a:gd name="T18" fmla="*/ 569 w 2127"/>
              <a:gd name="T19" fmla="*/ 271 h 3157"/>
              <a:gd name="T20" fmla="*/ 561 w 2127"/>
              <a:gd name="T21" fmla="*/ 181 h 3157"/>
              <a:gd name="T22" fmla="*/ 625 w 2127"/>
              <a:gd name="T23" fmla="*/ 148 h 3157"/>
              <a:gd name="T24" fmla="*/ 769 w 2127"/>
              <a:gd name="T25" fmla="*/ 90 h 3157"/>
              <a:gd name="T26" fmla="*/ 909 w 2127"/>
              <a:gd name="T27" fmla="*/ 57 h 3157"/>
              <a:gd name="T28" fmla="*/ 1114 w 2127"/>
              <a:gd name="T29" fmla="*/ 148 h 3157"/>
              <a:gd name="T30" fmla="*/ 1236 w 2127"/>
              <a:gd name="T31" fmla="*/ 300 h 3157"/>
              <a:gd name="T32" fmla="*/ 1447 w 2127"/>
              <a:gd name="T33" fmla="*/ 373 h 3157"/>
              <a:gd name="T34" fmla="*/ 1554 w 2127"/>
              <a:gd name="T35" fmla="*/ 475 h 3157"/>
              <a:gd name="T36" fmla="*/ 1775 w 2127"/>
              <a:gd name="T37" fmla="*/ 691 h 3157"/>
              <a:gd name="T38" fmla="*/ 1677 w 2127"/>
              <a:gd name="T39" fmla="*/ 814 h 3157"/>
              <a:gd name="T40" fmla="*/ 1939 w 2127"/>
              <a:gd name="T41" fmla="*/ 1097 h 3157"/>
              <a:gd name="T42" fmla="*/ 1890 w 2127"/>
              <a:gd name="T43" fmla="*/ 1273 h 3157"/>
              <a:gd name="T44" fmla="*/ 2095 w 2127"/>
              <a:gd name="T45" fmla="*/ 1310 h 3157"/>
              <a:gd name="T46" fmla="*/ 1794 w 2127"/>
              <a:gd name="T47" fmla="*/ 1274 h 3157"/>
              <a:gd name="T48" fmla="*/ 1811 w 2127"/>
              <a:gd name="T49" fmla="*/ 1429 h 3157"/>
              <a:gd name="T50" fmla="*/ 1930 w 2127"/>
              <a:gd name="T51" fmla="*/ 1478 h 3157"/>
              <a:gd name="T52" fmla="*/ 1627 w 2127"/>
              <a:gd name="T53" fmla="*/ 1415 h 3157"/>
              <a:gd name="T54" fmla="*/ 1667 w 2127"/>
              <a:gd name="T55" fmla="*/ 1497 h 3157"/>
              <a:gd name="T56" fmla="*/ 1629 w 2127"/>
              <a:gd name="T57" fmla="*/ 1664 h 3157"/>
              <a:gd name="T58" fmla="*/ 1496 w 2127"/>
              <a:gd name="T59" fmla="*/ 1500 h 3157"/>
              <a:gd name="T60" fmla="*/ 1532 w 2127"/>
              <a:gd name="T61" fmla="*/ 1589 h 3157"/>
              <a:gd name="T62" fmla="*/ 1509 w 2127"/>
              <a:gd name="T63" fmla="*/ 1647 h 3157"/>
              <a:gd name="T64" fmla="*/ 1579 w 2127"/>
              <a:gd name="T65" fmla="*/ 1799 h 3157"/>
              <a:gd name="T66" fmla="*/ 1631 w 2127"/>
              <a:gd name="T67" fmla="*/ 2080 h 3157"/>
              <a:gd name="T68" fmla="*/ 1652 w 2127"/>
              <a:gd name="T69" fmla="*/ 2242 h 3157"/>
              <a:gd name="T70" fmla="*/ 1572 w 2127"/>
              <a:gd name="T71" fmla="*/ 2303 h 3157"/>
              <a:gd name="T72" fmla="*/ 1567 w 2127"/>
              <a:gd name="T73" fmla="*/ 2433 h 3157"/>
              <a:gd name="T74" fmla="*/ 1498 w 2127"/>
              <a:gd name="T75" fmla="*/ 2455 h 3157"/>
              <a:gd name="T76" fmla="*/ 1384 w 2127"/>
              <a:gd name="T77" fmla="*/ 2483 h 3157"/>
              <a:gd name="T78" fmla="*/ 1251 w 2127"/>
              <a:gd name="T79" fmla="*/ 2679 h 3157"/>
              <a:gd name="T80" fmla="*/ 998 w 2127"/>
              <a:gd name="T81" fmla="*/ 2538 h 3157"/>
              <a:gd name="T82" fmla="*/ 790 w 2127"/>
              <a:gd name="T83" fmla="*/ 2468 h 3157"/>
              <a:gd name="T84" fmla="*/ 649 w 2127"/>
              <a:gd name="T85" fmla="*/ 2321 h 3157"/>
              <a:gd name="T86" fmla="*/ 513 w 2127"/>
              <a:gd name="T87" fmla="*/ 2337 h 3157"/>
              <a:gd name="T88" fmla="*/ 574 w 2127"/>
              <a:gd name="T89" fmla="*/ 2476 h 3157"/>
              <a:gd name="T90" fmla="*/ 545 w 2127"/>
              <a:gd name="T91" fmla="*/ 2580 h 3157"/>
              <a:gd name="T92" fmla="*/ 349 w 2127"/>
              <a:gd name="T93" fmla="*/ 2754 h 3157"/>
              <a:gd name="T94" fmla="*/ 407 w 2127"/>
              <a:gd name="T95" fmla="*/ 2783 h 3157"/>
              <a:gd name="T96" fmla="*/ 456 w 2127"/>
              <a:gd name="T97" fmla="*/ 2817 h 3157"/>
              <a:gd name="T98" fmla="*/ 449 w 2127"/>
              <a:gd name="T99" fmla="*/ 2968 h 3157"/>
              <a:gd name="T100" fmla="*/ 392 w 2127"/>
              <a:gd name="T101" fmla="*/ 3084 h 3157"/>
              <a:gd name="T102" fmla="*/ 349 w 2127"/>
              <a:gd name="T103" fmla="*/ 3149 h 3157"/>
              <a:gd name="T104" fmla="*/ 164 w 2127"/>
              <a:gd name="T105" fmla="*/ 3145 h 3157"/>
              <a:gd name="T106" fmla="*/ 18 w 2127"/>
              <a:gd name="T107" fmla="*/ 2940 h 3157"/>
              <a:gd name="T108" fmla="*/ 139 w 2127"/>
              <a:gd name="T109" fmla="*/ 2743 h 3157"/>
              <a:gd name="T110" fmla="*/ 100 w 2127"/>
              <a:gd name="T111" fmla="*/ 2541 h 3157"/>
              <a:gd name="T112" fmla="*/ 211 w 2127"/>
              <a:gd name="T113" fmla="*/ 2293 h 3157"/>
              <a:gd name="T114" fmla="*/ 341 w 2127"/>
              <a:gd name="T115" fmla="*/ 2266 h 3157"/>
              <a:gd name="T116" fmla="*/ 417 w 2127"/>
              <a:gd name="T117" fmla="*/ 2296 h 3157"/>
              <a:gd name="T118" fmla="*/ 508 w 2127"/>
              <a:gd name="T119" fmla="*/ 2062 h 3157"/>
              <a:gd name="T120" fmla="*/ 488 w 2127"/>
              <a:gd name="T121" fmla="*/ 1904 h 3157"/>
              <a:gd name="T122" fmla="*/ 496 w 2127"/>
              <a:gd name="T123" fmla="*/ 1782 h 3157"/>
              <a:gd name="T124" fmla="*/ 514 w 2127"/>
              <a:gd name="T125" fmla="*/ 1618 h 3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7" h="3157">
                <a:moveTo>
                  <a:pt x="440" y="1547"/>
                </a:moveTo>
                <a:cubicBezTo>
                  <a:pt x="431" y="1553"/>
                  <a:pt x="430" y="1563"/>
                  <a:pt x="426" y="1570"/>
                </a:cubicBezTo>
                <a:cubicBezTo>
                  <a:pt x="422" y="1577"/>
                  <a:pt x="419" y="1587"/>
                  <a:pt x="408" y="1586"/>
                </a:cubicBezTo>
                <a:cubicBezTo>
                  <a:pt x="395" y="1585"/>
                  <a:pt x="382" y="1582"/>
                  <a:pt x="376" y="1569"/>
                </a:cubicBezTo>
                <a:cubicBezTo>
                  <a:pt x="370" y="1558"/>
                  <a:pt x="372" y="1549"/>
                  <a:pt x="388" y="1550"/>
                </a:cubicBezTo>
                <a:cubicBezTo>
                  <a:pt x="399" y="1551"/>
                  <a:pt x="401" y="1544"/>
                  <a:pt x="401" y="1535"/>
                </a:cubicBezTo>
                <a:cubicBezTo>
                  <a:pt x="403" y="1510"/>
                  <a:pt x="380" y="1494"/>
                  <a:pt x="357" y="1505"/>
                </a:cubicBezTo>
                <a:cubicBezTo>
                  <a:pt x="349" y="1508"/>
                  <a:pt x="342" y="1512"/>
                  <a:pt x="333" y="1515"/>
                </a:cubicBezTo>
                <a:cubicBezTo>
                  <a:pt x="323" y="1517"/>
                  <a:pt x="315" y="1514"/>
                  <a:pt x="309" y="1505"/>
                </a:cubicBezTo>
                <a:cubicBezTo>
                  <a:pt x="302" y="1496"/>
                  <a:pt x="307" y="1489"/>
                  <a:pt x="312" y="1481"/>
                </a:cubicBezTo>
                <a:cubicBezTo>
                  <a:pt x="321" y="1467"/>
                  <a:pt x="336" y="1464"/>
                  <a:pt x="351" y="1459"/>
                </a:cubicBezTo>
                <a:cubicBezTo>
                  <a:pt x="387" y="1447"/>
                  <a:pt x="387" y="1447"/>
                  <a:pt x="375" y="1411"/>
                </a:cubicBezTo>
                <a:cubicBezTo>
                  <a:pt x="364" y="1376"/>
                  <a:pt x="354" y="1342"/>
                  <a:pt x="353" y="1306"/>
                </a:cubicBezTo>
                <a:cubicBezTo>
                  <a:pt x="353" y="1294"/>
                  <a:pt x="346" y="1293"/>
                  <a:pt x="338" y="1291"/>
                </a:cubicBezTo>
                <a:cubicBezTo>
                  <a:pt x="312" y="1284"/>
                  <a:pt x="286" y="1275"/>
                  <a:pt x="259" y="1260"/>
                </a:cubicBezTo>
                <a:cubicBezTo>
                  <a:pt x="282" y="1252"/>
                  <a:pt x="302" y="1256"/>
                  <a:pt x="323" y="1257"/>
                </a:cubicBezTo>
                <a:cubicBezTo>
                  <a:pt x="367" y="1259"/>
                  <a:pt x="387" y="1243"/>
                  <a:pt x="392" y="1204"/>
                </a:cubicBezTo>
                <a:cubicBezTo>
                  <a:pt x="395" y="1186"/>
                  <a:pt x="389" y="1176"/>
                  <a:pt x="371" y="1172"/>
                </a:cubicBezTo>
                <a:cubicBezTo>
                  <a:pt x="363" y="1170"/>
                  <a:pt x="355" y="1170"/>
                  <a:pt x="348" y="1164"/>
                </a:cubicBezTo>
                <a:cubicBezTo>
                  <a:pt x="356" y="1152"/>
                  <a:pt x="369" y="1152"/>
                  <a:pt x="380" y="1152"/>
                </a:cubicBezTo>
                <a:cubicBezTo>
                  <a:pt x="392" y="1152"/>
                  <a:pt x="395" y="1147"/>
                  <a:pt x="396" y="1137"/>
                </a:cubicBezTo>
                <a:cubicBezTo>
                  <a:pt x="398" y="1109"/>
                  <a:pt x="388" y="1086"/>
                  <a:pt x="374" y="1063"/>
                </a:cubicBezTo>
                <a:cubicBezTo>
                  <a:pt x="366" y="1050"/>
                  <a:pt x="357" y="1036"/>
                  <a:pt x="349" y="1023"/>
                </a:cubicBezTo>
                <a:cubicBezTo>
                  <a:pt x="337" y="1002"/>
                  <a:pt x="333" y="980"/>
                  <a:pt x="340" y="957"/>
                </a:cubicBezTo>
                <a:cubicBezTo>
                  <a:pt x="346" y="934"/>
                  <a:pt x="340" y="923"/>
                  <a:pt x="318" y="915"/>
                </a:cubicBezTo>
                <a:cubicBezTo>
                  <a:pt x="315" y="914"/>
                  <a:pt x="312" y="914"/>
                  <a:pt x="307" y="913"/>
                </a:cubicBezTo>
                <a:cubicBezTo>
                  <a:pt x="316" y="897"/>
                  <a:pt x="331" y="894"/>
                  <a:pt x="344" y="889"/>
                </a:cubicBezTo>
                <a:cubicBezTo>
                  <a:pt x="360" y="883"/>
                  <a:pt x="372" y="874"/>
                  <a:pt x="377" y="857"/>
                </a:cubicBezTo>
                <a:cubicBezTo>
                  <a:pt x="382" y="845"/>
                  <a:pt x="380" y="836"/>
                  <a:pt x="367" y="831"/>
                </a:cubicBezTo>
                <a:cubicBezTo>
                  <a:pt x="353" y="826"/>
                  <a:pt x="344" y="819"/>
                  <a:pt x="345" y="802"/>
                </a:cubicBezTo>
                <a:cubicBezTo>
                  <a:pt x="345" y="786"/>
                  <a:pt x="357" y="784"/>
                  <a:pt x="369" y="781"/>
                </a:cubicBezTo>
                <a:cubicBezTo>
                  <a:pt x="373" y="780"/>
                  <a:pt x="380" y="780"/>
                  <a:pt x="379" y="773"/>
                </a:cubicBezTo>
                <a:cubicBezTo>
                  <a:pt x="379" y="765"/>
                  <a:pt x="375" y="756"/>
                  <a:pt x="367" y="754"/>
                </a:cubicBezTo>
                <a:cubicBezTo>
                  <a:pt x="345" y="748"/>
                  <a:pt x="347" y="734"/>
                  <a:pt x="352" y="716"/>
                </a:cubicBezTo>
                <a:cubicBezTo>
                  <a:pt x="358" y="689"/>
                  <a:pt x="357" y="662"/>
                  <a:pt x="349" y="635"/>
                </a:cubicBezTo>
                <a:cubicBezTo>
                  <a:pt x="347" y="627"/>
                  <a:pt x="346" y="620"/>
                  <a:pt x="351" y="613"/>
                </a:cubicBezTo>
                <a:cubicBezTo>
                  <a:pt x="364" y="593"/>
                  <a:pt x="371" y="574"/>
                  <a:pt x="356" y="551"/>
                </a:cubicBezTo>
                <a:cubicBezTo>
                  <a:pt x="351" y="542"/>
                  <a:pt x="361" y="537"/>
                  <a:pt x="367" y="538"/>
                </a:cubicBezTo>
                <a:cubicBezTo>
                  <a:pt x="400" y="545"/>
                  <a:pt x="411" y="528"/>
                  <a:pt x="413" y="499"/>
                </a:cubicBezTo>
                <a:cubicBezTo>
                  <a:pt x="414" y="494"/>
                  <a:pt x="418" y="490"/>
                  <a:pt x="421" y="485"/>
                </a:cubicBezTo>
                <a:cubicBezTo>
                  <a:pt x="437" y="458"/>
                  <a:pt x="439" y="456"/>
                  <a:pt x="470" y="463"/>
                </a:cubicBezTo>
                <a:cubicBezTo>
                  <a:pt x="487" y="467"/>
                  <a:pt x="498" y="465"/>
                  <a:pt x="506" y="447"/>
                </a:cubicBezTo>
                <a:cubicBezTo>
                  <a:pt x="512" y="434"/>
                  <a:pt x="523" y="422"/>
                  <a:pt x="539" y="420"/>
                </a:cubicBezTo>
                <a:cubicBezTo>
                  <a:pt x="554" y="418"/>
                  <a:pt x="555" y="408"/>
                  <a:pt x="555" y="397"/>
                </a:cubicBezTo>
                <a:cubicBezTo>
                  <a:pt x="555" y="386"/>
                  <a:pt x="554" y="376"/>
                  <a:pt x="561" y="367"/>
                </a:cubicBezTo>
                <a:cubicBezTo>
                  <a:pt x="566" y="360"/>
                  <a:pt x="561" y="355"/>
                  <a:pt x="556" y="352"/>
                </a:cubicBezTo>
                <a:cubicBezTo>
                  <a:pt x="548" y="349"/>
                  <a:pt x="541" y="347"/>
                  <a:pt x="533" y="346"/>
                </a:cubicBezTo>
                <a:cubicBezTo>
                  <a:pt x="507" y="339"/>
                  <a:pt x="506" y="337"/>
                  <a:pt x="517" y="314"/>
                </a:cubicBezTo>
                <a:cubicBezTo>
                  <a:pt x="522" y="302"/>
                  <a:pt x="530" y="292"/>
                  <a:pt x="536" y="281"/>
                </a:cubicBezTo>
                <a:cubicBezTo>
                  <a:pt x="544" y="268"/>
                  <a:pt x="552" y="255"/>
                  <a:pt x="569" y="271"/>
                </a:cubicBezTo>
                <a:cubicBezTo>
                  <a:pt x="575" y="276"/>
                  <a:pt x="583" y="273"/>
                  <a:pt x="585" y="264"/>
                </a:cubicBezTo>
                <a:cubicBezTo>
                  <a:pt x="588" y="253"/>
                  <a:pt x="592" y="241"/>
                  <a:pt x="578" y="232"/>
                </a:cubicBezTo>
                <a:cubicBezTo>
                  <a:pt x="577" y="232"/>
                  <a:pt x="576" y="232"/>
                  <a:pt x="574" y="231"/>
                </a:cubicBezTo>
                <a:cubicBezTo>
                  <a:pt x="566" y="228"/>
                  <a:pt x="552" y="235"/>
                  <a:pt x="550" y="220"/>
                </a:cubicBezTo>
                <a:cubicBezTo>
                  <a:pt x="548" y="206"/>
                  <a:pt x="552" y="193"/>
                  <a:pt x="561" y="181"/>
                </a:cubicBezTo>
                <a:cubicBezTo>
                  <a:pt x="569" y="172"/>
                  <a:pt x="580" y="166"/>
                  <a:pt x="591" y="162"/>
                </a:cubicBezTo>
                <a:cubicBezTo>
                  <a:pt x="600" y="159"/>
                  <a:pt x="607" y="159"/>
                  <a:pt x="608" y="171"/>
                </a:cubicBezTo>
                <a:cubicBezTo>
                  <a:pt x="609" y="175"/>
                  <a:pt x="611" y="179"/>
                  <a:pt x="615" y="179"/>
                </a:cubicBezTo>
                <a:cubicBezTo>
                  <a:pt x="622" y="179"/>
                  <a:pt x="623" y="174"/>
                  <a:pt x="623" y="170"/>
                </a:cubicBezTo>
                <a:cubicBezTo>
                  <a:pt x="624" y="162"/>
                  <a:pt x="624" y="155"/>
                  <a:pt x="625" y="148"/>
                </a:cubicBezTo>
                <a:cubicBezTo>
                  <a:pt x="628" y="124"/>
                  <a:pt x="644" y="115"/>
                  <a:pt x="666" y="124"/>
                </a:cubicBezTo>
                <a:cubicBezTo>
                  <a:pt x="669" y="125"/>
                  <a:pt x="671" y="126"/>
                  <a:pt x="673" y="127"/>
                </a:cubicBezTo>
                <a:cubicBezTo>
                  <a:pt x="705" y="144"/>
                  <a:pt x="710" y="143"/>
                  <a:pt x="725" y="109"/>
                </a:cubicBezTo>
                <a:cubicBezTo>
                  <a:pt x="731" y="96"/>
                  <a:pt x="738" y="89"/>
                  <a:pt x="753" y="91"/>
                </a:cubicBezTo>
                <a:cubicBezTo>
                  <a:pt x="759" y="92"/>
                  <a:pt x="764" y="91"/>
                  <a:pt x="769" y="90"/>
                </a:cubicBezTo>
                <a:cubicBezTo>
                  <a:pt x="799" y="89"/>
                  <a:pt x="822" y="78"/>
                  <a:pt x="829" y="45"/>
                </a:cubicBezTo>
                <a:cubicBezTo>
                  <a:pt x="832" y="33"/>
                  <a:pt x="837" y="21"/>
                  <a:pt x="845" y="11"/>
                </a:cubicBezTo>
                <a:cubicBezTo>
                  <a:pt x="850" y="4"/>
                  <a:pt x="858" y="0"/>
                  <a:pt x="866" y="3"/>
                </a:cubicBezTo>
                <a:cubicBezTo>
                  <a:pt x="876" y="6"/>
                  <a:pt x="872" y="15"/>
                  <a:pt x="871" y="22"/>
                </a:cubicBezTo>
                <a:cubicBezTo>
                  <a:pt x="867" y="66"/>
                  <a:pt x="867" y="66"/>
                  <a:pt x="909" y="57"/>
                </a:cubicBezTo>
                <a:cubicBezTo>
                  <a:pt x="924" y="54"/>
                  <a:pt x="938" y="53"/>
                  <a:pt x="953" y="56"/>
                </a:cubicBezTo>
                <a:cubicBezTo>
                  <a:pt x="968" y="60"/>
                  <a:pt x="980" y="63"/>
                  <a:pt x="986" y="82"/>
                </a:cubicBezTo>
                <a:cubicBezTo>
                  <a:pt x="996" y="109"/>
                  <a:pt x="1034" y="117"/>
                  <a:pt x="1066" y="102"/>
                </a:cubicBezTo>
                <a:cubicBezTo>
                  <a:pt x="1071" y="100"/>
                  <a:pt x="1075" y="97"/>
                  <a:pt x="1081" y="94"/>
                </a:cubicBezTo>
                <a:cubicBezTo>
                  <a:pt x="1085" y="117"/>
                  <a:pt x="1091" y="138"/>
                  <a:pt x="1114" y="148"/>
                </a:cubicBezTo>
                <a:cubicBezTo>
                  <a:pt x="1135" y="157"/>
                  <a:pt x="1155" y="152"/>
                  <a:pt x="1176" y="148"/>
                </a:cubicBezTo>
                <a:cubicBezTo>
                  <a:pt x="1178" y="154"/>
                  <a:pt x="1174" y="156"/>
                  <a:pt x="1172" y="159"/>
                </a:cubicBezTo>
                <a:cubicBezTo>
                  <a:pt x="1152" y="181"/>
                  <a:pt x="1160" y="206"/>
                  <a:pt x="1189" y="215"/>
                </a:cubicBezTo>
                <a:cubicBezTo>
                  <a:pt x="1219" y="224"/>
                  <a:pt x="1219" y="224"/>
                  <a:pt x="1209" y="254"/>
                </a:cubicBezTo>
                <a:cubicBezTo>
                  <a:pt x="1202" y="275"/>
                  <a:pt x="1214" y="297"/>
                  <a:pt x="1236" y="300"/>
                </a:cubicBezTo>
                <a:cubicBezTo>
                  <a:pt x="1247" y="302"/>
                  <a:pt x="1248" y="292"/>
                  <a:pt x="1250" y="285"/>
                </a:cubicBezTo>
                <a:cubicBezTo>
                  <a:pt x="1253" y="273"/>
                  <a:pt x="1255" y="259"/>
                  <a:pt x="1270" y="255"/>
                </a:cubicBezTo>
                <a:cubicBezTo>
                  <a:pt x="1280" y="253"/>
                  <a:pt x="1287" y="252"/>
                  <a:pt x="1283" y="267"/>
                </a:cubicBezTo>
                <a:cubicBezTo>
                  <a:pt x="1274" y="305"/>
                  <a:pt x="1284" y="318"/>
                  <a:pt x="1322" y="321"/>
                </a:cubicBezTo>
                <a:cubicBezTo>
                  <a:pt x="1370" y="325"/>
                  <a:pt x="1411" y="342"/>
                  <a:pt x="1447" y="373"/>
                </a:cubicBezTo>
                <a:cubicBezTo>
                  <a:pt x="1465" y="389"/>
                  <a:pt x="1484" y="402"/>
                  <a:pt x="1507" y="410"/>
                </a:cubicBezTo>
                <a:cubicBezTo>
                  <a:pt x="1519" y="414"/>
                  <a:pt x="1530" y="414"/>
                  <a:pt x="1540" y="405"/>
                </a:cubicBezTo>
                <a:cubicBezTo>
                  <a:pt x="1549" y="397"/>
                  <a:pt x="1560" y="392"/>
                  <a:pt x="1570" y="402"/>
                </a:cubicBezTo>
                <a:cubicBezTo>
                  <a:pt x="1580" y="413"/>
                  <a:pt x="1569" y="421"/>
                  <a:pt x="1563" y="427"/>
                </a:cubicBezTo>
                <a:cubicBezTo>
                  <a:pt x="1548" y="442"/>
                  <a:pt x="1547" y="456"/>
                  <a:pt x="1554" y="475"/>
                </a:cubicBezTo>
                <a:cubicBezTo>
                  <a:pt x="1581" y="551"/>
                  <a:pt x="1584" y="629"/>
                  <a:pt x="1581" y="708"/>
                </a:cubicBezTo>
                <a:cubicBezTo>
                  <a:pt x="1580" y="748"/>
                  <a:pt x="1580" y="748"/>
                  <a:pt x="1616" y="763"/>
                </a:cubicBezTo>
                <a:cubicBezTo>
                  <a:pt x="1649" y="776"/>
                  <a:pt x="1649" y="776"/>
                  <a:pt x="1675" y="750"/>
                </a:cubicBezTo>
                <a:cubicBezTo>
                  <a:pt x="1693" y="732"/>
                  <a:pt x="1711" y="713"/>
                  <a:pt x="1734" y="700"/>
                </a:cubicBezTo>
                <a:cubicBezTo>
                  <a:pt x="1746" y="694"/>
                  <a:pt x="1759" y="688"/>
                  <a:pt x="1775" y="691"/>
                </a:cubicBezTo>
                <a:cubicBezTo>
                  <a:pt x="1772" y="703"/>
                  <a:pt x="1764" y="711"/>
                  <a:pt x="1758" y="720"/>
                </a:cubicBezTo>
                <a:cubicBezTo>
                  <a:pt x="1746" y="738"/>
                  <a:pt x="1738" y="757"/>
                  <a:pt x="1738" y="778"/>
                </a:cubicBezTo>
                <a:cubicBezTo>
                  <a:pt x="1737" y="790"/>
                  <a:pt x="1733" y="792"/>
                  <a:pt x="1722" y="791"/>
                </a:cubicBezTo>
                <a:cubicBezTo>
                  <a:pt x="1711" y="790"/>
                  <a:pt x="1699" y="790"/>
                  <a:pt x="1689" y="796"/>
                </a:cubicBezTo>
                <a:cubicBezTo>
                  <a:pt x="1683" y="801"/>
                  <a:pt x="1678" y="807"/>
                  <a:pt x="1677" y="814"/>
                </a:cubicBezTo>
                <a:cubicBezTo>
                  <a:pt x="1677" y="823"/>
                  <a:pt x="1686" y="823"/>
                  <a:pt x="1692" y="825"/>
                </a:cubicBezTo>
                <a:cubicBezTo>
                  <a:pt x="1732" y="839"/>
                  <a:pt x="1772" y="852"/>
                  <a:pt x="1813" y="867"/>
                </a:cubicBezTo>
                <a:cubicBezTo>
                  <a:pt x="1837" y="875"/>
                  <a:pt x="1861" y="886"/>
                  <a:pt x="1882" y="902"/>
                </a:cubicBezTo>
                <a:cubicBezTo>
                  <a:pt x="1923" y="931"/>
                  <a:pt x="1936" y="968"/>
                  <a:pt x="1924" y="1017"/>
                </a:cubicBezTo>
                <a:cubicBezTo>
                  <a:pt x="1912" y="1061"/>
                  <a:pt x="1912" y="1061"/>
                  <a:pt x="1939" y="1097"/>
                </a:cubicBezTo>
                <a:cubicBezTo>
                  <a:pt x="1923" y="1108"/>
                  <a:pt x="1913" y="1125"/>
                  <a:pt x="1904" y="1141"/>
                </a:cubicBezTo>
                <a:cubicBezTo>
                  <a:pt x="1895" y="1157"/>
                  <a:pt x="1884" y="1170"/>
                  <a:pt x="1865" y="1174"/>
                </a:cubicBezTo>
                <a:cubicBezTo>
                  <a:pt x="1851" y="1177"/>
                  <a:pt x="1837" y="1180"/>
                  <a:pt x="1834" y="1197"/>
                </a:cubicBezTo>
                <a:cubicBezTo>
                  <a:pt x="1830" y="1217"/>
                  <a:pt x="1831" y="1236"/>
                  <a:pt x="1849" y="1250"/>
                </a:cubicBezTo>
                <a:cubicBezTo>
                  <a:pt x="1861" y="1260"/>
                  <a:pt x="1876" y="1267"/>
                  <a:pt x="1890" y="1273"/>
                </a:cubicBezTo>
                <a:cubicBezTo>
                  <a:pt x="1914" y="1284"/>
                  <a:pt x="1939" y="1294"/>
                  <a:pt x="1961" y="1309"/>
                </a:cubicBezTo>
                <a:cubicBezTo>
                  <a:pt x="1974" y="1318"/>
                  <a:pt x="1981" y="1314"/>
                  <a:pt x="1983" y="1298"/>
                </a:cubicBezTo>
                <a:cubicBezTo>
                  <a:pt x="1984" y="1274"/>
                  <a:pt x="1997" y="1257"/>
                  <a:pt x="2020" y="1250"/>
                </a:cubicBezTo>
                <a:cubicBezTo>
                  <a:pt x="2045" y="1242"/>
                  <a:pt x="2073" y="1249"/>
                  <a:pt x="2088" y="1267"/>
                </a:cubicBezTo>
                <a:cubicBezTo>
                  <a:pt x="2099" y="1280"/>
                  <a:pt x="2101" y="1295"/>
                  <a:pt x="2095" y="1310"/>
                </a:cubicBezTo>
                <a:cubicBezTo>
                  <a:pt x="2088" y="1329"/>
                  <a:pt x="2096" y="1338"/>
                  <a:pt x="2112" y="1343"/>
                </a:cubicBezTo>
                <a:cubicBezTo>
                  <a:pt x="2122" y="1346"/>
                  <a:pt x="2127" y="1351"/>
                  <a:pt x="2125" y="1362"/>
                </a:cubicBezTo>
                <a:cubicBezTo>
                  <a:pt x="2123" y="1374"/>
                  <a:pt x="2114" y="1368"/>
                  <a:pt x="2108" y="1368"/>
                </a:cubicBezTo>
                <a:cubicBezTo>
                  <a:pt x="2002" y="1361"/>
                  <a:pt x="1903" y="1334"/>
                  <a:pt x="1815" y="1274"/>
                </a:cubicBezTo>
                <a:cubicBezTo>
                  <a:pt x="1807" y="1268"/>
                  <a:pt x="1800" y="1268"/>
                  <a:pt x="1794" y="1274"/>
                </a:cubicBezTo>
                <a:cubicBezTo>
                  <a:pt x="1782" y="1284"/>
                  <a:pt x="1770" y="1294"/>
                  <a:pt x="1759" y="1304"/>
                </a:cubicBezTo>
                <a:cubicBezTo>
                  <a:pt x="1743" y="1319"/>
                  <a:pt x="1727" y="1334"/>
                  <a:pt x="1704" y="1340"/>
                </a:cubicBezTo>
                <a:cubicBezTo>
                  <a:pt x="1693" y="1342"/>
                  <a:pt x="1693" y="1350"/>
                  <a:pt x="1698" y="1358"/>
                </a:cubicBezTo>
                <a:cubicBezTo>
                  <a:pt x="1705" y="1368"/>
                  <a:pt x="1712" y="1378"/>
                  <a:pt x="1726" y="1381"/>
                </a:cubicBezTo>
                <a:cubicBezTo>
                  <a:pt x="1758" y="1390"/>
                  <a:pt x="1785" y="1409"/>
                  <a:pt x="1811" y="1429"/>
                </a:cubicBezTo>
                <a:cubicBezTo>
                  <a:pt x="1831" y="1445"/>
                  <a:pt x="1851" y="1460"/>
                  <a:pt x="1874" y="1471"/>
                </a:cubicBezTo>
                <a:cubicBezTo>
                  <a:pt x="1890" y="1480"/>
                  <a:pt x="1899" y="1477"/>
                  <a:pt x="1904" y="1460"/>
                </a:cubicBezTo>
                <a:cubicBezTo>
                  <a:pt x="1906" y="1451"/>
                  <a:pt x="1908" y="1441"/>
                  <a:pt x="1922" y="1445"/>
                </a:cubicBezTo>
                <a:cubicBezTo>
                  <a:pt x="1935" y="1449"/>
                  <a:pt x="1940" y="1458"/>
                  <a:pt x="1941" y="1470"/>
                </a:cubicBezTo>
                <a:cubicBezTo>
                  <a:pt x="1941" y="1478"/>
                  <a:pt x="1935" y="1478"/>
                  <a:pt x="1930" y="1478"/>
                </a:cubicBezTo>
                <a:cubicBezTo>
                  <a:pt x="1914" y="1479"/>
                  <a:pt x="1900" y="1483"/>
                  <a:pt x="1887" y="1493"/>
                </a:cubicBezTo>
                <a:cubicBezTo>
                  <a:pt x="1881" y="1498"/>
                  <a:pt x="1877" y="1496"/>
                  <a:pt x="1871" y="1493"/>
                </a:cubicBezTo>
                <a:cubicBezTo>
                  <a:pt x="1813" y="1464"/>
                  <a:pt x="1751" y="1440"/>
                  <a:pt x="1708" y="1388"/>
                </a:cubicBezTo>
                <a:cubicBezTo>
                  <a:pt x="1695" y="1373"/>
                  <a:pt x="1664" y="1380"/>
                  <a:pt x="1656" y="1400"/>
                </a:cubicBezTo>
                <a:cubicBezTo>
                  <a:pt x="1649" y="1415"/>
                  <a:pt x="1641" y="1417"/>
                  <a:pt x="1627" y="1415"/>
                </a:cubicBezTo>
                <a:cubicBezTo>
                  <a:pt x="1620" y="1414"/>
                  <a:pt x="1612" y="1415"/>
                  <a:pt x="1605" y="1417"/>
                </a:cubicBezTo>
                <a:cubicBezTo>
                  <a:pt x="1593" y="1420"/>
                  <a:pt x="1590" y="1430"/>
                  <a:pt x="1588" y="1441"/>
                </a:cubicBezTo>
                <a:cubicBezTo>
                  <a:pt x="1586" y="1452"/>
                  <a:pt x="1593" y="1457"/>
                  <a:pt x="1601" y="1461"/>
                </a:cubicBezTo>
                <a:cubicBezTo>
                  <a:pt x="1611" y="1466"/>
                  <a:pt x="1623" y="1470"/>
                  <a:pt x="1634" y="1475"/>
                </a:cubicBezTo>
                <a:cubicBezTo>
                  <a:pt x="1646" y="1480"/>
                  <a:pt x="1658" y="1486"/>
                  <a:pt x="1667" y="1497"/>
                </a:cubicBezTo>
                <a:cubicBezTo>
                  <a:pt x="1682" y="1516"/>
                  <a:pt x="1679" y="1534"/>
                  <a:pt x="1656" y="1541"/>
                </a:cubicBezTo>
                <a:cubicBezTo>
                  <a:pt x="1613" y="1554"/>
                  <a:pt x="1610" y="1570"/>
                  <a:pt x="1633" y="1611"/>
                </a:cubicBezTo>
                <a:cubicBezTo>
                  <a:pt x="1642" y="1628"/>
                  <a:pt x="1653" y="1643"/>
                  <a:pt x="1646" y="1664"/>
                </a:cubicBezTo>
                <a:cubicBezTo>
                  <a:pt x="1644" y="1668"/>
                  <a:pt x="1644" y="1674"/>
                  <a:pt x="1638" y="1673"/>
                </a:cubicBezTo>
                <a:cubicBezTo>
                  <a:pt x="1632" y="1673"/>
                  <a:pt x="1630" y="1668"/>
                  <a:pt x="1629" y="1664"/>
                </a:cubicBezTo>
                <a:cubicBezTo>
                  <a:pt x="1627" y="1646"/>
                  <a:pt x="1616" y="1640"/>
                  <a:pt x="1599" y="1639"/>
                </a:cubicBezTo>
                <a:cubicBezTo>
                  <a:pt x="1575" y="1637"/>
                  <a:pt x="1560" y="1623"/>
                  <a:pt x="1552" y="1600"/>
                </a:cubicBezTo>
                <a:cubicBezTo>
                  <a:pt x="1546" y="1580"/>
                  <a:pt x="1540" y="1560"/>
                  <a:pt x="1533" y="1540"/>
                </a:cubicBezTo>
                <a:cubicBezTo>
                  <a:pt x="1529" y="1526"/>
                  <a:pt x="1521" y="1514"/>
                  <a:pt x="1510" y="1506"/>
                </a:cubicBezTo>
                <a:cubicBezTo>
                  <a:pt x="1506" y="1503"/>
                  <a:pt x="1502" y="1498"/>
                  <a:pt x="1496" y="1500"/>
                </a:cubicBezTo>
                <a:cubicBezTo>
                  <a:pt x="1489" y="1504"/>
                  <a:pt x="1486" y="1510"/>
                  <a:pt x="1487" y="1517"/>
                </a:cubicBezTo>
                <a:cubicBezTo>
                  <a:pt x="1488" y="1530"/>
                  <a:pt x="1490" y="1543"/>
                  <a:pt x="1492" y="1556"/>
                </a:cubicBezTo>
                <a:cubicBezTo>
                  <a:pt x="1493" y="1561"/>
                  <a:pt x="1498" y="1562"/>
                  <a:pt x="1502" y="1563"/>
                </a:cubicBezTo>
                <a:cubicBezTo>
                  <a:pt x="1506" y="1564"/>
                  <a:pt x="1511" y="1564"/>
                  <a:pt x="1515" y="1566"/>
                </a:cubicBezTo>
                <a:cubicBezTo>
                  <a:pt x="1527" y="1569"/>
                  <a:pt x="1536" y="1576"/>
                  <a:pt x="1532" y="1589"/>
                </a:cubicBezTo>
                <a:cubicBezTo>
                  <a:pt x="1528" y="1600"/>
                  <a:pt x="1516" y="1595"/>
                  <a:pt x="1507" y="1594"/>
                </a:cubicBezTo>
                <a:cubicBezTo>
                  <a:pt x="1504" y="1593"/>
                  <a:pt x="1500" y="1592"/>
                  <a:pt x="1498" y="1590"/>
                </a:cubicBezTo>
                <a:cubicBezTo>
                  <a:pt x="1480" y="1574"/>
                  <a:pt x="1478" y="1587"/>
                  <a:pt x="1474" y="1602"/>
                </a:cubicBezTo>
                <a:cubicBezTo>
                  <a:pt x="1468" y="1624"/>
                  <a:pt x="1468" y="1623"/>
                  <a:pt x="1492" y="1625"/>
                </a:cubicBezTo>
                <a:cubicBezTo>
                  <a:pt x="1506" y="1625"/>
                  <a:pt x="1515" y="1630"/>
                  <a:pt x="1509" y="1647"/>
                </a:cubicBezTo>
                <a:cubicBezTo>
                  <a:pt x="1505" y="1659"/>
                  <a:pt x="1502" y="1671"/>
                  <a:pt x="1500" y="1684"/>
                </a:cubicBezTo>
                <a:cubicBezTo>
                  <a:pt x="1497" y="1705"/>
                  <a:pt x="1504" y="1712"/>
                  <a:pt x="1525" y="1709"/>
                </a:cubicBezTo>
                <a:cubicBezTo>
                  <a:pt x="1529" y="1709"/>
                  <a:pt x="1532" y="1709"/>
                  <a:pt x="1535" y="1708"/>
                </a:cubicBezTo>
                <a:cubicBezTo>
                  <a:pt x="1553" y="1704"/>
                  <a:pt x="1560" y="1707"/>
                  <a:pt x="1558" y="1728"/>
                </a:cubicBezTo>
                <a:cubicBezTo>
                  <a:pt x="1554" y="1754"/>
                  <a:pt x="1565" y="1777"/>
                  <a:pt x="1579" y="1799"/>
                </a:cubicBezTo>
                <a:cubicBezTo>
                  <a:pt x="1596" y="1825"/>
                  <a:pt x="1618" y="1849"/>
                  <a:pt x="1631" y="1877"/>
                </a:cubicBezTo>
                <a:cubicBezTo>
                  <a:pt x="1639" y="1894"/>
                  <a:pt x="1643" y="1910"/>
                  <a:pt x="1634" y="1929"/>
                </a:cubicBezTo>
                <a:cubicBezTo>
                  <a:pt x="1623" y="1951"/>
                  <a:pt x="1628" y="1975"/>
                  <a:pt x="1637" y="1998"/>
                </a:cubicBezTo>
                <a:cubicBezTo>
                  <a:pt x="1640" y="2005"/>
                  <a:pt x="1643" y="2011"/>
                  <a:pt x="1645" y="2017"/>
                </a:cubicBezTo>
                <a:cubicBezTo>
                  <a:pt x="1662" y="2054"/>
                  <a:pt x="1662" y="2054"/>
                  <a:pt x="1631" y="2080"/>
                </a:cubicBezTo>
                <a:cubicBezTo>
                  <a:pt x="1625" y="2085"/>
                  <a:pt x="1621" y="2090"/>
                  <a:pt x="1623" y="2100"/>
                </a:cubicBezTo>
                <a:cubicBezTo>
                  <a:pt x="1625" y="2111"/>
                  <a:pt x="1624" y="2123"/>
                  <a:pt x="1622" y="2134"/>
                </a:cubicBezTo>
                <a:cubicBezTo>
                  <a:pt x="1618" y="2151"/>
                  <a:pt x="1627" y="2158"/>
                  <a:pt x="1641" y="2163"/>
                </a:cubicBezTo>
                <a:cubicBezTo>
                  <a:pt x="1686" y="2179"/>
                  <a:pt x="1686" y="2179"/>
                  <a:pt x="1659" y="2218"/>
                </a:cubicBezTo>
                <a:cubicBezTo>
                  <a:pt x="1654" y="2225"/>
                  <a:pt x="1652" y="2233"/>
                  <a:pt x="1652" y="2242"/>
                </a:cubicBezTo>
                <a:cubicBezTo>
                  <a:pt x="1652" y="2249"/>
                  <a:pt x="1659" y="2258"/>
                  <a:pt x="1647" y="2261"/>
                </a:cubicBezTo>
                <a:cubicBezTo>
                  <a:pt x="1637" y="2264"/>
                  <a:pt x="1627" y="2263"/>
                  <a:pt x="1621" y="2253"/>
                </a:cubicBezTo>
                <a:cubicBezTo>
                  <a:pt x="1615" y="2245"/>
                  <a:pt x="1611" y="2236"/>
                  <a:pt x="1606" y="2226"/>
                </a:cubicBezTo>
                <a:cubicBezTo>
                  <a:pt x="1582" y="2235"/>
                  <a:pt x="1571" y="2256"/>
                  <a:pt x="1562" y="2277"/>
                </a:cubicBezTo>
                <a:cubicBezTo>
                  <a:pt x="1557" y="2287"/>
                  <a:pt x="1566" y="2296"/>
                  <a:pt x="1572" y="2303"/>
                </a:cubicBezTo>
                <a:cubicBezTo>
                  <a:pt x="1581" y="2312"/>
                  <a:pt x="1590" y="2320"/>
                  <a:pt x="1598" y="2328"/>
                </a:cubicBezTo>
                <a:cubicBezTo>
                  <a:pt x="1607" y="2337"/>
                  <a:pt x="1613" y="2347"/>
                  <a:pt x="1614" y="2360"/>
                </a:cubicBezTo>
                <a:cubicBezTo>
                  <a:pt x="1615" y="2377"/>
                  <a:pt x="1610" y="2381"/>
                  <a:pt x="1593" y="2377"/>
                </a:cubicBezTo>
                <a:cubicBezTo>
                  <a:pt x="1572" y="2371"/>
                  <a:pt x="1567" y="2377"/>
                  <a:pt x="1570" y="2398"/>
                </a:cubicBezTo>
                <a:cubicBezTo>
                  <a:pt x="1571" y="2410"/>
                  <a:pt x="1581" y="2425"/>
                  <a:pt x="1567" y="2433"/>
                </a:cubicBezTo>
                <a:cubicBezTo>
                  <a:pt x="1554" y="2440"/>
                  <a:pt x="1542" y="2427"/>
                  <a:pt x="1532" y="2419"/>
                </a:cubicBezTo>
                <a:cubicBezTo>
                  <a:pt x="1528" y="2415"/>
                  <a:pt x="1524" y="2412"/>
                  <a:pt x="1519" y="2409"/>
                </a:cubicBezTo>
                <a:cubicBezTo>
                  <a:pt x="1513" y="2405"/>
                  <a:pt x="1505" y="2404"/>
                  <a:pt x="1499" y="2410"/>
                </a:cubicBezTo>
                <a:cubicBezTo>
                  <a:pt x="1493" y="2415"/>
                  <a:pt x="1495" y="2422"/>
                  <a:pt x="1499" y="2428"/>
                </a:cubicBezTo>
                <a:cubicBezTo>
                  <a:pt x="1504" y="2437"/>
                  <a:pt x="1508" y="2446"/>
                  <a:pt x="1498" y="2455"/>
                </a:cubicBezTo>
                <a:cubicBezTo>
                  <a:pt x="1488" y="2463"/>
                  <a:pt x="1478" y="2458"/>
                  <a:pt x="1469" y="2452"/>
                </a:cubicBezTo>
                <a:cubicBezTo>
                  <a:pt x="1468" y="2451"/>
                  <a:pt x="1466" y="2449"/>
                  <a:pt x="1464" y="2448"/>
                </a:cubicBezTo>
                <a:cubicBezTo>
                  <a:pt x="1439" y="2430"/>
                  <a:pt x="1433" y="2432"/>
                  <a:pt x="1421" y="2461"/>
                </a:cubicBezTo>
                <a:cubicBezTo>
                  <a:pt x="1416" y="2475"/>
                  <a:pt x="1411" y="2486"/>
                  <a:pt x="1394" y="2484"/>
                </a:cubicBezTo>
                <a:cubicBezTo>
                  <a:pt x="1390" y="2484"/>
                  <a:pt x="1387" y="2484"/>
                  <a:pt x="1384" y="2483"/>
                </a:cubicBezTo>
                <a:cubicBezTo>
                  <a:pt x="1367" y="2477"/>
                  <a:pt x="1352" y="2485"/>
                  <a:pt x="1354" y="2502"/>
                </a:cubicBezTo>
                <a:cubicBezTo>
                  <a:pt x="1356" y="2519"/>
                  <a:pt x="1347" y="2525"/>
                  <a:pt x="1335" y="2526"/>
                </a:cubicBezTo>
                <a:cubicBezTo>
                  <a:pt x="1296" y="2528"/>
                  <a:pt x="1288" y="2552"/>
                  <a:pt x="1287" y="2586"/>
                </a:cubicBezTo>
                <a:cubicBezTo>
                  <a:pt x="1286" y="2610"/>
                  <a:pt x="1280" y="2634"/>
                  <a:pt x="1273" y="2658"/>
                </a:cubicBezTo>
                <a:cubicBezTo>
                  <a:pt x="1269" y="2669"/>
                  <a:pt x="1263" y="2676"/>
                  <a:pt x="1251" y="2679"/>
                </a:cubicBezTo>
                <a:cubicBezTo>
                  <a:pt x="1210" y="2691"/>
                  <a:pt x="1169" y="2694"/>
                  <a:pt x="1131" y="2668"/>
                </a:cubicBezTo>
                <a:cubicBezTo>
                  <a:pt x="1117" y="2658"/>
                  <a:pt x="1108" y="2647"/>
                  <a:pt x="1110" y="2628"/>
                </a:cubicBezTo>
                <a:cubicBezTo>
                  <a:pt x="1114" y="2600"/>
                  <a:pt x="1100" y="2575"/>
                  <a:pt x="1086" y="2551"/>
                </a:cubicBezTo>
                <a:cubicBezTo>
                  <a:pt x="1083" y="2544"/>
                  <a:pt x="1077" y="2543"/>
                  <a:pt x="1070" y="2542"/>
                </a:cubicBezTo>
                <a:cubicBezTo>
                  <a:pt x="1046" y="2539"/>
                  <a:pt x="1022" y="2537"/>
                  <a:pt x="998" y="2538"/>
                </a:cubicBezTo>
                <a:cubicBezTo>
                  <a:pt x="983" y="2538"/>
                  <a:pt x="973" y="2533"/>
                  <a:pt x="964" y="2522"/>
                </a:cubicBezTo>
                <a:cubicBezTo>
                  <a:pt x="955" y="2512"/>
                  <a:pt x="947" y="2501"/>
                  <a:pt x="934" y="2495"/>
                </a:cubicBezTo>
                <a:cubicBezTo>
                  <a:pt x="920" y="2489"/>
                  <a:pt x="908" y="2487"/>
                  <a:pt x="893" y="2497"/>
                </a:cubicBezTo>
                <a:cubicBezTo>
                  <a:pt x="875" y="2510"/>
                  <a:pt x="859" y="2504"/>
                  <a:pt x="852" y="2482"/>
                </a:cubicBezTo>
                <a:cubicBezTo>
                  <a:pt x="839" y="2444"/>
                  <a:pt x="821" y="2440"/>
                  <a:pt x="790" y="2468"/>
                </a:cubicBezTo>
                <a:cubicBezTo>
                  <a:pt x="773" y="2482"/>
                  <a:pt x="762" y="2501"/>
                  <a:pt x="747" y="2517"/>
                </a:cubicBezTo>
                <a:cubicBezTo>
                  <a:pt x="735" y="2529"/>
                  <a:pt x="723" y="2540"/>
                  <a:pt x="700" y="2543"/>
                </a:cubicBezTo>
                <a:cubicBezTo>
                  <a:pt x="719" y="2512"/>
                  <a:pt x="734" y="2485"/>
                  <a:pt x="752" y="2457"/>
                </a:cubicBezTo>
                <a:cubicBezTo>
                  <a:pt x="770" y="2428"/>
                  <a:pt x="746" y="2370"/>
                  <a:pt x="711" y="2373"/>
                </a:cubicBezTo>
                <a:cubicBezTo>
                  <a:pt x="670" y="2376"/>
                  <a:pt x="657" y="2354"/>
                  <a:pt x="649" y="2321"/>
                </a:cubicBezTo>
                <a:cubicBezTo>
                  <a:pt x="647" y="2316"/>
                  <a:pt x="646" y="2311"/>
                  <a:pt x="644" y="2306"/>
                </a:cubicBezTo>
                <a:cubicBezTo>
                  <a:pt x="638" y="2284"/>
                  <a:pt x="636" y="2283"/>
                  <a:pt x="616" y="2294"/>
                </a:cubicBezTo>
                <a:cubicBezTo>
                  <a:pt x="599" y="2304"/>
                  <a:pt x="586" y="2318"/>
                  <a:pt x="574" y="2334"/>
                </a:cubicBezTo>
                <a:cubicBezTo>
                  <a:pt x="567" y="2344"/>
                  <a:pt x="561" y="2348"/>
                  <a:pt x="548" y="2343"/>
                </a:cubicBezTo>
                <a:cubicBezTo>
                  <a:pt x="537" y="2339"/>
                  <a:pt x="525" y="2338"/>
                  <a:pt x="513" y="2337"/>
                </a:cubicBezTo>
                <a:cubicBezTo>
                  <a:pt x="505" y="2336"/>
                  <a:pt x="498" y="2340"/>
                  <a:pt x="496" y="2348"/>
                </a:cubicBezTo>
                <a:cubicBezTo>
                  <a:pt x="494" y="2357"/>
                  <a:pt x="497" y="2363"/>
                  <a:pt x="505" y="2367"/>
                </a:cubicBezTo>
                <a:cubicBezTo>
                  <a:pt x="511" y="2370"/>
                  <a:pt x="517" y="2372"/>
                  <a:pt x="523" y="2375"/>
                </a:cubicBezTo>
                <a:cubicBezTo>
                  <a:pt x="533" y="2380"/>
                  <a:pt x="537" y="2387"/>
                  <a:pt x="535" y="2399"/>
                </a:cubicBezTo>
                <a:cubicBezTo>
                  <a:pt x="529" y="2435"/>
                  <a:pt x="542" y="2460"/>
                  <a:pt x="574" y="2476"/>
                </a:cubicBezTo>
                <a:cubicBezTo>
                  <a:pt x="579" y="2479"/>
                  <a:pt x="590" y="2478"/>
                  <a:pt x="588" y="2487"/>
                </a:cubicBezTo>
                <a:cubicBezTo>
                  <a:pt x="587" y="2496"/>
                  <a:pt x="578" y="2498"/>
                  <a:pt x="569" y="2499"/>
                </a:cubicBezTo>
                <a:cubicBezTo>
                  <a:pt x="568" y="2499"/>
                  <a:pt x="567" y="2499"/>
                  <a:pt x="566" y="2499"/>
                </a:cubicBezTo>
                <a:cubicBezTo>
                  <a:pt x="542" y="2503"/>
                  <a:pt x="535" y="2514"/>
                  <a:pt x="547" y="2533"/>
                </a:cubicBezTo>
                <a:cubicBezTo>
                  <a:pt x="558" y="2551"/>
                  <a:pt x="555" y="2565"/>
                  <a:pt x="545" y="2580"/>
                </a:cubicBezTo>
                <a:cubicBezTo>
                  <a:pt x="532" y="2600"/>
                  <a:pt x="522" y="2621"/>
                  <a:pt x="528" y="2646"/>
                </a:cubicBezTo>
                <a:cubicBezTo>
                  <a:pt x="531" y="2657"/>
                  <a:pt x="520" y="2662"/>
                  <a:pt x="513" y="2664"/>
                </a:cubicBezTo>
                <a:cubicBezTo>
                  <a:pt x="487" y="2673"/>
                  <a:pt x="475" y="2690"/>
                  <a:pt x="472" y="2716"/>
                </a:cubicBezTo>
                <a:cubicBezTo>
                  <a:pt x="470" y="2732"/>
                  <a:pt x="464" y="2735"/>
                  <a:pt x="448" y="2725"/>
                </a:cubicBezTo>
                <a:cubicBezTo>
                  <a:pt x="414" y="2704"/>
                  <a:pt x="364" y="2719"/>
                  <a:pt x="349" y="2754"/>
                </a:cubicBezTo>
                <a:cubicBezTo>
                  <a:pt x="346" y="2761"/>
                  <a:pt x="342" y="2770"/>
                  <a:pt x="349" y="2776"/>
                </a:cubicBezTo>
                <a:cubicBezTo>
                  <a:pt x="356" y="2782"/>
                  <a:pt x="366" y="2785"/>
                  <a:pt x="375" y="2779"/>
                </a:cubicBezTo>
                <a:cubicBezTo>
                  <a:pt x="381" y="2776"/>
                  <a:pt x="387" y="2771"/>
                  <a:pt x="393" y="2767"/>
                </a:cubicBezTo>
                <a:cubicBezTo>
                  <a:pt x="399" y="2762"/>
                  <a:pt x="405" y="2759"/>
                  <a:pt x="410" y="2765"/>
                </a:cubicBezTo>
                <a:cubicBezTo>
                  <a:pt x="416" y="2772"/>
                  <a:pt x="412" y="2778"/>
                  <a:pt x="407" y="2783"/>
                </a:cubicBezTo>
                <a:cubicBezTo>
                  <a:pt x="403" y="2788"/>
                  <a:pt x="397" y="2792"/>
                  <a:pt x="393" y="2796"/>
                </a:cubicBezTo>
                <a:cubicBezTo>
                  <a:pt x="384" y="2805"/>
                  <a:pt x="379" y="2817"/>
                  <a:pt x="388" y="2827"/>
                </a:cubicBezTo>
                <a:cubicBezTo>
                  <a:pt x="396" y="2835"/>
                  <a:pt x="407" y="2827"/>
                  <a:pt x="415" y="2821"/>
                </a:cubicBezTo>
                <a:cubicBezTo>
                  <a:pt x="422" y="2816"/>
                  <a:pt x="427" y="2807"/>
                  <a:pt x="436" y="2804"/>
                </a:cubicBezTo>
                <a:cubicBezTo>
                  <a:pt x="449" y="2799"/>
                  <a:pt x="457" y="2801"/>
                  <a:pt x="456" y="2817"/>
                </a:cubicBezTo>
                <a:cubicBezTo>
                  <a:pt x="455" y="2839"/>
                  <a:pt x="446" y="2857"/>
                  <a:pt x="434" y="2874"/>
                </a:cubicBezTo>
                <a:cubicBezTo>
                  <a:pt x="419" y="2896"/>
                  <a:pt x="418" y="2908"/>
                  <a:pt x="434" y="2929"/>
                </a:cubicBezTo>
                <a:cubicBezTo>
                  <a:pt x="439" y="2937"/>
                  <a:pt x="447" y="2944"/>
                  <a:pt x="454" y="2951"/>
                </a:cubicBezTo>
                <a:cubicBezTo>
                  <a:pt x="457" y="2954"/>
                  <a:pt x="462" y="2957"/>
                  <a:pt x="460" y="2962"/>
                </a:cubicBezTo>
                <a:cubicBezTo>
                  <a:pt x="458" y="2968"/>
                  <a:pt x="453" y="2969"/>
                  <a:pt x="449" y="2968"/>
                </a:cubicBezTo>
                <a:cubicBezTo>
                  <a:pt x="431" y="2964"/>
                  <a:pt x="427" y="2972"/>
                  <a:pt x="428" y="2988"/>
                </a:cubicBezTo>
                <a:cubicBezTo>
                  <a:pt x="429" y="3008"/>
                  <a:pt x="416" y="3022"/>
                  <a:pt x="402" y="3033"/>
                </a:cubicBezTo>
                <a:cubicBezTo>
                  <a:pt x="391" y="3042"/>
                  <a:pt x="390" y="3049"/>
                  <a:pt x="401" y="3057"/>
                </a:cubicBezTo>
                <a:cubicBezTo>
                  <a:pt x="407" y="3061"/>
                  <a:pt x="411" y="3065"/>
                  <a:pt x="409" y="3073"/>
                </a:cubicBezTo>
                <a:cubicBezTo>
                  <a:pt x="407" y="3084"/>
                  <a:pt x="399" y="3082"/>
                  <a:pt x="392" y="3084"/>
                </a:cubicBezTo>
                <a:cubicBezTo>
                  <a:pt x="388" y="3085"/>
                  <a:pt x="383" y="3085"/>
                  <a:pt x="378" y="3086"/>
                </a:cubicBezTo>
                <a:cubicBezTo>
                  <a:pt x="351" y="3089"/>
                  <a:pt x="345" y="3104"/>
                  <a:pt x="361" y="3127"/>
                </a:cubicBezTo>
                <a:cubicBezTo>
                  <a:pt x="363" y="3130"/>
                  <a:pt x="365" y="3132"/>
                  <a:pt x="366" y="3135"/>
                </a:cubicBezTo>
                <a:cubicBezTo>
                  <a:pt x="369" y="3141"/>
                  <a:pt x="371" y="3149"/>
                  <a:pt x="365" y="3153"/>
                </a:cubicBezTo>
                <a:cubicBezTo>
                  <a:pt x="360" y="3157"/>
                  <a:pt x="353" y="3153"/>
                  <a:pt x="349" y="3149"/>
                </a:cubicBezTo>
                <a:cubicBezTo>
                  <a:pt x="345" y="3145"/>
                  <a:pt x="342" y="3141"/>
                  <a:pt x="339" y="3136"/>
                </a:cubicBezTo>
                <a:cubicBezTo>
                  <a:pt x="333" y="3129"/>
                  <a:pt x="327" y="3127"/>
                  <a:pt x="319" y="3133"/>
                </a:cubicBezTo>
                <a:cubicBezTo>
                  <a:pt x="300" y="3146"/>
                  <a:pt x="279" y="3148"/>
                  <a:pt x="258" y="3149"/>
                </a:cubicBezTo>
                <a:cubicBezTo>
                  <a:pt x="233" y="3151"/>
                  <a:pt x="207" y="3148"/>
                  <a:pt x="182" y="3154"/>
                </a:cubicBezTo>
                <a:cubicBezTo>
                  <a:pt x="173" y="3156"/>
                  <a:pt x="168" y="3150"/>
                  <a:pt x="164" y="3145"/>
                </a:cubicBezTo>
                <a:cubicBezTo>
                  <a:pt x="150" y="3129"/>
                  <a:pt x="137" y="3113"/>
                  <a:pt x="112" y="3121"/>
                </a:cubicBezTo>
                <a:cubicBezTo>
                  <a:pt x="107" y="3122"/>
                  <a:pt x="104" y="3118"/>
                  <a:pt x="102" y="3114"/>
                </a:cubicBezTo>
                <a:cubicBezTo>
                  <a:pt x="91" y="3094"/>
                  <a:pt x="73" y="3078"/>
                  <a:pt x="58" y="3061"/>
                </a:cubicBezTo>
                <a:cubicBezTo>
                  <a:pt x="35" y="3035"/>
                  <a:pt x="22" y="3006"/>
                  <a:pt x="31" y="2971"/>
                </a:cubicBezTo>
                <a:cubicBezTo>
                  <a:pt x="34" y="2957"/>
                  <a:pt x="26" y="2948"/>
                  <a:pt x="18" y="2940"/>
                </a:cubicBezTo>
                <a:cubicBezTo>
                  <a:pt x="0" y="2921"/>
                  <a:pt x="1" y="2911"/>
                  <a:pt x="21" y="2896"/>
                </a:cubicBezTo>
                <a:cubicBezTo>
                  <a:pt x="43" y="2881"/>
                  <a:pt x="43" y="2881"/>
                  <a:pt x="25" y="2859"/>
                </a:cubicBezTo>
                <a:cubicBezTo>
                  <a:pt x="21" y="2854"/>
                  <a:pt x="18" y="2850"/>
                  <a:pt x="24" y="2844"/>
                </a:cubicBezTo>
                <a:cubicBezTo>
                  <a:pt x="44" y="2821"/>
                  <a:pt x="62" y="2798"/>
                  <a:pt x="83" y="2776"/>
                </a:cubicBezTo>
                <a:cubicBezTo>
                  <a:pt x="98" y="2759"/>
                  <a:pt x="117" y="2748"/>
                  <a:pt x="139" y="2743"/>
                </a:cubicBezTo>
                <a:cubicBezTo>
                  <a:pt x="153" y="2739"/>
                  <a:pt x="180" y="2703"/>
                  <a:pt x="181" y="2688"/>
                </a:cubicBezTo>
                <a:cubicBezTo>
                  <a:pt x="181" y="2683"/>
                  <a:pt x="181" y="2679"/>
                  <a:pt x="175" y="2677"/>
                </a:cubicBezTo>
                <a:cubicBezTo>
                  <a:pt x="144" y="2663"/>
                  <a:pt x="129" y="2636"/>
                  <a:pt x="116" y="2607"/>
                </a:cubicBezTo>
                <a:cubicBezTo>
                  <a:pt x="113" y="2601"/>
                  <a:pt x="111" y="2596"/>
                  <a:pt x="108" y="2591"/>
                </a:cubicBezTo>
                <a:cubicBezTo>
                  <a:pt x="98" y="2575"/>
                  <a:pt x="93" y="2561"/>
                  <a:pt x="100" y="2541"/>
                </a:cubicBezTo>
                <a:cubicBezTo>
                  <a:pt x="107" y="2521"/>
                  <a:pt x="96" y="2501"/>
                  <a:pt x="86" y="2483"/>
                </a:cubicBezTo>
                <a:cubicBezTo>
                  <a:pt x="82" y="2474"/>
                  <a:pt x="80" y="2468"/>
                  <a:pt x="87" y="2459"/>
                </a:cubicBezTo>
                <a:cubicBezTo>
                  <a:pt x="115" y="2421"/>
                  <a:pt x="136" y="2379"/>
                  <a:pt x="140" y="2330"/>
                </a:cubicBezTo>
                <a:cubicBezTo>
                  <a:pt x="141" y="2323"/>
                  <a:pt x="143" y="2320"/>
                  <a:pt x="150" y="2322"/>
                </a:cubicBezTo>
                <a:cubicBezTo>
                  <a:pt x="178" y="2328"/>
                  <a:pt x="196" y="2313"/>
                  <a:pt x="211" y="2293"/>
                </a:cubicBezTo>
                <a:cubicBezTo>
                  <a:pt x="218" y="2284"/>
                  <a:pt x="224" y="2279"/>
                  <a:pt x="237" y="2285"/>
                </a:cubicBezTo>
                <a:cubicBezTo>
                  <a:pt x="253" y="2294"/>
                  <a:pt x="268" y="2286"/>
                  <a:pt x="281" y="2275"/>
                </a:cubicBezTo>
                <a:cubicBezTo>
                  <a:pt x="292" y="2266"/>
                  <a:pt x="303" y="2255"/>
                  <a:pt x="314" y="2246"/>
                </a:cubicBezTo>
                <a:cubicBezTo>
                  <a:pt x="325" y="2238"/>
                  <a:pt x="335" y="2237"/>
                  <a:pt x="338" y="2254"/>
                </a:cubicBezTo>
                <a:cubicBezTo>
                  <a:pt x="338" y="2258"/>
                  <a:pt x="339" y="2262"/>
                  <a:pt x="341" y="2266"/>
                </a:cubicBezTo>
                <a:cubicBezTo>
                  <a:pt x="343" y="2271"/>
                  <a:pt x="343" y="2279"/>
                  <a:pt x="350" y="2280"/>
                </a:cubicBezTo>
                <a:cubicBezTo>
                  <a:pt x="356" y="2280"/>
                  <a:pt x="360" y="2275"/>
                  <a:pt x="363" y="2271"/>
                </a:cubicBezTo>
                <a:cubicBezTo>
                  <a:pt x="378" y="2254"/>
                  <a:pt x="384" y="2255"/>
                  <a:pt x="393" y="2276"/>
                </a:cubicBezTo>
                <a:cubicBezTo>
                  <a:pt x="395" y="2281"/>
                  <a:pt x="396" y="2285"/>
                  <a:pt x="399" y="2289"/>
                </a:cubicBezTo>
                <a:cubicBezTo>
                  <a:pt x="403" y="2295"/>
                  <a:pt x="407" y="2300"/>
                  <a:pt x="417" y="2296"/>
                </a:cubicBezTo>
                <a:cubicBezTo>
                  <a:pt x="426" y="2291"/>
                  <a:pt x="426" y="2287"/>
                  <a:pt x="424" y="2279"/>
                </a:cubicBezTo>
                <a:cubicBezTo>
                  <a:pt x="414" y="2234"/>
                  <a:pt x="425" y="2195"/>
                  <a:pt x="452" y="2158"/>
                </a:cubicBezTo>
                <a:cubicBezTo>
                  <a:pt x="468" y="2136"/>
                  <a:pt x="489" y="2122"/>
                  <a:pt x="516" y="2118"/>
                </a:cubicBezTo>
                <a:cubicBezTo>
                  <a:pt x="528" y="2116"/>
                  <a:pt x="530" y="2112"/>
                  <a:pt x="526" y="2101"/>
                </a:cubicBezTo>
                <a:cubicBezTo>
                  <a:pt x="521" y="2088"/>
                  <a:pt x="517" y="2073"/>
                  <a:pt x="508" y="2062"/>
                </a:cubicBezTo>
                <a:cubicBezTo>
                  <a:pt x="501" y="2054"/>
                  <a:pt x="503" y="2050"/>
                  <a:pt x="512" y="2045"/>
                </a:cubicBezTo>
                <a:cubicBezTo>
                  <a:pt x="531" y="2036"/>
                  <a:pt x="542" y="1996"/>
                  <a:pt x="531" y="1978"/>
                </a:cubicBezTo>
                <a:cubicBezTo>
                  <a:pt x="527" y="1972"/>
                  <a:pt x="521" y="1972"/>
                  <a:pt x="516" y="1971"/>
                </a:cubicBezTo>
                <a:cubicBezTo>
                  <a:pt x="500" y="1967"/>
                  <a:pt x="485" y="1962"/>
                  <a:pt x="473" y="1950"/>
                </a:cubicBezTo>
                <a:cubicBezTo>
                  <a:pt x="454" y="1929"/>
                  <a:pt x="460" y="1910"/>
                  <a:pt x="488" y="1904"/>
                </a:cubicBezTo>
                <a:cubicBezTo>
                  <a:pt x="496" y="1902"/>
                  <a:pt x="505" y="1902"/>
                  <a:pt x="513" y="1900"/>
                </a:cubicBezTo>
                <a:cubicBezTo>
                  <a:pt x="535" y="1894"/>
                  <a:pt x="541" y="1884"/>
                  <a:pt x="534" y="1862"/>
                </a:cubicBezTo>
                <a:cubicBezTo>
                  <a:pt x="531" y="1851"/>
                  <a:pt x="525" y="1843"/>
                  <a:pt x="519" y="1834"/>
                </a:cubicBezTo>
                <a:cubicBezTo>
                  <a:pt x="512" y="1825"/>
                  <a:pt x="506" y="1817"/>
                  <a:pt x="501" y="1807"/>
                </a:cubicBezTo>
                <a:cubicBezTo>
                  <a:pt x="497" y="1800"/>
                  <a:pt x="494" y="1791"/>
                  <a:pt x="496" y="1782"/>
                </a:cubicBezTo>
                <a:cubicBezTo>
                  <a:pt x="500" y="1770"/>
                  <a:pt x="511" y="1778"/>
                  <a:pt x="518" y="1777"/>
                </a:cubicBezTo>
                <a:cubicBezTo>
                  <a:pt x="535" y="1773"/>
                  <a:pt x="553" y="1772"/>
                  <a:pt x="567" y="1761"/>
                </a:cubicBezTo>
                <a:cubicBezTo>
                  <a:pt x="576" y="1753"/>
                  <a:pt x="578" y="1746"/>
                  <a:pt x="571" y="1735"/>
                </a:cubicBezTo>
                <a:cubicBezTo>
                  <a:pt x="561" y="1720"/>
                  <a:pt x="547" y="1706"/>
                  <a:pt x="535" y="1693"/>
                </a:cubicBezTo>
                <a:cubicBezTo>
                  <a:pt x="515" y="1671"/>
                  <a:pt x="499" y="1649"/>
                  <a:pt x="514" y="1618"/>
                </a:cubicBezTo>
                <a:cubicBezTo>
                  <a:pt x="517" y="1610"/>
                  <a:pt x="512" y="1605"/>
                  <a:pt x="508" y="1600"/>
                </a:cubicBezTo>
                <a:cubicBezTo>
                  <a:pt x="501" y="1590"/>
                  <a:pt x="490" y="1584"/>
                  <a:pt x="480" y="1579"/>
                </a:cubicBezTo>
                <a:cubicBezTo>
                  <a:pt x="464" y="1571"/>
                  <a:pt x="448" y="1565"/>
                  <a:pt x="440" y="1547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scene3d>
            <a:camera prst="isometricTopUp">
              <a:rot lat="585005" lon="17518078" rev="3941966"/>
            </a:camera>
            <a:lightRig rig="threePt" dir="t"/>
          </a:scene3d>
        </p:spPr>
        <p:txBody>
          <a:bodyPr vert="horz" wrap="square" lIns="60960" tIns="30480" rIns="60960" bIns="30480" numCol="1" anchor="t" anchorCtr="0" compatLnSpc="1">
            <a:prstTxWarp prst="textNoShape">
              <a:avLst/>
            </a:prstTxWarp>
          </a:bodyPr>
          <a:lstStyle/>
          <a:p>
            <a:endParaRPr lang="en-US" sz="12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1934361" y="195188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7394B8-D000-46B0-9445-98439961DF22}"/>
              </a:ext>
            </a:extLst>
          </p:cNvPr>
          <p:cNvSpPr txBox="1"/>
          <p:nvPr/>
        </p:nvSpPr>
        <p:spPr>
          <a:xfrm>
            <a:off x="1928565" y="1075232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46D97D-4CD6-4A1E-88FD-9B17FF621B12}"/>
              </a:ext>
            </a:extLst>
          </p:cNvPr>
          <p:cNvGrpSpPr/>
          <p:nvPr/>
        </p:nvGrpSpPr>
        <p:grpSpPr>
          <a:xfrm>
            <a:off x="1767253" y="1987585"/>
            <a:ext cx="5033621" cy="3745229"/>
            <a:chOff x="4733216" y="3486970"/>
            <a:chExt cx="7836692" cy="5830833"/>
          </a:xfrm>
          <a:gradFill flip="none" rotWithShape="1">
            <a:gsLst>
              <a:gs pos="51000">
                <a:schemeClr val="accent2"/>
              </a:gs>
              <a:gs pos="0">
                <a:schemeClr val="accent2"/>
              </a:gs>
              <a:gs pos="100000">
                <a:schemeClr val="accent2">
                  <a:alpha val="20000"/>
                </a:schemeClr>
              </a:gs>
            </a:gsLst>
            <a:lin ang="0" scaled="1"/>
            <a:tileRect/>
          </a:gradFill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FF5D8BC6-35DF-4A63-8A7B-33C64135E1BB}"/>
                </a:ext>
              </a:extLst>
            </p:cNvPr>
            <p:cNvSpPr/>
            <p:nvPr/>
          </p:nvSpPr>
          <p:spPr>
            <a:xfrm rot="5400000">
              <a:off x="6801154" y="2120167"/>
              <a:ext cx="4401951" cy="7135557"/>
            </a:xfrm>
            <a:custGeom>
              <a:avLst/>
              <a:gdLst>
                <a:gd name="connsiteX0" fmla="*/ 1574201 w 4401951"/>
                <a:gd name="connsiteY0" fmla="*/ 1307005 h 7135557"/>
                <a:gd name="connsiteX1" fmla="*/ 1595137 w 4401951"/>
                <a:gd name="connsiteY1" fmla="*/ 1308799 h 7135557"/>
                <a:gd name="connsiteX2" fmla="*/ 1596178 w 4401951"/>
                <a:gd name="connsiteY2" fmla="*/ 1307005 h 7135557"/>
                <a:gd name="connsiteX3" fmla="*/ 1292196 w 4401951"/>
                <a:gd name="connsiteY3" fmla="*/ 1246107 h 7135557"/>
                <a:gd name="connsiteX4" fmla="*/ 1354627 w 4401951"/>
                <a:gd name="connsiteY4" fmla="*/ 1145598 h 7135557"/>
                <a:gd name="connsiteX5" fmla="*/ 1392692 w 4401951"/>
                <a:gd name="connsiteY5" fmla="*/ 1097590 h 7135557"/>
                <a:gd name="connsiteX6" fmla="*/ 1392692 w 4401951"/>
                <a:gd name="connsiteY6" fmla="*/ 698917 h 7135557"/>
                <a:gd name="connsiteX7" fmla="*/ 10305 w 4401951"/>
                <a:gd name="connsiteY7" fmla="*/ 1963449 h 7135557"/>
                <a:gd name="connsiteX8" fmla="*/ 243210 w 4401951"/>
                <a:gd name="connsiteY8" fmla="*/ 1270953 h 7135557"/>
                <a:gd name="connsiteX9" fmla="*/ 521312 w 4401951"/>
                <a:gd name="connsiteY9" fmla="*/ 2463671 h 7135557"/>
                <a:gd name="connsiteX10" fmla="*/ 1032923 w 4401951"/>
                <a:gd name="connsiteY10" fmla="*/ 24092 h 7135557"/>
                <a:gd name="connsiteX11" fmla="*/ 1044438 w 4401951"/>
                <a:gd name="connsiteY11" fmla="*/ 0 h 7135557"/>
                <a:gd name="connsiteX12" fmla="*/ 1093672 w 4401951"/>
                <a:gd name="connsiteY12" fmla="*/ 664478 h 7135557"/>
                <a:gd name="connsiteX13" fmla="*/ 1143670 w 4401951"/>
                <a:gd name="connsiteY13" fmla="*/ 593153 h 7135557"/>
                <a:gd name="connsiteX14" fmla="*/ 1389562 w 4401951"/>
                <a:gd name="connsiteY14" fmla="*/ 359293 h 7135557"/>
                <a:gd name="connsiteX15" fmla="*/ 1230812 w 4401951"/>
                <a:gd name="connsiteY15" fmla="*/ 1223676 h 7135557"/>
                <a:gd name="connsiteX16" fmla="*/ 1377075 w 4401951"/>
                <a:gd name="connsiteY16" fmla="*/ 659632 h 7135557"/>
                <a:gd name="connsiteX17" fmla="*/ 1392692 w 4401951"/>
                <a:gd name="connsiteY17" fmla="*/ 617304 h 7135557"/>
                <a:gd name="connsiteX18" fmla="*/ 1392692 w 4401951"/>
                <a:gd name="connsiteY18" fmla="*/ 391528 h 7135557"/>
                <a:gd name="connsiteX19" fmla="*/ 1418889 w 4401951"/>
                <a:gd name="connsiteY19" fmla="*/ 509430 h 7135557"/>
                <a:gd name="connsiteX20" fmla="*/ 1422175 w 4401951"/>
                <a:gd name="connsiteY20" fmla="*/ 537401 h 7135557"/>
                <a:gd name="connsiteX21" fmla="*/ 1422535 w 4401951"/>
                <a:gd name="connsiteY21" fmla="*/ 536423 h 7135557"/>
                <a:gd name="connsiteX22" fmla="*/ 1422245 w 4401951"/>
                <a:gd name="connsiteY22" fmla="*/ 538004 h 7135557"/>
                <a:gd name="connsiteX23" fmla="*/ 1447174 w 4401951"/>
                <a:gd name="connsiteY23" fmla="*/ 750227 h 7135557"/>
                <a:gd name="connsiteX24" fmla="*/ 1448990 w 4401951"/>
                <a:gd name="connsiteY24" fmla="*/ 775589 h 7135557"/>
                <a:gd name="connsiteX25" fmla="*/ 1465396 w 4401951"/>
                <a:gd name="connsiteY25" fmla="*/ 822804 h 7135557"/>
                <a:gd name="connsiteX26" fmla="*/ 1504879 w 4401951"/>
                <a:gd name="connsiteY26" fmla="*/ 989383 h 7135557"/>
                <a:gd name="connsiteX27" fmla="*/ 1525291 w 4401951"/>
                <a:gd name="connsiteY27" fmla="*/ 962032 h 7135557"/>
                <a:gd name="connsiteX28" fmla="*/ 1586713 w 4401951"/>
                <a:gd name="connsiteY28" fmla="*/ 781661 h 7135557"/>
                <a:gd name="connsiteX29" fmla="*/ 1588900 w 4401951"/>
                <a:gd name="connsiteY29" fmla="*/ 742775 h 7135557"/>
                <a:gd name="connsiteX30" fmla="*/ 1547037 w 4401951"/>
                <a:gd name="connsiteY30" fmla="*/ 655005 h 7135557"/>
                <a:gd name="connsiteX31" fmla="*/ 1482690 w 4401951"/>
                <a:gd name="connsiteY31" fmla="*/ 547744 h 7135557"/>
                <a:gd name="connsiteX32" fmla="*/ 1587215 w 4401951"/>
                <a:gd name="connsiteY32" fmla="*/ 625548 h 7135557"/>
                <a:gd name="connsiteX33" fmla="*/ 1582482 w 4401951"/>
                <a:gd name="connsiteY33" fmla="*/ 574855 h 7135557"/>
                <a:gd name="connsiteX34" fmla="*/ 1467846 w 4401951"/>
                <a:gd name="connsiteY34" fmla="*/ 238210 h 7135557"/>
                <a:gd name="connsiteX35" fmla="*/ 1861129 w 4401951"/>
                <a:gd name="connsiteY35" fmla="*/ 883588 h 7135557"/>
                <a:gd name="connsiteX36" fmla="*/ 1867608 w 4401951"/>
                <a:gd name="connsiteY36" fmla="*/ 952388 h 7135557"/>
                <a:gd name="connsiteX37" fmla="*/ 1901281 w 4401951"/>
                <a:gd name="connsiteY37" fmla="*/ 1014707 h 7135557"/>
                <a:gd name="connsiteX38" fmla="*/ 1931966 w 4401951"/>
                <a:gd name="connsiteY38" fmla="*/ 1099383 h 7135557"/>
                <a:gd name="connsiteX39" fmla="*/ 1935528 w 4401951"/>
                <a:gd name="connsiteY39" fmla="*/ 1036077 h 7135557"/>
                <a:gd name="connsiteX40" fmla="*/ 1810993 w 4401951"/>
                <a:gd name="connsiteY40" fmla="*/ 593384 h 7135557"/>
                <a:gd name="connsiteX41" fmla="*/ 2043828 w 4401951"/>
                <a:gd name="connsiteY41" fmla="*/ 843442 h 7135557"/>
                <a:gd name="connsiteX42" fmla="*/ 2112308 w 4401951"/>
                <a:gd name="connsiteY42" fmla="*/ 960153 h 7135557"/>
                <a:gd name="connsiteX43" fmla="*/ 2183813 w 4401951"/>
                <a:gd name="connsiteY43" fmla="*/ 879627 h 7135557"/>
                <a:gd name="connsiteX44" fmla="*/ 2714982 w 4401951"/>
                <a:gd name="connsiteY44" fmla="*/ 21558 h 7135557"/>
                <a:gd name="connsiteX45" fmla="*/ 1715073 w 4401951"/>
                <a:gd name="connsiteY45" fmla="*/ 2645841 h 7135557"/>
                <a:gd name="connsiteX46" fmla="*/ 2784794 w 4401951"/>
                <a:gd name="connsiteY46" fmla="*/ 1156569 h 7135557"/>
                <a:gd name="connsiteX47" fmla="*/ 1969674 w 4401951"/>
                <a:gd name="connsiteY47" fmla="*/ 3737766 h 7135557"/>
                <a:gd name="connsiteX48" fmla="*/ 2540919 w 4401951"/>
                <a:gd name="connsiteY48" fmla="*/ 3073208 h 7135557"/>
                <a:gd name="connsiteX49" fmla="*/ 2241680 w 4401951"/>
                <a:gd name="connsiteY49" fmla="*/ 4524527 h 7135557"/>
                <a:gd name="connsiteX50" fmla="*/ 2635972 w 4401951"/>
                <a:gd name="connsiteY50" fmla="*/ 3936651 h 7135557"/>
                <a:gd name="connsiteX51" fmla="*/ 2980221 w 4401951"/>
                <a:gd name="connsiteY51" fmla="*/ 4653430 h 7135557"/>
                <a:gd name="connsiteX52" fmla="*/ 2724238 w 4401951"/>
                <a:gd name="connsiteY52" fmla="*/ 5226768 h 7135557"/>
                <a:gd name="connsiteX53" fmla="*/ 3269110 w 4401951"/>
                <a:gd name="connsiteY53" fmla="*/ 4904889 h 7135557"/>
                <a:gd name="connsiteX54" fmla="*/ 4062237 w 4401951"/>
                <a:gd name="connsiteY54" fmla="*/ 6863126 h 7135557"/>
                <a:gd name="connsiteX55" fmla="*/ 1163872 w 4401951"/>
                <a:gd name="connsiteY55" fmla="*/ 2381077 h 7135557"/>
                <a:gd name="connsiteX56" fmla="*/ 1171818 w 4401951"/>
                <a:gd name="connsiteY56" fmla="*/ 2187765 h 7135557"/>
                <a:gd name="connsiteX57" fmla="*/ 1165562 w 4401951"/>
                <a:gd name="connsiteY57" fmla="*/ 2187901 h 7135557"/>
                <a:gd name="connsiteX58" fmla="*/ 1159676 w 4401951"/>
                <a:gd name="connsiteY58" fmla="*/ 2158334 h 7135557"/>
                <a:gd name="connsiteX59" fmla="*/ 1140976 w 4401951"/>
                <a:gd name="connsiteY59" fmla="*/ 2015351 h 7135557"/>
                <a:gd name="connsiteX60" fmla="*/ 1134897 w 4401951"/>
                <a:gd name="connsiteY60" fmla="*/ 1881299 h 7135557"/>
                <a:gd name="connsiteX61" fmla="*/ 1113671 w 4401951"/>
                <a:gd name="connsiteY61" fmla="*/ 2032179 h 7135557"/>
                <a:gd name="connsiteX62" fmla="*/ 4401951 w 4401951"/>
                <a:gd name="connsiteY62" fmla="*/ 7116709 h 7135557"/>
                <a:gd name="connsiteX63" fmla="*/ 820316 w 4401951"/>
                <a:gd name="connsiteY63" fmla="*/ 6024940 h 7135557"/>
                <a:gd name="connsiteX64" fmla="*/ 1563906 w 4401951"/>
                <a:gd name="connsiteY64" fmla="*/ 6099531 h 7135557"/>
                <a:gd name="connsiteX65" fmla="*/ 162104 w 4401951"/>
                <a:gd name="connsiteY65" fmla="*/ 4265506 h 7135557"/>
                <a:gd name="connsiteX66" fmla="*/ 884894 w 4401951"/>
                <a:gd name="connsiteY66" fmla="*/ 4858595 h 7135557"/>
                <a:gd name="connsiteX67" fmla="*/ 59825 w 4401951"/>
                <a:gd name="connsiteY67" fmla="*/ 3067213 h 7135557"/>
                <a:gd name="connsiteX68" fmla="*/ 601746 w 4401951"/>
                <a:gd name="connsiteY68" fmla="*/ 3720191 h 7135557"/>
                <a:gd name="connsiteX69" fmla="*/ 10305 w 4401951"/>
                <a:gd name="connsiteY69" fmla="*/ 1963449 h 713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401951" h="7135557">
                  <a:moveTo>
                    <a:pt x="1574201" y="1307005"/>
                  </a:moveTo>
                  <a:lnTo>
                    <a:pt x="1595137" y="1308799"/>
                  </a:lnTo>
                  <a:lnTo>
                    <a:pt x="1596178" y="1307005"/>
                  </a:lnTo>
                  <a:close/>
                  <a:moveTo>
                    <a:pt x="1292196" y="1246107"/>
                  </a:moveTo>
                  <a:lnTo>
                    <a:pt x="1354627" y="1145598"/>
                  </a:lnTo>
                  <a:lnTo>
                    <a:pt x="1392692" y="1097590"/>
                  </a:lnTo>
                  <a:lnTo>
                    <a:pt x="1392692" y="698917"/>
                  </a:lnTo>
                  <a:close/>
                  <a:moveTo>
                    <a:pt x="10305" y="1963449"/>
                  </a:moveTo>
                  <a:cubicBezTo>
                    <a:pt x="35305" y="1737141"/>
                    <a:pt x="107341" y="1504847"/>
                    <a:pt x="243210" y="1270953"/>
                  </a:cubicBezTo>
                  <a:cubicBezTo>
                    <a:pt x="169779" y="1766302"/>
                    <a:pt x="247539" y="2226400"/>
                    <a:pt x="521312" y="2463671"/>
                  </a:cubicBezTo>
                  <a:cubicBezTo>
                    <a:pt x="290444" y="1194996"/>
                    <a:pt x="254291" y="837377"/>
                    <a:pt x="1032923" y="24092"/>
                  </a:cubicBezTo>
                  <a:cubicBezTo>
                    <a:pt x="1038793" y="11284"/>
                    <a:pt x="1042539" y="3412"/>
                    <a:pt x="1044438" y="0"/>
                  </a:cubicBezTo>
                  <a:lnTo>
                    <a:pt x="1093672" y="664478"/>
                  </a:lnTo>
                  <a:lnTo>
                    <a:pt x="1143670" y="593153"/>
                  </a:lnTo>
                  <a:cubicBezTo>
                    <a:pt x="1210644" y="509720"/>
                    <a:pt x="1291811" y="431141"/>
                    <a:pt x="1389562" y="359293"/>
                  </a:cubicBezTo>
                  <a:cubicBezTo>
                    <a:pt x="1199332" y="664152"/>
                    <a:pt x="1118671" y="989135"/>
                    <a:pt x="1230812" y="1223676"/>
                  </a:cubicBezTo>
                  <a:cubicBezTo>
                    <a:pt x="1283709" y="998470"/>
                    <a:pt x="1328298" y="814214"/>
                    <a:pt x="1377075" y="659632"/>
                  </a:cubicBezTo>
                  <a:lnTo>
                    <a:pt x="1392692" y="617304"/>
                  </a:lnTo>
                  <a:lnTo>
                    <a:pt x="1392692" y="391528"/>
                  </a:lnTo>
                  <a:lnTo>
                    <a:pt x="1418889" y="509430"/>
                  </a:lnTo>
                  <a:lnTo>
                    <a:pt x="1422175" y="537401"/>
                  </a:lnTo>
                  <a:lnTo>
                    <a:pt x="1422535" y="536423"/>
                  </a:lnTo>
                  <a:cubicBezTo>
                    <a:pt x="1422439" y="536949"/>
                    <a:pt x="1422342" y="537477"/>
                    <a:pt x="1422245" y="538004"/>
                  </a:cubicBezTo>
                  <a:lnTo>
                    <a:pt x="1447174" y="750227"/>
                  </a:lnTo>
                  <a:lnTo>
                    <a:pt x="1448990" y="775589"/>
                  </a:lnTo>
                  <a:lnTo>
                    <a:pt x="1465396" y="822804"/>
                  </a:lnTo>
                  <a:lnTo>
                    <a:pt x="1504879" y="989383"/>
                  </a:lnTo>
                  <a:lnTo>
                    <a:pt x="1525291" y="962032"/>
                  </a:lnTo>
                  <a:cubicBezTo>
                    <a:pt x="1557458" y="907490"/>
                    <a:pt x="1577556" y="846778"/>
                    <a:pt x="1586713" y="781661"/>
                  </a:cubicBezTo>
                  <a:cubicBezTo>
                    <a:pt x="1587442" y="768698"/>
                    <a:pt x="1588171" y="755737"/>
                    <a:pt x="1588900" y="742775"/>
                  </a:cubicBezTo>
                  <a:lnTo>
                    <a:pt x="1547037" y="655005"/>
                  </a:lnTo>
                  <a:cubicBezTo>
                    <a:pt x="1527714" y="619152"/>
                    <a:pt x="1506210" y="583330"/>
                    <a:pt x="1482690" y="547744"/>
                  </a:cubicBezTo>
                  <a:lnTo>
                    <a:pt x="1587215" y="625548"/>
                  </a:lnTo>
                  <a:lnTo>
                    <a:pt x="1582482" y="574855"/>
                  </a:lnTo>
                  <a:cubicBezTo>
                    <a:pt x="1565083" y="466606"/>
                    <a:pt x="1525602" y="352408"/>
                    <a:pt x="1467846" y="238210"/>
                  </a:cubicBezTo>
                  <a:cubicBezTo>
                    <a:pt x="1710374" y="439406"/>
                    <a:pt x="1825116" y="661256"/>
                    <a:pt x="1861129" y="883588"/>
                  </a:cubicBezTo>
                  <a:lnTo>
                    <a:pt x="1867608" y="952388"/>
                  </a:lnTo>
                  <a:lnTo>
                    <a:pt x="1901281" y="1014707"/>
                  </a:lnTo>
                  <a:lnTo>
                    <a:pt x="1931966" y="1099383"/>
                  </a:lnTo>
                  <a:lnTo>
                    <a:pt x="1935528" y="1036077"/>
                  </a:lnTo>
                  <a:cubicBezTo>
                    <a:pt x="1932520" y="897911"/>
                    <a:pt x="1887999" y="745647"/>
                    <a:pt x="1810993" y="593384"/>
                  </a:cubicBezTo>
                  <a:cubicBezTo>
                    <a:pt x="1908003" y="673863"/>
                    <a:pt x="1984569" y="757646"/>
                    <a:pt x="2043828" y="843442"/>
                  </a:cubicBezTo>
                  <a:lnTo>
                    <a:pt x="2112308" y="960153"/>
                  </a:lnTo>
                  <a:lnTo>
                    <a:pt x="2183813" y="879627"/>
                  </a:lnTo>
                  <a:cubicBezTo>
                    <a:pt x="2322640" y="717571"/>
                    <a:pt x="2486557" y="489948"/>
                    <a:pt x="2714982" y="21558"/>
                  </a:cubicBezTo>
                  <a:cubicBezTo>
                    <a:pt x="3240019" y="1209833"/>
                    <a:pt x="1631771" y="1832795"/>
                    <a:pt x="1715073" y="2645841"/>
                  </a:cubicBezTo>
                  <a:cubicBezTo>
                    <a:pt x="2045535" y="2037427"/>
                    <a:pt x="2319419" y="1566185"/>
                    <a:pt x="2784794" y="1156569"/>
                  </a:cubicBezTo>
                  <a:cubicBezTo>
                    <a:pt x="3117678" y="2938725"/>
                    <a:pt x="2267144" y="2835936"/>
                    <a:pt x="1969674" y="3737766"/>
                  </a:cubicBezTo>
                  <a:cubicBezTo>
                    <a:pt x="2204132" y="3553211"/>
                    <a:pt x="2311509" y="3203451"/>
                    <a:pt x="2540919" y="3073208"/>
                  </a:cubicBezTo>
                  <a:cubicBezTo>
                    <a:pt x="2781764" y="3802291"/>
                    <a:pt x="2294248" y="3762456"/>
                    <a:pt x="2241680" y="4524527"/>
                  </a:cubicBezTo>
                  <a:lnTo>
                    <a:pt x="2635972" y="3936651"/>
                  </a:lnTo>
                  <a:cubicBezTo>
                    <a:pt x="2747761" y="4010954"/>
                    <a:pt x="2965511" y="4438411"/>
                    <a:pt x="2980221" y="4653430"/>
                  </a:cubicBezTo>
                  <a:cubicBezTo>
                    <a:pt x="2994932" y="4868450"/>
                    <a:pt x="2868201" y="4856669"/>
                    <a:pt x="2724238" y="5226768"/>
                  </a:cubicBezTo>
                  <a:cubicBezTo>
                    <a:pt x="2879924" y="5084195"/>
                    <a:pt x="3180097" y="4801659"/>
                    <a:pt x="3269110" y="4904889"/>
                  </a:cubicBezTo>
                  <a:cubicBezTo>
                    <a:pt x="3572739" y="5194238"/>
                    <a:pt x="3288409" y="5620681"/>
                    <a:pt x="4062237" y="6863126"/>
                  </a:cubicBezTo>
                  <a:cubicBezTo>
                    <a:pt x="2180073" y="6016731"/>
                    <a:pt x="1166812" y="4088916"/>
                    <a:pt x="1163872" y="2381077"/>
                  </a:cubicBezTo>
                  <a:lnTo>
                    <a:pt x="1171818" y="2187765"/>
                  </a:lnTo>
                  <a:lnTo>
                    <a:pt x="1165562" y="2187901"/>
                  </a:lnTo>
                  <a:lnTo>
                    <a:pt x="1159676" y="2158334"/>
                  </a:lnTo>
                  <a:cubicBezTo>
                    <a:pt x="1151650" y="2111164"/>
                    <a:pt x="1145304" y="2063446"/>
                    <a:pt x="1140976" y="2015351"/>
                  </a:cubicBezTo>
                  <a:lnTo>
                    <a:pt x="1134897" y="1881299"/>
                  </a:lnTo>
                  <a:lnTo>
                    <a:pt x="1113671" y="2032179"/>
                  </a:lnTo>
                  <a:cubicBezTo>
                    <a:pt x="927929" y="3958603"/>
                    <a:pt x="2274745" y="6444895"/>
                    <a:pt x="4401951" y="7116709"/>
                  </a:cubicBezTo>
                  <a:cubicBezTo>
                    <a:pt x="2031981" y="7255286"/>
                    <a:pt x="1150032" y="6603410"/>
                    <a:pt x="820316" y="6024940"/>
                  </a:cubicBezTo>
                  <a:cubicBezTo>
                    <a:pt x="1359331" y="6159038"/>
                    <a:pt x="1370002" y="6176835"/>
                    <a:pt x="1563906" y="6099531"/>
                  </a:cubicBezTo>
                  <a:cubicBezTo>
                    <a:pt x="517037" y="5889014"/>
                    <a:pt x="393579" y="5232930"/>
                    <a:pt x="162104" y="4265506"/>
                  </a:cubicBezTo>
                  <a:cubicBezTo>
                    <a:pt x="342018" y="4353444"/>
                    <a:pt x="494429" y="4855174"/>
                    <a:pt x="884894" y="4858595"/>
                  </a:cubicBezTo>
                  <a:cubicBezTo>
                    <a:pt x="498053" y="4364291"/>
                    <a:pt x="-195081" y="3923696"/>
                    <a:pt x="59825" y="3067213"/>
                  </a:cubicBezTo>
                  <a:cubicBezTo>
                    <a:pt x="327943" y="3660046"/>
                    <a:pt x="203678" y="3405627"/>
                    <a:pt x="601746" y="3720191"/>
                  </a:cubicBezTo>
                  <a:cubicBezTo>
                    <a:pt x="283632" y="3267428"/>
                    <a:pt x="-64693" y="2642375"/>
                    <a:pt x="10305" y="1963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DF3458C-6DE2-483C-B240-509E9081DD29}"/>
                </a:ext>
              </a:extLst>
            </p:cNvPr>
            <p:cNvSpPr/>
            <p:nvPr/>
          </p:nvSpPr>
          <p:spPr>
            <a:xfrm rot="1520710">
              <a:off x="4733216" y="7292574"/>
              <a:ext cx="678947" cy="2025229"/>
            </a:xfrm>
            <a:custGeom>
              <a:avLst/>
              <a:gdLst>
                <a:gd name="connsiteX0" fmla="*/ 541078 w 678947"/>
                <a:gd name="connsiteY0" fmla="*/ 692150 h 1803619"/>
                <a:gd name="connsiteX1" fmla="*/ 675744 w 678947"/>
                <a:gd name="connsiteY1" fmla="*/ 1076908 h 1803619"/>
                <a:gd name="connsiteX2" fmla="*/ 678947 w 678947"/>
                <a:gd name="connsiteY2" fmla="*/ 1076908 h 1803619"/>
                <a:gd name="connsiteX3" fmla="*/ 677934 w 678947"/>
                <a:gd name="connsiteY3" fmla="*/ 1079426 h 1803619"/>
                <a:gd name="connsiteX4" fmla="*/ 678947 w 678947"/>
                <a:gd name="connsiteY4" fmla="*/ 1080591 h 1803619"/>
                <a:gd name="connsiteX5" fmla="*/ 677465 w 678947"/>
                <a:gd name="connsiteY5" fmla="*/ 1080591 h 1803619"/>
                <a:gd name="connsiteX6" fmla="*/ 380803 w 678947"/>
                <a:gd name="connsiteY6" fmla="*/ 1798594 h 1803619"/>
                <a:gd name="connsiteX7" fmla="*/ 370346 w 678947"/>
                <a:gd name="connsiteY7" fmla="*/ 1206657 h 1803619"/>
                <a:gd name="connsiteX8" fmla="*/ 430248 w 678947"/>
                <a:gd name="connsiteY8" fmla="*/ 1124930 h 1803619"/>
                <a:gd name="connsiteX9" fmla="*/ 339473 w 678947"/>
                <a:gd name="connsiteY9" fmla="*/ 1037677 h 1803619"/>
                <a:gd name="connsiteX10" fmla="*/ 248698 w 678947"/>
                <a:gd name="connsiteY10" fmla="*/ 1124930 h 1803619"/>
                <a:gd name="connsiteX11" fmla="*/ 308601 w 678947"/>
                <a:gd name="connsiteY11" fmla="*/ 1206658 h 1803619"/>
                <a:gd name="connsiteX12" fmla="*/ 298145 w 678947"/>
                <a:gd name="connsiteY12" fmla="*/ 1803619 h 1803619"/>
                <a:gd name="connsiteX13" fmla="*/ 1482 w 678947"/>
                <a:gd name="connsiteY13" fmla="*/ 1080591 h 1803619"/>
                <a:gd name="connsiteX14" fmla="*/ 1 w 678947"/>
                <a:gd name="connsiteY14" fmla="*/ 1080591 h 1803619"/>
                <a:gd name="connsiteX15" fmla="*/ 977 w 678947"/>
                <a:gd name="connsiteY15" fmla="*/ 1079335 h 1803619"/>
                <a:gd name="connsiteX16" fmla="*/ 0 w 678947"/>
                <a:gd name="connsiteY16" fmla="*/ 1076908 h 1803619"/>
                <a:gd name="connsiteX17" fmla="*/ 2865 w 678947"/>
                <a:gd name="connsiteY17" fmla="*/ 1076908 h 1803619"/>
                <a:gd name="connsiteX18" fmla="*/ 128363 w 678947"/>
                <a:gd name="connsiteY18" fmla="*/ 696719 h 1803619"/>
                <a:gd name="connsiteX19" fmla="*/ 162613 w 678947"/>
                <a:gd name="connsiteY19" fmla="*/ 573663 h 1803619"/>
                <a:gd name="connsiteX20" fmla="*/ 516334 w 678947"/>
                <a:gd name="connsiteY20" fmla="*/ 573663 h 1803619"/>
                <a:gd name="connsiteX21" fmla="*/ 561325 w 678947"/>
                <a:gd name="connsiteY21" fmla="*/ 618654 h 1803619"/>
                <a:gd name="connsiteX22" fmla="*/ 516334 w 678947"/>
                <a:gd name="connsiteY22" fmla="*/ 663645 h 1803619"/>
                <a:gd name="connsiteX23" fmla="*/ 162613 w 678947"/>
                <a:gd name="connsiteY23" fmla="*/ 663645 h 1803619"/>
                <a:gd name="connsiteX24" fmla="*/ 117622 w 678947"/>
                <a:gd name="connsiteY24" fmla="*/ 618654 h 1803619"/>
                <a:gd name="connsiteX25" fmla="*/ 162613 w 678947"/>
                <a:gd name="connsiteY25" fmla="*/ 573663 h 1803619"/>
                <a:gd name="connsiteX26" fmla="*/ 346730 w 678947"/>
                <a:gd name="connsiteY26" fmla="*/ 0 h 1803619"/>
                <a:gd name="connsiteX27" fmla="*/ 477359 w 678947"/>
                <a:gd name="connsiteY27" fmla="*/ 58057 h 1803619"/>
                <a:gd name="connsiteX28" fmla="*/ 535416 w 678947"/>
                <a:gd name="connsiteY28" fmla="*/ 508918 h 1803619"/>
                <a:gd name="connsiteX29" fmla="*/ 143530 w 678947"/>
                <a:gd name="connsiteY29" fmla="*/ 508918 h 1803619"/>
                <a:gd name="connsiteX0" fmla="*/ 541078 w 678947"/>
                <a:gd name="connsiteY0" fmla="*/ 913760 h 2025229"/>
                <a:gd name="connsiteX1" fmla="*/ 675744 w 678947"/>
                <a:gd name="connsiteY1" fmla="*/ 1298518 h 2025229"/>
                <a:gd name="connsiteX2" fmla="*/ 678947 w 678947"/>
                <a:gd name="connsiteY2" fmla="*/ 1298518 h 2025229"/>
                <a:gd name="connsiteX3" fmla="*/ 677934 w 678947"/>
                <a:gd name="connsiteY3" fmla="*/ 1301036 h 2025229"/>
                <a:gd name="connsiteX4" fmla="*/ 678947 w 678947"/>
                <a:gd name="connsiteY4" fmla="*/ 1302201 h 2025229"/>
                <a:gd name="connsiteX5" fmla="*/ 677465 w 678947"/>
                <a:gd name="connsiteY5" fmla="*/ 1302201 h 2025229"/>
                <a:gd name="connsiteX6" fmla="*/ 380803 w 678947"/>
                <a:gd name="connsiteY6" fmla="*/ 2020204 h 2025229"/>
                <a:gd name="connsiteX7" fmla="*/ 370346 w 678947"/>
                <a:gd name="connsiteY7" fmla="*/ 1428267 h 2025229"/>
                <a:gd name="connsiteX8" fmla="*/ 430248 w 678947"/>
                <a:gd name="connsiteY8" fmla="*/ 1346540 h 2025229"/>
                <a:gd name="connsiteX9" fmla="*/ 339473 w 678947"/>
                <a:gd name="connsiteY9" fmla="*/ 1259287 h 2025229"/>
                <a:gd name="connsiteX10" fmla="*/ 248698 w 678947"/>
                <a:gd name="connsiteY10" fmla="*/ 1346540 h 2025229"/>
                <a:gd name="connsiteX11" fmla="*/ 308601 w 678947"/>
                <a:gd name="connsiteY11" fmla="*/ 1428268 h 2025229"/>
                <a:gd name="connsiteX12" fmla="*/ 298145 w 678947"/>
                <a:gd name="connsiteY12" fmla="*/ 2025229 h 2025229"/>
                <a:gd name="connsiteX13" fmla="*/ 1482 w 678947"/>
                <a:gd name="connsiteY13" fmla="*/ 1302201 h 2025229"/>
                <a:gd name="connsiteX14" fmla="*/ 1 w 678947"/>
                <a:gd name="connsiteY14" fmla="*/ 1302201 h 2025229"/>
                <a:gd name="connsiteX15" fmla="*/ 977 w 678947"/>
                <a:gd name="connsiteY15" fmla="*/ 1300945 h 2025229"/>
                <a:gd name="connsiteX16" fmla="*/ 0 w 678947"/>
                <a:gd name="connsiteY16" fmla="*/ 1298518 h 2025229"/>
                <a:gd name="connsiteX17" fmla="*/ 2865 w 678947"/>
                <a:gd name="connsiteY17" fmla="*/ 1298518 h 2025229"/>
                <a:gd name="connsiteX18" fmla="*/ 128363 w 678947"/>
                <a:gd name="connsiteY18" fmla="*/ 918329 h 2025229"/>
                <a:gd name="connsiteX19" fmla="*/ 541078 w 678947"/>
                <a:gd name="connsiteY19" fmla="*/ 913760 h 2025229"/>
                <a:gd name="connsiteX20" fmla="*/ 162613 w 678947"/>
                <a:gd name="connsiteY20" fmla="*/ 795273 h 2025229"/>
                <a:gd name="connsiteX21" fmla="*/ 516334 w 678947"/>
                <a:gd name="connsiteY21" fmla="*/ 795273 h 2025229"/>
                <a:gd name="connsiteX22" fmla="*/ 561325 w 678947"/>
                <a:gd name="connsiteY22" fmla="*/ 840264 h 2025229"/>
                <a:gd name="connsiteX23" fmla="*/ 516334 w 678947"/>
                <a:gd name="connsiteY23" fmla="*/ 885255 h 2025229"/>
                <a:gd name="connsiteX24" fmla="*/ 162613 w 678947"/>
                <a:gd name="connsiteY24" fmla="*/ 885255 h 2025229"/>
                <a:gd name="connsiteX25" fmla="*/ 117622 w 678947"/>
                <a:gd name="connsiteY25" fmla="*/ 840264 h 2025229"/>
                <a:gd name="connsiteX26" fmla="*/ 162613 w 678947"/>
                <a:gd name="connsiteY26" fmla="*/ 795273 h 2025229"/>
                <a:gd name="connsiteX27" fmla="*/ 306002 w 678947"/>
                <a:gd name="connsiteY27" fmla="*/ 0 h 2025229"/>
                <a:gd name="connsiteX28" fmla="*/ 477359 w 678947"/>
                <a:gd name="connsiteY28" fmla="*/ 279667 h 2025229"/>
                <a:gd name="connsiteX29" fmla="*/ 535416 w 678947"/>
                <a:gd name="connsiteY29" fmla="*/ 730528 h 2025229"/>
                <a:gd name="connsiteX30" fmla="*/ 143530 w 678947"/>
                <a:gd name="connsiteY30" fmla="*/ 730528 h 2025229"/>
                <a:gd name="connsiteX31" fmla="*/ 306002 w 678947"/>
                <a:gd name="connsiteY31" fmla="*/ 0 h 202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947" h="2025229">
                  <a:moveTo>
                    <a:pt x="541078" y="913760"/>
                  </a:moveTo>
                  <a:cubicBezTo>
                    <a:pt x="517510" y="1040676"/>
                    <a:pt x="540707" y="1154107"/>
                    <a:pt x="675744" y="1298518"/>
                  </a:cubicBezTo>
                  <a:lnTo>
                    <a:pt x="678947" y="1298518"/>
                  </a:lnTo>
                  <a:lnTo>
                    <a:pt x="677934" y="1301036"/>
                  </a:lnTo>
                  <a:lnTo>
                    <a:pt x="678947" y="1302201"/>
                  </a:lnTo>
                  <a:lnTo>
                    <a:pt x="677465" y="1302201"/>
                  </a:lnTo>
                  <a:lnTo>
                    <a:pt x="380803" y="2020204"/>
                  </a:lnTo>
                  <a:lnTo>
                    <a:pt x="370346" y="1428267"/>
                  </a:lnTo>
                  <a:cubicBezTo>
                    <a:pt x="405337" y="1416402"/>
                    <a:pt x="430248" y="1384267"/>
                    <a:pt x="430248" y="1346540"/>
                  </a:cubicBezTo>
                  <a:cubicBezTo>
                    <a:pt x="430248" y="1298351"/>
                    <a:pt x="389607" y="1259287"/>
                    <a:pt x="339473" y="1259287"/>
                  </a:cubicBezTo>
                  <a:cubicBezTo>
                    <a:pt x="289339" y="1259287"/>
                    <a:pt x="248698" y="1298351"/>
                    <a:pt x="248698" y="1346540"/>
                  </a:cubicBezTo>
                  <a:cubicBezTo>
                    <a:pt x="248698" y="1384267"/>
                    <a:pt x="273609" y="1416402"/>
                    <a:pt x="308601" y="1428268"/>
                  </a:cubicBezTo>
                  <a:cubicBezTo>
                    <a:pt x="308601" y="1640657"/>
                    <a:pt x="298145" y="1812840"/>
                    <a:pt x="298145" y="2025229"/>
                  </a:cubicBezTo>
                  <a:cubicBezTo>
                    <a:pt x="195772" y="1770818"/>
                    <a:pt x="103855" y="1556612"/>
                    <a:pt x="1482" y="1302201"/>
                  </a:cubicBezTo>
                  <a:lnTo>
                    <a:pt x="1" y="1302201"/>
                  </a:lnTo>
                  <a:cubicBezTo>
                    <a:pt x="335" y="1301788"/>
                    <a:pt x="668" y="1301375"/>
                    <a:pt x="977" y="1300945"/>
                  </a:cubicBezTo>
                  <a:lnTo>
                    <a:pt x="0" y="1298518"/>
                  </a:lnTo>
                  <a:lnTo>
                    <a:pt x="2865" y="1298518"/>
                  </a:lnTo>
                  <a:cubicBezTo>
                    <a:pt x="133453" y="1136606"/>
                    <a:pt x="156667" y="1063482"/>
                    <a:pt x="128363" y="918329"/>
                  </a:cubicBezTo>
                  <a:lnTo>
                    <a:pt x="541078" y="913760"/>
                  </a:lnTo>
                  <a:close/>
                  <a:moveTo>
                    <a:pt x="162613" y="795273"/>
                  </a:moveTo>
                  <a:lnTo>
                    <a:pt x="516334" y="795273"/>
                  </a:lnTo>
                  <a:cubicBezTo>
                    <a:pt x="541182" y="795273"/>
                    <a:pt x="561325" y="815416"/>
                    <a:pt x="561325" y="840264"/>
                  </a:cubicBezTo>
                  <a:cubicBezTo>
                    <a:pt x="561325" y="865112"/>
                    <a:pt x="541182" y="885255"/>
                    <a:pt x="516334" y="885255"/>
                  </a:cubicBezTo>
                  <a:lnTo>
                    <a:pt x="162613" y="885255"/>
                  </a:lnTo>
                  <a:cubicBezTo>
                    <a:pt x="137765" y="885255"/>
                    <a:pt x="117622" y="865112"/>
                    <a:pt x="117622" y="840264"/>
                  </a:cubicBezTo>
                  <a:cubicBezTo>
                    <a:pt x="117622" y="815416"/>
                    <a:pt x="137765" y="795273"/>
                    <a:pt x="162613" y="795273"/>
                  </a:cubicBezTo>
                  <a:close/>
                  <a:moveTo>
                    <a:pt x="306002" y="0"/>
                  </a:moveTo>
                  <a:lnTo>
                    <a:pt x="477359" y="279667"/>
                  </a:lnTo>
                  <a:lnTo>
                    <a:pt x="535416" y="730528"/>
                  </a:lnTo>
                  <a:lnTo>
                    <a:pt x="143530" y="730528"/>
                  </a:lnTo>
                  <a:cubicBezTo>
                    <a:pt x="211263" y="560889"/>
                    <a:pt x="238269" y="169639"/>
                    <a:pt x="3060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/>
            </a:p>
          </p:txBody>
        </p:sp>
      </p:grpSp>
      <p:grpSp>
        <p:nvGrpSpPr>
          <p:cNvPr id="71" name="Group 24">
            <a:extLst>
              <a:ext uri="{FF2B5EF4-FFF2-40B4-BE49-F238E27FC236}">
                <a16:creationId xmlns:a16="http://schemas.microsoft.com/office/drawing/2014/main" id="{40063EAB-3D22-4FBF-A987-9E7C5FEF04C6}"/>
              </a:ext>
            </a:extLst>
          </p:cNvPr>
          <p:cNvGrpSpPr/>
          <p:nvPr/>
        </p:nvGrpSpPr>
        <p:grpSpPr>
          <a:xfrm>
            <a:off x="5850065" y="5049381"/>
            <a:ext cx="2581178" cy="1366510"/>
            <a:chOff x="395534" y="3558339"/>
            <a:chExt cx="3972999" cy="1701639"/>
          </a:xfrm>
          <a:noFill/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96E2ED74-BBA4-43CE-B94B-A16CAED2E91B}"/>
                </a:ext>
              </a:extLst>
            </p:cNvPr>
            <p:cNvSpPr txBox="1"/>
            <p:nvPr/>
          </p:nvSpPr>
          <p:spPr>
            <a:xfrm>
              <a:off x="395534" y="3558339"/>
              <a:ext cx="3972999" cy="344931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C94CCB72-FD4A-4A48-A766-8C6553A0E9BD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1264748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74" name="Group 33">
            <a:extLst>
              <a:ext uri="{FF2B5EF4-FFF2-40B4-BE49-F238E27FC236}">
                <a16:creationId xmlns:a16="http://schemas.microsoft.com/office/drawing/2014/main" id="{E4409111-95F1-4F56-AD6C-FBB6E0E338EF}"/>
              </a:ext>
            </a:extLst>
          </p:cNvPr>
          <p:cNvGrpSpPr/>
          <p:nvPr/>
        </p:nvGrpSpPr>
        <p:grpSpPr>
          <a:xfrm>
            <a:off x="8954252" y="5049381"/>
            <a:ext cx="2581178" cy="1366510"/>
            <a:chOff x="395534" y="3558339"/>
            <a:chExt cx="3972999" cy="1701639"/>
          </a:xfrm>
          <a:noFill/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3F61700F-09C6-409C-8EF1-9DBE2EA1EAE1}"/>
                </a:ext>
              </a:extLst>
            </p:cNvPr>
            <p:cNvSpPr txBox="1"/>
            <p:nvPr/>
          </p:nvSpPr>
          <p:spPr>
            <a:xfrm>
              <a:off x="395534" y="3558339"/>
              <a:ext cx="3972999" cy="344931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3643C95D-4194-4800-B1B0-D03810F3C22F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1264748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sp>
        <p:nvSpPr>
          <p:cNvPr id="77" name="TextBox 76">
            <a:extLst>
              <a:ext uri="{FF2B5EF4-FFF2-40B4-BE49-F238E27FC236}">
                <a16:creationId xmlns:a16="http://schemas.microsoft.com/office/drawing/2014/main" id="{E89264C2-637B-4190-826D-8E1A53E2402F}"/>
              </a:ext>
            </a:extLst>
          </p:cNvPr>
          <p:cNvSpPr txBox="1"/>
          <p:nvPr/>
        </p:nvSpPr>
        <p:spPr>
          <a:xfrm>
            <a:off x="8628157" y="3946429"/>
            <a:ext cx="28252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A692A63F-C0E1-407D-B9B5-9663F84771B2}"/>
              </a:ext>
            </a:extLst>
          </p:cNvPr>
          <p:cNvSpPr txBox="1"/>
          <p:nvPr/>
        </p:nvSpPr>
        <p:spPr>
          <a:xfrm>
            <a:off x="7226978" y="3884873"/>
            <a:ext cx="1482549" cy="73866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48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80K</a:t>
            </a:r>
            <a:endParaRPr lang="ko-KR" altLang="en-US" sz="48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56CA3DF6-805B-44FF-BB99-F3BBDAD963EA}"/>
              </a:ext>
            </a:extLst>
          </p:cNvPr>
          <p:cNvGrpSpPr/>
          <p:nvPr/>
        </p:nvGrpSpPr>
        <p:grpSpPr>
          <a:xfrm>
            <a:off x="8286022" y="1794460"/>
            <a:ext cx="80429" cy="509665"/>
            <a:chOff x="6246591" y="2972793"/>
            <a:chExt cx="205168" cy="1300125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6E74572-1335-4344-BB1B-0CD8A15C285C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4810FED0-F436-4F70-BD99-278C531CF457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B6C27D7-316D-4221-B90F-6318036BF6A0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C735F23-17BD-4B9A-B381-BFF59487618E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114A529-CE85-48B2-983E-3AE4C726EC85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5FA3CB81-606D-421C-8676-D84F5A27559E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99395C87-0599-4717-B745-C4F50F8EA82D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C759A0D-8405-4A8D-A0F9-45B8E7442134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0CD5C3C-100F-4372-8F66-C32FECC4FDD9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521E641-853D-4321-AAC8-91BE94D2C99B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6CC735-7B72-4A55-8AA1-B727D5323DF3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B439A70-8C39-40BE-9815-6798B825FD70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FFC202E7-80F1-47CD-A534-649A45E1057B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38605982-7831-4BBA-8474-57CC0291118F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05A780B-A3EA-4BD5-BF15-C67E35EC4897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63B9194-1A6B-48B3-B964-81200C814ADA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92C57D3-BC2E-4C1B-904F-231075B7319D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F9D63D0-C1F9-4B72-99B6-8E7E44F8BD80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7834B28-FD54-4619-B463-9F5AD06B89EB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9BCB11A-B25D-4CC1-82AE-FD4556C69837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C704146-23A5-4BED-90CF-669AE6F5C8A0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8DAD89F-0912-454E-BDD5-7FC5B975950A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263D422-D2AA-486D-A858-7D848078FA7B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61676E85-9751-4FAF-8490-DFBBD384E5C6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3F390F29-24B2-4F1A-B117-AEEBB0E76A05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1124CE2B-4C58-4DD9-A988-719490F9FA55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1321D7BB-67EC-483D-8AC3-77F9F4F9E14E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E8F64A6-8A3C-4690-A38F-704DFE9BD14B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6E24AA2-A662-4253-8C3F-6DFE13B0027A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FCE1A42-CDD5-454C-9229-980F540C9675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A45CD676-23FD-4C3C-B614-03FE8F8A19A1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E25A511-BE81-4A34-BEBE-139C76DBE086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E7C29E8-0B16-4333-8840-57E39FF8DCCD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22F0F46-464A-460F-9695-B349E8C39797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70E0689-6E9F-4E4D-9A91-79B26D2070F5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CA654DD9-AFE4-46D7-B297-2EABF869EFD4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1A46CC3-A0F0-4750-AAC6-41220DF5CC5D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BB64FB84-273E-4027-AAD5-C61D0AF5C4B2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566D871-1123-4A1E-ACBB-AD6B4D74B75E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D8EFE969-5BE6-4C79-945C-7F17C6478356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EBF386F-4EC3-4592-A191-70A7012D524C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A2AB68E2-CBFA-46F1-A659-814DDE48EE51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054841B-B03D-4CF9-810C-AF781FF99E0E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08851D6F-C6E9-42E7-8004-39DA9295E926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2E556CB0-8BA1-45AA-B683-3EE2A9B7EA0B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829757D-6385-47B5-A274-0D89F4AA6EDB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832DD107-0133-496E-8342-C9088BFA7090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862DDFF1-E134-41AA-BDFD-91477ADD84A1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CFB09D8-8A18-4566-B2E2-7A47BC84346C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BFBC006-7392-4097-919A-1056C5A7D317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879D2A44-FC96-4DF7-AABF-9927F85ABF8A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D864B3-A060-4ED0-AA7C-A2EA7D239D98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16F79F2-8785-44CA-A710-D50E1826A8CC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B1847CF-E93F-4629-BD88-1E5932FE2D11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81481EB-E54E-49DA-B7CD-1ABE766D45B3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E1595A7-1AB2-4448-88C9-E6F87C3F40CD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D66E27D8-E03D-4FCA-BEFC-54B83120FF57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F5AC628-0979-4DD0-8B35-942E5F0A75FC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AFAA6362-647C-475A-BC91-615ECEC08933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8E0BA838-B0D5-4983-A0B2-F0C5179381A8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7682C23B-2A7D-4744-96A0-4B027C50C067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CDC3075-8178-46FC-832C-DEEC18A1FB2F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841D053-BBE8-4584-AAEC-EE8E9380B8FB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6D8B516-3F30-4718-A25F-44375A867847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22075B96-414C-42A7-89D3-F1569485DFE4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26A1B91-AF3A-4E35-AC6F-1D34E8DA1A85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05EEA023-AF5E-481A-93F3-7F6073E7CA12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0230E84A-ADF4-49B2-BCB4-9DF4155BC68A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632E6D3-0CC0-4E93-A2B4-434A2BB3C0A1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2D318EE7-4C62-4489-B0A1-97C631570005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491160C-261D-425D-B07E-A36A8246802F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CFEB48ED-C307-4BF9-9EAE-D8F817B2E478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9DC90727-D8D0-4208-BA8F-A4E7B8E4F058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6B86BED-4E9C-40B5-A678-3D224FCD92EE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F8C4A84-69C0-4719-992A-864C2E632306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63CC9450-C52E-4073-B990-9E88148DF8B6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7B0F6B12-953D-43C1-9122-BCC74A450CC5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7A30A30-2AD0-43D3-BF39-5A1CC8FADFCD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CDFEB0-ED67-4C03-9E41-D547EDB28B01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76A854D-01A8-4ED8-AD3A-8F98158E2365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BE6F08ED-EBEA-4CDB-AB25-BBD6B8F0A1FE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460F6C8-CFB4-4DBC-92B1-D276ADE92566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9A4E334F-9C10-4E2B-B755-52DE6C357347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8F9FB6AB-BF95-4C74-8AE0-954A8D4A68D1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F63CE573-98BA-481E-A70A-1340B9906E08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4CCE0AE-FBC4-4DA0-BFF9-2BD4DF4F5528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F71E8B08-F4C8-4F19-A804-DDE142199092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A582232-2557-4716-846D-32064E2174F7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A70B69C8-4956-49B5-BCF7-36B5E2257EA4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2436EB8-973A-49D5-BAA3-0B35043A71AA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D5B4611-5312-4DDA-8C9E-1CA6B639AF15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E142DBA0-1053-43FD-8027-EED6F2994675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ADE3949-F8F9-4E28-87C3-F05083CC84B6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7B8202B-766E-4C3C-B52C-6CEE380ACD87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2CC7459-141A-4D7B-B4F8-BDAD46B50378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6AF4272C-A261-4241-9347-DCDDCF36FD28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F61BA061-4217-44F1-964C-342D5B5F8AAC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F1D29D08-FA1C-4331-BF0A-A0980D3C0405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D68CD22-C32B-47BE-ADCF-1E2114BB57BF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AFB5F4E-182D-423D-83A6-D7C88AC8E421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42153B4-FEB7-4CA9-8B09-18BD5BB0300D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C54765A-A48D-4484-9936-B1B268AEC657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6AA9A29-B354-45D3-96D4-CC799C224612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EE9911C8-C571-4955-B25E-BB8971E5226D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37B803D-E907-40DE-9967-2FA1CAAA3570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3814628-CD6D-4B55-8989-9821BA2700F3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9B3D99B-50BA-4C61-8B37-DC628917A148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7C82B78C-3C07-4726-961B-15FFF54E556E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92B14D39-E89E-4FFF-BFB7-1E6B3B016E9B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23E09268-9626-46CD-8C11-06EC89912A02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EEA5EA89-0896-4C8F-A12C-F4493A792ADC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C0A05059-440E-49E4-8921-15D835D91A28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760283F-1ED5-46FE-A6B6-4F07C4A52724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B49789B-4392-4ED5-96D5-BE29A224D834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2022599A-AC06-4E63-BC92-3218DB0FFF6F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1B3B948-273B-4B5F-BEC2-9ADA9BBC3BD8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CC6466BB-7AC4-47D3-A8F3-FB38DA99A656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01DF5578-8571-41F1-8B19-0CC6A7FEA08C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1BDDBFC-AAEF-431E-8CAD-57733C57124F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7959D8BD-10C1-44B7-8D2E-CA4EBCECB5A3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74FF184A-B159-4BFA-B6FE-54EFFA82B8F8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9FA02AB-6ECB-4567-A039-6A6CC947E19A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E99997B0-15AD-4B0C-A4D8-264A62408D6D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4832461D-2F5F-4CF2-84E5-18DEC6EF9F85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0F593AC-9127-4475-9BBF-F840D80D049F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56B022C4-FBEF-45D7-AF3F-66887FD9BCE7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C913F23-81AF-49A0-8414-C4BF9C39CFC3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638EE9A0-ACB3-467E-B2DD-68D71CBA71D5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22415FB-90C0-4B9C-9731-57A6B81AC5FE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86F5CBB1-B124-4A86-A5AD-E0BF8C251253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C4E7C3B-2339-488A-80EB-B47DAB89C814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0C9162B-DD56-481C-8B88-2498780CBC5E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AF5D01A-CBDD-4AE6-A1CD-9E81A15D0038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75FBE055-9F6E-48A6-803C-1D1A99C169DB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D07EA3-28F2-4789-86FB-1D399760C5E4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8BDB377C-8DFE-42F4-B672-6CAD4BB03AE4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1C75B8A-3CB8-4D6B-B9BA-9BE86D85AD16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3F8AA5B3-5C34-4949-9A14-AE079E3603E2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11139CB2-E770-4136-AF04-A968D730244D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50D511B-0995-4F75-8807-EB61FC6B7B46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2FA7BBE-84B7-4FBC-BAAB-94E4E1A50069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93ED49B-52E1-40B9-918F-2CE7255B126D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DAF73CA6-D4D1-4122-9759-ECE98CBAAF8F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47F2DB-400E-4CC9-AA36-4D7BA406B0B2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24CD156-0B6B-4EEA-96DC-92DF69489DC4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A5938178-CFCA-4706-8A08-F56748336FD3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4D0ECAF7-8825-4473-966C-23B7319207B3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146B5086-8485-49AC-934E-3A057CFFBACA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94856EB-5454-493F-9007-EC293EBB0AF0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70F834BC-E742-4E3A-A8B4-18617123B9ED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E0EA771-E7F1-4E83-ADA6-6E61D5DE469F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A2EC9AE6-FCF4-49A2-A9A1-EDA59AB941E9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0B64E62-0D5F-4759-8F17-E9D37C36717E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5422F10E-781F-4FA3-B363-8A6637D30879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E625E2EE-5E6D-44A8-A811-C1E0373355A4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7D696945-6C29-4EC9-8B24-988472205C0E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01B6A4C0-4547-4D90-B2F1-8B96CCCAAB97}"/>
              </a:ext>
            </a:extLst>
          </p:cNvPr>
          <p:cNvGrpSpPr/>
          <p:nvPr/>
        </p:nvGrpSpPr>
        <p:grpSpPr>
          <a:xfrm rot="19517436">
            <a:off x="7378234" y="1571460"/>
            <a:ext cx="430563" cy="437036"/>
            <a:chOff x="6687653" y="4198102"/>
            <a:chExt cx="938538" cy="952647"/>
          </a:xfrm>
        </p:grpSpPr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4A7CD6B3-6054-4FD1-8E7F-5164B842F8A4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2B54E93A-E1AF-469E-9F23-EF9ABA711C01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73047DFB-9029-45B0-B63F-8F6C7999940B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9F2ACFA-6FD3-47AD-BE40-29063940EE1D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2FCFAC03-44A3-4205-8F4E-DC35881A8BE8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E28A984A-F36B-4894-9F8A-F26BB14568BD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825732F0-3239-49E3-8DA5-807178C512C4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CE512D5-3D31-4341-A1F2-302F514DA44A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C142659-E81C-452C-9664-823A78516E5F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0008E0C-FA00-4DBD-8099-BCD5AC3A09AA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2851190-2AD6-4FEC-ABB6-D9D6023BE6B1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E6C797CA-437C-43EE-A56C-ADA158ADDE1C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8ECAF1D-124A-44A7-92B6-4E58AFA8B94B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73DA2D4-6C7F-4850-A3F6-EB50375330F6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D7A755BC-AA5C-48E6-A00B-A8DA4F7FC3ED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8FC28DF-CAED-4A63-85D8-8610C8F1433F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C57F86C-5513-401F-A66D-B1339B15302F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40BCD06-6868-4F3C-B3BF-67DE7FDC6AF9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2CF8231D-CDFB-4F57-82E2-AD2893120879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645FE46-3801-4BD0-9BC2-0BA69F34723F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4446A230-D1A5-4B9E-B19F-29D78E826D56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34B3220-82A3-4131-8CA0-0E8C4DF9260C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F5460E8D-E3F3-47A3-8598-E0576B11984F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E6F5DE17-035B-4CA5-8AE8-20D92A0AAB28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5677D2B1-3B7A-4E6F-9C2D-2F4A4CAA7EC6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EFD61BA1-B9EF-4229-818E-FD13FEC5CA02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FFD4C500-C381-4C8C-ADCD-5DA851C11BFE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CF3E5167-72EF-4E94-80B6-80C035E94D2A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756DCCBC-F594-4986-8CD4-57EF981DC558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7EFB4446-B320-431A-90D3-51B70BBFF634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F379BD-D414-49B4-BCD4-5CBA074E690A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3197087-4357-4C2A-9534-95AB25596258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2A744F-F44C-47FF-9237-05072302625D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8B06C560-3EA0-4094-9CBD-69B0121B3B9D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603B9800-690C-420F-B9CB-E5E2259ED772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CB9A2295-F9F5-49C0-B0C1-99D7AAFD8484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6B183787-E40E-46CF-A28D-9EEC26A5D16F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AE25948-FC76-493C-9399-0387AEDE825C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CC55DA5C-AFE2-431C-9514-C14F4A277204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D025B94E-8D64-49E5-9541-5CAEE4BF35D4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45907E55-1F70-43F0-A18A-85BE14BFFA55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D4F7E8CB-837B-4B3C-BE92-32DA1535751A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8C2964A7-F1B9-4A08-8611-B98F963B0168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1271C4E-3129-4A5C-AD2A-111F2742F57B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6F211FBB-E708-4F75-834D-8B364879E2AD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2971E01-1E51-4972-A117-2BA72D5AEC12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EC464FD5-F74B-4B91-8384-662366A4F0E1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4987EC6D-1A2E-4129-AE48-D007BC9C280C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148A773-AC98-4839-BC10-E786D226658F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E9B2D05-0F66-46C5-9E34-355DA98EBF14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C50E721A-C966-4D31-ACA9-B738980AB32A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ACC2C38B-4335-4152-B57B-388708237085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D3879995-F35C-4ACA-99FD-DEB10A323FD7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3ECAA9E-E1DD-4269-BC04-57A4B2F8A0F0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F7CA2987-FAEB-43D0-B2A9-FD2D72CB9B7B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961CC68C-36E5-478C-BF18-B9AB950DBA9D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00DFDA7-2702-4134-AD44-D00C71846216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F55630CD-F0A5-4249-ACC7-8B2944A99FD1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35DCC69B-44AE-4A48-B7D6-9FA48C7115A0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42551577-2B2D-47F9-8846-B2E70C9025C2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05C8B4E4-3AFB-4489-AED9-49BF647F89F4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952E8F91-8A2A-470E-BD93-5A1F5303EF28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7C3C5763-A5DF-4E26-83A1-C8994C9AC841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8E29CBCE-DCCB-4D49-BE4E-178A99749D1C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60C12B22-CDA5-4771-80B9-0F3EC58604F2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5B976DFF-C48B-4A74-B30F-25463DA8CE04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E083467-A558-45B1-9A30-41FEC149B9A8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1FEE06B0-8624-46CF-985B-1FC5CE427C20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0D80634F-5FAE-49D5-887E-6FBAB3C34356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9940BF41-81B3-4C65-8316-B056510751EB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239B381-D79C-4DC2-B371-7472425CA87E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56075A0-0422-499B-AC6D-FEBE369314A2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68A6DDC4-F4BA-4284-81EE-F2828192C4F4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28C4DBEF-A758-4F4A-852D-1F43D9A123D9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EBCA351-BED4-4C8D-9655-B28ACCC6518E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47DFBA36-B0BF-4C6D-BC8E-253D6ACCA505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1D1FAB6A-7FC6-4428-95F0-827C2F8BC5B1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200506E4-CFF8-41EF-B853-4F15C7B4E371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22699D00-EE51-4136-A266-A3382E9EC90C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D3C03FEC-7652-4828-8361-E4A2A1C42DEA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43B8769A-8EC1-4D2E-8B13-6E838C594CBB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D0D4BE1-8A1B-4F36-B445-CE046807D056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09AE8D0-2CF1-40B2-8B58-791A13C6431B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4C2EAEE6-4EDC-450B-ADC9-C23C7EAC74C6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1C046147-A172-4B51-B303-78F6E079DE42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B7DC713-7741-4F07-A35F-720BDF0C89ED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78F78D82-A3FC-4BE0-931A-C19EDBFCF43C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691AB6A5-9516-4DE9-A3C6-07688BEDEB39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7C7AEEE0-E5FA-4854-B502-8108BE281BC3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2205737-1FFF-4A2A-B3AA-DA0189A73416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512CAF81-482B-4439-84BA-95445E39424E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EF3C9C2-4AD9-48D4-8432-06DF011C7AD2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3A4E60B-C95B-4BF8-BB47-37B290D1E374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57BB304-A593-4F16-A2F3-126BBE8F51E1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42F65E2-3693-4E6A-8B61-5FE0874A8C83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04814CF-76AD-4C54-A0D6-2D0DDB356CD4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305BC95F-B86D-464F-A7AF-CFC8FE62F142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4567DCAF-1802-441C-B045-BFB2DAB5D357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94C392B-5757-457B-89D1-1B8B3D45BD8C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479F8AE-D419-41D9-AEE0-764049DD41C4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CCF57904-DE87-4C56-948F-ADDF1230F257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C5EB6CF-A787-4996-9CA5-D639D72E24EA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DEBA81D-21EB-4DBD-A24F-936852725F9D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CC164BED-CDC9-4FAB-8EAB-5F5793BE1E82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DB6CE885-8946-4B75-8D76-A14DD8699514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DF412BB-A673-432E-8B71-0A4DFC7CE385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49F66247-79AF-4CCE-AF93-A16B00667C9D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6898B102-C2E8-41F1-87D5-5B72BA0585F9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D703AC68-F7C0-442C-B3DB-5DF37B6B858F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F741BE0A-A160-460F-82AB-7EAA1D45DB33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A100C78-EBBA-4B51-9828-0DF8E48BAAF2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69FFC36-7831-4711-A94D-24342198B31C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0BE28DE0-7BBE-4A0C-8686-51CA140EB809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8D88DD9F-3432-4B75-9E95-8A77AB6C92AB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DF08BA94-1A00-4B7E-8204-717CA606EA6B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7F1714A9-4DE1-45EE-92A1-C5D3F38A2642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BBE2386-A2A3-46AE-BE85-5C9F4755A723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77B68D2-ED7F-45E2-A024-E5BBA53ECB79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1E9ED2F4-AC74-4397-B11E-C4E7F704835C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67FE4020-8A46-45D0-B475-B4FA7A85DB59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94425BE0-7959-4A31-AF78-43F2129A4971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EAD612C1-9A65-4783-81F0-D41D4B616E90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30CFC2E6-2892-4C4A-99C3-79F776F5E0ED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DCA8864-55D4-4ACF-8FBB-19C512050748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5A747D35-F7B6-4189-88E0-E062BBA99BE4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45ED4221-727F-444F-85B2-969FC17F2089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12AC2EC5-D430-40C3-9DF0-D2E40B81C7BF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592DF9FE-9B2E-4046-A524-7D782358753D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5B6967C-C671-440D-8FB1-66C9AE37A17B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B78A8C5C-546C-4603-95D8-FEB8CBE2FBD9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0FF45DAB-4571-45A0-B744-A73DC2AE655C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702417F-B4C9-426C-854E-6F959625B9F2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78888A5E-2DB2-4428-B1BA-B5AD6F50008F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423A03E2-BE89-4A28-893E-BBF71E85DF67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293DF779-6D2E-46D7-AFE8-74E9AD31FB88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A45702A-2980-4693-9D34-543633D12BB8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6CEFDEEB-FA40-4EC5-88E5-B61300138A54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30266706-6B74-4AF5-AC90-FCF2A0A23BFA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3C8424-015B-43AF-A5D5-20A655098556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6988525E-1D3A-4901-94D9-55A0499025B8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176416D-143D-4B2C-BA47-1CFAB9DDCC67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5C37CFCE-9ACC-4429-8D77-657EB2BA5CF2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B7D02D2-48DD-44BE-B19C-E11B7BDE5DA3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4C4C246-0DD8-43CA-9616-DECDCB6D9BA0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99721F9D-D01C-4360-A8FB-63C8DAE51835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322B4A95-C83E-4238-9EC8-DF1C3CACDD79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F0915970-1CBE-4A55-A075-7806B9D6256A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F14695A4-E64C-4E0D-B8E5-0925AC04DF3B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2C217871-9FBD-4D91-920F-9C4B54717635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4441E149-03CE-41AB-BA81-BDBF220F7D9E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0201554-3504-4F58-8D41-0634356E0D9D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6B9E7220-133E-4F91-908F-D765FBCE0130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9572B3B-B461-4AB1-B9A8-962575939C0C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DD26AA73-1C2E-4E1C-9CB2-5FFA7B4591CD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AC76E58-FDD0-43FD-8B86-EA1FF168D8A9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77B9CF92-79D6-4161-B0C3-1C4D4CBA1E89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F30DA102-AA3B-4B3F-AC08-20B690CD3BE0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F4EA9A95-23F3-4FAE-B36F-326F9C51D063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9AB873EE-E612-4E71-985D-B4A01352D6BA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A28573B6-BC9D-4992-AF41-2DD396C57C6F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BE79D6F2-46CB-4292-B3D9-6789699C4DC3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3C099811-119B-4D29-AAC9-328EC827AE89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685DEF81-F871-4B77-85AB-0F41F34F9D7D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C144CBE-506D-46D6-9277-9595C4A0877F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DC720C7F-0674-4CBC-9BEC-36E192D6C9BD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2428A09A-1676-4A94-9AC8-92712824775D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8A41B6DE-1B08-440B-AADA-CC00D5998714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B74069D2-0F97-452B-9785-8ABF129D35B1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35D95207-CCB1-4256-960D-9589473E0C34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0ACB6BD-56D9-4836-9926-31CFEBF9B2AE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DAB40F5E-F1F0-4D44-8395-9882A0540087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AF0AB43B-6FFD-4B54-8413-4A0EDE04359A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BE392B66-202A-4DD6-ABFC-D3F79FFDF75B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59D7952D-CDA7-439E-93FF-0E106670A3E7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D004E3FD-4864-4A26-9413-F284369CB9E7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BAB1CA2A-0F88-4FCB-9C36-E264F21E4A7E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9B289645-5B66-4778-A3B6-A407C5D699F8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04F499B-E223-4E91-A1DE-E80A5112C717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32741CA4-26E5-4230-9552-ADEB5FA13F02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D350D0A-668C-40DD-A23E-B186B12BB0CC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BABF8AD-022A-40FA-A06E-029DF76B6E64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3B0587B-AC80-4B64-86ED-C5D4713E49CF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EBEB7F1-0371-45FA-9EA0-11EEF4D6859D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1F1F566-1EE5-4FF7-8609-7F301D2A831C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1BABEBFE-0A63-4EBC-ABF6-479A1689FBA6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080F6672-7662-474D-B3AD-63493FCAC62E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14FEC9F3-3B53-444F-B694-A385683B163A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27A52DC-49FE-4232-9625-C6A9FD3485EB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47B3DE-CE1B-41CF-908E-9F654FD7E8B9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1A4CC90D-660E-4F4E-A57F-FB2D64D4E3A3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8DF5123B-761B-43F2-B2E6-728629EAC9D4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5CF168E7-A41A-4215-8458-F2E991D73822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5C62D754-F504-4504-8BE4-1FF6C2DFE56D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904F6C9-A946-4DC9-BD34-EDE1F152AB38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F66E56DD-63A2-4304-94FD-BB70F3192408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1E6D7C3D-64AB-4C91-AA33-792EB8689D98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A95FA00-199A-4056-9CBC-5E489DB228ED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81C16578-EC9A-44FA-8AD1-58745A07834E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654B80F6-B1F6-4908-83A1-7EE44601DA22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F13613CF-615F-4984-887D-ECB167F76E38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F9C58C3D-A0C3-4B1B-AD93-205B4237CC5E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B388D7B-4B7B-4A3B-B3CB-9B33B58D4C25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02F7B672-8D87-45CA-99F2-09C08E3B9AF5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DA6344B-F605-400B-96B4-C938009F6FE3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C5EBE20-3ED0-4E2C-8ACE-4EAA1F101A63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FFD1E988-6623-41C5-A303-CE243AA99708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A99570A-6445-43F7-9F3F-385DB0478498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5509B1F-93F9-4E9C-B728-6B8241245CD0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E8735B8-30AD-4A86-854F-6CE293EB914F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627087FD-5388-4DA2-9179-FC5A108DF4DA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E2F29661-6145-4281-9301-2888BB7F3462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91E66FC0-6E40-4904-B18D-E86AC85256D1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8B337881-6E02-4D49-8FF4-FDB43C1C88A2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214C144-B8D1-4195-97A4-6A12356FA911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3B934202-C9F5-445F-940A-69FE70A876D5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61C63789-F8BE-4863-BA65-01A60461D87E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9F61070B-0E89-447E-B3DE-FCBF1BC1DCDE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1BF548B-0818-4C72-807D-592D0AF9B08A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499B5938-F2FC-4FAD-B62F-2772C083C21C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72CF88EF-B17B-4820-AA19-1D1BF110064A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8B117D10-8892-4F11-B803-6BBEB6C02014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6AC098F-17ED-498A-AB26-3D7E66CE51E5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6460854D-E1B1-417B-B89D-C839968C1736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F1433AE-F6D0-430B-92A3-DC68056D0252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E572F66-F059-4F94-B994-7F88BC9E5319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29733434-FBAF-48C8-8E8E-952810B19925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B9E8BD8D-A1D3-4CE6-BB6D-45DAA1799C56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D99317AD-3F32-4F8A-BD86-4F9BDD710AA9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35B7771F-7051-4E81-9217-B29A827A3235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72826D9B-2031-4828-81A1-D5CCB99DF6CF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DA7A4CDB-08FA-4888-BB03-77FC376EFD4E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A94EC87B-E024-40CF-AFD4-0BD06FEB330B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7A40857F-DB89-43B4-AAED-F38620BB7A9E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C82579E-B7BA-4459-A277-A6ECE5C49786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324D0A10-9F41-41AA-9B50-2679D3B4F7E6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2D0FEFDE-4237-43DA-87C1-5598608EE9E5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12793AA6-19B1-4998-B266-985EB1D9ADD8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CC34A6CA-13F0-468E-AD47-0BD445B1EEEB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36D080C7-1E5E-43C8-B09E-B04DE0024308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2D3FD3F6-8FE8-435A-8B33-49935C3F79B7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DD532388-DDD2-4AE6-AA65-4AB4CB5B83F3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E483188F-C520-47B0-92AE-F0D32774D7B0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2626F8-E49A-4E8B-8FF0-19C9EF6B9797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9A29044B-A50C-410C-9106-499FE85D241C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65D16CD9-4189-45F8-AAF0-FC967E9188A7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9FCC8AE-8B8C-480B-A094-0113589E8ACB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4A275FD9-7122-40E1-B47D-1D911FBDAE80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7687F4A0-48C0-4121-A3AB-19933CE5A835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ABD1A9A5-197E-4044-B1F2-48AE1D0D5D44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607014C6-B6BE-435E-9422-1EE1D35B3F19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6C62AA01-39F6-4BEA-9E29-108805137606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8250341A-A285-4248-AF50-91C58F3C4736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7D4C01B-B92F-4968-B0D6-87B62326348F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FCDDF26-BCB5-48F6-A3CB-B4082FEEDD01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F7523C92-CDC3-4466-BFE6-49CF310003B2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85F6B36A-B7B8-49D8-83E6-77B3B73E73E0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C2C6CBC5-1C4B-4C43-B0C9-502204F45F8B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8581B95-494D-4FE2-B7F5-C301E05CADDD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6DE7AE1B-30A0-4077-B169-1CD58AF4EA2A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5BAF48C8-0FF2-447B-8738-C0A6CC89031C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43BBD7E8-2468-41B4-A135-8C38721040EF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13CD6016-9CF5-4698-806C-AB8D8EDA74B4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FC9D2349-451E-445A-A0B4-B3C3ADC38931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D913EF91-B00F-494E-BDC2-B2314A46B04F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553E6D11-B696-4A5A-95BF-58C1FFB1C2DC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46F71736-1BDB-4CF7-B7B1-7981D1C14969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38E8C419-F431-494E-90E6-6FF188B47AB8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71803401-6C70-4405-BA2C-367B1A2A66DF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29E9419B-1084-48ED-B0A1-84ECF295BAA6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EA18538-26C3-408C-AE35-E6FF266B9FE3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04DFB41-5830-405F-92E2-B654C8F0D27C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9385A42-571A-46DE-AB50-8FF1D1D7C448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C2494D64-9FB6-48AE-97B2-37530BA4A0E1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52295BA-28CE-47F4-AB05-335CAAB4F4B3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2BCE07D9-FB52-4BEE-97CA-4D45B6B07C7F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DCC5D6F-9443-451F-8D2F-6AD2D9B9D6E1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CE3F02A9-5CDC-48D3-AB6C-2BFDBDF72682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8791454C-566D-4DB1-85BC-E085FF375838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9CF06280-F298-4303-87CF-B54CE0A3E06B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39F27CB8-04BF-4BD5-921B-0E031E4E0791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DE6729A4-A960-4563-BEC5-72FEB31C4C2B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896B25FA-3D9C-4E87-8A2D-EE7301827846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8CAEDFF2-26BE-400B-9758-DBC3B2A715D4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4BCF1C23-04EB-4A7F-9472-B7071A49CB11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071E215D-1201-4472-BC1D-7535F7959DCD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7FE6DEB-536B-4A27-86DD-36FC73A8FA0D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1E2F508-CE60-4CC8-A6A1-4306DB8BA082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A61B904-C434-4AEB-A345-2C6B5A6F9EE7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02A9B42C-7CAC-4D1A-B91D-00902CAE7657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E421C6CA-7A4A-4806-B0FE-BEEF06182C97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AEF6AE2-EEBA-462C-9EA8-6DBEFF670DF3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2DE7FDC-2617-458D-857B-4F0FDC05D731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A72A3DF7-F09E-441D-AF92-B416EAB6752F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4DD7EE09-3B74-4735-9B79-89DAAEFD532D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996E4CC-C850-433A-A119-ED820C5A1DA1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8D54047C-A3BA-4C39-8E49-0F8A5B30E9A0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4728ABCD-13C5-410F-BEAD-E3976EC547DF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D1395FA-F495-49AE-845F-2CD8FFBE6A59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883C214F-7E7A-4B0E-8B67-C4F9231D1ACC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6CE5C28-F4F5-4E03-86B0-394CFC04D61E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9E667AF2-F426-47F3-B039-FDDA34808DA8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F0BC2271-C322-4A08-A293-FBC37D112735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1D462C14-5FF4-49A0-9E39-933702B73A08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C04A5C33-2483-4CBB-A745-F74F62D8F893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59C31FB5-0F05-4523-855F-79A42AD00062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C78887C8-44D9-4FB9-8862-2B8168AA1238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2BB5612D-8EA8-4D27-930E-62E88C3FE415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7D6D50C-3B5C-4AE7-AFAA-E0473FB71A04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2D74BD8-DB41-4AE6-8219-C4EFC8FC1E61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A7833988-D0AE-4698-8A0A-93C63B92CBB7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BD186F02-7398-41DF-9AD1-91474FA8915A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5A46F7CF-823E-4BDD-96B2-9E05D24F1C63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37C3335E-E9F9-4BAF-B01D-B52A4C8DB181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84C32A78-74EA-4EE5-8153-B85D92AA3F0D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0E67F84-085B-4647-93C5-8A7A2504C761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774D6CF-635A-4581-8C25-BC6193CFB000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7860EA-EB2A-4DAD-8597-EA20A975ACE3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0A2B210C-466B-4FF7-9CDF-8650D27A3841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1967BF-B6BB-477C-82DD-B899466E2260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369E13C-EBB8-4876-981F-D7877631B0D7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11CE565A-5855-4A55-9E28-69B10F1254ED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EAF8018-66A5-4006-8521-3B9C9E9BA0FC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456DE687-47B2-4DE5-9050-E896981F266A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AF493E8F-B158-4513-9CA8-D769D3A9D213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49888301-3695-45B8-B3ED-4CBD9F903DC4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038961E6-A5BF-4298-AF1F-CC8DB1A634D7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560DEBEA-AF94-4F17-BBEF-0D5A0C41FB24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5AB70BA7-E2B2-484E-8D0D-691E4667DB3D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18AB2DE-B590-4B6E-8638-FF18E688CFCE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18E4A111-8E34-420B-ADC2-E9C5F3D1C06B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C5D1638A-5703-4EFF-B44F-7A2E3DE1ED43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7DF85A02-9EEA-4451-8FC6-53A903143816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7B75378B-470A-44C9-BF53-8241BC81653F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8478473-C218-42FD-BA24-7F88787DDF95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959C0497-C575-48B5-B5F1-91FE2BEFAB47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68BDE417-174D-4B25-9492-FE97986A45C1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D6AD984-C586-4975-9362-1C1AEB52915A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C03878A-00EC-468B-A628-C4DF2805D03E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8336E505-8074-47AB-9F3F-53665C0E2885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6C52E1A4-0160-40B5-853E-E37D83A7CED9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ACAB561-A175-4780-A562-1C311BF5F615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C94E1AC5-E183-41D4-9612-B3900B9C1A49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E6953FCA-B9B1-4C9F-925C-010CB7CCD722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1416B52-9CD3-4567-86AA-761F4A17A05B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539AC57-099D-4ABC-94E8-D9E08FE04167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1065426C-57ED-4863-B744-A28EEBFE6F94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F95D465C-6BE7-4B11-ADB3-498C2992DBDD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9728B845-E7EE-4C7D-9C5E-A62CD682AED4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A7CE827A-5EE9-4367-A393-1F8AD06F98CE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600DC7E-AA40-4945-997A-EF671B02A1EA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C11FD502-F883-4A21-B914-C8BB30B4E50A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22767EB2-19A0-4EF4-9830-4D8D8D2FB993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89304269-B47F-4A93-80B5-3C7D29C96FDA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63AEA7A8-49EB-4BDC-ACD6-910696420424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794BE329-978A-4272-9D94-51C241520C87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7CB6EA66-F286-4EFB-BB55-2C805B75A027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5A014BCD-5B4C-490F-9BDB-705E0E8ECF9C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F2107949-F24E-420F-BC9B-50CAA755B2A4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9A67C9E-B3AC-462C-B301-4F0257B60432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1F7104A9-8C79-4B2A-888E-B07DAEC4C3C5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224987D7-4032-458B-816E-EB162B27AFCD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5D0C247D-D112-42F2-A273-744CAAB72AC9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F79C7DB-4275-431B-BDA5-BFDFDD7F9728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7F1914D-DD52-4147-B5D6-1BB4B209035B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5D8A62EA-DD20-4DFE-881D-148270A8765D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B48AFFAD-A311-4827-A66D-492EBEA29848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190AD112-D1AC-4C80-9C02-0954201243F2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B2DDAEA7-BA6B-4806-B16E-6A173BE7637D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163580F2-ADDE-4B0F-806B-26E0579173C2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F37B82B9-64F9-421C-8F66-609CB920CA3A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5288558A-037E-416A-B218-C41A8C1C99A9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5F3101C-5AB2-464F-8592-EEB3B96666D6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BA25F30-751B-4426-85D7-DB93A0C6D1DD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B9E87BEE-EC85-4978-9087-DE9C87C85243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44CD08A-8F79-496B-9992-DF1E083F3F6F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89B0A3C0-EAC5-42BC-8FB2-94DE2B2931F4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572F5AF5-9572-4FAE-BD79-D27C2AA9A7BC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A1AA24E7-6FCB-4FB7-9BEF-556530C73ADE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3BB660E3-FFE5-4B29-ADC7-927DBA3CCAE2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7B8CE40B-502C-4ECF-A1DB-77B276264851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BCFA54EC-BB06-4950-A8A0-BCA633589709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9B377FF1-E0B4-4CA4-837A-B66A8F6CCA26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4ADE690F-7E5E-4020-851C-69EB62384AB0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F3FEC124-5CF2-4273-A54F-37B0EDAE1A97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5F01F688-5EA1-4C29-9B48-879B7C82DF34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187BE6F5-5C03-400D-86AB-EFD13780EFFC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0F881A79-A129-4E50-81B4-4D40FE389C55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F5E5016A-51E5-43A6-8C93-E8CF8D4814EC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31AA970-8433-4975-A11B-325DBF33B8C6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E8619AF8-92E3-4C5E-B6A4-B3B4A280722B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CAB0FE77-8E67-47AB-9FCB-01B172D652BB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C102A1CC-4A35-4514-A239-BEB19C3BDF6C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317C3822-8A9D-4716-90F8-E1BCDEA0F1D3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DD23653A-E600-4BDF-8ABA-32CC5D138CF7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8A84773A-8E8B-432F-A508-7BB60C270248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02C10629-E816-45A4-B05F-68189DCEA4B0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6099077-BEC3-4110-B3E5-D04483CDA755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33C856C-55E0-4410-AE18-2CF108D466AF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47C22C7-B3A1-4C18-BF40-194478D49B4E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52B51473-DF0E-4C15-B94A-E3A9E103D0DD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E991FE03-F3AA-4CAE-BD43-3B7FBF841FE1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7FE7F176-61ED-4F9C-9F31-36E4EEB52051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8A575F6F-8D5B-4F9A-95E3-76E88EB28FFF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A9D323FA-CB49-4BBA-A26F-26308160D5E7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29146553-473F-4971-BF68-3BC582A20EDB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016A2346-BC7E-44C2-AE58-6E2D0DD0EFF6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7297E81E-0322-4723-A95F-0B648A42AF84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5D83EE38-1784-49F0-A83B-FCED485380B2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0327AE21-C85B-4E14-A619-84C341D9B990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B9BFFF88-C891-4A6C-A1B1-0B1B618CEF04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23569AE2-1194-4397-9EF9-11AE201F6F90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5344DDCB-125F-4916-BC98-2F46DD3F5028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E626B480-E217-4883-BE25-219115E320D8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51DEAA32-8AA0-44B8-8E9A-B80A528109D3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418F043B-5DAA-4067-934D-3F4CD6F86633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1C32564F-7064-480D-8449-03A7554B9879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B808F223-6868-4A22-8815-18E6D7C3339D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AEDD3CB-5E04-4875-BE6B-F2C87A33FE74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AE60F1ED-6B8B-41C2-81CF-DE8318DACF39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E3407290-DF76-4D32-9C90-58EDB6F38C7A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90319412-DD38-464F-B869-9E3C8C24BE9B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CF25891-7DF5-4B7E-A95E-B1BBF2EDB578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9FDCC4B4-974B-4821-AA29-F827E20487C3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F12CE4F7-EC4D-499B-B367-C68BD1C294D3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A687B61-E748-42EF-BCAF-73A8A11CADA2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2AE4A9CF-EAF1-4608-8D30-FA5B7E18071D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C10A89E1-5937-4BFA-8E0B-3BACC9BBE559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6E027DC5-78A0-4473-BF2A-1932D99CF5CA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DE4E8057-1C78-49DD-8821-54B6438B391D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A76E0667-EB71-492F-9DA9-4A2E67BB5360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EFFF330C-DBA3-4F58-9A99-B2618A8C011E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4150670-FF97-4CB4-80A8-0DF9F91429ED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44BE16D-BBDD-4F49-967D-85C937C89DDC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95AEE080-6B1A-4F44-A4FC-FF93EEBD3846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1528C826-8862-4C59-895A-CF14DDDF4058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390D064C-A83C-48E0-A551-D5FF14D0E806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44FDC598-827A-4F06-898B-A5B5F12AA699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614995F2-2B1E-498A-955A-429DBD62D4F5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6503C24A-9CE9-47B6-A6E0-6BE4A2AC1A03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D256B9E2-D1BB-4D1C-95EB-4BE3AF5CB22D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4578CB56-6E77-4609-866D-C03699087943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C91497BE-2CFE-4A3C-83F6-36DA19697BB8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03AA6D65-7A76-4137-A73F-7F0BF5737EFE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2CDCDD7A-9956-4572-8F6C-6A217D048B39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9A1B4FF-CE9F-4109-827E-27E872114EF5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83CFFD67-8E38-4A73-A27D-755B7D6DBC8B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3691777F-308B-410B-9407-67F7EF717B5C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70AC666A-E985-423A-99CC-07C87B3BDFFD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D5F7ADF0-03C2-405A-820E-2590E9F4B572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929C82CB-8F1F-48E2-9320-8C65551385FC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D792FEB8-C8D6-4F6A-91BA-7AB582F335BB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C931038B-9F22-45C4-91FF-82C769165395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24B0F9DD-440F-43B3-883F-28274A88B80A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FA157C82-C7D8-486A-BD63-8058B834B008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90316D97-CCBF-4D86-AA96-3CD071643FF6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4817B297-5CC6-42D7-A9B4-522A051CD0BD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296A8FA5-DED2-465F-AD57-04EA14951522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7C013171-5590-4157-83C2-19DEE1B25B8F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7894161A-215B-4F1A-8D0F-C11727B7F30E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1186A1FB-0E86-44E4-851B-39EC733385FA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3CDA8C11-D903-46BC-A1A2-9CD58518953E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F00F224C-66F2-4722-B2C4-92C2A1BFB907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D646F32D-B0B8-4E2F-AB7B-51688F76190D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3E243819-18EA-4D85-BC9C-61956BBDAAE7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EF9E62E-75F2-4392-A03C-77D0DEA8980F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0D621BAB-A5EB-417F-AD61-F717AABFBC1F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838BCBBF-1DEE-4225-837C-27484F0E61D4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C6D44C82-8ECD-4F12-8EDA-55999ECDC794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D017A115-3336-4FD2-B67F-ACAC5DDADB85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85662343-3040-4BA7-8F0D-9497D6D9C6DB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4A25328-AA80-4380-9865-8A2F51FDB37E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40A9EE0-8C53-4BAA-8129-50AEA13FA4EB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AD35ED99-5818-43BC-8741-67C765538EE7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4D808993-9A2C-4C5B-94F4-A5E1A855C845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C6F4A718-746F-4663-B171-FBC70319AEB9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300E4948-B648-41AA-910D-B6323E99E4C5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1AA78745-D1E8-48AC-B20E-5A7D2E900176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E7A40F80-825B-4D9C-9147-E079FD6E8C28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45148C8E-1682-49A5-B899-FF8F1BD0A4EC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0053703E-4CAC-4E30-85AA-4ACC24087C2E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204C950E-37BB-43E4-89EA-82419B529560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6ED55C10-AE0A-4237-826D-8A32D7A3CD5F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BC6CEE47-8D91-47C8-A360-91586F135A11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0B808F43-F893-4E95-9F87-DB296B789E4C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5B41FD6D-2FE1-4C1F-BFC0-7BB79480A1D8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EE9383F7-1EDA-4491-B767-57201AE3CF03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57EDC053-5E23-45F0-AAD4-18C32F75C17E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169D914-61D8-4054-A298-96927F5B77F0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EF33A95B-DD98-4692-AB35-0E3D37B1C3EF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83E34295-AA0C-46BA-89B8-97D1B990C817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E45C535B-9DF3-448F-A4AF-79E833D046A1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34451235-FFAF-4498-8072-C862605B5182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82582B19-FFC7-49AE-BEFF-0E44E3BF6286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6B59AF6B-29C9-4B96-B70B-809F1F3D961F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345ED0BC-57FE-4544-AB33-76882E5DD2E7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6E1B5920-4773-4D2A-866F-E1CA0E5DCCCF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623B726B-800E-4DA4-B0C2-F5B39F28EE8A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4F704705-2961-469E-8FD8-01BD00D1472D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A90EEA63-8057-4080-A00E-8DCE305C66D2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4B694262-4402-4B8F-9540-E2FD55761DB5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48C85CBF-E786-43B7-B3F5-FB3EEADCD06C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4029F94F-26A8-44F5-9EC0-6F4A4C294F83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D67CA8BA-07F8-4548-BE77-169354C75F72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5EF6191C-2296-4890-8F74-D8792A477937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CBE4C877-A66F-479D-ADBE-11F31FF5A7DA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8A7D58D0-66EC-4FA9-9A3D-ACB9142B631B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D3778951-764B-4D1D-B525-F238A5B4FE02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C2066F4D-0696-417F-87AF-4B9A28D2E7D8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FF46909-D3AA-4CF5-9555-6AD0987F233D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F4645574-1E2D-47F9-9B22-928B29BF8716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86BA1E58-31B4-4E45-9B12-BE11AD73B4EA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4D9C78D0-19C7-4BB8-B521-A6A1C215FAC2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689D56A6-BEC5-4FB7-B81A-D61112E700AB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14D86AAD-7F47-4929-A8EF-746800BAD647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9CF07406-4701-4453-B47A-E87C661C4C1A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ACA19F85-8335-4B5F-B44C-E66403B81CD4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A3BBC940-B2BC-41BF-9357-21483E77F5F0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351317F8-C03F-47B0-808F-7B7997EA7FE0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2D07B8CC-C720-4AAB-9368-B0E3B714B0F3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51992C94-FB7C-4ECF-B113-DB73B7DB6FC1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3CC2D696-514F-44C4-BBF9-A80F8CB8AD24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FDB90E5-2E8F-4048-AE72-03B1194B1883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DF0B380-DA13-4EE8-9D2A-31FA1579DC56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0AF16980-CEFC-40C3-8AA4-83D06D734D92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E96F0581-201C-4946-82E4-50261F8F4306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28DC0DD6-A691-4DC7-A2A2-2E7B6B47A7EA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3FDB2E4C-1811-4217-8D5F-A452B7BD707B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2739B034-99A2-4CDA-AC06-F955B114345C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44FD71AD-4F78-4520-972F-014711FE7475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4599AB4-BCAF-4FC8-8D55-5C27C724D921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A97849FB-754B-471A-84CC-F110D7FEFDBA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B2DE86CF-E0D5-481E-8B8E-2729D8ED07EC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4B79BEF8-12CD-4AB5-B11B-5168DB0B0F2F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60CF8360-91AC-43C3-A78B-D106602C9894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E9C588F3-B409-49AE-BDEF-AA0F5CE8E88A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95349841-29DA-48FE-B79D-1E393921B3CE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89733EAD-0B29-4E91-AF6B-4048A5D7DA70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11B2B17F-3D44-4B5F-ABBB-8DBACF499D66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228727D-5F92-4C98-AB71-85649EF4ABCB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5F71FCF8-5635-4BA2-B4F7-8D8577EBE933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01ED6BA1-969B-476F-A6BE-108D322E5711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AA5ADB53-093F-4ACC-B902-B77E7EA9CD8A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591307DC-BA06-431A-918D-B336CF88685D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737B6AA0-E8FD-492F-85EB-6118F9481EF4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D46F65BC-3486-4851-873A-07C337EEE34D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70FA3C81-AB19-43E4-8C06-9996E7385FFE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044BF697-16EC-478F-B8E9-4621D00023E6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6C591EEA-0B00-4899-A213-C83443FABD38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911B8EC8-AC7F-4521-BDFC-B4D842325C23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3760303D-7C10-440F-84AE-4A536F2032EE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A13F95C1-C7BD-4311-B37E-EC6191C0B17E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1403AB3-1A78-47A0-85D4-E2FCD511FC75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B8C6FE23-6E32-45FB-916C-7F4992373468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2028DC99-698C-40DB-AE2E-2652EE9C99B4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3BBF2CC7-1433-4522-8B4C-CB98DDA619D1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037CCA4C-3E6B-4E2B-9FEF-47D9DBDF94C9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AD8CD17F-B394-4DC9-B870-BC223F9A0DA5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6AE3F9D8-55F2-4EAC-AABA-D54C261397E8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570E998B-DAB1-482C-97F3-A4C41E9EAF1C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73BC159D-30AE-48FF-BE73-68FA9A62C2F9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C1666796-E519-4A5D-8055-8A0D12105899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15E503C2-1D5C-4AD3-B750-85266C85A585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487EEA77-4091-42F1-8EBB-171846D1AE7B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E42B64D5-E5E6-4175-AA83-0E23388AFAE5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E6EDFA09-9C60-4B2C-AE07-8339CEE031E7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702E2C5-F2EA-4F84-9B38-98BB19909625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8E1AB585-8304-4526-950B-4D2EC65C8D2E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444F2A42-364B-4FA1-BA44-5D31E75BDBFD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9DA1749A-C7D0-4813-A5E9-B0D52E4ADE2F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7127FD8A-9893-408E-A985-761F6A5C0A99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448FE4B7-6AB4-41E3-AED4-76D388416E9C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B4F80975-E51F-499A-97CD-6780B12876E3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E104B292-98A7-448A-A32C-C2586CECDF12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1550AAC-254F-460A-B1B5-8E6C921830C2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ADD7BD4D-1A50-4EC0-8D6E-38417DF0699B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04C07853-8AB1-4CD3-B898-DE384064B2D0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FC8B0DBA-346D-46D3-93C4-92B123E501B8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5459E3F8-48FB-4DE6-9E8D-F7D10D97D128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4AF934AC-9A52-4C1B-BA94-EB2A2D27A610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064FE9E5-89B1-4429-80E8-07A4F64E8445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84DFD5CA-7553-4837-8404-761D018B5D5C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78ACA1B5-1202-4DC7-97EA-86D476E66206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133ABADE-113A-4E6A-B1B0-D7643F19CEE0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8D5C3648-6508-4134-B1A2-CBB32612CA11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93517201-2518-451A-AC75-D72CB3D79FD2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8151EDB5-8301-4B8E-B2E4-95C463E21D83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F5C2993A-8FBD-4804-8581-74C6459BEACA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6618F38C-6F82-4CA9-987A-CC5BF66F15D4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569BEF7B-7D28-4CB3-B09B-04C27F6D75A4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12F52F9A-3546-4BA1-A9C8-1A2448480469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65235FD3-D683-47D1-A7FC-449FEA33F9DA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B987C5D3-364F-44ED-BA62-EB903F767BD6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5DD24D7D-EA67-4604-B035-1873E541BD35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CC0EF3EA-9C7D-47F3-9287-C226E39E11EB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7D8BD128-A121-4670-8617-4B6356DB864E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0F05E293-5B28-4193-8FAA-E14911F19F7E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7995846C-3D76-4E85-8A9E-D16EB973AFD0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C4EA8A23-4093-4A38-B993-5D1259F9C728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F704FD03-2D37-47EC-9D46-D5CF39884040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2203C540-0EB9-4BC2-AC9A-9EE39B75A506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D90E2E8A-D5B4-4496-9BD7-FCDE881271F8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81B71E97-ECDB-42F6-A9C9-0D3E92DC9C96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44E1C12C-7516-4942-9305-E4894965ED88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EEEE6F7C-6449-40C6-975D-C70D24E742C5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6BF5A42F-AC3D-4EB7-8DE3-07E24E6C0B3A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748D5037-A58D-4D31-AA3C-12B2829D9279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4638B8B7-4F57-4012-AE60-B1C9D68290FC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655BA571-7865-4D08-B816-9E3B46D291C6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1AD0FB0C-5DF0-4E52-8D6C-A5436EF6D365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4828AF40-F202-4C10-8F33-84D38594F250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45AF03FC-004E-4A01-B1EE-E7ED093C923B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E7B58EF1-E914-45CE-9571-80BF975C8011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49" name="Group 848">
            <a:extLst>
              <a:ext uri="{FF2B5EF4-FFF2-40B4-BE49-F238E27FC236}">
                <a16:creationId xmlns:a16="http://schemas.microsoft.com/office/drawing/2014/main" id="{2B718984-E3BD-44CC-9624-752CE0AD8CC8}"/>
              </a:ext>
            </a:extLst>
          </p:cNvPr>
          <p:cNvGrpSpPr/>
          <p:nvPr/>
        </p:nvGrpSpPr>
        <p:grpSpPr>
          <a:xfrm rot="18402985">
            <a:off x="7981305" y="1191686"/>
            <a:ext cx="238624" cy="587729"/>
            <a:chOff x="4871877" y="3006765"/>
            <a:chExt cx="619125" cy="1524902"/>
          </a:xfrm>
        </p:grpSpPr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A7382CDF-1C84-44A4-92C0-D84AD37D13C4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DB73EB9C-175F-4825-9D57-0502B5E6F67C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1D47923A-8246-454F-B732-8EAAC5D83FD3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11F8346A-C1BC-4E58-AD18-38086CE3ACFD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1015A0A5-8F8D-4E83-83A2-7E6D6377D9A6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A679DEE4-4073-4642-A6F3-719CF11CC7AE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A2CDD090-2845-44BA-84C2-33D8E0B59E40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99A26FD2-E786-4456-A40C-10C37CAE86B0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3566B90-3154-4D9E-ABC5-DFF073CCBBF2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CE2C5885-DC6B-4C49-A094-7C75B1F45251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69BA1FC3-4826-4728-90F2-AEBB434A0B8D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CB46CB54-6641-46D7-BC84-72D40831D3CC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07EDA41F-3B86-448C-BDC9-2CE2CF716A32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CA93643C-F26B-4DB8-B9AD-EF5AB2350E76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84BB366D-DC94-4A2C-BC8C-9600C90D2763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FB7F6906-EF76-4317-8794-44A4BF07493D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90FF77E-E344-41C9-A70A-8D3B9B059894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1BD7D0FA-A35A-4623-A84B-14C00D32C2C5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080F18B6-8E89-48D9-99E0-5D4C0C317641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A180E43-BBB8-476F-89B6-DAE647D9FC20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34B14F7C-C55F-448C-A7BC-C8E7FEB257E2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28D97D5C-1392-4EDA-85C7-2FB6150F89F6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0D55A67D-ECD6-4FE2-A526-4BE8BD75D865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BE09A813-FA08-4F68-953C-BC2AC04AFB67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1E735207-C3D3-472F-8FA8-761E2FF28886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4F8A27B2-499B-47AA-AFF0-B860269B28EA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DE451368-CD30-4723-8819-B8C777895908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DA5C0FC0-8DBB-46E7-8439-C0EA61E7D7DD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6B189A24-E6A2-49A1-B778-2DADB305735B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7113F56E-C694-4988-8115-A6E9E3A47024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45FDBA41-C7A8-46F1-B47A-7874166F29EE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A48710ED-7395-41C8-B59A-EBF24614E591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AA4D3147-13C4-42D3-95ED-AECEBEAA71E3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AB6F2A1E-6578-4A12-988F-8BBBF12E6E54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6843829E-C02F-49D1-8515-71C4148B3060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69F037EE-93FA-47DA-93F5-B7D3F2C24783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C1E403-D54F-4417-A4F9-78598D4FCDF2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01D37D2D-569F-4D0B-A907-0CC4B67B7D61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12B67E66-039B-4D55-A079-A1F100AD4481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5963F44B-0C50-444B-BA75-24F3B50D57FF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59D75924-CCFB-4A13-B787-74BB73E5CFC9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28C92DA3-60DB-45EA-BFAB-E8D4AE06BDF4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49460666-4219-4EF3-80CC-A44A4CD254B2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BACFC427-A561-4885-A8EC-B6A1FAA6B584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FD345445-7CF5-48A2-B69D-61BB2E850A48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25772639-DFFC-4AEA-9299-E36690AD8ABD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C68E17D3-FAC5-453E-BDAF-B9685EA91C66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8CBDB4D7-0EDD-4AB6-B8AE-1DB02042A84E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C40CBA7-02E7-494D-9A18-74298FE6E972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204ED6F3-179A-40D3-95AA-63439FF34303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FDAEC349-9A11-4D43-B8D9-2A9E26BD0EC0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C41CCFD2-4BD8-4486-8C4F-C2A51F8B9AFE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E95BA4D6-04FD-4B16-B447-164C1827C3D7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C1F25881-A70F-4C9A-B834-44AD4B9F660C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78E8C0CC-889B-4819-B3F2-94B541A69C6D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64FFC1A1-20A4-443C-8F9F-FC43DC7A31B1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D5F7EB7D-C5C0-434F-864F-01C073BECE84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3CEA2268-9A2A-49CE-A5CE-2B5340B9FF9D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ADE54B99-63D8-49CA-807C-826DAA04209B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8798FBB3-C174-4F75-A63E-8B7EC1D17CFD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48F634BE-7B5A-4CBB-B4D3-55C45D4E9BAD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80914FC9-699F-478A-A4D1-558045BDD3F1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6F5921B1-46E9-4804-B838-E631265D8648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6C0B2D-9497-4426-BE43-6437104BA4C4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A26FB0D2-9E63-4E75-B303-3D03F3778B1D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D3BD5B84-1D17-407C-BCC8-175733E4EC75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079CE456-AB6E-4E9C-A905-B38F6AE8DEC2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FAFD9B4C-7F29-4762-B72B-99CA90EDF33E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CE641681-4535-448C-9258-EDE6C85DD923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08400325-C9E7-40B6-B06A-0D7F5DE11032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A0723C01-5811-4A86-BA05-FA630CC6C8D6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BB52B329-8953-4C07-A352-753E11708DE0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929CAC2D-F139-4885-BAE9-B0D869418A46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B394728B-BA3F-4997-9592-518EC4D6357C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7637F93C-C149-487E-8737-9DC3E63CC4E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918E8B17-D19C-4808-8149-83D02D0FB59A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ED05D073-1255-4BFD-94BC-71D257E7C146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79BB3DA5-5171-4A14-B376-69EA75A00635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2F741F80-6FF4-4676-A4FF-03082E35F49B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D347F9C4-E12E-4A4D-B582-4BB468168140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BC1982AD-7B1C-4BD9-B35F-63B671BBC53F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7170A841-1730-4FCB-BD73-172F3B2B39BE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752434FA-814D-499C-BEC9-322201C069E2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E73BDC13-5639-491C-AF06-A24B0CDDDFEA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FCF5C651-142B-4295-9968-97B980C99ECC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101C6162-B09B-4A8E-B085-76FDE602E778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CEC8A81A-B315-42F8-8FFA-A3DBF1905E35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F72EBD46-5754-4916-A973-EE7BA131EF36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52D62E9-0CD1-40B1-BB71-B311EB1CFAA6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8E539E28-6F06-4B93-950C-A4E9296090DC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91C0B55D-0323-45E8-B321-5DC8119D48F8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01EA8196-F193-426A-A07C-545351C79955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BFB52C60-9555-402B-A059-707229D91D73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F71C12C8-8C39-45D9-9934-EFF0AC6DE217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CDFA8FEC-01B7-4E2D-A002-214E181578CA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E574AE34-13DF-4EAB-A597-03960B5DF72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C239CFEE-19FD-4D7D-A9A4-59DD96D31909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25CD2C79-2F2C-44AA-99B4-DCDE39196D73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B754EADD-FD27-463C-A6B6-885D914FD79C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C26038A2-6DAA-4A4B-922D-238969046448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5FAAFA02-7C01-4CB6-9C09-D1CB2E1732BD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1D163A12-0E2C-4F5A-ABDB-9BA09B829757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7F07A44F-24A7-43F0-B576-855E45D40DA2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43331F77-11EF-4383-8D09-99B00288DA6D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8CB6FA30-73F2-4C1A-B299-91B7A88FCB81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9A8CA7D3-A8BB-4B3E-93E5-DD50AD61FE97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BA5E8227-D8CC-4F0C-921A-2AC17D0F52F1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FDA923F9-08DF-4BF8-AF50-371A5CFBB59F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50AD7C09-6515-4BD3-8104-D4F7968678A9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542FAF03-B3A4-4BE0-812C-0E1DA7B8C588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97EFB33-B196-4578-910F-83E848B37208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94930EF7-1312-4C3C-8D5A-7220D8F40D42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75DE8633-E8CF-460A-9E6C-69A557C407F5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F0EC6333-B0E0-487B-A075-FAF80DB0D509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0DF15547-381C-4BF4-B30A-37E7DBC778CB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4862751F-1EBF-4DD9-938C-F3DA72596E6B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9E0DBA95-63D8-41EF-BC6E-BD972BDC9A67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A2E5579A-CB13-4A7D-9C81-3640BEA0DA3A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E5ED079B-8D25-4E97-8AF1-E2D8FFDB4A0C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CE5E387A-7B40-442A-8446-1126E725BFC9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CC200148-A887-45FF-96BE-80B70B309943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79B31120-061F-479D-A1F1-AC396BB1E594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977387F3-D489-4768-AA43-D869346E6A58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4F07F9CE-0FB7-40EC-A9D4-1AD69707DBCF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5174690C-6E35-450A-B803-E53744938E66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D14A21DD-ED8B-480D-95C4-4989A97F3650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4EF9699A-A1BD-4989-B498-EC92F21A16AE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2E4A8E4E-232F-48AD-8E72-0015C6135604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CC86D91E-6CDC-4BC6-B962-95523358D283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E54B2CCC-ECE1-4B29-9746-99047CA8F003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2E82ACA1-3F47-44C0-97DA-19903DD1DFF1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FF84EA0C-F60D-4919-9D9C-D77CF78BC20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E516F8F5-920A-4CC6-A9F0-A7557F0B1E6E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96D3311D-B6B4-45D0-86BD-3BF4E4023C15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A926F7AD-FEB7-413E-9659-D8AF156494BE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63BB6F14-7EAA-452A-806C-AC19AD77361D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570E95C-8AEA-4BA6-AF9D-7D92953A9BEF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16582FC0-F7C1-48CF-8352-D8FF52A662AA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3E16BD16-9EAE-4F3D-9688-62BF59DDF6A3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9ECE84C5-C507-4BEE-AB28-13900BBBED86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90" name="Group 989">
            <a:extLst>
              <a:ext uri="{FF2B5EF4-FFF2-40B4-BE49-F238E27FC236}">
                <a16:creationId xmlns:a16="http://schemas.microsoft.com/office/drawing/2014/main" id="{8B6F52E3-37FE-4111-8C46-3E9969FB912A}"/>
              </a:ext>
            </a:extLst>
          </p:cNvPr>
          <p:cNvGrpSpPr/>
          <p:nvPr/>
        </p:nvGrpSpPr>
        <p:grpSpPr>
          <a:xfrm rot="16271802">
            <a:off x="10697257" y="1236139"/>
            <a:ext cx="611200" cy="139849"/>
            <a:chOff x="4329589" y="2147304"/>
            <a:chExt cx="1590675" cy="363962"/>
          </a:xfrm>
        </p:grpSpPr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BB8D250B-428E-42CD-BD3E-B313F4871561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2FD1730A-52B4-42E2-BF4E-9B4134325A48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244A1B3D-3B2F-4CB1-9B9E-744FD775B6D8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68CBBD07-0721-4DDC-B1EA-8A27006FBF45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6C34129C-4224-4025-BE56-83E9AB37DF5B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B80DCF43-C05E-4288-9052-7F2DE9A8490C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30D78F31-A332-4FE5-9D91-B0233909EFBF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2168B342-A9AE-4877-9CE7-EC9C6EEA9FF1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894FAF32-A07A-4E7F-885E-ADF488A6F4BE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82B1BFD5-FB82-4E1F-8610-94EA194F6A7D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BC2A708C-D96D-40AB-A758-A4639E861074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A09B0340-E70D-4C14-A9F3-0B41FCFAA3C4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A2287CCB-A462-4AE4-A293-DAA05D18E6F1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9BA550A-DE41-4316-8DFB-AF947360D1FB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E943249D-E764-4A34-8D66-68053C602C48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46F8272-4540-4B0B-9938-4E0CE6E87B47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4F23EAD8-05E2-43CE-AFA4-8994ED87BFC7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F2432680-E1EA-4F5E-8F24-7FD3481A4F41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9D7FFAA9-B55E-4C7F-9DBD-336AEF79A7BC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8D983BD3-F140-4645-A79F-C6C91916D4A2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3C541F9C-49CD-43E8-9EAF-7B362199AD8F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25990E7-101C-4A24-8749-7376D31D41EE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1756D6C8-7BD6-4AAD-9B10-944A98D6414C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36E8F7E7-24B9-4983-BCDF-C6EE0893C61B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8221F2CD-2A49-4CBB-B39C-21303C9E48DD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CF280B49-8AF8-492C-BAE8-09E2531BE42F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61A3DFBB-3233-4FB4-8082-0F7DDAF75787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EEAF44B4-836B-49F0-8ECA-F89BBB31C5E9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AA1548E0-89A0-4815-A05E-724F18AD1F15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1E43D027-6797-4F78-9D00-D857E1CA3589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C596E7C-1763-449C-8BFD-34473AA913DC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784481EE-0F9B-436E-AE19-1899FD829CAF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7C024926-05F4-43D6-B74C-84014037A4B8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AA05DEC4-7E09-4B8A-A0E3-D97A7A1B0044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943A1DC7-32A5-497A-863B-7AD952C1021A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A34FA77-F3D8-4B80-BE06-2A30335B256D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504D3F3D-5AEA-4B0E-B4CB-9F05116EF11C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3DE7510D-9580-4742-AD99-247B3F557E4E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1FE68D-D5AD-4589-BD8F-800DD2536402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E449ACB-D8C3-4889-937B-7254EFB51580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BF4C13C8-7176-4514-94B7-31F87F3E8811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15999C93-A9C7-4BCE-98C7-56A60059AE15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CC68A1D-DF57-49D6-B476-750E438042D0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F9993B8E-FFB9-4F03-B026-CF3D6B43E934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FA70928-FA87-4B03-BC4F-41AB9E512D60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59C8F5C7-5A1B-43A9-85D7-0E76234AA290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2C21DA25-4E43-407B-AA96-0E5EC1FFF52E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222A7603-2B1A-4E84-B7DB-D473EBA0316D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112351FF-EDC9-4185-BDD6-2EF2ABD6412C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BA3D0806-4391-446F-B38C-1E53087E1B92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69D2F470-2493-4C87-BA91-418CF84296B8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26B969FF-AEA5-4BB0-BB42-C5924A68730D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8CBB8DBA-12CE-4F99-B452-1C16CE8C0499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76FAEA92-2C08-4271-8ADA-1FA6343DC011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EA679837-BFA8-45DC-A3D3-0E030201A108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1A1CCAC3-EEF5-4C93-A315-F8F8FBD5D26D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EF190665-CF27-4C67-8FBC-D8615BA49A13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2048DCD5-8E7C-4365-AE73-378C0C75BB73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C8AC5F83-5AC5-45CB-AB42-D07F113CFE9D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8287FF81-E521-43EF-BC6F-3A417ADD28DC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81F81A15-2E21-4C25-B3C8-E84DAC397E4A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335A1F-9271-4EAD-B5E9-9930C91FF5A8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60FE52A6-A02F-49A4-B10C-9033DDC5694F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A0EAA31-C5BE-42EF-94AA-2B09178CFE60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A98A5DB-B23E-4A28-93AE-484E6266A774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60827EDA-38A7-4451-AE75-736AF0B68EC6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87717617-9A67-4C60-810F-B695B1BAE803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255DCE06-0992-49E1-BDD1-7C4C2C9EB56B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220167BD-51BF-4D9A-82E1-3CE787BB0120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B27F945D-D063-4E4A-BD05-6A745ABA5F3D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54283CC7-5227-4CFD-9495-D8615F2E14F8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8F37518E-80FA-4CA6-A807-8ADF3CEDC6E8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3A5600F-52A8-484D-A7C9-7557EA2DDAF6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4DBC8C1A-4696-4862-8042-393ABDBE6E04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A0410776-3C1A-48E5-9CEF-A421444C2EF1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CAC25259-0019-4073-AA56-1187B08D9F28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59DB74FA-8FAD-4547-B1CC-E0A7A70D03C4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4F1021D-6D66-4C0E-BAD3-CC6AC74CEC38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C69D30EF-69B4-4B41-A5FD-4B896C37B07C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33912809-C555-4029-BB37-061D35C4124F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4D80F84E-3957-468E-B467-3A5B8DB8C2F6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93637222-C58C-4450-BBB3-C1DF8B3F8564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47BDEA82-9D62-4EE5-BE7C-7F5610B37FC8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93B40783-FCF3-4584-B4E9-E7521177E684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3181994-091C-4119-8612-30FF2AF7EF8A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FBF3E5ED-496B-4B29-93C5-43DB9A9BB43D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7EC52A3C-7EBB-483F-B02B-EA965CF7A4E5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DF715377-9741-4222-A3F9-855ADD3F4BD4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806DD026-DEB0-424D-8EE9-B83CA136C02F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969D4BA0-1D11-4C83-9FA6-6D373761A26F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9B679B5D-F176-4BC1-915B-5577031EE803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87825E4-9F51-44A0-A7DA-FAFD73E2731B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9DF9ED68-0B05-40B0-8B3A-3F3AF589376F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E77BA35F-DFC5-44AE-88A2-6EEF9CD69610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72CF4750-51BB-424F-A771-F57A61B99D13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A75E4B35-3147-4A0E-B951-8669DD436438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E726DCF2-3A77-49A7-9DAC-0D87CBBF8E71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2041553-19F0-4307-9D15-63002D06B966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CC51B901-AF2B-44ED-A0B0-EF1043AA51A2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5240426B-A589-4F74-81D0-F131815024EA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8A618223-A18E-46CC-998A-24651C3C2C7A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0765FEE0-B2A5-4A92-A820-91A0C36D5372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5B595B3C-E96B-4406-A0E0-73F1B9839B6A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4B0BEE6-A71D-49D5-9389-2A90B954F2EE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9B7F05D8-58FC-4F7C-9D13-BDF50F11D413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069A4859-7511-470B-B868-FA1D5E18B38E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5FFEAD41-6BD4-4ACF-A58F-3929CB9710DA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1118D4BA-E2C1-4C81-A133-845D6CBC649A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D5A501CD-F37C-4D83-9102-B928C785630E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1ED8C20E-FC85-47D1-A0EA-5C63314480DA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95FC58E-1FB4-4F15-A5B6-1EF7C52FE4B7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8010E9A6-1E53-46AA-92BF-E45BF66CC603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0147AF01-01FB-4E55-ADEB-6FD717D48B22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6F5E6C69-B6A0-4CCB-AECF-8ED45434F6A5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F1A1F3E4-3F05-4647-9196-64B12698FAD9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316D189D-2C17-4E67-BDF6-805BC4624119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5700EBAA-0398-494E-A337-F3E8F5B5A51C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9CBE9E3E-837B-45A2-A985-0FC28262F1FE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5C0D64CA-DBD2-4AE6-ACB7-5B130A779BBC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17DD5E57-2135-4E59-9503-763AFEEE571B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527ED0BD-B305-4764-B8D1-5160B191615E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168A2826-705A-40F0-95B7-D4DC2224EB88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66B2064E-E4D7-4CBC-8753-6B07858DBBC1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41356620-B3F8-40AF-A4AB-D951193157E9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19BCBAE-A5CE-4C36-B0B2-F8B465D7F890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8BC8265-5D0D-4AF9-8936-DA6DBA362D73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DF3F0E83-39AC-45ED-B2FF-C82D0F313B98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4B428878-C73F-4E75-AB0A-3300A133ADD6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D3E7164B-347C-4B78-8305-486F1F985AC4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FA681008-7928-4E2D-85D3-DB18621AB26E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5F4ADB0-5BAC-4AAE-9320-A92930CC0CF0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DF5FA948-354F-4A6F-A3FE-F92C516BAAD3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300EF7B-D080-49E4-ACB2-2DABEBBC9A27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BC03401-2F8C-42FB-9B9F-F08CF0BE3629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7610FCA6-20F2-4897-8098-12ACAF48A146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BAD7AE80-A0C1-47CF-A09A-42612B1C787A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794DBCD2-D169-40BD-9D07-E505BDAE41CE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738EA0F8-87CB-407D-9D41-F3F006C98469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900EA9ED-7B87-48A2-8D54-0810EACB0E9F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13F69A11-FD96-4D2E-A467-28AF87F4FDE5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839DA968-B503-4689-98B8-8DC20E760AAA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67C104E8-E5BE-44A3-BCC5-1831DD2B2A4B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FA8452EC-D345-4581-992B-4C1064FF747C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4C532FF1-63EF-4012-9E8C-468687A885A1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5F9E961-4360-4DB5-B488-353EAE623975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E75FB0D1-6D5C-4F6E-A342-0ECCC6F87104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B51F4AB-0664-4977-A081-28C62D8F3EF5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1A9941C-7856-494F-9089-7765C5DFC20A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B5A2D3BB-9DCB-431A-A6FF-FDCAE183D4DC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9F8E96D-6902-4BEE-A640-5A8684426E51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CD777E13-E7DC-48A4-8B75-B527C95EC745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47B6E298-D890-43A1-B55C-4E3D023349B2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CF40DCED-2D4A-4584-A604-E4526B58EABA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D51B3880-D448-4D0D-8473-27DE7B89D62F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E78479F9-245A-413E-B6C5-4A0940E09571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532BCEF-D37C-4ED1-B35C-671D25BB23BD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6DB9DAD5-D3A6-4ADA-AA7B-E53846DD4259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6FE442C-D06D-4C2E-B314-B41F60CC0F94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ACFB947E-968B-424A-8924-744CD6A4EB4C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A8580231-0F18-4FEF-8108-8ADC09746DF9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214D04B2-DF14-4E9C-9406-B898BACAA4C3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C43DFDC6-F2AA-4C13-83AE-EC578F952420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843D767A-4A45-4F8C-92C5-2AEA5249569C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1A02E7F-4D79-4440-95BD-09072CF23574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324C06E8-2513-4363-B536-180C77FD5F7C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9EFB0117-39C2-41BC-B770-D49976B52A78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A8AD18F-BC58-4F37-B26C-56CDF31B9E3F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922D86D-DEAD-4B13-909A-612625C150B8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202819F7-12C2-463F-99A1-86855B173FEB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331BA8FF-5DFD-4041-9751-C4C07BCAF29C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64001CF0-502F-4C40-88E5-6E7E3254C302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8AB84693-161E-4C14-B67C-96AC40633B1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F4AB56BB-485B-4353-90A9-4639114F47E6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00858AB6-79CB-49D5-A4EE-DCB0A336C43C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22D5D619-5AB7-4FBA-A22B-C78473E2B0F6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E70BEB1F-8AEC-41D5-8F30-83503E966BFF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3563AE16-FBA8-47F3-863B-1BCB2ED591E7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64F85F8-0CD2-4A3E-B72C-048AB9137CEA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965BE6E1-8513-4ADF-BBDE-C02805B1C708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3640CAF-CB24-4020-95D3-23352F1F9B2E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A11EA5BF-3327-4E29-9267-2AA5EC238B97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72B5BA7A-A73A-4299-A587-0A668CC3DB25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6188D547-1A97-4151-B5AD-8C37C0A2EDF7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0ED0B8BB-5C2A-4AE1-B487-E5980D239F98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68054BB7-E7CE-46E9-B347-F262D7367344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57760F9D-9930-43EE-BDE5-960D71126155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F818BD4C-E304-4CC7-9498-A9353FE38558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D6AE356A-2833-4B4D-BB73-1994C073D150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3C14D234-2CFE-48F3-A459-3882FE3E5EC2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602401A1-E27A-43EA-8BAF-4AA0E624A195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DF16F0D7-3968-44AC-91F5-8869847304C4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89C5BE3-BFDE-442D-9E61-C14FF2D4F716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6931B274-6E39-4FB9-9D14-505A7489F8EC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4F038318-3A05-4C21-967B-AFF5C2DBD6D9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8238B5A9-D833-471A-8693-14F240CFE0CB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7FCCC37C-D90B-4116-8FAB-8B85D21D1EF3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9FC5FFA9-7551-4403-8E94-AEA5BD0D5D21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9BB56263-89F0-49DA-9F69-A2F222DDA823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7599107-8E6C-496B-ACBE-100665D74CD2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9367B2C9-F49F-4381-8229-8DDBE5EDB73C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6C3BF28F-2E0F-432F-8DE3-E9C0C51C6666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EF4B59B3-0F8F-4493-98DC-414720C671CC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660122D9-7A72-4CD4-9570-2C14ED861C91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1ACA2013-F8AA-41D4-8965-53A72814743B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95" name="Group 1194">
            <a:extLst>
              <a:ext uri="{FF2B5EF4-FFF2-40B4-BE49-F238E27FC236}">
                <a16:creationId xmlns:a16="http://schemas.microsoft.com/office/drawing/2014/main" id="{CC888EF5-0523-42A5-B828-73CB9657E749}"/>
              </a:ext>
            </a:extLst>
          </p:cNvPr>
          <p:cNvGrpSpPr/>
          <p:nvPr/>
        </p:nvGrpSpPr>
        <p:grpSpPr>
          <a:xfrm rot="19517436">
            <a:off x="7816963" y="2005821"/>
            <a:ext cx="302576" cy="411187"/>
            <a:chOff x="4708260" y="456723"/>
            <a:chExt cx="659554" cy="896303"/>
          </a:xfrm>
        </p:grpSpPr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D87398D6-C903-46C4-AA70-F775AE93DFE5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278244F-C12D-4A22-9C37-A2BC2C11F61F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117CED16-3812-4019-9880-707411A5AF93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B9EA5A8B-F44E-49FF-85BF-6FFF503C62CB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32F566D9-1C80-46EE-AEE5-CDB1229F2A50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7216918-2740-4798-A3E0-B4BE65EB8A7D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D0224EB2-37CC-4375-84D3-895171CE35D5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659AECC-B4A6-4A21-ADD3-F1615B1119F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E9D9A7C-4959-48A0-83A7-C04F1C7B043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250A46C0-1939-4356-96D6-22D11DF4A208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9DB1A470-4EA4-45D0-9FF4-8F6453D25DE1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183AB815-7A68-44F1-871D-68F7B8A5E384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12D20FD8-6BAA-438A-B9F8-A6C34B82E1EE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751A001E-430C-423A-952B-A71EC45CC229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88784B1D-E3FD-4038-A4BF-448F656D2538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D3F7DD01-F8F9-4C6B-A002-8DF4EB7E7100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851550C8-1A6F-4161-B89D-B4DF6F448063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05220D2F-AB3F-449B-B316-02AC8D64BCE1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9B40E294-76D4-4103-97E8-BD7AD973CFAD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E9748F92-A4BD-48C3-AD92-40E6C03BFF93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53F638FA-5EB6-40EE-BF6F-DBD1594EEDF9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449FFEDF-FD84-4A70-B219-561977B221BA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AA1F1B26-F3CB-4B36-8E7C-1F4E2FA4231E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252A3AC4-3557-45E6-B485-388F63BA660C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0CFFB699-E149-4C84-88DA-1530FDE37593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2AE277A2-E50A-4454-96C5-7544AB9C33D4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60D52A3C-4F29-4480-A0F2-FCC8AE2DEF9B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417ACB88-910E-44DD-9B8A-DC4D9CBF9483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F5A99F95-D5B8-4E20-9073-FEEB95258575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4147ACA6-35AC-4ADE-88D0-7B4ECC0AAE40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17C00DFD-FE6C-496C-B647-ABD244C3E49D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61BF4693-A309-489E-B1F5-64D4FD2E50F3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0F846B1F-3D99-4CBB-A8F5-842DAE7B88C8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E8A2E6E0-E3D8-4C5B-8625-19730B241831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7E8F88DD-B818-4C03-8578-2307BA3EF68C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2BD2A654-01FD-47C4-937E-BF0352710606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E77C0E57-C441-4C2F-8ECC-78D04CFE0AD3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D427C61A-A477-4719-BD25-5072CF2C7554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B80F41BD-E498-40C3-9385-059EEDA066F5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7AE6E0B3-78A9-45E7-9AC1-27B2AF4BD885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FD64EF23-BBAB-4FB1-9DF3-938422A5C31D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DDCCA995-D3CF-4717-963A-7F42BCB71F48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179777FE-D34E-4970-B285-8E60639C7491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629C752F-E005-46DA-B9B7-CC39BE2784AB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BA755E7C-06BC-4314-A0BF-60680D524838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E9DA4819-F681-4086-8DB0-E98211F0D148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8540A1D3-7C11-4CA3-9CBC-B8933A160F37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8EDA7760-000A-4F7D-95B5-32FA0E7432AB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2E6E705-9200-41DC-BFF4-30816F8C57A5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0DFDD16E-29E9-4C0B-9BA0-51D9073719F7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E8C2EF-A53C-43B6-AABC-A07F6D32B5EB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528899EE-5F6C-44CE-94A0-2911497214F1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3614F5C-9ADF-41AD-9D20-2B80D9934E7C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A98C80F-AB53-4BBA-BD61-32CB4D2F399E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34871D97-07BF-4813-B942-7A6F9410679E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B35E1C9-F3E4-437B-9AF4-0E293E7620CA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21894853-4A80-4EA7-9DF3-61A9D4B85210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DE39439C-62AA-440A-8A78-DA724ECF1D7C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6AF561C5-DBFF-4743-940D-B7CA94FB9E1F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46C5C27-4E28-4037-A9D5-52FA05A961D2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AE58095E-8A3D-4EC1-AB16-95FFA35DDBB7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53DF454B-37E5-4C9F-86CE-327FD1F0C27B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F830FD83-77EA-462A-AB35-1E3EEC01B59C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E83F632D-3555-44CE-BC50-AFAE363AF8F3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B390BC3E-F69B-44A4-8299-CB7D46F035B5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A5FB2E54-ADD1-4E19-8032-436D17AD48BD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72C140C6-3534-48EF-9C0F-854DA4DF2D3E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DB301E1-5EB6-4744-A37C-15D88635B2C2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E405931-6853-45D7-93AE-9760ECFFE23C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DEF8A51B-5485-4E05-AE5A-A450BE925A90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9431DDE-E7D1-41B8-B16D-DAD8F5A0A667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03CC9F69-CA10-429F-AF31-6BAE693A2296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B04D6E10-57E3-462A-8AED-27AED4EC3D32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1208BD58-0AB3-4778-BB2F-684DABE1A289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5016CD2D-1FBC-4390-8460-AC9AAF4B453E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3DAB0F47-04C2-412B-B6E3-1C4670AAE100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5BD54772-4AFD-4234-967D-11784A6FF1D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7F99234-86C0-4FDB-903B-CFC114F3D1CE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85A4461-62F9-4A89-9EB0-93683CC36832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607A29D6-3CF3-46B9-AD5C-7BB8AAAE8003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E87B105D-597B-4813-85A6-16899E21CEEF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146BD524-413E-4813-9091-31E94CE34321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938A16FA-9580-4B7C-A232-422F9EC58B5A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C58EDC88-048A-41FA-B3E8-81381841B268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B7C10A5C-EABE-4611-9DD0-136FD10E0B19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34E38237-DDA8-4BFB-88E5-5EA5AFAA581B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A542BD4C-8ED9-431E-A218-84CFEF59489B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66C2A7EB-7780-41C0-9467-CC370BD11ABA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AFA2B403-4683-48B1-8C19-D6006F7E23B9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2593209-F4E2-4FAC-AF35-049291DAF000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2F215CD7-0323-4BB0-B107-5A7B51332FBA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D883C2-8E67-46EB-B3B1-95C70CB89A74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6E25564C-7CEC-44B2-A365-006AB433AD6A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749A2D52-4ECC-4DA9-AA15-1DA7F53D9C8E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51769060-84E5-4FB0-9416-69E7034704B5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DB394D7A-059F-4720-835D-781FA7DCA8A6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58C53A94-B4DB-4A67-A27A-65C51811FEB8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B73D6B15-1842-4B71-AC97-28C173B77D46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DF1A2A84-BF5A-4759-9BF3-D41C3A2087B0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84C0479D-F582-40E6-90BC-17B0270B8FFC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77E67B31-CE52-41A3-8CA9-DC1E5C10A48D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D1A22DD6-DB53-4245-9264-30D459BBB4AA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0CB51985-63FA-49FC-BA9A-C079F4100A1A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0C957599-A9A3-4552-BE46-DD989BD5D93D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D026EE04-C901-45E6-9203-FC4831B65E94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CEC94E93-BC6D-4311-A610-85CE93EC0B3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02505A24-A23D-472A-A101-D7443FDDD3A5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2204545B-CB38-40DB-A289-A69D92DB4825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4AB7D989-0B1B-4244-8DB4-BB2A492628EE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FEA71020-0D7C-4441-B362-ACD1092B8DE5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63FBD7B7-3388-43E4-A080-087F3557B0D6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8CBC2883-A2BF-4013-BD37-7C3C0E72F981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A6AFBE18-C039-4364-80D0-8E8C428F1935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607BDCB0-2625-4DA0-B5FE-2DE0516FD03A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980A1663-6F2C-41B9-8ED1-058F1273AE99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66B64F48-45A5-4255-9231-F065AA1CB4DB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3E1609E-6118-4F20-94E2-C11FED13CF42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E7B3FD64-CB0C-4D56-9F18-EB6843DD535F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49D5B174-FC49-4AF0-B46F-8EC483E0AC22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BD5F802E-12D6-4EA8-8BE5-EFCCBE9FC26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88FAA478-F61D-4635-B61A-C8D1E0BD54A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CCD1E076-3B17-455C-A07E-4A8958EFC90A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4D88182-C498-4B70-9340-FCC2B3629969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7E3F5672-8187-4843-B65D-3CCA933D27A4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2732D63-20B5-4DDA-AC69-8B2EF07D2261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6BC756F1-4BD2-46D0-9D85-6C4D9B51F86A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FDA32F86-80E0-44DD-8899-99BD5AA76A34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C7BA0C01-D189-4749-910F-21806E1155C0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9D040D58-8D43-4EC0-8196-C69FF5152A6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483C961F-5F22-4064-942D-40E65745A2B2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E4FD5449-2FEB-4C6B-945A-64EA2BA73B3D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08B17B31-65DA-4C17-9CE7-965BA95E032F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54A641B-0D89-4681-B2E4-209D70317CCF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88402609-F0A1-420E-AAE8-EEDD5B02D21C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C7A6F614-9389-428F-B946-0AB49096E68E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465C07E3-C79A-4150-BF85-32853645F380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402C02D4-B3CF-44C0-8B1B-D8681CE26EC9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239221BE-70B7-4C03-B329-65F2AA926155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949A44A8-4B08-4045-9BC5-705F61AD61E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64CDCAC4-FA8F-44B9-95E4-020DE6A3505B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B3BA234C-6DFC-4F1A-A393-A224E8EE2341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A91D6A3-FBCB-40E1-81D4-B4FFAD1C516C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B051156-FDC6-4998-91A2-973892922C17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13828349-C6D1-448F-BB5C-08E5A3F68209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DA1A0EC1-6A4A-4B9F-9131-B0E639073E16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6BA1E12C-1FE3-4EFB-88B3-15DFF306761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813FC679-F047-460B-9133-985FBD16A80B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D9B6B898-A6E9-4596-AF56-29667D6F4765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EDCFF313-9BF2-4D21-AAC3-359F8A412F81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4FFAB510-5DA3-4025-ADC8-44373C1896E5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FB3D5B59-B85F-4DE5-AFD2-D10C132752F5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D65FDE46-5F4A-4CBA-BD18-8AEE8AD6A24F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68D8A8F8-7458-40E4-B5FA-20A7508730CD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6DDAAA65-8730-4277-AD0F-EDD67C98EF8D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E3C1598A-C461-4243-BB05-D89A37877DC5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24771C4E-3647-43C2-8E32-66FCA16AAFD5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906A2C99-3393-4237-9DD3-7594940E20B1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F2D76FE8-9610-4178-8919-D458BF113B45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8B53037E-B7C2-4581-9979-976FD7F94C01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1F5C3BCF-1F6C-4F02-B50C-B0A3C4BB2F14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85213A92-0423-43BD-ACF0-5046E3619545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299C1B5B-B8D2-44D2-B35D-8875A710814F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93812C9-BE25-4B11-987A-4E2B9629043E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9638E88C-F032-46FD-A16D-D5885047C7ED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359C26C6-A678-4F08-897C-C1F6F452987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48D27BBD-C5FB-4781-ADE0-02AAD978F591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3CB7FE6B-FF0D-4DF3-9ED8-2A3301E667E1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58DA6031-7B0B-467F-A549-084E35D094C8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0561D16D-3B57-407C-9D2E-A4E60E0C8D4A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95184A41-DBBA-4C70-92FE-767C81BF8DC8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669C0378-92D8-4734-80F7-6516762A44A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C40F5BC8-2841-4E1C-BD67-3F673711F07F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D70D7DBF-A197-4D65-9BC1-6E09B2319996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CC73C637-211B-4F66-A4AE-3B14F3BBE406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AC0304A5-B3E0-41DC-A71B-ACE3A3150C93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B01773C-AE3C-45BF-B852-2CFBA23AA71D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A86932EE-E236-4FD8-B80D-447CC70703CB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18296AA1-A6BC-4174-9685-38A0D1C9428F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7E09640C-72E5-40D9-8FEC-EFC9B8EBF1CD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7B618E70-DA20-4600-BC05-2006BBCE5BA0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A6893044-ED9C-4727-B288-08357F2CD312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45FF1BA0-A226-4CBF-928F-020BE89D2F43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0115F52F-7DDA-4E3A-A126-0EF26138D5EE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9AD5DA25-2056-42A5-8937-FD16D2246363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7529D2B7-B993-4CEC-B88C-2E7B3CA8852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B10DC505-929B-4A50-ACFA-77739474183E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F1FCCD36-2A29-4CF3-9C0E-FC9ED2238E76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EC02D365-3FCE-4992-BB16-88DBEAB00AAD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96600AAC-EEF3-4F49-8140-9A57EB43608C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4D72994-448B-4E17-B4A4-7D402F7C05D6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225236FE-73BA-43C3-BBDA-E643A549F6C8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55D5011B-B676-4DAA-B337-E340DF33C650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88" name="Group 1387">
            <a:extLst>
              <a:ext uri="{FF2B5EF4-FFF2-40B4-BE49-F238E27FC236}">
                <a16:creationId xmlns:a16="http://schemas.microsoft.com/office/drawing/2014/main" id="{D92CC52A-D0DB-4D58-91D1-AEFA79D25E9E}"/>
              </a:ext>
            </a:extLst>
          </p:cNvPr>
          <p:cNvGrpSpPr/>
          <p:nvPr/>
        </p:nvGrpSpPr>
        <p:grpSpPr>
          <a:xfrm rot="20185251">
            <a:off x="7425858" y="3200165"/>
            <a:ext cx="411145" cy="360074"/>
            <a:chOff x="6809793" y="1954053"/>
            <a:chExt cx="1048808" cy="918528"/>
          </a:xfrm>
        </p:grpSpPr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61489D96-634A-4E2F-B431-57596B882661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49887D-65DC-4CF6-85FF-067BB759826F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6E84E157-2478-4319-AA1E-A5D936462199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470C2678-A951-4D13-868D-62BDF7DF1DC9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59E18126-46D8-4D12-AF40-FB4EE6959E9B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79654DE4-4C07-4297-A382-43EDC38345B4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95CF2018-9D03-4152-BB6F-E94A8D8ADAFD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1F21F82C-CF54-4470-A461-3BC73B428916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EF215373-B8FC-4783-A352-82F402FAF1B3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C179B395-35F0-4CE3-9170-74586DF90E6A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FF537988-0CDC-41E1-BB3F-DA1BEB6466E5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97B253D8-5EDF-4FE5-82C4-85B3D2D09F1B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385AB2B8-2411-4A96-BDFF-CBCC6F09BA1E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6A9A88A6-715A-41E2-B4CF-C72628828BC9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2D88EC-6A26-445A-BE94-291A06148440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EEEAFDEC-3D6D-43F0-A25C-09C496D8AF0C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2D47BF61-A96F-4CB8-B404-D41FB2892F96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D5A8D3A-208B-4459-B14B-CF56AADD253F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1D143F0C-5BA4-4FA2-B520-70F7075E1C7D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FB9276C3-60CE-47EE-9039-B6053B0FF875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43F21B41-3CFD-4C86-AFD9-F75A6F506B67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8B2F24EF-5813-45C6-93A9-E01937AD903E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1CB23E18-C6D9-473C-A45C-BED7A5F0A528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DA741A95-8DBA-4CF6-8935-126A6330D9E5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5E5F1B27-E053-4031-8304-E4A7220AADE2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960B5439-298A-402B-A221-0E9E1C9927A2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5B5CF08C-4AB7-430B-BE42-C58EB1087FE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E5643E62-AB54-476F-898D-9EFD181CBD0B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6982945-BABD-4650-9AF0-6C1923F3B595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662851B4-FAF7-49B1-9A16-036B21E38BB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9994B605-2AE1-4F1C-901B-E31F1B82C9BD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18B76117-64D4-4555-88D3-E85CD739FBED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4CEA37C1-C793-4B9E-9BD5-920393A6B5E1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5E182E15-54DD-4C08-84DB-8979864F39C1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C471C0E3-3B51-4CA1-B39C-89B2F4803D56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95180B66-FC98-462B-8871-3973E68397ED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5800C8-0D59-4AE2-8B51-CCC8FFD4B8BD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775AF97C-D9A2-4DF0-B5D6-69365BB5D0FA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FA41B6D2-0F74-4355-9B38-8ACCB426FECB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D7934942-9FCE-4766-8D45-A4ECA1AAF1D5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C87D5FDF-CBB3-4335-987A-1304AFD4A24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D82CA185-1FFE-488C-A722-CB17F22928F4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402FBA37-AC7C-4AB4-8F70-F387942B3438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79F6800F-0C40-4E92-A376-816515EBA68A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F82E0265-DC60-4977-9879-5F7C5354BD6D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0CF93345-B7FB-49D1-8635-36E3170174AA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F813507A-83D5-4B43-BD2C-E635728E83A5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DC8443AB-F734-434F-AADA-D8F07095BE4D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62B13394-AD48-4CF9-8FBB-6A455ED06FB1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6F420621-675D-46E8-89F6-F8DE16018BFD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B14A55BA-7491-4633-A798-D63E093D10D8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8E0C0B0B-8A94-45F1-BC78-BAE20ED76940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802595B5-7094-422F-9D7C-72798B1C0031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2702BF6C-4F46-4B65-8A7B-146044A36606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FB0E98CF-4E30-4BC5-9505-9947C56D477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7E4947E8-F1BA-4E9B-B0EC-1F7EE7909231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D8981CFB-E858-4E8D-8994-1A9CD49BB69D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E23C3A0F-97AA-44EA-84AA-09DB8BDA6D06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B3E2436E-EF72-47DD-B47B-C8F61A38E101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4A807EF4-AA49-451A-92A8-F9AB48BCA97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4D235CFD-D571-4CA5-92AE-69DD099D6F5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993DE9B2-8C63-4D3E-BD4D-4A5F820ED8D9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99C55E2-327B-4A5C-90A0-C44A4DDCCA29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0E422EC-E1C7-464E-80A8-10954A03BE4E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DEA3B4E2-9DCC-43F0-99C9-CAD18CE25922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F23F09CA-5692-4595-8E06-96F8E6AFC19D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F37F3A6B-623F-4C68-86B9-20A250887503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24E6A26A-6276-4895-8B04-EADD187F5AE8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45BC1C12-68FC-4833-BF5D-CDE3FB8150E2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8534831C-6D02-4465-82E3-B560C3CBD3FF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D58C5562-7281-46BA-8770-86C5E3F855D9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8E30DCA3-6A5A-4F7C-A63F-3B95EC90753E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F6497620-8744-4F86-8874-C62B2FE44D30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8D777291-2C91-475E-A308-4CC4251CB46F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263D1B6C-C2C9-47A4-A722-C9AB3868651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610A0F4E-C757-43CE-9813-78318E726C0C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05BFE072-AD13-4450-BDF1-B1D169E123EB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BDE5F0C4-8F47-40A8-B40D-60FAD2BF8366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931FA3E0-7393-4048-B599-E53A25D71CDF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4C1DE3E6-5474-466B-B98F-416F221BC554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496420C2-F691-4B46-A823-A76B7BCC393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A1EAD3C-BF10-4343-9D31-23998540D3EB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F028A74E-BD86-48E0-9BB3-A1DF8D0D5A72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0F7E6717-AB6C-45E5-AC89-309EA6577F5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4118199D-1E64-44EB-A3B0-9BD3F2DD7173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E1919197-B2D8-4EDF-876A-637B7B67B6A4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8D2A3D7B-FBC4-403F-AA76-2D1930E61502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E7DC1026-2521-4467-8EF8-0A47F82F8EED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114FA40-6311-44A1-86A0-B17E0531F1D3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2EBA37EA-5691-4534-9DC7-D5CDFDEF6953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2AEDB069-9562-4E0F-8E8E-3D84208F362F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137CE155-9C5A-4B0F-A1B4-C1C20137969F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7A0462B0-4B2C-40AE-A1E4-71BF88C4EB95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957E70F3-84A5-4F93-8F22-A1CE303D54C8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4EA55389-5E76-4BBC-B537-2B7511DCB7D7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226CC382-6E7B-4623-94FB-70AE9F9763EB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72A7E6D7-AD64-4761-A21B-491A0D23C215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E4EB9056-EF4E-42B7-8D49-0714C30292B1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2493E2BA-B8D8-4FFC-84FD-32F124D07170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37013246-8620-40EE-98C2-841EF4DB7938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5E23C93F-EBF8-4DE9-9691-B04679A65568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83E815DA-9FE7-4E38-A5B9-2287E01F280D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D055C0F3-DF5F-4CBA-A302-E5E9DF81DDCF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115682D4-5A81-4962-9F3C-6A19776F5E20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A1506C54-56FC-46BB-83A2-78195129E582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B8C6F533-CF34-4557-8EC2-944AC243F06B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E288D886-3434-4458-9EB7-D892F94EA04F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ECFA79E-9CA0-4AFA-B0D6-35F085DFF3A2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B8FE0D9A-8F4B-46E2-B9A5-CB84A1DCF9C6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F5E3A736-C5EB-4026-8D97-7EC55DBA57A3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4B9F3454-E77A-413E-B8A7-ACCF2845C2D4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96CE6D01-4E9A-413B-A41F-21E3C8ABF8F2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2B1AAF49-4F75-4C49-A3EF-16EB8EC0E464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224B99D6-BD26-40B4-8D15-081AC591B427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C7AFFD86-2E52-4DB3-AC53-27C4D34E2779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D738A668-940F-46B9-AE3D-38E521F726B7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90A67032-DFDB-4B75-9F2D-1B13CC0A8567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58E71A7E-B8CB-4786-AE88-0D2405A82770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B3F94547-4FB5-4B7B-9106-44A29AB0FD86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B3A6DE80-5835-45FC-B616-001EF1E3CD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285ACFFD-63DC-4060-B2F0-F7B79577E023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05213C17-82F6-40C0-A3DF-2D58BA845BA1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AD508CE-2190-468D-A60F-229A6890291D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97A81F71-E484-43B1-A8A3-428A54D85807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5FD0833F-EFFD-493F-B935-D9E9C75AC0AA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BF45B1B1-65FB-4FFF-9759-57FDEDB161EB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A8E6066B-BAF6-4396-8367-1A00FA72F572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6893A0DE-3F65-41CF-A8B1-550DF1F87FC7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8E55A8A7-85F3-4412-A754-F2BBB1FAB27E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F217DD6-ED46-47BF-BA9C-51BD907A3E67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7D3E340B-9C17-476A-B21B-ADBFD4DF324A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D930B97C-A1AE-4733-8A2C-98CB4790699A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08FC6F6-6E5B-46FA-AEE5-6437DC605EC2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4FC2DD80-0C9C-4ACF-AD06-27A7CF3C0BD5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D353A9E7-AEBA-4D3C-9D9A-A1654B839B67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D5FA21AB-D0B0-4F17-9CD8-1CCE0632DC0B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FAA8D97F-8F53-4378-8586-62AAA960AD12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A1C9079-D34A-4FEC-88F4-2E4813702443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39056B5B-A2DF-4D67-9F66-B38E01BA23EB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076531CC-7FB8-45A2-ADCA-1E12C1652F16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A8CE63C7-0B97-4C83-93A8-CEB83415563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9584F621-4033-42B0-91EB-7518D26E13FB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A3B12347-25D4-4E85-9529-4F8920D8C257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67FF9129-BE3E-4F1B-9EDB-66888F37143E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EEC699B1-3B03-42CE-81CB-C2BBB68F3BC0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112845AF-1724-4598-B6EC-5C4599F1BC44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7EE4545B-9B7E-45E9-AA7B-8BBED0D645D3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E73F98E-97D6-4B03-BE02-6C1A5EE3DD6C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EF99F6DC-DA41-480B-8D44-ED72AE889ED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849178C9-329B-4486-A9EC-2CCA15C53F8D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C9B708E7-3728-488C-9E91-8F677F8AF941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65BB2F7B-49EB-4154-BA40-801C6441C811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99C4A64B-F0D6-4BFB-8ECD-2A4966875422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3DF85E14-7C0E-4957-97CD-06B7808515E0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DC031BBA-5EBE-4EFD-BA23-F43793F94297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DC99371D-737A-49B6-8A1B-62D6EA74DC28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2BE2DE3C-DDDA-4395-8D09-F7E47026A1E1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FC75E954-AC3B-40B7-8857-EE76AABCB242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43B5FF89-8A11-47F2-93EA-B9220BC16711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CE3196AF-CD33-4DF5-91B8-6B8BAC7B27E9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AA10F2FB-B411-4C43-85DF-B96EC58205B2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2AE19270-3EE8-4A22-8D8E-6EAEFBA8C694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6F36D672-D286-42FC-B74C-EB97D798D60D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8A302ABE-842B-44E7-B060-7468D7368C0C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127B77F-8702-40A3-ACF0-49202A921D52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9A7812C4-D409-4242-B62E-56F3309952BD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B00E145E-383C-4D1A-B2B6-05DDE45DF269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61E8BE0D-6FDD-47FB-91D2-7D24386AB0C6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A000D46E-FDF8-4FCE-B60B-3B2041E5F4BF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05536B9C-9333-427F-A7D3-0A4D1266E292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F7ECFB9B-6F86-434B-881C-8AB584D91B83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7E72E1E3-9F53-41F9-86CB-085B32308961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B4B3056E-8911-4FB3-93DB-6DB487F8380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37E4105D-7643-44B8-B6C8-576AB6C55987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24320F4-B633-457F-8A17-ED29FCB412D7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616D267A-D3CD-4958-92CE-B524D1CEBE5B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8FD3FE-6342-41DC-9415-F6732690336E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20C6B73C-2C3A-47FD-B446-8A665065928A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DE7813BF-864A-4897-BF7F-DFA550A3961F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1D59CEBF-5BED-460D-907F-7F9913E620CD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5A08CA5B-CFBD-42A2-AD0A-3EC019B3DFE4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922C33CA-8E51-40A8-B268-0F702BE9B380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E7F557AC-5ACD-4790-B12E-59C7C044C2BA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20A33542-7193-4F53-BC23-C0FDECAF662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E18F257-4EE7-4089-AC37-D90D52F9D484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41BC16DF-994B-4CCF-B328-6A75568C310D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C453E5F7-AF72-4B69-AFF8-DC2D692AA4DD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3098AA37-98AE-463E-8CFC-857F990FE9CA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C828DBA6-0EFC-45AE-88A0-4DEA98CD8278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A0733449-2377-4BCB-A58B-559F019DF09A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965721C1-E69F-4FF2-9B41-5056348445D2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08C79F9D-7D2C-4E7A-A523-64EDE18D31DB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9FE43D35-9798-41B4-9A46-22775A63F1CE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55CA0F4E-BA48-4BBD-856E-587001FE6213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91832B5C-0C97-4552-AF84-7357167C800D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F5ECB7A6-E38D-4CBE-B8B0-C88CCAD37A94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822E2C31-A5E9-4362-821D-9E4BAFB9086C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2800829B-2133-4F40-8C07-4E92139FE24D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10865E6-84EC-4639-8BE3-EC442A9A4452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63ECC60C-D171-413A-BE93-5B5FB1150703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9085C626-BDD6-4026-9A94-74E8477E363E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948D3791-4EDB-4411-AEC8-D3571A8EE4BA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C22F7852-B63A-45A1-AFA4-5F18FF744D72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F1CB38BA-9197-4C61-A133-BBF35E441A94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E2754D76-1718-4A5D-97F2-095081BCB714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8B89736E-1354-4550-9FF6-B8CB47DEE866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A5086CD3-8F5F-443C-9121-AC1488470EC4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38011F87-EBF0-4578-B576-94B2082FA02C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ABCDB4C6-7230-491D-9381-B9F2B141457E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3DB5D377-A2AE-400E-82C7-FB736BC9AE74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3A3EA54F-52F6-4F62-8F1B-A703CAFC9978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B16B602C-8957-4E67-AAB0-1811FE7141A2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94CE495B-497E-415C-9A16-E0A19F68893F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26393B5F-2C65-42DD-9F17-374A352BBA53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083C239-6AC5-4519-A5A1-DBA994147A0D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CAA8469A-916F-4F5E-829E-37135BC9271D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D35CEE7E-0A2C-4002-90C6-7AA953DF2604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64CDE986-9B7E-458B-923D-B018639049DC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3D210D61-AE65-497B-B983-52BC0C1FCC6A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192695F-7DAC-4413-8DD1-CA417ADA3E4B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8F4D51E-0669-4CD9-A26D-1942A40B3144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189876F6-4494-4C53-83A5-039A7DA0B80A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3918AD1-2DEC-483E-BD3E-8DDEEC5A2161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7E4577E9-5268-48B7-9F15-E377548B8D80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CEDCD5BA-4188-4188-9253-A0F084808C41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217B3DAE-3882-4D99-9942-4EE764718A23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DBCE5AA4-D98C-4C13-A703-DCD2D97BB308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395C8ABE-9E94-4C94-8EB7-19A43754A3D6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26C66886-07B3-4EF1-A944-45A0BCBE0D44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A024C84C-38AA-4992-946C-B7E7736CC03F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1BEE66AE-B5B5-4951-B0C4-AC9D5CC733B1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291EC0B1-23BC-403A-ABB4-75C2D4957405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0D70BE4-1584-4CC8-8A19-F7F12F6CEC91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C9BAFD1F-27DD-41A5-ACD6-28AC764C52AB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8EA77965-AA9E-470A-BA78-54EC7901293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355A5128-7C7C-4630-932C-53A098F9FED0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9AA398BD-D013-400E-B1B4-D22248EE3D2F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5C581207-0DC8-45E1-91EF-274FA327FDFC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C9EA91B8-5BDD-4DD3-8263-83DBBB32E74C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F8E70E46-43A3-4A3F-8C67-5941220E540F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B000585A-FB3C-41F5-B9E8-B72101026DF4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4A2C379D-186C-410C-A999-D5CDBDD49853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2329A29D-25C4-4323-9D00-BB2F85D4837D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B8D2DCB4-3595-437A-B926-FBE2603347D2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811D1E83-2FF1-488E-9012-DBE1DD877400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55C8D5DF-0BFF-4462-A8F6-8ED72C692AE8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C577AC90-1089-4E33-AFD6-F5356B661618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2373025C-C474-4D6E-A47D-590DC2542EC3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ACCB7DE4-05E3-4712-B3B5-8824DC342C0D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68F7CFA8-F08C-4DAC-BC6D-EC922605043B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B39EED6E-B6EB-4CEF-A3C7-B673C64FEC6E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C123AAD0-537D-4D8A-AD1B-F89BEA3BDFDD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E5C637F7-380C-463E-9166-40B9CF8D6E67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AC8A9401-FF19-42EE-B5B6-70325A3D300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41B94DE6-ED4C-4601-8CCB-7DBEF65A2E1C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4F0B7E28-C704-4120-A32C-2A42DEA013C9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FA88C4C8-6726-4F84-B617-DE277BA20FA7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8C787386-9EDF-4128-94E7-15C025FDED5A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9A39AAF6-CBE2-4B5E-84F6-C5A7CCA82C6F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ADDF59E-0DB5-4D11-9AF2-662894FE4AFB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8D04DC1F-ED82-44FF-B952-8CBBEA1B8E7C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4D7C79A5-567C-454B-A8AA-C5CCE18AEBE0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9F69E2B1-3D8B-4AD3-AB30-6C9D665A86D5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CE7C1D02-BE65-480C-8A80-EF290831ACA9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7A463E94-9865-4941-A286-33977C6FF69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42677DE2-B8BD-4B28-A339-39DC4CA1D418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9206351E-9910-4DF8-8144-5B6A34696B43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C0A5DBD1-0A84-4DBE-ADB7-BFCB0607785F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C44280B7-FDE0-4D03-B7AA-5AAB54FE924E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7CDFE44-217C-4718-A31B-1F1E315DAFC1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9C54305A-8453-4777-88A3-C023DE69E83B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651ADBEE-DB4A-473D-842F-30F27263F694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12202DED-E174-4D25-AD21-651FD05F77C8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23B0C101-858B-4D07-A6F8-3CF7C1B51CD9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2AE2AF66-54BC-4360-8BF4-21EB7AC6B69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588ACD2-0497-472E-BC56-CD89E4FB859D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D7FD2F2E-AF0A-4B96-86E4-7E147620423A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BEE9019A-F415-475D-8DFC-4F99F122D07D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FFBF7430-5D2D-429F-B449-129DA13EDB0D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9441B02C-CF3B-4B9A-827E-6EB7765DC36D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AAF8C524-CB0E-4A78-91D6-4787CEF7D6CA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98632F68-38B7-4A8C-8A5F-96AB7E44A418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757E3F84-7446-4E73-8B09-EA531E5EC746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5F32FD-8A05-48A2-B23D-F37BDE202D2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3A1718B1-9B90-4D84-9BE4-1482F431E166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48D8B4D0-AE86-4667-A167-A8858140AD20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F011B8C3-A313-41C9-B947-FAF44FEA6FF1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86836677-308C-414B-A3E9-2B39EAA345F5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6793EA9D-F11D-4619-A5E4-D873F6768156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F8AE5F7E-BDFC-4F4E-850D-DDAC3CF271B1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479F2619-9AAD-4F78-B554-1CC4F138FAF9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D03580D1-1A45-40DA-879E-5457DDA8E578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95842105-BF40-4AA1-A5DB-34E2242DCD76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EC1BC380-B585-4CA0-A51D-88B863390C55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BF171FDE-4716-4B3A-B0F4-A8A3787C0D1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6CE4F61A-5F5C-4EA6-9626-921A706ECDF8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EAF18FC1-AF46-41A0-B4F7-3D0A14FE238C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F70F495A-5BB7-4A74-BDBA-55FCF4DBAA57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0EE862C-580F-42C2-8596-E26F3DA7E944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D4433C1B-91B0-4805-9C93-F322FFE573B8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47515EC6-3323-4415-8946-2CB9415A1F91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E56BCAC2-B4D3-42BF-B601-A048C464C9C0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CE290C36-6B34-4F88-870F-6D63A36A6E50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2E119C0-B004-469E-B28C-7F904F1BDA39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1113A5B3-1F83-47F8-8B09-1751841D9B6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71ABFA20-009C-4C2D-9D00-CBB4C7B45859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70A2F3B6-846C-4449-A0BC-872A97F50A25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CA7C91E6-1781-4136-943E-72EA1DBC67B5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D959A397-4908-4798-B270-24F5F8A097BE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1D8E5CF-020C-4F2D-9935-ABF8B805EBBD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889E4C91-6F6C-4F4C-8B8B-2DD7365CA058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2481C51-4093-437E-ACF4-CD2A44D20D5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74F159F5-FEEC-41AB-85B2-8C821A856C32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299B0373-316F-4F0A-B058-3C39FFDD61F9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E3FF483A-6DD2-4187-BBB8-016958918707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8215AA4B-E015-4D42-869A-C697BFEA348A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491611F2-EB84-463F-B7D1-FBA6DCF98D95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EF5F4EDA-CFBA-46E9-8DB9-86BCE44A4DF8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8DA94C0C-A855-44C0-B8F8-565C5BEEE64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CD7CE30A-F60E-4735-A1B6-9DF6C626B060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56AB3463-1388-44FD-BCE9-E0554FD803E8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D10247F9-5B82-48E4-BA14-F6BE1C5177C6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44D2BD5A-370B-4AF9-AD87-DF3BCF3BCAF5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EFA439F9-9C7A-41F8-B457-EAD498FDC4C8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CD51CC8E-13BF-4DFC-9A68-D0C1AB90138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09852F12-8FE8-4FCB-8FF6-DEE944514711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1950E184-C3F8-4109-8BEE-0BBC7FFDF2FB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B86D6E56-5BD5-4C65-8F04-BD3F501A5A8A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84631B73-57AD-42D0-9D16-A59AE70E7A62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01767A16-A189-441A-B7B5-7A0CBF085130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99474FBA-C237-40FB-9CB0-AA40555F4AF1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0ADC30A-1BE8-4A9A-BF30-A112929C8DA4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89BCA227-C8F4-4438-9FD6-A125D6636E07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16D8588-2844-4656-9E74-D75DE9D899B9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9D5D4DBA-C2DD-477E-8AF6-2A64B3D49B4C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22638AA4-80EF-4440-BE44-D820566A7816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31604C95-89A9-4A39-97C5-A9E0568FFA68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C71D52FF-0F98-47F0-968A-D6FEEBEC6BF8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CBFD81F-88AF-4E5B-97BF-0151AAD6E28E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669AF8AA-921B-4AE9-AAB7-5452659EC1A5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48FB90D5-8418-4E46-9FC3-0A5A881173F2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02CC4865-C3D2-45C2-AF14-B41C69EBB606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7FA9C8D1-550B-4773-BF6D-C8C6A998443F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59DBADE7-C4EF-47AE-BA46-FE98F9CC118B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61E81DBF-6136-4272-A2C5-A1805A0E8291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C12501E-B599-486E-8430-768D55696A2A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D5E97339-7335-4313-AB93-3EAFFB31E74A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842D0EB8-58DA-4584-AD36-C4CB98092804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3D295A77-78E7-41C1-B26E-ADD239E92811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3882CD04-97CA-46BB-BA5C-26689D81A10A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3810CE5E-39BF-48C3-B516-D7B3BC0EC0C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7B9907AB-8615-46B5-AABF-32DCDD2DA6DB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6B496F4-EEA9-4266-A240-6B0E4499C4FE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4C4C8227-FC0E-4EC9-938B-A87E635D5BCE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A28D9199-BB80-459D-9DDC-0936D653584C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F08CBCCD-3273-44C9-820B-9AC85E5CEE27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B38B062C-5229-41FB-9D00-AECAC94BE208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B360B5F3-80B8-4267-8E41-8FAC3156477A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05411EA-A75C-4CAB-8264-F3728B410F87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70C5EE77-E276-4BD7-B4D5-77FF04EA8349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E34001C0-D92F-446C-90F1-A6C1A7984D8A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D8C8ACB0-5046-4271-8A9F-8DCD0ECA50D9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29A4AAF9-AB45-4BA3-90F5-47C7CE38341B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D0AAD37F-0121-4701-B1C9-6EFC18008948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9CC14123-9511-4C94-A033-7E565BA983B1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B2DB3817-B63A-4AEB-8FAE-72C209DDB0E5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C3A376F3-E7F7-469D-BF31-25DABD3B06D7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0F43B64B-0D3B-4038-8D84-11BF398AB996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3C901CD7-2E0F-44BA-B315-DCF0EB5C1C08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E82B25AD-4FD0-4805-922F-4476DD8664ED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231EA54E-48B4-420C-97DC-0D680099099B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074BB599-0837-4852-8CD6-9FA909CD919F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34015C58-0508-458A-B289-3519C5653F1C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99F2399C-C7B3-4318-95DE-D3D7F5510E01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46A3FE84-4096-40A2-B943-667D92AB392E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DDDDD53F-C2E5-49F4-B0ED-79B0A87CE261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3420C492-7A75-4BB3-B72C-E969CB5508CB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B3A7B212-C021-4838-A32C-3D97E7189458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4DDC3709-977B-416F-B917-5A5C7F854F5A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DC4E9715-9AD9-4A11-BB70-D22F298CD4FD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02BAAE2-5775-41B8-9ED1-1DFA2788683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721004E0-950A-4824-8A36-8E9C9FE5AA73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C7A2791-9B93-4FB6-8ED1-DE9B09E56AE4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5540616D-5F4F-493B-93E9-B391EB46C0A1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547C7F8E-BD3D-42AF-ACA3-DF60C1B967FE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A6AF2E62-E282-47DC-912B-D95D905483F4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2150E030-EE2B-4B70-A98D-91F18BAF965D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47C3FF42-EE8B-4C92-A622-2439D7CDA77F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5EA0FCAC-3896-4283-B2FB-25043E61EC55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8918418-345A-4837-8158-FE5EC55D05BC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56EEB925-E72A-4FED-9794-24A47092D3E5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1ED8F4DF-774E-4ED4-9443-C144887EB273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A3DA2E8C-EF6A-4617-B871-137E67E7A03E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F2D502E-27DE-4C59-9DAC-868410E6C21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0A4B79A-8FD8-46FD-B9E6-34D330E35EE6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23206EEA-F13B-4328-A1B8-E2EACA65ED3D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FB6A03D3-A48E-445B-8D75-10899E9AB7CC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42805B82-C017-40C8-AAAF-71B4F6AD28FF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98A6C1AA-950E-444E-8E74-B06E4981BF97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8702637-C5DA-4824-BE8E-FB6332722099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1A0B9889-1F10-4812-B3DF-475FE2A38CD2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628CCAE2-588C-4C06-937E-ECC653E54CE6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F941AFA1-85E7-4B05-8389-D937F8849B36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C4A2314-0FF3-4BD5-9F81-9AE05D674BDA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C19ED380-E278-4D5F-8A70-14B8988C323B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0CD81BBE-0435-477C-8086-CF9462D6F0AD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1E01E44-D5D1-43AD-85C0-8F7868D07E33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D639AE08-27E9-4053-9011-654B1A35CD4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0D44EDC-AD0C-472C-8710-0EDFC52E1DD2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08B44BE8-B74D-4962-B5E9-6C7CA072FAE4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945EB80A-2C7D-45D0-87A2-A1577392530F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4AB9376-D08E-4757-A5C2-E8F21B98A6F8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596E7867-EBB8-4807-80DE-BFA103CDE3C2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D1E2423E-069D-49A3-BEDC-D958CA5DCE19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9F71AE22-DC91-4BC7-989D-874B46A66967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00BFA787-5750-4740-9DA0-4514851F8EE9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27F51D3D-3542-4639-8037-74F2C783FAB4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4CC2EE81-E7AB-47A2-BCA6-F8FA55DF6FD8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3ED359B-14BC-472B-831B-2DDCEAA6AB5A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C6F26F11-2EA3-4237-BA9E-90488404C747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1A5D3899-FCE1-44A6-A86B-9324213FDE47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0B35FDC8-3A9D-447F-B58E-B79C522091C8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4E5F4E-4D84-4B7C-A1FD-B2722E6D0B87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768E06C-FF30-44B1-A067-9D02EBCC9262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0923FD2A-58AA-48A8-B2CA-599608ABD390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36CCD87E-69F6-4BD3-88D1-64749CEFD4B8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303F057F-3350-427E-A478-6F16815201A3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2601BCDB-3D8A-4F6E-A8B1-7741547349CD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CCDCA822-C949-4E60-9223-81FB4F2F510B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EA91CE3-0B7F-412B-9A29-4C04E55BAC9D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4B80B6E3-1EC4-41EC-9433-3A439890998D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C57D959C-DC07-4136-990C-CB622348C599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2EB11BE7-BA27-4F5E-987F-A2168ED61A4A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BDB381B0-AB86-41E9-8F92-66EFE924E06C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B5A98908-C0CE-4A75-A23F-5688845F60F5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24" name="Group 1823">
            <a:extLst>
              <a:ext uri="{FF2B5EF4-FFF2-40B4-BE49-F238E27FC236}">
                <a16:creationId xmlns:a16="http://schemas.microsoft.com/office/drawing/2014/main" id="{FCB825C5-4A12-4D3D-8924-221D216FE8F3}"/>
              </a:ext>
            </a:extLst>
          </p:cNvPr>
          <p:cNvGrpSpPr/>
          <p:nvPr/>
        </p:nvGrpSpPr>
        <p:grpSpPr>
          <a:xfrm rot="1915177">
            <a:off x="10385119" y="1097883"/>
            <a:ext cx="219795" cy="546595"/>
            <a:chOff x="7012781" y="5504021"/>
            <a:chExt cx="479108" cy="1191464"/>
          </a:xfrm>
        </p:grpSpPr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05356F1F-9597-4008-94E7-4F66442C0FD0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C43E62-D4B8-48C0-A86B-B952DE4FA809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79297B51-AFC5-441B-B3BF-59B54CAB4189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E3D6EFB1-30B8-4DEF-8214-FB54DB80B8C3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CB8956BE-ED1D-4B81-94B3-B823ACD91857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AF3B099D-E74C-453B-ADFD-AE398C6F0CE4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C39468E9-40B7-4C74-8057-D5C88D9EB0D0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0CA4D172-2A39-448A-93A5-0C68644E4EB3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400DFCBC-BD4C-4809-BE7E-A5F48405A51D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862F3B8-E986-4DA9-B050-0E6E16959C37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6B96FB74-9554-4630-AC90-9FCC11033C3C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59C72606-5456-4451-97DD-8FD750E54052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D730920-3854-4D76-BD7B-73BC335CB51E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6297B3E9-6769-47FB-BD32-DA834B820A4E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1EBA24AC-91CF-4C4D-9395-53CB65B5B4A2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FBBAAE42-9092-49AE-A50F-CDC1573F4101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03DA2DBC-9F5B-44FD-90D1-3862B54D0BBE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EA42E308-4E48-41A4-8892-47349A3F8D05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1055F89-F5BA-4013-BD11-FD57A3C5AECF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B62347E9-F7F5-4DF9-AAD8-D8576062CC9D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58AC5F55-A7EF-4F4C-A0F3-3537F2CE65A0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55F38AAF-3ACC-4825-8B55-88728F6EA435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E1118D11-0CBB-49C1-8745-693D0C24E0B1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E9B2723C-CCEE-4217-ADC5-E9B738CDA9C4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C0B79EA-C613-4674-AA0A-C75A787C6FFC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60F8EF7C-1EB5-41A3-8FA9-387372081DEA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BE5B0914-06A9-42C6-B2F5-F9B3CF82DAD0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B4917AD9-C6D9-4B65-BABB-FB4992D6D0A6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E5FAB2B4-9C35-4348-80B1-6617D6847AB3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50DC43EC-5854-439A-944D-8A98D300C59A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D6717A7-C38E-47C3-8BC4-C4C720C7BBBD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CC7BE9B-30AE-4477-95D9-500B81D205CB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E7BC9687-443B-4C91-818D-E35B61F17BED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DCEBB42E-BCC8-4298-BEB8-8940FBF03E18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1AC03587-2A56-4EC5-B58A-21E1EB86CAB4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C2584D-BDCB-4F6F-A3BB-FF893B3918E0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052C4B4E-69D3-4956-B75C-4BE8EDF9BD74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7BFFBD8F-B0CC-4ECA-9428-3014990E4FAE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680FB2D7-7CEF-4BF4-8340-BF93D4493F57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9D1C600F-71B5-4B85-9B63-E255C681A77B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7132C6E2-CB8F-469C-8371-F73E4E447B44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6C83326F-E168-415D-9855-E6ADD4B40A9B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5EAF53C1-D680-4D8C-A64A-3B35265243B0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9DBC5DD7-0E5B-4D4F-90C0-BC81F61D49B5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5732A518-36B8-4FFE-AC49-D802205087EE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7B65D10B-DF65-43D5-A7E9-F4E4B8AD247F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BED2D1C4-4199-4625-B860-8ED8FF17F5AA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BD1CD1C5-3C8C-45EA-82CF-27C24F415D7B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42477EA1-363A-4F4D-B033-A32AB54B9EA3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02C6D498-E2F3-44A9-BB96-338516A66A87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43E10BEF-1059-4A77-8906-98CE78F3A202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BCED660A-1051-4FF1-89AF-1DC86893000C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B8DDB7CC-2B27-436F-B467-814444031D9F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8CAA649F-A8D5-4BD6-B5C5-C32446B2F2BA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73F8592-4387-4EB7-AE96-A77893AA7BD4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5E7A30DF-9A6E-4386-9887-193C9019D4F9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7573C1E0-549D-4D90-BE4F-4A981274D636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178C7967-BB8C-4459-B9D8-831527CADF79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56116FE4-C466-4386-A36E-7112EE9E8EB6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C4CE34FF-5E1C-4DCE-9476-39D481717723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93B76C36-27C3-4D86-ACAC-2A0A05AFF649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01BA3D8E-0F05-48E8-B89B-3F90C47E8CF2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E883C5DB-04E0-4B75-A13D-5FAE04BFF621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DFD46007-DA57-4227-8BC5-1D1E13B6E038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20366CB9-B574-43B7-907B-93EF2F91353B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AAF5E025-099D-414B-B723-3EF08C21EA63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0567DE3C-823E-486B-AC20-1BD172A3651F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760F6860-53FD-417B-803F-3C3F6D96D2D1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C765CAD7-DFAA-40FE-A617-733517018CB2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AF7532D7-4B81-4A72-8AA9-03106B271F15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3E00876F-96DB-4D2E-A4D7-CE06B07EF2CA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75B30B61-51AF-412D-8099-6A5E691EBC8E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844B8220-DC13-437E-B84A-99954EF34057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8F55E758-A16F-4C7B-BB67-DC0B30CB9520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062CCE51-80C1-42F8-8F50-95DC38788820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7B2CC5C6-D7E9-4FE6-B2B6-69535DC4E5CA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EFBDAA66-7DB7-4606-9379-67E19C902106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F33B20C7-632C-4A37-B044-7B975EC34C85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B3DFB23D-EEAC-4597-8FE1-20BA440DBD89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6A9B6D2D-E245-4C5D-97F8-3D019CE275C3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5770C263-5D8B-4E25-8FD7-AC9EE5C4DD94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116419F1-93CE-4530-A1EB-540497302C48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1C216CDD-E5A4-4551-8378-D2ACB4B24C1E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3B74EFAD-0F44-4CC0-A0F4-C9D09EBFAB3E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2D0CB9A8-16AD-46FA-8A25-E7F22BC1A3D3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B8E0EC36-C90F-4A9F-A43B-7B0773D4FE50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B2FB0534-F4AB-44A4-8A1A-882AC7590747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A9C39D90-6149-4E7D-BB42-F39A36E3DB14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781D469B-D1CE-40AA-8B8F-3A75D57FCC2C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A476797-FD0E-4604-B081-D58FF0D4C05D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D97FB184-45D1-4601-AFD4-0ADCB9B9EBB1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F127E207-007B-4AC2-8E27-F9E7D882711D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AA101FAA-54A9-4455-A23E-E7CEC6BD3FA0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9A197900-9A3B-4F13-A68C-04C90D881C12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770CF047-B8DB-4EEB-9755-41767974BF21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EE13F437-4323-4E7F-BD20-B814B03F9F23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A8D8B74A-9579-482D-8EE0-FD3BCCB4BB5E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010E8F75-000C-4557-BBD1-5E66935A846E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BFB2638B-7E3F-4E9B-9027-E06A41F7FAFD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5223DB61-142C-4763-BB65-0B076B32ECA3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A645FBE3-C8A1-424D-8B63-238D221E3390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0606CB3A-A4E3-4907-814C-D31A3ED498C4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21181C19-EC59-4361-924C-B770CC5C5A1C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BE4E1F29-024A-466B-B47D-7C60902F7474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F20C997D-FB8A-4753-9682-E3830EB681AC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9D30181A-F9E9-4C05-A365-444C8D7D04D0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316BF56B-68C9-4FFB-952B-3E07C519EBDC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3F51699A-A055-4B0F-A472-A4965ECBBBC1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9253187A-11CE-4FAD-B82C-CA001A4A9E81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1E914656-33FA-4613-B941-9E8AA7D6331F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3B5C867B-ADFB-4821-A738-088DFF61D53E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26D157F3-C36B-47B5-951A-44D5E52B8C51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D34916CD-49BA-4B52-9EA3-B4248A1284AE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D417A808-6A75-4CD2-8594-5E95AB0A9A2E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3D63560A-92EC-4C2A-B96C-AF067BE501FB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1D8F24CE-6593-4489-B9B3-3789AC668F59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EEE8D612-B0E2-4FC9-AA6D-6E1465B4B79B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5357895F-6FC9-4519-A910-16CE3A7E9342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BBE74983-7F95-407A-B08C-184B65C66304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91423DB2-5E6E-4F18-8656-4AB27C90C4CE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86C38537-9D2E-4237-B7BD-2815F53E8BDE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98020D82-6AF2-41A8-BF02-6CEDE65F25C8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EEB5A0AE-230F-4649-990B-8FE1CCAE7328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5E79882D-5D9C-470F-86CC-7732F35C17CE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4D59EA71-C8F2-46BE-816D-4C3CE5752C42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94B0F0C6-EC23-4D66-A85A-A2FF81F76093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F1F6A3BF-DDE8-48CC-A9A0-045396E5ABAE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2D83E616-FDD5-40F3-9EB2-104774BB41E4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A29E1710-B0A7-4AC2-B88C-620B28A7B1D5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96C715D5-7E8C-414D-8471-7EF9EA3DBBB0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D7086005-80C5-4FE3-8391-3DFCA6D5AB4A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A2E06418-D780-44CB-8C99-BE3664540B49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D481A1BC-F30F-490E-80ED-C8506C8A4FE4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F30AF98C-EECC-4378-A1FC-C5515B38B813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EA3C02AD-885D-4117-ABE5-7F009EDCA158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57445C33-EA49-4EA8-9A1F-538CE9719BE7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FE6A1B1E-633B-423D-808E-17C7070911DD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BBE7D040-E8E6-4A60-993A-65B69007857E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BC84C5A7-C1F5-4AE4-AED1-CC222E7CE143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43FAA46D-3A70-4E98-8ADC-EA95499A65D3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EAD50141-89E2-4C1D-8B85-B0BE3629F8EC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A6B6FF68-EDF2-47CA-8679-83465A666637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D75B5F0C-5764-4CF1-A9C8-C0153BE340D7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C913BFB3-F586-498E-93F0-7D328FF40DC1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EE8B3CDF-C39C-4C8D-986A-F09BC0350B71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EE9B8363-0AA6-40DA-A010-2BE51E9B84C5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62A8F031-4721-430C-A7DB-67FCC9F660AE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C6CF1E79-6C99-4560-A2B9-E3819E07E820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48B9C397-DFEF-450C-A5AA-C16E04D125F3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2AA9CCBD-9ADC-43D1-90C7-8C90FBA33AE2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5238D5DD-79F0-4702-8052-EFD432257CE2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A17F1FE5-4CA1-4CF0-8C50-4EE47E7BA116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B96962FC-0382-4F06-99E8-F4E918796115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AED8860F-2A78-49A7-8EAF-605E6FC25B39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24A5BB45-DC99-4D44-A518-DAEFED924B6B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AEF8AE3C-B720-4336-BF6F-99CCA502BDFA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C6B481B6-E535-4B46-80B2-E4EE2A96279C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3016915C-1525-4B44-BD99-34330BDB7478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013C8B85-ABCC-411D-9A0D-3D78BB90AADB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63EAF90E-ABB6-4704-BAC5-1BA767E57D28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D0213969-663A-47C5-BF9E-D07E6D4DD144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86F2705D-1B9F-4CE6-8F15-76567C96EC82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C909D082-467E-4DEC-A313-83DC2230EE95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F70DE30E-2B6D-4A2F-9E0D-DFA5D6BB1097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FAB71089-7BFA-4BC4-8D5F-6952C9CF8F17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BF01B45C-FF88-45CE-8F81-BA0FFD509071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76689F13-A05B-4FFF-92F8-78E51BFE4111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D5224F33-2C1E-4338-B230-5401E32CA189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475432BC-DF80-4B52-B25A-6515B4382D8C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E7FE9EA8-987E-4316-97BC-10998DBE02F9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7BE9F251-9209-41EA-AC72-86C9EBB41BCF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A6ED3357-9BBE-4963-BB9B-B0105F82E6BE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6A6DFC90-8D24-4EB8-869C-E306CDC0B87C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10C6BFBF-CB88-4E18-92FF-198CB2F056F0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153431C5-8B5F-4E8B-8940-6FF836B99837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FD6091CA-2B13-4F57-8820-F1BE51914EBC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0B7F7402-4AC1-4CDA-B899-3AEE6E7AE461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0FA90EF7-A026-4F91-A0C1-949FD76D85AB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1F5B738C-5A32-4646-A9A3-3E3822FB15B7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E0ADD26D-FB52-4024-A2F3-7318FC482CCE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01F8CB65-48ED-4863-A4D3-62F41CF2234E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24A73684-3C56-413E-A5BC-F45C9890CB94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0353626E-4ABB-45FD-8BEB-65CD714E92A8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CEA8EE8D-4773-482B-A02C-43F26F457709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4FF2AFE6-808C-4F4D-9C41-0ADECEFDBF4A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F9ED9F61-AB11-4A12-BDAD-776991132F8F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29DEC202-CD8C-411A-881E-17AA0E920EAA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44328201-A2B1-44DA-934A-FAE359BDBE30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4CA4A2E6-BE50-4F80-98AF-4E56D3BD140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AEA2EE84-9AA5-4195-9788-59786E22E10B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EDE3E6CD-B5C4-45CF-9A15-E8C6334B6F48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59EC60DC-4E5E-43D4-8877-85C3AA11E51E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7BD2D26B-9203-4FDC-AD72-171618DDD889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8E716096-D9AF-400E-9574-4F5DBA850503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13A0A4E1-EB9B-418C-9786-AEA20580FFE4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53F910F4-2F56-4B76-80C1-DF1C2D949004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C196EC34-A0C9-43B0-BA4E-D1A6C971B831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D994B2A9-8AAC-44DB-817A-8AF7EA3425E4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8CEDE8AA-E14F-46C9-9F35-10C0F3E6EFE5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838B0EFE-9D9E-4981-A3DF-A0FDB5D20455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5937F801-DD49-4801-9C80-966360E325CD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91001313-5B8D-4B06-BDB1-0D38114474AF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CAAA6F28-14AD-4BC3-A27D-6A193C054E2D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A3E4C0D5-BF14-4D96-806E-F6707EFFC0B3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E5AE7A88-26F7-4E47-A23D-72092FAEC641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49441673-D5AC-4B68-8D75-2D6A4D74ACE2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B8E2DA60-02A4-4899-AE2F-FFDCAD1B3600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75828DFA-ACBE-49EE-A28E-41869EE10368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FDD22BC1-FCCC-4F0A-848A-D9000FF59368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207C6A80-1551-46AA-A977-4C6E04510D98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699E9A5F-10B7-4891-8406-D253C66829F0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410B72EF-8923-4A32-85E6-0DA4DEEE64AA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E50597E8-208D-4AFB-AA2A-B87EDD67D4FA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75BAE17E-3698-4D6A-96F9-7601C727C0B5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FC01B7E4-D8C9-426E-BBEB-7BF624A83B05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D984A099-0C70-4667-B1BE-DA6DE678CBBC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C2D707DE-A26F-4150-8546-84851274DAF1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63675A3D-8938-45FA-AFF3-40EC0300EC5B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DEDF5E35-E950-4E0B-8ECA-F94C7153F6F6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DAC56D26-9226-4BA2-AAFD-6ADFFC69F7BD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2092A01C-0994-4A61-B594-1750E237FE12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48451DBB-AA9E-4F01-B404-170F396E55DC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C3E06FCE-E3E9-4941-965D-59EBC558B631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0DF84840-0E08-49B8-BB80-EA3D0B2DCF58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C0A280AA-E137-448F-ADF2-78CD77E1AD74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D90E9932-51AB-405F-B46A-B3A442A6B0F6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78ECFFC0-9691-486B-AC72-D5A76BEC0B48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A612C968-E42E-4041-A61B-CC940531E946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2F4ECF1B-2BF2-4EDF-B327-E72EAC850938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DBAA6504-DE1F-4163-A470-2F6CFB77383F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979D336C-F32E-4284-93B1-AF6A76100A61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34965BF4-CEFD-4369-9C50-86C3752C2221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B66CD7FD-5F40-4662-A3D9-35BC87A5EBFA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CA93144A-A972-4831-9A79-C378C3DABD67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3B563283-758C-4491-9E3A-F226917D9188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34BC7DA8-7EBA-46C5-B676-C855B50CCAC6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B0ABEC5D-67D4-4074-910C-E8B5CD9BE7F0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C67C7CFB-E515-4CBD-AB34-894C6BCA0C8E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DE2D3E8B-8191-42AF-A4D4-F320ABBEA732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732A90F4-078E-4A88-8A86-BA1166AE191D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9387A983-F891-4F2D-8A62-D4FFA54C5C78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A3562631-8B65-49FC-94D5-2B664FDF6DA4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6521F544-0256-4A28-89C3-651158ACF52E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810C7C8C-BA76-4F08-B888-E1B2CBAA3F1D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97F8EB5D-922C-4C6A-B0DC-01CA857AF144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E2D20F5A-E8F7-4D02-A7BB-6B9907B93787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097A206D-F41A-4D57-8D05-86516652F318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8DF1FA9C-BD06-43BE-88E6-0780A0ECC243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2882AAEC-3DCB-46D4-8A3F-26BC16D82F5B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D3E2163F-FA9E-4416-A52C-951BA8E7A03A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CE660CD5-9F53-4925-B1F4-7CBC6305F93A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68255A3D-CEEB-49C6-8693-FC70A301843E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5A3D3BC5-FD90-4D44-8600-D75116D94F73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A0F68580-2BA4-471A-968A-E266C2B0AA36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929E8A3F-1A11-4C98-9EA5-85840272DDF7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050C6F64-449E-4499-99E5-8A65FF4A79C1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B6B05B0D-E56B-4F83-869B-B897A26F797D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83FD24FD-FE49-4899-9B8E-31521ABEF1B5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4EC6E463-1078-4426-B9F3-9AE2B6261A3F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D86F0B7A-F712-4036-BB78-EC37618184E1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B525F0D9-23BB-463F-955E-D456E6C331B1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29FC9881-09BF-4390-A226-44C1CDF7CE15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E83ECF63-8C51-484C-B051-564A36340474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EE971828-BC19-4E08-B31C-ED66CC335622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141D381B-8EB9-4476-AD90-26B920B81CB6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477A76D1-9BC3-45BC-8AB5-8F54098C734D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7D1A0821-BA94-4DA5-89D5-4DC26E114ECD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AA10F3A2-3F84-4A0D-AFE3-7261F2F45D83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A0E6E0BF-D4BD-4B9B-B346-8D69AD26126E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39BA77D8-3BBC-478F-8EFE-58B8A9058B64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0681BCD8-14E1-45D0-850B-E8E9E700C756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D9250846-F780-4EE2-A1CD-51F9D9C99316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BD6EC022-D9EB-460C-AF53-EEECDCF10DA1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30F1FE6F-7B70-4C99-93D6-B8373FC83BEA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D869C447-B87A-42AE-826F-218E9A25E28B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BB0EAE31-EFD8-44A8-8561-7690C3F1C707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CF6619D5-98CD-4356-928F-06784E8FD08C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CB14ABAD-14A8-45DC-9A77-58CF1B740F45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1295C3AD-19E5-411F-BD20-E24A1EC4B5AA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640DDE82-C369-4E99-8E4B-ACC3CD14BCDC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CC54E66E-BC36-4963-9924-80B488A0DD73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9C8CEB5B-2BF8-4E62-95A4-59B44D97AA10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AF9AE40C-72D4-41B6-84F0-28E4F799F536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AF4D39DF-B77B-470A-A292-23E693E01AC2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2600A5F4-8283-432A-9F5E-3CA5176FA247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2A48F9A6-B339-4AA8-A7EE-81FB851FDC58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DF682549-541A-4199-9C9A-F1BD10B37472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48821076-2A72-465F-A5BE-2BF961867DA1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69931951-0A75-41FA-A2C9-B4DAB96A58B5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C240F53A-36BE-4376-8F25-8EE9B12CAA45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859A0DF9-CB94-4A7A-8A7F-889E6E824E5B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2B7FE8B5-6D17-4B64-94DA-196FEC9C7141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E3DC2CAD-D273-461D-8B61-7B2B3C84872C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E9100F52-64FA-4C89-AC70-E2EDFD792C67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6221B544-A93E-42D6-BBA5-46E7DB875880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2FE633E3-2461-421E-A8EB-57ED75838754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AEF95C5F-B474-40AF-B48A-FCCEB6B9A581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10B90871-D290-49DB-81D8-FE09F2731C55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A50B375D-15F5-4CC9-9256-ECAA959DEF2F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0FFC8B36-F0DC-45B6-A54F-73D2A56478D0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7612FC24-3BD7-4D1E-8F55-F413324A64A0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518B1067-A106-4ED3-86DC-CE1CA8BF8A65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BB3B852E-3146-4403-98BE-796DFC94D689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87EF0630-38FA-4D27-8E9B-8875CE32A050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9342068A-79EC-42B2-9D06-9CF4871C62C8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7418EBEC-4DFC-467F-A2FB-242A81EE8E67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131921ED-C57B-4B65-99D4-DA9A81D13A2C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65CAA114-ACC1-473F-97EF-986FDA7489E4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E273DC9E-2CDF-4D1D-9C79-D63731909D15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B075AC14-EB98-430F-AD97-10AEF7689E76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FFDF9298-E731-4732-9220-04C511FE6632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71F3BD1A-440C-4324-BFD3-46FA97A5D267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A5C732DA-D91A-4452-9FAC-8B96D067E5A1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A7849CA9-F65F-41F5-88A0-7207BBD56062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CF7D908F-C1BA-49D3-94BB-6C950A863056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37F86BB3-BD8E-4559-AB8D-9900E5A9B43B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3EF79580-12ED-4D90-BE63-BAD5CC8A800F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31B72DED-A603-4825-BDDF-AE34083C2881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31A0B9C1-814A-455C-AA7F-6FC1FE19CD20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1D8215D6-BCF1-465E-80F5-12D7053193FD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11CE30D5-25E2-40D3-938D-CF1A93EA5501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454B5842-6F02-46F7-AA94-900C6774EF89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CB782A73-F4CF-4FA7-8491-53CD4DA94281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F99F8F79-9283-46C6-BC14-F35C993D50D8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25F3736A-3CE4-4669-9D8A-493813FFF69E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08327750-E3EB-4081-B608-110973D096E4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D188CF11-FF24-4E8A-BBDE-5491AB722F5F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0733E030-0E05-4193-9FFA-F4E74E9DE5E8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4A795008-E76F-44FE-B291-CCEA4D1639A2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675C8F5D-2BBC-4667-9BA2-E7996BDD2260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438298E4-38E7-4B09-9456-8100E9D30965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C19A0AD5-B6BD-4468-96DA-C7B7CBD2F36E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ECFC0FD2-B9AA-4FA7-BFBE-F9F6878E1AE1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2D92F28C-2887-4091-811C-4D14B90FFD3B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E28AEB36-B26C-4FB2-A4B1-2F8E5CD25407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909B55F2-202F-4D6A-8C4C-C59935A11C18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C7124B0D-6EDB-432A-89D4-0256E6966931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96731C86-D294-4932-850C-BC9ECE322F4B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6A62B4CB-49FA-4669-B1ED-1E52C6F2ECDF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DB970689-76DB-4B5C-80E0-4803B87D7A9A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E0CA7608-55D8-4C18-AABA-DAB02D8C4983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D4A615F1-909C-49BD-A6EF-02AC093E4DB1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CFD5BEF7-7880-40C4-81DC-AFC82444E8A2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BBDCD7E9-A78B-4C7B-8453-85F2A3713913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0FCD2BE8-8878-41ED-B74C-79A381F0F89B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C3DED87C-8349-47DB-A9C9-D8C7BEC6A69B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86FFCD07-EF53-4570-8B0B-8B9DE09FF811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703FB8D4-6620-4C8A-A4E4-DB26D49BA68D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877412A1-95C7-4D66-B70E-2DB08E2FF8ED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DC916951-6BF4-4672-84FD-82F01A5EBF4A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C20BD208-85C2-4809-87CF-B0B178A19EBD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BFA5E4C5-B40B-4A72-8A93-49F775C94F4A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88E057FA-D1E8-4489-AF38-DE0F3D6C77DA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0F601187-7E21-480C-87BD-E4CF7D0CC729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4D9C41B7-78E6-4AAE-897D-ACA8C909B8C4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99428BC2-94E2-4C8E-8378-D073E3309C78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50D39C15-CC8F-43B9-8672-5AEA0FA826A2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82" name="Group 2181">
            <a:extLst>
              <a:ext uri="{FF2B5EF4-FFF2-40B4-BE49-F238E27FC236}">
                <a16:creationId xmlns:a16="http://schemas.microsoft.com/office/drawing/2014/main" id="{7BF8F8C4-9EE5-4818-8B6E-36021EBE6A01}"/>
              </a:ext>
            </a:extLst>
          </p:cNvPr>
          <p:cNvGrpSpPr/>
          <p:nvPr/>
        </p:nvGrpSpPr>
        <p:grpSpPr>
          <a:xfrm rot="21268190">
            <a:off x="7909670" y="2741387"/>
            <a:ext cx="365021" cy="463479"/>
            <a:chOff x="6843236" y="157160"/>
            <a:chExt cx="947072" cy="1202528"/>
          </a:xfrm>
          <a:solidFill>
            <a:schemeClr val="accent4"/>
          </a:solidFill>
        </p:grpSpPr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2EFF7A86-F193-48F3-8A40-0BA11A645FA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489EFB1C-F552-4D54-A257-66F62BE26E34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8A63A75B-6889-4648-9DB2-FAFF04354D7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DB668C10-8B5C-420A-91D5-DEAC6774FDCF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1E204DAD-4B20-4165-98F9-03D4AF4CEE89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ED630ADB-D944-468E-8CC1-554B45501D07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A3182CE7-5A49-46EB-BE78-D404E54C05B1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2FFA5BFF-C66C-471B-99C3-4365124E36CA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BBAE07DD-D5A2-444B-BDC5-71ECF72FC7FA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0186132A-2EFB-4C00-BFA5-B2B5147A200A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B8F25D94-DBB2-4681-BC34-6896821C012C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57D56B84-599A-4E80-A5FB-9163E386639F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7E9BD143-F354-4828-8616-A21F8339F1FA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6DFF1E2D-1740-4137-B382-5A218AE84DC4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87203C4E-2F16-4622-B4F5-782951F46E32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C9F405D7-F00D-41CF-87DF-37EB4806C613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DDD4A13E-45EB-42C9-ABAB-0615850D7610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A3363D28-7E20-49D9-9086-22F63AC999B1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D0796627-2D7E-44EA-B48E-F69AD39B8E2B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14F856F3-A0D1-4E68-B038-19339C4DC8F8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6D0F04D5-3D20-4ECB-8ED0-068B27748BF8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70D01385-5F7E-4CEB-B928-AD01B1F112AD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2EC0A6A6-6675-4D46-B890-828C6E20E396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623D269A-F580-4F73-AB6A-032B97DB822C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B20F9C1F-7EE8-4AB7-A0CF-B8190F3E6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1F2259E0-8299-4849-B5CC-106AE7E6312E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A9684E0D-D043-47D8-A74C-BEF43F8A99BF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B11C0A30-3B34-4992-A719-11595DF06C2B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CE7977CA-1C63-4810-8724-3956849C3394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301A76F2-0197-44D2-B280-F6046E6ABE0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51A96A0E-726E-4270-A306-DA79E56587B5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4172B421-6FF3-47FB-BF2B-60C516AD99AC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86ABD6CA-22CF-4C6E-92C9-36D3CC605AFB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47165CDF-B928-401C-9549-9EF7E2685A0A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7D09CD35-DE36-42FC-852C-00EE7F2C3E84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A092CC72-41FB-4946-9A0C-CE089EB002AD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52D121B2-8ABB-4F3F-AFEB-DA412E39E1A9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658542DB-F43C-42FA-A8C4-36F349120116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233B6091-7B5E-4DB4-ADEB-16236104FF95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E6DADCA6-B2F1-4AEE-92F9-86F173AA31D3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3BA206FF-5331-4647-AE0B-A23CD3B77421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34F96297-3EA7-44A8-9717-37A125BF13DC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03E25967-A838-4095-A544-EE6BB2579D57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271DD791-C510-413C-B287-388493FDF667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2D8E8A37-CC05-4285-8750-6359FDDA0FC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1F5A8008-0C8C-4997-ABDD-AD3324ED2702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F5BB1353-3239-4BE6-9956-E737AC7D4EA8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51896E8D-4E31-4F4A-8869-B16E7394A980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2D7B0E99-D66E-4590-BC04-F42430A96C88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BDA73E82-9414-45D2-AA4A-0D501D9AC9EA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98FFDC58-5159-4F80-A68F-EDEF74F99069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9B6A8330-FAB4-4334-9396-47938C910C3D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F258CB13-794C-41B9-8425-E4048A9443F6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13C3A5DD-1BC9-4542-B9E4-0F88F6AE5538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0F79CDC2-E3CC-4635-9634-8FD9618646A8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5EC40397-9EDE-4104-B861-0A6F195A76BC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F0B81C72-692C-464E-8301-DDAFB2535D39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B1364BEA-455C-46C0-99B7-8B6137BED92B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F61CEA03-A760-4DB3-BF82-646670229F27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BF33EC42-BF8A-40A3-ABEA-3F22FCBE3C7E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F9D15DD2-0155-4543-AC85-F8F1CD1B2588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8E2BD27A-C05F-4005-82A7-4C53ED9C0E32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DB24258F-5DA3-4DDC-8E65-C0BCE714672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F6861EBF-18E0-4EF8-B7F3-91691C9C9818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id="{FC82A364-29A9-4C22-9BDB-E4D894718808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B5A53D76-A861-4AEE-9F3F-230FD917B5D5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3754A397-F799-4FD3-AE9C-D7A71E3D150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DEC0CE26-5741-4F0A-84FC-0BD7172E7BE6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6ECB9F8B-F083-40B4-81EC-16D69DA3D028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id="{02C4761A-8562-4F70-9F85-7BF60CE6CFA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id="{1669FF1A-38E5-4633-8E87-D12182D96593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id="{B20F99A0-4EA3-4639-BDFA-7FBBE6C3CE35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id="{065E0DA9-5B8E-45D8-A4A8-28EDA745025F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A0B2BDC0-5C2E-491D-8C91-77D5C9585AAE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8F022031-A2BE-435A-99AF-7D2A55979916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4E3701D6-1938-4325-BF84-76BDE514687C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A7F3A1A4-8A34-4A54-9B45-E45839FD0AB8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98BA9312-D591-43AA-8187-F26980D5BF61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A300379D-3359-4ACA-9E8F-DDEB4B9EFD74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id="{9BEC8D37-2189-44A6-8C54-D6ED4FD9CD7A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63D334F9-C8A5-47A6-84B2-E6EB682B9BDE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5A96970C-5859-44D1-95A5-C94CF3F6BEE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C52296C3-C44B-4D3A-B478-46C6F385827C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id="{7F067375-8AE1-4213-8384-F6A94D2659F2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id="{DCCB8D7A-24C8-404A-9057-A143356D99E2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564B4FD1-BFF9-436C-9AA5-C14B01C5CBDE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F06182D5-A0C3-46E0-A224-7FEC780011BD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E3164C46-3FAA-49D3-B58C-1184FEC632C9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67104E6B-1D43-48F0-8FD0-BCC50180C457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2" name="Freeform: Shape 2271">
              <a:extLst>
                <a:ext uri="{FF2B5EF4-FFF2-40B4-BE49-F238E27FC236}">
                  <a16:creationId xmlns:a16="http://schemas.microsoft.com/office/drawing/2014/main" id="{17032DAD-4D76-4308-A06A-BD11DAB5403F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436FAFB5-BA45-46E0-A09A-39EFE8C01F71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84632C72-EC06-4E4D-81A5-2CB8CD498262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15FAD160-F007-4FD8-9F2F-F48155D84068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9D0314CC-34DD-40BC-B0CB-1E06DE15674A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3FDDCE70-2299-4D32-8BDC-8E22E7C0393C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CCCB3754-64F3-4E96-933A-734AEE8A277F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8F1077B5-23DD-4AE0-9F71-12EFF9620C74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73A75FA0-77BF-4FEE-A96B-11C709CEA551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A9B0F4C8-FA6E-40D8-93B7-50FFFC96F117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A0CE6099-E04C-411E-852C-28B18CEABFDF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5D57DEB8-47C7-43EC-819E-CE4D4CB6ACC0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AE8BEFEE-01C9-4000-9808-C2476B3E93ED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BC95E9B8-A16A-4980-B0DC-98C55D9731BE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F6A6E4EF-FA64-45FE-A8CB-32DFD5FDA38B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1CE3BA06-62B3-4222-ABEE-E6E215BB0142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6D60FF96-27F5-4217-97D1-A0351CB09B69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C72B0B87-7BC0-42F5-AD4E-957F687BC996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5E8DD4CB-00E0-4DBE-A9CE-4C622353AFAF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2559EC43-D657-4733-9C4D-2F040595B9E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30A5DE7D-AE05-45EF-A5DA-2CFD5A8A252E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0980C126-976F-413D-B0DA-012597CEF171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0452312F-B3D1-4184-A151-7E2D5D7F545F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BEEF837A-A8FE-498D-8568-A4EE36A957D0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id="{43429797-6FBD-4442-8094-2747C600BFB4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040BA04C-3061-4C6D-8A98-20E16C630034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87AB120C-0586-4052-89B4-EB8FB50E253F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9B4BD96B-FFB0-4842-92C5-BB0312F8D35F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B5606C4A-D3E0-41F2-AF84-BB7B9A7B27F1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1EBCD9EB-DB0D-45C0-B543-C6777FB1595C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73390FCD-C7DA-463C-B528-C82E92917297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6A128F2F-6EB6-4B89-9939-E615DC08B036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BFF0DACC-DDB9-4E32-BF80-B227FCFE3F62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4720246E-3D01-4866-B837-96BFC6F2DCAE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42796651-667B-49EF-B462-C1ADFDDBC938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ABF1060F-12B0-4831-AE03-C1FFE918ED9D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A21420E3-92E7-4A20-B081-97AA5B0A9CF2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394F3107-AE56-4000-BC50-68D07E724A0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08794C1B-8AC4-4092-907E-CA0CE1E3F84D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4DE7D2B9-012D-4FD7-9F65-FFF90513FB06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2" name="Freeform: Shape 2311">
              <a:extLst>
                <a:ext uri="{FF2B5EF4-FFF2-40B4-BE49-F238E27FC236}">
                  <a16:creationId xmlns:a16="http://schemas.microsoft.com/office/drawing/2014/main" id="{8A4FABE4-0338-462E-834F-2D2CBB3BDF71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1C509B2C-75FF-4D0C-AAF9-390E43E72752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8FB1A413-8C89-4FB2-AEA6-2BF90963FEB4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id="{B9D31637-268C-498A-B451-EF4EEAC37653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98636CF7-0E02-4D52-B364-64D4F8D90B3F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01A41773-697A-49D3-8E82-1D302B26B802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3DFA225D-8375-4925-8ECC-C8140E51B441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6D4DEE27-D2BC-42D6-AF03-180102BEA318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298381FA-95C5-40AB-ACF1-FBA811DFD9FD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0619BA33-0E96-4E4E-9CE6-32E5ED205A6E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2B7F12B4-FCAB-44DB-A453-C006EC758D91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6386899E-8E45-47D6-B6DB-4B00DF7575F5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3B58D25D-8412-4FF1-B9B3-9CC7E76F626D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7B2400DA-C0E1-4088-AC97-64ABDB72CB54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3BE9FA94-1033-4FB8-AB16-C7D05A0B6FD5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4CF5A444-DB3F-421E-ABCC-12012F25A3D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67CA2D88-CB06-45AA-8FAC-1F1613CFEC8B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AF5F492E-2297-4513-BFB2-BC1BDBF8BC6D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id="{6F2007BF-9FD0-4213-AFBE-F5715FDE2FA8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47E1A864-B6DD-44C2-8A51-8B6233DDEE9A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1573C8E2-1474-4E96-ADD1-42CE91198AC4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27C003AD-3FA3-414D-B682-2F82DBEB1A6E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9A2D04CA-1187-435E-8CA3-EAFFCB0C437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4C2EC466-5313-4E92-A9ED-F39C5BCAB381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698BBEAC-15E3-4466-A469-38A81BEDA3E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F0FD8990-202B-4607-BBD1-E64AF0536D7F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4F6167C2-4535-413C-A66F-92EA7B76BB08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5D56D2FE-601C-4ADB-8020-27C8EFD795C5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EFCBDAFF-B2CF-47FD-8B74-CAE9D4AC9333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93EAF28E-6AB6-4B16-BBC5-A81889E312B7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DD159CFC-61C2-4B00-9D26-7AE1F41D12B2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3" name="Freeform: Shape 2342">
              <a:extLst>
                <a:ext uri="{FF2B5EF4-FFF2-40B4-BE49-F238E27FC236}">
                  <a16:creationId xmlns:a16="http://schemas.microsoft.com/office/drawing/2014/main" id="{1E1BBF33-1A89-422B-930D-9A0176BE45B7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7E56CCAF-31A2-403B-A5E7-082850C70FFF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D478A1B2-2500-483B-B738-161C6609FF86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06FBADF6-655B-4CCB-A9A7-AD1FC08089E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F89C0AF4-CD9F-44E5-84CB-3BA8BFA65874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93846B17-6C76-4FA3-8091-A44FEEBB150A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14EE8A50-BA7C-45DA-B073-448599EE308B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FF2A3609-287B-4DE5-AD01-A161F24E30BA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59E66DC5-5C58-4E9B-9C12-BA51AD104FC0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EC8DF3B4-59F8-44FB-BD7D-E0CFC14E114D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B15F6F3A-1B00-4C60-81C2-B790A8F72FFB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F882DB7D-6C90-4851-918A-209E8DB8A936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29B3F0FE-25CE-4BD7-8292-16C844CF7E6D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A885D178-686E-4340-B604-DC9649F973BF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79C0BA2A-1C5F-4D8F-8932-0E0E9EBBA91D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724E8821-31B3-4014-9DF0-42B1E8C8B22D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C914B0EB-01E1-4589-A0FB-A4E4A9784C91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188E6C98-4EE5-4D53-BBA8-604E77B20CE6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95D6C2DA-1982-42FF-9BC7-B9152D63C7F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4CFFC02D-D50F-4986-8B56-EF1DB7499335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EA8E9007-5291-41CA-A61F-B63B13F232F9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54275E84-8388-4B44-A063-965EE94AB214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41760391-A388-4E8A-B340-4124AB97B22D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E9E85DBA-A278-419D-BFEA-F6E0AA0F5979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A2C48736-4FE5-4A28-BBAA-E1CBE50C4AE6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190EC627-10E7-499B-942B-4B692EDDC219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B1EC2CDC-203B-4787-8714-C620C8A2A5C1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A451B70B-E71E-4305-92AA-EFE76911F262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CA7213EA-64EA-4DAE-9DAC-1F3B2A4618D5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5D79D16B-A238-4388-9D5B-6E981F9DF110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E46CAF8D-9F8C-42D6-9A22-EA3E989C9B20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CA538010-A3D4-4B43-B990-118EF3AEDC16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60D071A5-0C95-437D-941C-A37715C52989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6E500D4D-E14A-40B0-A21F-16F5638E22ED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06A3F42C-C92F-486F-86CD-783258553EC3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id="{3FAA7991-AB4D-4057-BF72-336711C97C0A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C0E6F88F-5784-45E9-A8B9-457870CA4FC4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ECCF7A7D-0D69-4389-BF6F-E7E85511F6B2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695797C1-58E5-4C63-9FBB-9CB474250403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E93C83FF-5475-42E9-A356-CFCD9A091731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34B974FD-C258-4F6E-A9C2-91A84BB95E6A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0698D384-DFB0-4A3C-9EB5-957C5669CA59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168CAF6A-47B6-4460-9D22-45724612305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5F8B7F8B-B352-4E33-80D2-FBDE86D469BE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FB7BAF74-103A-40D7-9A30-2DE59A744529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41F68C77-D121-468A-96C8-FDDBEDBD9A4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69A1EBD3-2DA1-4616-B795-5C4316FFD778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8FEBB81E-0125-4156-8480-6A7298FA4777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3A855A05-BB5D-47FA-AAD1-65EF3FEE55B3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FE171275-357F-43C7-B51B-8653022DD7BF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id="{0684FFED-755A-43A5-8965-3294E47DA576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F0D3EDDE-EEA1-4096-902B-AAE988E210E1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27AE99CF-4FBC-4078-BC14-09F12EB12D3C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id="{66F4B7E4-A670-4DD9-90C2-6B42E70FCC47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C4039372-F54D-4C17-90C8-5680970A9374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5E19EF7C-7798-4B69-8751-3CC2C09D90BF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5F566E4D-F8D2-488D-BB13-E9438DFD9AA0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F7C1BE9D-83BB-4F94-8F3D-1ABDD0CFFE06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CDF3D7A5-BCE6-425D-8A95-BE7EB2AC3BA0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11E1ACE5-CEC0-440E-9E41-29BF3446E8BE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id="{FD1D10EF-3F87-4F49-B16D-33728EFDBDCD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F769AE89-7E91-47B1-AC4E-FAA9DA2B715B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9CAC39F5-E9BA-40ED-9FA9-BC8AA0D6E966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id="{9502E749-1140-43E8-9504-3E9614285626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8286EAA2-753D-4B47-A694-70C801F076FC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CB279C57-4783-43D1-A69F-A98EE958227B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1236A223-FCD1-4DFC-9B9A-3A901AA00D3E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EF59A10E-80BB-463C-99B6-984D593A6973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088BDF80-1901-4182-9A6F-CFF2F884A031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BA7AC425-D22A-4F0F-9B89-18836FD06B0C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0D0BA07A-06A4-46DA-BD87-5A241DA2E088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292BBCF6-FC79-4DC2-849B-7CB000749B1E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02F17405-01B0-4D0C-8485-9C3C357579BD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id="{EC18A69B-F9C0-4A82-BE11-30EC4D4FB31C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D67062E9-04D7-408E-941B-D9947CEDB5C5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C8D39733-9E15-4638-8B71-AFF94FC8269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2382ED41-B358-4AD3-8145-5956A01C1734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766EC87D-B4F1-4649-B67D-C6F72D72F539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010BAAFC-52BD-44CA-9EF8-7ED2579E930F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35D84901-4BAF-423C-830F-257D34344C3B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D92D5053-A9F8-492A-A39C-B7D969F54E10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874C4425-C5F7-4870-AFCC-11EEB226C0DE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5912BE49-15F3-4DEA-BEE4-4D743008854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6" name="Freeform: Shape 2425">
              <a:extLst>
                <a:ext uri="{FF2B5EF4-FFF2-40B4-BE49-F238E27FC236}">
                  <a16:creationId xmlns:a16="http://schemas.microsoft.com/office/drawing/2014/main" id="{9F8FB672-DEC9-4E32-A9FF-203F72B0D803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DD479C60-6DC0-4D36-99E8-280869E684E0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90A32D85-D266-4EA9-9057-8DAB4B0025DF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id="{E2A8CE37-C370-430B-B7C7-10B285B641FF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1A90667B-F45C-4870-B97C-C1ED29928A10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56952B78-A8A1-488C-86CD-B680E4771D37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A3140D71-2A3F-4629-9D2E-2EB99CF03C6E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E834698A-A4DD-4E20-B218-79ED56F312F8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BBEBF136-3459-4533-9794-77C091539746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43599C5A-5C91-432F-BC59-4094EFF31D41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27260685-54C5-4560-83AD-3E789B0F901D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9C4B82C1-BC52-4D4E-8706-FBFB836AA108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F5DC055A-AABB-46DD-A8E5-BC669EFF92C2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08A848F2-4D2E-4F61-AD64-C4ADC9756E32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47BF9548-8EF3-4854-89A9-94679C6AA9BF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30BC8604-E621-499D-8D88-C1D97BF8898D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B38613B3-3336-43AA-83BD-5E3B5443A25A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C529E694-914E-4768-AB34-243C4D8CD733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7DB41004-8758-4DEA-9B12-7DFAAA0E9D91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C140A689-81C7-433A-A30A-D6B035C61E24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id="{CC4AF4CB-8584-4656-A5C0-8DE8212A5B03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9B9FC06D-561F-4D41-99E0-F63FCDFB5BD2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75FA56E9-73C1-4766-B0E3-6864B801A0E0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9" name="Freeform: Shape 2448">
              <a:extLst>
                <a:ext uri="{FF2B5EF4-FFF2-40B4-BE49-F238E27FC236}">
                  <a16:creationId xmlns:a16="http://schemas.microsoft.com/office/drawing/2014/main" id="{D548A2B2-5879-496B-91EB-6426BF7B6A3B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AA5AF0B5-D4E8-4162-A182-6112ECF045EF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49F49B69-7676-4F37-8439-908433A91071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id="{B7DFD179-F94A-4F60-AB26-BE1692994866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85DE8B7A-63D0-4490-9FDA-E23F6BE7566E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284DE5A4-FD52-449F-B9E6-CFF3593143BA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746AC740-BA3B-4170-B78E-3EC9B6098EEA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id="{B020959A-05A2-4433-8230-C77B9B34A8E3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7" name="Freeform: Shape 2456">
              <a:extLst>
                <a:ext uri="{FF2B5EF4-FFF2-40B4-BE49-F238E27FC236}">
                  <a16:creationId xmlns:a16="http://schemas.microsoft.com/office/drawing/2014/main" id="{A11A9FAD-A61F-4164-80E8-4F6727392AB1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0D887976-66A9-4F3B-AE79-AD2D9EF7937F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A788F954-EB67-4C64-95FE-B60AF920EB82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id="{B78F3359-D005-4B02-BE2B-4880DC1CA43C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35A01F21-0A7C-478E-A4E5-8D223DA0338F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F0F5F729-D9D6-4B6A-AA20-2CC702A1CCAD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DE2C2896-40D7-4B53-A5B8-2C8303834DC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D4B54366-41DE-46CA-8015-461216FB169B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C861C4C4-69C0-4B18-9C12-DAC17E5FAE35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B636E213-F4BE-45A5-9CA7-9540BB585975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6507F802-B3CF-4345-B85D-456FC0253645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DB48E1AA-4F92-4351-8BEB-E6C5AB54199E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id="{618264A3-E0FC-4AA7-9E7C-4E568BCDAB63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D5187B3B-D0E1-4E3D-A671-329D2FF21C94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3DAD607B-2A02-47B1-9A0E-BB4FFC2F214C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EEF505C8-9AD2-4DF7-B5BA-3DA8456B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CC830BED-C8F1-4C92-842E-8B59A483830C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2A188511-FC7A-4FFC-A46B-22E8BCB806F6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5EE0C4FB-441C-4AF3-B4C2-762FDA6718A2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4472E969-C68E-4F6D-B693-C1D3F1E8E237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EAD43CA6-0878-4A12-A368-C7940B61A199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AD562D92-B681-4006-9234-27BD691E3C85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id="{E2D3E16C-0314-457E-A21D-3D25B716BBA9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244BB4BA-CC01-417F-9157-C9E3647785FD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27C22885-8019-48DF-8A1D-7D39D15C6D84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C4A63B27-4E13-47EC-B12C-F7BDF456B00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10A6D8C9-A44A-4BF3-899E-D280D5B91940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3589EC3A-33EC-48D5-9FA6-FCF0137ABC57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9879731E-8978-4A69-9800-F9F8D2E49EC7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E412E778-8937-4966-B528-EE498500AC4F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41BAA722-A55E-4625-91FC-66B2407E4B0C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E375EDEA-C73C-4DA9-87A2-7FF469868AAB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BD21349A-9C02-49E6-B038-5086D218C6CB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FBE9A3DA-3471-4E83-A5E0-19FA00696809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FB7C4410-43B3-42EA-83B0-36852C8B070B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C8FE4D9E-CEC4-4CB2-8B96-E429CE9BBEDD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id="{3DCBCAA2-7F87-465E-85EF-3207679F8B72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E222FD49-5CD0-4F88-87D8-5761E1967955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BC460FF0-5766-4E14-9838-6CAE5D8626E9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56D0B3DE-4428-40A2-B069-344DAD58CD2F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B8EF0ABE-4A50-4A9B-A85E-6512BE1F20D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7E2FB352-3761-4581-A007-A9CEFDC3C83D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900C4EC4-5482-44B5-920C-7EABE0C0780C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0AB3B0A7-1C75-4CDF-B477-A0A5DA2A7496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A4E11E6B-8A6F-4FF6-9AA2-424E031B6B0A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1F097A26-13EB-4C87-9C2C-4EDD902CE74A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9E34C2AF-F2EA-4607-924D-259586F7AB38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38030173-ACEB-47C4-AFCB-6BEAEA040274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9027A694-383E-4B12-818D-918F176E0A8D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C145A8DE-3A0A-477A-9BE6-1D6679D6380D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6913E003-30E3-421E-9E97-B9C090B9508A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9DF08CDD-561B-42FE-A3C9-FCA033AA53A2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2F157245-B38E-460A-85E2-C7DE12998471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2F1A270F-E7B6-4A1F-80AD-81D68EF7BEA7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06616EC4-9D5B-4383-B05F-E7EF4958565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97E6DB9A-C5B6-474B-9BC6-D8F9A6930485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A7D9E5B9-2BF1-44D7-8FA3-DED0CA7C724E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DBAE94DB-887F-4FFB-AB04-1D96CFF0903D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44C0BEFA-C22C-46E0-87CF-1873565D0502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8F8C49ED-4E6B-49DC-B62A-447C260E646C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B57DB987-9CD0-4945-A980-0759694DE894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91FD8116-F3CC-420D-9C1D-7799AF33C74E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id="{1299F597-C938-4D95-AAFB-B6331CB6E47D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09D3641E-097A-43CE-8BCC-D7698E694E70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C3E82A81-1BA7-47D5-9CC0-079FB68EBFA1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224E26CD-B825-4E3A-AE32-C7A160575349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84E80803-0E0B-4FB2-95AD-0694D1FCA0B9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2C467DC8-4517-4B15-808B-EF905D427BC6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B81079AA-9776-4B07-9692-0B2EDEC9380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D8673D68-57DC-4AFA-A8B6-A175795AE629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69502675-A068-4877-AFC0-9847A33CB4F2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1764865F-2EA7-4446-B724-CE427BC5AE34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id="{7BBE233B-ED62-4B50-961E-4D8CB702F827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68319C53-F9F1-4C5F-8686-A03F8E6E66CE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70635641-592F-4A39-9851-7AB36D57F9AD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54EA746B-B924-47E4-B152-96A3FB0CAC90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20F3AB30-9108-4663-8E8B-DEA1FFD0E107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3F785EDC-5B97-4189-A1C7-47BDE93405A6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D55ED3F7-CC29-4BFE-9220-04ABF0730920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B946C572-732D-477D-BA63-1BF2C0DEECE9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2A11E7D6-3C44-4F10-9885-BDF3A0D24C1C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23099886-3AE2-4B82-A717-409D380EE7C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F0EB1CD1-8138-4F76-96DA-8C9AF5F6DA4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9CC12466-5955-4770-BAD1-6E26438A1C30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CE9622B9-03D1-408C-8E14-2A5718B0FF56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BFC1F70D-0F63-4D98-AD5A-1F41B2F0639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B6864A8A-C0A5-42A4-9525-099DD823A458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173F4AFB-2FFC-435F-B98A-04F1F676AAFD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7C411643-E9A8-4E1E-A6C1-864629A055F2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4F8F7EEA-1EB1-4A0C-AB2C-2DB18A3C4F14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FEBEA13D-4F7C-43CE-9CA0-FA5EA9547C6A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99513E0D-E93E-4B37-AD41-4D25109CD5EC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DB1FD3B2-740B-44E2-957F-A3CFFD851E3E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9316B212-F644-4937-90EA-4ECC1A6BD175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CCB36903-2211-4221-B7EB-4BC196A1C65C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F66B43B9-9DFB-4AD2-91CB-FB530E9566F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051DD709-A7D4-42DE-B61F-62F50BE26BCC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EE86DA27-DD9C-433E-897D-7481F9B41962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FECD8AEF-07A2-4BF3-8AE4-80283682EDD5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EACAF01C-5900-407D-B364-CB9331C286AB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C9B1D9E0-E62D-4F62-8D43-9FACB14B4072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2D822689-07A5-46D1-AF3F-E52D5D4CCB05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id="{8F31BB1F-BE07-4F43-8D1A-3193300AA335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C34C3AC1-A467-4B7C-BA92-BFDB2B9608D3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63BDB238-69C6-4091-BDA6-C152642CC7ED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69C290BC-F251-4F92-9FD3-BE62ACDB3381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id="{35202B3D-29A9-4B0C-8DD1-A7DF9D59C16C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AF4758B3-9DBA-4B28-8260-F58EFBC71F8B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id="{BFFFDAE0-90B4-42BB-A4E1-DED2B2156360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8CBCDC16-F22C-4BAB-9E86-C2950272A5DC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EB9F6D65-4FC7-49DC-8239-3A793937ADE7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DCFEF5EF-7438-4B32-B006-4BFD3B3AF36E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1AEAA049-8076-4352-BB6C-095CDFEEB522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D8FBB0B1-3150-4760-8EFD-E013BFC5D53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AC1D3111-8F9A-4E05-9B91-43A09509E108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FFBC8498-FDFB-4E1F-A3F2-B0E99261CFD7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87C0B2F8-5202-4CF5-A163-E650492229AD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B1B02C28-841D-428C-AE23-59C4831163B7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A3B5ED39-2B50-4708-A332-8FE916A35311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369BBBE7-E279-4B74-9EEF-516F887922D9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18A8129A-EE10-4EF6-9ECF-9D7121C39340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770FC0D7-75A2-4721-99CE-6675409A49CC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4C28520D-CEF0-44DD-A6E4-E946D27FEA99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0B84A009-BD06-4409-B4E8-D37C5CF09985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B186AC41-A81E-46E8-9A6D-E315752CB13F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6E41FEE6-19F5-4895-B637-DD8AFE2554E6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F3BBCEE3-4F20-4D46-A579-5802C16B98A4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F28F2578-734E-416C-BB24-5009634B6196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B35CB6E4-C82B-4659-808E-718C5F4DBA7E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B71E0FE8-0CBE-4182-9D33-458CBEFFFD0E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20FDE636-9A63-4A97-ADB9-2359C70BAF1F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14DBDE86-280E-4319-950B-BCF510121120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FDE8B101-D807-49A2-B363-12B916F038A2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55F86BC3-9D52-41EE-A500-D335DDCB729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DA23EAED-C5D8-4C11-B534-8D0FF16F024D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1B01C9D1-1A41-471C-9E95-E715EB39974B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ECFC3ACA-902D-42F9-BCFC-9818B7C87685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499B1234-1B2E-4C96-8059-200508481D65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2C264D9B-5D6A-47BD-9F1D-97EF90EAF102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EB09B29C-2562-4622-BED3-E53ECB78B117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B366481D-7704-4335-B40F-197FED578F88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B7A654EB-2DCF-422D-A070-3ACCFBEC6051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292D4D0C-3C72-419F-A173-EC4A26B874BE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3D54DA7D-248D-4891-8682-E70925FBD7B0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6A1AA640-FE40-4964-BD07-9B1981BD7BCF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3AC9CC38-9646-49E0-B15C-0F9D51763C21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DCF1F724-D44C-48CC-BA71-A6C8E01DD57C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E1728FD4-E41F-4714-A8F6-9422DFCC489E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ACC2C4F4-B3EC-4213-8450-8495084D2A9E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9978D509-0153-4982-AC45-C3D73C7297F0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CA0D2CAC-45F7-4C09-80F4-82EDD10E3CA3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52AB68A0-BC96-4467-B53B-42EA6D70F61A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6D0C154B-1AE2-41C9-B6E2-EBC406C3B8AE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92733BF9-C1BB-497C-98DB-BF064E77C74A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7FCDD58E-310F-4802-A9BA-DB25C17BA19B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ECA305BC-61EA-44B7-8C47-1DB8E6AFD1D7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B8E4679C-0203-4134-87BB-86E8205DB927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4" name="Freeform: Shape 2613">
              <a:extLst>
                <a:ext uri="{FF2B5EF4-FFF2-40B4-BE49-F238E27FC236}">
                  <a16:creationId xmlns:a16="http://schemas.microsoft.com/office/drawing/2014/main" id="{6CA98F39-4753-47DE-BA56-DE0B1F9BDE9C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F7E783BF-ED21-4838-A7C8-B93EC840247A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68058B73-7631-42E8-B1BF-838FB1986EFC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id="{1A29A439-D262-4E27-9275-982DC61CF539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0F055B48-62FC-414A-87EF-98F1F6164FBB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179D1C3C-E795-4418-8A01-537844413B5F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7E0A2E67-8242-48A6-AE31-06D4A364C12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63E2EC9B-E9E4-4EEA-AA2C-EEEB03AC8744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4D44C663-8D13-44D5-BBB5-2E652BB27F2B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0D5DE348-3183-4A70-849F-729C79EAD20D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2FEC94B2-BBD9-450D-A78E-B2D623522B8E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CB139D13-870D-41CD-ACB3-185AC5834F04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FB865ED2-A33B-464D-BED7-3FB459D65C3A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043CB03A-1450-4C43-9CEB-AF2A6B74ED22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C6552D83-65EF-46A9-A955-875D140D7B22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B56160C3-1FDC-4A70-AD49-038E9179C58E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F2859E39-6C4F-46FF-A3D7-336C7EFA5DE8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B4681AAA-82A3-422E-8A3F-6C006D996D8C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1FE537AB-C70B-47CD-A21D-838FB7C9C631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FC5A3902-0AC2-411C-A230-2CE2032BCF64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433C6C9C-AD15-4AA4-A2F9-95F793523630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B1E1D3CB-ECF0-4D67-8305-4049A76B288C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1A2913CB-BA1F-4F38-A6E7-363042BFF73C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id="{79436052-D122-4A79-BE57-3559FBFD7C7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160AC46B-5B25-4C6C-81E0-FBBA5B152B90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05E6D510-3C44-4836-8E34-29704299CD5E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ACBE2EFD-F6A0-4CAB-821B-38BA8A5EF76D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DD5962E7-87DA-400F-A1C4-B7459CF5A756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51E3C86D-605A-4C04-8A7A-30B2F6CD4AE8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DE61A09E-03C3-4B5A-A7C0-13BDB958A3C9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0E28D39C-4F99-4810-BF61-BA1F3070F1AC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7E2AC2C9-D886-4D32-A76E-B6819F395537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2CBAE9C2-52F9-4DB1-ACDE-A4ACC378DE1E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D5DFB8B9-196D-4032-8B37-9D47D613F38B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1C6AB64E-CA6F-44A8-8A66-2DD93AC4B6D5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1BA1121F-72C9-4F06-8021-1705E566B008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02C2B8CD-507A-40EE-BAC5-453F08E69D79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9AA1184D-4303-40EE-A00B-B03CBE89D4A7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7BBF9E62-DB80-483B-B15F-70E48E4684CD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B309C32F-89E1-4439-B223-8062BBEF1642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8A079917-C4CF-4A49-A04B-2D030A6467A6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ACE87930-D7FB-4C90-B29E-937635855580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93383C62-483C-41C8-9927-D81A0238485F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F897F8FE-B8BD-4BB7-9FA3-522A7CF3C26D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F66FC094-AE3E-4985-8C2B-B57E243E06DD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15270E7C-2E45-4564-BE32-089800990D46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B6B50A33-B58B-44BC-9060-50ED64C6AEC2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917008D1-673D-45E6-88DB-6584F82B2976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752485C6-F44E-483A-998B-392600822138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5EE86721-B07D-4655-B5FF-F669B53301C9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0F01EB43-13E0-45FF-90D7-18349E806247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598CC308-AC57-4E9C-81AF-FF3D4FBB3C77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CEDAC50F-A365-4506-ADAF-E271731C35D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A79F456A-615E-4E03-8CDA-A753F6B927E1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41C75FD2-FAB5-45A1-87E5-BFF2819458D5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D91C233A-8390-40AD-BD9F-C3801C57D5FB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A050C422-35C9-4117-968C-8743ED1F35DB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132CE49B-8EC1-4BA6-8840-3781DC67CAC9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1C626911-0F6F-4681-A5BF-58826F129E90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A0C6A4B5-4116-4936-86D8-CFB58EB46B7E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0B8A05E8-265F-4831-8A39-D2B4EE632FC5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7F9E51AF-0ABD-4B79-99DF-A1E597C8A810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FAF7AA09-C8BE-4A06-90CC-9114F949BA6F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6251A2FC-9001-49DF-AB9B-08B0993BEE31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57DE5298-5908-40E7-BF18-B3FF9E6F7106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66F57B3D-2954-41F2-957A-E07FC0E61828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C9622DAF-74A1-4310-8ADD-80B11A96A1D2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16363CDA-1416-471D-B937-461B0E0E5A9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48DEC9B4-08ED-4353-B998-0B4DC0BFEF52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B83C10C2-B72E-4D74-A284-F4AC80A6E039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0B6D061D-DFDF-4ADF-9D7D-CBA8122F2A1C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5A5C1303-716C-436B-BC35-694D49E04EF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0B9417B7-D5DA-4CC0-BB43-FA0723D713B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14F80B2A-FC6F-4C68-BB0D-FCCDDDB6970A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DC651410-0A96-43F7-84E8-0A4570FCF1AB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7A0B5C29-B071-4593-9A23-AD5144632FE4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B3DD3024-22D9-4A3C-8A17-C0F32E80712F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528D5059-0EE8-4814-B6C8-740230D4AB60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123BB3C0-BD34-46EC-B755-F2274EEF3391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D336A264-58A5-4475-A347-BA5AF54501E8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E61137ED-418E-4275-AA2A-D0EF6614057F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DE9EE816-5086-4EA9-85B1-E8333E280E4E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1F9CE917-A1F0-4D3A-BACB-03ED7C7C5C4A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034B6EC9-8207-4D82-AA3E-752FBF8F6613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E0E68144-035D-46B2-8E69-7F11706221B6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54D319ED-3E94-4E1D-987A-809229B8C742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333A4ADC-40A5-48B7-A34C-230452E851A9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8312246A-F81D-4C31-87CF-5833CB155416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AB7B5D8D-C136-46AD-ADC1-77788C890045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22114361-1714-452D-967D-FCD5A6EFBE63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id="{5D1EAB51-3BF4-4AFD-BC3B-AD71C2C96AED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id="{7C0A1377-564C-492E-BC2B-09A404FCE99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09CC677D-AA85-431E-94B4-D402075494F0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7C9FCE94-2506-4214-AB3E-932AB86BBB1A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D1EB90B7-5A24-4888-9271-6F1043741C1C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027F8495-6095-46A1-B9E0-CE86DB59538E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E1FB48F5-44A4-4678-BB45-E1397677300D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id="{F235FA43-9D86-4825-9694-A48020303D9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8A64BAED-8302-4743-9925-E0B6F7157D18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67904769-AA5F-4BF2-8F3E-411DA7E1E1A5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AA8D1E9D-8E37-4CD7-BE77-1E308476D770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216DFA25-40B6-4F77-AE09-5A3A3E70EBBD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1CEA309A-5FE8-4F26-B96D-BD93BC2FBF57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38629487-2722-4D94-8FF8-DBC0C13C97CB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D5108A50-F772-4E34-9934-51A994B8E1E0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74E9B442-08B1-4AF7-B17B-4D5477B0F7DA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B0FF18CB-6A3D-418F-81A5-3E056742DA8D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921E27ED-95C7-4734-A1AE-E95E4651D926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48331852-1E88-4171-B593-5540957EE3B8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3C32D8BF-24FF-481A-B3BF-FAED9910F343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F2F6A570-2D3A-4AE2-A150-3ACE828668CD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CCD08D0C-08A0-4224-8DE9-86012CF37803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ADCDFE1A-D9DA-47A5-9334-D52835210F69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B692BE63-F2FE-4190-A904-BB82F319DA99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BAD55934-2FC5-4516-AED7-94172F9C5968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C1A08556-8AB9-41AF-9586-C9A572549D58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1641F91B-C2F7-4770-B9CE-A009CFA16EE3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809A5DA8-0EB4-4F87-B678-A67E5C5DEB7D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9F034869-BB1D-4928-A57D-72ED26DDFF69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F72CFF63-A6A7-407E-94E7-FA8A0147850F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BCEE0FAB-9558-4232-AA5B-72FE170ECFE3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AB5E4ECC-9EF2-469A-AC43-599BC568912E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9D153F72-1A52-4FB6-8E48-3ED5B65B588B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0F526C97-B4A9-4CDC-8585-28FBE2A15B9A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47461D8C-9F74-4F92-B026-9F40FE3C3C6D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E06FA145-E366-43BE-A761-C78C39A1C699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6F1A56E6-8678-45BA-8B01-44775D377305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F62010F1-029A-4ECB-A8DF-FC559308D4A8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E9796281-E537-4E64-BB8F-BC4912D3CFD2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D0E460D3-26FC-4921-9E0F-FA3E031A5980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6EAC1693-D4E1-44C2-ACDC-CED8F018992B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9689A726-C06E-4FA3-B6A7-8E0537084D1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7E6EF841-5822-4343-8B21-C78136DD4430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6BE34880-2FBD-4605-BE34-254759B39260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B6C52633-50C8-4FBC-ADFD-27337D204268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D9B27546-DC56-4D5F-A44A-F048417442FC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70C5D7D4-95E2-4306-9478-8112D045A87C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id="{6CF68111-7236-4597-A9A7-691063847374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1ABA19E2-35EE-4EB7-BB48-8E1422FC5A12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B33C1469-B0E8-4A54-B7C8-88FC7F2520C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2C8F4118-7ED6-4622-BA22-009D375B177A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9BE6DEE3-4F45-42A1-9469-41E74EDAC21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6D2BF6D4-C592-483A-9240-9EFB53365C44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C76E5A9B-D8A6-4431-9826-7AAF5D993D86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4B65D9DF-5BD6-4BCC-BD8C-F2263B95362B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1D82B710-E355-47F2-A2EA-C7A7799FC8A0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689B9CF3-E93B-4213-8878-2C2517E2B022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B11C4FE2-4A3A-4A2A-BE08-595944E7C1E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EA5F7584-7068-4933-8F55-DC805AEDB7EA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C77A4643-47BE-44AD-8BEB-7B639F030DE0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07D85668-460F-4F09-8791-199A3BB2B11A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83CF127F-E94E-45CE-AFA8-2610EBFEDEEB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E2393047-6455-4E91-88B9-C2C86C206D84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200D7FB1-4447-44D3-BFBA-9BDFEAE6742B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id="{B728BC5F-A7BD-4F34-BE64-2A78B2CC321B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EC397578-EAC5-4D0F-AEF3-982C1366675C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1A077804-E2C9-4916-BF92-3D793AA3E67C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A4755038-E295-4B6E-875C-FA0C7F361ACC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87A3B300-5001-4097-9984-E5D78FE4FC95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E0D5BB5B-73EC-4B6B-8B02-CE9981043277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9DFBCA3B-9C0D-442D-8A17-B8D0CBAB4C0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ED21213E-7D5B-46E1-926E-C2884939C48D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6CC3A2A1-F225-41B6-BE7E-7E5A898E9331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4154C792-DAA8-4085-A0E2-F8508F020A94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66C26767-6483-44E8-B23B-9C91F19888AC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DB677DC8-3889-44C7-AD74-F832F6729EB9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A86574B3-0436-48CB-B424-23424E695E87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997F683B-7F82-4ECD-AF86-AEBC1D3A775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40EA6EC0-4450-455D-B100-238058797684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83" name="Graphic 2713">
            <a:extLst>
              <a:ext uri="{FF2B5EF4-FFF2-40B4-BE49-F238E27FC236}">
                <a16:creationId xmlns:a16="http://schemas.microsoft.com/office/drawing/2014/main" id="{0F08DAF2-F85A-41CA-AD5C-574650BA5B26}"/>
              </a:ext>
            </a:extLst>
          </p:cNvPr>
          <p:cNvGrpSpPr/>
          <p:nvPr/>
        </p:nvGrpSpPr>
        <p:grpSpPr>
          <a:xfrm rot="19517436">
            <a:off x="6424285" y="2669850"/>
            <a:ext cx="539656" cy="480918"/>
            <a:chOff x="693570" y="4483266"/>
            <a:chExt cx="1400175" cy="1247775"/>
          </a:xfrm>
        </p:grpSpPr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8830BA6A-2EC1-4E00-9A8D-CEEEC7419548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B7E69FF6-A8D5-4F0C-9401-8D0043EE2D7C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FE16D8FE-9E61-4CE8-A8F4-68D19D98AF02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id="{6D35F709-4307-415B-9C4A-3E3703B3016B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3F8CB42F-18E7-4CF0-8CE4-B357EF48D4E8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7EA9213B-637F-4EA6-92A7-3F1E0F7E0560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7CE2C4DD-D5AC-41D9-8324-37A780711120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844C2580-C227-49C8-ADE9-12DE60C3A7D7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17F30116-35EB-4F0C-9358-B86C5BA655E8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A1E1845B-D1A2-4B91-930A-161202642C94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5EE8402A-1C79-41AB-950A-F6141BCC50CC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93913474-9A91-43D4-AFD1-65B21529DF79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B66893D6-2AFB-46AD-A8B4-D47A94AA6659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C5E51915-0734-4647-A490-B9FFB61AD037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14F6039E-7C6D-4D04-82A1-A22D6F4ED418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BBDB25FB-A03D-4504-AFFA-A2D9489F88A9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46889262-E6E1-45B6-AE27-16D9AFB6948F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879C5603-9378-45D1-9CC9-22E9C4082AF2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4FA4FA29-DF0F-4B4B-A030-D176BCCF053F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E105FCA0-1A2A-466C-AA1B-ED3580A02077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2CC35DBE-E848-469D-96D4-E0BB4D5DDA10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72251027-178F-4D0B-9DBC-9A04C24840F5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99EA2908-FF9F-4B47-B7A0-18CC32AEF6AD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B7A79E67-507E-4988-8806-5D67A222068B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BA33D1B9-3785-469A-915E-7D7A62DE47E3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F9B1B8E4-A12F-42EE-9DD2-21D19D85B5D5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309E5CCF-CA28-42BE-9307-9C3127B61192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87434274-D701-4B40-9755-1121481613FB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FBCD25D6-87B3-4EB4-9257-D8BA41E6D684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A566A03B-FE6D-431C-85BA-A6098E956034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317CFECE-5F8A-475D-8089-6FD315108519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19FAFBB4-091A-49CC-925F-AABCD5044AF8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206DC588-5820-4FBB-B818-439644532EC0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F28D323D-1B38-41A5-95E7-015F6B58525D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18" name="Graphic 2711">
            <a:extLst>
              <a:ext uri="{FF2B5EF4-FFF2-40B4-BE49-F238E27FC236}">
                <a16:creationId xmlns:a16="http://schemas.microsoft.com/office/drawing/2014/main" id="{A07E2973-BEED-4089-92BC-76175A46B73B}"/>
              </a:ext>
            </a:extLst>
          </p:cNvPr>
          <p:cNvGrpSpPr/>
          <p:nvPr/>
        </p:nvGrpSpPr>
        <p:grpSpPr>
          <a:xfrm rot="19517436">
            <a:off x="8358110" y="3019016"/>
            <a:ext cx="624093" cy="216597"/>
            <a:chOff x="3289133" y="4916654"/>
            <a:chExt cx="1619250" cy="561975"/>
          </a:xfrm>
        </p:grpSpPr>
        <p:sp>
          <p:nvSpPr>
            <p:cNvPr id="2819" name="Freeform: Shape 2818">
              <a:extLst>
                <a:ext uri="{FF2B5EF4-FFF2-40B4-BE49-F238E27FC236}">
                  <a16:creationId xmlns:a16="http://schemas.microsoft.com/office/drawing/2014/main" id="{940D817E-D970-4DD5-B980-B6E7CD498AD9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8636D5CA-593A-430E-890E-18584AC4DF1A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5045949C-B4C0-4F51-ADD1-0909A620B084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id="{D58936A8-F6F3-4691-8A7D-2E6D1431F29C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757CBABD-3145-4A27-9E13-3564072E4390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E5DF674E-B23F-4C5B-A0E8-7C8AE7A6DF1B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355A9FD7-8B91-4445-A263-A1102128B799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B3BFDBCF-312C-42EC-92AF-3D74D7705989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A5E19ADB-4054-47DD-8268-F74E06948A83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34EB46A1-3B6E-40D7-8829-5BACE00FB9D7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0422DC87-A9CC-47D4-822A-C950F6A30483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C2434534-C4C0-4963-9D34-66E71FD8CFAC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EACA5089-CFE4-4933-A69F-0899DDD1EC2F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CE952C42-7CAF-4D76-A1E8-EBD49501BA6E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3DA6B4F2-574E-4F13-9E85-D7B021ADAAE1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67448A3C-FEBF-4F34-95B9-F297A2DB3BBD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35" name="Graphic 2714">
            <a:extLst>
              <a:ext uri="{FF2B5EF4-FFF2-40B4-BE49-F238E27FC236}">
                <a16:creationId xmlns:a16="http://schemas.microsoft.com/office/drawing/2014/main" id="{FB84BD50-92F9-4ADC-8BE2-87523C1A8552}"/>
              </a:ext>
            </a:extLst>
          </p:cNvPr>
          <p:cNvGrpSpPr/>
          <p:nvPr/>
        </p:nvGrpSpPr>
        <p:grpSpPr>
          <a:xfrm rot="19517436">
            <a:off x="9053589" y="1652596"/>
            <a:ext cx="558012" cy="730555"/>
            <a:chOff x="6096000" y="4249903"/>
            <a:chExt cx="1447800" cy="1895475"/>
          </a:xfrm>
          <a:solidFill>
            <a:schemeClr val="accent4"/>
          </a:solidFill>
        </p:grpSpPr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462B3F4F-CEE3-46BB-ADF5-66A3F581C7C1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4912E972-6B68-463E-B338-C55362F82FAC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720E2D75-A3D9-4933-85DC-2F3AE0D3B561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ABA4B228-98B5-4575-B686-55F432B6C089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D0578978-5A80-4E83-B3B5-7FE54D6A696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63258634-B3AE-4FAC-99BB-017E178122F9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2E01DCC2-DE55-4DD4-B8EF-F809988A88B6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D6722445-0851-403A-8523-E1659478D96A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9247B5EA-A8FC-48F6-AB83-51E6016E878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D4DF318C-AED0-40E9-89C0-EB41D368CC54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9115D277-A459-48E8-9499-34863AC1E14E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85540454-1B70-4818-908E-27C2929423EA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89A0FDE8-B7C9-416C-96E9-CCAC8C25871E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9257B500-BE8C-4597-8A45-8C11A329A25B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5C1D39AF-003F-4B6E-9703-5B2237DB0164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9A0CF081-FE1A-49C1-9515-E1247EF0AFBF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45A8F9B2-DC81-4B9E-89D5-F3AA5084349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CCF70B00-874C-4DD7-91B6-1ADE357DC8C2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54" name="Graphic 2712">
            <a:extLst>
              <a:ext uri="{FF2B5EF4-FFF2-40B4-BE49-F238E27FC236}">
                <a16:creationId xmlns:a16="http://schemas.microsoft.com/office/drawing/2014/main" id="{125ACE5C-1F5F-4AEE-94E7-F433C4FDD900}"/>
              </a:ext>
            </a:extLst>
          </p:cNvPr>
          <p:cNvGrpSpPr/>
          <p:nvPr/>
        </p:nvGrpSpPr>
        <p:grpSpPr>
          <a:xfrm rot="19517436">
            <a:off x="6799056" y="2941927"/>
            <a:ext cx="1116022" cy="146845"/>
            <a:chOff x="8251658" y="4916654"/>
            <a:chExt cx="2895600" cy="381000"/>
          </a:xfrm>
        </p:grpSpPr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66387409-A4F5-4F7B-8057-DB4F817CEF5D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123333B5-9115-4367-8C5F-6B5D0C9806AD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333DD675-0D52-4D55-9A2F-21CE65DFD605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DEE5B5B0-74B7-4704-ABB0-87C5E6F559E4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4168ECD5-6B42-4F68-BCCB-5C8FCF402FA5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75EDF3CA-D5B6-445B-BC81-0AB772DA8AF7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9833C33F-8351-4FEA-B294-F0AC4369BC90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65C715ED-7AEE-4FC5-AC90-06BF554BE189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CB7C177C-3AED-4EB1-AB5F-2D2A1C44086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B28104FF-2850-40EE-BE39-597F43E7A35B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9299EE8B-DDD1-44EE-90B3-31E66BEE8C9A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CCEA0FAE-D814-4B10-8A08-81548A208B22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AB96E769-C8D6-43FF-8546-409F3B02BC38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4E1E1214-35FE-4DCC-8508-DF82DB74CD01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id="{3A3884AB-5180-4D73-AC40-F889345548E5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id="{1CF46783-85A8-4F02-A19B-924EC9583F51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B57CF824-B35F-43ED-B6DB-88E3C0B44C49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CBA60026-9DB5-4FD5-BE8D-F8BBC5C7C79A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3" name="Freeform: Shape 2872">
              <a:extLst>
                <a:ext uri="{FF2B5EF4-FFF2-40B4-BE49-F238E27FC236}">
                  <a16:creationId xmlns:a16="http://schemas.microsoft.com/office/drawing/2014/main" id="{4E62C367-8932-46D1-A080-5FF8316AE2B5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4FFC245C-78BC-48C0-AB87-4532AC1BB275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6423ADE8-244B-4EA8-9BBE-F904E3678EE9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C156F2B1-B47F-4A2F-8A48-08AE76BF84ED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8034E110-D046-4D38-B964-CC67E4069BEF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192A55BC-74F0-49B3-B2F2-282155AF6D87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B686B843-020C-4396-9A72-B74356067B81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7CAD1FAB-A942-4269-8192-CDA00AD1025D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F9608D94-7170-44A6-B0AA-D944E37BB5E4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3645C73C-FDAF-48B2-B0DA-D508B4B98A0B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D11D8B51-3EF7-4C19-9207-565E9B43176C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10488CEE-F66B-43D8-B897-73808AADC094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85" name="Graphic 2817">
            <a:extLst>
              <a:ext uri="{FF2B5EF4-FFF2-40B4-BE49-F238E27FC236}">
                <a16:creationId xmlns:a16="http://schemas.microsoft.com/office/drawing/2014/main" id="{860610B5-E833-4136-9DD3-0691E824BFCE}"/>
              </a:ext>
            </a:extLst>
          </p:cNvPr>
          <p:cNvGrpSpPr/>
          <p:nvPr/>
        </p:nvGrpSpPr>
        <p:grpSpPr>
          <a:xfrm rot="20854924">
            <a:off x="9207967" y="2468486"/>
            <a:ext cx="905513" cy="430194"/>
            <a:chOff x="7261309" y="4817393"/>
            <a:chExt cx="2867025" cy="1362075"/>
          </a:xfrm>
          <a:solidFill>
            <a:schemeClr val="accent4"/>
          </a:solidFill>
        </p:grpSpPr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ED660E14-A2B0-4809-8449-4F49079BCDF9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4875FDA4-AFAF-49F8-B4F1-1FEC8195BAD4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F272F2B9-272D-4F5D-A88A-5E15D252F0FE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F25C0CD8-EEEA-48CF-A8D4-C0B576156C3D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8D227D60-7C27-4DC3-9406-5049CBC21FEB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9069A5FC-BF4A-42A9-B1D4-06A4B97CAE4D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7E8FC42A-B707-4010-80D4-3AC62A68BE3C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5ACA0FD2-4F5B-4C27-8503-DB86BC5B1BC4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AB2141B1-3E18-4B9D-A9E1-1275F2ACE280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B09A5C9A-3599-43A6-9EB8-D69D7E22609F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751C9376-AF24-4158-9F99-235BF1BF49C9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F053F02B-9984-4C54-AB2A-26C7D6B7167E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2179BA6B-7AD5-47A7-B2A2-1A59B4FA0FFB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DD7E434F-4F37-4BFE-B047-C08D06C66D4E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4D9104D5-31B3-44E4-8906-FCD5E91652AE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4F63B19B-73F1-412E-B78B-4CBF3DF9CFC3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84967939-D27E-4636-A813-37055E098439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DBDE543D-859A-497F-A309-6C681B268C6C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94E9DB53-8D15-4BD3-9252-E9F6F236D3DF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18B39ADC-90B7-4ED3-9170-3CF73E884180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A49E2D59-8252-49DC-A9D3-72B7B4AF0AB4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3638536D-AC8A-46BD-9A04-A91CD231C102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8" name="Freeform: Shape 2907">
              <a:extLst>
                <a:ext uri="{FF2B5EF4-FFF2-40B4-BE49-F238E27FC236}">
                  <a16:creationId xmlns:a16="http://schemas.microsoft.com/office/drawing/2014/main" id="{EB33AE1B-5039-4180-B35F-021A1884CD51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9F6E021C-F1CD-41DE-BA87-3621BEE56A98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90B28845-3524-443E-BF83-82E7427A1CBB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048FEE99-4380-43F9-80ED-8761AF30D568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E9AC3E9D-E412-4AC8-ACC9-3B8F89F480F5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DE90998F-2374-468E-AF10-81CC12D7C269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90045CF8-EC3E-4089-89AB-B7C91E69C8E1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C9183852-97FF-47F1-9A80-75F282BA1606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1A028849-D138-4DA4-A55C-AEBEB6F74B80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1E6E2CCE-4D67-4963-B551-E66915A5A0BC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E33ED436-8E56-4CD9-82F9-ED93DDFC8446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E5522E67-D85D-471F-BF46-0026636E777E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01FF65E0-7E1C-4D79-B0F2-0634B0547694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C2F0B43F-5044-4E80-AC2D-0BC488C7A807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3771EE82-8A13-4E6E-8C32-31AF5F3C3199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95AFF3EF-02DD-40E4-949A-DDCCB0D1EB3A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31855C3A-2224-4653-8124-35722AF6BBB3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5" name="Freeform: Shape 2924">
              <a:extLst>
                <a:ext uri="{FF2B5EF4-FFF2-40B4-BE49-F238E27FC236}">
                  <a16:creationId xmlns:a16="http://schemas.microsoft.com/office/drawing/2014/main" id="{F0604802-E994-48F4-A2E3-2F931E2453C2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317EE33D-074F-43C4-BFA4-392D0AEFD15B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6183D709-6D0B-4A1D-AE6A-F0042BDBB2A4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ABA2027D-4E98-4811-B347-F760FFDC34B1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46209866-9223-437C-959A-4E8349A25952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4853A064-4C08-4002-B86A-178D4B9A9E38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id="{C752161E-5B48-4F06-BD9F-780C4DDC745B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id="{C844023E-C409-4D55-A161-A74261A8F163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id="{A260517F-AC61-49AB-9E3D-C0CAFFCD360A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id="{FF336A4B-30AC-47BB-8D9B-B12881E74098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35" name="Group 2934">
            <a:extLst>
              <a:ext uri="{FF2B5EF4-FFF2-40B4-BE49-F238E27FC236}">
                <a16:creationId xmlns:a16="http://schemas.microsoft.com/office/drawing/2014/main" id="{8DA4C5D3-E6A0-48B9-8848-8E05502E87BA}"/>
              </a:ext>
            </a:extLst>
          </p:cNvPr>
          <p:cNvGrpSpPr/>
          <p:nvPr/>
        </p:nvGrpSpPr>
        <p:grpSpPr>
          <a:xfrm rot="17383182">
            <a:off x="6861986" y="2403416"/>
            <a:ext cx="536848" cy="303331"/>
            <a:chOff x="3699986" y="6116874"/>
            <a:chExt cx="301942" cy="170604"/>
          </a:xfrm>
        </p:grpSpPr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id="{C9E01620-F03D-4F17-8A94-3C8BE905B1FB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id="{279BD4F3-DD1E-4105-8E8B-8AAE61F28869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id="{2C6309A4-6564-4803-9AE7-24CDC2544432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id="{7139C646-7E66-42ED-B6FF-9C31F590D868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id="{65BA55F8-1E5C-4BC2-AE99-50A8C6A23C97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id="{8306645E-244A-4F9B-B33B-FBA2A96BA78B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id="{FAA35416-0614-4B8F-BB73-4624173E9679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id="{8276A90E-5EF2-4AB1-B563-206A63CC2EFC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4" name="Freeform: Shape 2943">
              <a:extLst>
                <a:ext uri="{FF2B5EF4-FFF2-40B4-BE49-F238E27FC236}">
                  <a16:creationId xmlns:a16="http://schemas.microsoft.com/office/drawing/2014/main" id="{2BBCBBDD-DBD8-42D2-A502-847883A28453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id="{995737E5-1D49-40D4-8C1F-640C0D868D59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id="{8AAE560F-8381-4E82-BBA4-3D37750F5333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id="{D01BB09B-48EF-4DDF-9B26-A6ED6B97547D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id="{1C4F7834-E3F8-4CD7-A195-2C3F48B5BCFE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id="{6E585C51-63B4-4D11-BD53-9378E8E8A8E4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id="{CA3F5C37-0DDE-4AC6-B03F-0F32EE681C0C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id="{A614CE6C-7A5C-4257-9888-60775D232BB5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id="{568977F9-3FF0-403C-B3B4-700E96862020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id="{540B9857-3C89-467D-A34C-C5C3734EF5CB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id="{78EAB27D-0ABC-4B26-B156-7B5617DF162D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id="{D93A0F54-8941-41DB-97CA-ED914A5B0703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id="{27C7926F-9493-4B76-8682-F30E9C02BCD1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BD192071-2DDA-404E-9463-24980C730B4F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58" name="Group 2957">
            <a:extLst>
              <a:ext uri="{FF2B5EF4-FFF2-40B4-BE49-F238E27FC236}">
                <a16:creationId xmlns:a16="http://schemas.microsoft.com/office/drawing/2014/main" id="{8E18F3E6-327D-4F1A-938A-42A248586FE1}"/>
              </a:ext>
            </a:extLst>
          </p:cNvPr>
          <p:cNvGrpSpPr/>
          <p:nvPr/>
        </p:nvGrpSpPr>
        <p:grpSpPr>
          <a:xfrm rot="19517436">
            <a:off x="8397598" y="2251266"/>
            <a:ext cx="596122" cy="439769"/>
            <a:chOff x="3625593" y="6426852"/>
            <a:chExt cx="335279" cy="247341"/>
          </a:xfrm>
        </p:grpSpPr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210F7D01-BFC8-4514-B184-3750F8373DDC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95C4C842-FEFA-4E2F-A277-DBE5025AAB2F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id="{4F9D7457-AE16-4E78-8214-321E27C0ECC4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id="{6D81AD7C-A746-48CC-9BFD-E0CF1C55B9B7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id="{D60A9396-1E8F-4356-AAF6-6D2EE0A46D9D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id="{49A464E3-7752-41FF-8B93-D55C3A0C8031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id="{0CC9E8F9-4304-45B9-87F6-0749C0736FD6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id="{9939DF3A-37A0-4FC3-BC04-0790CAD9B32D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id="{51717AF2-4157-461B-A33B-D1A66E190F01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id="{25C99D92-1138-411A-875E-62F54741BA2C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id="{C0C6059E-5754-40AB-8EE2-E71FC729F798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id="{3EBA2AFD-8D90-471D-B812-005756BB9F69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id="{CEF9FB73-135E-44E3-8B79-82DD10C47E75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id="{4A8CF743-C8FB-45BD-BAC3-2D8C5452D05A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id="{858FB3AC-C286-4008-AA0D-9153C50BEC32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id="{914D68A1-0B57-41F8-A87E-DDE7F659A369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5" name="Freeform: Shape 2974">
              <a:extLst>
                <a:ext uri="{FF2B5EF4-FFF2-40B4-BE49-F238E27FC236}">
                  <a16:creationId xmlns:a16="http://schemas.microsoft.com/office/drawing/2014/main" id="{0F92B118-984F-4595-8E16-5B19670FB732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id="{F3409374-BDF0-4641-A1F5-2D08988331B6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id="{59090766-E72C-4667-8334-6C8EC75E6930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id="{7CD9C18E-19FC-4AA5-AEA2-8953069F223F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id="{AA64A09D-9383-43A8-B612-1F747E37519C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id="{DCA9647E-0E82-4D4E-A7C6-1C087767663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81" name="Group 2980">
            <a:extLst>
              <a:ext uri="{FF2B5EF4-FFF2-40B4-BE49-F238E27FC236}">
                <a16:creationId xmlns:a16="http://schemas.microsoft.com/office/drawing/2014/main" id="{8631FC74-4E8A-4C12-98A2-BC75C5F02A05}"/>
              </a:ext>
            </a:extLst>
          </p:cNvPr>
          <p:cNvGrpSpPr/>
          <p:nvPr/>
        </p:nvGrpSpPr>
        <p:grpSpPr>
          <a:xfrm>
            <a:off x="7423389" y="2425097"/>
            <a:ext cx="406447" cy="310013"/>
            <a:chOff x="3617118" y="5760691"/>
            <a:chExt cx="228600" cy="174362"/>
          </a:xfrm>
        </p:grpSpPr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id="{C6EDA47F-08DA-41A7-9AC1-713B7892BDE3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id="{A22DAD20-32DB-41CD-A98C-7D3CBAC94BBD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id="{C4C03C11-BD6B-417C-BA19-71192F17F9DC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id="{B648BDF8-C2C0-4471-9428-947F85346DE2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id="{EC88CE84-DDAE-425C-ADB9-072868A85CCC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id="{12B543B0-CB40-4E32-B264-F3219CE9068E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id="{D04CE124-3938-4D38-8EB7-D491A59BA15E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89" name="Group 2988">
            <a:extLst>
              <a:ext uri="{FF2B5EF4-FFF2-40B4-BE49-F238E27FC236}">
                <a16:creationId xmlns:a16="http://schemas.microsoft.com/office/drawing/2014/main" id="{60EB9A90-6599-45C1-B07A-8B2B2DDFA281}"/>
              </a:ext>
            </a:extLst>
          </p:cNvPr>
          <p:cNvGrpSpPr/>
          <p:nvPr/>
        </p:nvGrpSpPr>
        <p:grpSpPr>
          <a:xfrm rot="21268190">
            <a:off x="8644551" y="1410513"/>
            <a:ext cx="411145" cy="360074"/>
            <a:chOff x="6809793" y="1954053"/>
            <a:chExt cx="1048808" cy="918528"/>
          </a:xfrm>
        </p:grpSpPr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id="{CEA8DE77-386F-44C7-A1A8-768E86470CC7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id="{685644CD-E6FD-4D0E-B89B-9DB7413BC1A2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id="{1E67029F-0447-4573-A61E-360DFE3E151C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id="{36ACB678-6FB0-4883-BD95-7F0D81BD3C17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id="{46B206BF-D63A-4720-A8E3-ED417FB9D77B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id="{4CC62BE1-4E12-4ED8-96DD-F8A8C57CBBBE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id="{ED95A3B0-20A8-49D6-856E-66CF4082B8B6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id="{D72215C5-B0BE-4AFE-AC23-26662AF37CE0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id="{6A472391-EB6E-4D5A-8F30-965B170E7315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id="{B7F6BD22-C6B3-4D7A-A7DF-49596087DEFC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id="{18865F7D-C1A9-49DE-BE07-CA843973EFF0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id="{6CAD3B8B-A2A0-485D-89F6-FB10315E31AE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id="{1D6BE510-FE78-4BAE-B402-850F7E2302FA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id="{056964C5-0972-424D-8105-474AC20F713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id="{978D3B0A-4D54-4381-B671-CDA63225B15C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id="{0AFA5368-4BEC-495E-B5B7-34AB8C768A42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id="{C25E6391-97A2-4D1D-B6F8-8E7D64A511A1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id="{3A196A4A-BE79-4229-A0D1-CB8E645EBF46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id="{213F88B3-0CF2-426C-AB6A-A61514B6A87B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id="{109B56D6-35E0-4451-8CAA-3FF9233E3F8C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id="{5B5AFDB6-3B1C-4656-BC71-1C50A4709B15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id="{CF75E79F-A7BD-462D-8F67-CAB00C8F5A11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2" name="Freeform: Shape 3011">
              <a:extLst>
                <a:ext uri="{FF2B5EF4-FFF2-40B4-BE49-F238E27FC236}">
                  <a16:creationId xmlns:a16="http://schemas.microsoft.com/office/drawing/2014/main" id="{0A84525E-6DCB-468C-A46A-D673627767DD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id="{72C8C106-F7B7-43E1-BB1B-F712BB794057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id="{9DF485C2-62F5-4FDE-9F97-70924FD0CDE4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5" name="Freeform: Shape 3014">
              <a:extLst>
                <a:ext uri="{FF2B5EF4-FFF2-40B4-BE49-F238E27FC236}">
                  <a16:creationId xmlns:a16="http://schemas.microsoft.com/office/drawing/2014/main" id="{60D26DB9-5167-478F-8CA4-C51D6DDB1789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id="{2D09BB82-B106-46A6-ADF1-06DFA4FAE25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id="{16C91518-C885-4DB7-85C9-5C6DEC6BBD76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id="{6DEA712A-787F-4970-A95A-D1064D265BFC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id="{DEA5FC93-025C-48CE-8396-0A1D26C0BB2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id="{F0D6E0EA-CA9E-42BC-916A-B0AE9D90D33C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id="{BAA629E0-E60F-4531-9154-934FC45ECC0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id="{24E126A4-B152-4176-ACD0-C3FC5D3D6916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id="{708157A3-2EBA-4CFA-B4D6-4E998BD2EA0B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id="{269149C4-BFD1-4623-A265-4530109D6235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5" name="Freeform: Shape 3024">
              <a:extLst>
                <a:ext uri="{FF2B5EF4-FFF2-40B4-BE49-F238E27FC236}">
                  <a16:creationId xmlns:a16="http://schemas.microsoft.com/office/drawing/2014/main" id="{A6FB2D40-E052-4C5D-B4AC-D8562440A65E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id="{A31E47B5-3A56-4367-81AF-B7C0D589396D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id="{5E21BE47-A4D0-4290-ABB0-18A921F5EF3F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id="{6650A399-B386-4F4B-93F7-D1A708BB3278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id="{E2685F41-007C-4F46-850B-B892CB802774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id="{6D5249F9-ACA7-48D1-ADBB-1E601E253254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id="{6241F1E3-C7E7-443B-AC23-4A1F5D81021E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id="{0D7485C0-F066-416B-B5C2-64CE82FD99CD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id="{DB125123-E4F7-450D-B060-D31CF58EA84A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id="{586D6B36-8EAD-4F1D-A9B7-8611D6241FC0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5" name="Freeform: Shape 3034">
              <a:extLst>
                <a:ext uri="{FF2B5EF4-FFF2-40B4-BE49-F238E27FC236}">
                  <a16:creationId xmlns:a16="http://schemas.microsoft.com/office/drawing/2014/main" id="{A2D1A727-5040-4E31-9315-4505C2CC674F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id="{A4076006-83A3-4834-9FCA-12FD18DAD579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id="{A219B8E3-E958-4C51-9A45-D7235C115952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id="{B9CB295D-C5CC-41A0-A36D-293B3603AD4C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id="{84F39277-B73E-411B-86DC-7DB3F682DD1F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id="{B9FFBDAF-39A7-4F13-A88E-85FEC24C8E2B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id="{10D72437-0443-49C3-9F1F-140F7AFFFC93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id="{36486240-0BAE-43D9-8BDB-83965EA4F709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id="{5398195C-E774-493E-A70B-0F797F581FA4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id="{BFA825F5-15F8-4164-AD92-3745333C5FAC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id="{F017A594-DDDD-4AFC-A948-E76E9DFDA24A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id="{7279BF9F-C427-4E2C-9B57-3AE9FD08FDE5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id="{15CA213A-9841-402C-B80B-DBEF82F40F42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id="{7F0767FF-3C6C-494C-8A23-2403F381A1C2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id="{50FD38DC-8E1F-4F23-BB10-8567438B3D30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id="{2B387776-A0A5-4B2D-9667-EBD9212BE9FB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id="{CD3201D1-C722-4C48-B2C7-5D8A98344837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id="{E6813BDE-5D96-4A48-B6A4-4B15D07DFD72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id="{D2C2E7FD-D308-4A78-BDC9-B25A0E484A8E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id="{CB96BC55-317D-484A-B29B-61F2947F19CB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id="{7E7E0AE3-B052-47CC-B4D5-4818B4922FD0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id="{8D0438D9-1D00-4620-9973-D49C76994953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id="{FE6F320C-9A7B-424E-90DE-2B85AACA3F9D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8" name="Freeform: Shape 3057">
              <a:extLst>
                <a:ext uri="{FF2B5EF4-FFF2-40B4-BE49-F238E27FC236}">
                  <a16:creationId xmlns:a16="http://schemas.microsoft.com/office/drawing/2014/main" id="{597CD7FE-489E-469E-9B74-ED4A58646020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id="{13FDF8F1-266A-404C-AFF1-BD8860280591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id="{5E713A35-7F97-480C-8638-9660D49A193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id="{37150894-0369-4652-A245-37E3D23678EA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id="{5B784938-4353-483A-81E2-97EAA25FDC3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id="{2B4CCB8B-BFDB-48C1-A076-3AC10623D0B1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id="{0EDBF402-5BB5-4838-81D1-A9029978727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id="{493B73CB-1B43-483B-BC01-C789012EFAF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id="{77B61AC8-27F1-4827-B241-4CE44E7AAC09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id="{E657B5CA-F17E-4043-8E17-9555B6986D33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id="{4622A9BA-5219-4BA0-9373-BC3C864531C4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id="{4E4907FB-94BB-48AC-9E76-609A7407F285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id="{B5E2A836-DB8F-4580-B907-C2CAB54B3164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id="{DD5A8FAA-C483-43B9-A857-DE46F93E51DF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id="{DE876B08-5182-44CD-8EA6-3D09A03A92EA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id="{3D7B1E1F-2A70-4568-B9B2-F05FD6506710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id="{AF438C46-0A50-4546-83E3-365AC4990530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id="{178EB9AC-4325-412A-9188-F6B5422EB33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id="{0A6D447C-8133-4D6E-A536-D85B08E45183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id="{6D4CEC99-A3E1-4A0B-BB7C-05B5921C4DAE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id="{E48BE3F5-A718-434C-9079-B75E2A78071B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id="{6322E22F-E1BD-42D1-BB8C-6BDD5078743F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id="{D2C83208-EBDF-4DEA-A255-5D5D3D27D08D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1" name="Freeform: Shape 3080">
              <a:extLst>
                <a:ext uri="{FF2B5EF4-FFF2-40B4-BE49-F238E27FC236}">
                  <a16:creationId xmlns:a16="http://schemas.microsoft.com/office/drawing/2014/main" id="{89786DF0-F052-4F23-BD20-814C634BCB50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id="{B8826D93-0C3F-4CC6-AE96-C196C3FD6CFE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id="{05BF730D-D06E-4769-B0D3-098A53705E28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id="{5CA7D927-95EC-4B16-8108-E6ED952C7358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id="{E36C7C24-6F15-4B28-AC79-7B711C26E008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id="{0C45D055-FF8C-436E-9277-B1CF51F256B5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id="{62D2111D-9BE2-4D59-AA39-D914D5D975AE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id="{D6574BD2-6E9A-4ADE-A41D-979C52776D7E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9" name="Freeform: Shape 3088">
              <a:extLst>
                <a:ext uri="{FF2B5EF4-FFF2-40B4-BE49-F238E27FC236}">
                  <a16:creationId xmlns:a16="http://schemas.microsoft.com/office/drawing/2014/main" id="{04BAA98D-C1C0-43DF-A85C-97BA2978E16B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id="{56852EDD-1262-41B0-8170-C0DED21485C0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id="{05DBC3E3-43B7-459D-ADAA-00A7F5F2D5B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id="{AE8A9237-AF22-4C40-93B3-F7BB0C8704A1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id="{755F4614-F692-488B-8C44-591D8A6DED1A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id="{65A72652-1C5A-40C5-90B2-E56256B9C2C3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id="{BA58B354-77C6-46D0-BEB5-F14717E1C69F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id="{ED612701-1598-4A91-9A48-F2D2FD1C5C8F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id="{F1BEC3BD-12C6-4255-9575-C8A289E9F7C1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id="{BAEAFDC4-D110-4252-932F-1AC0CACDF3BA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id="{34DAA769-5605-4F0F-94CF-DCED246F9370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id="{1C0BA525-E563-4419-A42D-E6DB3DE25D84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id="{FA2403BE-276B-4076-AB87-E10C109A947F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id="{E5F49D04-26D2-4B55-8EB9-1880AD5225FD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id="{FC8F9FF6-037E-4B15-A394-481A82405933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id="{308AB490-D376-4370-8EF3-E341AC6D020F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id="{882DD06F-ACEA-4A3E-9B3C-7F02245BE40F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id="{9D47AC03-5185-4551-A9A6-0B5455824724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id="{0CFAD7F6-3105-4B6B-8327-268EA9228333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id="{6EC7EE25-2A03-4345-A64A-9F2B90A250F2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id="{77EBBA9E-839F-45C3-9E05-A41838595D3D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id="{2830838E-1CD0-4443-A607-E1365B88AEF8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id="{C88F5052-FA95-464C-AD29-6D101015BC40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id="{A639E03D-6DB8-4D97-9BA5-AB54E9BEE288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id="{D12A415C-6210-48C6-B624-5084A293C329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id="{3D4E694C-8440-4954-AA10-F43C29FDE046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id="{571079C3-26EF-4D90-8BB4-CCD4B4E32DF2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id="{6EF1A39E-FC3A-478E-A016-EE96E7A9A97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id="{070C9BDF-F938-4017-95C1-44148A846F98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id="{89C31A17-D718-49E2-BC57-D45B5C3B1B70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id="{4F64CF61-E246-4028-8841-CDF408CB879C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id="{ECE04CFC-0948-4866-9A93-78C4449F5EA1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id="{8CE5D55A-5359-48F8-A3A7-6984FC601C77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id="{62C74C80-3ACE-4E8C-909A-0402BB7BA138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id="{98E8354B-2DF2-4806-B98E-9031BF964229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id="{D59CE7FB-6EF6-4790-8E32-B61C376BD6DB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id="{802588A1-F48A-4ED9-A770-8ADA77ADBA04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id="{D5EE015A-4618-4AFE-B5CB-7BB08454FF1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id="{C143F285-F163-46B1-8170-97AA5086C6F7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id="{D0C572AD-6502-4CD6-BC03-BCEBE9C500B1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id="{DE5F5ED2-29D8-4A9E-A315-FBCEC8E76A4D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id="{49485FAB-148A-4EAA-9FF9-83A6002703F9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id="{951DC435-36DD-4D1C-9B0A-99AB231B1B37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id="{CCCC6C13-BD8D-42EB-9F40-E415E663F08E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id="{17097D77-C936-420C-9A4E-5C41E11DF7FA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id="{A2EBF6AA-2817-4DBC-8789-136FA1F7C3DD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id="{9F3BB2F2-2AA9-49D2-9A68-0AFA53792F4A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id="{5132F98C-B01B-4E69-88ED-F071243BF466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id="{979E609E-E538-459C-BFD0-2616E16A279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id="{6B2E331F-64E2-4722-84D1-C7DCAB4388F2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id="{399D59DA-B2C8-44C0-B1A6-D663D84AEA37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id="{5C44041E-FD75-429C-B8B6-7CCD5406CDA1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id="{FCCC7071-4EAB-4855-AAF1-526814B5B496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id="{44D99C94-632E-4255-8551-8206D28F127C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id="{5D0CD7C9-DEF4-4036-A54E-60A2E365E614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id="{013DE03F-E1F7-486E-A9C7-7983DD28F223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id="{04896F15-C98C-426C-A1A9-85DCB3F49ECB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id="{EB738E62-1FA0-4738-AA23-65E7DA1065BC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id="{799D7C3F-1056-437C-BF9A-54311601949F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id="{C5B9AD40-8336-40A3-86D2-73561A0F223D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id="{1D8DA6C4-12B2-4E8D-950C-85190C562D1C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id="{372665BA-14F9-4876-AD86-BBEBAE093120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id="{57DF5E13-DDC4-4BAF-9FA7-C0F45BB8CE1A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id="{C052138C-1EF3-4B45-B160-0E326B5F4DB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id="{D2387DDE-7B43-49ED-8FF1-8F0338C69992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id="{F147C2DB-BD96-4A97-868B-0FD184353593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id="{1EB83726-9D73-412E-A59C-2D94BDAE2709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id="{1FF98E3D-83F7-41D1-BA8C-A6A5F0C12375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id="{3EEC66C3-0BFB-4D05-8BDA-EE5161E0D08D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id="{10AB9FC7-A997-4A64-9930-C6DFF6206C6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id="{B5467AE0-7C4C-4BDF-A57D-1B2EBF4E49B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id="{CB1AD953-FCC8-4F90-8DA7-24F79DE1A471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id="{66A7C749-7559-40AC-A6D9-D426A1ADE8AE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id="{BB303F40-4AE8-4023-AA86-7252FDB09D3E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id="{C8B20728-8E8D-44B5-A9F1-4632C518030A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id="{A81A4C11-D82C-4FC8-98D6-60A17362A3B5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id="{D14B0559-1A4D-47CF-9CC3-6F8FFE476473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id="{CD03C328-B02E-4B10-8480-55A7C391486E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id="{A53D7CC3-92D0-41F1-9C71-1E29EC77343B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id="{53A0141B-C72A-4A9F-AC6E-49FD7E33D1CF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id="{8F6D05B8-C9A7-4AC4-95FB-F8CF3C4B4AB2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id="{691866C5-3FA1-4C98-8161-06C5B34E2176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id="{5C5D1389-39DF-4B3E-A000-C97D1A5540DB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id="{F1D108BA-C95D-42C6-9FB7-F7E01CBB7480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id="{DD204186-B7D1-4072-AC0E-9BC3A5215EA9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id="{36503271-202A-484F-9F8B-82BEF9F84F4A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id="{CF19C58A-0B88-4C10-B5FA-C024CF2F8D4C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id="{FFD9E150-69BB-4F90-962B-E4C159D611E3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id="{61EF664C-741F-4B3F-B38D-6947A5013C4B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id="{0940B39B-5479-482A-AB9B-77D80AC6B1C9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id="{04EB3340-F21D-4602-85C9-AA0AAECAC06D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id="{A052494E-E5ED-4BB4-9196-AF13B1CD7AF1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id="{30EB87EE-92A9-4FF7-BDFB-0333A593FCD8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id="{CAAC540A-26AB-46EC-B363-9138E188C3C4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id="{A9FDDC99-51B5-4877-9E36-9449F0EA5AB1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id="{B61512EA-F73A-4C02-A627-8E966ADDE075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id="{8AC511F1-617B-4F3C-98DD-B84FB29C36D6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id="{2BF5344B-77F5-4000-88A7-F14877FAD0B4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id="{50DBDA2A-376C-49F8-90A3-A93611E5FFE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id="{8DCF5E6B-C8BD-4BB0-9056-52EE4935DF23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id="{F144C3EA-FE84-4968-B108-50A3016FC708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id="{3D87E31F-F76C-4109-A811-4A1185AA9FF7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id="{136DD939-DD49-451E-9E85-8234D022DE09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id="{F5D401B4-F3A5-481E-AE8C-7E5FCF6C2079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id="{5F049E08-8EB4-4D40-8E03-0C59440B9954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id="{663A0129-26F0-466D-B8FC-A5385D4E45F5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id="{DAA407F4-1927-4DBB-89F8-294C7092F9AD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id="{8677CB9B-D726-4157-9FAA-C3E175B8CAA7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id="{26B87F84-6BA2-4FAC-A622-D1AE49D66A99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id="{8EDB7739-7D20-4993-9994-73893700202D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id="{8790B301-F968-4E9D-96B7-8523F6EA979C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id="{2D71D5DD-C70D-481B-8CFC-285C69033033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id="{6525C43B-8FD0-4438-8ADD-B972588CF8BC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id="{8A04F665-66EC-4EA9-B014-2664FE94A926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id="{2D735816-9D72-45C0-AD64-70CB02A64CF5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id="{F8ABE76B-7D82-478B-B9BA-68993F38B5BE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id="{4D9E12EE-3DC9-48BE-AD21-BBF657A851E1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id="{E797CCA0-580F-4BDE-A44D-2B1EA2DB64F4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id="{52F2618C-3202-4E93-A52E-9FA5CEB70540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id="{DDB0333B-F167-496F-A34B-1DCF7CEBB0E1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id="{28E94372-9A8A-4148-8CC0-786B2F039A56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id="{2477A27B-6BDA-4888-A904-01A7C4889F03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id="{6002171A-F359-4D94-9B4A-5B22CAAAE624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id="{60B3E35F-FF2C-49F7-AEDF-07DC6CC0C7F6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id="{4221A41C-4CF5-4B0B-88AE-07F4FB2D092A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id="{4E32B242-4994-4E18-83D2-D4CBED3E44B6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id="{FF0F1743-97BD-4240-A739-368930C60DAE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id="{D072C6E4-4AAB-4868-94CA-0497D2A2F746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id="{EAF20D15-8DBD-4F51-8F00-DDEAF3EA601E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id="{E12D0C17-F867-41C7-86C2-2DE5B88A2888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id="{EF54CF0F-677F-4829-ACBC-D60AC3B9C56C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id="{57BF862B-EBF6-40C9-9FC1-9EE2511A6817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id="{8535BD98-2296-492A-9AB9-A2BBA9FE1A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id="{A9345CBC-F11C-48D5-A968-6B7A6CB20E49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id="{15FC4100-471E-4879-9733-E665C8A5CA08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id="{C1CE3D23-2FBA-4D9A-845F-6B62E0D841FB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id="{55579A0F-16F2-4171-B347-1E55F482131C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id="{70801454-C96D-49CD-88F4-69C21800F11C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id="{CF78800E-3351-4A7C-9DBF-13AED61E4217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id="{07A7473D-3590-4DE2-A970-BE0A43D6E52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id="{086B6230-727B-4510-A271-F0BFEDB149E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id="{A8ED63FD-A7D2-4942-968B-2A7008B43974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id="{5BB9191C-EE6D-4020-A6A4-8535DA9EBC5B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id="{8A3DDC57-69CE-4F0B-9EA2-B096CD49C0D0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id="{402C1FAC-7F15-4916-8D86-5496E7F2CA05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id="{9569753D-CCF6-436F-AA44-A81C8667A613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id="{432B45DA-A50F-4091-A42E-448D9692A678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id="{048AE49B-B9BE-4AD9-8746-AB2F28E50455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id="{69909BF2-C10F-472E-942A-BFA9F5F6D904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id="{7547CAC4-7913-4758-9395-DF832DA8463F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id="{E3E8FCB8-E1B9-465B-A930-A7ECB54A9B3D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id="{150B2FF1-9C7E-409C-A019-F9239471DFCB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id="{32F1529E-AE81-4CDA-8139-A1223C06B069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id="{24A62ABE-CE3D-4ED7-A51E-A3B49DEA8E0A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id="{BADA1ABE-BAF1-4463-B34C-12A3AC818E28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id="{54639DDE-5261-45FC-AAFA-E63FCB0F165A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id="{959AA6F0-C365-4E0A-A4BB-8508EBD4DF2A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6" name="Freeform: Shape 3245">
              <a:extLst>
                <a:ext uri="{FF2B5EF4-FFF2-40B4-BE49-F238E27FC236}">
                  <a16:creationId xmlns:a16="http://schemas.microsoft.com/office/drawing/2014/main" id="{4BE8BC63-8F98-4734-9B43-DC4006F17232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id="{C30C0E75-9585-4535-83F4-FAADB12C78CB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id="{CABB9C4B-CC91-4F2D-961F-A47DABF2BCFC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id="{DB062573-903E-47D6-BDA2-2F51822F09A6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id="{0B29DE3D-4D0D-4A06-B062-11445C671E18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id="{71093A21-635F-4B9F-8F11-0F53715D9569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id="{D78F1FB2-76EF-4EB1-85AD-1DCD0F3F6835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id="{7B7C649E-9FE3-4C5B-9E6D-AD345B872D86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id="{CF2E89FD-0156-44E1-9941-267882FA42CA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id="{8ADD874F-E2B2-43C4-97DE-3972BA66BAD8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id="{CF71D567-05DB-4448-8102-ACB4E442F7F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id="{7CDB4941-6E71-4710-9D7F-88BC88EEA9BE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id="{188CEBC8-67C2-48F5-88D5-BFE4639CE57B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id="{1F4EB164-AB85-4762-8B8C-155B5CBA91AC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id="{A23ADB27-C15F-4356-A88B-4A1B8704F14F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id="{A3508460-107C-466B-BADA-DE702C977587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id="{CDC60D34-E90F-4ADA-80A5-F346D40DE7AA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id="{C98AF016-6753-4BFA-A54A-2B6C2F9B131C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id="{00A973CB-C1B9-489F-8B50-C03B805BCA70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id="{DF065673-79F0-4117-A945-ECEE2666F508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id="{6DEFEC74-39B2-44B2-9426-BEFB9E5E6A35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id="{474854CD-DE63-4443-AD0A-179225A3170D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id="{CA8DFC15-D86A-402A-B67A-7A06D171B6AF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id="{FBADA75A-81FC-487E-B05E-731473177F3A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id="{0F7FBF53-3AF7-4F19-95C0-559E6A606063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id="{ECC6018F-40E5-42D2-B2E1-C62D837B3BA1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id="{87523D6E-566D-4FF7-BAAB-55FB3902FCF4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id="{EBFF5F7F-EB6B-420E-B0C1-DFD2E6CFB858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id="{A984533C-D69B-40F5-8C16-8493BFEA3EDA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id="{FC61047B-3E2E-4580-ACC4-D02482133A4E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id="{F2C935DA-8F42-4B10-9E00-BEFCB53F4FDA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id="{1BE3232F-3F86-42AD-A8A6-E036DD564212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id="{D19EBAA8-9346-46E3-A2B2-300320135CA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id="{C06622C9-CF4F-4AF5-B166-8A989A1EFE70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id="{31238541-9F70-4408-BEF7-F5C2911025E9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id="{C06B7265-2CB0-4559-A85B-277EC4655266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id="{9C825078-4234-4AF6-888C-BD1672211D3E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id="{3F16621A-FBC5-491C-90A8-83E9B30DC466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id="{D0C14A7E-CF97-458A-9ABE-C4743135191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id="{F4E920FB-3BE8-4EE1-A6C1-EBE732B61F7B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id="{45C282A0-4372-4D20-B8D9-B5BA4BCAE6E3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id="{9E1EE996-320D-4AF8-B39E-B85D242C7DAB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id="{BCBF7970-6330-4071-8E28-353F6BB0C3DC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id="{E73DC8C0-FC71-4ADF-B9CC-F89997F9B09B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id="{A767C3F9-721E-4D92-8A84-436E0E18CDC0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id="{AC68E0C1-95DC-4363-9E8B-AB2AFC6A0548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id="{612EEABA-72E2-498C-A5FF-5BB4F6581F3A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id="{8A582A7C-0404-46CC-98A2-FC55E061B9E3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id="{59A09CD1-F06C-48E4-AC04-63FE112CB071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id="{6E3978C4-4B2D-499A-B262-27D82BF8ACCD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id="{1892146A-3534-464D-87F9-106213CB9A10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id="{0870C8DD-0907-4AAB-9014-3675133FDA2D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id="{016D0126-AF4B-4F98-9685-ACFBB4440AE9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id="{05DC6CED-3159-4937-8D89-C4C3634D9F27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id="{A01DEED1-10D1-4981-A1F3-863E34C840D5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id="{B0C640AE-B141-49F2-B6D7-CBE9AE0A3B28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id="{8285F23E-E66A-4F4A-B7A3-55BB8A12925A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id="{975E2696-246B-4AEB-AB31-2F87EE9E77C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id="{C333A7D8-E9CF-4FCE-A9C3-032446DF59E8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id="{BF11BE1F-C6AB-4DBB-B46D-5FCBF042B688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id="{CFB272CC-A46D-4A72-A6C9-57A91ABB0A0C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id="{75B9686B-4A6A-4F83-9BB0-00C3BB37F2E3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id="{BAA0CA3F-CDD0-4F7C-9DC0-7C67661555B3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id="{9F44A4DE-BB39-452D-B3D7-33CC01336D29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id="{F570234D-A583-4A91-B62A-047A3342785B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id="{88FD9642-0AB4-48B8-8B03-50B0CCAC8492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id="{1C586702-0619-4B66-B606-8A67B9F4482B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id="{481141DB-BD7E-4AEA-A85C-6754B04A1737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id="{09E5AB1C-EB18-4D86-8997-085164885377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id="{A3C79384-1593-4634-A086-7CD211B9488B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id="{74BC73BA-93FC-4E87-B1D2-85130AB5F71E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id="{BC88E9C2-9C28-43FB-9CB0-CD65AA3EAFD9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id="{2EC1C147-7CB1-4BF6-AD74-DFDBBD59CFDC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id="{10AD6D78-0CA9-4029-A069-722317CEA115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id="{524C3602-ED98-4C3F-8E8F-24EDBBBA6122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id="{947A6EAE-4915-4D03-8A53-720A5CDFB613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id="{C9FE0827-CD09-4C73-BC2F-F2F359F88FED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id="{CAD14CEC-BAD8-4810-BA2D-C9CB4624A08E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id="{941B7955-B89C-435A-8FE2-46CE945DE674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id="{2E2F72BF-3A40-4BAC-A054-05B0D6416ECB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id="{6C27751A-3C97-4A30-AA08-697ADE3A03EA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id="{AD3B9A28-238F-4611-922D-6D6D7AB14F0D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id="{09E70F14-5BAB-4A98-97D7-C4DCEDBBCD5B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id="{20EDDAB1-8851-42B0-AE7A-C15C8EDE1C4A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id="{DDD67835-AEEE-49E0-A7C7-EACC11FA511E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id="{DCF4618A-6413-4D37-94D9-1D3830C9640A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id="{B7ACF3C1-8556-4810-9357-9ECCFEDD3811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id="{B40A212C-E911-4106-BC0C-A519359CD6EF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id="{C42C16CE-C873-4756-952F-752EA02D0D84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id="{6C241D50-ED22-4566-80F7-B0B2D50F6F4F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id="{66D90DA6-3882-42FE-94C9-7795DC3F41FF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id="{F090B632-DDE6-4F7B-B884-FAB02EDAD5DF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id="{80459B14-AC64-4C47-9ED2-6088DD2E17A4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id="{4305B68F-17E1-48C6-85A8-E864AF31A0BB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id="{ADD776B9-63E0-4FBF-AC50-0C4B19DDB084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id="{63F434E8-038E-4F5C-AF1B-7D1224CC58AE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id="{D37F0856-3803-457B-851B-F46F9D046414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id="{123EE205-E8AA-40A9-B5FA-7286BACFBF4D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id="{BE73C258-1A9B-4545-949F-4DFE86969FED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id="{5044FDAF-B8EB-4285-9C79-DA4222548490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id="{0AAB46C6-C9A0-4DA0-803C-0FBF73E3E1B5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id="{D0EBCDE9-F1EA-4E87-A463-EF858C51F45F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id="{6E3F4254-F80D-4586-8837-EFB7C05EDB31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id="{485491F1-FBFB-4BB8-BA17-B1882C4EDA15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id="{382CAC91-6237-4A5E-A07C-3A18D76C3C41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1" name="Freeform: Shape 3350">
              <a:extLst>
                <a:ext uri="{FF2B5EF4-FFF2-40B4-BE49-F238E27FC236}">
                  <a16:creationId xmlns:a16="http://schemas.microsoft.com/office/drawing/2014/main" id="{C7991656-9186-40CD-99A8-BA9F93437749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id="{2927F24D-5600-44F9-AB3E-002B4CD730E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id="{F79CED84-1D81-41A2-8C00-59A64DA05AE8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id="{59C4ADC3-9496-42BD-91F2-5205402AA0F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id="{BC89BF70-B5C2-470D-A218-DECD07CF4125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id="{136F1B5E-5E0C-4299-9BBA-13A94EB77ED7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id="{48DA96FD-6F8B-46E5-BB84-C81C8FC0E3CB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id="{57AB7F5F-675E-4A9A-AC96-D9E8AB6F7C08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id="{B986A197-C3BB-4D89-B598-1A8EE33175E6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id="{940F457B-084B-478B-BB14-D826F728CC3E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id="{82F33AC1-AEA1-44CB-9859-F8398074F6F3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id="{21A6D066-704F-4796-80C9-78E4A29B3B9F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id="{BBB19F57-3044-470B-AB0B-71F5CD3228FE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id="{B851D361-C33E-428D-A90F-7113B8A70873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id="{D36CCD4E-0A1E-49C7-86A8-4EF9F33EFBED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id="{45CBFE88-0EFC-4936-9101-289F736D46E8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id="{9A7CBA34-1875-4BDC-A1D3-C52D0EC644C6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id="{37B3BADB-ACAD-4160-84EB-D5E3E6607750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id="{A93683B1-3CD5-434B-8370-8AF54B7C667E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id="{72613D70-8AA0-4213-99A5-8761DDAC47DE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id="{8A3ADF2A-761D-4EA3-9783-63C01E0F9709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id="{FE20710F-8119-46D6-8ACB-CD7D82C84F51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id="{ADE17382-60B7-4D59-BD43-9CF03FBB0ED4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id="{DF80959D-2545-4E6B-8CAF-81D6621D5951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id="{8DEB89A2-7D4D-4CC0-9B2D-E3489EB5C05F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id="{DA390284-7E12-49A7-BC50-71592A198341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id="{B3CA9A45-25FB-4F8B-ACEB-91DB5D00D678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id="{3A9AE62B-7F06-42A4-B5D0-86D5E50B046E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id="{D1BB5C58-6CB0-4C6A-9C9E-AF46F1E878FF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id="{41B9E493-4601-4DAF-BD68-88F957CACA5E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id="{BD8B915E-A7F6-4446-901F-5EF8D378389D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id="{42236E67-79D4-4DBE-85D2-6FC9E2DA463F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id="{392438F3-97BB-410C-AC6C-FDE961EC77A5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id="{95095D5B-A38F-4E9F-ADFD-E67674ED7738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id="{16329EFB-3786-4840-8D0B-4709E0DC399C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id="{A1F5C198-5C22-41DB-9C6D-C47BED7DDB2D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7" name="Freeform: Shape 3386">
              <a:extLst>
                <a:ext uri="{FF2B5EF4-FFF2-40B4-BE49-F238E27FC236}">
                  <a16:creationId xmlns:a16="http://schemas.microsoft.com/office/drawing/2014/main" id="{541A8B03-B434-4631-971E-274954D5C487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C25F5B34-4397-4AA9-97D4-AF0E7FBC4AAC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8056466A-42BE-4CC4-9EA5-8ADEABCE997F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3476E5E7-5338-46D0-9F89-9AE101171091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9B933B12-D04A-4DE4-9072-7D8357776FB2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id="{260C13C9-AB89-4251-8235-4378F6B6CD13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id="{BB1BD15F-94D6-4BFD-B750-B1234DCC30B4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id="{617994AC-9DF7-49BB-81A1-37F281B57334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id="{71CBC088-95F8-4438-BDE8-9846BE00875E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id="{ED87BAE5-ABE8-4C58-A960-DF9A77B78A3D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id="{2121B4C9-FF2B-4678-94B0-F1B2AD24135D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id="{643F4C2C-135D-46CA-97B5-A7B25C769E78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id="{2EC98D74-998F-4EB7-A843-43355E7754E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DB46A8D2-1AD2-4AA8-BEC0-D91CBFF6AB91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EAC63669-8132-4DFD-BD1A-9FC29C638679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183F56FF-1402-4D6F-A0CE-9326F35500EB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9D08DA12-8158-486F-AAA5-C7B9FEF81B92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B3184952-790C-4B55-8E60-596886A6E48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1948EC91-6209-48FE-8761-86713BBB110E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13E134E6-AAEA-48B5-B9DA-B99DC750F284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1F5623A0-29E0-4355-BB93-C2CA4A39602B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48E7A5F1-B42C-4187-AE3C-B96ACF1DFFEB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2E7C1131-4E23-4B34-9160-3C9747FE6871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1A48C981-84F9-4EB3-9525-195A694457D0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1CCCC07F-08AC-4F9E-ABAF-21466BC42AEE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E1177932-636E-4452-9AA0-F7F4940BC235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BCDDB874-4A70-42F2-8CE3-99D539FD3C18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7D943405-DCFF-4B17-9B1E-E8783674A32C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9593D4F0-F10F-49A1-80C3-1420DADF8F8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C94B9E97-B7F7-42CC-91F8-877A67985EB7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62BCDCB1-A4FC-42E2-B61F-5A6F54FC308B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A10B4C0E-2900-4EAF-9C9E-FD966AB7F026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369A8E54-B7F0-4DDB-BEB8-5E8F09DE331D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74CFAD64-7009-4025-9547-21A9209B73C9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99F172FB-AF01-4A1F-88A3-7D61DE139059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CE59BAFB-3E5F-407F-95C7-0BF41688A7B8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D2635A2D-559D-420B-B560-92AC5A3F3463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3B81C634-D7C2-414B-BF09-A9B490C9CE6A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25" name="Group 3424">
            <a:extLst>
              <a:ext uri="{FF2B5EF4-FFF2-40B4-BE49-F238E27FC236}">
                <a16:creationId xmlns:a16="http://schemas.microsoft.com/office/drawing/2014/main" id="{9D49E664-B576-4A53-8E19-574031C08EA5}"/>
              </a:ext>
            </a:extLst>
          </p:cNvPr>
          <p:cNvGrpSpPr/>
          <p:nvPr/>
        </p:nvGrpSpPr>
        <p:grpSpPr>
          <a:xfrm rot="21268190">
            <a:off x="8445647" y="772712"/>
            <a:ext cx="365021" cy="463479"/>
            <a:chOff x="6843236" y="157160"/>
            <a:chExt cx="947072" cy="1202528"/>
          </a:xfrm>
          <a:solidFill>
            <a:schemeClr val="accent4"/>
          </a:solidFill>
        </p:grpSpPr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F60EC4CF-6E8F-483D-B3FB-538D9BD6AD51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1B5FBBAC-AF40-4FC4-A013-52FBBC148645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17F2BA32-10E5-429A-BB7F-14E03646CB43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1828F8B5-5347-4389-8FE1-5D93CEFCE2F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4333443A-13C2-48E3-A0D7-651FF558B1DB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871687A1-BC5A-409C-A3E0-D266402FE064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F7DDBD35-4825-40FE-B61A-383F62BE857A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E5A6F2CA-AC22-4D4C-9227-C36545095E1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DD954AA8-DCD7-4038-A027-BFBA4A779447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B1D397CF-EF47-4A59-8A69-EC8F7D2DBBD9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id="{83575156-0EE5-4D4F-B639-3A381B31E750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id="{EDBCC7DB-C07D-4A15-AE1A-B4482D7FCF23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id="{C7766673-3ACA-4CB4-A1BF-D1F01E324931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id="{C6CB651D-39DA-4648-81C3-74337A49AE26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id="{BAB502BA-5705-4DE2-9EBD-7E705C72589A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id="{329F45B3-3095-4577-8A7B-C1A8FDB0B129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id="{4AC86A2D-0A71-409F-9943-6E6EFA33AA4E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id="{DE581422-DDAE-4781-8513-B04106F0CF9C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id="{FADC056D-D91F-4ABD-91F8-8F8DDB7BF9BE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id="{A04DABBA-7D94-4F26-88AF-A4C88AE90B64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id="{42CD5719-2918-4886-99E6-F5D4EB5EDA00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id="{002248E6-F41E-4F6A-A474-FBFB0F5DE8E7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8" name="Freeform: Shape 3447">
              <a:extLst>
                <a:ext uri="{FF2B5EF4-FFF2-40B4-BE49-F238E27FC236}">
                  <a16:creationId xmlns:a16="http://schemas.microsoft.com/office/drawing/2014/main" id="{C68AD168-0666-4990-B6AD-15346FA62CA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id="{2E114086-43F6-4B21-A629-A89C918801A5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id="{131BDCA2-91AB-4323-AB32-E02927C01405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1" name="Freeform: Shape 3450">
              <a:extLst>
                <a:ext uri="{FF2B5EF4-FFF2-40B4-BE49-F238E27FC236}">
                  <a16:creationId xmlns:a16="http://schemas.microsoft.com/office/drawing/2014/main" id="{0F9876B0-527B-4EBE-B892-ED41661C48F6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id="{1EFB33FB-7341-41AD-BD20-73724647F0C6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id="{0DA2684A-3212-4FD1-BCC1-9EF6EBB448B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id="{505A1B8B-4AB3-4CFA-A54D-2D648A1F9918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id="{A562631F-A6F2-427B-ABFD-1194D8EA99B6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id="{AF9A9864-7D78-492E-9164-C0743752850A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id="{26A9BC6C-4017-4B80-A7FD-830FEBA2E372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id="{BA3378A3-5084-4CA6-A50D-3E238713809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id="{9F93A2A2-A3FC-41C2-8D7A-4477BE2917C1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id="{AB51C823-93F4-4D4A-8A66-B2EB0AA3748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id="{33E501C9-78B9-4239-AD23-00E1ABF159F3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id="{4F2B9D60-42B5-4BF5-9987-0DE6CD39A735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id="{1B831B75-26C4-4098-94AE-CB6A5B26F7EC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id="{C6F426D2-626D-4BA3-A901-0956D13EEFCC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id="{5FEE0CA3-1480-49D3-885E-9D1DD692BB66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id="{9091DCB5-1684-41C3-8AA4-001310B8A519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id="{2092BE7B-065E-4847-8ECA-D227800D00FD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id="{CEBD94E2-02DF-4874-8FA4-B9C3FCAED56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id="{385F6D8C-069A-4E34-A825-22A8F0E2D7A6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id="{D8166150-8295-412B-A0DF-BFFBC7E3750A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id="{A8B4675B-B0C1-4919-B791-96FE27256CC9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id="{EC811493-6159-4D43-86CE-8424BDA6DE05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id="{A2BFA02C-D83F-413F-85EA-EBCBF2316B74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id="{F0DFE2A9-F806-4390-8240-0145CF4E3B91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id="{9D66F807-9383-4925-B3A6-9C38F3FE37A0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id="{A8A3E46B-1FD6-4970-B919-8FF3B657FE4A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id="{50AB5008-75AE-4E4D-8361-55139DB91E81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id="{AEF3E89F-2612-4B92-94FC-AF93BB0BF944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id="{4E12F781-6396-4FB8-AC21-FB87EB429AC5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id="{CE5A4196-8ECE-46CC-ADDD-0C99A8044D64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id="{5FC2FDC2-5943-4029-AD45-F577C7FC403A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id="{DC799D46-6396-4B83-91FD-0F72A06454B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id="{E1E918AF-41EC-428E-BC2A-0E8854AF58B9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id="{E7C00A59-C5D5-4F92-B4E3-29715FE49A55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id="{A8D49C81-A188-4FA1-AACB-E709F65E4FBA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id="{0F757388-707C-4834-92E4-88A6D1CEF923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id="{EE65E8E6-71C4-47F6-995E-2BA3E9D88045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id="{70161074-4056-47B2-A803-35DC874A6B38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id="{B91F6E83-41DF-4DCE-9239-322617AB3EF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id="{95A45738-1945-45E1-9D41-4DE2A6EAE9F3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id="{90D64FB8-A998-456F-8576-5E6B11A6773F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id="{A4E5F8B9-7EA5-4A38-BDF5-3DAB6C653A81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id="{4A72D313-7C5D-40FC-9932-A681C1453FC2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id="{0C3B792B-8B65-4E04-9EB6-E2C90CA61E51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id="{3893C058-90E5-41D7-A8ED-91EE1B50D8AC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id="{FFCC6C03-B64B-403B-87A8-09B361D3064A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id="{0A9C653B-23BB-4A3F-A4A3-A518CFBBD209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id="{8D516B9F-469A-4AF5-80CB-4CB79855E4F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id="{F3A668B3-E964-46E6-A74F-EAE453E1F2F0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id="{4C7931AB-6BAC-42E4-A01F-A8F1F4F9D6FC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id="{E4DE352E-93B5-43F8-87C8-130FDDB68235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id="{7D4E715A-6B9F-4BCB-811A-6EAC111362E6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id="{6E214D68-4A02-4C96-ABD3-C5FD683256BC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id="{B19615A5-9389-4487-86FA-6894CDF97DFC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id="{39A0BD85-80F4-4ED8-A432-0FB6F360FD63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id="{B6765391-7443-457E-A7A1-4ADBCD4DD7F8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id="{3A8EDA14-E44C-4AEC-B51E-C5E18E3DFD9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id="{C0C1B138-0DC5-4509-A2A9-01528628357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id="{1D78262B-AA81-4D8F-B8E3-1349E38E96FF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id="{799CE7B6-544C-4D2E-A79F-39ECC1CC6627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id="{E1B26CF8-97C7-412F-80BC-003A6F91360D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id="{62211515-8B9A-4865-BA3D-D0D3BF83CFC7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id="{424C4D1B-1FE8-4980-A1B1-9CF12B9D923C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id="{489DD780-448A-4E68-A272-9510E7FDABA6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id="{936F0A53-FF40-4645-A81E-945624583F00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id="{EB409286-71B3-4343-B0B5-08AE5C692C14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id="{4E37D450-9231-4292-A26B-75345E275C5F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id="{D3BBCFBF-A45A-4BC4-A51C-B66CAE63C8A4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id="{1E1C325E-1AD7-4FC4-8336-EB926C989B52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id="{A120DB42-AF7A-4E09-8947-2E63D61AE2A2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id="{A46BC1D5-F555-472F-9926-A6FEEF79E9F3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id="{AE926698-E00C-4584-9C54-09091960F159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id="{81972774-3568-42D9-925B-D8B96196771F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id="{22C8897B-CB05-4A92-9378-26C253F44668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id="{71DED567-DB7C-47D6-903C-B91DE1E1F87F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id="{3611B4B8-119C-45A7-B439-0E0E78FBA48C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id="{D3DB79CC-9992-4679-9ABE-4429756D634D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id="{E36D50FB-1F1F-4E03-B165-B1ACF2596458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id="{94E01455-E4F6-46AC-9CA9-90B36A50FB61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id="{3A21A1E6-761B-4A5D-A477-D4226B3DBF95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id="{4C1622DB-D058-47F3-BC61-BC5EED960B72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id="{047A220B-643C-4A84-9B77-8CF2F22EEB5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id="{3BACE8C8-F6AC-416C-8F59-63740743CFA9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id="{1AAE3A46-560D-435B-AB86-03F8E286D575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id="{13BA16FD-61EA-4FE4-8EE7-0949C870AD10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id="{487D8AD0-AEF1-406D-8976-D822BF4E5BFA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id="{C8EC45F6-A3AA-47C6-95B2-E0249B2DA4A0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id="{8E34484A-2EBC-4095-960D-B599C3CF7E89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id="{8106B455-F635-4A83-919C-ECDDF7DD25A4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id="{75E0328A-36F6-4DE7-9D58-32CEE02176FB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id="{FB22FC9F-E1E7-4BAB-AEAD-E8EEDF10CBA0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id="{8D05825A-93B2-4473-8A25-BAAD0DC62E14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id="{F1560934-220A-4C15-ACBA-E349F067FA00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id="{F04BD3C3-05A3-4529-8204-A411F87DDD0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id="{BDAC4162-223F-481A-A228-EBD40AFDF3FE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id="{2A115AF3-9893-465A-B8EE-B30305E187C3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id="{D762FAC7-E380-4252-BF2B-E6F71F74420A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id="{EEBCDBA9-463C-4FB2-A0AF-33C17F292F0C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id="{6FE4E92D-BD28-409E-A6E0-2CAE44FD0BF8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id="{D6B851A3-8776-4321-8B45-2861A6D62E6E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id="{94BD13AD-8C5D-4E1D-AD7E-B06A953E30EF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id="{BCB4E1E4-26BD-457C-9FC1-4415BF018A10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id="{39456C2B-FAE6-476D-8813-BA13D27908F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id="{6ACBCE42-8EF7-4C7C-8D96-2AABFDF7C20B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id="{40FAD58E-513D-430B-94E3-460DBA7AD623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id="{F782F613-D167-47CD-93DB-EB351FC3630E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id="{69525693-F843-4018-B90F-627F3239EC25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id="{2F9AABAF-5CED-433D-BEF5-316D4FAD956E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id="{819EBA2A-68BD-4283-9B02-33705D186010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id="{1947527D-9860-497B-AD41-9EBB333BA016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id="{F2643442-BD1B-4618-B90E-989179C0C280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id="{595B2358-5735-4338-9D79-B9EF6169B4F4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id="{254EBBB9-86B3-4E3E-A897-CE6765ACDBBD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id="{C8C94FBE-5BAE-48C6-ADDE-6C05E7175EF1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id="{3C4ABC09-1EBB-41A8-9D7E-4DED95D94B45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id="{F3A2C817-E989-4279-B8F9-A4EA668EEF4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id="{09E79854-6CAE-46B6-A15C-9FBCABBF2F32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id="{E2954E95-AC32-429E-821C-571C6AE788A2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id="{3CF6472E-62C8-4E31-BA8A-E9ED1F1A1BAA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id="{E5799F67-3778-4A28-ADEB-B23464C70042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id="{00A0624D-8FB2-4152-B21D-3AE14B2F408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id="{709AE188-F4B2-468A-96DB-4F0E2E8ADB2E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id="{87F319BB-6A36-4730-BEEC-CC42DAF8D4E1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id="{D1057D7C-00F4-4614-9DE4-99AC8E311221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id="{07C9EF82-4FC9-4D72-BC9A-49C35D46254A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id="{E3BB0ED7-C46F-49B0-9CB0-468696C09D34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id="{082FB893-3308-4638-A6F3-24F5B3BBB62C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id="{0D2B6BF0-60DD-4EA0-9AAB-C3C05C349D6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id="{D3EC1151-8492-4C8A-83F5-5489FFB5DDB8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id="{2C9F3A05-E002-4327-BB7B-A9FF219B109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id="{D6CD50E9-AB34-4F61-8892-28B55BF5AA25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id="{B6D25115-DC88-4E3C-8F4D-BCA9E3F2D771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id="{BFED282D-C388-4788-B9CB-A40728BAA4CF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id="{3B8E66E7-18AC-475D-A5A4-C84EA8A5CD4C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id="{DC482739-FDD0-4E89-99C6-5B0A9DA494EE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id="{DE20B15B-ADC7-468A-B193-1C617A6C7815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id="{F7271838-0CE2-48E8-92CD-A7CEC19A44B7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id="{2567A2DB-B24D-441A-8EA7-CB1A9B7AAC23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id="{DF42B63E-EACD-487A-9AA7-809F93D35F8E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id="{D367690F-5FB8-4E5E-8190-F47D250205A7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id="{4A20D333-C0BB-48DD-98FE-DFFC2C88DC97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2" name="Freeform: Shape 3591">
              <a:extLst>
                <a:ext uri="{FF2B5EF4-FFF2-40B4-BE49-F238E27FC236}">
                  <a16:creationId xmlns:a16="http://schemas.microsoft.com/office/drawing/2014/main" id="{C86BFD24-B4BB-4E53-B4B7-E24F7501663C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id="{374A0AD9-48BA-4E8A-BCAF-DE9753573D4A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id="{9A899563-A3AC-42E2-9BEC-60090169C502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id="{CDE137FC-14A9-4C25-AD25-A362AF26A02E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id="{25D54A90-7A9B-44EA-B75D-B41A8243BDFC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id="{7B5D0532-0947-48E7-B2E0-AD239E278261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id="{90553802-2126-4232-A4BD-E721CA26301F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id="{8FB7C20F-42A3-4FD0-BFE9-E1F744D98527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id="{FA334914-DB87-4548-9963-85AAB307FB56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id="{44A197D2-E164-4136-AD42-18F7A44082B6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id="{E988D783-32DF-4141-BD89-0B4B6F7AD8E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id="{E618A4D5-B776-47FD-87D2-345B8B0308BF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id="{1B6EA387-C5BD-42A7-B589-EF42D8072E78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id="{E17A6817-07F7-48A2-B062-7F9C5B092D0F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id="{E736F1ED-103B-4E3C-BB91-A8F29E060E07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id="{11A559DE-8AFF-489F-A2B7-12F97DDFCBEE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id="{9F93A912-E313-4D91-AC8A-0D5D887850A8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id="{49718543-9ACD-4878-8005-84081D7AFEB0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id="{220B97C3-7C24-4CCD-AE04-B67D5ABD9813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id="{DE33BA59-5992-4D4E-BEBA-9E2FE6311FF3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id="{672424BE-F611-4B51-9454-206B4802DA91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id="{9CCE6014-473C-4090-AAA1-28380C52BEC2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id="{6359726F-7D10-412E-A5F7-DBA39A8EC23C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id="{D6A83EDE-A8C0-4624-8C8A-A5DE6735CE7E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id="{BCE14931-B4F9-409A-B9D5-4704ECF2B353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id="{6AF8B63B-62BB-4408-9D0F-31BABA06DEDB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id="{7078B90C-65DC-4729-A5A7-0B058F0F68B1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id="{161887D3-62F8-4466-91A5-B64A0BD7DA5E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id="{51542437-6FE6-4AA9-A4F9-98F8F94598A2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id="{41543A52-2623-423A-A3B7-A945FD509E18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id="{A9E6B41E-CC9A-42E7-B2CC-896C3D69DBD5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id="{2BB59D0D-E293-4345-8A54-07DC009BE72A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id="{00AF7CAD-1CA8-48E6-BB01-95728A664A03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id="{3CD90826-0858-4027-A670-E7AAF0A001AA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id="{B2229741-5746-4502-AC28-A227A66A3112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id="{578DB718-37E9-42D6-8A32-91D57EE5A675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id="{397EBC3B-40F9-4BA4-83F5-4A3592394786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id="{8ABCC721-9D65-478B-8551-CE95B3688F05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id="{61C26F55-3757-4AF0-B342-1D0A5DC4F4A3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id="{CA0A40E8-72FD-403C-923C-C8111B30C801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id="{B05D198A-B517-4A21-9D80-2C8A3AC8D420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id="{BC304A81-DE2E-49B0-A5BC-D8ED80C91613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id="{3EA3BCB9-5444-41A6-A5B8-F2C633042CF1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id="{72588AF0-5D72-4031-A9DA-0046566A7E74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id="{94159CCD-C6B5-4252-97B3-1C40545DF983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id="{0FD88E75-8ED8-4ADD-BF6F-CC0B4CAAFC74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id="{29467D5F-68DF-48F8-938D-238275D0E4B3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id="{0FDDE744-B2A5-405D-8A36-96C2FBE4FC2C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id="{93ECAB9A-569A-4E5B-9D6E-8DB794DE4719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id="{66E7EE96-E5FA-4944-97B9-C5D7EE341362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id="{D7BB2885-2743-4E00-9909-2197B328FE08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id="{4F2987E7-4F9F-4A9B-AA1E-D50376161A05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id="{8F0EDC5C-237E-43AE-AA83-A67C5A8FA47F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id="{5BD1861D-097C-46BA-A03B-88C01FC3E9D3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id="{CA9B68C8-9DC0-44BD-BEC3-C9C0CD4D7F8C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id="{5A11D93B-6720-4387-AB5A-832933C46724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id="{7B77AA15-ACC0-42D5-A223-F5361B29D746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id="{65B10048-CC7C-4A66-A452-0BF971A9BE0F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id="{05C06E29-6490-4580-A964-895A5E04E2AF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id="{FC8C36A5-DC05-46AE-B73E-1880C826947C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id="{4B703111-884C-4234-BF72-6B242A92022D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id="{81D19870-C4EB-424F-8581-95AAF49A6867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id="{7F0F0888-F506-4A4C-8498-89224947A826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id="{8C50B9CA-2364-4D43-A2EE-DD5B6097B4B4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id="{5388047B-AD79-48B0-90AC-46E2A5B45A2A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id="{BF73B460-9EF3-4BD3-9AE7-F9915DEC0AA9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id="{8DDCDAE8-A541-4EAB-BB3B-795C918B572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id="{C615A1CD-3AC9-48E6-AE05-AAB4348D6139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id="{BCE1F970-C343-4FC9-ACFC-9C6F4370F19D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id="{2D5613B7-9D32-4FE9-924A-5404CCAF3455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id="{97B319A1-0D38-4873-99B5-F08D9E448010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id="{9CDCFFB5-40FC-47BA-A919-1534520D204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id="{542D55B2-1C00-470E-8C2A-D8F97C98ADCA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id="{495FCD5A-8E06-4ED5-95C3-800C30FFC04E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id="{81D47638-0931-4391-B8E5-C22F0792D708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id="{16BAC4ED-4238-4A40-87D1-18A2041D3425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id="{5F3BB6F0-2731-4DB3-A324-E47AE1F0D6A0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id="{3E926865-EB64-4B2D-A87A-F51537C01464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id="{1D88652F-8BF5-4ADC-AE56-112805CFCAB3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id="{5B737C57-5752-41FC-89DC-B49E1A957E79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id="{DB34E2D7-FBEF-4C1A-9E93-191859AC7153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id="{06DEA681-EFA9-4E97-8F94-99115141B472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id="{BFFDA2A3-844E-4FE4-96A4-D088C110F70E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id="{F5DA64AE-8F6A-4734-AA76-1AE8A2A3730D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id="{030F69FC-16E4-474C-BD28-2DA59F05B5B5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id="{B0913242-62B6-4673-878C-E7272F8C71D4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id="{5B4E3B46-AA2E-4B00-A08E-14A663DE43E5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9" name="Freeform: Shape 3678">
              <a:extLst>
                <a:ext uri="{FF2B5EF4-FFF2-40B4-BE49-F238E27FC236}">
                  <a16:creationId xmlns:a16="http://schemas.microsoft.com/office/drawing/2014/main" id="{3EAEAD6A-5A62-45DB-BA64-0C9068944BB5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0" name="Freeform: Shape 3679">
              <a:extLst>
                <a:ext uri="{FF2B5EF4-FFF2-40B4-BE49-F238E27FC236}">
                  <a16:creationId xmlns:a16="http://schemas.microsoft.com/office/drawing/2014/main" id="{7469D5E2-5DA5-41B0-8DCA-0ADEBE0735CD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1" name="Freeform: Shape 3680">
              <a:extLst>
                <a:ext uri="{FF2B5EF4-FFF2-40B4-BE49-F238E27FC236}">
                  <a16:creationId xmlns:a16="http://schemas.microsoft.com/office/drawing/2014/main" id="{90D092A1-D453-4A22-887D-6BD3F4973B2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2" name="Freeform: Shape 3681">
              <a:extLst>
                <a:ext uri="{FF2B5EF4-FFF2-40B4-BE49-F238E27FC236}">
                  <a16:creationId xmlns:a16="http://schemas.microsoft.com/office/drawing/2014/main" id="{F1CA46F0-7707-4575-9BD8-6B53662FF925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3" name="Freeform: Shape 3682">
              <a:extLst>
                <a:ext uri="{FF2B5EF4-FFF2-40B4-BE49-F238E27FC236}">
                  <a16:creationId xmlns:a16="http://schemas.microsoft.com/office/drawing/2014/main" id="{6DAA41A4-E1AA-4277-AA1B-45B388FA7CB1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4" name="Freeform: Shape 3683">
              <a:extLst>
                <a:ext uri="{FF2B5EF4-FFF2-40B4-BE49-F238E27FC236}">
                  <a16:creationId xmlns:a16="http://schemas.microsoft.com/office/drawing/2014/main" id="{82469861-FFD6-4E33-BF61-AFD185B7C025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5" name="Freeform: Shape 3684">
              <a:extLst>
                <a:ext uri="{FF2B5EF4-FFF2-40B4-BE49-F238E27FC236}">
                  <a16:creationId xmlns:a16="http://schemas.microsoft.com/office/drawing/2014/main" id="{05808C63-B8ED-4944-99D5-F2A489FE073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6" name="Freeform: Shape 3685">
              <a:extLst>
                <a:ext uri="{FF2B5EF4-FFF2-40B4-BE49-F238E27FC236}">
                  <a16:creationId xmlns:a16="http://schemas.microsoft.com/office/drawing/2014/main" id="{0ED4DA32-4263-4332-BB3A-585B29EF3591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7" name="Freeform: Shape 3686">
              <a:extLst>
                <a:ext uri="{FF2B5EF4-FFF2-40B4-BE49-F238E27FC236}">
                  <a16:creationId xmlns:a16="http://schemas.microsoft.com/office/drawing/2014/main" id="{759A8849-2887-47FD-A3AE-9CF43DFD15F9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8" name="Freeform: Shape 3687">
              <a:extLst>
                <a:ext uri="{FF2B5EF4-FFF2-40B4-BE49-F238E27FC236}">
                  <a16:creationId xmlns:a16="http://schemas.microsoft.com/office/drawing/2014/main" id="{C3404C13-06B8-4C12-AC46-958F7AAB5FF2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9" name="Freeform: Shape 3688">
              <a:extLst>
                <a:ext uri="{FF2B5EF4-FFF2-40B4-BE49-F238E27FC236}">
                  <a16:creationId xmlns:a16="http://schemas.microsoft.com/office/drawing/2014/main" id="{061DCE1C-0B9A-4B42-9402-ACE20150E499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0" name="Freeform: Shape 3689">
              <a:extLst>
                <a:ext uri="{FF2B5EF4-FFF2-40B4-BE49-F238E27FC236}">
                  <a16:creationId xmlns:a16="http://schemas.microsoft.com/office/drawing/2014/main" id="{CB9CA799-D9B9-446D-8F77-BC2F71D0E273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1" name="Freeform: Shape 3690">
              <a:extLst>
                <a:ext uri="{FF2B5EF4-FFF2-40B4-BE49-F238E27FC236}">
                  <a16:creationId xmlns:a16="http://schemas.microsoft.com/office/drawing/2014/main" id="{E3FABC26-C120-4B62-A1B0-B49B8B1C28AA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2" name="Freeform: Shape 3691">
              <a:extLst>
                <a:ext uri="{FF2B5EF4-FFF2-40B4-BE49-F238E27FC236}">
                  <a16:creationId xmlns:a16="http://schemas.microsoft.com/office/drawing/2014/main" id="{01EA883B-5640-4CB9-B0BD-B67456486E95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3" name="Freeform: Shape 3692">
              <a:extLst>
                <a:ext uri="{FF2B5EF4-FFF2-40B4-BE49-F238E27FC236}">
                  <a16:creationId xmlns:a16="http://schemas.microsoft.com/office/drawing/2014/main" id="{90E7C0C3-E196-4DD3-8512-A9C32E0FC122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4" name="Freeform: Shape 3693">
              <a:extLst>
                <a:ext uri="{FF2B5EF4-FFF2-40B4-BE49-F238E27FC236}">
                  <a16:creationId xmlns:a16="http://schemas.microsoft.com/office/drawing/2014/main" id="{9DB2E9DE-3BF8-4FEC-9988-3001364B80EE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5" name="Freeform: Shape 3694">
              <a:extLst>
                <a:ext uri="{FF2B5EF4-FFF2-40B4-BE49-F238E27FC236}">
                  <a16:creationId xmlns:a16="http://schemas.microsoft.com/office/drawing/2014/main" id="{6BD552F6-A71E-4203-B89B-C477CDDF6D72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6" name="Freeform: Shape 3695">
              <a:extLst>
                <a:ext uri="{FF2B5EF4-FFF2-40B4-BE49-F238E27FC236}">
                  <a16:creationId xmlns:a16="http://schemas.microsoft.com/office/drawing/2014/main" id="{B911B6F0-2834-48E8-8C7D-116653FA25B9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7" name="Freeform: Shape 3696">
              <a:extLst>
                <a:ext uri="{FF2B5EF4-FFF2-40B4-BE49-F238E27FC236}">
                  <a16:creationId xmlns:a16="http://schemas.microsoft.com/office/drawing/2014/main" id="{F87E0B8D-559B-4B25-87D7-B376D0817C2F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8" name="Freeform: Shape 3697">
              <a:extLst>
                <a:ext uri="{FF2B5EF4-FFF2-40B4-BE49-F238E27FC236}">
                  <a16:creationId xmlns:a16="http://schemas.microsoft.com/office/drawing/2014/main" id="{7623A2F5-E6A9-490E-9695-1BA7EE3A9467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9" name="Freeform: Shape 3698">
              <a:extLst>
                <a:ext uri="{FF2B5EF4-FFF2-40B4-BE49-F238E27FC236}">
                  <a16:creationId xmlns:a16="http://schemas.microsoft.com/office/drawing/2014/main" id="{447FA1B7-0188-4855-B0A0-29643347DA90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0" name="Freeform: Shape 3699">
              <a:extLst>
                <a:ext uri="{FF2B5EF4-FFF2-40B4-BE49-F238E27FC236}">
                  <a16:creationId xmlns:a16="http://schemas.microsoft.com/office/drawing/2014/main" id="{8ABD4FC2-A31C-420F-AE9F-8540A4E5321A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1" name="Freeform: Shape 3700">
              <a:extLst>
                <a:ext uri="{FF2B5EF4-FFF2-40B4-BE49-F238E27FC236}">
                  <a16:creationId xmlns:a16="http://schemas.microsoft.com/office/drawing/2014/main" id="{149D1D6B-E992-44F2-9889-380A902441B4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2" name="Freeform: Shape 3701">
              <a:extLst>
                <a:ext uri="{FF2B5EF4-FFF2-40B4-BE49-F238E27FC236}">
                  <a16:creationId xmlns:a16="http://schemas.microsoft.com/office/drawing/2014/main" id="{13D70CF9-5A56-4EA9-A844-E35911341172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3" name="Freeform: Shape 3702">
              <a:extLst>
                <a:ext uri="{FF2B5EF4-FFF2-40B4-BE49-F238E27FC236}">
                  <a16:creationId xmlns:a16="http://schemas.microsoft.com/office/drawing/2014/main" id="{315B74F4-9E33-43BC-8872-E99C99300E58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4" name="Freeform: Shape 3703">
              <a:extLst>
                <a:ext uri="{FF2B5EF4-FFF2-40B4-BE49-F238E27FC236}">
                  <a16:creationId xmlns:a16="http://schemas.microsoft.com/office/drawing/2014/main" id="{294AA54D-48AD-4469-B06F-3D6813D4DC4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5" name="Freeform: Shape 3704">
              <a:extLst>
                <a:ext uri="{FF2B5EF4-FFF2-40B4-BE49-F238E27FC236}">
                  <a16:creationId xmlns:a16="http://schemas.microsoft.com/office/drawing/2014/main" id="{2F853C72-BFD5-454D-8C24-8165215FF8EA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6" name="Freeform: Shape 3705">
              <a:extLst>
                <a:ext uri="{FF2B5EF4-FFF2-40B4-BE49-F238E27FC236}">
                  <a16:creationId xmlns:a16="http://schemas.microsoft.com/office/drawing/2014/main" id="{0B9DD764-060E-489E-AB3C-C9887BF700C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7" name="Freeform: Shape 3706">
              <a:extLst>
                <a:ext uri="{FF2B5EF4-FFF2-40B4-BE49-F238E27FC236}">
                  <a16:creationId xmlns:a16="http://schemas.microsoft.com/office/drawing/2014/main" id="{6807657E-B9F7-4D4B-9E43-93F2C241FA8E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8" name="Freeform: Shape 3707">
              <a:extLst>
                <a:ext uri="{FF2B5EF4-FFF2-40B4-BE49-F238E27FC236}">
                  <a16:creationId xmlns:a16="http://schemas.microsoft.com/office/drawing/2014/main" id="{815DB53A-49AB-4CF4-84D8-23AF0033504D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9" name="Freeform: Shape 3708">
              <a:extLst>
                <a:ext uri="{FF2B5EF4-FFF2-40B4-BE49-F238E27FC236}">
                  <a16:creationId xmlns:a16="http://schemas.microsoft.com/office/drawing/2014/main" id="{A437BAA1-BFB5-4321-A3BF-276BA351A7AD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0" name="Freeform: Shape 3709">
              <a:extLst>
                <a:ext uri="{FF2B5EF4-FFF2-40B4-BE49-F238E27FC236}">
                  <a16:creationId xmlns:a16="http://schemas.microsoft.com/office/drawing/2014/main" id="{A0DB050C-C533-4A93-A02C-611F86CE4AE7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1" name="Freeform: Shape 3710">
              <a:extLst>
                <a:ext uri="{FF2B5EF4-FFF2-40B4-BE49-F238E27FC236}">
                  <a16:creationId xmlns:a16="http://schemas.microsoft.com/office/drawing/2014/main" id="{0C94096A-B90F-4D23-9561-8C045961E17D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2" name="Freeform: Shape 3711">
              <a:extLst>
                <a:ext uri="{FF2B5EF4-FFF2-40B4-BE49-F238E27FC236}">
                  <a16:creationId xmlns:a16="http://schemas.microsoft.com/office/drawing/2014/main" id="{5F3A3C0F-921A-4EC8-8D2B-1B22F387556A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3" name="Freeform: Shape 3712">
              <a:extLst>
                <a:ext uri="{FF2B5EF4-FFF2-40B4-BE49-F238E27FC236}">
                  <a16:creationId xmlns:a16="http://schemas.microsoft.com/office/drawing/2014/main" id="{41E2389A-A9E5-4C21-A130-EA925A8B6946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4" name="Freeform: Shape 3713">
              <a:extLst>
                <a:ext uri="{FF2B5EF4-FFF2-40B4-BE49-F238E27FC236}">
                  <a16:creationId xmlns:a16="http://schemas.microsoft.com/office/drawing/2014/main" id="{F8336840-F730-44E0-9D27-49139AD395E4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5" name="Freeform: Shape 3714">
              <a:extLst>
                <a:ext uri="{FF2B5EF4-FFF2-40B4-BE49-F238E27FC236}">
                  <a16:creationId xmlns:a16="http://schemas.microsoft.com/office/drawing/2014/main" id="{EEC6CBC0-5C7C-412E-BC99-32356EDCF2D3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6" name="Freeform: Shape 3715">
              <a:extLst>
                <a:ext uri="{FF2B5EF4-FFF2-40B4-BE49-F238E27FC236}">
                  <a16:creationId xmlns:a16="http://schemas.microsoft.com/office/drawing/2014/main" id="{69BF0BA1-02BA-4D04-9854-A0E8DB16C247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7" name="Freeform: Shape 3716">
              <a:extLst>
                <a:ext uri="{FF2B5EF4-FFF2-40B4-BE49-F238E27FC236}">
                  <a16:creationId xmlns:a16="http://schemas.microsoft.com/office/drawing/2014/main" id="{55905C9D-4777-4DA9-AC47-330CDFE819A1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8" name="Freeform: Shape 3717">
              <a:extLst>
                <a:ext uri="{FF2B5EF4-FFF2-40B4-BE49-F238E27FC236}">
                  <a16:creationId xmlns:a16="http://schemas.microsoft.com/office/drawing/2014/main" id="{9C97191F-55C9-4F41-B23B-DAD48B6DB205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9" name="Freeform: Shape 3718">
              <a:extLst>
                <a:ext uri="{FF2B5EF4-FFF2-40B4-BE49-F238E27FC236}">
                  <a16:creationId xmlns:a16="http://schemas.microsoft.com/office/drawing/2014/main" id="{172CBDC8-F477-4882-A98C-3F685AE2F379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0" name="Freeform: Shape 3719">
              <a:extLst>
                <a:ext uri="{FF2B5EF4-FFF2-40B4-BE49-F238E27FC236}">
                  <a16:creationId xmlns:a16="http://schemas.microsoft.com/office/drawing/2014/main" id="{2607C389-D9E5-4EFD-9D55-84725EC8C569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1" name="Freeform: Shape 3720">
              <a:extLst>
                <a:ext uri="{FF2B5EF4-FFF2-40B4-BE49-F238E27FC236}">
                  <a16:creationId xmlns:a16="http://schemas.microsoft.com/office/drawing/2014/main" id="{F940BD77-ECBC-4706-80D2-66C5D3FE2BF8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2" name="Freeform: Shape 3721">
              <a:extLst>
                <a:ext uri="{FF2B5EF4-FFF2-40B4-BE49-F238E27FC236}">
                  <a16:creationId xmlns:a16="http://schemas.microsoft.com/office/drawing/2014/main" id="{9041E946-EF65-4E1D-9135-D92857EAEC48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3" name="Freeform: Shape 3722">
              <a:extLst>
                <a:ext uri="{FF2B5EF4-FFF2-40B4-BE49-F238E27FC236}">
                  <a16:creationId xmlns:a16="http://schemas.microsoft.com/office/drawing/2014/main" id="{88C70CB6-D7D5-405D-BCFA-01B198C1D60A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4" name="Freeform: Shape 3723">
              <a:extLst>
                <a:ext uri="{FF2B5EF4-FFF2-40B4-BE49-F238E27FC236}">
                  <a16:creationId xmlns:a16="http://schemas.microsoft.com/office/drawing/2014/main" id="{3B136060-BE3B-4713-9FA3-745EF2FB46F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5" name="Freeform: Shape 3724">
              <a:extLst>
                <a:ext uri="{FF2B5EF4-FFF2-40B4-BE49-F238E27FC236}">
                  <a16:creationId xmlns:a16="http://schemas.microsoft.com/office/drawing/2014/main" id="{BBC7D8F9-5D17-4282-B1B1-44D85006256F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6" name="Freeform: Shape 3725">
              <a:extLst>
                <a:ext uri="{FF2B5EF4-FFF2-40B4-BE49-F238E27FC236}">
                  <a16:creationId xmlns:a16="http://schemas.microsoft.com/office/drawing/2014/main" id="{3B3DFA81-4938-4A48-8F6E-2A1A66FC516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7" name="Freeform: Shape 3726">
              <a:extLst>
                <a:ext uri="{FF2B5EF4-FFF2-40B4-BE49-F238E27FC236}">
                  <a16:creationId xmlns:a16="http://schemas.microsoft.com/office/drawing/2014/main" id="{A41C577B-4F4E-4FFE-9709-89F0185D18C1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8" name="Freeform: Shape 3727">
              <a:extLst>
                <a:ext uri="{FF2B5EF4-FFF2-40B4-BE49-F238E27FC236}">
                  <a16:creationId xmlns:a16="http://schemas.microsoft.com/office/drawing/2014/main" id="{933FF249-EB27-4115-9946-0082D4456001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9" name="Freeform: Shape 3728">
              <a:extLst>
                <a:ext uri="{FF2B5EF4-FFF2-40B4-BE49-F238E27FC236}">
                  <a16:creationId xmlns:a16="http://schemas.microsoft.com/office/drawing/2014/main" id="{A9FF0BA0-4294-4485-B9EE-9178FE85F95F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0" name="Freeform: Shape 3729">
              <a:extLst>
                <a:ext uri="{FF2B5EF4-FFF2-40B4-BE49-F238E27FC236}">
                  <a16:creationId xmlns:a16="http://schemas.microsoft.com/office/drawing/2014/main" id="{C4302A07-729B-4BFB-BFC6-2519596D500E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1" name="Freeform: Shape 3730">
              <a:extLst>
                <a:ext uri="{FF2B5EF4-FFF2-40B4-BE49-F238E27FC236}">
                  <a16:creationId xmlns:a16="http://schemas.microsoft.com/office/drawing/2014/main" id="{05235154-72C6-401E-8BC9-EE7BD0FBF20F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2" name="Freeform: Shape 3731">
              <a:extLst>
                <a:ext uri="{FF2B5EF4-FFF2-40B4-BE49-F238E27FC236}">
                  <a16:creationId xmlns:a16="http://schemas.microsoft.com/office/drawing/2014/main" id="{96DABD86-00BB-4434-B1CE-11B90A67C7B9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3" name="Freeform: Shape 3732">
              <a:extLst>
                <a:ext uri="{FF2B5EF4-FFF2-40B4-BE49-F238E27FC236}">
                  <a16:creationId xmlns:a16="http://schemas.microsoft.com/office/drawing/2014/main" id="{706EB77C-C78D-434F-8F03-F6C10B87D9CE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4" name="Freeform: Shape 3733">
              <a:extLst>
                <a:ext uri="{FF2B5EF4-FFF2-40B4-BE49-F238E27FC236}">
                  <a16:creationId xmlns:a16="http://schemas.microsoft.com/office/drawing/2014/main" id="{3039342E-ABBD-4C41-A99F-A292E53C615F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5" name="Freeform: Shape 3734">
              <a:extLst>
                <a:ext uri="{FF2B5EF4-FFF2-40B4-BE49-F238E27FC236}">
                  <a16:creationId xmlns:a16="http://schemas.microsoft.com/office/drawing/2014/main" id="{12F8FE80-EAC8-4015-B63B-FED5605E5372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6" name="Freeform: Shape 3735">
              <a:extLst>
                <a:ext uri="{FF2B5EF4-FFF2-40B4-BE49-F238E27FC236}">
                  <a16:creationId xmlns:a16="http://schemas.microsoft.com/office/drawing/2014/main" id="{B7B8A0E1-4DBF-48F6-B502-57005C6F2128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7" name="Freeform: Shape 3736">
              <a:extLst>
                <a:ext uri="{FF2B5EF4-FFF2-40B4-BE49-F238E27FC236}">
                  <a16:creationId xmlns:a16="http://schemas.microsoft.com/office/drawing/2014/main" id="{B8DBC371-E126-4159-AF4F-9DD79AD50992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8" name="Freeform: Shape 3737">
              <a:extLst>
                <a:ext uri="{FF2B5EF4-FFF2-40B4-BE49-F238E27FC236}">
                  <a16:creationId xmlns:a16="http://schemas.microsoft.com/office/drawing/2014/main" id="{853B020F-0710-42BB-9846-3B2C30F34AB3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9" name="Freeform: Shape 3738">
              <a:extLst>
                <a:ext uri="{FF2B5EF4-FFF2-40B4-BE49-F238E27FC236}">
                  <a16:creationId xmlns:a16="http://schemas.microsoft.com/office/drawing/2014/main" id="{88F5F824-6B12-469C-8CD0-CF483F641D89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0" name="Freeform: Shape 3739">
              <a:extLst>
                <a:ext uri="{FF2B5EF4-FFF2-40B4-BE49-F238E27FC236}">
                  <a16:creationId xmlns:a16="http://schemas.microsoft.com/office/drawing/2014/main" id="{4357D705-C633-472F-BA49-F939D56B9614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1" name="Freeform: Shape 3740">
              <a:extLst>
                <a:ext uri="{FF2B5EF4-FFF2-40B4-BE49-F238E27FC236}">
                  <a16:creationId xmlns:a16="http://schemas.microsoft.com/office/drawing/2014/main" id="{3D5D8FDE-8E8D-4013-A37C-0A3F8C7AC411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2" name="Freeform: Shape 3741">
              <a:extLst>
                <a:ext uri="{FF2B5EF4-FFF2-40B4-BE49-F238E27FC236}">
                  <a16:creationId xmlns:a16="http://schemas.microsoft.com/office/drawing/2014/main" id="{2C315714-583B-4193-8966-1EC79AA1990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3" name="Freeform: Shape 3742">
              <a:extLst>
                <a:ext uri="{FF2B5EF4-FFF2-40B4-BE49-F238E27FC236}">
                  <a16:creationId xmlns:a16="http://schemas.microsoft.com/office/drawing/2014/main" id="{BE26BB25-4016-4A85-B582-EFA18756B7BB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4" name="Freeform: Shape 3743">
              <a:extLst>
                <a:ext uri="{FF2B5EF4-FFF2-40B4-BE49-F238E27FC236}">
                  <a16:creationId xmlns:a16="http://schemas.microsoft.com/office/drawing/2014/main" id="{E84C389E-0A6E-48A4-BB7F-FFE8B5F25449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5" name="Freeform: Shape 3744">
              <a:extLst>
                <a:ext uri="{FF2B5EF4-FFF2-40B4-BE49-F238E27FC236}">
                  <a16:creationId xmlns:a16="http://schemas.microsoft.com/office/drawing/2014/main" id="{14D24EF0-F515-4EDA-B839-341DEAB7C4BC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6" name="Freeform: Shape 3745">
              <a:extLst>
                <a:ext uri="{FF2B5EF4-FFF2-40B4-BE49-F238E27FC236}">
                  <a16:creationId xmlns:a16="http://schemas.microsoft.com/office/drawing/2014/main" id="{4AC484B1-4573-424B-B1B2-48E1EA407F4A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7" name="Freeform: Shape 3746">
              <a:extLst>
                <a:ext uri="{FF2B5EF4-FFF2-40B4-BE49-F238E27FC236}">
                  <a16:creationId xmlns:a16="http://schemas.microsoft.com/office/drawing/2014/main" id="{4B96B784-A855-4A26-AC32-8007C1988FFC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8" name="Freeform: Shape 3747">
              <a:extLst>
                <a:ext uri="{FF2B5EF4-FFF2-40B4-BE49-F238E27FC236}">
                  <a16:creationId xmlns:a16="http://schemas.microsoft.com/office/drawing/2014/main" id="{91732F08-C903-4767-8B0B-FCFC6A26B60E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9" name="Freeform: Shape 3748">
              <a:extLst>
                <a:ext uri="{FF2B5EF4-FFF2-40B4-BE49-F238E27FC236}">
                  <a16:creationId xmlns:a16="http://schemas.microsoft.com/office/drawing/2014/main" id="{46ABC51A-A4A8-4810-982D-AA21D319487C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0" name="Freeform: Shape 3749">
              <a:extLst>
                <a:ext uri="{FF2B5EF4-FFF2-40B4-BE49-F238E27FC236}">
                  <a16:creationId xmlns:a16="http://schemas.microsoft.com/office/drawing/2014/main" id="{A23EAC94-E679-4279-BB99-C8071C2E1B3E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1" name="Freeform: Shape 3750">
              <a:extLst>
                <a:ext uri="{FF2B5EF4-FFF2-40B4-BE49-F238E27FC236}">
                  <a16:creationId xmlns:a16="http://schemas.microsoft.com/office/drawing/2014/main" id="{CD620C6D-14DE-4DFD-8BC5-7FB451C2D4C6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2" name="Freeform: Shape 3751">
              <a:extLst>
                <a:ext uri="{FF2B5EF4-FFF2-40B4-BE49-F238E27FC236}">
                  <a16:creationId xmlns:a16="http://schemas.microsoft.com/office/drawing/2014/main" id="{CF419D25-8C41-40DF-910A-020DC719B5A3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3" name="Freeform: Shape 3752">
              <a:extLst>
                <a:ext uri="{FF2B5EF4-FFF2-40B4-BE49-F238E27FC236}">
                  <a16:creationId xmlns:a16="http://schemas.microsoft.com/office/drawing/2014/main" id="{D91FCF31-85FD-4F48-9EB1-0A6BF5E82455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4" name="Freeform: Shape 3753">
              <a:extLst>
                <a:ext uri="{FF2B5EF4-FFF2-40B4-BE49-F238E27FC236}">
                  <a16:creationId xmlns:a16="http://schemas.microsoft.com/office/drawing/2014/main" id="{DE3070B2-F2D6-4CE6-9BDC-6856752D8F2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5" name="Freeform: Shape 3754">
              <a:extLst>
                <a:ext uri="{FF2B5EF4-FFF2-40B4-BE49-F238E27FC236}">
                  <a16:creationId xmlns:a16="http://schemas.microsoft.com/office/drawing/2014/main" id="{5E67025C-5353-486D-8419-5145445778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6" name="Freeform: Shape 3755">
              <a:extLst>
                <a:ext uri="{FF2B5EF4-FFF2-40B4-BE49-F238E27FC236}">
                  <a16:creationId xmlns:a16="http://schemas.microsoft.com/office/drawing/2014/main" id="{FB5C5004-B86B-4F55-93CD-632F377ACD9F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7" name="Freeform: Shape 3756">
              <a:extLst>
                <a:ext uri="{FF2B5EF4-FFF2-40B4-BE49-F238E27FC236}">
                  <a16:creationId xmlns:a16="http://schemas.microsoft.com/office/drawing/2014/main" id="{1F14CCE1-7F7A-4391-9F1C-6ACE6E8EE6BD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8" name="Freeform: Shape 3757">
              <a:extLst>
                <a:ext uri="{FF2B5EF4-FFF2-40B4-BE49-F238E27FC236}">
                  <a16:creationId xmlns:a16="http://schemas.microsoft.com/office/drawing/2014/main" id="{117541AE-26A4-4D67-9E73-A2E51BC399EB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9" name="Freeform: Shape 3758">
              <a:extLst>
                <a:ext uri="{FF2B5EF4-FFF2-40B4-BE49-F238E27FC236}">
                  <a16:creationId xmlns:a16="http://schemas.microsoft.com/office/drawing/2014/main" id="{3BA1B1C2-01DA-4060-A3F6-229B913D2386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0" name="Freeform: Shape 3759">
              <a:extLst>
                <a:ext uri="{FF2B5EF4-FFF2-40B4-BE49-F238E27FC236}">
                  <a16:creationId xmlns:a16="http://schemas.microsoft.com/office/drawing/2014/main" id="{C0E009EA-6968-47D9-8301-3D936AFD597E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1" name="Freeform: Shape 3760">
              <a:extLst>
                <a:ext uri="{FF2B5EF4-FFF2-40B4-BE49-F238E27FC236}">
                  <a16:creationId xmlns:a16="http://schemas.microsoft.com/office/drawing/2014/main" id="{5F48B431-74D7-420A-835E-85B6FCCF1931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2" name="Freeform: Shape 3761">
              <a:extLst>
                <a:ext uri="{FF2B5EF4-FFF2-40B4-BE49-F238E27FC236}">
                  <a16:creationId xmlns:a16="http://schemas.microsoft.com/office/drawing/2014/main" id="{4B3EB614-E54F-4CB9-8BE4-5BBA64C945B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3" name="Freeform: Shape 3762">
              <a:extLst>
                <a:ext uri="{FF2B5EF4-FFF2-40B4-BE49-F238E27FC236}">
                  <a16:creationId xmlns:a16="http://schemas.microsoft.com/office/drawing/2014/main" id="{68F2867A-9DF7-4BF7-842B-478A06CDEA4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4" name="Freeform: Shape 3763">
              <a:extLst>
                <a:ext uri="{FF2B5EF4-FFF2-40B4-BE49-F238E27FC236}">
                  <a16:creationId xmlns:a16="http://schemas.microsoft.com/office/drawing/2014/main" id="{9BDCD662-D655-4712-A89A-C04E373F4D3F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5" name="Freeform: Shape 3764">
              <a:extLst>
                <a:ext uri="{FF2B5EF4-FFF2-40B4-BE49-F238E27FC236}">
                  <a16:creationId xmlns:a16="http://schemas.microsoft.com/office/drawing/2014/main" id="{A93605FC-25A8-4B99-A7FA-D5594CB084DE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6" name="Freeform: Shape 3765">
              <a:extLst>
                <a:ext uri="{FF2B5EF4-FFF2-40B4-BE49-F238E27FC236}">
                  <a16:creationId xmlns:a16="http://schemas.microsoft.com/office/drawing/2014/main" id="{EDA4BB71-20A2-425E-A5B3-FEC9B1F2523F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7" name="Freeform: Shape 3766">
              <a:extLst>
                <a:ext uri="{FF2B5EF4-FFF2-40B4-BE49-F238E27FC236}">
                  <a16:creationId xmlns:a16="http://schemas.microsoft.com/office/drawing/2014/main" id="{A2A92DFE-1D7B-4DE2-B3B4-10C548CB82D8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8" name="Freeform: Shape 3767">
              <a:extLst>
                <a:ext uri="{FF2B5EF4-FFF2-40B4-BE49-F238E27FC236}">
                  <a16:creationId xmlns:a16="http://schemas.microsoft.com/office/drawing/2014/main" id="{3AA31C28-3EE1-40D6-8EF8-AFCA6309E3FE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9" name="Freeform: Shape 3768">
              <a:extLst>
                <a:ext uri="{FF2B5EF4-FFF2-40B4-BE49-F238E27FC236}">
                  <a16:creationId xmlns:a16="http://schemas.microsoft.com/office/drawing/2014/main" id="{D5E07958-C6F2-4D6D-B297-E5898011AA64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0" name="Freeform: Shape 3769">
              <a:extLst>
                <a:ext uri="{FF2B5EF4-FFF2-40B4-BE49-F238E27FC236}">
                  <a16:creationId xmlns:a16="http://schemas.microsoft.com/office/drawing/2014/main" id="{D9CC6DD9-06C4-4534-9797-8B7E3CEF7B79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1" name="Freeform: Shape 3770">
              <a:extLst>
                <a:ext uri="{FF2B5EF4-FFF2-40B4-BE49-F238E27FC236}">
                  <a16:creationId xmlns:a16="http://schemas.microsoft.com/office/drawing/2014/main" id="{4EC1EC40-87F1-42C3-BBE8-7C445C1914C5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2" name="Freeform: Shape 3771">
              <a:extLst>
                <a:ext uri="{FF2B5EF4-FFF2-40B4-BE49-F238E27FC236}">
                  <a16:creationId xmlns:a16="http://schemas.microsoft.com/office/drawing/2014/main" id="{2EFF6F02-54C8-42C0-A5E8-7B11209720D6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3" name="Freeform: Shape 3772">
              <a:extLst>
                <a:ext uri="{FF2B5EF4-FFF2-40B4-BE49-F238E27FC236}">
                  <a16:creationId xmlns:a16="http://schemas.microsoft.com/office/drawing/2014/main" id="{7FB16E8B-D2B5-4F1C-9552-E9BB054D2494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4" name="Freeform: Shape 3773">
              <a:extLst>
                <a:ext uri="{FF2B5EF4-FFF2-40B4-BE49-F238E27FC236}">
                  <a16:creationId xmlns:a16="http://schemas.microsoft.com/office/drawing/2014/main" id="{21EFEB00-F946-431B-B157-24535D8F5A77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5" name="Freeform: Shape 3774">
              <a:extLst>
                <a:ext uri="{FF2B5EF4-FFF2-40B4-BE49-F238E27FC236}">
                  <a16:creationId xmlns:a16="http://schemas.microsoft.com/office/drawing/2014/main" id="{6661B784-F0F8-4BC3-9D6A-1F7BF2B847C7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6" name="Freeform: Shape 3775">
              <a:extLst>
                <a:ext uri="{FF2B5EF4-FFF2-40B4-BE49-F238E27FC236}">
                  <a16:creationId xmlns:a16="http://schemas.microsoft.com/office/drawing/2014/main" id="{41163174-79C5-4D2D-B059-E6E8E8A4BD49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7" name="Freeform: Shape 3776">
              <a:extLst>
                <a:ext uri="{FF2B5EF4-FFF2-40B4-BE49-F238E27FC236}">
                  <a16:creationId xmlns:a16="http://schemas.microsoft.com/office/drawing/2014/main" id="{B52C8868-319A-4A5C-BB9B-82202C4E84DE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8" name="Freeform: Shape 3777">
              <a:extLst>
                <a:ext uri="{FF2B5EF4-FFF2-40B4-BE49-F238E27FC236}">
                  <a16:creationId xmlns:a16="http://schemas.microsoft.com/office/drawing/2014/main" id="{1CC6A347-BAE2-4EAC-AE54-91E7296FE6BF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9" name="Freeform: Shape 3778">
              <a:extLst>
                <a:ext uri="{FF2B5EF4-FFF2-40B4-BE49-F238E27FC236}">
                  <a16:creationId xmlns:a16="http://schemas.microsoft.com/office/drawing/2014/main" id="{B616FF3B-42BA-44E2-81D1-7E141161B3C8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0" name="Freeform: Shape 3779">
              <a:extLst>
                <a:ext uri="{FF2B5EF4-FFF2-40B4-BE49-F238E27FC236}">
                  <a16:creationId xmlns:a16="http://schemas.microsoft.com/office/drawing/2014/main" id="{35F8059C-A102-4DB2-B3A4-1AE3B7A5A7CE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1" name="Freeform: Shape 3780">
              <a:extLst>
                <a:ext uri="{FF2B5EF4-FFF2-40B4-BE49-F238E27FC236}">
                  <a16:creationId xmlns:a16="http://schemas.microsoft.com/office/drawing/2014/main" id="{BAF42B6E-F9D3-45A9-A253-592140BC1BD1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2" name="Freeform: Shape 3781">
              <a:extLst>
                <a:ext uri="{FF2B5EF4-FFF2-40B4-BE49-F238E27FC236}">
                  <a16:creationId xmlns:a16="http://schemas.microsoft.com/office/drawing/2014/main" id="{7314A73A-0A4F-4CB6-BC1A-2FE0DE601E02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3" name="Freeform: Shape 3782">
              <a:extLst>
                <a:ext uri="{FF2B5EF4-FFF2-40B4-BE49-F238E27FC236}">
                  <a16:creationId xmlns:a16="http://schemas.microsoft.com/office/drawing/2014/main" id="{9F5B575D-BB1B-4218-987D-2C93A053EA2D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4" name="Freeform: Shape 3783">
              <a:extLst>
                <a:ext uri="{FF2B5EF4-FFF2-40B4-BE49-F238E27FC236}">
                  <a16:creationId xmlns:a16="http://schemas.microsoft.com/office/drawing/2014/main" id="{F4941852-539E-442F-BF51-8FDD8321CBE7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5" name="Freeform: Shape 3784">
              <a:extLst>
                <a:ext uri="{FF2B5EF4-FFF2-40B4-BE49-F238E27FC236}">
                  <a16:creationId xmlns:a16="http://schemas.microsoft.com/office/drawing/2014/main" id="{D61EC6A8-83B4-487B-A6DB-E916B73B8E97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6" name="Freeform: Shape 3785">
              <a:extLst>
                <a:ext uri="{FF2B5EF4-FFF2-40B4-BE49-F238E27FC236}">
                  <a16:creationId xmlns:a16="http://schemas.microsoft.com/office/drawing/2014/main" id="{3922F106-9A0E-4D1E-8B0D-6418D8BBB3D1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7" name="Freeform: Shape 3786">
              <a:extLst>
                <a:ext uri="{FF2B5EF4-FFF2-40B4-BE49-F238E27FC236}">
                  <a16:creationId xmlns:a16="http://schemas.microsoft.com/office/drawing/2014/main" id="{34B69DF2-804E-4246-8474-B4C7E0A3073A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8" name="Freeform: Shape 3787">
              <a:extLst>
                <a:ext uri="{FF2B5EF4-FFF2-40B4-BE49-F238E27FC236}">
                  <a16:creationId xmlns:a16="http://schemas.microsoft.com/office/drawing/2014/main" id="{347B06FD-E039-4DD7-BCED-621E3A9F1A2D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9" name="Freeform: Shape 3788">
              <a:extLst>
                <a:ext uri="{FF2B5EF4-FFF2-40B4-BE49-F238E27FC236}">
                  <a16:creationId xmlns:a16="http://schemas.microsoft.com/office/drawing/2014/main" id="{FE940B81-A9DD-451A-BE9A-A896C440BBEF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0" name="Freeform: Shape 3789">
              <a:extLst>
                <a:ext uri="{FF2B5EF4-FFF2-40B4-BE49-F238E27FC236}">
                  <a16:creationId xmlns:a16="http://schemas.microsoft.com/office/drawing/2014/main" id="{511069D7-382D-4BD9-AFBE-A13E4AB9A340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1" name="Freeform: Shape 3790">
              <a:extLst>
                <a:ext uri="{FF2B5EF4-FFF2-40B4-BE49-F238E27FC236}">
                  <a16:creationId xmlns:a16="http://schemas.microsoft.com/office/drawing/2014/main" id="{B6ECEF64-8C54-4064-A2BE-7B1E4808A393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2" name="Freeform: Shape 3791">
              <a:extLst>
                <a:ext uri="{FF2B5EF4-FFF2-40B4-BE49-F238E27FC236}">
                  <a16:creationId xmlns:a16="http://schemas.microsoft.com/office/drawing/2014/main" id="{80ACB928-0F18-4FCF-A70A-3D6BE4EFDEC2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3" name="Freeform: Shape 3792">
              <a:extLst>
                <a:ext uri="{FF2B5EF4-FFF2-40B4-BE49-F238E27FC236}">
                  <a16:creationId xmlns:a16="http://schemas.microsoft.com/office/drawing/2014/main" id="{9203B445-04F3-442F-ABB7-99F200483744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4" name="Freeform: Shape 3793">
              <a:extLst>
                <a:ext uri="{FF2B5EF4-FFF2-40B4-BE49-F238E27FC236}">
                  <a16:creationId xmlns:a16="http://schemas.microsoft.com/office/drawing/2014/main" id="{13ADA64A-9367-49F3-B845-FEA5151DEEA7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5" name="Freeform: Shape 3794">
              <a:extLst>
                <a:ext uri="{FF2B5EF4-FFF2-40B4-BE49-F238E27FC236}">
                  <a16:creationId xmlns:a16="http://schemas.microsoft.com/office/drawing/2014/main" id="{26ED0D64-49FA-485C-A54F-F45348679E8F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6" name="Freeform: Shape 3795">
              <a:extLst>
                <a:ext uri="{FF2B5EF4-FFF2-40B4-BE49-F238E27FC236}">
                  <a16:creationId xmlns:a16="http://schemas.microsoft.com/office/drawing/2014/main" id="{28EF6294-B2AB-4606-A811-D89DA0680D18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7" name="Freeform: Shape 3796">
              <a:extLst>
                <a:ext uri="{FF2B5EF4-FFF2-40B4-BE49-F238E27FC236}">
                  <a16:creationId xmlns:a16="http://schemas.microsoft.com/office/drawing/2014/main" id="{63AFA728-08CA-462F-BBE9-678FBCAF5CE0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8" name="Freeform: Shape 3797">
              <a:extLst>
                <a:ext uri="{FF2B5EF4-FFF2-40B4-BE49-F238E27FC236}">
                  <a16:creationId xmlns:a16="http://schemas.microsoft.com/office/drawing/2014/main" id="{1C04C15A-0FB5-4535-8159-75ECD7CC927F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9" name="Freeform: Shape 3798">
              <a:extLst>
                <a:ext uri="{FF2B5EF4-FFF2-40B4-BE49-F238E27FC236}">
                  <a16:creationId xmlns:a16="http://schemas.microsoft.com/office/drawing/2014/main" id="{174766CE-C6C7-4E17-A5F1-19C69E22BCD4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0" name="Freeform: Shape 3799">
              <a:extLst>
                <a:ext uri="{FF2B5EF4-FFF2-40B4-BE49-F238E27FC236}">
                  <a16:creationId xmlns:a16="http://schemas.microsoft.com/office/drawing/2014/main" id="{93E23E51-C996-405C-889D-A1119339DE6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1" name="Freeform: Shape 3800">
              <a:extLst>
                <a:ext uri="{FF2B5EF4-FFF2-40B4-BE49-F238E27FC236}">
                  <a16:creationId xmlns:a16="http://schemas.microsoft.com/office/drawing/2014/main" id="{49836632-DDBB-447A-B6AC-100520203948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2" name="Freeform: Shape 3801">
              <a:extLst>
                <a:ext uri="{FF2B5EF4-FFF2-40B4-BE49-F238E27FC236}">
                  <a16:creationId xmlns:a16="http://schemas.microsoft.com/office/drawing/2014/main" id="{28889DF2-4E54-40AE-8F99-E284D04E913A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3" name="Freeform: Shape 3802">
              <a:extLst>
                <a:ext uri="{FF2B5EF4-FFF2-40B4-BE49-F238E27FC236}">
                  <a16:creationId xmlns:a16="http://schemas.microsoft.com/office/drawing/2014/main" id="{D68EF4FB-70AC-4D7A-97EE-6B0389D6DB48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4" name="Freeform: Shape 3803">
              <a:extLst>
                <a:ext uri="{FF2B5EF4-FFF2-40B4-BE49-F238E27FC236}">
                  <a16:creationId xmlns:a16="http://schemas.microsoft.com/office/drawing/2014/main" id="{A045AC2D-8FBB-421E-92C0-BC107AE4B1E0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5" name="Freeform: Shape 3804">
              <a:extLst>
                <a:ext uri="{FF2B5EF4-FFF2-40B4-BE49-F238E27FC236}">
                  <a16:creationId xmlns:a16="http://schemas.microsoft.com/office/drawing/2014/main" id="{68E797D7-8415-4641-9D32-365D985857B3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6" name="Freeform: Shape 3805">
              <a:extLst>
                <a:ext uri="{FF2B5EF4-FFF2-40B4-BE49-F238E27FC236}">
                  <a16:creationId xmlns:a16="http://schemas.microsoft.com/office/drawing/2014/main" id="{597D5F86-D702-4993-85B6-F02909F3243D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7" name="Freeform: Shape 3806">
              <a:extLst>
                <a:ext uri="{FF2B5EF4-FFF2-40B4-BE49-F238E27FC236}">
                  <a16:creationId xmlns:a16="http://schemas.microsoft.com/office/drawing/2014/main" id="{32E30A69-77F4-4999-B297-1B5B8D6ACEDF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8" name="Freeform: Shape 3807">
              <a:extLst>
                <a:ext uri="{FF2B5EF4-FFF2-40B4-BE49-F238E27FC236}">
                  <a16:creationId xmlns:a16="http://schemas.microsoft.com/office/drawing/2014/main" id="{A51F4DD7-CA53-46FB-8E68-5B661A2521A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9" name="Freeform: Shape 3808">
              <a:extLst>
                <a:ext uri="{FF2B5EF4-FFF2-40B4-BE49-F238E27FC236}">
                  <a16:creationId xmlns:a16="http://schemas.microsoft.com/office/drawing/2014/main" id="{8111B8D2-9E2D-43A7-B4C2-241720C345CE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0" name="Freeform: Shape 3809">
              <a:extLst>
                <a:ext uri="{FF2B5EF4-FFF2-40B4-BE49-F238E27FC236}">
                  <a16:creationId xmlns:a16="http://schemas.microsoft.com/office/drawing/2014/main" id="{5E41E9C5-31E3-4CF4-9F6E-E47EBECD7B73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1" name="Freeform: Shape 3810">
              <a:extLst>
                <a:ext uri="{FF2B5EF4-FFF2-40B4-BE49-F238E27FC236}">
                  <a16:creationId xmlns:a16="http://schemas.microsoft.com/office/drawing/2014/main" id="{A3FA618A-807D-4130-9361-35A8ACE34744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2" name="Freeform: Shape 3811">
              <a:extLst>
                <a:ext uri="{FF2B5EF4-FFF2-40B4-BE49-F238E27FC236}">
                  <a16:creationId xmlns:a16="http://schemas.microsoft.com/office/drawing/2014/main" id="{7141A0DA-6B5C-414B-B770-CD3BD42BA5A5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3" name="Freeform: Shape 3812">
              <a:extLst>
                <a:ext uri="{FF2B5EF4-FFF2-40B4-BE49-F238E27FC236}">
                  <a16:creationId xmlns:a16="http://schemas.microsoft.com/office/drawing/2014/main" id="{9571FB3B-BDBF-4F08-9BD6-1287788B0BBE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4" name="Freeform: Shape 3813">
              <a:extLst>
                <a:ext uri="{FF2B5EF4-FFF2-40B4-BE49-F238E27FC236}">
                  <a16:creationId xmlns:a16="http://schemas.microsoft.com/office/drawing/2014/main" id="{1DA79973-D496-4B31-AD34-DAD977FA83B3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5" name="Freeform: Shape 3814">
              <a:extLst>
                <a:ext uri="{FF2B5EF4-FFF2-40B4-BE49-F238E27FC236}">
                  <a16:creationId xmlns:a16="http://schemas.microsoft.com/office/drawing/2014/main" id="{E678EE30-09B0-4148-8F7B-3C8850441CE8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6" name="Freeform: Shape 3815">
              <a:extLst>
                <a:ext uri="{FF2B5EF4-FFF2-40B4-BE49-F238E27FC236}">
                  <a16:creationId xmlns:a16="http://schemas.microsoft.com/office/drawing/2014/main" id="{1CBE5114-A46A-49D0-9F8A-6E67BA9E4287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7" name="Freeform: Shape 3816">
              <a:extLst>
                <a:ext uri="{FF2B5EF4-FFF2-40B4-BE49-F238E27FC236}">
                  <a16:creationId xmlns:a16="http://schemas.microsoft.com/office/drawing/2014/main" id="{313A07DD-EDE7-4502-A147-6E6DE4E7EFE1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8" name="Freeform: Shape 3817">
              <a:extLst>
                <a:ext uri="{FF2B5EF4-FFF2-40B4-BE49-F238E27FC236}">
                  <a16:creationId xmlns:a16="http://schemas.microsoft.com/office/drawing/2014/main" id="{37CEA76A-CC0D-457B-919F-50DD5191E327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9" name="Freeform: Shape 3818">
              <a:extLst>
                <a:ext uri="{FF2B5EF4-FFF2-40B4-BE49-F238E27FC236}">
                  <a16:creationId xmlns:a16="http://schemas.microsoft.com/office/drawing/2014/main" id="{25961423-6BBC-4FA3-A535-4807A0C80079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0" name="Freeform: Shape 3819">
              <a:extLst>
                <a:ext uri="{FF2B5EF4-FFF2-40B4-BE49-F238E27FC236}">
                  <a16:creationId xmlns:a16="http://schemas.microsoft.com/office/drawing/2014/main" id="{6D8C40F9-63C9-474F-A237-D1D1E5CD27D0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1" name="Freeform: Shape 3820">
              <a:extLst>
                <a:ext uri="{FF2B5EF4-FFF2-40B4-BE49-F238E27FC236}">
                  <a16:creationId xmlns:a16="http://schemas.microsoft.com/office/drawing/2014/main" id="{667126B7-3D08-47DA-A364-19452DBCE6A6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2" name="Freeform: Shape 3821">
              <a:extLst>
                <a:ext uri="{FF2B5EF4-FFF2-40B4-BE49-F238E27FC236}">
                  <a16:creationId xmlns:a16="http://schemas.microsoft.com/office/drawing/2014/main" id="{35DF1532-D0E7-4E58-97D2-DF280A463114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3" name="Freeform: Shape 3822">
              <a:extLst>
                <a:ext uri="{FF2B5EF4-FFF2-40B4-BE49-F238E27FC236}">
                  <a16:creationId xmlns:a16="http://schemas.microsoft.com/office/drawing/2014/main" id="{10D15D75-F26F-46F2-87A7-A9CE9035C25C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4" name="Freeform: Shape 3823">
              <a:extLst>
                <a:ext uri="{FF2B5EF4-FFF2-40B4-BE49-F238E27FC236}">
                  <a16:creationId xmlns:a16="http://schemas.microsoft.com/office/drawing/2014/main" id="{3D138F7F-B2E9-4950-8658-5D94E8972F7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5" name="Freeform: Shape 3824">
              <a:extLst>
                <a:ext uri="{FF2B5EF4-FFF2-40B4-BE49-F238E27FC236}">
                  <a16:creationId xmlns:a16="http://schemas.microsoft.com/office/drawing/2014/main" id="{06787A96-708C-4B55-8036-E912551E6B0A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6" name="Freeform: Shape 3825">
              <a:extLst>
                <a:ext uri="{FF2B5EF4-FFF2-40B4-BE49-F238E27FC236}">
                  <a16:creationId xmlns:a16="http://schemas.microsoft.com/office/drawing/2014/main" id="{D958CA79-146B-42DF-B2CC-8EAB272E3F14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7" name="Freeform: Shape 3826">
              <a:extLst>
                <a:ext uri="{FF2B5EF4-FFF2-40B4-BE49-F238E27FC236}">
                  <a16:creationId xmlns:a16="http://schemas.microsoft.com/office/drawing/2014/main" id="{92316CAF-18DE-4BF3-A32B-9569F3A9C124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8" name="Freeform: Shape 3827">
              <a:extLst>
                <a:ext uri="{FF2B5EF4-FFF2-40B4-BE49-F238E27FC236}">
                  <a16:creationId xmlns:a16="http://schemas.microsoft.com/office/drawing/2014/main" id="{DA20748C-F412-465C-9140-98A2F3E10650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9" name="Freeform: Shape 3828">
              <a:extLst>
                <a:ext uri="{FF2B5EF4-FFF2-40B4-BE49-F238E27FC236}">
                  <a16:creationId xmlns:a16="http://schemas.microsoft.com/office/drawing/2014/main" id="{0797B973-DF59-43E4-B3E3-C6C95A451259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0" name="Freeform: Shape 3829">
              <a:extLst>
                <a:ext uri="{FF2B5EF4-FFF2-40B4-BE49-F238E27FC236}">
                  <a16:creationId xmlns:a16="http://schemas.microsoft.com/office/drawing/2014/main" id="{6544E1D6-E55C-4D71-BFA0-A34691A9A57B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1" name="Freeform: Shape 3830">
              <a:extLst>
                <a:ext uri="{FF2B5EF4-FFF2-40B4-BE49-F238E27FC236}">
                  <a16:creationId xmlns:a16="http://schemas.microsoft.com/office/drawing/2014/main" id="{E42C4DDF-EC9A-4150-9612-059A82A29CB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2" name="Freeform: Shape 3831">
              <a:extLst>
                <a:ext uri="{FF2B5EF4-FFF2-40B4-BE49-F238E27FC236}">
                  <a16:creationId xmlns:a16="http://schemas.microsoft.com/office/drawing/2014/main" id="{DB664891-70DE-4FE0-B1FF-C903E3D052D3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3" name="Freeform: Shape 3832">
              <a:extLst>
                <a:ext uri="{FF2B5EF4-FFF2-40B4-BE49-F238E27FC236}">
                  <a16:creationId xmlns:a16="http://schemas.microsoft.com/office/drawing/2014/main" id="{1BBE58C8-6D99-4D0F-85E2-5E247C246D8E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4" name="Freeform: Shape 3833">
              <a:extLst>
                <a:ext uri="{FF2B5EF4-FFF2-40B4-BE49-F238E27FC236}">
                  <a16:creationId xmlns:a16="http://schemas.microsoft.com/office/drawing/2014/main" id="{4502D65C-8927-4C39-BD8A-2B9E818CB18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5" name="Freeform: Shape 3834">
              <a:extLst>
                <a:ext uri="{FF2B5EF4-FFF2-40B4-BE49-F238E27FC236}">
                  <a16:creationId xmlns:a16="http://schemas.microsoft.com/office/drawing/2014/main" id="{EB768C05-7CDB-4649-9DBE-79BC3800C407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6" name="Freeform: Shape 3835">
              <a:extLst>
                <a:ext uri="{FF2B5EF4-FFF2-40B4-BE49-F238E27FC236}">
                  <a16:creationId xmlns:a16="http://schemas.microsoft.com/office/drawing/2014/main" id="{B7C86EA2-6BB0-425B-8E65-931DEF6E2DD2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7" name="Freeform: Shape 3836">
              <a:extLst>
                <a:ext uri="{FF2B5EF4-FFF2-40B4-BE49-F238E27FC236}">
                  <a16:creationId xmlns:a16="http://schemas.microsoft.com/office/drawing/2014/main" id="{D4AE7712-9EBE-417B-AEE0-43D445A6D71D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8" name="Freeform: Shape 3837">
              <a:extLst>
                <a:ext uri="{FF2B5EF4-FFF2-40B4-BE49-F238E27FC236}">
                  <a16:creationId xmlns:a16="http://schemas.microsoft.com/office/drawing/2014/main" id="{780FAE88-EB9E-45AE-BF83-97ACBE55F493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9" name="Freeform: Shape 3838">
              <a:extLst>
                <a:ext uri="{FF2B5EF4-FFF2-40B4-BE49-F238E27FC236}">
                  <a16:creationId xmlns:a16="http://schemas.microsoft.com/office/drawing/2014/main" id="{0F068C14-375B-4024-8044-BE0060858827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0" name="Freeform: Shape 3839">
              <a:extLst>
                <a:ext uri="{FF2B5EF4-FFF2-40B4-BE49-F238E27FC236}">
                  <a16:creationId xmlns:a16="http://schemas.microsoft.com/office/drawing/2014/main" id="{92F4EA5F-DC59-4EBF-8C2E-D5D79A502A83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1" name="Freeform: Shape 3840">
              <a:extLst>
                <a:ext uri="{FF2B5EF4-FFF2-40B4-BE49-F238E27FC236}">
                  <a16:creationId xmlns:a16="http://schemas.microsoft.com/office/drawing/2014/main" id="{DBB53978-9948-47BE-B36C-098528DF778C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2" name="Freeform: Shape 3841">
              <a:extLst>
                <a:ext uri="{FF2B5EF4-FFF2-40B4-BE49-F238E27FC236}">
                  <a16:creationId xmlns:a16="http://schemas.microsoft.com/office/drawing/2014/main" id="{760ADF2B-E7EA-40EF-8DAA-3B0FC7A2B374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3" name="Freeform: Shape 3842">
              <a:extLst>
                <a:ext uri="{FF2B5EF4-FFF2-40B4-BE49-F238E27FC236}">
                  <a16:creationId xmlns:a16="http://schemas.microsoft.com/office/drawing/2014/main" id="{278E23F7-7BBD-48DB-9DAF-A1717055C050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4" name="Freeform: Shape 3843">
              <a:extLst>
                <a:ext uri="{FF2B5EF4-FFF2-40B4-BE49-F238E27FC236}">
                  <a16:creationId xmlns:a16="http://schemas.microsoft.com/office/drawing/2014/main" id="{C7DE3CE9-071D-4066-BE65-BE09F9E382D7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5" name="Freeform: Shape 3844">
              <a:extLst>
                <a:ext uri="{FF2B5EF4-FFF2-40B4-BE49-F238E27FC236}">
                  <a16:creationId xmlns:a16="http://schemas.microsoft.com/office/drawing/2014/main" id="{E2FD6A2A-6241-4B1A-B4F8-BA0E9EA0DF2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6" name="Freeform: Shape 3845">
              <a:extLst>
                <a:ext uri="{FF2B5EF4-FFF2-40B4-BE49-F238E27FC236}">
                  <a16:creationId xmlns:a16="http://schemas.microsoft.com/office/drawing/2014/main" id="{FC1769DC-2E56-41C2-B994-E496E8EDA827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7" name="Freeform: Shape 3846">
              <a:extLst>
                <a:ext uri="{FF2B5EF4-FFF2-40B4-BE49-F238E27FC236}">
                  <a16:creationId xmlns:a16="http://schemas.microsoft.com/office/drawing/2014/main" id="{C8CD5896-9AB9-4BE8-B4F4-9A29AABD86FE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8" name="Freeform: Shape 3847">
              <a:extLst>
                <a:ext uri="{FF2B5EF4-FFF2-40B4-BE49-F238E27FC236}">
                  <a16:creationId xmlns:a16="http://schemas.microsoft.com/office/drawing/2014/main" id="{403A67C9-80A4-484E-9B00-390CE6ECC068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9" name="Freeform: Shape 3848">
              <a:extLst>
                <a:ext uri="{FF2B5EF4-FFF2-40B4-BE49-F238E27FC236}">
                  <a16:creationId xmlns:a16="http://schemas.microsoft.com/office/drawing/2014/main" id="{DB7688FA-91C9-4BC2-BA71-D0C344E09D77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0" name="Freeform: Shape 3849">
              <a:extLst>
                <a:ext uri="{FF2B5EF4-FFF2-40B4-BE49-F238E27FC236}">
                  <a16:creationId xmlns:a16="http://schemas.microsoft.com/office/drawing/2014/main" id="{A8FB9947-348B-4937-9E53-1C76E2BC178D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1" name="Freeform: Shape 3850">
              <a:extLst>
                <a:ext uri="{FF2B5EF4-FFF2-40B4-BE49-F238E27FC236}">
                  <a16:creationId xmlns:a16="http://schemas.microsoft.com/office/drawing/2014/main" id="{74FF893A-5FA8-498C-9159-E7816568B3E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2" name="Freeform: Shape 3851">
              <a:extLst>
                <a:ext uri="{FF2B5EF4-FFF2-40B4-BE49-F238E27FC236}">
                  <a16:creationId xmlns:a16="http://schemas.microsoft.com/office/drawing/2014/main" id="{4B26836A-9448-430A-ABBE-206482475E64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3" name="Freeform: Shape 3852">
              <a:extLst>
                <a:ext uri="{FF2B5EF4-FFF2-40B4-BE49-F238E27FC236}">
                  <a16:creationId xmlns:a16="http://schemas.microsoft.com/office/drawing/2014/main" id="{637F9471-F8FE-4D4B-BA07-349442EDDBDB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4" name="Freeform: Shape 3853">
              <a:extLst>
                <a:ext uri="{FF2B5EF4-FFF2-40B4-BE49-F238E27FC236}">
                  <a16:creationId xmlns:a16="http://schemas.microsoft.com/office/drawing/2014/main" id="{BBD5ECE1-E770-4256-87BE-5611F9CF6E0F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5" name="Freeform: Shape 3854">
              <a:extLst>
                <a:ext uri="{FF2B5EF4-FFF2-40B4-BE49-F238E27FC236}">
                  <a16:creationId xmlns:a16="http://schemas.microsoft.com/office/drawing/2014/main" id="{832127DE-EE7C-442D-9B78-D586E20D8744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6" name="Freeform: Shape 3855">
              <a:extLst>
                <a:ext uri="{FF2B5EF4-FFF2-40B4-BE49-F238E27FC236}">
                  <a16:creationId xmlns:a16="http://schemas.microsoft.com/office/drawing/2014/main" id="{1230955B-3FB7-4A98-B4DE-834AC3B98C86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7" name="Freeform: Shape 3856">
              <a:extLst>
                <a:ext uri="{FF2B5EF4-FFF2-40B4-BE49-F238E27FC236}">
                  <a16:creationId xmlns:a16="http://schemas.microsoft.com/office/drawing/2014/main" id="{EEEED324-8648-4ECF-81F9-B07E09B2C2C4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8" name="Freeform: Shape 3857">
              <a:extLst>
                <a:ext uri="{FF2B5EF4-FFF2-40B4-BE49-F238E27FC236}">
                  <a16:creationId xmlns:a16="http://schemas.microsoft.com/office/drawing/2014/main" id="{B713CD03-4EE4-4701-A3FC-B9D701C1C63A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9" name="Freeform: Shape 3858">
              <a:extLst>
                <a:ext uri="{FF2B5EF4-FFF2-40B4-BE49-F238E27FC236}">
                  <a16:creationId xmlns:a16="http://schemas.microsoft.com/office/drawing/2014/main" id="{8A9EA8EF-029F-4C3E-A01C-D4AC93EC8465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0" name="Freeform: Shape 3859">
              <a:extLst>
                <a:ext uri="{FF2B5EF4-FFF2-40B4-BE49-F238E27FC236}">
                  <a16:creationId xmlns:a16="http://schemas.microsoft.com/office/drawing/2014/main" id="{57CA28F1-6AD2-407D-B7EF-4B6A9CAC285E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1" name="Freeform: Shape 3860">
              <a:extLst>
                <a:ext uri="{FF2B5EF4-FFF2-40B4-BE49-F238E27FC236}">
                  <a16:creationId xmlns:a16="http://schemas.microsoft.com/office/drawing/2014/main" id="{5C1A813F-76F8-4078-A364-211630189653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2" name="Freeform: Shape 3861">
              <a:extLst>
                <a:ext uri="{FF2B5EF4-FFF2-40B4-BE49-F238E27FC236}">
                  <a16:creationId xmlns:a16="http://schemas.microsoft.com/office/drawing/2014/main" id="{410BD0D6-B594-40A4-A7E3-2A79F43A6047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3" name="Freeform: Shape 3862">
              <a:extLst>
                <a:ext uri="{FF2B5EF4-FFF2-40B4-BE49-F238E27FC236}">
                  <a16:creationId xmlns:a16="http://schemas.microsoft.com/office/drawing/2014/main" id="{2AAC0A38-26B0-4634-8A60-1874A6C7C802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4" name="Freeform: Shape 3863">
              <a:extLst>
                <a:ext uri="{FF2B5EF4-FFF2-40B4-BE49-F238E27FC236}">
                  <a16:creationId xmlns:a16="http://schemas.microsoft.com/office/drawing/2014/main" id="{2ED1F755-9E33-4AB9-BC8A-8AAFEEFD279E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5" name="Freeform: Shape 3864">
              <a:extLst>
                <a:ext uri="{FF2B5EF4-FFF2-40B4-BE49-F238E27FC236}">
                  <a16:creationId xmlns:a16="http://schemas.microsoft.com/office/drawing/2014/main" id="{D6B3E193-959D-42E9-A5E3-756D946DE406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6" name="Freeform: Shape 3865">
              <a:extLst>
                <a:ext uri="{FF2B5EF4-FFF2-40B4-BE49-F238E27FC236}">
                  <a16:creationId xmlns:a16="http://schemas.microsoft.com/office/drawing/2014/main" id="{5C5944F9-D2EE-40D2-91E6-EBD1970315C4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7" name="Freeform: Shape 3866">
              <a:extLst>
                <a:ext uri="{FF2B5EF4-FFF2-40B4-BE49-F238E27FC236}">
                  <a16:creationId xmlns:a16="http://schemas.microsoft.com/office/drawing/2014/main" id="{905E3B2C-07F5-47C0-9659-49ADF5EB3BF1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8" name="Freeform: Shape 3867">
              <a:extLst>
                <a:ext uri="{FF2B5EF4-FFF2-40B4-BE49-F238E27FC236}">
                  <a16:creationId xmlns:a16="http://schemas.microsoft.com/office/drawing/2014/main" id="{BAD99111-AA40-4354-9F6F-858BE959BAC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9" name="Freeform: Shape 3868">
              <a:extLst>
                <a:ext uri="{FF2B5EF4-FFF2-40B4-BE49-F238E27FC236}">
                  <a16:creationId xmlns:a16="http://schemas.microsoft.com/office/drawing/2014/main" id="{5FC91DBB-5056-407F-84C4-F046644C79D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0" name="Freeform: Shape 3869">
              <a:extLst>
                <a:ext uri="{FF2B5EF4-FFF2-40B4-BE49-F238E27FC236}">
                  <a16:creationId xmlns:a16="http://schemas.microsoft.com/office/drawing/2014/main" id="{61A325A5-AA84-4478-BC11-84FF95BCBCB7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1" name="Freeform: Shape 3870">
              <a:extLst>
                <a:ext uri="{FF2B5EF4-FFF2-40B4-BE49-F238E27FC236}">
                  <a16:creationId xmlns:a16="http://schemas.microsoft.com/office/drawing/2014/main" id="{8C6EEEAB-5A45-41D3-858A-3A4000FA84F5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2" name="Freeform: Shape 3871">
              <a:extLst>
                <a:ext uri="{FF2B5EF4-FFF2-40B4-BE49-F238E27FC236}">
                  <a16:creationId xmlns:a16="http://schemas.microsoft.com/office/drawing/2014/main" id="{C9B03506-629D-4D9E-9F82-8361C9E3C807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3" name="Freeform: Shape 3872">
              <a:extLst>
                <a:ext uri="{FF2B5EF4-FFF2-40B4-BE49-F238E27FC236}">
                  <a16:creationId xmlns:a16="http://schemas.microsoft.com/office/drawing/2014/main" id="{9EDB610E-434D-44DF-A455-C8F552F019D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4" name="Freeform: Shape 3873">
              <a:extLst>
                <a:ext uri="{FF2B5EF4-FFF2-40B4-BE49-F238E27FC236}">
                  <a16:creationId xmlns:a16="http://schemas.microsoft.com/office/drawing/2014/main" id="{61EFB152-872E-469E-9487-DF6C97455EB9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5" name="Freeform: Shape 3874">
              <a:extLst>
                <a:ext uri="{FF2B5EF4-FFF2-40B4-BE49-F238E27FC236}">
                  <a16:creationId xmlns:a16="http://schemas.microsoft.com/office/drawing/2014/main" id="{C0EAE240-3E85-4732-9C69-EC8F27D6B0B7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6" name="Freeform: Shape 3875">
              <a:extLst>
                <a:ext uri="{FF2B5EF4-FFF2-40B4-BE49-F238E27FC236}">
                  <a16:creationId xmlns:a16="http://schemas.microsoft.com/office/drawing/2014/main" id="{2E89D14A-BCDC-4420-AACD-3FB22ACC27C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7" name="Freeform: Shape 3876">
              <a:extLst>
                <a:ext uri="{FF2B5EF4-FFF2-40B4-BE49-F238E27FC236}">
                  <a16:creationId xmlns:a16="http://schemas.microsoft.com/office/drawing/2014/main" id="{CD5B03D2-6818-48CC-83ED-B8A35500402A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8" name="Freeform: Shape 3877">
              <a:extLst>
                <a:ext uri="{FF2B5EF4-FFF2-40B4-BE49-F238E27FC236}">
                  <a16:creationId xmlns:a16="http://schemas.microsoft.com/office/drawing/2014/main" id="{E770AEA0-779E-43C4-AAB8-2B0F447E1E07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9" name="Freeform: Shape 3878">
              <a:extLst>
                <a:ext uri="{FF2B5EF4-FFF2-40B4-BE49-F238E27FC236}">
                  <a16:creationId xmlns:a16="http://schemas.microsoft.com/office/drawing/2014/main" id="{4E8A0B58-3B84-4B4E-AA0A-CD2182CBFB1D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0" name="Freeform: Shape 3879">
              <a:extLst>
                <a:ext uri="{FF2B5EF4-FFF2-40B4-BE49-F238E27FC236}">
                  <a16:creationId xmlns:a16="http://schemas.microsoft.com/office/drawing/2014/main" id="{7A3CA3C5-D85F-47FA-8121-42FB59738B9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1" name="Freeform: Shape 3880">
              <a:extLst>
                <a:ext uri="{FF2B5EF4-FFF2-40B4-BE49-F238E27FC236}">
                  <a16:creationId xmlns:a16="http://schemas.microsoft.com/office/drawing/2014/main" id="{BDB73D7B-41D3-40EA-A8C2-7336D36E19D7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2" name="Freeform: Shape 3881">
              <a:extLst>
                <a:ext uri="{FF2B5EF4-FFF2-40B4-BE49-F238E27FC236}">
                  <a16:creationId xmlns:a16="http://schemas.microsoft.com/office/drawing/2014/main" id="{DDC6BFA9-95F4-4AB2-BF9E-66BDB2EBA273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3" name="Freeform: Shape 3882">
              <a:extLst>
                <a:ext uri="{FF2B5EF4-FFF2-40B4-BE49-F238E27FC236}">
                  <a16:creationId xmlns:a16="http://schemas.microsoft.com/office/drawing/2014/main" id="{87B5BDF0-5647-4A6E-816A-EC2AD4DA638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4" name="Freeform: Shape 3883">
              <a:extLst>
                <a:ext uri="{FF2B5EF4-FFF2-40B4-BE49-F238E27FC236}">
                  <a16:creationId xmlns:a16="http://schemas.microsoft.com/office/drawing/2014/main" id="{5B6030E7-56A8-4B8D-9829-0214C50811C0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5" name="Freeform: Shape 3884">
              <a:extLst>
                <a:ext uri="{FF2B5EF4-FFF2-40B4-BE49-F238E27FC236}">
                  <a16:creationId xmlns:a16="http://schemas.microsoft.com/office/drawing/2014/main" id="{9A3FF57F-AE88-46D8-A8C2-E2D01DBB83AF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id="{9899D295-71FC-4208-B873-088164E0072F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id="{7BB2ED5A-DA83-4DD4-9A27-DE4D870552CB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id="{A556D912-C1A9-4B2E-8EA2-CF92870F931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id="{4627C266-9CCF-4129-9D9B-7C44D04B27E6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id="{DDCDE15A-C8C1-4575-9E02-2212E77B1C97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id="{F2D4883A-03DD-446A-9C53-451342A50E96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2" name="Freeform: Shape 3891">
              <a:extLst>
                <a:ext uri="{FF2B5EF4-FFF2-40B4-BE49-F238E27FC236}">
                  <a16:creationId xmlns:a16="http://schemas.microsoft.com/office/drawing/2014/main" id="{B1EBD9A8-77D9-4D3F-83C5-061E07058A75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3" name="Freeform: Shape 3892">
              <a:extLst>
                <a:ext uri="{FF2B5EF4-FFF2-40B4-BE49-F238E27FC236}">
                  <a16:creationId xmlns:a16="http://schemas.microsoft.com/office/drawing/2014/main" id="{A0FE145E-50B9-4CF7-9052-6880A04E513A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4" name="Freeform: Shape 3893">
              <a:extLst>
                <a:ext uri="{FF2B5EF4-FFF2-40B4-BE49-F238E27FC236}">
                  <a16:creationId xmlns:a16="http://schemas.microsoft.com/office/drawing/2014/main" id="{CB7872E8-C458-499F-8008-0DD262DEEACF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5" name="Freeform: Shape 3894">
              <a:extLst>
                <a:ext uri="{FF2B5EF4-FFF2-40B4-BE49-F238E27FC236}">
                  <a16:creationId xmlns:a16="http://schemas.microsoft.com/office/drawing/2014/main" id="{BCCAF7B1-C2DF-4008-9529-42909DDC79EF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6" name="Freeform: Shape 3895">
              <a:extLst>
                <a:ext uri="{FF2B5EF4-FFF2-40B4-BE49-F238E27FC236}">
                  <a16:creationId xmlns:a16="http://schemas.microsoft.com/office/drawing/2014/main" id="{E9FC4875-C5DF-4A87-BC0A-1BB57387D925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7" name="Freeform: Shape 3896">
              <a:extLst>
                <a:ext uri="{FF2B5EF4-FFF2-40B4-BE49-F238E27FC236}">
                  <a16:creationId xmlns:a16="http://schemas.microsoft.com/office/drawing/2014/main" id="{ACD6A85B-FF6F-4372-A7FA-DAE2A7D9CBEB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8" name="Freeform: Shape 3897">
              <a:extLst>
                <a:ext uri="{FF2B5EF4-FFF2-40B4-BE49-F238E27FC236}">
                  <a16:creationId xmlns:a16="http://schemas.microsoft.com/office/drawing/2014/main" id="{64DD707D-20B7-4584-A53A-9DF66D591972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9" name="Freeform: Shape 3898">
              <a:extLst>
                <a:ext uri="{FF2B5EF4-FFF2-40B4-BE49-F238E27FC236}">
                  <a16:creationId xmlns:a16="http://schemas.microsoft.com/office/drawing/2014/main" id="{B8D80C4F-E127-45CC-BB22-561A24C2BEAC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0" name="Freeform: Shape 3899">
              <a:extLst>
                <a:ext uri="{FF2B5EF4-FFF2-40B4-BE49-F238E27FC236}">
                  <a16:creationId xmlns:a16="http://schemas.microsoft.com/office/drawing/2014/main" id="{31D0695B-0183-472B-8965-0D2A8252C987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1" name="Freeform: Shape 3900">
              <a:extLst>
                <a:ext uri="{FF2B5EF4-FFF2-40B4-BE49-F238E27FC236}">
                  <a16:creationId xmlns:a16="http://schemas.microsoft.com/office/drawing/2014/main" id="{C3DCD4A4-B358-4BAB-AE81-9DDD01D3A59F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2" name="Freeform: Shape 3901">
              <a:extLst>
                <a:ext uri="{FF2B5EF4-FFF2-40B4-BE49-F238E27FC236}">
                  <a16:creationId xmlns:a16="http://schemas.microsoft.com/office/drawing/2014/main" id="{AC781613-8408-4A1B-B2EF-A974C56F4D52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3" name="Freeform: Shape 3902">
              <a:extLst>
                <a:ext uri="{FF2B5EF4-FFF2-40B4-BE49-F238E27FC236}">
                  <a16:creationId xmlns:a16="http://schemas.microsoft.com/office/drawing/2014/main" id="{BA079F43-C71B-4A4C-8637-96BFE41AB7D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4" name="Freeform: Shape 3903">
              <a:extLst>
                <a:ext uri="{FF2B5EF4-FFF2-40B4-BE49-F238E27FC236}">
                  <a16:creationId xmlns:a16="http://schemas.microsoft.com/office/drawing/2014/main" id="{987F90C4-06FD-471B-9C31-D457CAB6331D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5" name="Freeform: Shape 3904">
              <a:extLst>
                <a:ext uri="{FF2B5EF4-FFF2-40B4-BE49-F238E27FC236}">
                  <a16:creationId xmlns:a16="http://schemas.microsoft.com/office/drawing/2014/main" id="{9B8F0F06-FF54-43A8-88C5-C35DBFBC71FB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6" name="Freeform: Shape 3905">
              <a:extLst>
                <a:ext uri="{FF2B5EF4-FFF2-40B4-BE49-F238E27FC236}">
                  <a16:creationId xmlns:a16="http://schemas.microsoft.com/office/drawing/2014/main" id="{61B5584D-C9AF-4887-A26C-08F9EBA84984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7" name="Freeform: Shape 3906">
              <a:extLst>
                <a:ext uri="{FF2B5EF4-FFF2-40B4-BE49-F238E27FC236}">
                  <a16:creationId xmlns:a16="http://schemas.microsoft.com/office/drawing/2014/main" id="{20A1BC5C-FE4E-4618-85C2-EEC1F4232554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8" name="Freeform: Shape 3907">
              <a:extLst>
                <a:ext uri="{FF2B5EF4-FFF2-40B4-BE49-F238E27FC236}">
                  <a16:creationId xmlns:a16="http://schemas.microsoft.com/office/drawing/2014/main" id="{B3E2EBFA-1FFE-4CC5-89B1-1EA79CE41FB0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9" name="Freeform: Shape 3908">
              <a:extLst>
                <a:ext uri="{FF2B5EF4-FFF2-40B4-BE49-F238E27FC236}">
                  <a16:creationId xmlns:a16="http://schemas.microsoft.com/office/drawing/2014/main" id="{9F94164D-1D3B-4BB0-9731-6E6A95C18EE8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0" name="Freeform: Shape 3909">
              <a:extLst>
                <a:ext uri="{FF2B5EF4-FFF2-40B4-BE49-F238E27FC236}">
                  <a16:creationId xmlns:a16="http://schemas.microsoft.com/office/drawing/2014/main" id="{DA6696E4-F9EC-4039-BF2A-664052969852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1" name="Freeform: Shape 3910">
              <a:extLst>
                <a:ext uri="{FF2B5EF4-FFF2-40B4-BE49-F238E27FC236}">
                  <a16:creationId xmlns:a16="http://schemas.microsoft.com/office/drawing/2014/main" id="{D5B31A62-456E-42D2-84EC-DBDCFA3A2900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2" name="Freeform: Shape 3911">
              <a:extLst>
                <a:ext uri="{FF2B5EF4-FFF2-40B4-BE49-F238E27FC236}">
                  <a16:creationId xmlns:a16="http://schemas.microsoft.com/office/drawing/2014/main" id="{C7993C11-BE74-49F7-B3E7-C456EB218CE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3" name="Freeform: Shape 3912">
              <a:extLst>
                <a:ext uri="{FF2B5EF4-FFF2-40B4-BE49-F238E27FC236}">
                  <a16:creationId xmlns:a16="http://schemas.microsoft.com/office/drawing/2014/main" id="{C5C33963-DD49-4DED-B623-7F9DBEE53133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4" name="Freeform: Shape 3913">
              <a:extLst>
                <a:ext uri="{FF2B5EF4-FFF2-40B4-BE49-F238E27FC236}">
                  <a16:creationId xmlns:a16="http://schemas.microsoft.com/office/drawing/2014/main" id="{964DC789-6AEE-494C-BF10-55DAF58810F0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5" name="Freeform: Shape 3914">
              <a:extLst>
                <a:ext uri="{FF2B5EF4-FFF2-40B4-BE49-F238E27FC236}">
                  <a16:creationId xmlns:a16="http://schemas.microsoft.com/office/drawing/2014/main" id="{3DAF1DCF-E756-4470-9842-7F900D57CA64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6" name="Freeform: Shape 3915">
              <a:extLst>
                <a:ext uri="{FF2B5EF4-FFF2-40B4-BE49-F238E27FC236}">
                  <a16:creationId xmlns:a16="http://schemas.microsoft.com/office/drawing/2014/main" id="{E395B87D-05C5-43B0-A5E8-204347F3E072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7" name="Freeform: Shape 3916">
              <a:extLst>
                <a:ext uri="{FF2B5EF4-FFF2-40B4-BE49-F238E27FC236}">
                  <a16:creationId xmlns:a16="http://schemas.microsoft.com/office/drawing/2014/main" id="{C95246B7-C729-4719-8262-0A6AA0F5A328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8" name="Freeform: Shape 3917">
              <a:extLst>
                <a:ext uri="{FF2B5EF4-FFF2-40B4-BE49-F238E27FC236}">
                  <a16:creationId xmlns:a16="http://schemas.microsoft.com/office/drawing/2014/main" id="{AE5C343B-5815-48A6-903D-70920189FCB7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9" name="Freeform: Shape 3918">
              <a:extLst>
                <a:ext uri="{FF2B5EF4-FFF2-40B4-BE49-F238E27FC236}">
                  <a16:creationId xmlns:a16="http://schemas.microsoft.com/office/drawing/2014/main" id="{1C820D70-5A48-43F8-A43C-4ABCA429FB97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0" name="Freeform: Shape 3919">
              <a:extLst>
                <a:ext uri="{FF2B5EF4-FFF2-40B4-BE49-F238E27FC236}">
                  <a16:creationId xmlns:a16="http://schemas.microsoft.com/office/drawing/2014/main" id="{EDF2CA24-7B3C-48AF-80C0-F9F8C3699755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1" name="Freeform: Shape 3920">
              <a:extLst>
                <a:ext uri="{FF2B5EF4-FFF2-40B4-BE49-F238E27FC236}">
                  <a16:creationId xmlns:a16="http://schemas.microsoft.com/office/drawing/2014/main" id="{D0D303C5-4469-4D90-9AF5-4028308AB3B9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2" name="Freeform: Shape 3921">
              <a:extLst>
                <a:ext uri="{FF2B5EF4-FFF2-40B4-BE49-F238E27FC236}">
                  <a16:creationId xmlns:a16="http://schemas.microsoft.com/office/drawing/2014/main" id="{D0D16745-9BF7-49F5-B922-7961780C0410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3" name="Freeform: Shape 3922">
              <a:extLst>
                <a:ext uri="{FF2B5EF4-FFF2-40B4-BE49-F238E27FC236}">
                  <a16:creationId xmlns:a16="http://schemas.microsoft.com/office/drawing/2014/main" id="{BB2751EF-47A2-4218-B30D-0FE2A46B12A7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4" name="Freeform: Shape 3923">
              <a:extLst>
                <a:ext uri="{FF2B5EF4-FFF2-40B4-BE49-F238E27FC236}">
                  <a16:creationId xmlns:a16="http://schemas.microsoft.com/office/drawing/2014/main" id="{FA691E63-3659-4722-A99E-FBDCF1F2F3B5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5" name="Freeform: Shape 3924">
              <a:extLst>
                <a:ext uri="{FF2B5EF4-FFF2-40B4-BE49-F238E27FC236}">
                  <a16:creationId xmlns:a16="http://schemas.microsoft.com/office/drawing/2014/main" id="{9BB607DE-37A7-4657-8019-E770026E7821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6" name="Freeform: Shape 3925">
              <a:extLst>
                <a:ext uri="{FF2B5EF4-FFF2-40B4-BE49-F238E27FC236}">
                  <a16:creationId xmlns:a16="http://schemas.microsoft.com/office/drawing/2014/main" id="{2C210A4B-AE92-4C78-B41F-62F3F3BD40AE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7" name="Freeform: Shape 3926">
              <a:extLst>
                <a:ext uri="{FF2B5EF4-FFF2-40B4-BE49-F238E27FC236}">
                  <a16:creationId xmlns:a16="http://schemas.microsoft.com/office/drawing/2014/main" id="{D60C61DD-BAA7-49C3-B2FB-D88B25FA0047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8" name="Freeform: Shape 3927">
              <a:extLst>
                <a:ext uri="{FF2B5EF4-FFF2-40B4-BE49-F238E27FC236}">
                  <a16:creationId xmlns:a16="http://schemas.microsoft.com/office/drawing/2014/main" id="{5575DE1E-6EDB-4CD1-9D17-EC97772B5BB4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9" name="Freeform: Shape 3928">
              <a:extLst>
                <a:ext uri="{FF2B5EF4-FFF2-40B4-BE49-F238E27FC236}">
                  <a16:creationId xmlns:a16="http://schemas.microsoft.com/office/drawing/2014/main" id="{C210ED42-D5AD-48E9-951A-4F2AB8638F73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0" name="Freeform: Shape 3929">
              <a:extLst>
                <a:ext uri="{FF2B5EF4-FFF2-40B4-BE49-F238E27FC236}">
                  <a16:creationId xmlns:a16="http://schemas.microsoft.com/office/drawing/2014/main" id="{C3768A03-C2E0-4F1B-B5D4-701C84842990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1" name="Freeform: Shape 3930">
              <a:extLst>
                <a:ext uri="{FF2B5EF4-FFF2-40B4-BE49-F238E27FC236}">
                  <a16:creationId xmlns:a16="http://schemas.microsoft.com/office/drawing/2014/main" id="{41CCD9BF-4255-446E-BEB2-688CC7FFBB07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2" name="Freeform: Shape 3931">
              <a:extLst>
                <a:ext uri="{FF2B5EF4-FFF2-40B4-BE49-F238E27FC236}">
                  <a16:creationId xmlns:a16="http://schemas.microsoft.com/office/drawing/2014/main" id="{44D12964-ADD8-4F47-9209-952186C1BB2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3" name="Freeform: Shape 3932">
              <a:extLst>
                <a:ext uri="{FF2B5EF4-FFF2-40B4-BE49-F238E27FC236}">
                  <a16:creationId xmlns:a16="http://schemas.microsoft.com/office/drawing/2014/main" id="{CBA36632-D40C-40B9-A7DD-93CE3ECE6164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4" name="Freeform: Shape 3933">
              <a:extLst>
                <a:ext uri="{FF2B5EF4-FFF2-40B4-BE49-F238E27FC236}">
                  <a16:creationId xmlns:a16="http://schemas.microsoft.com/office/drawing/2014/main" id="{FBE51283-2B5A-42A3-B952-A40D8988CB2E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5" name="Freeform: Shape 3934">
              <a:extLst>
                <a:ext uri="{FF2B5EF4-FFF2-40B4-BE49-F238E27FC236}">
                  <a16:creationId xmlns:a16="http://schemas.microsoft.com/office/drawing/2014/main" id="{596F4F2C-A0D5-4431-8626-E3105E029794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6" name="Freeform: Shape 3935">
              <a:extLst>
                <a:ext uri="{FF2B5EF4-FFF2-40B4-BE49-F238E27FC236}">
                  <a16:creationId xmlns:a16="http://schemas.microsoft.com/office/drawing/2014/main" id="{21FD5130-9F93-40B7-A90C-3D0218F8239E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7" name="Freeform: Shape 3936">
              <a:extLst>
                <a:ext uri="{FF2B5EF4-FFF2-40B4-BE49-F238E27FC236}">
                  <a16:creationId xmlns:a16="http://schemas.microsoft.com/office/drawing/2014/main" id="{B7BA8AEF-B2BD-4C3E-9E38-13C27C8BE7B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8" name="Freeform: Shape 3937">
              <a:extLst>
                <a:ext uri="{FF2B5EF4-FFF2-40B4-BE49-F238E27FC236}">
                  <a16:creationId xmlns:a16="http://schemas.microsoft.com/office/drawing/2014/main" id="{439DD22F-F39A-4388-9D82-0A851E0E4B74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9" name="Freeform: Shape 3938">
              <a:extLst>
                <a:ext uri="{FF2B5EF4-FFF2-40B4-BE49-F238E27FC236}">
                  <a16:creationId xmlns:a16="http://schemas.microsoft.com/office/drawing/2014/main" id="{7C8E2501-005D-438A-ABC5-9BAB65A7687E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0" name="Freeform: Shape 3939">
              <a:extLst>
                <a:ext uri="{FF2B5EF4-FFF2-40B4-BE49-F238E27FC236}">
                  <a16:creationId xmlns:a16="http://schemas.microsoft.com/office/drawing/2014/main" id="{C046D491-39EF-419C-8CD1-D884AB4A1D72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1" name="Freeform: Shape 3940">
              <a:extLst>
                <a:ext uri="{FF2B5EF4-FFF2-40B4-BE49-F238E27FC236}">
                  <a16:creationId xmlns:a16="http://schemas.microsoft.com/office/drawing/2014/main" id="{4046CA17-F708-4A53-B656-E8D8E96CD921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2" name="Freeform: Shape 3941">
              <a:extLst>
                <a:ext uri="{FF2B5EF4-FFF2-40B4-BE49-F238E27FC236}">
                  <a16:creationId xmlns:a16="http://schemas.microsoft.com/office/drawing/2014/main" id="{F0FAF9D9-BB2F-4042-8F80-01997548F6E5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3" name="Freeform: Shape 3942">
              <a:extLst>
                <a:ext uri="{FF2B5EF4-FFF2-40B4-BE49-F238E27FC236}">
                  <a16:creationId xmlns:a16="http://schemas.microsoft.com/office/drawing/2014/main" id="{3B60A216-1BBA-4881-9CA9-41FEF9197B16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4" name="Freeform: Shape 3943">
              <a:extLst>
                <a:ext uri="{FF2B5EF4-FFF2-40B4-BE49-F238E27FC236}">
                  <a16:creationId xmlns:a16="http://schemas.microsoft.com/office/drawing/2014/main" id="{9B52C880-C96E-4BDC-A763-B88E35A0DBA9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5" name="Freeform: Shape 3944">
              <a:extLst>
                <a:ext uri="{FF2B5EF4-FFF2-40B4-BE49-F238E27FC236}">
                  <a16:creationId xmlns:a16="http://schemas.microsoft.com/office/drawing/2014/main" id="{02981C34-4796-45CB-A29D-D585063A8221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6" name="Freeform: Shape 3945">
              <a:extLst>
                <a:ext uri="{FF2B5EF4-FFF2-40B4-BE49-F238E27FC236}">
                  <a16:creationId xmlns:a16="http://schemas.microsoft.com/office/drawing/2014/main" id="{6BA77D4D-FE8E-460E-AFA4-2D8D3B03BE44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7" name="Freeform: Shape 3946">
              <a:extLst>
                <a:ext uri="{FF2B5EF4-FFF2-40B4-BE49-F238E27FC236}">
                  <a16:creationId xmlns:a16="http://schemas.microsoft.com/office/drawing/2014/main" id="{2402487E-BEFB-4474-BC19-BB541AF05C20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8" name="Freeform: Shape 3947">
              <a:extLst>
                <a:ext uri="{FF2B5EF4-FFF2-40B4-BE49-F238E27FC236}">
                  <a16:creationId xmlns:a16="http://schemas.microsoft.com/office/drawing/2014/main" id="{46ED2D52-3E68-4D5F-9319-1DA900B7F871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9" name="Freeform: Shape 3948">
              <a:extLst>
                <a:ext uri="{FF2B5EF4-FFF2-40B4-BE49-F238E27FC236}">
                  <a16:creationId xmlns:a16="http://schemas.microsoft.com/office/drawing/2014/main" id="{DFE0D42F-EB12-440A-8598-69DFAFF5AEAE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0" name="Freeform: Shape 3949">
              <a:extLst>
                <a:ext uri="{FF2B5EF4-FFF2-40B4-BE49-F238E27FC236}">
                  <a16:creationId xmlns:a16="http://schemas.microsoft.com/office/drawing/2014/main" id="{74E20329-42FF-44C2-BC9B-A70EE2C46EB7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1" name="Freeform: Shape 3950">
              <a:extLst>
                <a:ext uri="{FF2B5EF4-FFF2-40B4-BE49-F238E27FC236}">
                  <a16:creationId xmlns:a16="http://schemas.microsoft.com/office/drawing/2014/main" id="{ED4AEF28-70E2-4CC4-9C6C-01AA52DEC267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2" name="Freeform: Shape 3951">
              <a:extLst>
                <a:ext uri="{FF2B5EF4-FFF2-40B4-BE49-F238E27FC236}">
                  <a16:creationId xmlns:a16="http://schemas.microsoft.com/office/drawing/2014/main" id="{17FD0FB0-829A-4563-BAEB-236441852AF5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3" name="Freeform: Shape 3952">
              <a:extLst>
                <a:ext uri="{FF2B5EF4-FFF2-40B4-BE49-F238E27FC236}">
                  <a16:creationId xmlns:a16="http://schemas.microsoft.com/office/drawing/2014/main" id="{324DAC70-CFC6-4C3E-9668-D6FA411259FA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id="{2A53E5B0-8EF0-4193-AEF4-1EB7AA0F3E51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5" name="Freeform: Shape 3954">
              <a:extLst>
                <a:ext uri="{FF2B5EF4-FFF2-40B4-BE49-F238E27FC236}">
                  <a16:creationId xmlns:a16="http://schemas.microsoft.com/office/drawing/2014/main" id="{4D3A886D-6F60-4FFD-986C-E062895C287A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6" name="Freeform: Shape 3955">
              <a:extLst>
                <a:ext uri="{FF2B5EF4-FFF2-40B4-BE49-F238E27FC236}">
                  <a16:creationId xmlns:a16="http://schemas.microsoft.com/office/drawing/2014/main" id="{424AA974-EB12-4EAA-942F-A139AAA559FF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7" name="Freeform: Shape 3956">
              <a:extLst>
                <a:ext uri="{FF2B5EF4-FFF2-40B4-BE49-F238E27FC236}">
                  <a16:creationId xmlns:a16="http://schemas.microsoft.com/office/drawing/2014/main" id="{15E5A8E6-03A4-4092-88FC-0B3C902108EA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8" name="Freeform: Shape 3957">
              <a:extLst>
                <a:ext uri="{FF2B5EF4-FFF2-40B4-BE49-F238E27FC236}">
                  <a16:creationId xmlns:a16="http://schemas.microsoft.com/office/drawing/2014/main" id="{23A9A9F7-4250-4F60-AE23-F8C4858A38CB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9" name="Freeform: Shape 3958">
              <a:extLst>
                <a:ext uri="{FF2B5EF4-FFF2-40B4-BE49-F238E27FC236}">
                  <a16:creationId xmlns:a16="http://schemas.microsoft.com/office/drawing/2014/main" id="{4B662A2B-99EC-4C01-9EF5-07436E8CB41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id="{4B80864B-108D-4934-9D9F-6F5962FCC666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id="{8832F29A-8619-463B-95C8-BB04766BB1B2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id="{E10CF45C-9D5A-4445-B7D2-EBF86467E7FF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id="{538F116C-8FED-458A-8201-D4DF86FFC1F1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4" name="Freeform: Shape 3963">
              <a:extLst>
                <a:ext uri="{FF2B5EF4-FFF2-40B4-BE49-F238E27FC236}">
                  <a16:creationId xmlns:a16="http://schemas.microsoft.com/office/drawing/2014/main" id="{26374E19-3DFF-405A-8191-A8C192D61582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5" name="Freeform: Shape 3964">
              <a:extLst>
                <a:ext uri="{FF2B5EF4-FFF2-40B4-BE49-F238E27FC236}">
                  <a16:creationId xmlns:a16="http://schemas.microsoft.com/office/drawing/2014/main" id="{3401E1F9-135C-438E-A2C3-22DD02D1EA9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6" name="Freeform: Shape 3965">
              <a:extLst>
                <a:ext uri="{FF2B5EF4-FFF2-40B4-BE49-F238E27FC236}">
                  <a16:creationId xmlns:a16="http://schemas.microsoft.com/office/drawing/2014/main" id="{131414C8-69C0-489D-9978-0F2399B1680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7" name="Freeform: Shape 3966">
              <a:extLst>
                <a:ext uri="{FF2B5EF4-FFF2-40B4-BE49-F238E27FC236}">
                  <a16:creationId xmlns:a16="http://schemas.microsoft.com/office/drawing/2014/main" id="{70AED1C7-43A2-471C-9E38-09F784A92B19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8" name="Freeform: Shape 3967">
              <a:extLst>
                <a:ext uri="{FF2B5EF4-FFF2-40B4-BE49-F238E27FC236}">
                  <a16:creationId xmlns:a16="http://schemas.microsoft.com/office/drawing/2014/main" id="{6D4641D9-A08A-4F78-8744-6028A14AF103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9" name="Freeform: Shape 3968">
              <a:extLst>
                <a:ext uri="{FF2B5EF4-FFF2-40B4-BE49-F238E27FC236}">
                  <a16:creationId xmlns:a16="http://schemas.microsoft.com/office/drawing/2014/main" id="{BBA3F2A1-66DA-4171-B7AA-236B4BE1F59F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0" name="Freeform: Shape 3969">
              <a:extLst>
                <a:ext uri="{FF2B5EF4-FFF2-40B4-BE49-F238E27FC236}">
                  <a16:creationId xmlns:a16="http://schemas.microsoft.com/office/drawing/2014/main" id="{6D1936D2-5611-417F-A80B-7D217D60B546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1" name="Freeform: Shape 3970">
              <a:extLst>
                <a:ext uri="{FF2B5EF4-FFF2-40B4-BE49-F238E27FC236}">
                  <a16:creationId xmlns:a16="http://schemas.microsoft.com/office/drawing/2014/main" id="{9ECC4AF9-DAF6-46F9-B90C-8D1970A29BCA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2" name="Freeform: Shape 3971">
              <a:extLst>
                <a:ext uri="{FF2B5EF4-FFF2-40B4-BE49-F238E27FC236}">
                  <a16:creationId xmlns:a16="http://schemas.microsoft.com/office/drawing/2014/main" id="{4502588B-DFA1-43AD-B170-F09CF05FFB31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3" name="Freeform: Shape 3972">
              <a:extLst>
                <a:ext uri="{FF2B5EF4-FFF2-40B4-BE49-F238E27FC236}">
                  <a16:creationId xmlns:a16="http://schemas.microsoft.com/office/drawing/2014/main" id="{FB815AA2-C624-4C83-9FEE-E8363C87222A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4" name="Freeform: Shape 3973">
              <a:extLst>
                <a:ext uri="{FF2B5EF4-FFF2-40B4-BE49-F238E27FC236}">
                  <a16:creationId xmlns:a16="http://schemas.microsoft.com/office/drawing/2014/main" id="{89BC4BB7-B7E1-45DC-B83E-6B3E93A69AB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5" name="Freeform: Shape 3974">
              <a:extLst>
                <a:ext uri="{FF2B5EF4-FFF2-40B4-BE49-F238E27FC236}">
                  <a16:creationId xmlns:a16="http://schemas.microsoft.com/office/drawing/2014/main" id="{6F403C1B-A9AC-4B04-AA9D-47A9DB44FBAC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6" name="Freeform: Shape 3975">
              <a:extLst>
                <a:ext uri="{FF2B5EF4-FFF2-40B4-BE49-F238E27FC236}">
                  <a16:creationId xmlns:a16="http://schemas.microsoft.com/office/drawing/2014/main" id="{47412565-D3CB-4CCD-A91A-619938A912BE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7" name="Freeform: Shape 3976">
              <a:extLst>
                <a:ext uri="{FF2B5EF4-FFF2-40B4-BE49-F238E27FC236}">
                  <a16:creationId xmlns:a16="http://schemas.microsoft.com/office/drawing/2014/main" id="{C5B73DC7-9AE1-466E-826E-2DDAEC12088F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8" name="Freeform: Shape 3977">
              <a:extLst>
                <a:ext uri="{FF2B5EF4-FFF2-40B4-BE49-F238E27FC236}">
                  <a16:creationId xmlns:a16="http://schemas.microsoft.com/office/drawing/2014/main" id="{C1FD05E4-1D1F-4DFE-B2E0-0D11627A7E34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9" name="Freeform: Shape 3978">
              <a:extLst>
                <a:ext uri="{FF2B5EF4-FFF2-40B4-BE49-F238E27FC236}">
                  <a16:creationId xmlns:a16="http://schemas.microsoft.com/office/drawing/2014/main" id="{30C54F55-E70D-49D0-8DFA-B49F2450E30F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0" name="Freeform: Shape 3979">
              <a:extLst>
                <a:ext uri="{FF2B5EF4-FFF2-40B4-BE49-F238E27FC236}">
                  <a16:creationId xmlns:a16="http://schemas.microsoft.com/office/drawing/2014/main" id="{C0316077-CA3F-4128-AD4B-6628DF68D6B0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1" name="Freeform: Shape 3980">
              <a:extLst>
                <a:ext uri="{FF2B5EF4-FFF2-40B4-BE49-F238E27FC236}">
                  <a16:creationId xmlns:a16="http://schemas.microsoft.com/office/drawing/2014/main" id="{95244B3A-BF18-4462-B2D0-4AF5D94AA95C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2" name="Freeform: Shape 3981">
              <a:extLst>
                <a:ext uri="{FF2B5EF4-FFF2-40B4-BE49-F238E27FC236}">
                  <a16:creationId xmlns:a16="http://schemas.microsoft.com/office/drawing/2014/main" id="{F83E33CC-EAE1-4DDD-A751-3A99FAECBD78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3" name="Freeform: Shape 3982">
              <a:extLst>
                <a:ext uri="{FF2B5EF4-FFF2-40B4-BE49-F238E27FC236}">
                  <a16:creationId xmlns:a16="http://schemas.microsoft.com/office/drawing/2014/main" id="{2DA9CF2B-EFA3-49E7-AE3E-0C97D960C5E9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4" name="Freeform: Shape 3983">
              <a:extLst>
                <a:ext uri="{FF2B5EF4-FFF2-40B4-BE49-F238E27FC236}">
                  <a16:creationId xmlns:a16="http://schemas.microsoft.com/office/drawing/2014/main" id="{F753734D-8CE4-4698-B634-B1F2B47AB3B2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5" name="Freeform: Shape 3984">
              <a:extLst>
                <a:ext uri="{FF2B5EF4-FFF2-40B4-BE49-F238E27FC236}">
                  <a16:creationId xmlns:a16="http://schemas.microsoft.com/office/drawing/2014/main" id="{BCDDAA51-EA15-4A2E-A20D-9D9DBA1B4AF8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6" name="Freeform: Shape 3985">
              <a:extLst>
                <a:ext uri="{FF2B5EF4-FFF2-40B4-BE49-F238E27FC236}">
                  <a16:creationId xmlns:a16="http://schemas.microsoft.com/office/drawing/2014/main" id="{B2BB72D0-3A71-495F-847A-72C5BD08128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7" name="Freeform: Shape 3986">
              <a:extLst>
                <a:ext uri="{FF2B5EF4-FFF2-40B4-BE49-F238E27FC236}">
                  <a16:creationId xmlns:a16="http://schemas.microsoft.com/office/drawing/2014/main" id="{48544D4D-5B91-4B39-85DD-7D12A420C1ED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8" name="Freeform: Shape 3987">
              <a:extLst>
                <a:ext uri="{FF2B5EF4-FFF2-40B4-BE49-F238E27FC236}">
                  <a16:creationId xmlns:a16="http://schemas.microsoft.com/office/drawing/2014/main" id="{327E7501-056D-4158-9416-D15A0861BB41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9" name="Freeform: Shape 3988">
              <a:extLst>
                <a:ext uri="{FF2B5EF4-FFF2-40B4-BE49-F238E27FC236}">
                  <a16:creationId xmlns:a16="http://schemas.microsoft.com/office/drawing/2014/main" id="{AC4B7356-1B0B-48E4-B765-9C6D35ED7E1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0" name="Freeform: Shape 3989">
              <a:extLst>
                <a:ext uri="{FF2B5EF4-FFF2-40B4-BE49-F238E27FC236}">
                  <a16:creationId xmlns:a16="http://schemas.microsoft.com/office/drawing/2014/main" id="{626062E7-FBF5-4C1E-87D4-8F1D22C8134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1" name="Freeform: Shape 3990">
              <a:extLst>
                <a:ext uri="{FF2B5EF4-FFF2-40B4-BE49-F238E27FC236}">
                  <a16:creationId xmlns:a16="http://schemas.microsoft.com/office/drawing/2014/main" id="{C64EEEA0-5DF8-4A10-925F-ABCBF6F0F8F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2" name="Freeform: Shape 3991">
              <a:extLst>
                <a:ext uri="{FF2B5EF4-FFF2-40B4-BE49-F238E27FC236}">
                  <a16:creationId xmlns:a16="http://schemas.microsoft.com/office/drawing/2014/main" id="{4506F525-C7A0-4956-958B-15185DBDD671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3" name="Freeform: Shape 3992">
              <a:extLst>
                <a:ext uri="{FF2B5EF4-FFF2-40B4-BE49-F238E27FC236}">
                  <a16:creationId xmlns:a16="http://schemas.microsoft.com/office/drawing/2014/main" id="{061C5832-C279-4791-AD90-55399CCBA6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4" name="Freeform: Shape 3993">
              <a:extLst>
                <a:ext uri="{FF2B5EF4-FFF2-40B4-BE49-F238E27FC236}">
                  <a16:creationId xmlns:a16="http://schemas.microsoft.com/office/drawing/2014/main" id="{1D07766E-E66A-40FE-A9FA-549E38803BE1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5" name="Freeform: Shape 3994">
              <a:extLst>
                <a:ext uri="{FF2B5EF4-FFF2-40B4-BE49-F238E27FC236}">
                  <a16:creationId xmlns:a16="http://schemas.microsoft.com/office/drawing/2014/main" id="{148B48BD-5746-4375-A5A8-A6BDFC02B69B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6" name="Freeform: Shape 3995">
              <a:extLst>
                <a:ext uri="{FF2B5EF4-FFF2-40B4-BE49-F238E27FC236}">
                  <a16:creationId xmlns:a16="http://schemas.microsoft.com/office/drawing/2014/main" id="{C2340552-61EF-4CAA-92B8-74B078235AE7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7" name="Freeform: Shape 3996">
              <a:extLst>
                <a:ext uri="{FF2B5EF4-FFF2-40B4-BE49-F238E27FC236}">
                  <a16:creationId xmlns:a16="http://schemas.microsoft.com/office/drawing/2014/main" id="{81A77650-70F1-42A1-B001-524B0D1039EF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8" name="Freeform: Shape 3997">
              <a:extLst>
                <a:ext uri="{FF2B5EF4-FFF2-40B4-BE49-F238E27FC236}">
                  <a16:creationId xmlns:a16="http://schemas.microsoft.com/office/drawing/2014/main" id="{27605201-11EA-4DD5-83D1-48D5E2170D7C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9" name="Freeform: Shape 3998">
              <a:extLst>
                <a:ext uri="{FF2B5EF4-FFF2-40B4-BE49-F238E27FC236}">
                  <a16:creationId xmlns:a16="http://schemas.microsoft.com/office/drawing/2014/main" id="{EE3DC267-BB91-4A0F-80F5-967A9F954D28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0" name="Freeform: Shape 3999">
              <a:extLst>
                <a:ext uri="{FF2B5EF4-FFF2-40B4-BE49-F238E27FC236}">
                  <a16:creationId xmlns:a16="http://schemas.microsoft.com/office/drawing/2014/main" id="{6EC92378-78F1-4B40-B8EC-08A4889A271C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1" name="Freeform: Shape 4000">
              <a:extLst>
                <a:ext uri="{FF2B5EF4-FFF2-40B4-BE49-F238E27FC236}">
                  <a16:creationId xmlns:a16="http://schemas.microsoft.com/office/drawing/2014/main" id="{06209C05-5B57-479E-A122-3236E152E11A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2" name="Freeform: Shape 4001">
              <a:extLst>
                <a:ext uri="{FF2B5EF4-FFF2-40B4-BE49-F238E27FC236}">
                  <a16:creationId xmlns:a16="http://schemas.microsoft.com/office/drawing/2014/main" id="{429F5104-0DD7-4616-AD76-85AFFA0565BA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3" name="Freeform: Shape 4002">
              <a:extLst>
                <a:ext uri="{FF2B5EF4-FFF2-40B4-BE49-F238E27FC236}">
                  <a16:creationId xmlns:a16="http://schemas.microsoft.com/office/drawing/2014/main" id="{8CC2638C-D4C0-4472-BA3D-2E9FA926CCB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4" name="Freeform: Shape 4003">
              <a:extLst>
                <a:ext uri="{FF2B5EF4-FFF2-40B4-BE49-F238E27FC236}">
                  <a16:creationId xmlns:a16="http://schemas.microsoft.com/office/drawing/2014/main" id="{4D7C2AC4-BEEF-4A31-9EFA-85C159D8C3EE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5" name="Freeform: Shape 4004">
              <a:extLst>
                <a:ext uri="{FF2B5EF4-FFF2-40B4-BE49-F238E27FC236}">
                  <a16:creationId xmlns:a16="http://schemas.microsoft.com/office/drawing/2014/main" id="{248CFD35-61CF-43BB-8E90-7F1A7ABF47CB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6" name="Freeform: Shape 4005">
              <a:extLst>
                <a:ext uri="{FF2B5EF4-FFF2-40B4-BE49-F238E27FC236}">
                  <a16:creationId xmlns:a16="http://schemas.microsoft.com/office/drawing/2014/main" id="{0FF66AAD-B2B5-4F58-A197-3845539363B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7" name="Freeform: Shape 4006">
              <a:extLst>
                <a:ext uri="{FF2B5EF4-FFF2-40B4-BE49-F238E27FC236}">
                  <a16:creationId xmlns:a16="http://schemas.microsoft.com/office/drawing/2014/main" id="{9D35DBA6-D076-469E-90FA-72A4620D528D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8" name="Freeform: Shape 4007">
              <a:extLst>
                <a:ext uri="{FF2B5EF4-FFF2-40B4-BE49-F238E27FC236}">
                  <a16:creationId xmlns:a16="http://schemas.microsoft.com/office/drawing/2014/main" id="{46233389-4E82-4869-B6CF-97B5831D25AB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9" name="Freeform: Shape 4008">
              <a:extLst>
                <a:ext uri="{FF2B5EF4-FFF2-40B4-BE49-F238E27FC236}">
                  <a16:creationId xmlns:a16="http://schemas.microsoft.com/office/drawing/2014/main" id="{DEDA07F8-C407-47CC-A53D-A05B16D19EDC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0" name="Freeform: Shape 4009">
              <a:extLst>
                <a:ext uri="{FF2B5EF4-FFF2-40B4-BE49-F238E27FC236}">
                  <a16:creationId xmlns:a16="http://schemas.microsoft.com/office/drawing/2014/main" id="{88DBED30-2164-4F60-B29F-8EB6CAAD8DED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1" name="Freeform: Shape 4010">
              <a:extLst>
                <a:ext uri="{FF2B5EF4-FFF2-40B4-BE49-F238E27FC236}">
                  <a16:creationId xmlns:a16="http://schemas.microsoft.com/office/drawing/2014/main" id="{8B035648-FB5C-45A2-8096-EDA11B3EA2AE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2" name="Freeform: Shape 4011">
              <a:extLst>
                <a:ext uri="{FF2B5EF4-FFF2-40B4-BE49-F238E27FC236}">
                  <a16:creationId xmlns:a16="http://schemas.microsoft.com/office/drawing/2014/main" id="{035EE494-83E3-492F-A479-1FEAE66D0897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3" name="Freeform: Shape 4012">
              <a:extLst>
                <a:ext uri="{FF2B5EF4-FFF2-40B4-BE49-F238E27FC236}">
                  <a16:creationId xmlns:a16="http://schemas.microsoft.com/office/drawing/2014/main" id="{927C8DAB-DB31-49ED-B0BB-233930CCC6A7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4" name="Freeform: Shape 4013">
              <a:extLst>
                <a:ext uri="{FF2B5EF4-FFF2-40B4-BE49-F238E27FC236}">
                  <a16:creationId xmlns:a16="http://schemas.microsoft.com/office/drawing/2014/main" id="{49105710-8218-4EB0-B27B-E96467D18DB7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5" name="Freeform: Shape 4014">
              <a:extLst>
                <a:ext uri="{FF2B5EF4-FFF2-40B4-BE49-F238E27FC236}">
                  <a16:creationId xmlns:a16="http://schemas.microsoft.com/office/drawing/2014/main" id="{DC9C09F5-B2AE-42A5-B784-B5D212100049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6" name="Freeform: Shape 4015">
              <a:extLst>
                <a:ext uri="{FF2B5EF4-FFF2-40B4-BE49-F238E27FC236}">
                  <a16:creationId xmlns:a16="http://schemas.microsoft.com/office/drawing/2014/main" id="{F0F36981-259E-478A-B5DE-6818153510F5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7" name="Freeform: Shape 4016">
              <a:extLst>
                <a:ext uri="{FF2B5EF4-FFF2-40B4-BE49-F238E27FC236}">
                  <a16:creationId xmlns:a16="http://schemas.microsoft.com/office/drawing/2014/main" id="{1DE18D03-0D89-4B14-A631-26E06D00F672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8" name="Freeform: Shape 4017">
              <a:extLst>
                <a:ext uri="{FF2B5EF4-FFF2-40B4-BE49-F238E27FC236}">
                  <a16:creationId xmlns:a16="http://schemas.microsoft.com/office/drawing/2014/main" id="{7C87575F-9CA6-428F-A560-5BD9B8797FF4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9" name="Freeform: Shape 4018">
              <a:extLst>
                <a:ext uri="{FF2B5EF4-FFF2-40B4-BE49-F238E27FC236}">
                  <a16:creationId xmlns:a16="http://schemas.microsoft.com/office/drawing/2014/main" id="{58106396-B47E-40C8-985D-260B59AF8B67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0" name="Freeform: Shape 4019">
              <a:extLst>
                <a:ext uri="{FF2B5EF4-FFF2-40B4-BE49-F238E27FC236}">
                  <a16:creationId xmlns:a16="http://schemas.microsoft.com/office/drawing/2014/main" id="{D00ADDA5-02AC-4EB4-BF93-E240F8339320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1" name="Freeform: Shape 4020">
              <a:extLst>
                <a:ext uri="{FF2B5EF4-FFF2-40B4-BE49-F238E27FC236}">
                  <a16:creationId xmlns:a16="http://schemas.microsoft.com/office/drawing/2014/main" id="{768A2173-9D91-49A7-A57D-5C8A1434868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2" name="Freeform: Shape 4021">
              <a:extLst>
                <a:ext uri="{FF2B5EF4-FFF2-40B4-BE49-F238E27FC236}">
                  <a16:creationId xmlns:a16="http://schemas.microsoft.com/office/drawing/2014/main" id="{93DC7100-D083-40ED-A4EE-29061C54627D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3" name="Freeform: Shape 4022">
              <a:extLst>
                <a:ext uri="{FF2B5EF4-FFF2-40B4-BE49-F238E27FC236}">
                  <a16:creationId xmlns:a16="http://schemas.microsoft.com/office/drawing/2014/main" id="{22684E74-0548-489F-9F53-F751FAC5CD59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4" name="Freeform: Shape 4023">
              <a:extLst>
                <a:ext uri="{FF2B5EF4-FFF2-40B4-BE49-F238E27FC236}">
                  <a16:creationId xmlns:a16="http://schemas.microsoft.com/office/drawing/2014/main" id="{0AC11A7A-B433-4E54-9B35-B2BD654D9812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5" name="Freeform: Shape 4024">
              <a:extLst>
                <a:ext uri="{FF2B5EF4-FFF2-40B4-BE49-F238E27FC236}">
                  <a16:creationId xmlns:a16="http://schemas.microsoft.com/office/drawing/2014/main" id="{6181DBE7-CF5F-4AC5-93D7-774E9257B823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26" name="Graphic 2711">
            <a:extLst>
              <a:ext uri="{FF2B5EF4-FFF2-40B4-BE49-F238E27FC236}">
                <a16:creationId xmlns:a16="http://schemas.microsoft.com/office/drawing/2014/main" id="{D91ECD93-AD2D-4738-ACD4-D89B5770EB09}"/>
              </a:ext>
            </a:extLst>
          </p:cNvPr>
          <p:cNvGrpSpPr/>
          <p:nvPr/>
        </p:nvGrpSpPr>
        <p:grpSpPr>
          <a:xfrm rot="19517436">
            <a:off x="10145879" y="664388"/>
            <a:ext cx="624093" cy="216597"/>
            <a:chOff x="3289133" y="4916654"/>
            <a:chExt cx="1619250" cy="561975"/>
          </a:xfrm>
        </p:grpSpPr>
        <p:sp>
          <p:nvSpPr>
            <p:cNvPr id="4027" name="Freeform: Shape 4026">
              <a:extLst>
                <a:ext uri="{FF2B5EF4-FFF2-40B4-BE49-F238E27FC236}">
                  <a16:creationId xmlns:a16="http://schemas.microsoft.com/office/drawing/2014/main" id="{49228AD5-9E63-40EC-9A4C-CC5FBB3260B9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8" name="Freeform: Shape 4027">
              <a:extLst>
                <a:ext uri="{FF2B5EF4-FFF2-40B4-BE49-F238E27FC236}">
                  <a16:creationId xmlns:a16="http://schemas.microsoft.com/office/drawing/2014/main" id="{0F43CFE5-1F0C-4AA0-A6C6-67FF9DFB89D9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9" name="Freeform: Shape 4028">
              <a:extLst>
                <a:ext uri="{FF2B5EF4-FFF2-40B4-BE49-F238E27FC236}">
                  <a16:creationId xmlns:a16="http://schemas.microsoft.com/office/drawing/2014/main" id="{B9C8CEAF-27F7-4136-A068-425C94C69838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id="{B608C00F-6645-4AF7-B2A7-D0942D7D2C67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1" name="Freeform: Shape 4030">
              <a:extLst>
                <a:ext uri="{FF2B5EF4-FFF2-40B4-BE49-F238E27FC236}">
                  <a16:creationId xmlns:a16="http://schemas.microsoft.com/office/drawing/2014/main" id="{8FE82C61-72A3-4659-9BAD-368AF118090D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2" name="Freeform: Shape 4031">
              <a:extLst>
                <a:ext uri="{FF2B5EF4-FFF2-40B4-BE49-F238E27FC236}">
                  <a16:creationId xmlns:a16="http://schemas.microsoft.com/office/drawing/2014/main" id="{E88A8339-DD5F-4092-BFF2-261DAE18F5C2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3" name="Freeform: Shape 4032">
              <a:extLst>
                <a:ext uri="{FF2B5EF4-FFF2-40B4-BE49-F238E27FC236}">
                  <a16:creationId xmlns:a16="http://schemas.microsoft.com/office/drawing/2014/main" id="{5428890C-6DCD-47C6-BE32-8D257A629F3E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id="{C9B9FD83-62EF-45AD-944E-720E27F5D6FD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id="{F8F99D22-75F6-4D09-A76C-49DEDF41E4FB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id="{56D7DE7C-FD3F-4571-85E3-A70A6C3499CC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id="{0A5E9631-65F9-45DB-BF4A-2D1E1B5D892D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8" name="Freeform: Shape 4037">
              <a:extLst>
                <a:ext uri="{FF2B5EF4-FFF2-40B4-BE49-F238E27FC236}">
                  <a16:creationId xmlns:a16="http://schemas.microsoft.com/office/drawing/2014/main" id="{35D070D2-E263-40C9-B9D5-0E973FE9CC1D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9" name="Freeform: Shape 4038">
              <a:extLst>
                <a:ext uri="{FF2B5EF4-FFF2-40B4-BE49-F238E27FC236}">
                  <a16:creationId xmlns:a16="http://schemas.microsoft.com/office/drawing/2014/main" id="{A8CF2816-3DE1-4A42-8C6F-9079193A1C82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0" name="Freeform: Shape 4039">
              <a:extLst>
                <a:ext uri="{FF2B5EF4-FFF2-40B4-BE49-F238E27FC236}">
                  <a16:creationId xmlns:a16="http://schemas.microsoft.com/office/drawing/2014/main" id="{6392F70C-6711-47EB-9E9D-15820857B149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1" name="Freeform: Shape 4040">
              <a:extLst>
                <a:ext uri="{FF2B5EF4-FFF2-40B4-BE49-F238E27FC236}">
                  <a16:creationId xmlns:a16="http://schemas.microsoft.com/office/drawing/2014/main" id="{FC7B6556-BEF2-4C55-8ECA-10E3E9151002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2" name="Freeform: Shape 4041">
              <a:extLst>
                <a:ext uri="{FF2B5EF4-FFF2-40B4-BE49-F238E27FC236}">
                  <a16:creationId xmlns:a16="http://schemas.microsoft.com/office/drawing/2014/main" id="{39EC37AE-870C-48D1-903A-85B6B370478D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43" name="Graphic 2817">
            <a:extLst>
              <a:ext uri="{FF2B5EF4-FFF2-40B4-BE49-F238E27FC236}">
                <a16:creationId xmlns:a16="http://schemas.microsoft.com/office/drawing/2014/main" id="{455AC41F-E91E-43B6-BD71-9183D9B296C1}"/>
              </a:ext>
            </a:extLst>
          </p:cNvPr>
          <p:cNvGrpSpPr/>
          <p:nvPr/>
        </p:nvGrpSpPr>
        <p:grpSpPr>
          <a:xfrm rot="19224577">
            <a:off x="10907813" y="236950"/>
            <a:ext cx="905513" cy="430194"/>
            <a:chOff x="7261309" y="4817393"/>
            <a:chExt cx="2867025" cy="1362075"/>
          </a:xfrm>
          <a:solidFill>
            <a:schemeClr val="accent4"/>
          </a:solidFill>
        </p:grpSpPr>
        <p:sp>
          <p:nvSpPr>
            <p:cNvPr id="4044" name="Freeform: Shape 4043">
              <a:extLst>
                <a:ext uri="{FF2B5EF4-FFF2-40B4-BE49-F238E27FC236}">
                  <a16:creationId xmlns:a16="http://schemas.microsoft.com/office/drawing/2014/main" id="{E68E6C16-D973-4EAD-B1E2-84EE4317B47E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5" name="Freeform: Shape 4044">
              <a:extLst>
                <a:ext uri="{FF2B5EF4-FFF2-40B4-BE49-F238E27FC236}">
                  <a16:creationId xmlns:a16="http://schemas.microsoft.com/office/drawing/2014/main" id="{5662C1E3-B165-4C23-B087-A7426D9F1BFF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6" name="Freeform: Shape 4045">
              <a:extLst>
                <a:ext uri="{FF2B5EF4-FFF2-40B4-BE49-F238E27FC236}">
                  <a16:creationId xmlns:a16="http://schemas.microsoft.com/office/drawing/2014/main" id="{1307388D-055E-4064-BAD7-47F7EE3B3042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7" name="Freeform: Shape 4046">
              <a:extLst>
                <a:ext uri="{FF2B5EF4-FFF2-40B4-BE49-F238E27FC236}">
                  <a16:creationId xmlns:a16="http://schemas.microsoft.com/office/drawing/2014/main" id="{6ECED9AF-DCB1-4EB7-A62F-A15496656C95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8" name="Freeform: Shape 4047">
              <a:extLst>
                <a:ext uri="{FF2B5EF4-FFF2-40B4-BE49-F238E27FC236}">
                  <a16:creationId xmlns:a16="http://schemas.microsoft.com/office/drawing/2014/main" id="{DC4C8107-8CAD-480D-ABD7-C77BB5FFBBE0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9" name="Freeform: Shape 4048">
              <a:extLst>
                <a:ext uri="{FF2B5EF4-FFF2-40B4-BE49-F238E27FC236}">
                  <a16:creationId xmlns:a16="http://schemas.microsoft.com/office/drawing/2014/main" id="{89651680-6AA5-4C24-9A95-108964788732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0" name="Freeform: Shape 4049">
              <a:extLst>
                <a:ext uri="{FF2B5EF4-FFF2-40B4-BE49-F238E27FC236}">
                  <a16:creationId xmlns:a16="http://schemas.microsoft.com/office/drawing/2014/main" id="{BC1D0858-2ED9-4F58-B8EB-3F7B17B3A75E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1" name="Freeform: Shape 4050">
              <a:extLst>
                <a:ext uri="{FF2B5EF4-FFF2-40B4-BE49-F238E27FC236}">
                  <a16:creationId xmlns:a16="http://schemas.microsoft.com/office/drawing/2014/main" id="{D075EBCC-827F-4D61-9A7B-E0F4DCC87097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2" name="Freeform: Shape 4051">
              <a:extLst>
                <a:ext uri="{FF2B5EF4-FFF2-40B4-BE49-F238E27FC236}">
                  <a16:creationId xmlns:a16="http://schemas.microsoft.com/office/drawing/2014/main" id="{EB6E5F8D-D67C-431F-910C-48199E85DBB4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3" name="Freeform: Shape 4052">
              <a:extLst>
                <a:ext uri="{FF2B5EF4-FFF2-40B4-BE49-F238E27FC236}">
                  <a16:creationId xmlns:a16="http://schemas.microsoft.com/office/drawing/2014/main" id="{B6161D2D-52E9-4421-8878-0777493AD17D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4" name="Freeform: Shape 4053">
              <a:extLst>
                <a:ext uri="{FF2B5EF4-FFF2-40B4-BE49-F238E27FC236}">
                  <a16:creationId xmlns:a16="http://schemas.microsoft.com/office/drawing/2014/main" id="{7DBBBA0F-871C-4CFF-9AE6-8CC090A57357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5" name="Freeform: Shape 4054">
              <a:extLst>
                <a:ext uri="{FF2B5EF4-FFF2-40B4-BE49-F238E27FC236}">
                  <a16:creationId xmlns:a16="http://schemas.microsoft.com/office/drawing/2014/main" id="{2CEE6AE8-030D-44EF-A897-520FF9A48FA7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6" name="Freeform: Shape 4055">
              <a:extLst>
                <a:ext uri="{FF2B5EF4-FFF2-40B4-BE49-F238E27FC236}">
                  <a16:creationId xmlns:a16="http://schemas.microsoft.com/office/drawing/2014/main" id="{45EE0DA9-3963-46F7-A20B-780359785444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7" name="Freeform: Shape 4056">
              <a:extLst>
                <a:ext uri="{FF2B5EF4-FFF2-40B4-BE49-F238E27FC236}">
                  <a16:creationId xmlns:a16="http://schemas.microsoft.com/office/drawing/2014/main" id="{D83C66DC-2F0A-4C2B-83C3-66ACF22DB644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8" name="Freeform: Shape 4057">
              <a:extLst>
                <a:ext uri="{FF2B5EF4-FFF2-40B4-BE49-F238E27FC236}">
                  <a16:creationId xmlns:a16="http://schemas.microsoft.com/office/drawing/2014/main" id="{79F197CD-55FD-4AB9-84B2-A9D1331703FB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9" name="Freeform: Shape 4058">
              <a:extLst>
                <a:ext uri="{FF2B5EF4-FFF2-40B4-BE49-F238E27FC236}">
                  <a16:creationId xmlns:a16="http://schemas.microsoft.com/office/drawing/2014/main" id="{3261A43F-C2F3-43FC-A75A-A03C2B6E755F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0" name="Freeform: Shape 4059">
              <a:extLst>
                <a:ext uri="{FF2B5EF4-FFF2-40B4-BE49-F238E27FC236}">
                  <a16:creationId xmlns:a16="http://schemas.microsoft.com/office/drawing/2014/main" id="{7A72A377-2450-415B-B22A-095CFA58D371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1" name="Freeform: Shape 4060">
              <a:extLst>
                <a:ext uri="{FF2B5EF4-FFF2-40B4-BE49-F238E27FC236}">
                  <a16:creationId xmlns:a16="http://schemas.microsoft.com/office/drawing/2014/main" id="{1595D2DC-4804-4EEA-994D-2A95748BEDC3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2" name="Freeform: Shape 4061">
              <a:extLst>
                <a:ext uri="{FF2B5EF4-FFF2-40B4-BE49-F238E27FC236}">
                  <a16:creationId xmlns:a16="http://schemas.microsoft.com/office/drawing/2014/main" id="{7BF32B63-7B88-4A52-A169-5A3B767A45F6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3" name="Freeform: Shape 4062">
              <a:extLst>
                <a:ext uri="{FF2B5EF4-FFF2-40B4-BE49-F238E27FC236}">
                  <a16:creationId xmlns:a16="http://schemas.microsoft.com/office/drawing/2014/main" id="{2630AD89-E33D-4957-A5F0-812798FB29A1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4" name="Freeform: Shape 4063">
              <a:extLst>
                <a:ext uri="{FF2B5EF4-FFF2-40B4-BE49-F238E27FC236}">
                  <a16:creationId xmlns:a16="http://schemas.microsoft.com/office/drawing/2014/main" id="{C0C70916-A611-4BA3-93EC-2C56B17F0A70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5" name="Freeform: Shape 4064">
              <a:extLst>
                <a:ext uri="{FF2B5EF4-FFF2-40B4-BE49-F238E27FC236}">
                  <a16:creationId xmlns:a16="http://schemas.microsoft.com/office/drawing/2014/main" id="{3B9ACA2F-5E72-47D8-9CD9-358AC27D7B01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6" name="Freeform: Shape 4065">
              <a:extLst>
                <a:ext uri="{FF2B5EF4-FFF2-40B4-BE49-F238E27FC236}">
                  <a16:creationId xmlns:a16="http://schemas.microsoft.com/office/drawing/2014/main" id="{5746E889-3012-4D3F-8651-E6A5CDA1765A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7" name="Freeform: Shape 4066">
              <a:extLst>
                <a:ext uri="{FF2B5EF4-FFF2-40B4-BE49-F238E27FC236}">
                  <a16:creationId xmlns:a16="http://schemas.microsoft.com/office/drawing/2014/main" id="{53316A68-D06C-4C87-8CE2-4138EF0638F2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id="{6D826481-4637-45A8-A006-BEC071B54154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9" name="Freeform: Shape 4068">
              <a:extLst>
                <a:ext uri="{FF2B5EF4-FFF2-40B4-BE49-F238E27FC236}">
                  <a16:creationId xmlns:a16="http://schemas.microsoft.com/office/drawing/2014/main" id="{562C72F4-FF45-4E73-94ED-DA1E3DDB0C4C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0" name="Freeform: Shape 4069">
              <a:extLst>
                <a:ext uri="{FF2B5EF4-FFF2-40B4-BE49-F238E27FC236}">
                  <a16:creationId xmlns:a16="http://schemas.microsoft.com/office/drawing/2014/main" id="{ED2C7CFB-B689-46F3-A8EF-A590187FCC50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1" name="Freeform: Shape 4070">
              <a:extLst>
                <a:ext uri="{FF2B5EF4-FFF2-40B4-BE49-F238E27FC236}">
                  <a16:creationId xmlns:a16="http://schemas.microsoft.com/office/drawing/2014/main" id="{5C5299C4-15E3-45A8-A608-5F1BA3432FCD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2" name="Freeform: Shape 4071">
              <a:extLst>
                <a:ext uri="{FF2B5EF4-FFF2-40B4-BE49-F238E27FC236}">
                  <a16:creationId xmlns:a16="http://schemas.microsoft.com/office/drawing/2014/main" id="{36F08BAC-4AA7-49DF-AFFB-337B8DEA25DC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3" name="Freeform: Shape 4072">
              <a:extLst>
                <a:ext uri="{FF2B5EF4-FFF2-40B4-BE49-F238E27FC236}">
                  <a16:creationId xmlns:a16="http://schemas.microsoft.com/office/drawing/2014/main" id="{BDBD3D20-D11C-42BC-AD98-33138BC1AEB2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4" name="Freeform: Shape 4073">
              <a:extLst>
                <a:ext uri="{FF2B5EF4-FFF2-40B4-BE49-F238E27FC236}">
                  <a16:creationId xmlns:a16="http://schemas.microsoft.com/office/drawing/2014/main" id="{27C48C08-4D15-48C5-B71F-2C2C4A689117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5" name="Freeform: Shape 4074">
              <a:extLst>
                <a:ext uri="{FF2B5EF4-FFF2-40B4-BE49-F238E27FC236}">
                  <a16:creationId xmlns:a16="http://schemas.microsoft.com/office/drawing/2014/main" id="{1E0FE25D-74E7-45B8-8752-B5E8AF13A019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6" name="Freeform: Shape 4075">
              <a:extLst>
                <a:ext uri="{FF2B5EF4-FFF2-40B4-BE49-F238E27FC236}">
                  <a16:creationId xmlns:a16="http://schemas.microsoft.com/office/drawing/2014/main" id="{89A3C85B-15CF-454F-B4DD-85BC3D6545EE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7" name="Freeform: Shape 4076">
              <a:extLst>
                <a:ext uri="{FF2B5EF4-FFF2-40B4-BE49-F238E27FC236}">
                  <a16:creationId xmlns:a16="http://schemas.microsoft.com/office/drawing/2014/main" id="{81BCB58C-0EB2-4ECB-B29B-8B8D949298D4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8" name="Freeform: Shape 4077">
              <a:extLst>
                <a:ext uri="{FF2B5EF4-FFF2-40B4-BE49-F238E27FC236}">
                  <a16:creationId xmlns:a16="http://schemas.microsoft.com/office/drawing/2014/main" id="{0B6B7D95-9A20-4A1E-8874-6484FF9F4C1A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9" name="Freeform: Shape 4078">
              <a:extLst>
                <a:ext uri="{FF2B5EF4-FFF2-40B4-BE49-F238E27FC236}">
                  <a16:creationId xmlns:a16="http://schemas.microsoft.com/office/drawing/2014/main" id="{EB9ED9BE-07B8-4DAB-BFA5-7A42F194AC87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0" name="Freeform: Shape 4079">
              <a:extLst>
                <a:ext uri="{FF2B5EF4-FFF2-40B4-BE49-F238E27FC236}">
                  <a16:creationId xmlns:a16="http://schemas.microsoft.com/office/drawing/2014/main" id="{8DD17EEE-7F7A-4D73-A5F7-C4629F46DFD9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1" name="Freeform: Shape 4080">
              <a:extLst>
                <a:ext uri="{FF2B5EF4-FFF2-40B4-BE49-F238E27FC236}">
                  <a16:creationId xmlns:a16="http://schemas.microsoft.com/office/drawing/2014/main" id="{0C61F094-4DE9-44F7-BB3B-136361829B4E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2" name="Freeform: Shape 4081">
              <a:extLst>
                <a:ext uri="{FF2B5EF4-FFF2-40B4-BE49-F238E27FC236}">
                  <a16:creationId xmlns:a16="http://schemas.microsoft.com/office/drawing/2014/main" id="{640C8576-6CE4-41E7-B587-477402E2B9B3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3" name="Freeform: Shape 4082">
              <a:extLst>
                <a:ext uri="{FF2B5EF4-FFF2-40B4-BE49-F238E27FC236}">
                  <a16:creationId xmlns:a16="http://schemas.microsoft.com/office/drawing/2014/main" id="{2B676BF0-7AD0-4D98-815C-2AD0A96B08E7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4" name="Freeform: Shape 4083">
              <a:extLst>
                <a:ext uri="{FF2B5EF4-FFF2-40B4-BE49-F238E27FC236}">
                  <a16:creationId xmlns:a16="http://schemas.microsoft.com/office/drawing/2014/main" id="{FB81BD32-44A6-475F-A97C-5AA67F8AD3A8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5" name="Freeform: Shape 4084">
              <a:extLst>
                <a:ext uri="{FF2B5EF4-FFF2-40B4-BE49-F238E27FC236}">
                  <a16:creationId xmlns:a16="http://schemas.microsoft.com/office/drawing/2014/main" id="{9C5A052A-6D6E-4616-AC0C-FE4B15B683AA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6" name="Freeform: Shape 4085">
              <a:extLst>
                <a:ext uri="{FF2B5EF4-FFF2-40B4-BE49-F238E27FC236}">
                  <a16:creationId xmlns:a16="http://schemas.microsoft.com/office/drawing/2014/main" id="{07E58993-F574-4187-910F-7F953AC8ED3A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7" name="Freeform: Shape 4086">
              <a:extLst>
                <a:ext uri="{FF2B5EF4-FFF2-40B4-BE49-F238E27FC236}">
                  <a16:creationId xmlns:a16="http://schemas.microsoft.com/office/drawing/2014/main" id="{73711694-72BF-4FD9-8E4D-73D45F7ECE2B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8" name="Freeform: Shape 4087">
              <a:extLst>
                <a:ext uri="{FF2B5EF4-FFF2-40B4-BE49-F238E27FC236}">
                  <a16:creationId xmlns:a16="http://schemas.microsoft.com/office/drawing/2014/main" id="{6F2008DD-667B-44E9-AA12-2D248B0C9B25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9" name="Freeform: Shape 4088">
              <a:extLst>
                <a:ext uri="{FF2B5EF4-FFF2-40B4-BE49-F238E27FC236}">
                  <a16:creationId xmlns:a16="http://schemas.microsoft.com/office/drawing/2014/main" id="{7E5B699A-EE63-409C-AA7E-6434F1D51236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0" name="Freeform: Shape 4089">
              <a:extLst>
                <a:ext uri="{FF2B5EF4-FFF2-40B4-BE49-F238E27FC236}">
                  <a16:creationId xmlns:a16="http://schemas.microsoft.com/office/drawing/2014/main" id="{195A5B7F-8A05-4E0C-AFD0-688D6F1BCF47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1" name="Freeform: Shape 4090">
              <a:extLst>
                <a:ext uri="{FF2B5EF4-FFF2-40B4-BE49-F238E27FC236}">
                  <a16:creationId xmlns:a16="http://schemas.microsoft.com/office/drawing/2014/main" id="{0166C0E7-FC42-4C7B-8410-26B3D466810F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2" name="Freeform: Shape 4091">
              <a:extLst>
                <a:ext uri="{FF2B5EF4-FFF2-40B4-BE49-F238E27FC236}">
                  <a16:creationId xmlns:a16="http://schemas.microsoft.com/office/drawing/2014/main" id="{B93551D5-2BF7-43DD-A20A-76AB64967FC5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93" name="Group 4092">
            <a:extLst>
              <a:ext uri="{FF2B5EF4-FFF2-40B4-BE49-F238E27FC236}">
                <a16:creationId xmlns:a16="http://schemas.microsoft.com/office/drawing/2014/main" id="{CFC05A9F-FF75-4047-ADBB-8D3CB959B9D0}"/>
              </a:ext>
            </a:extLst>
          </p:cNvPr>
          <p:cNvGrpSpPr/>
          <p:nvPr/>
        </p:nvGrpSpPr>
        <p:grpSpPr>
          <a:xfrm rot="19517436">
            <a:off x="9843413" y="185397"/>
            <a:ext cx="406448" cy="406448"/>
            <a:chOff x="3627581" y="5303470"/>
            <a:chExt cx="228600" cy="228600"/>
          </a:xfrm>
        </p:grpSpPr>
        <p:sp>
          <p:nvSpPr>
            <p:cNvPr id="4094" name="Freeform: Shape 4093">
              <a:extLst>
                <a:ext uri="{FF2B5EF4-FFF2-40B4-BE49-F238E27FC236}">
                  <a16:creationId xmlns:a16="http://schemas.microsoft.com/office/drawing/2014/main" id="{95E24263-EDC9-4DC3-847A-EFF84A65DF8E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5" name="Freeform: Shape 4094">
              <a:extLst>
                <a:ext uri="{FF2B5EF4-FFF2-40B4-BE49-F238E27FC236}">
                  <a16:creationId xmlns:a16="http://schemas.microsoft.com/office/drawing/2014/main" id="{EA1A009C-68F4-40F0-9762-E09B9CE82BC6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6" name="Freeform: Shape 4095">
              <a:extLst>
                <a:ext uri="{FF2B5EF4-FFF2-40B4-BE49-F238E27FC236}">
                  <a16:creationId xmlns:a16="http://schemas.microsoft.com/office/drawing/2014/main" id="{6702C4C3-8FD6-4EB3-A116-53CCD2EE12BC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7" name="Freeform: Shape 4096">
              <a:extLst>
                <a:ext uri="{FF2B5EF4-FFF2-40B4-BE49-F238E27FC236}">
                  <a16:creationId xmlns:a16="http://schemas.microsoft.com/office/drawing/2014/main" id="{4095806D-9ECF-4BB3-90C6-2B4B463CB99D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8" name="Freeform: Shape 4097">
              <a:extLst>
                <a:ext uri="{FF2B5EF4-FFF2-40B4-BE49-F238E27FC236}">
                  <a16:creationId xmlns:a16="http://schemas.microsoft.com/office/drawing/2014/main" id="{0377FBF4-37E6-459F-BCC4-3914EE308A69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9" name="Freeform: Shape 4098">
              <a:extLst>
                <a:ext uri="{FF2B5EF4-FFF2-40B4-BE49-F238E27FC236}">
                  <a16:creationId xmlns:a16="http://schemas.microsoft.com/office/drawing/2014/main" id="{14BC9987-D132-4B96-88E0-A36E7CF6648F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0" name="Freeform: Shape 4099">
              <a:extLst>
                <a:ext uri="{FF2B5EF4-FFF2-40B4-BE49-F238E27FC236}">
                  <a16:creationId xmlns:a16="http://schemas.microsoft.com/office/drawing/2014/main" id="{C70F7CA0-21D7-4917-90CD-2DB7CB38D770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1" name="Freeform: Shape 4100">
              <a:extLst>
                <a:ext uri="{FF2B5EF4-FFF2-40B4-BE49-F238E27FC236}">
                  <a16:creationId xmlns:a16="http://schemas.microsoft.com/office/drawing/2014/main" id="{77B44006-FC70-4FAE-8569-565900E88A53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2" name="Freeform: Shape 4101">
              <a:extLst>
                <a:ext uri="{FF2B5EF4-FFF2-40B4-BE49-F238E27FC236}">
                  <a16:creationId xmlns:a16="http://schemas.microsoft.com/office/drawing/2014/main" id="{308DBF4C-07F8-4F91-BC39-CAC22D4BC134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03" name="Group 4102">
            <a:extLst>
              <a:ext uri="{FF2B5EF4-FFF2-40B4-BE49-F238E27FC236}">
                <a16:creationId xmlns:a16="http://schemas.microsoft.com/office/drawing/2014/main" id="{D3DCBE7F-95BF-4730-93C2-EF6ABB58280C}"/>
              </a:ext>
            </a:extLst>
          </p:cNvPr>
          <p:cNvGrpSpPr/>
          <p:nvPr/>
        </p:nvGrpSpPr>
        <p:grpSpPr>
          <a:xfrm>
            <a:off x="9158404" y="501846"/>
            <a:ext cx="406447" cy="310013"/>
            <a:chOff x="3617118" y="5760691"/>
            <a:chExt cx="228600" cy="174362"/>
          </a:xfrm>
        </p:grpSpPr>
        <p:sp>
          <p:nvSpPr>
            <p:cNvPr id="4104" name="Freeform: Shape 4103">
              <a:extLst>
                <a:ext uri="{FF2B5EF4-FFF2-40B4-BE49-F238E27FC236}">
                  <a16:creationId xmlns:a16="http://schemas.microsoft.com/office/drawing/2014/main" id="{BC2221C8-EE39-454B-ACA9-7177D03F2837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5" name="Freeform: Shape 4104">
              <a:extLst>
                <a:ext uri="{FF2B5EF4-FFF2-40B4-BE49-F238E27FC236}">
                  <a16:creationId xmlns:a16="http://schemas.microsoft.com/office/drawing/2014/main" id="{0E3820AE-6880-4B5D-A4CC-B7CA7C2DA975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6" name="Freeform: Shape 4105">
              <a:extLst>
                <a:ext uri="{FF2B5EF4-FFF2-40B4-BE49-F238E27FC236}">
                  <a16:creationId xmlns:a16="http://schemas.microsoft.com/office/drawing/2014/main" id="{87AC6ADB-348C-490C-B0D4-DF4891D6191D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id="{3E3E1C07-9CF4-4696-A825-225C9622F4FB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8" name="Freeform: Shape 4107">
              <a:extLst>
                <a:ext uri="{FF2B5EF4-FFF2-40B4-BE49-F238E27FC236}">
                  <a16:creationId xmlns:a16="http://schemas.microsoft.com/office/drawing/2014/main" id="{4A26865C-AF78-4DFB-AF99-7CB65ABF5FF7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9" name="Freeform: Shape 4108">
              <a:extLst>
                <a:ext uri="{FF2B5EF4-FFF2-40B4-BE49-F238E27FC236}">
                  <a16:creationId xmlns:a16="http://schemas.microsoft.com/office/drawing/2014/main" id="{68A25210-928D-40A2-8FA4-83C4572A213F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0" name="Freeform: Shape 4109">
              <a:extLst>
                <a:ext uri="{FF2B5EF4-FFF2-40B4-BE49-F238E27FC236}">
                  <a16:creationId xmlns:a16="http://schemas.microsoft.com/office/drawing/2014/main" id="{E604549C-39FE-4B20-A103-9A4C4E17C4B4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11" name="Group 4110">
            <a:extLst>
              <a:ext uri="{FF2B5EF4-FFF2-40B4-BE49-F238E27FC236}">
                <a16:creationId xmlns:a16="http://schemas.microsoft.com/office/drawing/2014/main" id="{B10BCDC7-FCBB-4C2F-A947-FF0A77B1F694}"/>
              </a:ext>
            </a:extLst>
          </p:cNvPr>
          <p:cNvGrpSpPr/>
          <p:nvPr/>
        </p:nvGrpSpPr>
        <p:grpSpPr>
          <a:xfrm rot="16271802">
            <a:off x="6845087" y="1957978"/>
            <a:ext cx="611200" cy="139849"/>
            <a:chOff x="4329589" y="2147304"/>
            <a:chExt cx="1590675" cy="363962"/>
          </a:xfrm>
        </p:grpSpPr>
        <p:sp>
          <p:nvSpPr>
            <p:cNvPr id="4112" name="Freeform: Shape 4111">
              <a:extLst>
                <a:ext uri="{FF2B5EF4-FFF2-40B4-BE49-F238E27FC236}">
                  <a16:creationId xmlns:a16="http://schemas.microsoft.com/office/drawing/2014/main" id="{77617037-D49D-462D-994A-B27ADA4ECBC6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3" name="Freeform: Shape 4112">
              <a:extLst>
                <a:ext uri="{FF2B5EF4-FFF2-40B4-BE49-F238E27FC236}">
                  <a16:creationId xmlns:a16="http://schemas.microsoft.com/office/drawing/2014/main" id="{79D92A02-490C-4693-BA79-075087FCCC1A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4" name="Freeform: Shape 4113">
              <a:extLst>
                <a:ext uri="{FF2B5EF4-FFF2-40B4-BE49-F238E27FC236}">
                  <a16:creationId xmlns:a16="http://schemas.microsoft.com/office/drawing/2014/main" id="{676CCC44-B587-4EE6-9615-A2612DFD99E1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5" name="Freeform: Shape 4114">
              <a:extLst>
                <a:ext uri="{FF2B5EF4-FFF2-40B4-BE49-F238E27FC236}">
                  <a16:creationId xmlns:a16="http://schemas.microsoft.com/office/drawing/2014/main" id="{BECEE8D8-B40D-458C-9AEA-E994062B486A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6" name="Freeform: Shape 4115">
              <a:extLst>
                <a:ext uri="{FF2B5EF4-FFF2-40B4-BE49-F238E27FC236}">
                  <a16:creationId xmlns:a16="http://schemas.microsoft.com/office/drawing/2014/main" id="{31DB9D51-1E8B-4EC8-9F4C-956AF0D1747C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7" name="Freeform: Shape 4116">
              <a:extLst>
                <a:ext uri="{FF2B5EF4-FFF2-40B4-BE49-F238E27FC236}">
                  <a16:creationId xmlns:a16="http://schemas.microsoft.com/office/drawing/2014/main" id="{F0CC6662-FE7A-4A91-BF31-BC2F6427F7DF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8" name="Freeform: Shape 4117">
              <a:extLst>
                <a:ext uri="{FF2B5EF4-FFF2-40B4-BE49-F238E27FC236}">
                  <a16:creationId xmlns:a16="http://schemas.microsoft.com/office/drawing/2014/main" id="{E7D2544F-C40E-4601-ABE9-327C95C02328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9" name="Freeform: Shape 4118">
              <a:extLst>
                <a:ext uri="{FF2B5EF4-FFF2-40B4-BE49-F238E27FC236}">
                  <a16:creationId xmlns:a16="http://schemas.microsoft.com/office/drawing/2014/main" id="{9B1E5717-F96E-4596-A743-7E33E77560BC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0" name="Freeform: Shape 4119">
              <a:extLst>
                <a:ext uri="{FF2B5EF4-FFF2-40B4-BE49-F238E27FC236}">
                  <a16:creationId xmlns:a16="http://schemas.microsoft.com/office/drawing/2014/main" id="{3207C8C9-9BCC-4FB6-BABC-A0D7A0F0B8B2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1" name="Freeform: Shape 4120">
              <a:extLst>
                <a:ext uri="{FF2B5EF4-FFF2-40B4-BE49-F238E27FC236}">
                  <a16:creationId xmlns:a16="http://schemas.microsoft.com/office/drawing/2014/main" id="{E72554FB-4AE4-4976-95D9-E9E8C866CFF6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id="{90D41B64-3225-4FE9-B027-2B60A11F3759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id="{48F66F0A-87A4-414D-B528-6930B62B10A4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id="{B9D2C4E6-92CB-4879-B989-D76F02431645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id="{546CB6C1-3BD3-44BF-8938-F35A48064326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id="{583ADA20-1F8D-4B95-BC2E-B00CF75EF459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7" name="Freeform: Shape 4126">
              <a:extLst>
                <a:ext uri="{FF2B5EF4-FFF2-40B4-BE49-F238E27FC236}">
                  <a16:creationId xmlns:a16="http://schemas.microsoft.com/office/drawing/2014/main" id="{0E4A6635-35C9-4DD2-B4E8-535D7E052407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8" name="Freeform: Shape 4127">
              <a:extLst>
                <a:ext uri="{FF2B5EF4-FFF2-40B4-BE49-F238E27FC236}">
                  <a16:creationId xmlns:a16="http://schemas.microsoft.com/office/drawing/2014/main" id="{65835570-8CAD-4077-A5C4-05D551A719A5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id="{543FFEEC-80F2-4C88-89D4-B7F636C25FA4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id="{67F5499F-2CA6-4B30-A7C0-01BCBEC28C0C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id="{21BCD347-CC8C-4C8A-9DDE-7E0FBBCE2D81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id="{D89D663E-4AA1-4CE8-856B-F90D455D1927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id="{B6A4CCF6-0920-4639-A2FC-64797B3141AB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id="{D656EB52-CC37-46B3-8B7E-C683325B155D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id="{2853F62B-DC8B-484D-867C-68A322C4F445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id="{C2799526-B661-411C-8868-88E6258E782E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id="{A1BF1603-45EA-4601-A07F-324B6E9DBEB6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id="{52AF7022-4F6C-409D-8322-C77C9C631232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id="{63824FED-45A4-472C-B113-DD29B6A6E0A0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id="{0B1FCBA3-C28D-40D6-BCC6-504C078EA8A6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id="{C1BFB09A-0E8E-41E6-B3C5-AC264B076ADF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id="{9FD4F3C5-7F62-46FF-AB40-B0DDD419F099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id="{30784870-261D-4C3B-AEDC-B834ABFF99ED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id="{21440E59-34F4-43FA-83A7-351CD77FF89C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id="{A3AB5253-BB6B-49A6-8D16-86C9FE8E2EB5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id="{551807A0-5A13-483D-B4F7-DE04ECB1184C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id="{BFBCE155-14CC-4432-9AC2-A5D2072EAE83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8" name="Freeform: Shape 4147">
              <a:extLst>
                <a:ext uri="{FF2B5EF4-FFF2-40B4-BE49-F238E27FC236}">
                  <a16:creationId xmlns:a16="http://schemas.microsoft.com/office/drawing/2014/main" id="{A29E8D02-DF8E-4A90-A8DA-AAE6AD70BDF4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9" name="Freeform: Shape 4148">
              <a:extLst>
                <a:ext uri="{FF2B5EF4-FFF2-40B4-BE49-F238E27FC236}">
                  <a16:creationId xmlns:a16="http://schemas.microsoft.com/office/drawing/2014/main" id="{690AA169-7733-4756-A586-72F3531E891E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id="{750163BF-5E7B-471A-A3D9-C4E8329CBF87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id="{476D5C2C-31A6-4ACC-8006-6ACF1BB224CA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id="{F5758CEC-0F40-40E8-868C-9356195238CA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id="{C645DAEB-82F2-4DEC-99EB-FDB1EFDB2B6E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id="{563108A3-C5C8-44F5-B0C2-859DDF082BAF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id="{D2CAAAFA-49AF-4205-A89B-2128272781CB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id="{5FFD6B5B-D16C-4C65-B898-B78A714AC5B5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id="{3FEFF67C-4612-47B1-9351-3AEB21AD6A17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id="{0481CA4D-9B35-4CCD-BD4E-E45CEB9B5515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id="{18E5666D-B17F-4F27-8B5C-69E19104D012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id="{A976D5E3-65BF-4DB0-A812-950D409F0514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id="{9C4FED82-9206-418E-8AF2-8A66D77E2F88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id="{D9B5B1AA-7F99-4F42-8434-F8BE39566068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id="{D0C70B3A-A482-499A-A8E1-EDC634C353E8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id="{C5659BF6-839B-4074-9D5D-85A65891BA3F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id="{3A5B61D9-4822-444C-AD51-E21D0C77CE04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id="{43325A25-0A99-4C64-A4F1-1CFE33A4E4AF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id="{6FD8304E-6C9B-4AB3-8BDE-913DEB5D08EF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id="{E30443CF-7E44-4EE5-9E0B-90B37CE8F21E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id="{8CE2AE0D-2A5D-44BD-8A6B-2A15E41BC979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id="{29D8C3BF-71A3-471D-9CE5-D5DD23C9F298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id="{9F9D0BF3-EF41-4713-AB4A-2C3210F0805E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id="{BD128B2D-366D-4269-9B6E-CE34A60AA9A6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id="{110A85F9-5EA1-4799-AE6B-5ECA15DF3168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id="{6D9CEACE-E4F3-4413-A0BC-E4FF376D5B92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id="{2F8993C4-D53E-4808-BE99-D468246531A0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id="{DDBE3AF2-1A36-4C17-B730-3DFA5F09492A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7" name="Freeform: Shape 4176">
              <a:extLst>
                <a:ext uri="{FF2B5EF4-FFF2-40B4-BE49-F238E27FC236}">
                  <a16:creationId xmlns:a16="http://schemas.microsoft.com/office/drawing/2014/main" id="{85C371B1-D520-4F83-9602-D87C70E1E5B8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8" name="Freeform: Shape 4177">
              <a:extLst>
                <a:ext uri="{FF2B5EF4-FFF2-40B4-BE49-F238E27FC236}">
                  <a16:creationId xmlns:a16="http://schemas.microsoft.com/office/drawing/2014/main" id="{0F356541-924A-4D82-9CFA-B41515B271BF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9" name="Freeform: Shape 4178">
              <a:extLst>
                <a:ext uri="{FF2B5EF4-FFF2-40B4-BE49-F238E27FC236}">
                  <a16:creationId xmlns:a16="http://schemas.microsoft.com/office/drawing/2014/main" id="{27DFCB55-D4F5-4E0B-B058-D9764C56CE11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0" name="Freeform: Shape 4179">
              <a:extLst>
                <a:ext uri="{FF2B5EF4-FFF2-40B4-BE49-F238E27FC236}">
                  <a16:creationId xmlns:a16="http://schemas.microsoft.com/office/drawing/2014/main" id="{846A8993-67D9-4B44-ADF7-12CFD2C161CE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1" name="Freeform: Shape 4180">
              <a:extLst>
                <a:ext uri="{FF2B5EF4-FFF2-40B4-BE49-F238E27FC236}">
                  <a16:creationId xmlns:a16="http://schemas.microsoft.com/office/drawing/2014/main" id="{45A5FF7D-C9E3-4F9F-95CB-BE22D67EB5A7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2" name="Freeform: Shape 4181">
              <a:extLst>
                <a:ext uri="{FF2B5EF4-FFF2-40B4-BE49-F238E27FC236}">
                  <a16:creationId xmlns:a16="http://schemas.microsoft.com/office/drawing/2014/main" id="{AC216C71-CCD6-4514-99B3-4FB98A4A55DB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3" name="Freeform: Shape 4182">
              <a:extLst>
                <a:ext uri="{FF2B5EF4-FFF2-40B4-BE49-F238E27FC236}">
                  <a16:creationId xmlns:a16="http://schemas.microsoft.com/office/drawing/2014/main" id="{CE4C5C74-B08A-413C-9570-10B651B05F74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4" name="Freeform: Shape 4183">
              <a:extLst>
                <a:ext uri="{FF2B5EF4-FFF2-40B4-BE49-F238E27FC236}">
                  <a16:creationId xmlns:a16="http://schemas.microsoft.com/office/drawing/2014/main" id="{BAB66BAA-60C1-4D2F-9A7F-EE8510B6EED8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5" name="Freeform: Shape 4184">
              <a:extLst>
                <a:ext uri="{FF2B5EF4-FFF2-40B4-BE49-F238E27FC236}">
                  <a16:creationId xmlns:a16="http://schemas.microsoft.com/office/drawing/2014/main" id="{95B56994-16FC-463C-B492-E26C7055C923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6" name="Freeform: Shape 4185">
              <a:extLst>
                <a:ext uri="{FF2B5EF4-FFF2-40B4-BE49-F238E27FC236}">
                  <a16:creationId xmlns:a16="http://schemas.microsoft.com/office/drawing/2014/main" id="{3D556377-338A-42B6-90F8-D8C8B244E2D7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7" name="Freeform: Shape 4186">
              <a:extLst>
                <a:ext uri="{FF2B5EF4-FFF2-40B4-BE49-F238E27FC236}">
                  <a16:creationId xmlns:a16="http://schemas.microsoft.com/office/drawing/2014/main" id="{AD4DC325-6299-4251-906B-AAB02BBE6AE3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8" name="Freeform: Shape 4187">
              <a:extLst>
                <a:ext uri="{FF2B5EF4-FFF2-40B4-BE49-F238E27FC236}">
                  <a16:creationId xmlns:a16="http://schemas.microsoft.com/office/drawing/2014/main" id="{8B9DE748-925D-4891-BD73-49EFFBC3B4F6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9" name="Freeform: Shape 4188">
              <a:extLst>
                <a:ext uri="{FF2B5EF4-FFF2-40B4-BE49-F238E27FC236}">
                  <a16:creationId xmlns:a16="http://schemas.microsoft.com/office/drawing/2014/main" id="{39166113-9D84-464B-8544-3BF2A560699D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0" name="Freeform: Shape 4189">
              <a:extLst>
                <a:ext uri="{FF2B5EF4-FFF2-40B4-BE49-F238E27FC236}">
                  <a16:creationId xmlns:a16="http://schemas.microsoft.com/office/drawing/2014/main" id="{040A831C-F7A4-43A8-A49F-0C6DBE251269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1" name="Freeform: Shape 4190">
              <a:extLst>
                <a:ext uri="{FF2B5EF4-FFF2-40B4-BE49-F238E27FC236}">
                  <a16:creationId xmlns:a16="http://schemas.microsoft.com/office/drawing/2014/main" id="{B61A6E61-DA00-4F2F-9BC5-4D207A4D5D75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2" name="Freeform: Shape 4191">
              <a:extLst>
                <a:ext uri="{FF2B5EF4-FFF2-40B4-BE49-F238E27FC236}">
                  <a16:creationId xmlns:a16="http://schemas.microsoft.com/office/drawing/2014/main" id="{3ACAD91F-A665-4354-85CA-FCFD8D1E5E80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3" name="Freeform: Shape 4192">
              <a:extLst>
                <a:ext uri="{FF2B5EF4-FFF2-40B4-BE49-F238E27FC236}">
                  <a16:creationId xmlns:a16="http://schemas.microsoft.com/office/drawing/2014/main" id="{CB395106-FBB0-40E8-B9B6-BA32447B09A4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4" name="Freeform: Shape 4193">
              <a:extLst>
                <a:ext uri="{FF2B5EF4-FFF2-40B4-BE49-F238E27FC236}">
                  <a16:creationId xmlns:a16="http://schemas.microsoft.com/office/drawing/2014/main" id="{B136FA1F-7816-462B-B8A9-A8CAC0D972B2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5" name="Freeform: Shape 4194">
              <a:extLst>
                <a:ext uri="{FF2B5EF4-FFF2-40B4-BE49-F238E27FC236}">
                  <a16:creationId xmlns:a16="http://schemas.microsoft.com/office/drawing/2014/main" id="{63F5D7E3-476E-4A1C-8B74-280DE14CF351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6" name="Freeform: Shape 4195">
              <a:extLst>
                <a:ext uri="{FF2B5EF4-FFF2-40B4-BE49-F238E27FC236}">
                  <a16:creationId xmlns:a16="http://schemas.microsoft.com/office/drawing/2014/main" id="{3419354B-5E6A-4DCE-94F1-DCE90F734622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7" name="Freeform: Shape 4196">
              <a:extLst>
                <a:ext uri="{FF2B5EF4-FFF2-40B4-BE49-F238E27FC236}">
                  <a16:creationId xmlns:a16="http://schemas.microsoft.com/office/drawing/2014/main" id="{11F180A0-E04F-4E1C-8F5B-A48B35288C2B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8" name="Freeform: Shape 4197">
              <a:extLst>
                <a:ext uri="{FF2B5EF4-FFF2-40B4-BE49-F238E27FC236}">
                  <a16:creationId xmlns:a16="http://schemas.microsoft.com/office/drawing/2014/main" id="{80ACE7B3-93CD-4025-8E48-1EC63BC3DEB8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9" name="Freeform: Shape 4198">
              <a:extLst>
                <a:ext uri="{FF2B5EF4-FFF2-40B4-BE49-F238E27FC236}">
                  <a16:creationId xmlns:a16="http://schemas.microsoft.com/office/drawing/2014/main" id="{F6BE66DE-2F91-4E20-A47A-7F9685BF76BA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0" name="Freeform: Shape 4199">
              <a:extLst>
                <a:ext uri="{FF2B5EF4-FFF2-40B4-BE49-F238E27FC236}">
                  <a16:creationId xmlns:a16="http://schemas.microsoft.com/office/drawing/2014/main" id="{2E3B6E6E-E5E4-4DB6-BC58-2108EBA4F1E7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1" name="Freeform: Shape 4200">
              <a:extLst>
                <a:ext uri="{FF2B5EF4-FFF2-40B4-BE49-F238E27FC236}">
                  <a16:creationId xmlns:a16="http://schemas.microsoft.com/office/drawing/2014/main" id="{3AB71388-4FBE-478A-B599-2E61DA11E66B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2" name="Freeform: Shape 4201">
              <a:extLst>
                <a:ext uri="{FF2B5EF4-FFF2-40B4-BE49-F238E27FC236}">
                  <a16:creationId xmlns:a16="http://schemas.microsoft.com/office/drawing/2014/main" id="{2B7F8AA0-EA87-43C9-BF9A-4BEFC11A4D89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3" name="Freeform: Shape 4202">
              <a:extLst>
                <a:ext uri="{FF2B5EF4-FFF2-40B4-BE49-F238E27FC236}">
                  <a16:creationId xmlns:a16="http://schemas.microsoft.com/office/drawing/2014/main" id="{24049FA0-5677-4116-A755-99B953DE60D7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4" name="Freeform: Shape 4203">
              <a:extLst>
                <a:ext uri="{FF2B5EF4-FFF2-40B4-BE49-F238E27FC236}">
                  <a16:creationId xmlns:a16="http://schemas.microsoft.com/office/drawing/2014/main" id="{E6BE78DE-BB02-4D24-9D29-235CBD7B7728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5" name="Freeform: Shape 4204">
              <a:extLst>
                <a:ext uri="{FF2B5EF4-FFF2-40B4-BE49-F238E27FC236}">
                  <a16:creationId xmlns:a16="http://schemas.microsoft.com/office/drawing/2014/main" id="{B0ABCB5B-737B-41CA-9399-D46B7AF97870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6" name="Freeform: Shape 4205">
              <a:extLst>
                <a:ext uri="{FF2B5EF4-FFF2-40B4-BE49-F238E27FC236}">
                  <a16:creationId xmlns:a16="http://schemas.microsoft.com/office/drawing/2014/main" id="{E5C74E3C-1F88-422F-A206-9C979AEA7A9A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7" name="Freeform: Shape 4206">
              <a:extLst>
                <a:ext uri="{FF2B5EF4-FFF2-40B4-BE49-F238E27FC236}">
                  <a16:creationId xmlns:a16="http://schemas.microsoft.com/office/drawing/2014/main" id="{1FF8B36F-BDAD-408E-A77E-C511C048DFAC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8" name="Freeform: Shape 4207">
              <a:extLst>
                <a:ext uri="{FF2B5EF4-FFF2-40B4-BE49-F238E27FC236}">
                  <a16:creationId xmlns:a16="http://schemas.microsoft.com/office/drawing/2014/main" id="{C0F5A5CA-75D7-4B7E-93ED-69CEB86109B7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9" name="Freeform: Shape 4208">
              <a:extLst>
                <a:ext uri="{FF2B5EF4-FFF2-40B4-BE49-F238E27FC236}">
                  <a16:creationId xmlns:a16="http://schemas.microsoft.com/office/drawing/2014/main" id="{61A6AAFF-8A1F-4C4E-8093-2A0591C48326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0" name="Freeform: Shape 4209">
              <a:extLst>
                <a:ext uri="{FF2B5EF4-FFF2-40B4-BE49-F238E27FC236}">
                  <a16:creationId xmlns:a16="http://schemas.microsoft.com/office/drawing/2014/main" id="{253E1CC9-D205-4CEF-8C57-E7EECCA31682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1" name="Freeform: Shape 4210">
              <a:extLst>
                <a:ext uri="{FF2B5EF4-FFF2-40B4-BE49-F238E27FC236}">
                  <a16:creationId xmlns:a16="http://schemas.microsoft.com/office/drawing/2014/main" id="{AEF8EDF8-A0F0-4C42-85A9-50BCF661FB65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2" name="Freeform: Shape 4211">
              <a:extLst>
                <a:ext uri="{FF2B5EF4-FFF2-40B4-BE49-F238E27FC236}">
                  <a16:creationId xmlns:a16="http://schemas.microsoft.com/office/drawing/2014/main" id="{C4ED2478-98C2-4FBF-92B3-9CCBCD297BD5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3" name="Freeform: Shape 4212">
              <a:extLst>
                <a:ext uri="{FF2B5EF4-FFF2-40B4-BE49-F238E27FC236}">
                  <a16:creationId xmlns:a16="http://schemas.microsoft.com/office/drawing/2014/main" id="{FBF49C6A-C534-496E-8B9E-884ECB27ABAB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4" name="Freeform: Shape 4213">
              <a:extLst>
                <a:ext uri="{FF2B5EF4-FFF2-40B4-BE49-F238E27FC236}">
                  <a16:creationId xmlns:a16="http://schemas.microsoft.com/office/drawing/2014/main" id="{E2D68DFE-64F3-4523-BB69-0B963E61F2DC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5" name="Freeform: Shape 4214">
              <a:extLst>
                <a:ext uri="{FF2B5EF4-FFF2-40B4-BE49-F238E27FC236}">
                  <a16:creationId xmlns:a16="http://schemas.microsoft.com/office/drawing/2014/main" id="{77E9A8FA-C121-4DC2-9878-34B5C6FC6C86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6" name="Freeform: Shape 4215">
              <a:extLst>
                <a:ext uri="{FF2B5EF4-FFF2-40B4-BE49-F238E27FC236}">
                  <a16:creationId xmlns:a16="http://schemas.microsoft.com/office/drawing/2014/main" id="{CF9D7B32-9DA7-4A0E-9AE9-7C68B5F16490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id="{D7C65D80-1AA7-4B2C-8BEC-F8CE35755C9E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id="{26243DA1-D655-4622-A78E-8579510E0715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id="{A2174A63-8753-4320-ACC0-6D355B86C25B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id="{B9421677-6383-4DE6-8830-31B5F0F95C01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1" name="Freeform: Shape 4220">
              <a:extLst>
                <a:ext uri="{FF2B5EF4-FFF2-40B4-BE49-F238E27FC236}">
                  <a16:creationId xmlns:a16="http://schemas.microsoft.com/office/drawing/2014/main" id="{F5970ED0-FEF1-4E08-BD9F-FA2CDECF3E03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id="{566512B0-72AE-4104-9EE0-9F813B4D7719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id="{EB4C2905-0EC3-4B42-9934-044BFCC07628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id="{47CF690A-9D45-4A3C-BEFD-16434535710A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id="{E43830F2-9DE3-4C8B-B0F7-C6765F2CF033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id="{9EC957B5-4C1C-4331-913E-A3D97943DF59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id="{144A21F7-DC1D-40EA-B28C-42E88F819540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id="{50FCE06F-891E-4CD1-A8F3-7BA5710CBA51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id="{2F9565C1-B597-4E33-BAD7-2D8F57844227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id="{4D1DCF52-82FC-475D-9AF8-6EE62424672F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id="{02048BA6-480E-4C70-9CC7-129269AD3383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id="{E838417E-1C93-4BD8-9275-FA7D4F2F4BBD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id="{2813E3B8-0038-4A7E-99DD-7795F942FADC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id="{1DF97F2D-2D07-4C3E-92E7-26C1B61AA539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id="{2F31B409-0D5A-4FDC-A137-F482D81B3665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id="{F92D17CF-FA72-4DBF-B9E1-3D1A6CC693CA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id="{54C59394-A97F-46B5-AC21-C65C6D9A3B38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id="{94DAA69C-D754-4A9B-8E51-2E1607DF5452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id="{7A68854B-5411-4AAA-B941-7ED49A273DA8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id="{81CF5AB3-47DB-4BF1-9A39-14429548D588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id="{6BBBE24C-117C-43A7-A2FF-E2785D5F7FFA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id="{9B7B422D-2498-4F4F-BF4A-E399EB54C860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id="{ED328789-DFB7-4FA8-B24E-58DAF4FE541D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id="{F95A7C75-7B78-4510-944F-D112EA3D663A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id="{148EA10B-46B9-4C14-8C96-96207BA2D85B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id="{AD64AC10-4D45-4BA3-942F-1EBEC9250AE1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id="{6C5451C2-C72F-4437-915C-956D06CE2A49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id="{5406226C-261F-4619-8192-1BBB5065BED2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id="{E85DBED4-F9C6-41A9-A286-685CF769E8DD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id="{87203BC6-1C36-4EDD-BAE5-FF1A7CAE0CBE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id="{544E2AB0-EE5E-43B6-BE01-EC7524847713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id="{451B2709-886E-4F98-982E-B98367DD5569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id="{CC9DFC31-986E-4784-A737-2143180AB36B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id="{4EB61EE6-8C99-407C-B4F2-34606399BDD8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id="{076DAEB3-801A-4227-9B8A-B63455CE42E0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id="{711218DD-450E-4BF6-AC6C-1413A21BF4EF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id="{D8242A6A-37DB-465E-9386-525F397525D1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id="{D11BAF5F-7D2D-4B84-B9DA-EED907F57424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id="{2102227F-79D3-430C-8DBE-D8B564D9A1A2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id="{5757BAE1-1F8C-43AC-B9EC-5C2AB5A76117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id="{F6A17BE1-2755-49C0-81A4-BE744206BA47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id="{F23CB2FF-21E2-4F13-AC1F-FBA558145D0A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id="{6C3E315D-D9D9-4060-9327-F42670CC972A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id="{26D85046-6C7A-47AE-8851-2FDDD1D7A834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id="{A108FDC7-96F5-46C4-8ACF-495FA8AE087C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id="{8FD0D098-175D-4211-B66A-20F90E3DC01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id="{16EF749A-488B-4960-936F-9FEACE6B718B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id="{69310EB5-84A1-4A6C-923F-FF2AB1772A7E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id="{7F320228-49A3-4C3F-A5D8-1BA824133F19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id="{BBE32C05-8EF1-4A12-8252-C7955EA0D712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id="{489E6914-8C1E-410A-9B96-E71D61CB341B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id="{E7C400B0-C9FE-4AD1-B3F3-F8EB06537F58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id="{0B5177A6-DD09-4889-937A-C47E610168DD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4" name="Freeform: Shape 4273">
              <a:extLst>
                <a:ext uri="{FF2B5EF4-FFF2-40B4-BE49-F238E27FC236}">
                  <a16:creationId xmlns:a16="http://schemas.microsoft.com/office/drawing/2014/main" id="{87B1DAF5-18D0-4C40-AE22-C95580F78268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5" name="Freeform: Shape 4274">
              <a:extLst>
                <a:ext uri="{FF2B5EF4-FFF2-40B4-BE49-F238E27FC236}">
                  <a16:creationId xmlns:a16="http://schemas.microsoft.com/office/drawing/2014/main" id="{025EA208-8CD0-4178-944A-129FBFBE8759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6" name="Freeform: Shape 4275">
              <a:extLst>
                <a:ext uri="{FF2B5EF4-FFF2-40B4-BE49-F238E27FC236}">
                  <a16:creationId xmlns:a16="http://schemas.microsoft.com/office/drawing/2014/main" id="{39ADBF0D-E9AE-4228-88F9-0DF2FCB1495B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7" name="Freeform: Shape 4276">
              <a:extLst>
                <a:ext uri="{FF2B5EF4-FFF2-40B4-BE49-F238E27FC236}">
                  <a16:creationId xmlns:a16="http://schemas.microsoft.com/office/drawing/2014/main" id="{02EF9887-585A-4B3E-952E-FB787ABD6E22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8" name="Freeform: Shape 4277">
              <a:extLst>
                <a:ext uri="{FF2B5EF4-FFF2-40B4-BE49-F238E27FC236}">
                  <a16:creationId xmlns:a16="http://schemas.microsoft.com/office/drawing/2014/main" id="{8274FCB1-8AE9-4951-A3BD-07D1388FC168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9" name="Freeform: Shape 4278">
              <a:extLst>
                <a:ext uri="{FF2B5EF4-FFF2-40B4-BE49-F238E27FC236}">
                  <a16:creationId xmlns:a16="http://schemas.microsoft.com/office/drawing/2014/main" id="{E5873DE6-C42B-4A82-8926-67EB993B21FA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0" name="Freeform: Shape 4279">
              <a:extLst>
                <a:ext uri="{FF2B5EF4-FFF2-40B4-BE49-F238E27FC236}">
                  <a16:creationId xmlns:a16="http://schemas.microsoft.com/office/drawing/2014/main" id="{EE1E1B03-560F-4357-AD1D-2EE9D165B3F8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1" name="Freeform: Shape 4280">
              <a:extLst>
                <a:ext uri="{FF2B5EF4-FFF2-40B4-BE49-F238E27FC236}">
                  <a16:creationId xmlns:a16="http://schemas.microsoft.com/office/drawing/2014/main" id="{B878B1A4-251B-41EB-8AEF-9BD0B0C0239A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2" name="Freeform: Shape 4281">
              <a:extLst>
                <a:ext uri="{FF2B5EF4-FFF2-40B4-BE49-F238E27FC236}">
                  <a16:creationId xmlns:a16="http://schemas.microsoft.com/office/drawing/2014/main" id="{125A7688-CA55-4518-89A9-95DFD9E90994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3" name="Freeform: Shape 4282">
              <a:extLst>
                <a:ext uri="{FF2B5EF4-FFF2-40B4-BE49-F238E27FC236}">
                  <a16:creationId xmlns:a16="http://schemas.microsoft.com/office/drawing/2014/main" id="{87411FCF-41C2-444E-83BD-ED7404118EC2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4" name="Freeform: Shape 4283">
              <a:extLst>
                <a:ext uri="{FF2B5EF4-FFF2-40B4-BE49-F238E27FC236}">
                  <a16:creationId xmlns:a16="http://schemas.microsoft.com/office/drawing/2014/main" id="{AE99EFF7-72D6-43D7-B72F-D67E58E17FCC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5" name="Freeform: Shape 4284">
              <a:extLst>
                <a:ext uri="{FF2B5EF4-FFF2-40B4-BE49-F238E27FC236}">
                  <a16:creationId xmlns:a16="http://schemas.microsoft.com/office/drawing/2014/main" id="{A263A361-A6F1-49A0-9AEF-317BAD7C3E15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6" name="Freeform: Shape 4285">
              <a:extLst>
                <a:ext uri="{FF2B5EF4-FFF2-40B4-BE49-F238E27FC236}">
                  <a16:creationId xmlns:a16="http://schemas.microsoft.com/office/drawing/2014/main" id="{82BF0441-E033-442F-A10E-8C4B0D38C9A4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7" name="Freeform: Shape 4286">
              <a:extLst>
                <a:ext uri="{FF2B5EF4-FFF2-40B4-BE49-F238E27FC236}">
                  <a16:creationId xmlns:a16="http://schemas.microsoft.com/office/drawing/2014/main" id="{7396DD17-C73A-42B4-B45A-E9689FD0AE26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8" name="Freeform: Shape 4287">
              <a:extLst>
                <a:ext uri="{FF2B5EF4-FFF2-40B4-BE49-F238E27FC236}">
                  <a16:creationId xmlns:a16="http://schemas.microsoft.com/office/drawing/2014/main" id="{5F0B5158-291E-4F19-AA80-999B59527E64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9" name="Freeform: Shape 4288">
              <a:extLst>
                <a:ext uri="{FF2B5EF4-FFF2-40B4-BE49-F238E27FC236}">
                  <a16:creationId xmlns:a16="http://schemas.microsoft.com/office/drawing/2014/main" id="{53F590F5-780C-4EB9-8B95-C5FBA06C4EF1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0" name="Freeform: Shape 4289">
              <a:extLst>
                <a:ext uri="{FF2B5EF4-FFF2-40B4-BE49-F238E27FC236}">
                  <a16:creationId xmlns:a16="http://schemas.microsoft.com/office/drawing/2014/main" id="{93AB1476-F2CC-487B-9A76-EE4EFB9F0B5D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1" name="Freeform: Shape 4290">
              <a:extLst>
                <a:ext uri="{FF2B5EF4-FFF2-40B4-BE49-F238E27FC236}">
                  <a16:creationId xmlns:a16="http://schemas.microsoft.com/office/drawing/2014/main" id="{16A8C906-5453-491B-88E9-91C3B05F72B0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2" name="Freeform: Shape 4291">
              <a:extLst>
                <a:ext uri="{FF2B5EF4-FFF2-40B4-BE49-F238E27FC236}">
                  <a16:creationId xmlns:a16="http://schemas.microsoft.com/office/drawing/2014/main" id="{720A9ACC-BBF9-4AB2-85F9-B7E5DDE74B27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3" name="Freeform: Shape 4292">
              <a:extLst>
                <a:ext uri="{FF2B5EF4-FFF2-40B4-BE49-F238E27FC236}">
                  <a16:creationId xmlns:a16="http://schemas.microsoft.com/office/drawing/2014/main" id="{E5793EDD-41A5-4F88-8034-B426DA80C9BF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4" name="Freeform: Shape 4293">
              <a:extLst>
                <a:ext uri="{FF2B5EF4-FFF2-40B4-BE49-F238E27FC236}">
                  <a16:creationId xmlns:a16="http://schemas.microsoft.com/office/drawing/2014/main" id="{099E2E1C-630A-4734-97C8-AD1413025ABD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5" name="Freeform: Shape 4294">
              <a:extLst>
                <a:ext uri="{FF2B5EF4-FFF2-40B4-BE49-F238E27FC236}">
                  <a16:creationId xmlns:a16="http://schemas.microsoft.com/office/drawing/2014/main" id="{E9C26A3C-EFED-4419-A500-31AFA4DE660F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6" name="Freeform: Shape 4295">
              <a:extLst>
                <a:ext uri="{FF2B5EF4-FFF2-40B4-BE49-F238E27FC236}">
                  <a16:creationId xmlns:a16="http://schemas.microsoft.com/office/drawing/2014/main" id="{2976BD0C-FE18-4A1C-8FFD-6AC714F06C3B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7" name="Freeform: Shape 4296">
              <a:extLst>
                <a:ext uri="{FF2B5EF4-FFF2-40B4-BE49-F238E27FC236}">
                  <a16:creationId xmlns:a16="http://schemas.microsoft.com/office/drawing/2014/main" id="{B77B37E0-0A50-4BFD-8BD0-877FA8BE88E6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8" name="Freeform: Shape 4297">
              <a:extLst>
                <a:ext uri="{FF2B5EF4-FFF2-40B4-BE49-F238E27FC236}">
                  <a16:creationId xmlns:a16="http://schemas.microsoft.com/office/drawing/2014/main" id="{1BC5E693-EDDD-4F07-B0C9-56E84D9954B2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9" name="Freeform: Shape 4298">
              <a:extLst>
                <a:ext uri="{FF2B5EF4-FFF2-40B4-BE49-F238E27FC236}">
                  <a16:creationId xmlns:a16="http://schemas.microsoft.com/office/drawing/2014/main" id="{E7C2C409-69C4-4DA8-95B4-DF3FC6EE1025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0" name="Freeform: Shape 4299">
              <a:extLst>
                <a:ext uri="{FF2B5EF4-FFF2-40B4-BE49-F238E27FC236}">
                  <a16:creationId xmlns:a16="http://schemas.microsoft.com/office/drawing/2014/main" id="{894AF019-F125-455C-8332-3927BD132D1A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1" name="Freeform: Shape 4300">
              <a:extLst>
                <a:ext uri="{FF2B5EF4-FFF2-40B4-BE49-F238E27FC236}">
                  <a16:creationId xmlns:a16="http://schemas.microsoft.com/office/drawing/2014/main" id="{6850043E-67A2-4978-BD47-9306E2219C79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2" name="Freeform: Shape 4301">
              <a:extLst>
                <a:ext uri="{FF2B5EF4-FFF2-40B4-BE49-F238E27FC236}">
                  <a16:creationId xmlns:a16="http://schemas.microsoft.com/office/drawing/2014/main" id="{8DB10167-32A4-43DB-BFF2-7808606C9300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3" name="Freeform: Shape 4302">
              <a:extLst>
                <a:ext uri="{FF2B5EF4-FFF2-40B4-BE49-F238E27FC236}">
                  <a16:creationId xmlns:a16="http://schemas.microsoft.com/office/drawing/2014/main" id="{D0C445B3-1D0F-45C8-9820-E9EEABC30134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4" name="Freeform: Shape 4303">
              <a:extLst>
                <a:ext uri="{FF2B5EF4-FFF2-40B4-BE49-F238E27FC236}">
                  <a16:creationId xmlns:a16="http://schemas.microsoft.com/office/drawing/2014/main" id="{6A0661AA-FD14-4DFD-BBB2-E5FA2B3CEB28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5" name="Freeform: Shape 4304">
              <a:extLst>
                <a:ext uri="{FF2B5EF4-FFF2-40B4-BE49-F238E27FC236}">
                  <a16:creationId xmlns:a16="http://schemas.microsoft.com/office/drawing/2014/main" id="{259B5B78-FD0A-43C7-BD07-98CD8FBADFD7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6" name="Freeform: Shape 4305">
              <a:extLst>
                <a:ext uri="{FF2B5EF4-FFF2-40B4-BE49-F238E27FC236}">
                  <a16:creationId xmlns:a16="http://schemas.microsoft.com/office/drawing/2014/main" id="{F54E7784-DD5A-4339-A9E2-CE047691CB24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7" name="Freeform: Shape 4306">
              <a:extLst>
                <a:ext uri="{FF2B5EF4-FFF2-40B4-BE49-F238E27FC236}">
                  <a16:creationId xmlns:a16="http://schemas.microsoft.com/office/drawing/2014/main" id="{AC874D0E-B999-47B5-B983-4D06B751AE7D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8" name="Freeform: Shape 4307">
              <a:extLst>
                <a:ext uri="{FF2B5EF4-FFF2-40B4-BE49-F238E27FC236}">
                  <a16:creationId xmlns:a16="http://schemas.microsoft.com/office/drawing/2014/main" id="{F594601F-CF1D-487D-AB2F-3AD55556D79D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9" name="Freeform: Shape 4308">
              <a:extLst>
                <a:ext uri="{FF2B5EF4-FFF2-40B4-BE49-F238E27FC236}">
                  <a16:creationId xmlns:a16="http://schemas.microsoft.com/office/drawing/2014/main" id="{FF469CD8-FA41-487C-95DF-230952A0749A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0" name="Freeform: Shape 4309">
              <a:extLst>
                <a:ext uri="{FF2B5EF4-FFF2-40B4-BE49-F238E27FC236}">
                  <a16:creationId xmlns:a16="http://schemas.microsoft.com/office/drawing/2014/main" id="{09A535BC-B3F7-4102-AC09-D7D3E3068226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1" name="Freeform: Shape 4310">
              <a:extLst>
                <a:ext uri="{FF2B5EF4-FFF2-40B4-BE49-F238E27FC236}">
                  <a16:creationId xmlns:a16="http://schemas.microsoft.com/office/drawing/2014/main" id="{2DC5D3AC-7232-4371-A524-5A89B042CEF4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2" name="Freeform: Shape 4311">
              <a:extLst>
                <a:ext uri="{FF2B5EF4-FFF2-40B4-BE49-F238E27FC236}">
                  <a16:creationId xmlns:a16="http://schemas.microsoft.com/office/drawing/2014/main" id="{45D1C497-A84A-44EB-B5E8-474B78ABEB22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3" name="Freeform: Shape 4312">
              <a:extLst>
                <a:ext uri="{FF2B5EF4-FFF2-40B4-BE49-F238E27FC236}">
                  <a16:creationId xmlns:a16="http://schemas.microsoft.com/office/drawing/2014/main" id="{881AE71B-B716-418E-82F2-63B239662F1F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4" name="Freeform: Shape 4313">
              <a:extLst>
                <a:ext uri="{FF2B5EF4-FFF2-40B4-BE49-F238E27FC236}">
                  <a16:creationId xmlns:a16="http://schemas.microsoft.com/office/drawing/2014/main" id="{8F94BB7A-C177-45BD-B703-411835A123E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5" name="Freeform: Shape 4314">
              <a:extLst>
                <a:ext uri="{FF2B5EF4-FFF2-40B4-BE49-F238E27FC236}">
                  <a16:creationId xmlns:a16="http://schemas.microsoft.com/office/drawing/2014/main" id="{76551D25-02BC-470C-847C-4B8F224AF5F6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16" name="Group 4315">
            <a:extLst>
              <a:ext uri="{FF2B5EF4-FFF2-40B4-BE49-F238E27FC236}">
                <a16:creationId xmlns:a16="http://schemas.microsoft.com/office/drawing/2014/main" id="{6804A650-804E-4868-958D-14CD0A2A36D1}"/>
              </a:ext>
            </a:extLst>
          </p:cNvPr>
          <p:cNvGrpSpPr/>
          <p:nvPr/>
        </p:nvGrpSpPr>
        <p:grpSpPr>
          <a:xfrm rot="19517436">
            <a:off x="6680456" y="1989436"/>
            <a:ext cx="219795" cy="546595"/>
            <a:chOff x="7012781" y="5504021"/>
            <a:chExt cx="479108" cy="1191464"/>
          </a:xfrm>
        </p:grpSpPr>
        <p:sp>
          <p:nvSpPr>
            <p:cNvPr id="4317" name="Freeform: Shape 4316">
              <a:extLst>
                <a:ext uri="{FF2B5EF4-FFF2-40B4-BE49-F238E27FC236}">
                  <a16:creationId xmlns:a16="http://schemas.microsoft.com/office/drawing/2014/main" id="{81871833-18B6-4003-AA1D-BAD7E77A0EBE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8" name="Freeform: Shape 4317">
              <a:extLst>
                <a:ext uri="{FF2B5EF4-FFF2-40B4-BE49-F238E27FC236}">
                  <a16:creationId xmlns:a16="http://schemas.microsoft.com/office/drawing/2014/main" id="{EB97C620-3019-46FD-8C73-E0FB2CF160AE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9" name="Freeform: Shape 4318">
              <a:extLst>
                <a:ext uri="{FF2B5EF4-FFF2-40B4-BE49-F238E27FC236}">
                  <a16:creationId xmlns:a16="http://schemas.microsoft.com/office/drawing/2014/main" id="{A7823A33-C732-4E5F-8096-078459A61AB5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0" name="Freeform: Shape 4319">
              <a:extLst>
                <a:ext uri="{FF2B5EF4-FFF2-40B4-BE49-F238E27FC236}">
                  <a16:creationId xmlns:a16="http://schemas.microsoft.com/office/drawing/2014/main" id="{142E9BBC-5FC1-4889-B6A1-BA566C408A66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1" name="Freeform: Shape 4320">
              <a:extLst>
                <a:ext uri="{FF2B5EF4-FFF2-40B4-BE49-F238E27FC236}">
                  <a16:creationId xmlns:a16="http://schemas.microsoft.com/office/drawing/2014/main" id="{2844CBE9-EEC7-4B95-B4DD-9299F300884C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2" name="Freeform: Shape 4321">
              <a:extLst>
                <a:ext uri="{FF2B5EF4-FFF2-40B4-BE49-F238E27FC236}">
                  <a16:creationId xmlns:a16="http://schemas.microsoft.com/office/drawing/2014/main" id="{0C3BEBEF-3B48-4BB2-BEBE-C47BB73D71D9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3" name="Freeform: Shape 4322">
              <a:extLst>
                <a:ext uri="{FF2B5EF4-FFF2-40B4-BE49-F238E27FC236}">
                  <a16:creationId xmlns:a16="http://schemas.microsoft.com/office/drawing/2014/main" id="{FE70E12E-3572-47D4-916D-DD9FA0096A4F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4" name="Freeform: Shape 4323">
              <a:extLst>
                <a:ext uri="{FF2B5EF4-FFF2-40B4-BE49-F238E27FC236}">
                  <a16:creationId xmlns:a16="http://schemas.microsoft.com/office/drawing/2014/main" id="{02B69410-971C-47A5-8369-7C4258FA6678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5" name="Freeform: Shape 4324">
              <a:extLst>
                <a:ext uri="{FF2B5EF4-FFF2-40B4-BE49-F238E27FC236}">
                  <a16:creationId xmlns:a16="http://schemas.microsoft.com/office/drawing/2014/main" id="{B78E87B1-2FC5-45AE-93AF-9172AAAB143C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6" name="Freeform: Shape 4325">
              <a:extLst>
                <a:ext uri="{FF2B5EF4-FFF2-40B4-BE49-F238E27FC236}">
                  <a16:creationId xmlns:a16="http://schemas.microsoft.com/office/drawing/2014/main" id="{D8AE0CC5-D8F9-4CDE-90E1-3A9928C6FEF8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7" name="Freeform: Shape 4326">
              <a:extLst>
                <a:ext uri="{FF2B5EF4-FFF2-40B4-BE49-F238E27FC236}">
                  <a16:creationId xmlns:a16="http://schemas.microsoft.com/office/drawing/2014/main" id="{9491A18E-C788-4B1F-94BF-15ABC1945D0B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8" name="Freeform: Shape 4327">
              <a:extLst>
                <a:ext uri="{FF2B5EF4-FFF2-40B4-BE49-F238E27FC236}">
                  <a16:creationId xmlns:a16="http://schemas.microsoft.com/office/drawing/2014/main" id="{143C8666-4734-4477-BD1F-EE8C1DCE4EAB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9" name="Freeform: Shape 4328">
              <a:extLst>
                <a:ext uri="{FF2B5EF4-FFF2-40B4-BE49-F238E27FC236}">
                  <a16:creationId xmlns:a16="http://schemas.microsoft.com/office/drawing/2014/main" id="{4475D631-01B0-4243-83D8-157BF79A3977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0" name="Freeform: Shape 4329">
              <a:extLst>
                <a:ext uri="{FF2B5EF4-FFF2-40B4-BE49-F238E27FC236}">
                  <a16:creationId xmlns:a16="http://schemas.microsoft.com/office/drawing/2014/main" id="{AD02C3DC-5B50-4E01-B9CE-4F42B4BF6618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1" name="Freeform: Shape 4330">
              <a:extLst>
                <a:ext uri="{FF2B5EF4-FFF2-40B4-BE49-F238E27FC236}">
                  <a16:creationId xmlns:a16="http://schemas.microsoft.com/office/drawing/2014/main" id="{1C1428D2-9C7B-429A-A1B1-EBA277E5827B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2" name="Freeform: Shape 4331">
              <a:extLst>
                <a:ext uri="{FF2B5EF4-FFF2-40B4-BE49-F238E27FC236}">
                  <a16:creationId xmlns:a16="http://schemas.microsoft.com/office/drawing/2014/main" id="{FA7512DF-91E7-45CB-B3E5-6C5032C36469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3" name="Freeform: Shape 4332">
              <a:extLst>
                <a:ext uri="{FF2B5EF4-FFF2-40B4-BE49-F238E27FC236}">
                  <a16:creationId xmlns:a16="http://schemas.microsoft.com/office/drawing/2014/main" id="{932E1DA6-4F03-4265-9DC5-069F78CD44C2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4" name="Freeform: Shape 4333">
              <a:extLst>
                <a:ext uri="{FF2B5EF4-FFF2-40B4-BE49-F238E27FC236}">
                  <a16:creationId xmlns:a16="http://schemas.microsoft.com/office/drawing/2014/main" id="{7D244253-D74C-4B6B-9ED8-3DB849361021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5" name="Freeform: Shape 4334">
              <a:extLst>
                <a:ext uri="{FF2B5EF4-FFF2-40B4-BE49-F238E27FC236}">
                  <a16:creationId xmlns:a16="http://schemas.microsoft.com/office/drawing/2014/main" id="{A2144252-1E18-4B71-A895-1552B4626853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6" name="Freeform: Shape 4335">
              <a:extLst>
                <a:ext uri="{FF2B5EF4-FFF2-40B4-BE49-F238E27FC236}">
                  <a16:creationId xmlns:a16="http://schemas.microsoft.com/office/drawing/2014/main" id="{7901DEE8-6110-42FD-98C1-2CE5F97A8E2B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7" name="Freeform: Shape 4336">
              <a:extLst>
                <a:ext uri="{FF2B5EF4-FFF2-40B4-BE49-F238E27FC236}">
                  <a16:creationId xmlns:a16="http://schemas.microsoft.com/office/drawing/2014/main" id="{99600999-2C1D-4435-9FE5-2D84DA8623B0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8" name="Freeform: Shape 4337">
              <a:extLst>
                <a:ext uri="{FF2B5EF4-FFF2-40B4-BE49-F238E27FC236}">
                  <a16:creationId xmlns:a16="http://schemas.microsoft.com/office/drawing/2014/main" id="{417FABD0-37FF-4CFD-A4F6-A1F269D90761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9" name="Freeform: Shape 4338">
              <a:extLst>
                <a:ext uri="{FF2B5EF4-FFF2-40B4-BE49-F238E27FC236}">
                  <a16:creationId xmlns:a16="http://schemas.microsoft.com/office/drawing/2014/main" id="{C06351BE-0F62-489F-BA71-0A411E494B47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0" name="Freeform: Shape 4339">
              <a:extLst>
                <a:ext uri="{FF2B5EF4-FFF2-40B4-BE49-F238E27FC236}">
                  <a16:creationId xmlns:a16="http://schemas.microsoft.com/office/drawing/2014/main" id="{D9F1867A-175B-4249-93F9-789622E72085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1" name="Freeform: Shape 4340">
              <a:extLst>
                <a:ext uri="{FF2B5EF4-FFF2-40B4-BE49-F238E27FC236}">
                  <a16:creationId xmlns:a16="http://schemas.microsoft.com/office/drawing/2014/main" id="{44CF5BC6-783F-48D7-94CA-DD0529549659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2" name="Freeform: Shape 4341">
              <a:extLst>
                <a:ext uri="{FF2B5EF4-FFF2-40B4-BE49-F238E27FC236}">
                  <a16:creationId xmlns:a16="http://schemas.microsoft.com/office/drawing/2014/main" id="{D54C0302-060B-4A4C-A338-0A8097A1A2F3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3" name="Freeform: Shape 4342">
              <a:extLst>
                <a:ext uri="{FF2B5EF4-FFF2-40B4-BE49-F238E27FC236}">
                  <a16:creationId xmlns:a16="http://schemas.microsoft.com/office/drawing/2014/main" id="{2A96556B-EF87-4E1F-ACF4-32B05CC5B519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4" name="Freeform: Shape 4343">
              <a:extLst>
                <a:ext uri="{FF2B5EF4-FFF2-40B4-BE49-F238E27FC236}">
                  <a16:creationId xmlns:a16="http://schemas.microsoft.com/office/drawing/2014/main" id="{178B8132-04E4-4044-B66B-5D026F732FE0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5" name="Freeform: Shape 4344">
              <a:extLst>
                <a:ext uri="{FF2B5EF4-FFF2-40B4-BE49-F238E27FC236}">
                  <a16:creationId xmlns:a16="http://schemas.microsoft.com/office/drawing/2014/main" id="{7F77665B-3D93-464B-B6DD-EACF2E2CDF9B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6" name="Freeform: Shape 4345">
              <a:extLst>
                <a:ext uri="{FF2B5EF4-FFF2-40B4-BE49-F238E27FC236}">
                  <a16:creationId xmlns:a16="http://schemas.microsoft.com/office/drawing/2014/main" id="{E7CB61C4-9B0B-405A-AA18-5FA95EA4613C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7" name="Freeform: Shape 4346">
              <a:extLst>
                <a:ext uri="{FF2B5EF4-FFF2-40B4-BE49-F238E27FC236}">
                  <a16:creationId xmlns:a16="http://schemas.microsoft.com/office/drawing/2014/main" id="{B695F4AE-EE22-4337-B162-BB6DF06162B3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8" name="Freeform: Shape 4347">
              <a:extLst>
                <a:ext uri="{FF2B5EF4-FFF2-40B4-BE49-F238E27FC236}">
                  <a16:creationId xmlns:a16="http://schemas.microsoft.com/office/drawing/2014/main" id="{2BF1265D-D914-4CB1-BF99-63BF76E0FC5B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9" name="Freeform: Shape 4348">
              <a:extLst>
                <a:ext uri="{FF2B5EF4-FFF2-40B4-BE49-F238E27FC236}">
                  <a16:creationId xmlns:a16="http://schemas.microsoft.com/office/drawing/2014/main" id="{DCDFA9B3-E2FB-438F-AF33-B3BA5A9B1BFF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0" name="Freeform: Shape 4349">
              <a:extLst>
                <a:ext uri="{FF2B5EF4-FFF2-40B4-BE49-F238E27FC236}">
                  <a16:creationId xmlns:a16="http://schemas.microsoft.com/office/drawing/2014/main" id="{53A97D27-6D4F-421A-8CCE-9B6BFFD5D399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1" name="Freeform: Shape 4350">
              <a:extLst>
                <a:ext uri="{FF2B5EF4-FFF2-40B4-BE49-F238E27FC236}">
                  <a16:creationId xmlns:a16="http://schemas.microsoft.com/office/drawing/2014/main" id="{F8C9EFE6-0DB0-4F59-9FA3-8BD6813BE8E9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2" name="Freeform: Shape 4351">
              <a:extLst>
                <a:ext uri="{FF2B5EF4-FFF2-40B4-BE49-F238E27FC236}">
                  <a16:creationId xmlns:a16="http://schemas.microsoft.com/office/drawing/2014/main" id="{1C37071B-EC2F-4013-83AF-5AECA5F42A78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3" name="Freeform: Shape 4352">
              <a:extLst>
                <a:ext uri="{FF2B5EF4-FFF2-40B4-BE49-F238E27FC236}">
                  <a16:creationId xmlns:a16="http://schemas.microsoft.com/office/drawing/2014/main" id="{F04924A8-CD1B-4A01-BCFF-1A6DB915A336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4" name="Freeform: Shape 4353">
              <a:extLst>
                <a:ext uri="{FF2B5EF4-FFF2-40B4-BE49-F238E27FC236}">
                  <a16:creationId xmlns:a16="http://schemas.microsoft.com/office/drawing/2014/main" id="{16650A13-F644-4117-96EF-DB5D6B73F24A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5" name="Freeform: Shape 4354">
              <a:extLst>
                <a:ext uri="{FF2B5EF4-FFF2-40B4-BE49-F238E27FC236}">
                  <a16:creationId xmlns:a16="http://schemas.microsoft.com/office/drawing/2014/main" id="{D39BBB51-8DD4-4FBF-AEB0-D4CF19894B96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6" name="Freeform: Shape 4355">
              <a:extLst>
                <a:ext uri="{FF2B5EF4-FFF2-40B4-BE49-F238E27FC236}">
                  <a16:creationId xmlns:a16="http://schemas.microsoft.com/office/drawing/2014/main" id="{F609E513-26C7-4176-B010-ECCA76CBCED5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7" name="Freeform: Shape 4356">
              <a:extLst>
                <a:ext uri="{FF2B5EF4-FFF2-40B4-BE49-F238E27FC236}">
                  <a16:creationId xmlns:a16="http://schemas.microsoft.com/office/drawing/2014/main" id="{E99599BE-4442-473A-A7A3-77A68476FA1D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8" name="Freeform: Shape 4357">
              <a:extLst>
                <a:ext uri="{FF2B5EF4-FFF2-40B4-BE49-F238E27FC236}">
                  <a16:creationId xmlns:a16="http://schemas.microsoft.com/office/drawing/2014/main" id="{7C1E54EE-ECFC-4E74-9FBC-2CEEB59DE5CC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9" name="Freeform: Shape 4358">
              <a:extLst>
                <a:ext uri="{FF2B5EF4-FFF2-40B4-BE49-F238E27FC236}">
                  <a16:creationId xmlns:a16="http://schemas.microsoft.com/office/drawing/2014/main" id="{3A8DB8F7-6CA1-42CF-BA90-ABAF60A3C062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0" name="Freeform: Shape 4359">
              <a:extLst>
                <a:ext uri="{FF2B5EF4-FFF2-40B4-BE49-F238E27FC236}">
                  <a16:creationId xmlns:a16="http://schemas.microsoft.com/office/drawing/2014/main" id="{776BAEAB-7FCD-4135-82C0-3EED4ABC8941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1" name="Freeform: Shape 4360">
              <a:extLst>
                <a:ext uri="{FF2B5EF4-FFF2-40B4-BE49-F238E27FC236}">
                  <a16:creationId xmlns:a16="http://schemas.microsoft.com/office/drawing/2014/main" id="{50265CE0-55CA-48D5-BF92-13CB7CA85E18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2" name="Freeform: Shape 4361">
              <a:extLst>
                <a:ext uri="{FF2B5EF4-FFF2-40B4-BE49-F238E27FC236}">
                  <a16:creationId xmlns:a16="http://schemas.microsoft.com/office/drawing/2014/main" id="{D6F369DF-5133-445F-A291-6BAADA8BCD70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3" name="Freeform: Shape 4362">
              <a:extLst>
                <a:ext uri="{FF2B5EF4-FFF2-40B4-BE49-F238E27FC236}">
                  <a16:creationId xmlns:a16="http://schemas.microsoft.com/office/drawing/2014/main" id="{B7DE4CD5-9BF3-4061-BEE6-5884B5080C07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4" name="Freeform: Shape 4363">
              <a:extLst>
                <a:ext uri="{FF2B5EF4-FFF2-40B4-BE49-F238E27FC236}">
                  <a16:creationId xmlns:a16="http://schemas.microsoft.com/office/drawing/2014/main" id="{65092A70-BA09-4D5A-BA7C-9BFCC9642F13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5" name="Freeform: Shape 4364">
              <a:extLst>
                <a:ext uri="{FF2B5EF4-FFF2-40B4-BE49-F238E27FC236}">
                  <a16:creationId xmlns:a16="http://schemas.microsoft.com/office/drawing/2014/main" id="{06B3D197-0705-4E9B-9401-CEF6145FD14B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6" name="Freeform: Shape 4365">
              <a:extLst>
                <a:ext uri="{FF2B5EF4-FFF2-40B4-BE49-F238E27FC236}">
                  <a16:creationId xmlns:a16="http://schemas.microsoft.com/office/drawing/2014/main" id="{60B88791-3BDF-41DD-91BC-857DAF0B8AE0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7" name="Freeform: Shape 4366">
              <a:extLst>
                <a:ext uri="{FF2B5EF4-FFF2-40B4-BE49-F238E27FC236}">
                  <a16:creationId xmlns:a16="http://schemas.microsoft.com/office/drawing/2014/main" id="{832A530A-692A-46B7-BC41-DDED5A6A5282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8" name="Freeform: Shape 4367">
              <a:extLst>
                <a:ext uri="{FF2B5EF4-FFF2-40B4-BE49-F238E27FC236}">
                  <a16:creationId xmlns:a16="http://schemas.microsoft.com/office/drawing/2014/main" id="{D3F57DFE-BA8B-4362-A4EA-C8FD94538935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9" name="Freeform: Shape 4368">
              <a:extLst>
                <a:ext uri="{FF2B5EF4-FFF2-40B4-BE49-F238E27FC236}">
                  <a16:creationId xmlns:a16="http://schemas.microsoft.com/office/drawing/2014/main" id="{2A46718D-D6CE-4029-B374-84779C5900B8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0" name="Freeform: Shape 4369">
              <a:extLst>
                <a:ext uri="{FF2B5EF4-FFF2-40B4-BE49-F238E27FC236}">
                  <a16:creationId xmlns:a16="http://schemas.microsoft.com/office/drawing/2014/main" id="{DA949ADB-02CA-4B30-A3C2-3B6D4EAF374E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1" name="Freeform: Shape 4370">
              <a:extLst>
                <a:ext uri="{FF2B5EF4-FFF2-40B4-BE49-F238E27FC236}">
                  <a16:creationId xmlns:a16="http://schemas.microsoft.com/office/drawing/2014/main" id="{A53CB5AC-5CC6-43CD-8C2B-200ED1774FFA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2" name="Freeform: Shape 4371">
              <a:extLst>
                <a:ext uri="{FF2B5EF4-FFF2-40B4-BE49-F238E27FC236}">
                  <a16:creationId xmlns:a16="http://schemas.microsoft.com/office/drawing/2014/main" id="{8788852F-5EB5-4B31-BE16-5E2AC14717B4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3" name="Freeform: Shape 4372">
              <a:extLst>
                <a:ext uri="{FF2B5EF4-FFF2-40B4-BE49-F238E27FC236}">
                  <a16:creationId xmlns:a16="http://schemas.microsoft.com/office/drawing/2014/main" id="{8A93E619-AA37-4A45-AE59-FE1314D824FC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4" name="Freeform: Shape 4373">
              <a:extLst>
                <a:ext uri="{FF2B5EF4-FFF2-40B4-BE49-F238E27FC236}">
                  <a16:creationId xmlns:a16="http://schemas.microsoft.com/office/drawing/2014/main" id="{6738E14A-A34E-451A-A85E-457BD2EEDA15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5" name="Freeform: Shape 4374">
              <a:extLst>
                <a:ext uri="{FF2B5EF4-FFF2-40B4-BE49-F238E27FC236}">
                  <a16:creationId xmlns:a16="http://schemas.microsoft.com/office/drawing/2014/main" id="{E95FA1BF-33F1-45EC-B2CD-08A0E7D4C59E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6" name="Freeform: Shape 4375">
              <a:extLst>
                <a:ext uri="{FF2B5EF4-FFF2-40B4-BE49-F238E27FC236}">
                  <a16:creationId xmlns:a16="http://schemas.microsoft.com/office/drawing/2014/main" id="{B55A35B7-2324-4CC1-9A75-F2D7D551C851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7" name="Freeform: Shape 4376">
              <a:extLst>
                <a:ext uri="{FF2B5EF4-FFF2-40B4-BE49-F238E27FC236}">
                  <a16:creationId xmlns:a16="http://schemas.microsoft.com/office/drawing/2014/main" id="{DAA46B22-EB90-409A-A467-B03155295E91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8" name="Freeform: Shape 4377">
              <a:extLst>
                <a:ext uri="{FF2B5EF4-FFF2-40B4-BE49-F238E27FC236}">
                  <a16:creationId xmlns:a16="http://schemas.microsoft.com/office/drawing/2014/main" id="{6A1C9CAC-B348-455C-A589-0ACC1C546BC9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9" name="Freeform: Shape 4378">
              <a:extLst>
                <a:ext uri="{FF2B5EF4-FFF2-40B4-BE49-F238E27FC236}">
                  <a16:creationId xmlns:a16="http://schemas.microsoft.com/office/drawing/2014/main" id="{A93D1994-AA16-4B72-938E-E2D997B2695C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0" name="Freeform: Shape 4379">
              <a:extLst>
                <a:ext uri="{FF2B5EF4-FFF2-40B4-BE49-F238E27FC236}">
                  <a16:creationId xmlns:a16="http://schemas.microsoft.com/office/drawing/2014/main" id="{AA42B356-A661-41EC-9B91-8F797654C304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1" name="Freeform: Shape 4380">
              <a:extLst>
                <a:ext uri="{FF2B5EF4-FFF2-40B4-BE49-F238E27FC236}">
                  <a16:creationId xmlns:a16="http://schemas.microsoft.com/office/drawing/2014/main" id="{628356AF-EBA3-4EC4-93A5-86474AECD280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2" name="Freeform: Shape 4381">
              <a:extLst>
                <a:ext uri="{FF2B5EF4-FFF2-40B4-BE49-F238E27FC236}">
                  <a16:creationId xmlns:a16="http://schemas.microsoft.com/office/drawing/2014/main" id="{A8C8926C-AEDD-4C5D-8159-13B6600C0DB8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3" name="Freeform: Shape 4382">
              <a:extLst>
                <a:ext uri="{FF2B5EF4-FFF2-40B4-BE49-F238E27FC236}">
                  <a16:creationId xmlns:a16="http://schemas.microsoft.com/office/drawing/2014/main" id="{3B784A7A-3871-4DE8-A1B8-3A662E60D4EE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4" name="Freeform: Shape 4383">
              <a:extLst>
                <a:ext uri="{FF2B5EF4-FFF2-40B4-BE49-F238E27FC236}">
                  <a16:creationId xmlns:a16="http://schemas.microsoft.com/office/drawing/2014/main" id="{7ED791DF-2AB1-4A6B-944E-EC7F8286F27F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5" name="Freeform: Shape 4384">
              <a:extLst>
                <a:ext uri="{FF2B5EF4-FFF2-40B4-BE49-F238E27FC236}">
                  <a16:creationId xmlns:a16="http://schemas.microsoft.com/office/drawing/2014/main" id="{86D1460B-9BC4-4AE4-BAA4-F3384B8EC43D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6" name="Freeform: Shape 4385">
              <a:extLst>
                <a:ext uri="{FF2B5EF4-FFF2-40B4-BE49-F238E27FC236}">
                  <a16:creationId xmlns:a16="http://schemas.microsoft.com/office/drawing/2014/main" id="{41B0CA3A-B417-45E1-B380-F135A5653AE2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7" name="Freeform: Shape 4386">
              <a:extLst>
                <a:ext uri="{FF2B5EF4-FFF2-40B4-BE49-F238E27FC236}">
                  <a16:creationId xmlns:a16="http://schemas.microsoft.com/office/drawing/2014/main" id="{A86AA6B9-06C5-47FE-93BE-7AA5ED4E2709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8" name="Freeform: Shape 4387">
              <a:extLst>
                <a:ext uri="{FF2B5EF4-FFF2-40B4-BE49-F238E27FC236}">
                  <a16:creationId xmlns:a16="http://schemas.microsoft.com/office/drawing/2014/main" id="{02A4AF68-FB22-43F3-A594-C7FE6E0FE3A4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9" name="Freeform: Shape 4388">
              <a:extLst>
                <a:ext uri="{FF2B5EF4-FFF2-40B4-BE49-F238E27FC236}">
                  <a16:creationId xmlns:a16="http://schemas.microsoft.com/office/drawing/2014/main" id="{EB630E60-6801-412E-8830-104818D8DE9D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0" name="Freeform: Shape 4389">
              <a:extLst>
                <a:ext uri="{FF2B5EF4-FFF2-40B4-BE49-F238E27FC236}">
                  <a16:creationId xmlns:a16="http://schemas.microsoft.com/office/drawing/2014/main" id="{B35BAFE7-9EE7-48ED-B50A-5D3DF4B18AFC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1" name="Freeform: Shape 4390">
              <a:extLst>
                <a:ext uri="{FF2B5EF4-FFF2-40B4-BE49-F238E27FC236}">
                  <a16:creationId xmlns:a16="http://schemas.microsoft.com/office/drawing/2014/main" id="{E45CC38B-6C76-4275-A23D-7A64E182BFE3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2" name="Freeform: Shape 4391">
              <a:extLst>
                <a:ext uri="{FF2B5EF4-FFF2-40B4-BE49-F238E27FC236}">
                  <a16:creationId xmlns:a16="http://schemas.microsoft.com/office/drawing/2014/main" id="{63985F4F-EA13-4407-9359-E443DE372576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3" name="Freeform: Shape 4392">
              <a:extLst>
                <a:ext uri="{FF2B5EF4-FFF2-40B4-BE49-F238E27FC236}">
                  <a16:creationId xmlns:a16="http://schemas.microsoft.com/office/drawing/2014/main" id="{48F9DBD4-8FEF-4F13-8E39-82CE283049C8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4" name="Freeform: Shape 4393">
              <a:extLst>
                <a:ext uri="{FF2B5EF4-FFF2-40B4-BE49-F238E27FC236}">
                  <a16:creationId xmlns:a16="http://schemas.microsoft.com/office/drawing/2014/main" id="{B2FB43A2-C2E7-4AE0-B56C-F094563B3D20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5" name="Freeform: Shape 4394">
              <a:extLst>
                <a:ext uri="{FF2B5EF4-FFF2-40B4-BE49-F238E27FC236}">
                  <a16:creationId xmlns:a16="http://schemas.microsoft.com/office/drawing/2014/main" id="{4421F474-03E5-43A9-A10F-47C32EEC2CE0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6" name="Freeform: Shape 4395">
              <a:extLst>
                <a:ext uri="{FF2B5EF4-FFF2-40B4-BE49-F238E27FC236}">
                  <a16:creationId xmlns:a16="http://schemas.microsoft.com/office/drawing/2014/main" id="{46DCD919-DC90-4035-8D71-FBE5B3EB82FC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7" name="Freeform: Shape 4396">
              <a:extLst>
                <a:ext uri="{FF2B5EF4-FFF2-40B4-BE49-F238E27FC236}">
                  <a16:creationId xmlns:a16="http://schemas.microsoft.com/office/drawing/2014/main" id="{2ABCA015-65F5-4BB2-B530-B834761D85D1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8" name="Freeform: Shape 4397">
              <a:extLst>
                <a:ext uri="{FF2B5EF4-FFF2-40B4-BE49-F238E27FC236}">
                  <a16:creationId xmlns:a16="http://schemas.microsoft.com/office/drawing/2014/main" id="{2C30F3BD-591C-4024-BAEF-55C928ED86C6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9" name="Freeform: Shape 4398">
              <a:extLst>
                <a:ext uri="{FF2B5EF4-FFF2-40B4-BE49-F238E27FC236}">
                  <a16:creationId xmlns:a16="http://schemas.microsoft.com/office/drawing/2014/main" id="{E6CB53CA-A147-4808-ACF6-E7EAC9A1E224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0" name="Freeform: Shape 4399">
              <a:extLst>
                <a:ext uri="{FF2B5EF4-FFF2-40B4-BE49-F238E27FC236}">
                  <a16:creationId xmlns:a16="http://schemas.microsoft.com/office/drawing/2014/main" id="{F1123B49-CE2D-48FF-A6D5-5FE453B44DD3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1" name="Freeform: Shape 4400">
              <a:extLst>
                <a:ext uri="{FF2B5EF4-FFF2-40B4-BE49-F238E27FC236}">
                  <a16:creationId xmlns:a16="http://schemas.microsoft.com/office/drawing/2014/main" id="{A44A3528-D475-4E79-9BA5-4C8A49B6C54B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2" name="Freeform: Shape 4401">
              <a:extLst>
                <a:ext uri="{FF2B5EF4-FFF2-40B4-BE49-F238E27FC236}">
                  <a16:creationId xmlns:a16="http://schemas.microsoft.com/office/drawing/2014/main" id="{41D1C3C0-9E63-45BB-A576-9E5E7C2B8927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3" name="Freeform: Shape 4402">
              <a:extLst>
                <a:ext uri="{FF2B5EF4-FFF2-40B4-BE49-F238E27FC236}">
                  <a16:creationId xmlns:a16="http://schemas.microsoft.com/office/drawing/2014/main" id="{2E312854-40C7-4CF8-B21B-0240824ADED2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4" name="Freeform: Shape 4403">
              <a:extLst>
                <a:ext uri="{FF2B5EF4-FFF2-40B4-BE49-F238E27FC236}">
                  <a16:creationId xmlns:a16="http://schemas.microsoft.com/office/drawing/2014/main" id="{E4257156-C8C2-4E13-BC66-C9BE8547BF0B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5" name="Freeform: Shape 4404">
              <a:extLst>
                <a:ext uri="{FF2B5EF4-FFF2-40B4-BE49-F238E27FC236}">
                  <a16:creationId xmlns:a16="http://schemas.microsoft.com/office/drawing/2014/main" id="{6F4253BD-03BD-4674-9D12-D803C161E4D3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6" name="Freeform: Shape 4405">
              <a:extLst>
                <a:ext uri="{FF2B5EF4-FFF2-40B4-BE49-F238E27FC236}">
                  <a16:creationId xmlns:a16="http://schemas.microsoft.com/office/drawing/2014/main" id="{A470E74D-F5C3-4C8A-91DC-33C94D690C75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7" name="Freeform: Shape 4406">
              <a:extLst>
                <a:ext uri="{FF2B5EF4-FFF2-40B4-BE49-F238E27FC236}">
                  <a16:creationId xmlns:a16="http://schemas.microsoft.com/office/drawing/2014/main" id="{93C09BBD-E6C0-4EE1-94DC-73F3DE327427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8" name="Freeform: Shape 4407">
              <a:extLst>
                <a:ext uri="{FF2B5EF4-FFF2-40B4-BE49-F238E27FC236}">
                  <a16:creationId xmlns:a16="http://schemas.microsoft.com/office/drawing/2014/main" id="{38C35D25-6DB4-4085-8B5F-0B47072BBBDC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9" name="Freeform: Shape 4408">
              <a:extLst>
                <a:ext uri="{FF2B5EF4-FFF2-40B4-BE49-F238E27FC236}">
                  <a16:creationId xmlns:a16="http://schemas.microsoft.com/office/drawing/2014/main" id="{F1D0F9F3-403A-4AD5-82AF-D03B77D57E0D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0" name="Freeform: Shape 4409">
              <a:extLst>
                <a:ext uri="{FF2B5EF4-FFF2-40B4-BE49-F238E27FC236}">
                  <a16:creationId xmlns:a16="http://schemas.microsoft.com/office/drawing/2014/main" id="{FC8A37C1-4B1A-464D-B5A8-C02D8CEE3CD0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1" name="Freeform: Shape 4410">
              <a:extLst>
                <a:ext uri="{FF2B5EF4-FFF2-40B4-BE49-F238E27FC236}">
                  <a16:creationId xmlns:a16="http://schemas.microsoft.com/office/drawing/2014/main" id="{E0A497FD-55B7-4409-BA19-BFFC9485C66C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2" name="Freeform: Shape 4411">
              <a:extLst>
                <a:ext uri="{FF2B5EF4-FFF2-40B4-BE49-F238E27FC236}">
                  <a16:creationId xmlns:a16="http://schemas.microsoft.com/office/drawing/2014/main" id="{2F0E6BA0-0C36-4474-AC30-CB9951306F86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3" name="Freeform: Shape 4412">
              <a:extLst>
                <a:ext uri="{FF2B5EF4-FFF2-40B4-BE49-F238E27FC236}">
                  <a16:creationId xmlns:a16="http://schemas.microsoft.com/office/drawing/2014/main" id="{A4AFE7C4-9B33-4151-829D-40D7A189B40A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4" name="Freeform: Shape 4413">
              <a:extLst>
                <a:ext uri="{FF2B5EF4-FFF2-40B4-BE49-F238E27FC236}">
                  <a16:creationId xmlns:a16="http://schemas.microsoft.com/office/drawing/2014/main" id="{8C281E12-58BA-473C-BC92-F47DD9740925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5" name="Freeform: Shape 4414">
              <a:extLst>
                <a:ext uri="{FF2B5EF4-FFF2-40B4-BE49-F238E27FC236}">
                  <a16:creationId xmlns:a16="http://schemas.microsoft.com/office/drawing/2014/main" id="{07603482-7271-4D45-BB15-97C263770DB8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6" name="Freeform: Shape 4415">
              <a:extLst>
                <a:ext uri="{FF2B5EF4-FFF2-40B4-BE49-F238E27FC236}">
                  <a16:creationId xmlns:a16="http://schemas.microsoft.com/office/drawing/2014/main" id="{35C44C8E-C65E-4893-B99C-B4179D07D101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7" name="Freeform: Shape 4416">
              <a:extLst>
                <a:ext uri="{FF2B5EF4-FFF2-40B4-BE49-F238E27FC236}">
                  <a16:creationId xmlns:a16="http://schemas.microsoft.com/office/drawing/2014/main" id="{56C12E0A-1438-4FFF-84C8-331B6E63389E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8" name="Freeform: Shape 4417">
              <a:extLst>
                <a:ext uri="{FF2B5EF4-FFF2-40B4-BE49-F238E27FC236}">
                  <a16:creationId xmlns:a16="http://schemas.microsoft.com/office/drawing/2014/main" id="{13B498B0-A6AE-4A5C-A442-A3CA1EBCE9BC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9" name="Freeform: Shape 4418">
              <a:extLst>
                <a:ext uri="{FF2B5EF4-FFF2-40B4-BE49-F238E27FC236}">
                  <a16:creationId xmlns:a16="http://schemas.microsoft.com/office/drawing/2014/main" id="{827DBC82-5440-4102-823F-A56179B547A9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0" name="Freeform: Shape 4419">
              <a:extLst>
                <a:ext uri="{FF2B5EF4-FFF2-40B4-BE49-F238E27FC236}">
                  <a16:creationId xmlns:a16="http://schemas.microsoft.com/office/drawing/2014/main" id="{99625700-1A4E-461D-BFA7-710A7866A272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1" name="Freeform: Shape 4420">
              <a:extLst>
                <a:ext uri="{FF2B5EF4-FFF2-40B4-BE49-F238E27FC236}">
                  <a16:creationId xmlns:a16="http://schemas.microsoft.com/office/drawing/2014/main" id="{27E46651-9973-41A0-8801-6FAF81273089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2" name="Freeform: Shape 4421">
              <a:extLst>
                <a:ext uri="{FF2B5EF4-FFF2-40B4-BE49-F238E27FC236}">
                  <a16:creationId xmlns:a16="http://schemas.microsoft.com/office/drawing/2014/main" id="{08AE3C00-4BBB-4016-BE81-2F35D31B48E6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3" name="Freeform: Shape 4422">
              <a:extLst>
                <a:ext uri="{FF2B5EF4-FFF2-40B4-BE49-F238E27FC236}">
                  <a16:creationId xmlns:a16="http://schemas.microsoft.com/office/drawing/2014/main" id="{169F255C-BC1B-48B3-9D39-FC512CE40629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4" name="Freeform: Shape 4423">
              <a:extLst>
                <a:ext uri="{FF2B5EF4-FFF2-40B4-BE49-F238E27FC236}">
                  <a16:creationId xmlns:a16="http://schemas.microsoft.com/office/drawing/2014/main" id="{7F8E5345-9722-460C-93EF-990D2BC02ED3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5" name="Freeform: Shape 4424">
              <a:extLst>
                <a:ext uri="{FF2B5EF4-FFF2-40B4-BE49-F238E27FC236}">
                  <a16:creationId xmlns:a16="http://schemas.microsoft.com/office/drawing/2014/main" id="{A25AD9C5-5A48-4898-A235-872C761DBE78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6" name="Freeform: Shape 4425">
              <a:extLst>
                <a:ext uri="{FF2B5EF4-FFF2-40B4-BE49-F238E27FC236}">
                  <a16:creationId xmlns:a16="http://schemas.microsoft.com/office/drawing/2014/main" id="{B5300CBF-CC8B-45D1-947D-278827ED5F79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7" name="Freeform: Shape 4426">
              <a:extLst>
                <a:ext uri="{FF2B5EF4-FFF2-40B4-BE49-F238E27FC236}">
                  <a16:creationId xmlns:a16="http://schemas.microsoft.com/office/drawing/2014/main" id="{A7C37517-9DAF-4351-96F5-00DA7F9FDA95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8" name="Freeform: Shape 4427">
              <a:extLst>
                <a:ext uri="{FF2B5EF4-FFF2-40B4-BE49-F238E27FC236}">
                  <a16:creationId xmlns:a16="http://schemas.microsoft.com/office/drawing/2014/main" id="{6DCB84C5-8673-4A1A-AE56-91B7C400A018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9" name="Freeform: Shape 4428">
              <a:extLst>
                <a:ext uri="{FF2B5EF4-FFF2-40B4-BE49-F238E27FC236}">
                  <a16:creationId xmlns:a16="http://schemas.microsoft.com/office/drawing/2014/main" id="{46A1561F-0DA4-460A-B782-40EEEAF48190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0" name="Freeform: Shape 4429">
              <a:extLst>
                <a:ext uri="{FF2B5EF4-FFF2-40B4-BE49-F238E27FC236}">
                  <a16:creationId xmlns:a16="http://schemas.microsoft.com/office/drawing/2014/main" id="{D66E6D3A-B75B-4466-8CAE-8A6F67B7FF70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1" name="Freeform: Shape 4430">
              <a:extLst>
                <a:ext uri="{FF2B5EF4-FFF2-40B4-BE49-F238E27FC236}">
                  <a16:creationId xmlns:a16="http://schemas.microsoft.com/office/drawing/2014/main" id="{56AFD1CC-4B8B-437D-A021-05E38E255514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2" name="Freeform: Shape 4431">
              <a:extLst>
                <a:ext uri="{FF2B5EF4-FFF2-40B4-BE49-F238E27FC236}">
                  <a16:creationId xmlns:a16="http://schemas.microsoft.com/office/drawing/2014/main" id="{D9F6BB2B-CD2A-4C87-A26A-2129C723FC98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3" name="Freeform: Shape 4432">
              <a:extLst>
                <a:ext uri="{FF2B5EF4-FFF2-40B4-BE49-F238E27FC236}">
                  <a16:creationId xmlns:a16="http://schemas.microsoft.com/office/drawing/2014/main" id="{876DF697-43D2-4DC3-87DD-2E5927A2B692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4" name="Freeform: Shape 4433">
              <a:extLst>
                <a:ext uri="{FF2B5EF4-FFF2-40B4-BE49-F238E27FC236}">
                  <a16:creationId xmlns:a16="http://schemas.microsoft.com/office/drawing/2014/main" id="{D953634E-7035-4B53-8543-5A43DB690207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5" name="Freeform: Shape 4434">
              <a:extLst>
                <a:ext uri="{FF2B5EF4-FFF2-40B4-BE49-F238E27FC236}">
                  <a16:creationId xmlns:a16="http://schemas.microsoft.com/office/drawing/2014/main" id="{D3F66CC3-9318-4CCD-8875-4D34209CA54C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6" name="Freeform: Shape 4435">
              <a:extLst>
                <a:ext uri="{FF2B5EF4-FFF2-40B4-BE49-F238E27FC236}">
                  <a16:creationId xmlns:a16="http://schemas.microsoft.com/office/drawing/2014/main" id="{AD0A7B10-E8D2-43BD-AB8C-1A717BA46244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7" name="Freeform: Shape 4436">
              <a:extLst>
                <a:ext uri="{FF2B5EF4-FFF2-40B4-BE49-F238E27FC236}">
                  <a16:creationId xmlns:a16="http://schemas.microsoft.com/office/drawing/2014/main" id="{A5F9534F-636E-4AA1-ADFD-D27469B12003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8" name="Freeform: Shape 4437">
              <a:extLst>
                <a:ext uri="{FF2B5EF4-FFF2-40B4-BE49-F238E27FC236}">
                  <a16:creationId xmlns:a16="http://schemas.microsoft.com/office/drawing/2014/main" id="{1E1ABE4D-C002-4569-AD3D-B91F0FD19395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9" name="Freeform: Shape 4438">
              <a:extLst>
                <a:ext uri="{FF2B5EF4-FFF2-40B4-BE49-F238E27FC236}">
                  <a16:creationId xmlns:a16="http://schemas.microsoft.com/office/drawing/2014/main" id="{00F1B037-4472-4E4B-ACF5-CEFB40181C37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0" name="Freeform: Shape 4439">
              <a:extLst>
                <a:ext uri="{FF2B5EF4-FFF2-40B4-BE49-F238E27FC236}">
                  <a16:creationId xmlns:a16="http://schemas.microsoft.com/office/drawing/2014/main" id="{4ED62B4B-022C-4080-9FCC-63BDF71A635A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1" name="Freeform: Shape 4440">
              <a:extLst>
                <a:ext uri="{FF2B5EF4-FFF2-40B4-BE49-F238E27FC236}">
                  <a16:creationId xmlns:a16="http://schemas.microsoft.com/office/drawing/2014/main" id="{935E6286-272D-467B-B55B-82197159F77F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2" name="Freeform: Shape 4441">
              <a:extLst>
                <a:ext uri="{FF2B5EF4-FFF2-40B4-BE49-F238E27FC236}">
                  <a16:creationId xmlns:a16="http://schemas.microsoft.com/office/drawing/2014/main" id="{7DE8B3F5-62CD-4CDD-9321-58C6A0548978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3" name="Freeform: Shape 4442">
              <a:extLst>
                <a:ext uri="{FF2B5EF4-FFF2-40B4-BE49-F238E27FC236}">
                  <a16:creationId xmlns:a16="http://schemas.microsoft.com/office/drawing/2014/main" id="{B2DBC9BC-4A2F-4A11-A1D2-C37F353AE425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4" name="Freeform: Shape 4443">
              <a:extLst>
                <a:ext uri="{FF2B5EF4-FFF2-40B4-BE49-F238E27FC236}">
                  <a16:creationId xmlns:a16="http://schemas.microsoft.com/office/drawing/2014/main" id="{485C9D08-98F2-4DAB-BB67-5FFA07824CB6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5" name="Freeform: Shape 4444">
              <a:extLst>
                <a:ext uri="{FF2B5EF4-FFF2-40B4-BE49-F238E27FC236}">
                  <a16:creationId xmlns:a16="http://schemas.microsoft.com/office/drawing/2014/main" id="{AB2DDF1D-A897-47D0-929B-18AC25C8952C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6" name="Freeform: Shape 4445">
              <a:extLst>
                <a:ext uri="{FF2B5EF4-FFF2-40B4-BE49-F238E27FC236}">
                  <a16:creationId xmlns:a16="http://schemas.microsoft.com/office/drawing/2014/main" id="{6538CCDC-919F-4FBC-ADF7-70484EE41A4D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7" name="Freeform: Shape 4446">
              <a:extLst>
                <a:ext uri="{FF2B5EF4-FFF2-40B4-BE49-F238E27FC236}">
                  <a16:creationId xmlns:a16="http://schemas.microsoft.com/office/drawing/2014/main" id="{FD1BD77A-E897-4BFD-AF43-3F5256F6BC09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8" name="Freeform: Shape 4447">
              <a:extLst>
                <a:ext uri="{FF2B5EF4-FFF2-40B4-BE49-F238E27FC236}">
                  <a16:creationId xmlns:a16="http://schemas.microsoft.com/office/drawing/2014/main" id="{E57A2E82-5D6B-4DBA-A8BE-557FC35D2E44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9" name="Freeform: Shape 4448">
              <a:extLst>
                <a:ext uri="{FF2B5EF4-FFF2-40B4-BE49-F238E27FC236}">
                  <a16:creationId xmlns:a16="http://schemas.microsoft.com/office/drawing/2014/main" id="{032DB624-B501-4519-8C91-40F498ECD7B1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0" name="Freeform: Shape 4449">
              <a:extLst>
                <a:ext uri="{FF2B5EF4-FFF2-40B4-BE49-F238E27FC236}">
                  <a16:creationId xmlns:a16="http://schemas.microsoft.com/office/drawing/2014/main" id="{D1220441-2150-43A5-8F0B-669C5E0BDC2E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1" name="Freeform: Shape 4450">
              <a:extLst>
                <a:ext uri="{FF2B5EF4-FFF2-40B4-BE49-F238E27FC236}">
                  <a16:creationId xmlns:a16="http://schemas.microsoft.com/office/drawing/2014/main" id="{F9B7D401-254E-4574-B9A9-A5A8F9FCA77D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2" name="Freeform: Shape 4451">
              <a:extLst>
                <a:ext uri="{FF2B5EF4-FFF2-40B4-BE49-F238E27FC236}">
                  <a16:creationId xmlns:a16="http://schemas.microsoft.com/office/drawing/2014/main" id="{F51F7143-0225-4BC3-AD43-E3A8C512F1E7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3" name="Freeform: Shape 4452">
              <a:extLst>
                <a:ext uri="{FF2B5EF4-FFF2-40B4-BE49-F238E27FC236}">
                  <a16:creationId xmlns:a16="http://schemas.microsoft.com/office/drawing/2014/main" id="{2B3AE2FD-FA3C-484E-A60A-91DF3DD48A4B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4" name="Freeform: Shape 4453">
              <a:extLst>
                <a:ext uri="{FF2B5EF4-FFF2-40B4-BE49-F238E27FC236}">
                  <a16:creationId xmlns:a16="http://schemas.microsoft.com/office/drawing/2014/main" id="{3E16659D-4E72-48D8-BF36-4278B677BB6C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5" name="Freeform: Shape 4454">
              <a:extLst>
                <a:ext uri="{FF2B5EF4-FFF2-40B4-BE49-F238E27FC236}">
                  <a16:creationId xmlns:a16="http://schemas.microsoft.com/office/drawing/2014/main" id="{B7FECF23-6A2E-42C4-9B43-0A7C9C98CA2D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6" name="Freeform: Shape 4455">
              <a:extLst>
                <a:ext uri="{FF2B5EF4-FFF2-40B4-BE49-F238E27FC236}">
                  <a16:creationId xmlns:a16="http://schemas.microsoft.com/office/drawing/2014/main" id="{5FF44FE6-D7D1-4C12-BD96-17CA14F6CAE8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7" name="Freeform: Shape 4456">
              <a:extLst>
                <a:ext uri="{FF2B5EF4-FFF2-40B4-BE49-F238E27FC236}">
                  <a16:creationId xmlns:a16="http://schemas.microsoft.com/office/drawing/2014/main" id="{E80D734F-4F24-40C3-865B-D5BFE7D98E90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8" name="Freeform: Shape 4457">
              <a:extLst>
                <a:ext uri="{FF2B5EF4-FFF2-40B4-BE49-F238E27FC236}">
                  <a16:creationId xmlns:a16="http://schemas.microsoft.com/office/drawing/2014/main" id="{128617DC-0115-42C5-807D-9D16032A0139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9" name="Freeform: Shape 4458">
              <a:extLst>
                <a:ext uri="{FF2B5EF4-FFF2-40B4-BE49-F238E27FC236}">
                  <a16:creationId xmlns:a16="http://schemas.microsoft.com/office/drawing/2014/main" id="{7BD87371-5EBD-4029-B4CF-903D037DCC16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0" name="Freeform: Shape 4459">
              <a:extLst>
                <a:ext uri="{FF2B5EF4-FFF2-40B4-BE49-F238E27FC236}">
                  <a16:creationId xmlns:a16="http://schemas.microsoft.com/office/drawing/2014/main" id="{6630739C-CF03-4696-8B86-57565910CF82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1" name="Freeform: Shape 4460">
              <a:extLst>
                <a:ext uri="{FF2B5EF4-FFF2-40B4-BE49-F238E27FC236}">
                  <a16:creationId xmlns:a16="http://schemas.microsoft.com/office/drawing/2014/main" id="{34BC07E5-A889-4309-81B3-4D91389E7E43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2" name="Freeform: Shape 4461">
              <a:extLst>
                <a:ext uri="{FF2B5EF4-FFF2-40B4-BE49-F238E27FC236}">
                  <a16:creationId xmlns:a16="http://schemas.microsoft.com/office/drawing/2014/main" id="{397FCB05-A775-4C7D-8463-B03D60E2E787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3" name="Freeform: Shape 4462">
              <a:extLst>
                <a:ext uri="{FF2B5EF4-FFF2-40B4-BE49-F238E27FC236}">
                  <a16:creationId xmlns:a16="http://schemas.microsoft.com/office/drawing/2014/main" id="{1164E9F9-C79E-426D-A45F-9A64366CB34A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4" name="Freeform: Shape 4463">
              <a:extLst>
                <a:ext uri="{FF2B5EF4-FFF2-40B4-BE49-F238E27FC236}">
                  <a16:creationId xmlns:a16="http://schemas.microsoft.com/office/drawing/2014/main" id="{63DE1DD0-8F10-4239-8661-9B2CC0297B42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5" name="Freeform: Shape 4464">
              <a:extLst>
                <a:ext uri="{FF2B5EF4-FFF2-40B4-BE49-F238E27FC236}">
                  <a16:creationId xmlns:a16="http://schemas.microsoft.com/office/drawing/2014/main" id="{D2F63D6F-9E5C-4E6E-80AC-DDEECF02305C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6" name="Freeform: Shape 4465">
              <a:extLst>
                <a:ext uri="{FF2B5EF4-FFF2-40B4-BE49-F238E27FC236}">
                  <a16:creationId xmlns:a16="http://schemas.microsoft.com/office/drawing/2014/main" id="{E47AF21F-DD24-4C2B-A963-27FC280403F9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7" name="Freeform: Shape 4466">
              <a:extLst>
                <a:ext uri="{FF2B5EF4-FFF2-40B4-BE49-F238E27FC236}">
                  <a16:creationId xmlns:a16="http://schemas.microsoft.com/office/drawing/2014/main" id="{A206E410-F002-4638-83A3-89D61749FC2C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8" name="Freeform: Shape 4467">
              <a:extLst>
                <a:ext uri="{FF2B5EF4-FFF2-40B4-BE49-F238E27FC236}">
                  <a16:creationId xmlns:a16="http://schemas.microsoft.com/office/drawing/2014/main" id="{00091254-B90F-4ED1-9AA1-B79758B8374A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9" name="Freeform: Shape 4468">
              <a:extLst>
                <a:ext uri="{FF2B5EF4-FFF2-40B4-BE49-F238E27FC236}">
                  <a16:creationId xmlns:a16="http://schemas.microsoft.com/office/drawing/2014/main" id="{4250F2B4-EA81-44B1-881A-8580F0DA9411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0" name="Freeform: Shape 4469">
              <a:extLst>
                <a:ext uri="{FF2B5EF4-FFF2-40B4-BE49-F238E27FC236}">
                  <a16:creationId xmlns:a16="http://schemas.microsoft.com/office/drawing/2014/main" id="{D89E4F8D-AC54-4BE1-90EE-849C46EAB47E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1" name="Freeform: Shape 4470">
              <a:extLst>
                <a:ext uri="{FF2B5EF4-FFF2-40B4-BE49-F238E27FC236}">
                  <a16:creationId xmlns:a16="http://schemas.microsoft.com/office/drawing/2014/main" id="{BF5200C3-AF10-4F89-85C5-1C0FA867195D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2" name="Freeform: Shape 4471">
              <a:extLst>
                <a:ext uri="{FF2B5EF4-FFF2-40B4-BE49-F238E27FC236}">
                  <a16:creationId xmlns:a16="http://schemas.microsoft.com/office/drawing/2014/main" id="{B7C9AC8A-DB56-4EDE-A835-E1EC32876472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3" name="Freeform: Shape 4472">
              <a:extLst>
                <a:ext uri="{FF2B5EF4-FFF2-40B4-BE49-F238E27FC236}">
                  <a16:creationId xmlns:a16="http://schemas.microsoft.com/office/drawing/2014/main" id="{207397C9-525A-457B-A16F-EBF0AE640693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4" name="Freeform: Shape 4473">
              <a:extLst>
                <a:ext uri="{FF2B5EF4-FFF2-40B4-BE49-F238E27FC236}">
                  <a16:creationId xmlns:a16="http://schemas.microsoft.com/office/drawing/2014/main" id="{752C62D1-CABD-4EE1-891F-52CDC5201510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5" name="Freeform: Shape 4474">
              <a:extLst>
                <a:ext uri="{FF2B5EF4-FFF2-40B4-BE49-F238E27FC236}">
                  <a16:creationId xmlns:a16="http://schemas.microsoft.com/office/drawing/2014/main" id="{A47B354C-ECBF-459D-8511-32F256513881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6" name="Freeform: Shape 4475">
              <a:extLst>
                <a:ext uri="{FF2B5EF4-FFF2-40B4-BE49-F238E27FC236}">
                  <a16:creationId xmlns:a16="http://schemas.microsoft.com/office/drawing/2014/main" id="{E89E44AC-3834-4140-BA61-1D7C779DB41B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7" name="Freeform: Shape 4476">
              <a:extLst>
                <a:ext uri="{FF2B5EF4-FFF2-40B4-BE49-F238E27FC236}">
                  <a16:creationId xmlns:a16="http://schemas.microsoft.com/office/drawing/2014/main" id="{80F95D19-08BA-4B15-A219-DC9CF7B97B7F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8" name="Freeform: Shape 4477">
              <a:extLst>
                <a:ext uri="{FF2B5EF4-FFF2-40B4-BE49-F238E27FC236}">
                  <a16:creationId xmlns:a16="http://schemas.microsoft.com/office/drawing/2014/main" id="{606B265C-02DA-4A97-AD88-D11201756CDB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9" name="Freeform: Shape 4478">
              <a:extLst>
                <a:ext uri="{FF2B5EF4-FFF2-40B4-BE49-F238E27FC236}">
                  <a16:creationId xmlns:a16="http://schemas.microsoft.com/office/drawing/2014/main" id="{03331D65-1BAC-40DD-803C-C5E4EF92FB1D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0" name="Freeform: Shape 4479">
              <a:extLst>
                <a:ext uri="{FF2B5EF4-FFF2-40B4-BE49-F238E27FC236}">
                  <a16:creationId xmlns:a16="http://schemas.microsoft.com/office/drawing/2014/main" id="{61A04047-DDE5-4B56-884D-252448FA1602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1" name="Freeform: Shape 4480">
              <a:extLst>
                <a:ext uri="{FF2B5EF4-FFF2-40B4-BE49-F238E27FC236}">
                  <a16:creationId xmlns:a16="http://schemas.microsoft.com/office/drawing/2014/main" id="{83276C4A-A7D8-4E6E-8B73-B6990554E5C8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2" name="Freeform: Shape 4481">
              <a:extLst>
                <a:ext uri="{FF2B5EF4-FFF2-40B4-BE49-F238E27FC236}">
                  <a16:creationId xmlns:a16="http://schemas.microsoft.com/office/drawing/2014/main" id="{AF464F8D-C0D7-4C33-967B-C4E410FDC4F2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3" name="Freeform: Shape 4482">
              <a:extLst>
                <a:ext uri="{FF2B5EF4-FFF2-40B4-BE49-F238E27FC236}">
                  <a16:creationId xmlns:a16="http://schemas.microsoft.com/office/drawing/2014/main" id="{FE91E776-EA17-4E7C-B2CD-8DF6D4AB813B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4" name="Freeform: Shape 4483">
              <a:extLst>
                <a:ext uri="{FF2B5EF4-FFF2-40B4-BE49-F238E27FC236}">
                  <a16:creationId xmlns:a16="http://schemas.microsoft.com/office/drawing/2014/main" id="{32BAA03E-E37B-4F30-B58A-01D0CC942CCD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5" name="Freeform: Shape 4484">
              <a:extLst>
                <a:ext uri="{FF2B5EF4-FFF2-40B4-BE49-F238E27FC236}">
                  <a16:creationId xmlns:a16="http://schemas.microsoft.com/office/drawing/2014/main" id="{5BC59180-F29E-4F1F-916B-406654CE598D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6" name="Freeform: Shape 4485">
              <a:extLst>
                <a:ext uri="{FF2B5EF4-FFF2-40B4-BE49-F238E27FC236}">
                  <a16:creationId xmlns:a16="http://schemas.microsoft.com/office/drawing/2014/main" id="{FC24D276-F548-4DD1-8ACE-C74F039E2B24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7" name="Freeform: Shape 4486">
              <a:extLst>
                <a:ext uri="{FF2B5EF4-FFF2-40B4-BE49-F238E27FC236}">
                  <a16:creationId xmlns:a16="http://schemas.microsoft.com/office/drawing/2014/main" id="{F94EACA0-B77A-4EF7-9BB3-467C86242B94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8" name="Freeform: Shape 4487">
              <a:extLst>
                <a:ext uri="{FF2B5EF4-FFF2-40B4-BE49-F238E27FC236}">
                  <a16:creationId xmlns:a16="http://schemas.microsoft.com/office/drawing/2014/main" id="{3A4F0591-9A68-4D8C-AFAF-4836E13E7B8F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9" name="Freeform: Shape 4488">
              <a:extLst>
                <a:ext uri="{FF2B5EF4-FFF2-40B4-BE49-F238E27FC236}">
                  <a16:creationId xmlns:a16="http://schemas.microsoft.com/office/drawing/2014/main" id="{94F6C4E1-1C18-40DC-AB59-2654C2D77E74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0" name="Freeform: Shape 4489">
              <a:extLst>
                <a:ext uri="{FF2B5EF4-FFF2-40B4-BE49-F238E27FC236}">
                  <a16:creationId xmlns:a16="http://schemas.microsoft.com/office/drawing/2014/main" id="{0EB858FD-987C-450C-8855-FA154003A386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1" name="Freeform: Shape 4490">
              <a:extLst>
                <a:ext uri="{FF2B5EF4-FFF2-40B4-BE49-F238E27FC236}">
                  <a16:creationId xmlns:a16="http://schemas.microsoft.com/office/drawing/2014/main" id="{98617E68-C1C9-4616-98A5-4DAA2E6CDD9E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2" name="Freeform: Shape 4491">
              <a:extLst>
                <a:ext uri="{FF2B5EF4-FFF2-40B4-BE49-F238E27FC236}">
                  <a16:creationId xmlns:a16="http://schemas.microsoft.com/office/drawing/2014/main" id="{6E767746-B184-4FFE-8D2A-ABC5537984C7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3" name="Freeform: Shape 4492">
              <a:extLst>
                <a:ext uri="{FF2B5EF4-FFF2-40B4-BE49-F238E27FC236}">
                  <a16:creationId xmlns:a16="http://schemas.microsoft.com/office/drawing/2014/main" id="{6DA0B09D-79F6-46FA-A0E3-9E6CD3C521DC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4" name="Freeform: Shape 4493">
              <a:extLst>
                <a:ext uri="{FF2B5EF4-FFF2-40B4-BE49-F238E27FC236}">
                  <a16:creationId xmlns:a16="http://schemas.microsoft.com/office/drawing/2014/main" id="{45910E9E-7EAD-4A07-BB65-17426492A022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5" name="Freeform: Shape 4494">
              <a:extLst>
                <a:ext uri="{FF2B5EF4-FFF2-40B4-BE49-F238E27FC236}">
                  <a16:creationId xmlns:a16="http://schemas.microsoft.com/office/drawing/2014/main" id="{09CBC1FE-5F4A-47B6-A6CF-D1101FE9733E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6" name="Freeform: Shape 4495">
              <a:extLst>
                <a:ext uri="{FF2B5EF4-FFF2-40B4-BE49-F238E27FC236}">
                  <a16:creationId xmlns:a16="http://schemas.microsoft.com/office/drawing/2014/main" id="{7DE9111E-925D-4321-AFE0-E63E058A32A5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7" name="Freeform: Shape 4496">
              <a:extLst>
                <a:ext uri="{FF2B5EF4-FFF2-40B4-BE49-F238E27FC236}">
                  <a16:creationId xmlns:a16="http://schemas.microsoft.com/office/drawing/2014/main" id="{ADFB4814-B40B-480C-AAA8-8A2140502DA7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8" name="Freeform: Shape 4497">
              <a:extLst>
                <a:ext uri="{FF2B5EF4-FFF2-40B4-BE49-F238E27FC236}">
                  <a16:creationId xmlns:a16="http://schemas.microsoft.com/office/drawing/2014/main" id="{F6269437-624B-41BD-9F9C-52627EAB85CC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9" name="Freeform: Shape 4498">
              <a:extLst>
                <a:ext uri="{FF2B5EF4-FFF2-40B4-BE49-F238E27FC236}">
                  <a16:creationId xmlns:a16="http://schemas.microsoft.com/office/drawing/2014/main" id="{E27F1206-C1D8-44E8-B899-63A28EC389E2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0" name="Freeform: Shape 4499">
              <a:extLst>
                <a:ext uri="{FF2B5EF4-FFF2-40B4-BE49-F238E27FC236}">
                  <a16:creationId xmlns:a16="http://schemas.microsoft.com/office/drawing/2014/main" id="{47A519E6-848A-44AE-88A5-32B130DA1C20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1" name="Freeform: Shape 4500">
              <a:extLst>
                <a:ext uri="{FF2B5EF4-FFF2-40B4-BE49-F238E27FC236}">
                  <a16:creationId xmlns:a16="http://schemas.microsoft.com/office/drawing/2014/main" id="{93FAB72B-EFE6-42B4-9070-77481B002E7F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2" name="Freeform: Shape 4501">
              <a:extLst>
                <a:ext uri="{FF2B5EF4-FFF2-40B4-BE49-F238E27FC236}">
                  <a16:creationId xmlns:a16="http://schemas.microsoft.com/office/drawing/2014/main" id="{950CFC23-24D7-4FD2-B087-223005600AF5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3" name="Freeform: Shape 4502">
              <a:extLst>
                <a:ext uri="{FF2B5EF4-FFF2-40B4-BE49-F238E27FC236}">
                  <a16:creationId xmlns:a16="http://schemas.microsoft.com/office/drawing/2014/main" id="{1161F4FB-FE70-4472-AFE5-020F623F1961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4" name="Freeform: Shape 4503">
              <a:extLst>
                <a:ext uri="{FF2B5EF4-FFF2-40B4-BE49-F238E27FC236}">
                  <a16:creationId xmlns:a16="http://schemas.microsoft.com/office/drawing/2014/main" id="{8AD2C730-0CFA-4108-99F6-8FD4DEB2E008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5" name="Freeform: Shape 4504">
              <a:extLst>
                <a:ext uri="{FF2B5EF4-FFF2-40B4-BE49-F238E27FC236}">
                  <a16:creationId xmlns:a16="http://schemas.microsoft.com/office/drawing/2014/main" id="{47656119-F8A0-413B-B4AD-E5252D19B0B7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6" name="Freeform: Shape 4505">
              <a:extLst>
                <a:ext uri="{FF2B5EF4-FFF2-40B4-BE49-F238E27FC236}">
                  <a16:creationId xmlns:a16="http://schemas.microsoft.com/office/drawing/2014/main" id="{41B960E7-D013-49AE-A5F7-98EEAAE2C17B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7" name="Freeform: Shape 4506">
              <a:extLst>
                <a:ext uri="{FF2B5EF4-FFF2-40B4-BE49-F238E27FC236}">
                  <a16:creationId xmlns:a16="http://schemas.microsoft.com/office/drawing/2014/main" id="{32FE4A2F-51F7-47AE-8499-7FB98DFF2982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8" name="Freeform: Shape 4507">
              <a:extLst>
                <a:ext uri="{FF2B5EF4-FFF2-40B4-BE49-F238E27FC236}">
                  <a16:creationId xmlns:a16="http://schemas.microsoft.com/office/drawing/2014/main" id="{6916FDA6-4077-4C29-A5E8-10BA9207F76B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9" name="Freeform: Shape 4508">
              <a:extLst>
                <a:ext uri="{FF2B5EF4-FFF2-40B4-BE49-F238E27FC236}">
                  <a16:creationId xmlns:a16="http://schemas.microsoft.com/office/drawing/2014/main" id="{DA864C4C-CE4B-45F7-B827-592099DF0EFD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0" name="Freeform: Shape 4509">
              <a:extLst>
                <a:ext uri="{FF2B5EF4-FFF2-40B4-BE49-F238E27FC236}">
                  <a16:creationId xmlns:a16="http://schemas.microsoft.com/office/drawing/2014/main" id="{26166B34-E0B9-4EA7-9A01-006D6D946B33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1" name="Freeform: Shape 4510">
              <a:extLst>
                <a:ext uri="{FF2B5EF4-FFF2-40B4-BE49-F238E27FC236}">
                  <a16:creationId xmlns:a16="http://schemas.microsoft.com/office/drawing/2014/main" id="{E9F13C8C-DCE2-4331-BAC9-D1B1B975D4F3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2" name="Freeform: Shape 4511">
              <a:extLst>
                <a:ext uri="{FF2B5EF4-FFF2-40B4-BE49-F238E27FC236}">
                  <a16:creationId xmlns:a16="http://schemas.microsoft.com/office/drawing/2014/main" id="{5AD05CA5-1C48-495B-916B-4E82985B65AD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3" name="Freeform: Shape 4512">
              <a:extLst>
                <a:ext uri="{FF2B5EF4-FFF2-40B4-BE49-F238E27FC236}">
                  <a16:creationId xmlns:a16="http://schemas.microsoft.com/office/drawing/2014/main" id="{C05F12F3-9EE5-4127-8E3E-7D137A12B29B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4" name="Freeform: Shape 4513">
              <a:extLst>
                <a:ext uri="{FF2B5EF4-FFF2-40B4-BE49-F238E27FC236}">
                  <a16:creationId xmlns:a16="http://schemas.microsoft.com/office/drawing/2014/main" id="{16FF2CA4-70C0-476C-93AD-11A974F54059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5" name="Freeform: Shape 4514">
              <a:extLst>
                <a:ext uri="{FF2B5EF4-FFF2-40B4-BE49-F238E27FC236}">
                  <a16:creationId xmlns:a16="http://schemas.microsoft.com/office/drawing/2014/main" id="{7DB00A90-95F5-498B-AAFE-7711BA3A1FE0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6" name="Freeform: Shape 4515">
              <a:extLst>
                <a:ext uri="{FF2B5EF4-FFF2-40B4-BE49-F238E27FC236}">
                  <a16:creationId xmlns:a16="http://schemas.microsoft.com/office/drawing/2014/main" id="{C8DB4BF1-6E6A-4037-9108-EAE3EE004F5A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7" name="Freeform: Shape 4516">
              <a:extLst>
                <a:ext uri="{FF2B5EF4-FFF2-40B4-BE49-F238E27FC236}">
                  <a16:creationId xmlns:a16="http://schemas.microsoft.com/office/drawing/2014/main" id="{4670E3A6-D137-4419-A09C-1D8DB0CEECDB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8" name="Freeform: Shape 4517">
              <a:extLst>
                <a:ext uri="{FF2B5EF4-FFF2-40B4-BE49-F238E27FC236}">
                  <a16:creationId xmlns:a16="http://schemas.microsoft.com/office/drawing/2014/main" id="{0CB68683-1B25-4F1A-A7CA-B1E95B5FD138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9" name="Freeform: Shape 4518">
              <a:extLst>
                <a:ext uri="{FF2B5EF4-FFF2-40B4-BE49-F238E27FC236}">
                  <a16:creationId xmlns:a16="http://schemas.microsoft.com/office/drawing/2014/main" id="{EB7CB85D-6486-47CE-BA4B-49B8200D222A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0" name="Freeform: Shape 4519">
              <a:extLst>
                <a:ext uri="{FF2B5EF4-FFF2-40B4-BE49-F238E27FC236}">
                  <a16:creationId xmlns:a16="http://schemas.microsoft.com/office/drawing/2014/main" id="{FF78083F-D311-455E-A349-DD9DF8F1A0EF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1" name="Freeform: Shape 4520">
              <a:extLst>
                <a:ext uri="{FF2B5EF4-FFF2-40B4-BE49-F238E27FC236}">
                  <a16:creationId xmlns:a16="http://schemas.microsoft.com/office/drawing/2014/main" id="{D62D4FC8-66C1-4718-ADC7-B13B70CDCBC3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2" name="Freeform: Shape 4521">
              <a:extLst>
                <a:ext uri="{FF2B5EF4-FFF2-40B4-BE49-F238E27FC236}">
                  <a16:creationId xmlns:a16="http://schemas.microsoft.com/office/drawing/2014/main" id="{683B5846-7E04-4097-B745-DE0F7998251D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3" name="Freeform: Shape 4522">
              <a:extLst>
                <a:ext uri="{FF2B5EF4-FFF2-40B4-BE49-F238E27FC236}">
                  <a16:creationId xmlns:a16="http://schemas.microsoft.com/office/drawing/2014/main" id="{EEAF8316-29DB-4B97-9528-3AF79C462FCE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4" name="Freeform: Shape 4523">
              <a:extLst>
                <a:ext uri="{FF2B5EF4-FFF2-40B4-BE49-F238E27FC236}">
                  <a16:creationId xmlns:a16="http://schemas.microsoft.com/office/drawing/2014/main" id="{DBA25E5B-71D1-494D-A291-9C3851ACE3FD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5" name="Freeform: Shape 4524">
              <a:extLst>
                <a:ext uri="{FF2B5EF4-FFF2-40B4-BE49-F238E27FC236}">
                  <a16:creationId xmlns:a16="http://schemas.microsoft.com/office/drawing/2014/main" id="{89C1AF29-68FE-4848-8559-9EBFC35AAD79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6" name="Freeform: Shape 4525">
              <a:extLst>
                <a:ext uri="{FF2B5EF4-FFF2-40B4-BE49-F238E27FC236}">
                  <a16:creationId xmlns:a16="http://schemas.microsoft.com/office/drawing/2014/main" id="{7A4E7475-9446-4FF7-859F-C7C528672E1F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7" name="Freeform: Shape 4526">
              <a:extLst>
                <a:ext uri="{FF2B5EF4-FFF2-40B4-BE49-F238E27FC236}">
                  <a16:creationId xmlns:a16="http://schemas.microsoft.com/office/drawing/2014/main" id="{5B16923C-710B-44CB-877E-14753F7A9A04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8" name="Freeform: Shape 4527">
              <a:extLst>
                <a:ext uri="{FF2B5EF4-FFF2-40B4-BE49-F238E27FC236}">
                  <a16:creationId xmlns:a16="http://schemas.microsoft.com/office/drawing/2014/main" id="{FE002068-9C41-46AD-9C00-4890F9B21564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9" name="Freeform: Shape 4528">
              <a:extLst>
                <a:ext uri="{FF2B5EF4-FFF2-40B4-BE49-F238E27FC236}">
                  <a16:creationId xmlns:a16="http://schemas.microsoft.com/office/drawing/2014/main" id="{839E16B6-89A5-4AC6-8AD5-4587C584B4F7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0" name="Freeform: Shape 4529">
              <a:extLst>
                <a:ext uri="{FF2B5EF4-FFF2-40B4-BE49-F238E27FC236}">
                  <a16:creationId xmlns:a16="http://schemas.microsoft.com/office/drawing/2014/main" id="{85ED7994-76E6-46CE-9BE6-213082119AC6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1" name="Freeform: Shape 4530">
              <a:extLst>
                <a:ext uri="{FF2B5EF4-FFF2-40B4-BE49-F238E27FC236}">
                  <a16:creationId xmlns:a16="http://schemas.microsoft.com/office/drawing/2014/main" id="{59BE02E5-2E1C-4C49-940A-D65CFF9B2F64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2" name="Freeform: Shape 4531">
              <a:extLst>
                <a:ext uri="{FF2B5EF4-FFF2-40B4-BE49-F238E27FC236}">
                  <a16:creationId xmlns:a16="http://schemas.microsoft.com/office/drawing/2014/main" id="{A5319BED-C6FA-4D1E-BB3B-38F8DEBBCA69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3" name="Freeform: Shape 4532">
              <a:extLst>
                <a:ext uri="{FF2B5EF4-FFF2-40B4-BE49-F238E27FC236}">
                  <a16:creationId xmlns:a16="http://schemas.microsoft.com/office/drawing/2014/main" id="{90FA5BCE-0AE8-46C1-983E-3E9E82856CD5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4" name="Freeform: Shape 4533">
              <a:extLst>
                <a:ext uri="{FF2B5EF4-FFF2-40B4-BE49-F238E27FC236}">
                  <a16:creationId xmlns:a16="http://schemas.microsoft.com/office/drawing/2014/main" id="{26A9262E-2039-4937-95F3-88D60F562DB2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5" name="Freeform: Shape 4534">
              <a:extLst>
                <a:ext uri="{FF2B5EF4-FFF2-40B4-BE49-F238E27FC236}">
                  <a16:creationId xmlns:a16="http://schemas.microsoft.com/office/drawing/2014/main" id="{D4C3C524-6F57-43DA-8D28-210D98DAC4B6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6" name="Freeform: Shape 4535">
              <a:extLst>
                <a:ext uri="{FF2B5EF4-FFF2-40B4-BE49-F238E27FC236}">
                  <a16:creationId xmlns:a16="http://schemas.microsoft.com/office/drawing/2014/main" id="{A403A13B-ABCD-42C5-9B1D-00FCF1A3AE56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7" name="Freeform: Shape 4536">
              <a:extLst>
                <a:ext uri="{FF2B5EF4-FFF2-40B4-BE49-F238E27FC236}">
                  <a16:creationId xmlns:a16="http://schemas.microsoft.com/office/drawing/2014/main" id="{39BDC96D-FD18-4056-B26E-C00F5D717D58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8" name="Freeform: Shape 4537">
              <a:extLst>
                <a:ext uri="{FF2B5EF4-FFF2-40B4-BE49-F238E27FC236}">
                  <a16:creationId xmlns:a16="http://schemas.microsoft.com/office/drawing/2014/main" id="{31E0548F-C00D-4CC0-9289-4EAF5D6B81AD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9" name="Freeform: Shape 4538">
              <a:extLst>
                <a:ext uri="{FF2B5EF4-FFF2-40B4-BE49-F238E27FC236}">
                  <a16:creationId xmlns:a16="http://schemas.microsoft.com/office/drawing/2014/main" id="{49CD8C55-7433-4FD9-BAE0-29DBD8D96946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0" name="Freeform: Shape 4539">
              <a:extLst>
                <a:ext uri="{FF2B5EF4-FFF2-40B4-BE49-F238E27FC236}">
                  <a16:creationId xmlns:a16="http://schemas.microsoft.com/office/drawing/2014/main" id="{1188155F-C59F-4338-8AD7-94EE82442695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1" name="Freeform: Shape 4540">
              <a:extLst>
                <a:ext uri="{FF2B5EF4-FFF2-40B4-BE49-F238E27FC236}">
                  <a16:creationId xmlns:a16="http://schemas.microsoft.com/office/drawing/2014/main" id="{6557B921-1192-4FA6-8754-6DC62BBD7042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2" name="Freeform: Shape 4541">
              <a:extLst>
                <a:ext uri="{FF2B5EF4-FFF2-40B4-BE49-F238E27FC236}">
                  <a16:creationId xmlns:a16="http://schemas.microsoft.com/office/drawing/2014/main" id="{B125574D-DCCB-4AA6-BCAC-42932AD2C70F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3" name="Freeform: Shape 4542">
              <a:extLst>
                <a:ext uri="{FF2B5EF4-FFF2-40B4-BE49-F238E27FC236}">
                  <a16:creationId xmlns:a16="http://schemas.microsoft.com/office/drawing/2014/main" id="{3FE9E59C-F59E-4C9A-B238-1AA62D9ACA86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4" name="Freeform: Shape 4543">
              <a:extLst>
                <a:ext uri="{FF2B5EF4-FFF2-40B4-BE49-F238E27FC236}">
                  <a16:creationId xmlns:a16="http://schemas.microsoft.com/office/drawing/2014/main" id="{BDE3835E-69B6-4970-9ADC-29D49C1291A5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5" name="Freeform: Shape 4544">
              <a:extLst>
                <a:ext uri="{FF2B5EF4-FFF2-40B4-BE49-F238E27FC236}">
                  <a16:creationId xmlns:a16="http://schemas.microsoft.com/office/drawing/2014/main" id="{6C9D22A4-4412-47FD-89DF-B0F9E63F20FF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6" name="Freeform: Shape 4545">
              <a:extLst>
                <a:ext uri="{FF2B5EF4-FFF2-40B4-BE49-F238E27FC236}">
                  <a16:creationId xmlns:a16="http://schemas.microsoft.com/office/drawing/2014/main" id="{022AC59E-4BAB-4682-B7F4-B601213B7863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7" name="Freeform: Shape 4546">
              <a:extLst>
                <a:ext uri="{FF2B5EF4-FFF2-40B4-BE49-F238E27FC236}">
                  <a16:creationId xmlns:a16="http://schemas.microsoft.com/office/drawing/2014/main" id="{79681140-A7FE-40A6-B701-BDDDCBDF46CF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8" name="Freeform: Shape 4547">
              <a:extLst>
                <a:ext uri="{FF2B5EF4-FFF2-40B4-BE49-F238E27FC236}">
                  <a16:creationId xmlns:a16="http://schemas.microsoft.com/office/drawing/2014/main" id="{3D18A902-9FF3-4E8B-A088-1089E3F39D19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9" name="Freeform: Shape 4548">
              <a:extLst>
                <a:ext uri="{FF2B5EF4-FFF2-40B4-BE49-F238E27FC236}">
                  <a16:creationId xmlns:a16="http://schemas.microsoft.com/office/drawing/2014/main" id="{2395EB65-4ED4-42D4-BDB8-3255CA1B0263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0" name="Freeform: Shape 4549">
              <a:extLst>
                <a:ext uri="{FF2B5EF4-FFF2-40B4-BE49-F238E27FC236}">
                  <a16:creationId xmlns:a16="http://schemas.microsoft.com/office/drawing/2014/main" id="{0DCD8FB5-604F-4026-8C0D-9EB81ED70134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1" name="Freeform: Shape 4550">
              <a:extLst>
                <a:ext uri="{FF2B5EF4-FFF2-40B4-BE49-F238E27FC236}">
                  <a16:creationId xmlns:a16="http://schemas.microsoft.com/office/drawing/2014/main" id="{B423639E-2B20-4354-A1A0-E317BF08D791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2" name="Freeform: Shape 4551">
              <a:extLst>
                <a:ext uri="{FF2B5EF4-FFF2-40B4-BE49-F238E27FC236}">
                  <a16:creationId xmlns:a16="http://schemas.microsoft.com/office/drawing/2014/main" id="{31EA9973-96B1-465A-82B3-B2AD3AA53C31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3" name="Freeform: Shape 4552">
              <a:extLst>
                <a:ext uri="{FF2B5EF4-FFF2-40B4-BE49-F238E27FC236}">
                  <a16:creationId xmlns:a16="http://schemas.microsoft.com/office/drawing/2014/main" id="{FB95657B-6719-4A43-A0AF-9DC67FAF175B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4" name="Freeform: Shape 4553">
              <a:extLst>
                <a:ext uri="{FF2B5EF4-FFF2-40B4-BE49-F238E27FC236}">
                  <a16:creationId xmlns:a16="http://schemas.microsoft.com/office/drawing/2014/main" id="{AC6B8015-1A8D-4DC1-88FA-0151EEEAEB56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5" name="Freeform: Shape 4554">
              <a:extLst>
                <a:ext uri="{FF2B5EF4-FFF2-40B4-BE49-F238E27FC236}">
                  <a16:creationId xmlns:a16="http://schemas.microsoft.com/office/drawing/2014/main" id="{3EFE7042-2680-4F3B-A972-C5DA406E8046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6" name="Freeform: Shape 4555">
              <a:extLst>
                <a:ext uri="{FF2B5EF4-FFF2-40B4-BE49-F238E27FC236}">
                  <a16:creationId xmlns:a16="http://schemas.microsoft.com/office/drawing/2014/main" id="{14BF0AC9-0E82-407D-91ED-FC09AD1FD0A9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7" name="Freeform: Shape 4556">
              <a:extLst>
                <a:ext uri="{FF2B5EF4-FFF2-40B4-BE49-F238E27FC236}">
                  <a16:creationId xmlns:a16="http://schemas.microsoft.com/office/drawing/2014/main" id="{09405D20-0624-400C-8E0F-241417CC8679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8" name="Freeform: Shape 4557">
              <a:extLst>
                <a:ext uri="{FF2B5EF4-FFF2-40B4-BE49-F238E27FC236}">
                  <a16:creationId xmlns:a16="http://schemas.microsoft.com/office/drawing/2014/main" id="{0B2D84E8-8E23-4483-A108-ED1ED57C2904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9" name="Freeform: Shape 4558">
              <a:extLst>
                <a:ext uri="{FF2B5EF4-FFF2-40B4-BE49-F238E27FC236}">
                  <a16:creationId xmlns:a16="http://schemas.microsoft.com/office/drawing/2014/main" id="{C041E34E-AA5C-4E4D-A54D-8A8D183DF6BE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0" name="Freeform: Shape 4559">
              <a:extLst>
                <a:ext uri="{FF2B5EF4-FFF2-40B4-BE49-F238E27FC236}">
                  <a16:creationId xmlns:a16="http://schemas.microsoft.com/office/drawing/2014/main" id="{198B66F9-E5B1-47B8-AACE-822CCF5EDD4B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1" name="Freeform: Shape 4560">
              <a:extLst>
                <a:ext uri="{FF2B5EF4-FFF2-40B4-BE49-F238E27FC236}">
                  <a16:creationId xmlns:a16="http://schemas.microsoft.com/office/drawing/2014/main" id="{667878C0-4F77-48CD-8BA8-8FE20561BCF2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2" name="Freeform: Shape 4561">
              <a:extLst>
                <a:ext uri="{FF2B5EF4-FFF2-40B4-BE49-F238E27FC236}">
                  <a16:creationId xmlns:a16="http://schemas.microsoft.com/office/drawing/2014/main" id="{8F6BD59D-1040-4B52-8678-8CA854473058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3" name="Freeform: Shape 4562">
              <a:extLst>
                <a:ext uri="{FF2B5EF4-FFF2-40B4-BE49-F238E27FC236}">
                  <a16:creationId xmlns:a16="http://schemas.microsoft.com/office/drawing/2014/main" id="{FE1D98F5-2186-4B8E-8F18-56887D7159C5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4" name="Freeform: Shape 4563">
              <a:extLst>
                <a:ext uri="{FF2B5EF4-FFF2-40B4-BE49-F238E27FC236}">
                  <a16:creationId xmlns:a16="http://schemas.microsoft.com/office/drawing/2014/main" id="{2B261402-7D30-43F3-AF0A-26354B8DD6B9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5" name="Freeform: Shape 4564">
              <a:extLst>
                <a:ext uri="{FF2B5EF4-FFF2-40B4-BE49-F238E27FC236}">
                  <a16:creationId xmlns:a16="http://schemas.microsoft.com/office/drawing/2014/main" id="{DA13FA34-43A5-4874-8026-7B5C3DA98CBD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6" name="Freeform: Shape 4565">
              <a:extLst>
                <a:ext uri="{FF2B5EF4-FFF2-40B4-BE49-F238E27FC236}">
                  <a16:creationId xmlns:a16="http://schemas.microsoft.com/office/drawing/2014/main" id="{479BEF18-E9A4-4A8E-A628-FBF093EBF693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7" name="Freeform: Shape 4566">
              <a:extLst>
                <a:ext uri="{FF2B5EF4-FFF2-40B4-BE49-F238E27FC236}">
                  <a16:creationId xmlns:a16="http://schemas.microsoft.com/office/drawing/2014/main" id="{8DF996BD-223F-483A-A7D2-980255C269AD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8" name="Freeform: Shape 4567">
              <a:extLst>
                <a:ext uri="{FF2B5EF4-FFF2-40B4-BE49-F238E27FC236}">
                  <a16:creationId xmlns:a16="http://schemas.microsoft.com/office/drawing/2014/main" id="{44F447CB-255F-4883-AC8A-EBB1D93EFD28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9" name="Freeform: Shape 4568">
              <a:extLst>
                <a:ext uri="{FF2B5EF4-FFF2-40B4-BE49-F238E27FC236}">
                  <a16:creationId xmlns:a16="http://schemas.microsoft.com/office/drawing/2014/main" id="{1E0022AC-9FE3-4F60-9659-287FBDD5A74D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0" name="Freeform: Shape 4569">
              <a:extLst>
                <a:ext uri="{FF2B5EF4-FFF2-40B4-BE49-F238E27FC236}">
                  <a16:creationId xmlns:a16="http://schemas.microsoft.com/office/drawing/2014/main" id="{A266C6BB-3F88-46DE-9DFF-6AEF61290FE3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1" name="Freeform: Shape 4570">
              <a:extLst>
                <a:ext uri="{FF2B5EF4-FFF2-40B4-BE49-F238E27FC236}">
                  <a16:creationId xmlns:a16="http://schemas.microsoft.com/office/drawing/2014/main" id="{86A64571-1149-4626-8BA3-80184ED330BA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2" name="Freeform: Shape 4571">
              <a:extLst>
                <a:ext uri="{FF2B5EF4-FFF2-40B4-BE49-F238E27FC236}">
                  <a16:creationId xmlns:a16="http://schemas.microsoft.com/office/drawing/2014/main" id="{2F11FDBD-C180-40C0-9F9D-BACDE9D1F1F3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3" name="Freeform: Shape 4572">
              <a:extLst>
                <a:ext uri="{FF2B5EF4-FFF2-40B4-BE49-F238E27FC236}">
                  <a16:creationId xmlns:a16="http://schemas.microsoft.com/office/drawing/2014/main" id="{4349D954-7E6C-48D1-9172-0F1ABA59FACB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4" name="Freeform: Shape 4573">
              <a:extLst>
                <a:ext uri="{FF2B5EF4-FFF2-40B4-BE49-F238E27FC236}">
                  <a16:creationId xmlns:a16="http://schemas.microsoft.com/office/drawing/2014/main" id="{2A0B5D08-89F9-459A-855F-7B86A22EEE1F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5" name="Freeform: Shape 4574">
              <a:extLst>
                <a:ext uri="{FF2B5EF4-FFF2-40B4-BE49-F238E27FC236}">
                  <a16:creationId xmlns:a16="http://schemas.microsoft.com/office/drawing/2014/main" id="{05A51B90-AE0A-4C5A-ABED-6542A62DDFE6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6" name="Freeform: Shape 4575">
              <a:extLst>
                <a:ext uri="{FF2B5EF4-FFF2-40B4-BE49-F238E27FC236}">
                  <a16:creationId xmlns:a16="http://schemas.microsoft.com/office/drawing/2014/main" id="{1CAB3A59-71E2-42B0-AE9A-D0BD49D9D58E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7" name="Freeform: Shape 4576">
              <a:extLst>
                <a:ext uri="{FF2B5EF4-FFF2-40B4-BE49-F238E27FC236}">
                  <a16:creationId xmlns:a16="http://schemas.microsoft.com/office/drawing/2014/main" id="{147F5C0B-A63B-4DBB-9BE5-86C86D5705CB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8" name="Freeform: Shape 4577">
              <a:extLst>
                <a:ext uri="{FF2B5EF4-FFF2-40B4-BE49-F238E27FC236}">
                  <a16:creationId xmlns:a16="http://schemas.microsoft.com/office/drawing/2014/main" id="{FDA53C52-C6FB-42C4-AA54-377D9D9E61F1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9" name="Freeform: Shape 4578">
              <a:extLst>
                <a:ext uri="{FF2B5EF4-FFF2-40B4-BE49-F238E27FC236}">
                  <a16:creationId xmlns:a16="http://schemas.microsoft.com/office/drawing/2014/main" id="{E436EFF9-3B5B-412D-AF83-C630B3E57329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0" name="Freeform: Shape 4579">
              <a:extLst>
                <a:ext uri="{FF2B5EF4-FFF2-40B4-BE49-F238E27FC236}">
                  <a16:creationId xmlns:a16="http://schemas.microsoft.com/office/drawing/2014/main" id="{FCED2ED7-1FA9-42A7-BBEC-4B7ED1BCA35A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1" name="Freeform: Shape 4580">
              <a:extLst>
                <a:ext uri="{FF2B5EF4-FFF2-40B4-BE49-F238E27FC236}">
                  <a16:creationId xmlns:a16="http://schemas.microsoft.com/office/drawing/2014/main" id="{BC78F4ED-BEF8-4659-BC02-1BC6C6FA715A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2" name="Freeform: Shape 4581">
              <a:extLst>
                <a:ext uri="{FF2B5EF4-FFF2-40B4-BE49-F238E27FC236}">
                  <a16:creationId xmlns:a16="http://schemas.microsoft.com/office/drawing/2014/main" id="{EA3C963F-63A7-4696-B0E7-2B669546E451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3" name="Freeform: Shape 4582">
              <a:extLst>
                <a:ext uri="{FF2B5EF4-FFF2-40B4-BE49-F238E27FC236}">
                  <a16:creationId xmlns:a16="http://schemas.microsoft.com/office/drawing/2014/main" id="{F40617DB-8E35-4435-B927-F5F7D61502CE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4" name="Freeform: Shape 4583">
              <a:extLst>
                <a:ext uri="{FF2B5EF4-FFF2-40B4-BE49-F238E27FC236}">
                  <a16:creationId xmlns:a16="http://schemas.microsoft.com/office/drawing/2014/main" id="{CEBC0CE9-3762-46DC-B724-AB163A7C8EA9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5" name="Freeform: Shape 4584">
              <a:extLst>
                <a:ext uri="{FF2B5EF4-FFF2-40B4-BE49-F238E27FC236}">
                  <a16:creationId xmlns:a16="http://schemas.microsoft.com/office/drawing/2014/main" id="{FE4FA3A8-1707-41AC-80FB-23ACAB398CC0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6" name="Freeform: Shape 4585">
              <a:extLst>
                <a:ext uri="{FF2B5EF4-FFF2-40B4-BE49-F238E27FC236}">
                  <a16:creationId xmlns:a16="http://schemas.microsoft.com/office/drawing/2014/main" id="{04339137-4996-4377-B2D2-3005D479F88B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7" name="Freeform: Shape 4586">
              <a:extLst>
                <a:ext uri="{FF2B5EF4-FFF2-40B4-BE49-F238E27FC236}">
                  <a16:creationId xmlns:a16="http://schemas.microsoft.com/office/drawing/2014/main" id="{56917FFB-767D-4761-A76A-194CA0358EA0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8" name="Freeform: Shape 4587">
              <a:extLst>
                <a:ext uri="{FF2B5EF4-FFF2-40B4-BE49-F238E27FC236}">
                  <a16:creationId xmlns:a16="http://schemas.microsoft.com/office/drawing/2014/main" id="{52CB9F27-7D05-4E8E-A45E-AA25003C27C7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9" name="Freeform: Shape 4588">
              <a:extLst>
                <a:ext uri="{FF2B5EF4-FFF2-40B4-BE49-F238E27FC236}">
                  <a16:creationId xmlns:a16="http://schemas.microsoft.com/office/drawing/2014/main" id="{94EE6EFE-370A-4B52-91A1-5E8698ABAFEA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0" name="Freeform: Shape 4589">
              <a:extLst>
                <a:ext uri="{FF2B5EF4-FFF2-40B4-BE49-F238E27FC236}">
                  <a16:creationId xmlns:a16="http://schemas.microsoft.com/office/drawing/2014/main" id="{A854909A-CE53-4025-95D6-A32A92BBD3A8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1" name="Freeform: Shape 4590">
              <a:extLst>
                <a:ext uri="{FF2B5EF4-FFF2-40B4-BE49-F238E27FC236}">
                  <a16:creationId xmlns:a16="http://schemas.microsoft.com/office/drawing/2014/main" id="{298B0664-EB24-448C-866A-8730D2BA5320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2" name="Freeform: Shape 4591">
              <a:extLst>
                <a:ext uri="{FF2B5EF4-FFF2-40B4-BE49-F238E27FC236}">
                  <a16:creationId xmlns:a16="http://schemas.microsoft.com/office/drawing/2014/main" id="{058E5CC8-3A24-4546-8B9C-BF617AD6ED35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3" name="Freeform: Shape 4592">
              <a:extLst>
                <a:ext uri="{FF2B5EF4-FFF2-40B4-BE49-F238E27FC236}">
                  <a16:creationId xmlns:a16="http://schemas.microsoft.com/office/drawing/2014/main" id="{5913983F-D352-40FE-9F1E-88E79D9B5D96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4" name="Freeform: Shape 4593">
              <a:extLst>
                <a:ext uri="{FF2B5EF4-FFF2-40B4-BE49-F238E27FC236}">
                  <a16:creationId xmlns:a16="http://schemas.microsoft.com/office/drawing/2014/main" id="{6FD04C96-C69E-4E22-92AD-0F96ED23E877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5" name="Freeform: Shape 4594">
              <a:extLst>
                <a:ext uri="{FF2B5EF4-FFF2-40B4-BE49-F238E27FC236}">
                  <a16:creationId xmlns:a16="http://schemas.microsoft.com/office/drawing/2014/main" id="{C8700CD7-387B-410C-A996-85C2FB5BC146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6" name="Freeform: Shape 4595">
              <a:extLst>
                <a:ext uri="{FF2B5EF4-FFF2-40B4-BE49-F238E27FC236}">
                  <a16:creationId xmlns:a16="http://schemas.microsoft.com/office/drawing/2014/main" id="{23FA01C1-4A46-426B-94D6-71EB2367A0F9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7" name="Freeform: Shape 4596">
              <a:extLst>
                <a:ext uri="{FF2B5EF4-FFF2-40B4-BE49-F238E27FC236}">
                  <a16:creationId xmlns:a16="http://schemas.microsoft.com/office/drawing/2014/main" id="{7DF3CF70-0BC3-4E7D-B2A4-97CB3DD8E26D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8" name="Freeform: Shape 4597">
              <a:extLst>
                <a:ext uri="{FF2B5EF4-FFF2-40B4-BE49-F238E27FC236}">
                  <a16:creationId xmlns:a16="http://schemas.microsoft.com/office/drawing/2014/main" id="{502FBF96-4CED-400C-BDCC-41D2ED8F7D3C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9" name="Freeform: Shape 4598">
              <a:extLst>
                <a:ext uri="{FF2B5EF4-FFF2-40B4-BE49-F238E27FC236}">
                  <a16:creationId xmlns:a16="http://schemas.microsoft.com/office/drawing/2014/main" id="{87BEA64A-3298-4B4E-91BF-867B6BD3B22D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0" name="Freeform: Shape 4599">
              <a:extLst>
                <a:ext uri="{FF2B5EF4-FFF2-40B4-BE49-F238E27FC236}">
                  <a16:creationId xmlns:a16="http://schemas.microsoft.com/office/drawing/2014/main" id="{9FB57DB2-A132-4181-871B-16D0E2450BCF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1" name="Freeform: Shape 4600">
              <a:extLst>
                <a:ext uri="{FF2B5EF4-FFF2-40B4-BE49-F238E27FC236}">
                  <a16:creationId xmlns:a16="http://schemas.microsoft.com/office/drawing/2014/main" id="{AB66183F-DE68-4D3E-90BA-1DC72EE13F12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2" name="Freeform: Shape 4601">
              <a:extLst>
                <a:ext uri="{FF2B5EF4-FFF2-40B4-BE49-F238E27FC236}">
                  <a16:creationId xmlns:a16="http://schemas.microsoft.com/office/drawing/2014/main" id="{3DB06382-4DB1-40A6-88E9-C4CAEEB84F96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3" name="Freeform: Shape 4602">
              <a:extLst>
                <a:ext uri="{FF2B5EF4-FFF2-40B4-BE49-F238E27FC236}">
                  <a16:creationId xmlns:a16="http://schemas.microsoft.com/office/drawing/2014/main" id="{F28B85D0-23B2-4D38-A066-9826F3FAE1BD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4" name="Freeform: Shape 4603">
              <a:extLst>
                <a:ext uri="{FF2B5EF4-FFF2-40B4-BE49-F238E27FC236}">
                  <a16:creationId xmlns:a16="http://schemas.microsoft.com/office/drawing/2014/main" id="{8BC2AA06-7668-4487-9319-EC8B112C2542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5" name="Freeform: Shape 4604">
              <a:extLst>
                <a:ext uri="{FF2B5EF4-FFF2-40B4-BE49-F238E27FC236}">
                  <a16:creationId xmlns:a16="http://schemas.microsoft.com/office/drawing/2014/main" id="{6C04DD06-AD76-4B99-BC87-F1CE5DAF7416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6" name="Freeform: Shape 4605">
              <a:extLst>
                <a:ext uri="{FF2B5EF4-FFF2-40B4-BE49-F238E27FC236}">
                  <a16:creationId xmlns:a16="http://schemas.microsoft.com/office/drawing/2014/main" id="{524BB26D-7091-4814-806D-CA8BD2E0F3AA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7" name="Freeform: Shape 4606">
              <a:extLst>
                <a:ext uri="{FF2B5EF4-FFF2-40B4-BE49-F238E27FC236}">
                  <a16:creationId xmlns:a16="http://schemas.microsoft.com/office/drawing/2014/main" id="{FC63BD8E-13FE-49B3-BE66-B53CC84E36A1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8" name="Freeform: Shape 4607">
              <a:extLst>
                <a:ext uri="{FF2B5EF4-FFF2-40B4-BE49-F238E27FC236}">
                  <a16:creationId xmlns:a16="http://schemas.microsoft.com/office/drawing/2014/main" id="{824310A6-6CB7-4E96-8583-E770F89ADAC1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9" name="Freeform: Shape 4608">
              <a:extLst>
                <a:ext uri="{FF2B5EF4-FFF2-40B4-BE49-F238E27FC236}">
                  <a16:creationId xmlns:a16="http://schemas.microsoft.com/office/drawing/2014/main" id="{83ECD118-9382-4A6B-BD73-1E4119C6D077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0" name="Freeform: Shape 4609">
              <a:extLst>
                <a:ext uri="{FF2B5EF4-FFF2-40B4-BE49-F238E27FC236}">
                  <a16:creationId xmlns:a16="http://schemas.microsoft.com/office/drawing/2014/main" id="{C5AC103D-26FF-4EA6-B6DA-881AD9950B3A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1" name="Freeform: Shape 4610">
              <a:extLst>
                <a:ext uri="{FF2B5EF4-FFF2-40B4-BE49-F238E27FC236}">
                  <a16:creationId xmlns:a16="http://schemas.microsoft.com/office/drawing/2014/main" id="{0D8AD131-2D2C-419C-A965-B3051F725930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2" name="Freeform: Shape 4611">
              <a:extLst>
                <a:ext uri="{FF2B5EF4-FFF2-40B4-BE49-F238E27FC236}">
                  <a16:creationId xmlns:a16="http://schemas.microsoft.com/office/drawing/2014/main" id="{FDC0FB1E-88E9-4717-B7C5-2D195D4D52C2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3" name="Freeform: Shape 4612">
              <a:extLst>
                <a:ext uri="{FF2B5EF4-FFF2-40B4-BE49-F238E27FC236}">
                  <a16:creationId xmlns:a16="http://schemas.microsoft.com/office/drawing/2014/main" id="{8975AC3F-751E-4A8F-8168-1E9A8F039C41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4" name="Freeform: Shape 4613">
              <a:extLst>
                <a:ext uri="{FF2B5EF4-FFF2-40B4-BE49-F238E27FC236}">
                  <a16:creationId xmlns:a16="http://schemas.microsoft.com/office/drawing/2014/main" id="{A216CEFE-4F8C-4E9E-BD1A-A2CE35D4990B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5" name="Freeform: Shape 4614">
              <a:extLst>
                <a:ext uri="{FF2B5EF4-FFF2-40B4-BE49-F238E27FC236}">
                  <a16:creationId xmlns:a16="http://schemas.microsoft.com/office/drawing/2014/main" id="{04D3AED9-19EB-4CDF-9FE8-5EC5D8F0DEA6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6" name="Freeform: Shape 4615">
              <a:extLst>
                <a:ext uri="{FF2B5EF4-FFF2-40B4-BE49-F238E27FC236}">
                  <a16:creationId xmlns:a16="http://schemas.microsoft.com/office/drawing/2014/main" id="{40F279B7-6038-4431-B0A1-E57BF199684C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7" name="Freeform: Shape 4616">
              <a:extLst>
                <a:ext uri="{FF2B5EF4-FFF2-40B4-BE49-F238E27FC236}">
                  <a16:creationId xmlns:a16="http://schemas.microsoft.com/office/drawing/2014/main" id="{F5B36415-C020-48B5-9B2D-C7AEE6109BC8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8" name="Freeform: Shape 4617">
              <a:extLst>
                <a:ext uri="{FF2B5EF4-FFF2-40B4-BE49-F238E27FC236}">
                  <a16:creationId xmlns:a16="http://schemas.microsoft.com/office/drawing/2014/main" id="{1ADD38E1-D115-4871-8FA9-17312357544B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9" name="Freeform: Shape 4618">
              <a:extLst>
                <a:ext uri="{FF2B5EF4-FFF2-40B4-BE49-F238E27FC236}">
                  <a16:creationId xmlns:a16="http://schemas.microsoft.com/office/drawing/2014/main" id="{55E7D7A9-F457-4851-84B4-859AC3266F46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0" name="Freeform: Shape 4619">
              <a:extLst>
                <a:ext uri="{FF2B5EF4-FFF2-40B4-BE49-F238E27FC236}">
                  <a16:creationId xmlns:a16="http://schemas.microsoft.com/office/drawing/2014/main" id="{E7910981-B592-4C29-8F7A-D7883EF5CB50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1" name="Freeform: Shape 4620">
              <a:extLst>
                <a:ext uri="{FF2B5EF4-FFF2-40B4-BE49-F238E27FC236}">
                  <a16:creationId xmlns:a16="http://schemas.microsoft.com/office/drawing/2014/main" id="{3E647FE4-F879-40A9-AC2B-B75CFF82C1C3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2" name="Freeform: Shape 4621">
              <a:extLst>
                <a:ext uri="{FF2B5EF4-FFF2-40B4-BE49-F238E27FC236}">
                  <a16:creationId xmlns:a16="http://schemas.microsoft.com/office/drawing/2014/main" id="{53BA3CEF-64F5-4E92-9FA0-50F6BD15FDA6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3" name="Freeform: Shape 4622">
              <a:extLst>
                <a:ext uri="{FF2B5EF4-FFF2-40B4-BE49-F238E27FC236}">
                  <a16:creationId xmlns:a16="http://schemas.microsoft.com/office/drawing/2014/main" id="{A3AD6FB8-683C-4DA6-A174-3F8C7B2085B8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4" name="Freeform: Shape 4623">
              <a:extLst>
                <a:ext uri="{FF2B5EF4-FFF2-40B4-BE49-F238E27FC236}">
                  <a16:creationId xmlns:a16="http://schemas.microsoft.com/office/drawing/2014/main" id="{2F51B3D5-6965-4C58-9B38-A72398D16647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5" name="Freeform: Shape 4624">
              <a:extLst>
                <a:ext uri="{FF2B5EF4-FFF2-40B4-BE49-F238E27FC236}">
                  <a16:creationId xmlns:a16="http://schemas.microsoft.com/office/drawing/2014/main" id="{1CC25360-0BE6-4B2E-876C-6E7AD40ED6D4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6" name="Freeform: Shape 4625">
              <a:extLst>
                <a:ext uri="{FF2B5EF4-FFF2-40B4-BE49-F238E27FC236}">
                  <a16:creationId xmlns:a16="http://schemas.microsoft.com/office/drawing/2014/main" id="{F32FB461-E86B-4CC6-B407-08F615EDA2C6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7" name="Freeform: Shape 4626">
              <a:extLst>
                <a:ext uri="{FF2B5EF4-FFF2-40B4-BE49-F238E27FC236}">
                  <a16:creationId xmlns:a16="http://schemas.microsoft.com/office/drawing/2014/main" id="{A87811D0-4C67-4942-AA7C-F3DFFED294EC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8" name="Freeform: Shape 4627">
              <a:extLst>
                <a:ext uri="{FF2B5EF4-FFF2-40B4-BE49-F238E27FC236}">
                  <a16:creationId xmlns:a16="http://schemas.microsoft.com/office/drawing/2014/main" id="{71FA6BA3-3EF5-42D0-A960-62313983FEFB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9" name="Freeform: Shape 4628">
              <a:extLst>
                <a:ext uri="{FF2B5EF4-FFF2-40B4-BE49-F238E27FC236}">
                  <a16:creationId xmlns:a16="http://schemas.microsoft.com/office/drawing/2014/main" id="{512B869C-B5D2-4040-B226-223A5CEF532B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0" name="Freeform: Shape 4629">
              <a:extLst>
                <a:ext uri="{FF2B5EF4-FFF2-40B4-BE49-F238E27FC236}">
                  <a16:creationId xmlns:a16="http://schemas.microsoft.com/office/drawing/2014/main" id="{1534B15B-5402-48F3-AB08-078CBFFC52A6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1" name="Freeform: Shape 4630">
              <a:extLst>
                <a:ext uri="{FF2B5EF4-FFF2-40B4-BE49-F238E27FC236}">
                  <a16:creationId xmlns:a16="http://schemas.microsoft.com/office/drawing/2014/main" id="{308114BA-04A8-47D8-B9CC-90FACD3342E8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2" name="Freeform: Shape 4631">
              <a:extLst>
                <a:ext uri="{FF2B5EF4-FFF2-40B4-BE49-F238E27FC236}">
                  <a16:creationId xmlns:a16="http://schemas.microsoft.com/office/drawing/2014/main" id="{5DBF86CD-243F-4304-90BD-DF3D0345215F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3" name="Freeform: Shape 4632">
              <a:extLst>
                <a:ext uri="{FF2B5EF4-FFF2-40B4-BE49-F238E27FC236}">
                  <a16:creationId xmlns:a16="http://schemas.microsoft.com/office/drawing/2014/main" id="{2F3F98D5-B20E-4659-9119-FF691D590F56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4" name="Freeform: Shape 4633">
              <a:extLst>
                <a:ext uri="{FF2B5EF4-FFF2-40B4-BE49-F238E27FC236}">
                  <a16:creationId xmlns:a16="http://schemas.microsoft.com/office/drawing/2014/main" id="{1ECCC53E-62E9-4FF3-9A05-6333BC9BCE81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5" name="Freeform: Shape 4634">
              <a:extLst>
                <a:ext uri="{FF2B5EF4-FFF2-40B4-BE49-F238E27FC236}">
                  <a16:creationId xmlns:a16="http://schemas.microsoft.com/office/drawing/2014/main" id="{7131980A-4BAD-44BB-B6B4-A205D8BFE674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6" name="Freeform: Shape 4635">
              <a:extLst>
                <a:ext uri="{FF2B5EF4-FFF2-40B4-BE49-F238E27FC236}">
                  <a16:creationId xmlns:a16="http://schemas.microsoft.com/office/drawing/2014/main" id="{84826F63-8969-4564-8D6A-6627EE386A70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7" name="Freeform: Shape 4636">
              <a:extLst>
                <a:ext uri="{FF2B5EF4-FFF2-40B4-BE49-F238E27FC236}">
                  <a16:creationId xmlns:a16="http://schemas.microsoft.com/office/drawing/2014/main" id="{F56BB1F2-0B5D-4699-B732-3C0F64893752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8" name="Freeform: Shape 4637">
              <a:extLst>
                <a:ext uri="{FF2B5EF4-FFF2-40B4-BE49-F238E27FC236}">
                  <a16:creationId xmlns:a16="http://schemas.microsoft.com/office/drawing/2014/main" id="{6316AE58-F555-4043-9591-7BE1EC3A5745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9" name="Freeform: Shape 4638">
              <a:extLst>
                <a:ext uri="{FF2B5EF4-FFF2-40B4-BE49-F238E27FC236}">
                  <a16:creationId xmlns:a16="http://schemas.microsoft.com/office/drawing/2014/main" id="{81774ADF-7302-4299-91EF-DF4B1FDD3518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0" name="Freeform: Shape 4639">
              <a:extLst>
                <a:ext uri="{FF2B5EF4-FFF2-40B4-BE49-F238E27FC236}">
                  <a16:creationId xmlns:a16="http://schemas.microsoft.com/office/drawing/2014/main" id="{14D305D4-7A28-49B2-8F3C-9850DD43F7EE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1" name="Freeform: Shape 4640">
              <a:extLst>
                <a:ext uri="{FF2B5EF4-FFF2-40B4-BE49-F238E27FC236}">
                  <a16:creationId xmlns:a16="http://schemas.microsoft.com/office/drawing/2014/main" id="{76FC2A4A-BBA7-4529-A9B2-8FB45AD8578C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2" name="Freeform: Shape 4641">
              <a:extLst>
                <a:ext uri="{FF2B5EF4-FFF2-40B4-BE49-F238E27FC236}">
                  <a16:creationId xmlns:a16="http://schemas.microsoft.com/office/drawing/2014/main" id="{12255B3E-E98B-4022-BF01-EAF9CC42E1F7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3" name="Freeform: Shape 4642">
              <a:extLst>
                <a:ext uri="{FF2B5EF4-FFF2-40B4-BE49-F238E27FC236}">
                  <a16:creationId xmlns:a16="http://schemas.microsoft.com/office/drawing/2014/main" id="{691C2B5D-83FC-4A21-9383-957CAAE75624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4" name="Freeform: Shape 4643">
              <a:extLst>
                <a:ext uri="{FF2B5EF4-FFF2-40B4-BE49-F238E27FC236}">
                  <a16:creationId xmlns:a16="http://schemas.microsoft.com/office/drawing/2014/main" id="{74431C6E-8B02-48E3-8598-1A9AFDDEAEC0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5" name="Freeform: Shape 4644">
              <a:extLst>
                <a:ext uri="{FF2B5EF4-FFF2-40B4-BE49-F238E27FC236}">
                  <a16:creationId xmlns:a16="http://schemas.microsoft.com/office/drawing/2014/main" id="{AAC261F6-092A-4800-B33A-64D8094E5252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6" name="Freeform: Shape 4645">
              <a:extLst>
                <a:ext uri="{FF2B5EF4-FFF2-40B4-BE49-F238E27FC236}">
                  <a16:creationId xmlns:a16="http://schemas.microsoft.com/office/drawing/2014/main" id="{74764021-16D1-43F7-8796-2B95A1E497A1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7" name="Freeform: Shape 4646">
              <a:extLst>
                <a:ext uri="{FF2B5EF4-FFF2-40B4-BE49-F238E27FC236}">
                  <a16:creationId xmlns:a16="http://schemas.microsoft.com/office/drawing/2014/main" id="{0DEB9E2D-3B4F-4D72-9263-CF65601A1289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8" name="Freeform: Shape 4647">
              <a:extLst>
                <a:ext uri="{FF2B5EF4-FFF2-40B4-BE49-F238E27FC236}">
                  <a16:creationId xmlns:a16="http://schemas.microsoft.com/office/drawing/2014/main" id="{98CE6E71-AC05-4E2C-BEAE-99E180E8DAD9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9" name="Freeform: Shape 4648">
              <a:extLst>
                <a:ext uri="{FF2B5EF4-FFF2-40B4-BE49-F238E27FC236}">
                  <a16:creationId xmlns:a16="http://schemas.microsoft.com/office/drawing/2014/main" id="{66B801BE-226B-48A6-8D6A-1016C697E2FE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0" name="Freeform: Shape 4649">
              <a:extLst>
                <a:ext uri="{FF2B5EF4-FFF2-40B4-BE49-F238E27FC236}">
                  <a16:creationId xmlns:a16="http://schemas.microsoft.com/office/drawing/2014/main" id="{7E02D322-4B50-4648-82C9-1E4141B37999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1" name="Freeform: Shape 4650">
              <a:extLst>
                <a:ext uri="{FF2B5EF4-FFF2-40B4-BE49-F238E27FC236}">
                  <a16:creationId xmlns:a16="http://schemas.microsoft.com/office/drawing/2014/main" id="{5DBF065E-C223-4E8B-A234-F4097DB2620B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2" name="Freeform: Shape 4651">
              <a:extLst>
                <a:ext uri="{FF2B5EF4-FFF2-40B4-BE49-F238E27FC236}">
                  <a16:creationId xmlns:a16="http://schemas.microsoft.com/office/drawing/2014/main" id="{EA6BC9F9-4497-4633-8D87-FFE74273FC17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3" name="Freeform: Shape 4652">
              <a:extLst>
                <a:ext uri="{FF2B5EF4-FFF2-40B4-BE49-F238E27FC236}">
                  <a16:creationId xmlns:a16="http://schemas.microsoft.com/office/drawing/2014/main" id="{8D5DE487-2D50-4811-AE5D-18AFDC940270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4" name="Freeform: Shape 4653">
              <a:extLst>
                <a:ext uri="{FF2B5EF4-FFF2-40B4-BE49-F238E27FC236}">
                  <a16:creationId xmlns:a16="http://schemas.microsoft.com/office/drawing/2014/main" id="{6BAE0680-F542-40EE-A714-9CF660CBA194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5" name="Freeform: Shape 4654">
              <a:extLst>
                <a:ext uri="{FF2B5EF4-FFF2-40B4-BE49-F238E27FC236}">
                  <a16:creationId xmlns:a16="http://schemas.microsoft.com/office/drawing/2014/main" id="{D3173863-8516-4541-A274-55DBB005D957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6" name="Freeform: Shape 4655">
              <a:extLst>
                <a:ext uri="{FF2B5EF4-FFF2-40B4-BE49-F238E27FC236}">
                  <a16:creationId xmlns:a16="http://schemas.microsoft.com/office/drawing/2014/main" id="{29F24B7D-CC4B-470A-8C8A-4EF691412C37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7" name="Freeform: Shape 4656">
              <a:extLst>
                <a:ext uri="{FF2B5EF4-FFF2-40B4-BE49-F238E27FC236}">
                  <a16:creationId xmlns:a16="http://schemas.microsoft.com/office/drawing/2014/main" id="{5712676D-A862-4C8A-8EA9-714739E7CCF5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8" name="Freeform: Shape 4657">
              <a:extLst>
                <a:ext uri="{FF2B5EF4-FFF2-40B4-BE49-F238E27FC236}">
                  <a16:creationId xmlns:a16="http://schemas.microsoft.com/office/drawing/2014/main" id="{1E6E62C2-40A3-42BC-A0D6-4CA673C8B3F2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9" name="Freeform: Shape 4658">
              <a:extLst>
                <a:ext uri="{FF2B5EF4-FFF2-40B4-BE49-F238E27FC236}">
                  <a16:creationId xmlns:a16="http://schemas.microsoft.com/office/drawing/2014/main" id="{67ECB7E9-068B-43D6-B0BB-523D021B8005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0" name="Freeform: Shape 4659">
              <a:extLst>
                <a:ext uri="{FF2B5EF4-FFF2-40B4-BE49-F238E27FC236}">
                  <a16:creationId xmlns:a16="http://schemas.microsoft.com/office/drawing/2014/main" id="{A8CA16BB-2AE4-40E8-A926-14DA2F61D7D8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1" name="Freeform: Shape 4660">
              <a:extLst>
                <a:ext uri="{FF2B5EF4-FFF2-40B4-BE49-F238E27FC236}">
                  <a16:creationId xmlns:a16="http://schemas.microsoft.com/office/drawing/2014/main" id="{D4EA16FD-972F-4344-852A-A3B2A7DD3EDD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2" name="Freeform: Shape 4661">
              <a:extLst>
                <a:ext uri="{FF2B5EF4-FFF2-40B4-BE49-F238E27FC236}">
                  <a16:creationId xmlns:a16="http://schemas.microsoft.com/office/drawing/2014/main" id="{1AED5DE2-6072-44D9-BE73-32DB18B3F1D3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3" name="Freeform: Shape 4662">
              <a:extLst>
                <a:ext uri="{FF2B5EF4-FFF2-40B4-BE49-F238E27FC236}">
                  <a16:creationId xmlns:a16="http://schemas.microsoft.com/office/drawing/2014/main" id="{9CD65B6C-A79F-4273-99E5-0CE5932DCB37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4" name="Freeform: Shape 4663">
              <a:extLst>
                <a:ext uri="{FF2B5EF4-FFF2-40B4-BE49-F238E27FC236}">
                  <a16:creationId xmlns:a16="http://schemas.microsoft.com/office/drawing/2014/main" id="{4B176C92-7858-4151-B2E5-399E34A6C0A2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5" name="Freeform: Shape 4664">
              <a:extLst>
                <a:ext uri="{FF2B5EF4-FFF2-40B4-BE49-F238E27FC236}">
                  <a16:creationId xmlns:a16="http://schemas.microsoft.com/office/drawing/2014/main" id="{58EC4F49-483E-4A8B-B4A3-A81FE44932B2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6" name="Freeform: Shape 4665">
              <a:extLst>
                <a:ext uri="{FF2B5EF4-FFF2-40B4-BE49-F238E27FC236}">
                  <a16:creationId xmlns:a16="http://schemas.microsoft.com/office/drawing/2014/main" id="{228261A9-4F60-450B-AD92-DA1A966B6FC0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7" name="Freeform: Shape 4666">
              <a:extLst>
                <a:ext uri="{FF2B5EF4-FFF2-40B4-BE49-F238E27FC236}">
                  <a16:creationId xmlns:a16="http://schemas.microsoft.com/office/drawing/2014/main" id="{6C1E6662-6FD2-4403-BDF6-42D36C9F2155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8" name="Freeform: Shape 4667">
              <a:extLst>
                <a:ext uri="{FF2B5EF4-FFF2-40B4-BE49-F238E27FC236}">
                  <a16:creationId xmlns:a16="http://schemas.microsoft.com/office/drawing/2014/main" id="{B85AE20C-D68F-48B4-BDF4-70F2E19606CE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9" name="Freeform: Shape 4668">
              <a:extLst>
                <a:ext uri="{FF2B5EF4-FFF2-40B4-BE49-F238E27FC236}">
                  <a16:creationId xmlns:a16="http://schemas.microsoft.com/office/drawing/2014/main" id="{D5D9AD06-5883-43FA-BA98-F70C468E7075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0" name="Freeform: Shape 4669">
              <a:extLst>
                <a:ext uri="{FF2B5EF4-FFF2-40B4-BE49-F238E27FC236}">
                  <a16:creationId xmlns:a16="http://schemas.microsoft.com/office/drawing/2014/main" id="{F405E65A-03EF-4B70-B429-C5E226A14B68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1" name="Freeform: Shape 4670">
              <a:extLst>
                <a:ext uri="{FF2B5EF4-FFF2-40B4-BE49-F238E27FC236}">
                  <a16:creationId xmlns:a16="http://schemas.microsoft.com/office/drawing/2014/main" id="{1D89B0B5-6936-4D1C-BC27-2F0553B969E7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2" name="Freeform: Shape 4671">
              <a:extLst>
                <a:ext uri="{FF2B5EF4-FFF2-40B4-BE49-F238E27FC236}">
                  <a16:creationId xmlns:a16="http://schemas.microsoft.com/office/drawing/2014/main" id="{FE931D07-8DB6-45AE-BB1D-E6BAF2CA7140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3" name="Freeform: Shape 4672">
              <a:extLst>
                <a:ext uri="{FF2B5EF4-FFF2-40B4-BE49-F238E27FC236}">
                  <a16:creationId xmlns:a16="http://schemas.microsoft.com/office/drawing/2014/main" id="{BBE17A62-24DB-436B-BFEE-FC39829BB925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74" name="Graphic 2713">
            <a:extLst>
              <a:ext uri="{FF2B5EF4-FFF2-40B4-BE49-F238E27FC236}">
                <a16:creationId xmlns:a16="http://schemas.microsoft.com/office/drawing/2014/main" id="{B0291097-2657-4653-87DE-32EEBDADE8EC}"/>
              </a:ext>
            </a:extLst>
          </p:cNvPr>
          <p:cNvGrpSpPr/>
          <p:nvPr/>
        </p:nvGrpSpPr>
        <p:grpSpPr>
          <a:xfrm rot="19517436">
            <a:off x="9003362" y="993450"/>
            <a:ext cx="539656" cy="480918"/>
            <a:chOff x="693570" y="4483266"/>
            <a:chExt cx="1400175" cy="1247775"/>
          </a:xfrm>
        </p:grpSpPr>
        <p:sp>
          <p:nvSpPr>
            <p:cNvPr id="4675" name="Freeform: Shape 4674">
              <a:extLst>
                <a:ext uri="{FF2B5EF4-FFF2-40B4-BE49-F238E27FC236}">
                  <a16:creationId xmlns:a16="http://schemas.microsoft.com/office/drawing/2014/main" id="{9320960C-61E4-4FE8-9E5F-8EE78795C4B0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6" name="Freeform: Shape 4675">
              <a:extLst>
                <a:ext uri="{FF2B5EF4-FFF2-40B4-BE49-F238E27FC236}">
                  <a16:creationId xmlns:a16="http://schemas.microsoft.com/office/drawing/2014/main" id="{03F2BF8A-FC4A-4C11-880E-D9A14C7385E8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7" name="Freeform: Shape 4676">
              <a:extLst>
                <a:ext uri="{FF2B5EF4-FFF2-40B4-BE49-F238E27FC236}">
                  <a16:creationId xmlns:a16="http://schemas.microsoft.com/office/drawing/2014/main" id="{EA6D2D75-BF72-4D78-B6B1-A6899E2174D2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8" name="Freeform: Shape 4677">
              <a:extLst>
                <a:ext uri="{FF2B5EF4-FFF2-40B4-BE49-F238E27FC236}">
                  <a16:creationId xmlns:a16="http://schemas.microsoft.com/office/drawing/2014/main" id="{5D4CCB51-0D0E-404F-A8C0-223A46DEBC6F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9" name="Freeform: Shape 4678">
              <a:extLst>
                <a:ext uri="{FF2B5EF4-FFF2-40B4-BE49-F238E27FC236}">
                  <a16:creationId xmlns:a16="http://schemas.microsoft.com/office/drawing/2014/main" id="{23E0F70B-93B0-476D-A7B4-65D546E20083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0" name="Freeform: Shape 4679">
              <a:extLst>
                <a:ext uri="{FF2B5EF4-FFF2-40B4-BE49-F238E27FC236}">
                  <a16:creationId xmlns:a16="http://schemas.microsoft.com/office/drawing/2014/main" id="{5102B3DF-9EB5-484A-81BC-1E9DA853CE4D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1" name="Freeform: Shape 4680">
              <a:extLst>
                <a:ext uri="{FF2B5EF4-FFF2-40B4-BE49-F238E27FC236}">
                  <a16:creationId xmlns:a16="http://schemas.microsoft.com/office/drawing/2014/main" id="{AD0C9992-509A-4B9A-BBDC-7C1474FF5530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2" name="Freeform: Shape 4681">
              <a:extLst>
                <a:ext uri="{FF2B5EF4-FFF2-40B4-BE49-F238E27FC236}">
                  <a16:creationId xmlns:a16="http://schemas.microsoft.com/office/drawing/2014/main" id="{994B70EB-2742-4280-9CB0-078CBF9A69C7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3" name="Freeform: Shape 4682">
              <a:extLst>
                <a:ext uri="{FF2B5EF4-FFF2-40B4-BE49-F238E27FC236}">
                  <a16:creationId xmlns:a16="http://schemas.microsoft.com/office/drawing/2014/main" id="{84E22D48-DF7F-4979-8041-7CAE35CBA0FA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4" name="Freeform: Shape 4683">
              <a:extLst>
                <a:ext uri="{FF2B5EF4-FFF2-40B4-BE49-F238E27FC236}">
                  <a16:creationId xmlns:a16="http://schemas.microsoft.com/office/drawing/2014/main" id="{989CEE98-C934-4BA0-8A9B-E3AC3A4B6725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5" name="Freeform: Shape 4684">
              <a:extLst>
                <a:ext uri="{FF2B5EF4-FFF2-40B4-BE49-F238E27FC236}">
                  <a16:creationId xmlns:a16="http://schemas.microsoft.com/office/drawing/2014/main" id="{6613E386-7103-40DD-8390-FF3F62F6D1BD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6" name="Freeform: Shape 4685">
              <a:extLst>
                <a:ext uri="{FF2B5EF4-FFF2-40B4-BE49-F238E27FC236}">
                  <a16:creationId xmlns:a16="http://schemas.microsoft.com/office/drawing/2014/main" id="{7D98D6A3-ACC6-448D-B9E0-6BFAE37F07B3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7" name="Freeform: Shape 4686">
              <a:extLst>
                <a:ext uri="{FF2B5EF4-FFF2-40B4-BE49-F238E27FC236}">
                  <a16:creationId xmlns:a16="http://schemas.microsoft.com/office/drawing/2014/main" id="{801D410F-518F-4109-ABBE-2AD385CFB16A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8" name="Freeform: Shape 4687">
              <a:extLst>
                <a:ext uri="{FF2B5EF4-FFF2-40B4-BE49-F238E27FC236}">
                  <a16:creationId xmlns:a16="http://schemas.microsoft.com/office/drawing/2014/main" id="{BF928B22-C2D7-4A61-9A71-EC771ECC9B33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9" name="Freeform: Shape 4688">
              <a:extLst>
                <a:ext uri="{FF2B5EF4-FFF2-40B4-BE49-F238E27FC236}">
                  <a16:creationId xmlns:a16="http://schemas.microsoft.com/office/drawing/2014/main" id="{63B7D34B-5287-4E27-8022-FE00049EC35D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0" name="Freeform: Shape 4689">
              <a:extLst>
                <a:ext uri="{FF2B5EF4-FFF2-40B4-BE49-F238E27FC236}">
                  <a16:creationId xmlns:a16="http://schemas.microsoft.com/office/drawing/2014/main" id="{19BEC7D8-9ABD-4716-99FE-BA3D761B6200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1" name="Freeform: Shape 4690">
              <a:extLst>
                <a:ext uri="{FF2B5EF4-FFF2-40B4-BE49-F238E27FC236}">
                  <a16:creationId xmlns:a16="http://schemas.microsoft.com/office/drawing/2014/main" id="{61E12507-AFAF-4DF8-93F1-BFDC94E07762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2" name="Freeform: Shape 4691">
              <a:extLst>
                <a:ext uri="{FF2B5EF4-FFF2-40B4-BE49-F238E27FC236}">
                  <a16:creationId xmlns:a16="http://schemas.microsoft.com/office/drawing/2014/main" id="{5BE31020-0497-4A97-A3FA-F62772226C64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3" name="Freeform: Shape 4692">
              <a:extLst>
                <a:ext uri="{FF2B5EF4-FFF2-40B4-BE49-F238E27FC236}">
                  <a16:creationId xmlns:a16="http://schemas.microsoft.com/office/drawing/2014/main" id="{F7A814C8-E983-47E6-879F-5F9CAB7D80F9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4" name="Freeform: Shape 4693">
              <a:extLst>
                <a:ext uri="{FF2B5EF4-FFF2-40B4-BE49-F238E27FC236}">
                  <a16:creationId xmlns:a16="http://schemas.microsoft.com/office/drawing/2014/main" id="{F8865323-2A7D-462F-BE6C-412AEB11AB14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5" name="Freeform: Shape 4694">
              <a:extLst>
                <a:ext uri="{FF2B5EF4-FFF2-40B4-BE49-F238E27FC236}">
                  <a16:creationId xmlns:a16="http://schemas.microsoft.com/office/drawing/2014/main" id="{F1669FE0-5EF1-4092-BC58-9C65DCC96FEC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6" name="Freeform: Shape 4695">
              <a:extLst>
                <a:ext uri="{FF2B5EF4-FFF2-40B4-BE49-F238E27FC236}">
                  <a16:creationId xmlns:a16="http://schemas.microsoft.com/office/drawing/2014/main" id="{91D01368-5F2B-4037-A732-4D4235319D4E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7" name="Freeform: Shape 4696">
              <a:extLst>
                <a:ext uri="{FF2B5EF4-FFF2-40B4-BE49-F238E27FC236}">
                  <a16:creationId xmlns:a16="http://schemas.microsoft.com/office/drawing/2014/main" id="{4FBDD168-9418-4EEB-AA8B-3B44AEAE0C31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8" name="Freeform: Shape 4697">
              <a:extLst>
                <a:ext uri="{FF2B5EF4-FFF2-40B4-BE49-F238E27FC236}">
                  <a16:creationId xmlns:a16="http://schemas.microsoft.com/office/drawing/2014/main" id="{65FD0CD6-14E0-4046-B274-3FF1CE568154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9" name="Freeform: Shape 4698">
              <a:extLst>
                <a:ext uri="{FF2B5EF4-FFF2-40B4-BE49-F238E27FC236}">
                  <a16:creationId xmlns:a16="http://schemas.microsoft.com/office/drawing/2014/main" id="{5A53BEBB-0229-4456-85DD-FE8068A75BA6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0" name="Freeform: Shape 4699">
              <a:extLst>
                <a:ext uri="{FF2B5EF4-FFF2-40B4-BE49-F238E27FC236}">
                  <a16:creationId xmlns:a16="http://schemas.microsoft.com/office/drawing/2014/main" id="{23D5245D-BE0B-4442-BFF4-51A834693153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1" name="Freeform: Shape 4700">
              <a:extLst>
                <a:ext uri="{FF2B5EF4-FFF2-40B4-BE49-F238E27FC236}">
                  <a16:creationId xmlns:a16="http://schemas.microsoft.com/office/drawing/2014/main" id="{E13ADFEE-18A7-4CA1-AEA9-0ACA3FA3C149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2" name="Freeform: Shape 4701">
              <a:extLst>
                <a:ext uri="{FF2B5EF4-FFF2-40B4-BE49-F238E27FC236}">
                  <a16:creationId xmlns:a16="http://schemas.microsoft.com/office/drawing/2014/main" id="{063F217B-582F-43B1-AB17-B392D8304D7D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3" name="Freeform: Shape 4702">
              <a:extLst>
                <a:ext uri="{FF2B5EF4-FFF2-40B4-BE49-F238E27FC236}">
                  <a16:creationId xmlns:a16="http://schemas.microsoft.com/office/drawing/2014/main" id="{581A47B5-91B0-4788-84BF-F6BB839C5E70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4" name="Freeform: Shape 4703">
              <a:extLst>
                <a:ext uri="{FF2B5EF4-FFF2-40B4-BE49-F238E27FC236}">
                  <a16:creationId xmlns:a16="http://schemas.microsoft.com/office/drawing/2014/main" id="{861A2E53-8E3F-4E06-B39B-4CF10E3CB57E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5" name="Freeform: Shape 4704">
              <a:extLst>
                <a:ext uri="{FF2B5EF4-FFF2-40B4-BE49-F238E27FC236}">
                  <a16:creationId xmlns:a16="http://schemas.microsoft.com/office/drawing/2014/main" id="{E4D5A3A7-9E9D-42D2-A8F4-A13251DE7826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6" name="Freeform: Shape 4705">
              <a:extLst>
                <a:ext uri="{FF2B5EF4-FFF2-40B4-BE49-F238E27FC236}">
                  <a16:creationId xmlns:a16="http://schemas.microsoft.com/office/drawing/2014/main" id="{A65133E5-62E2-422F-8806-C0270AA2A145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7" name="Freeform: Shape 4706">
              <a:extLst>
                <a:ext uri="{FF2B5EF4-FFF2-40B4-BE49-F238E27FC236}">
                  <a16:creationId xmlns:a16="http://schemas.microsoft.com/office/drawing/2014/main" id="{76CEEFC9-5D8A-4F34-8B44-7CCA41AD723C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8" name="Freeform: Shape 4707">
              <a:extLst>
                <a:ext uri="{FF2B5EF4-FFF2-40B4-BE49-F238E27FC236}">
                  <a16:creationId xmlns:a16="http://schemas.microsoft.com/office/drawing/2014/main" id="{65EDE4A4-EF1D-45BF-95C6-9FD17EA226EC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09" name="Group 4708">
            <a:extLst>
              <a:ext uri="{FF2B5EF4-FFF2-40B4-BE49-F238E27FC236}">
                <a16:creationId xmlns:a16="http://schemas.microsoft.com/office/drawing/2014/main" id="{AF38E6B6-1F05-49A5-9769-4B2222310FB8}"/>
              </a:ext>
            </a:extLst>
          </p:cNvPr>
          <p:cNvGrpSpPr/>
          <p:nvPr/>
        </p:nvGrpSpPr>
        <p:grpSpPr>
          <a:xfrm rot="17383182">
            <a:off x="9441063" y="727016"/>
            <a:ext cx="536848" cy="303331"/>
            <a:chOff x="3699986" y="6116874"/>
            <a:chExt cx="301942" cy="170604"/>
          </a:xfrm>
        </p:grpSpPr>
        <p:sp>
          <p:nvSpPr>
            <p:cNvPr id="4710" name="Freeform: Shape 4709">
              <a:extLst>
                <a:ext uri="{FF2B5EF4-FFF2-40B4-BE49-F238E27FC236}">
                  <a16:creationId xmlns:a16="http://schemas.microsoft.com/office/drawing/2014/main" id="{02040AE1-C911-47C4-B0E2-021CFD47694A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1" name="Freeform: Shape 4710">
              <a:extLst>
                <a:ext uri="{FF2B5EF4-FFF2-40B4-BE49-F238E27FC236}">
                  <a16:creationId xmlns:a16="http://schemas.microsoft.com/office/drawing/2014/main" id="{F07D04A7-B235-42C0-B74C-F390148143C7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2" name="Freeform: Shape 4711">
              <a:extLst>
                <a:ext uri="{FF2B5EF4-FFF2-40B4-BE49-F238E27FC236}">
                  <a16:creationId xmlns:a16="http://schemas.microsoft.com/office/drawing/2014/main" id="{FF8E6AED-5236-4A37-BF06-930950E9F38D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3" name="Freeform: Shape 4712">
              <a:extLst>
                <a:ext uri="{FF2B5EF4-FFF2-40B4-BE49-F238E27FC236}">
                  <a16:creationId xmlns:a16="http://schemas.microsoft.com/office/drawing/2014/main" id="{5901A7A3-0A92-4070-A873-20FF06BDAC7F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4" name="Freeform: Shape 4713">
              <a:extLst>
                <a:ext uri="{FF2B5EF4-FFF2-40B4-BE49-F238E27FC236}">
                  <a16:creationId xmlns:a16="http://schemas.microsoft.com/office/drawing/2014/main" id="{1CAD5B6C-FF60-4366-91F1-EE1CE8028F91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5" name="Freeform: Shape 4714">
              <a:extLst>
                <a:ext uri="{FF2B5EF4-FFF2-40B4-BE49-F238E27FC236}">
                  <a16:creationId xmlns:a16="http://schemas.microsoft.com/office/drawing/2014/main" id="{1D351E95-50F5-4029-B468-9A946103D377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6" name="Freeform: Shape 4715">
              <a:extLst>
                <a:ext uri="{FF2B5EF4-FFF2-40B4-BE49-F238E27FC236}">
                  <a16:creationId xmlns:a16="http://schemas.microsoft.com/office/drawing/2014/main" id="{171FBE69-A7C4-4D7C-A027-81624F4CB8F0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7" name="Freeform: Shape 4716">
              <a:extLst>
                <a:ext uri="{FF2B5EF4-FFF2-40B4-BE49-F238E27FC236}">
                  <a16:creationId xmlns:a16="http://schemas.microsoft.com/office/drawing/2014/main" id="{C6B4A6E3-F166-4689-93C5-0C582DE5C207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8" name="Freeform: Shape 4717">
              <a:extLst>
                <a:ext uri="{FF2B5EF4-FFF2-40B4-BE49-F238E27FC236}">
                  <a16:creationId xmlns:a16="http://schemas.microsoft.com/office/drawing/2014/main" id="{8A8BF3E4-0658-4980-B7B0-01DF138888B7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9" name="Freeform: Shape 4718">
              <a:extLst>
                <a:ext uri="{FF2B5EF4-FFF2-40B4-BE49-F238E27FC236}">
                  <a16:creationId xmlns:a16="http://schemas.microsoft.com/office/drawing/2014/main" id="{49D1E6BA-0CC2-49E0-B748-E1A44DF65CF3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0" name="Freeform: Shape 4719">
              <a:extLst>
                <a:ext uri="{FF2B5EF4-FFF2-40B4-BE49-F238E27FC236}">
                  <a16:creationId xmlns:a16="http://schemas.microsoft.com/office/drawing/2014/main" id="{52B90430-3E14-4CB9-B939-DE29DCA169C6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1" name="Freeform: Shape 4720">
              <a:extLst>
                <a:ext uri="{FF2B5EF4-FFF2-40B4-BE49-F238E27FC236}">
                  <a16:creationId xmlns:a16="http://schemas.microsoft.com/office/drawing/2014/main" id="{31E96892-E2F9-4000-97A1-766271C4A0DD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2" name="Freeform: Shape 4721">
              <a:extLst>
                <a:ext uri="{FF2B5EF4-FFF2-40B4-BE49-F238E27FC236}">
                  <a16:creationId xmlns:a16="http://schemas.microsoft.com/office/drawing/2014/main" id="{811B8FE2-8478-4EBF-B285-98DCE4410CE2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3" name="Freeform: Shape 4722">
              <a:extLst>
                <a:ext uri="{FF2B5EF4-FFF2-40B4-BE49-F238E27FC236}">
                  <a16:creationId xmlns:a16="http://schemas.microsoft.com/office/drawing/2014/main" id="{184762B2-4028-4D8B-BEA7-82DD59948ABD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4" name="Freeform: Shape 4723">
              <a:extLst>
                <a:ext uri="{FF2B5EF4-FFF2-40B4-BE49-F238E27FC236}">
                  <a16:creationId xmlns:a16="http://schemas.microsoft.com/office/drawing/2014/main" id="{10570483-E046-454B-A0AE-0B1E324742AE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5" name="Freeform: Shape 4724">
              <a:extLst>
                <a:ext uri="{FF2B5EF4-FFF2-40B4-BE49-F238E27FC236}">
                  <a16:creationId xmlns:a16="http://schemas.microsoft.com/office/drawing/2014/main" id="{10C31685-D18F-49AA-9988-D851D0BB5759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6" name="Freeform: Shape 4725">
              <a:extLst>
                <a:ext uri="{FF2B5EF4-FFF2-40B4-BE49-F238E27FC236}">
                  <a16:creationId xmlns:a16="http://schemas.microsoft.com/office/drawing/2014/main" id="{7BEFBAF2-7801-4ED9-87D8-8C7B76CABDAC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7" name="Freeform: Shape 4726">
              <a:extLst>
                <a:ext uri="{FF2B5EF4-FFF2-40B4-BE49-F238E27FC236}">
                  <a16:creationId xmlns:a16="http://schemas.microsoft.com/office/drawing/2014/main" id="{CEFC6D37-98EE-484E-A66B-038490ACA2BB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8" name="Freeform: Shape 4727">
              <a:extLst>
                <a:ext uri="{FF2B5EF4-FFF2-40B4-BE49-F238E27FC236}">
                  <a16:creationId xmlns:a16="http://schemas.microsoft.com/office/drawing/2014/main" id="{62833034-31BC-48CE-B604-2BE350C0A77F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9" name="Freeform: Shape 4728">
              <a:extLst>
                <a:ext uri="{FF2B5EF4-FFF2-40B4-BE49-F238E27FC236}">
                  <a16:creationId xmlns:a16="http://schemas.microsoft.com/office/drawing/2014/main" id="{E96200BA-51C6-4036-9F41-E1C0DDC9015C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0" name="Freeform: Shape 4729">
              <a:extLst>
                <a:ext uri="{FF2B5EF4-FFF2-40B4-BE49-F238E27FC236}">
                  <a16:creationId xmlns:a16="http://schemas.microsoft.com/office/drawing/2014/main" id="{F5378A0A-4B83-4224-B9EE-26CF35A61B45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1" name="Freeform: Shape 4730">
              <a:extLst>
                <a:ext uri="{FF2B5EF4-FFF2-40B4-BE49-F238E27FC236}">
                  <a16:creationId xmlns:a16="http://schemas.microsoft.com/office/drawing/2014/main" id="{FB260C5A-4D66-42F2-B63A-020018CB85ED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32" name="Group 4731">
            <a:extLst>
              <a:ext uri="{FF2B5EF4-FFF2-40B4-BE49-F238E27FC236}">
                <a16:creationId xmlns:a16="http://schemas.microsoft.com/office/drawing/2014/main" id="{ACD3045B-3666-4B3A-BEF0-3ADB4E7F0756}"/>
              </a:ext>
            </a:extLst>
          </p:cNvPr>
          <p:cNvGrpSpPr/>
          <p:nvPr/>
        </p:nvGrpSpPr>
        <p:grpSpPr>
          <a:xfrm>
            <a:off x="9729904" y="1558727"/>
            <a:ext cx="406447" cy="310013"/>
            <a:chOff x="3617118" y="5760691"/>
            <a:chExt cx="228600" cy="174362"/>
          </a:xfrm>
        </p:grpSpPr>
        <p:sp>
          <p:nvSpPr>
            <p:cNvPr id="4733" name="Freeform: Shape 4732">
              <a:extLst>
                <a:ext uri="{FF2B5EF4-FFF2-40B4-BE49-F238E27FC236}">
                  <a16:creationId xmlns:a16="http://schemas.microsoft.com/office/drawing/2014/main" id="{A8BC79BD-0EB3-4589-9BAD-FC649CC3491E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4" name="Freeform: Shape 4733">
              <a:extLst>
                <a:ext uri="{FF2B5EF4-FFF2-40B4-BE49-F238E27FC236}">
                  <a16:creationId xmlns:a16="http://schemas.microsoft.com/office/drawing/2014/main" id="{456B12D3-4835-41E7-98AA-987C4FFC8BC4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5" name="Freeform: Shape 4734">
              <a:extLst>
                <a:ext uri="{FF2B5EF4-FFF2-40B4-BE49-F238E27FC236}">
                  <a16:creationId xmlns:a16="http://schemas.microsoft.com/office/drawing/2014/main" id="{29C8DC5B-C84A-4D93-8167-4889086C851E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6" name="Freeform: Shape 4735">
              <a:extLst>
                <a:ext uri="{FF2B5EF4-FFF2-40B4-BE49-F238E27FC236}">
                  <a16:creationId xmlns:a16="http://schemas.microsoft.com/office/drawing/2014/main" id="{5B21FD18-B087-40F7-A5F6-BFD48FF1EABA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7" name="Freeform: Shape 4736">
              <a:extLst>
                <a:ext uri="{FF2B5EF4-FFF2-40B4-BE49-F238E27FC236}">
                  <a16:creationId xmlns:a16="http://schemas.microsoft.com/office/drawing/2014/main" id="{1FAD6205-F045-49F9-A34C-00EED53E8555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8" name="Freeform: Shape 4737">
              <a:extLst>
                <a:ext uri="{FF2B5EF4-FFF2-40B4-BE49-F238E27FC236}">
                  <a16:creationId xmlns:a16="http://schemas.microsoft.com/office/drawing/2014/main" id="{F48AF9FB-2980-48DF-8ECF-49D9649956CE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9" name="Freeform: Shape 4738">
              <a:extLst>
                <a:ext uri="{FF2B5EF4-FFF2-40B4-BE49-F238E27FC236}">
                  <a16:creationId xmlns:a16="http://schemas.microsoft.com/office/drawing/2014/main" id="{D7D3BC45-7155-47B1-9CB5-D7D763757D3F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41" name="Group 4740">
            <a:extLst>
              <a:ext uri="{FF2B5EF4-FFF2-40B4-BE49-F238E27FC236}">
                <a16:creationId xmlns:a16="http://schemas.microsoft.com/office/drawing/2014/main" id="{6523C306-9826-4CA4-97CB-6517E5402B3C}"/>
              </a:ext>
            </a:extLst>
          </p:cNvPr>
          <p:cNvGrpSpPr/>
          <p:nvPr/>
        </p:nvGrpSpPr>
        <p:grpSpPr>
          <a:xfrm rot="21341481">
            <a:off x="10018856" y="1908499"/>
            <a:ext cx="430563" cy="437036"/>
            <a:chOff x="6687653" y="4198102"/>
            <a:chExt cx="938538" cy="952647"/>
          </a:xfrm>
        </p:grpSpPr>
        <p:sp>
          <p:nvSpPr>
            <p:cNvPr id="4742" name="Freeform: Shape 4741">
              <a:extLst>
                <a:ext uri="{FF2B5EF4-FFF2-40B4-BE49-F238E27FC236}">
                  <a16:creationId xmlns:a16="http://schemas.microsoft.com/office/drawing/2014/main" id="{7A63EB8F-5A62-4A98-86B0-7102BB70169C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3" name="Freeform: Shape 4742">
              <a:extLst>
                <a:ext uri="{FF2B5EF4-FFF2-40B4-BE49-F238E27FC236}">
                  <a16:creationId xmlns:a16="http://schemas.microsoft.com/office/drawing/2014/main" id="{E8246261-4E5E-4F06-A44C-BFF6A56D81F6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4" name="Freeform: Shape 4743">
              <a:extLst>
                <a:ext uri="{FF2B5EF4-FFF2-40B4-BE49-F238E27FC236}">
                  <a16:creationId xmlns:a16="http://schemas.microsoft.com/office/drawing/2014/main" id="{541FE287-66D5-480F-AA9F-EC0604D472BC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5" name="Freeform: Shape 4744">
              <a:extLst>
                <a:ext uri="{FF2B5EF4-FFF2-40B4-BE49-F238E27FC236}">
                  <a16:creationId xmlns:a16="http://schemas.microsoft.com/office/drawing/2014/main" id="{6F17B0D4-BE62-4F19-9245-D0333AD05E8E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6" name="Freeform: Shape 4745">
              <a:extLst>
                <a:ext uri="{FF2B5EF4-FFF2-40B4-BE49-F238E27FC236}">
                  <a16:creationId xmlns:a16="http://schemas.microsoft.com/office/drawing/2014/main" id="{39BF9F5B-7C51-4654-8F92-950B803E16B2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7" name="Freeform: Shape 4746">
              <a:extLst>
                <a:ext uri="{FF2B5EF4-FFF2-40B4-BE49-F238E27FC236}">
                  <a16:creationId xmlns:a16="http://schemas.microsoft.com/office/drawing/2014/main" id="{CE0254CC-EEDA-40F1-8011-85395F8BC0F0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8" name="Freeform: Shape 4747">
              <a:extLst>
                <a:ext uri="{FF2B5EF4-FFF2-40B4-BE49-F238E27FC236}">
                  <a16:creationId xmlns:a16="http://schemas.microsoft.com/office/drawing/2014/main" id="{1491715A-5EFF-4108-9296-412E974806F6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9" name="Freeform: Shape 4748">
              <a:extLst>
                <a:ext uri="{FF2B5EF4-FFF2-40B4-BE49-F238E27FC236}">
                  <a16:creationId xmlns:a16="http://schemas.microsoft.com/office/drawing/2014/main" id="{AEF1D2DF-5560-49B0-B128-AA5D6B42E76D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0" name="Freeform: Shape 4749">
              <a:extLst>
                <a:ext uri="{FF2B5EF4-FFF2-40B4-BE49-F238E27FC236}">
                  <a16:creationId xmlns:a16="http://schemas.microsoft.com/office/drawing/2014/main" id="{AF05F312-019B-425D-9269-ECA280F2B692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1" name="Freeform: Shape 4750">
              <a:extLst>
                <a:ext uri="{FF2B5EF4-FFF2-40B4-BE49-F238E27FC236}">
                  <a16:creationId xmlns:a16="http://schemas.microsoft.com/office/drawing/2014/main" id="{E508BE57-2988-4EDF-85C9-6C8506D1B937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2" name="Freeform: Shape 4751">
              <a:extLst>
                <a:ext uri="{FF2B5EF4-FFF2-40B4-BE49-F238E27FC236}">
                  <a16:creationId xmlns:a16="http://schemas.microsoft.com/office/drawing/2014/main" id="{3F66B1BC-75A9-422B-8B57-6E799A58FE37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3" name="Freeform: Shape 4752">
              <a:extLst>
                <a:ext uri="{FF2B5EF4-FFF2-40B4-BE49-F238E27FC236}">
                  <a16:creationId xmlns:a16="http://schemas.microsoft.com/office/drawing/2014/main" id="{0F55D3F7-65A9-4BE7-8CD3-A1E091AD7F55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4" name="Freeform: Shape 4753">
              <a:extLst>
                <a:ext uri="{FF2B5EF4-FFF2-40B4-BE49-F238E27FC236}">
                  <a16:creationId xmlns:a16="http://schemas.microsoft.com/office/drawing/2014/main" id="{65FB9E02-7540-4505-B6EE-3CF2D068B8B2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5" name="Freeform: Shape 4754">
              <a:extLst>
                <a:ext uri="{FF2B5EF4-FFF2-40B4-BE49-F238E27FC236}">
                  <a16:creationId xmlns:a16="http://schemas.microsoft.com/office/drawing/2014/main" id="{A0672CBE-F0EC-42ED-80EC-9BD3A069E5BD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6" name="Freeform: Shape 4755">
              <a:extLst>
                <a:ext uri="{FF2B5EF4-FFF2-40B4-BE49-F238E27FC236}">
                  <a16:creationId xmlns:a16="http://schemas.microsoft.com/office/drawing/2014/main" id="{28A633E8-1AC5-4BEB-BE3B-21C57C2E77A0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7" name="Freeform: Shape 4756">
              <a:extLst>
                <a:ext uri="{FF2B5EF4-FFF2-40B4-BE49-F238E27FC236}">
                  <a16:creationId xmlns:a16="http://schemas.microsoft.com/office/drawing/2014/main" id="{864EC5F8-3085-48EE-8FBC-565826585486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8" name="Freeform: Shape 4757">
              <a:extLst>
                <a:ext uri="{FF2B5EF4-FFF2-40B4-BE49-F238E27FC236}">
                  <a16:creationId xmlns:a16="http://schemas.microsoft.com/office/drawing/2014/main" id="{66FDDCFB-3799-4FA8-9625-51AED31AC262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9" name="Freeform: Shape 4758">
              <a:extLst>
                <a:ext uri="{FF2B5EF4-FFF2-40B4-BE49-F238E27FC236}">
                  <a16:creationId xmlns:a16="http://schemas.microsoft.com/office/drawing/2014/main" id="{CF36216C-645C-44D5-8A28-CC0EE31B12B2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0" name="Freeform: Shape 4759">
              <a:extLst>
                <a:ext uri="{FF2B5EF4-FFF2-40B4-BE49-F238E27FC236}">
                  <a16:creationId xmlns:a16="http://schemas.microsoft.com/office/drawing/2014/main" id="{BF9CC991-393E-4D0F-B42C-461DE0E32338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1" name="Freeform: Shape 4760">
              <a:extLst>
                <a:ext uri="{FF2B5EF4-FFF2-40B4-BE49-F238E27FC236}">
                  <a16:creationId xmlns:a16="http://schemas.microsoft.com/office/drawing/2014/main" id="{EED70935-3A47-4595-A53B-293A0A347C61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2" name="Freeform: Shape 4761">
              <a:extLst>
                <a:ext uri="{FF2B5EF4-FFF2-40B4-BE49-F238E27FC236}">
                  <a16:creationId xmlns:a16="http://schemas.microsoft.com/office/drawing/2014/main" id="{3FFC2C89-B3CA-4D69-B8E7-04BCE26C4CBF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3" name="Freeform: Shape 4762">
              <a:extLst>
                <a:ext uri="{FF2B5EF4-FFF2-40B4-BE49-F238E27FC236}">
                  <a16:creationId xmlns:a16="http://schemas.microsoft.com/office/drawing/2014/main" id="{7FECEE31-723D-42A8-9596-E83B13E6A14D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4" name="Freeform: Shape 4763">
              <a:extLst>
                <a:ext uri="{FF2B5EF4-FFF2-40B4-BE49-F238E27FC236}">
                  <a16:creationId xmlns:a16="http://schemas.microsoft.com/office/drawing/2014/main" id="{DCC93663-3D9A-4137-B37B-063C512910ED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5" name="Freeform: Shape 4764">
              <a:extLst>
                <a:ext uri="{FF2B5EF4-FFF2-40B4-BE49-F238E27FC236}">
                  <a16:creationId xmlns:a16="http://schemas.microsoft.com/office/drawing/2014/main" id="{A07CA0CD-D91A-413A-9FCA-C4C4043178EC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6" name="Freeform: Shape 4765">
              <a:extLst>
                <a:ext uri="{FF2B5EF4-FFF2-40B4-BE49-F238E27FC236}">
                  <a16:creationId xmlns:a16="http://schemas.microsoft.com/office/drawing/2014/main" id="{BF7726F8-431A-4D4E-B5C4-72167626CF71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7" name="Freeform: Shape 4766">
              <a:extLst>
                <a:ext uri="{FF2B5EF4-FFF2-40B4-BE49-F238E27FC236}">
                  <a16:creationId xmlns:a16="http://schemas.microsoft.com/office/drawing/2014/main" id="{623CD49A-2AD2-474C-BBA9-63A835562F00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8" name="Freeform: Shape 4767">
              <a:extLst>
                <a:ext uri="{FF2B5EF4-FFF2-40B4-BE49-F238E27FC236}">
                  <a16:creationId xmlns:a16="http://schemas.microsoft.com/office/drawing/2014/main" id="{1C5D00DF-17BE-4113-AC45-810298A79D52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9" name="Freeform: Shape 4768">
              <a:extLst>
                <a:ext uri="{FF2B5EF4-FFF2-40B4-BE49-F238E27FC236}">
                  <a16:creationId xmlns:a16="http://schemas.microsoft.com/office/drawing/2014/main" id="{106FA52C-D1D4-450B-A682-497D759B179D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0" name="Freeform: Shape 4769">
              <a:extLst>
                <a:ext uri="{FF2B5EF4-FFF2-40B4-BE49-F238E27FC236}">
                  <a16:creationId xmlns:a16="http://schemas.microsoft.com/office/drawing/2014/main" id="{1C19419D-1024-4199-96B8-737208D4636D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1" name="Freeform: Shape 4770">
              <a:extLst>
                <a:ext uri="{FF2B5EF4-FFF2-40B4-BE49-F238E27FC236}">
                  <a16:creationId xmlns:a16="http://schemas.microsoft.com/office/drawing/2014/main" id="{82B56742-FDDE-4750-8F64-614764E55F13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2" name="Freeform: Shape 4771">
              <a:extLst>
                <a:ext uri="{FF2B5EF4-FFF2-40B4-BE49-F238E27FC236}">
                  <a16:creationId xmlns:a16="http://schemas.microsoft.com/office/drawing/2014/main" id="{912BDC36-9919-41B7-9482-333BE109D67B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3" name="Freeform: Shape 4772">
              <a:extLst>
                <a:ext uri="{FF2B5EF4-FFF2-40B4-BE49-F238E27FC236}">
                  <a16:creationId xmlns:a16="http://schemas.microsoft.com/office/drawing/2014/main" id="{CCB13ED0-9BC4-4834-B7C2-7460E9ABA1B6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4" name="Freeform: Shape 4773">
              <a:extLst>
                <a:ext uri="{FF2B5EF4-FFF2-40B4-BE49-F238E27FC236}">
                  <a16:creationId xmlns:a16="http://schemas.microsoft.com/office/drawing/2014/main" id="{1FCDA452-C726-43FC-A1BB-0BC68DC8F6D7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5" name="Freeform: Shape 4774">
              <a:extLst>
                <a:ext uri="{FF2B5EF4-FFF2-40B4-BE49-F238E27FC236}">
                  <a16:creationId xmlns:a16="http://schemas.microsoft.com/office/drawing/2014/main" id="{B9A8EB20-81BC-4A0A-B1C1-7523FC72E2E0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6" name="Freeform: Shape 4775">
              <a:extLst>
                <a:ext uri="{FF2B5EF4-FFF2-40B4-BE49-F238E27FC236}">
                  <a16:creationId xmlns:a16="http://schemas.microsoft.com/office/drawing/2014/main" id="{F2EC18DA-7582-427E-B456-02FD13029764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7" name="Freeform: Shape 4776">
              <a:extLst>
                <a:ext uri="{FF2B5EF4-FFF2-40B4-BE49-F238E27FC236}">
                  <a16:creationId xmlns:a16="http://schemas.microsoft.com/office/drawing/2014/main" id="{25095574-7177-4690-91F1-9D8A47DFF455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8" name="Freeform: Shape 4777">
              <a:extLst>
                <a:ext uri="{FF2B5EF4-FFF2-40B4-BE49-F238E27FC236}">
                  <a16:creationId xmlns:a16="http://schemas.microsoft.com/office/drawing/2014/main" id="{69CEA452-B4D5-47D2-93C1-BAD7F60D96A6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9" name="Freeform: Shape 4778">
              <a:extLst>
                <a:ext uri="{FF2B5EF4-FFF2-40B4-BE49-F238E27FC236}">
                  <a16:creationId xmlns:a16="http://schemas.microsoft.com/office/drawing/2014/main" id="{3559E3AD-2F0C-449E-B81A-25C2CA4E5F21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0" name="Freeform: Shape 4779">
              <a:extLst>
                <a:ext uri="{FF2B5EF4-FFF2-40B4-BE49-F238E27FC236}">
                  <a16:creationId xmlns:a16="http://schemas.microsoft.com/office/drawing/2014/main" id="{B9E55858-6D8E-484F-BAFB-9B4EB8ACFE2B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1" name="Freeform: Shape 4780">
              <a:extLst>
                <a:ext uri="{FF2B5EF4-FFF2-40B4-BE49-F238E27FC236}">
                  <a16:creationId xmlns:a16="http://schemas.microsoft.com/office/drawing/2014/main" id="{20372286-288E-4A03-9C03-9A0DABE9B78E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2" name="Freeform: Shape 4781">
              <a:extLst>
                <a:ext uri="{FF2B5EF4-FFF2-40B4-BE49-F238E27FC236}">
                  <a16:creationId xmlns:a16="http://schemas.microsoft.com/office/drawing/2014/main" id="{AC900177-9ECA-42BD-8091-2D48043937D2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3" name="Freeform: Shape 4782">
              <a:extLst>
                <a:ext uri="{FF2B5EF4-FFF2-40B4-BE49-F238E27FC236}">
                  <a16:creationId xmlns:a16="http://schemas.microsoft.com/office/drawing/2014/main" id="{CAB5D857-CEEC-4819-BD02-94DE132C7C22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4" name="Freeform: Shape 4783">
              <a:extLst>
                <a:ext uri="{FF2B5EF4-FFF2-40B4-BE49-F238E27FC236}">
                  <a16:creationId xmlns:a16="http://schemas.microsoft.com/office/drawing/2014/main" id="{8CAFDE6E-45CC-4F5B-B734-C881C40FED81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5" name="Freeform: Shape 4784">
              <a:extLst>
                <a:ext uri="{FF2B5EF4-FFF2-40B4-BE49-F238E27FC236}">
                  <a16:creationId xmlns:a16="http://schemas.microsoft.com/office/drawing/2014/main" id="{65BC5E4B-4055-44AB-815A-AA81CD6C423A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6" name="Freeform: Shape 4785">
              <a:extLst>
                <a:ext uri="{FF2B5EF4-FFF2-40B4-BE49-F238E27FC236}">
                  <a16:creationId xmlns:a16="http://schemas.microsoft.com/office/drawing/2014/main" id="{F0DFF6A5-9443-492A-87E1-E87553F6EA87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7" name="Freeform: Shape 4786">
              <a:extLst>
                <a:ext uri="{FF2B5EF4-FFF2-40B4-BE49-F238E27FC236}">
                  <a16:creationId xmlns:a16="http://schemas.microsoft.com/office/drawing/2014/main" id="{CC3D02E6-DE88-4AF4-8FC6-0A687F5EDBB7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8" name="Freeform: Shape 4787">
              <a:extLst>
                <a:ext uri="{FF2B5EF4-FFF2-40B4-BE49-F238E27FC236}">
                  <a16:creationId xmlns:a16="http://schemas.microsoft.com/office/drawing/2014/main" id="{E42D733A-B256-46D2-A45B-EA575845837E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9" name="Freeform: Shape 4788">
              <a:extLst>
                <a:ext uri="{FF2B5EF4-FFF2-40B4-BE49-F238E27FC236}">
                  <a16:creationId xmlns:a16="http://schemas.microsoft.com/office/drawing/2014/main" id="{EB04AC57-0045-4E39-B0ED-FC333A666CF1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0" name="Freeform: Shape 4789">
              <a:extLst>
                <a:ext uri="{FF2B5EF4-FFF2-40B4-BE49-F238E27FC236}">
                  <a16:creationId xmlns:a16="http://schemas.microsoft.com/office/drawing/2014/main" id="{2DB0B4E1-48D6-4A76-8F50-61275515D6AD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1" name="Freeform: Shape 4790">
              <a:extLst>
                <a:ext uri="{FF2B5EF4-FFF2-40B4-BE49-F238E27FC236}">
                  <a16:creationId xmlns:a16="http://schemas.microsoft.com/office/drawing/2014/main" id="{6109A5A4-44B7-4163-B25A-D65D279DDBE5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2" name="Freeform: Shape 4791">
              <a:extLst>
                <a:ext uri="{FF2B5EF4-FFF2-40B4-BE49-F238E27FC236}">
                  <a16:creationId xmlns:a16="http://schemas.microsoft.com/office/drawing/2014/main" id="{27C0DE61-6AA0-4983-B383-FD1E25FDE693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3" name="Freeform: Shape 4792">
              <a:extLst>
                <a:ext uri="{FF2B5EF4-FFF2-40B4-BE49-F238E27FC236}">
                  <a16:creationId xmlns:a16="http://schemas.microsoft.com/office/drawing/2014/main" id="{3208FD04-A02F-47F2-BF5D-0393382A35ED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4" name="Freeform: Shape 4793">
              <a:extLst>
                <a:ext uri="{FF2B5EF4-FFF2-40B4-BE49-F238E27FC236}">
                  <a16:creationId xmlns:a16="http://schemas.microsoft.com/office/drawing/2014/main" id="{648A4F79-E44E-4A00-B202-68755E70CC21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5" name="Freeform: Shape 4794">
              <a:extLst>
                <a:ext uri="{FF2B5EF4-FFF2-40B4-BE49-F238E27FC236}">
                  <a16:creationId xmlns:a16="http://schemas.microsoft.com/office/drawing/2014/main" id="{DDD6FEE8-B56D-4DE7-B35D-C19730CB9FEB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6" name="Freeform: Shape 4795">
              <a:extLst>
                <a:ext uri="{FF2B5EF4-FFF2-40B4-BE49-F238E27FC236}">
                  <a16:creationId xmlns:a16="http://schemas.microsoft.com/office/drawing/2014/main" id="{3231ECB3-57C5-4D7C-A183-49BC987EBCE1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7" name="Freeform: Shape 4796">
              <a:extLst>
                <a:ext uri="{FF2B5EF4-FFF2-40B4-BE49-F238E27FC236}">
                  <a16:creationId xmlns:a16="http://schemas.microsoft.com/office/drawing/2014/main" id="{AE24F9F3-5D3A-4F1C-B047-D52CB1E8592C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8" name="Freeform: Shape 4797">
              <a:extLst>
                <a:ext uri="{FF2B5EF4-FFF2-40B4-BE49-F238E27FC236}">
                  <a16:creationId xmlns:a16="http://schemas.microsoft.com/office/drawing/2014/main" id="{54E3637C-1391-4F34-A602-B3F0118633AA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9" name="Freeform: Shape 4798">
              <a:extLst>
                <a:ext uri="{FF2B5EF4-FFF2-40B4-BE49-F238E27FC236}">
                  <a16:creationId xmlns:a16="http://schemas.microsoft.com/office/drawing/2014/main" id="{5F7F9F03-0E8B-4637-8577-C082EE42864A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0" name="Freeform: Shape 4799">
              <a:extLst>
                <a:ext uri="{FF2B5EF4-FFF2-40B4-BE49-F238E27FC236}">
                  <a16:creationId xmlns:a16="http://schemas.microsoft.com/office/drawing/2014/main" id="{225F1CDA-0386-49EE-A884-DB9237712E22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1" name="Freeform: Shape 4800">
              <a:extLst>
                <a:ext uri="{FF2B5EF4-FFF2-40B4-BE49-F238E27FC236}">
                  <a16:creationId xmlns:a16="http://schemas.microsoft.com/office/drawing/2014/main" id="{95326A4A-81A7-4E41-BCCE-F65945641001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2" name="Freeform: Shape 4801">
              <a:extLst>
                <a:ext uri="{FF2B5EF4-FFF2-40B4-BE49-F238E27FC236}">
                  <a16:creationId xmlns:a16="http://schemas.microsoft.com/office/drawing/2014/main" id="{0A6F5EA2-230B-4500-804D-6DB6F2D3D355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3" name="Freeform: Shape 4802">
              <a:extLst>
                <a:ext uri="{FF2B5EF4-FFF2-40B4-BE49-F238E27FC236}">
                  <a16:creationId xmlns:a16="http://schemas.microsoft.com/office/drawing/2014/main" id="{EF5276F5-E30D-4141-B9A2-E962D1DC4B31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4" name="Freeform: Shape 4803">
              <a:extLst>
                <a:ext uri="{FF2B5EF4-FFF2-40B4-BE49-F238E27FC236}">
                  <a16:creationId xmlns:a16="http://schemas.microsoft.com/office/drawing/2014/main" id="{1DC2B87D-4869-4E57-ABB4-D7C66F2F9673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5" name="Freeform: Shape 4804">
              <a:extLst>
                <a:ext uri="{FF2B5EF4-FFF2-40B4-BE49-F238E27FC236}">
                  <a16:creationId xmlns:a16="http://schemas.microsoft.com/office/drawing/2014/main" id="{799642B0-C4CB-4B9D-AF82-17521ABDFD25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6" name="Freeform: Shape 4805">
              <a:extLst>
                <a:ext uri="{FF2B5EF4-FFF2-40B4-BE49-F238E27FC236}">
                  <a16:creationId xmlns:a16="http://schemas.microsoft.com/office/drawing/2014/main" id="{BC4B318A-4DD1-486D-867D-72F4D1AF4C35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7" name="Freeform: Shape 4806">
              <a:extLst>
                <a:ext uri="{FF2B5EF4-FFF2-40B4-BE49-F238E27FC236}">
                  <a16:creationId xmlns:a16="http://schemas.microsoft.com/office/drawing/2014/main" id="{36E44ED6-8551-451E-9D86-4DCD3B137E09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8" name="Freeform: Shape 4807">
              <a:extLst>
                <a:ext uri="{FF2B5EF4-FFF2-40B4-BE49-F238E27FC236}">
                  <a16:creationId xmlns:a16="http://schemas.microsoft.com/office/drawing/2014/main" id="{0E195D87-49EA-4390-86D8-93ED0DA88ED1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9" name="Freeform: Shape 4808">
              <a:extLst>
                <a:ext uri="{FF2B5EF4-FFF2-40B4-BE49-F238E27FC236}">
                  <a16:creationId xmlns:a16="http://schemas.microsoft.com/office/drawing/2014/main" id="{558963AE-31D8-4603-9D4D-7CA588461D3C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0" name="Freeform: Shape 4809">
              <a:extLst>
                <a:ext uri="{FF2B5EF4-FFF2-40B4-BE49-F238E27FC236}">
                  <a16:creationId xmlns:a16="http://schemas.microsoft.com/office/drawing/2014/main" id="{A6A770AA-334A-4899-8ECB-F40FD6E402C3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1" name="Freeform: Shape 4810">
              <a:extLst>
                <a:ext uri="{FF2B5EF4-FFF2-40B4-BE49-F238E27FC236}">
                  <a16:creationId xmlns:a16="http://schemas.microsoft.com/office/drawing/2014/main" id="{C5954B0D-74AD-40DD-8DCA-56982D3832DA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2" name="Freeform: Shape 4811">
              <a:extLst>
                <a:ext uri="{FF2B5EF4-FFF2-40B4-BE49-F238E27FC236}">
                  <a16:creationId xmlns:a16="http://schemas.microsoft.com/office/drawing/2014/main" id="{358FC7A6-EE03-40F4-B2A3-1387F06B9E73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3" name="Freeform: Shape 4812">
              <a:extLst>
                <a:ext uri="{FF2B5EF4-FFF2-40B4-BE49-F238E27FC236}">
                  <a16:creationId xmlns:a16="http://schemas.microsoft.com/office/drawing/2014/main" id="{735F8CEC-A158-4FA7-8C60-FB9EAAB442CF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4" name="Freeform: Shape 4813">
              <a:extLst>
                <a:ext uri="{FF2B5EF4-FFF2-40B4-BE49-F238E27FC236}">
                  <a16:creationId xmlns:a16="http://schemas.microsoft.com/office/drawing/2014/main" id="{F082A807-8F86-4A4F-AC33-930FA60E22B5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5" name="Freeform: Shape 4814">
              <a:extLst>
                <a:ext uri="{FF2B5EF4-FFF2-40B4-BE49-F238E27FC236}">
                  <a16:creationId xmlns:a16="http://schemas.microsoft.com/office/drawing/2014/main" id="{F4754082-FA69-4690-92DD-281660430CD2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6" name="Freeform: Shape 4815">
              <a:extLst>
                <a:ext uri="{FF2B5EF4-FFF2-40B4-BE49-F238E27FC236}">
                  <a16:creationId xmlns:a16="http://schemas.microsoft.com/office/drawing/2014/main" id="{754A164F-63F4-4575-B618-EBA8B267418D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7" name="Freeform: Shape 4816">
              <a:extLst>
                <a:ext uri="{FF2B5EF4-FFF2-40B4-BE49-F238E27FC236}">
                  <a16:creationId xmlns:a16="http://schemas.microsoft.com/office/drawing/2014/main" id="{8792C89E-799B-4738-9ED8-7CAB6B34C131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8" name="Freeform: Shape 4817">
              <a:extLst>
                <a:ext uri="{FF2B5EF4-FFF2-40B4-BE49-F238E27FC236}">
                  <a16:creationId xmlns:a16="http://schemas.microsoft.com/office/drawing/2014/main" id="{1F1E70C1-9BAF-48EC-8A75-A91839A30386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9" name="Freeform: Shape 4818">
              <a:extLst>
                <a:ext uri="{FF2B5EF4-FFF2-40B4-BE49-F238E27FC236}">
                  <a16:creationId xmlns:a16="http://schemas.microsoft.com/office/drawing/2014/main" id="{BD7440DD-F923-410A-9147-F6715E69F381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0" name="Freeform: Shape 4819">
              <a:extLst>
                <a:ext uri="{FF2B5EF4-FFF2-40B4-BE49-F238E27FC236}">
                  <a16:creationId xmlns:a16="http://schemas.microsoft.com/office/drawing/2014/main" id="{135493F9-8364-4D3A-839D-804EA20C8C5A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1" name="Freeform: Shape 4820">
              <a:extLst>
                <a:ext uri="{FF2B5EF4-FFF2-40B4-BE49-F238E27FC236}">
                  <a16:creationId xmlns:a16="http://schemas.microsoft.com/office/drawing/2014/main" id="{17ADF16D-9F40-4FC2-9095-4705437B43D8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2" name="Freeform: Shape 4821">
              <a:extLst>
                <a:ext uri="{FF2B5EF4-FFF2-40B4-BE49-F238E27FC236}">
                  <a16:creationId xmlns:a16="http://schemas.microsoft.com/office/drawing/2014/main" id="{4C56E7BA-AE61-44C1-8470-3110FA9DD7A9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3" name="Freeform: Shape 4822">
              <a:extLst>
                <a:ext uri="{FF2B5EF4-FFF2-40B4-BE49-F238E27FC236}">
                  <a16:creationId xmlns:a16="http://schemas.microsoft.com/office/drawing/2014/main" id="{0F34CBEF-140A-475F-A6AE-68C0460D5D0E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4" name="Freeform: Shape 4823">
              <a:extLst>
                <a:ext uri="{FF2B5EF4-FFF2-40B4-BE49-F238E27FC236}">
                  <a16:creationId xmlns:a16="http://schemas.microsoft.com/office/drawing/2014/main" id="{B2049445-90CA-488D-89F1-968D6B734ADF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5" name="Freeform: Shape 4824">
              <a:extLst>
                <a:ext uri="{FF2B5EF4-FFF2-40B4-BE49-F238E27FC236}">
                  <a16:creationId xmlns:a16="http://schemas.microsoft.com/office/drawing/2014/main" id="{BF046143-F2F0-4409-A93E-D2E59ABA6BDA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6" name="Freeform: Shape 4825">
              <a:extLst>
                <a:ext uri="{FF2B5EF4-FFF2-40B4-BE49-F238E27FC236}">
                  <a16:creationId xmlns:a16="http://schemas.microsoft.com/office/drawing/2014/main" id="{8E46201B-E493-4532-9A75-CE7089550032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7" name="Freeform: Shape 4826">
              <a:extLst>
                <a:ext uri="{FF2B5EF4-FFF2-40B4-BE49-F238E27FC236}">
                  <a16:creationId xmlns:a16="http://schemas.microsoft.com/office/drawing/2014/main" id="{52DB10A8-9DB7-4D36-A0B7-352646937D8F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8" name="Freeform: Shape 4827">
              <a:extLst>
                <a:ext uri="{FF2B5EF4-FFF2-40B4-BE49-F238E27FC236}">
                  <a16:creationId xmlns:a16="http://schemas.microsoft.com/office/drawing/2014/main" id="{EFD56E91-0CB0-43EB-A861-A4DBCA0BF208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9" name="Freeform: Shape 4828">
              <a:extLst>
                <a:ext uri="{FF2B5EF4-FFF2-40B4-BE49-F238E27FC236}">
                  <a16:creationId xmlns:a16="http://schemas.microsoft.com/office/drawing/2014/main" id="{017D02BD-3FCF-4456-93F2-2D16B25F9618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0" name="Freeform: Shape 4829">
              <a:extLst>
                <a:ext uri="{FF2B5EF4-FFF2-40B4-BE49-F238E27FC236}">
                  <a16:creationId xmlns:a16="http://schemas.microsoft.com/office/drawing/2014/main" id="{4F84EC3F-63E0-45C1-93E4-E9B116600EBC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1" name="Freeform: Shape 4830">
              <a:extLst>
                <a:ext uri="{FF2B5EF4-FFF2-40B4-BE49-F238E27FC236}">
                  <a16:creationId xmlns:a16="http://schemas.microsoft.com/office/drawing/2014/main" id="{E4CE5BEB-564B-47A7-B2F9-27317480B962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2" name="Freeform: Shape 4831">
              <a:extLst>
                <a:ext uri="{FF2B5EF4-FFF2-40B4-BE49-F238E27FC236}">
                  <a16:creationId xmlns:a16="http://schemas.microsoft.com/office/drawing/2014/main" id="{52C076BF-C607-4A8D-819D-A07D4354DE04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3" name="Freeform: Shape 4832">
              <a:extLst>
                <a:ext uri="{FF2B5EF4-FFF2-40B4-BE49-F238E27FC236}">
                  <a16:creationId xmlns:a16="http://schemas.microsoft.com/office/drawing/2014/main" id="{5E52347A-CAE4-4C6E-B926-2514175C7095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4" name="Freeform: Shape 4833">
              <a:extLst>
                <a:ext uri="{FF2B5EF4-FFF2-40B4-BE49-F238E27FC236}">
                  <a16:creationId xmlns:a16="http://schemas.microsoft.com/office/drawing/2014/main" id="{778B107D-89FE-4086-90DA-AC6FC5E8E79E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5" name="Freeform: Shape 4834">
              <a:extLst>
                <a:ext uri="{FF2B5EF4-FFF2-40B4-BE49-F238E27FC236}">
                  <a16:creationId xmlns:a16="http://schemas.microsoft.com/office/drawing/2014/main" id="{AAE22E8C-2F23-48C6-BD42-1A8849773663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6" name="Freeform: Shape 4835">
              <a:extLst>
                <a:ext uri="{FF2B5EF4-FFF2-40B4-BE49-F238E27FC236}">
                  <a16:creationId xmlns:a16="http://schemas.microsoft.com/office/drawing/2014/main" id="{85AA5507-F403-4770-A2C0-0CECE468E42D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7" name="Freeform: Shape 4836">
              <a:extLst>
                <a:ext uri="{FF2B5EF4-FFF2-40B4-BE49-F238E27FC236}">
                  <a16:creationId xmlns:a16="http://schemas.microsoft.com/office/drawing/2014/main" id="{25BB91F9-54F2-45CE-9F63-191D6360E810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8" name="Freeform: Shape 4837">
              <a:extLst>
                <a:ext uri="{FF2B5EF4-FFF2-40B4-BE49-F238E27FC236}">
                  <a16:creationId xmlns:a16="http://schemas.microsoft.com/office/drawing/2014/main" id="{7C528E8E-D6AA-4708-AA80-65FF2B76904E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9" name="Freeform: Shape 4838">
              <a:extLst>
                <a:ext uri="{FF2B5EF4-FFF2-40B4-BE49-F238E27FC236}">
                  <a16:creationId xmlns:a16="http://schemas.microsoft.com/office/drawing/2014/main" id="{EDB167B3-D1D9-4C84-9D81-625D7D2EA8A2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0" name="Freeform: Shape 4839">
              <a:extLst>
                <a:ext uri="{FF2B5EF4-FFF2-40B4-BE49-F238E27FC236}">
                  <a16:creationId xmlns:a16="http://schemas.microsoft.com/office/drawing/2014/main" id="{2F7FAD74-6A7A-4098-ADE9-8388FE6BE8CE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1" name="Freeform: Shape 4840">
              <a:extLst>
                <a:ext uri="{FF2B5EF4-FFF2-40B4-BE49-F238E27FC236}">
                  <a16:creationId xmlns:a16="http://schemas.microsoft.com/office/drawing/2014/main" id="{8FC3888C-C3FD-4950-B65F-215C8D80654C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2" name="Freeform: Shape 4841">
              <a:extLst>
                <a:ext uri="{FF2B5EF4-FFF2-40B4-BE49-F238E27FC236}">
                  <a16:creationId xmlns:a16="http://schemas.microsoft.com/office/drawing/2014/main" id="{E04F2B16-47BC-4E5A-9749-951C022C4145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3" name="Freeform: Shape 4842">
              <a:extLst>
                <a:ext uri="{FF2B5EF4-FFF2-40B4-BE49-F238E27FC236}">
                  <a16:creationId xmlns:a16="http://schemas.microsoft.com/office/drawing/2014/main" id="{A3747ABE-C5B2-42C3-80B0-DDBBD58A42A4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4" name="Freeform: Shape 4843">
              <a:extLst>
                <a:ext uri="{FF2B5EF4-FFF2-40B4-BE49-F238E27FC236}">
                  <a16:creationId xmlns:a16="http://schemas.microsoft.com/office/drawing/2014/main" id="{4ECB8D81-F9C6-414E-852F-1AC870015819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5" name="Freeform: Shape 4844">
              <a:extLst>
                <a:ext uri="{FF2B5EF4-FFF2-40B4-BE49-F238E27FC236}">
                  <a16:creationId xmlns:a16="http://schemas.microsoft.com/office/drawing/2014/main" id="{8FC29D3E-A8A1-433C-9242-86090FF88324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6" name="Freeform: Shape 4845">
              <a:extLst>
                <a:ext uri="{FF2B5EF4-FFF2-40B4-BE49-F238E27FC236}">
                  <a16:creationId xmlns:a16="http://schemas.microsoft.com/office/drawing/2014/main" id="{0E431175-7F92-4411-B26D-A68DFE0DC981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7" name="Freeform: Shape 4846">
              <a:extLst>
                <a:ext uri="{FF2B5EF4-FFF2-40B4-BE49-F238E27FC236}">
                  <a16:creationId xmlns:a16="http://schemas.microsoft.com/office/drawing/2014/main" id="{055F822B-6BBF-4F07-9250-C097212DD791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8" name="Freeform: Shape 4847">
              <a:extLst>
                <a:ext uri="{FF2B5EF4-FFF2-40B4-BE49-F238E27FC236}">
                  <a16:creationId xmlns:a16="http://schemas.microsoft.com/office/drawing/2014/main" id="{E08BD034-9693-43CB-9769-8C50042A6821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9" name="Freeform: Shape 4848">
              <a:extLst>
                <a:ext uri="{FF2B5EF4-FFF2-40B4-BE49-F238E27FC236}">
                  <a16:creationId xmlns:a16="http://schemas.microsoft.com/office/drawing/2014/main" id="{ED369DE0-497F-445B-BA3B-94F395F7F8FF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0" name="Freeform: Shape 4849">
              <a:extLst>
                <a:ext uri="{FF2B5EF4-FFF2-40B4-BE49-F238E27FC236}">
                  <a16:creationId xmlns:a16="http://schemas.microsoft.com/office/drawing/2014/main" id="{89202774-F69F-478D-97AE-D00EF3723825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1" name="Freeform: Shape 4850">
              <a:extLst>
                <a:ext uri="{FF2B5EF4-FFF2-40B4-BE49-F238E27FC236}">
                  <a16:creationId xmlns:a16="http://schemas.microsoft.com/office/drawing/2014/main" id="{E9E541E5-76FE-497C-A26E-693861FB7DC3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2" name="Freeform: Shape 4851">
              <a:extLst>
                <a:ext uri="{FF2B5EF4-FFF2-40B4-BE49-F238E27FC236}">
                  <a16:creationId xmlns:a16="http://schemas.microsoft.com/office/drawing/2014/main" id="{57EE077C-F2AD-46A2-9AD5-9C7CA8FB6716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3" name="Freeform: Shape 4852">
              <a:extLst>
                <a:ext uri="{FF2B5EF4-FFF2-40B4-BE49-F238E27FC236}">
                  <a16:creationId xmlns:a16="http://schemas.microsoft.com/office/drawing/2014/main" id="{DA12B87F-8FCE-47C2-B0C8-BC07DEBBBD4B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4" name="Freeform: Shape 4853">
              <a:extLst>
                <a:ext uri="{FF2B5EF4-FFF2-40B4-BE49-F238E27FC236}">
                  <a16:creationId xmlns:a16="http://schemas.microsoft.com/office/drawing/2014/main" id="{E0890EAE-A344-455A-9038-AC8307B84962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5" name="Freeform: Shape 4854">
              <a:extLst>
                <a:ext uri="{FF2B5EF4-FFF2-40B4-BE49-F238E27FC236}">
                  <a16:creationId xmlns:a16="http://schemas.microsoft.com/office/drawing/2014/main" id="{33480EE9-9B80-4AD7-82D6-C46973B1678C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6" name="Freeform: Shape 4855">
              <a:extLst>
                <a:ext uri="{FF2B5EF4-FFF2-40B4-BE49-F238E27FC236}">
                  <a16:creationId xmlns:a16="http://schemas.microsoft.com/office/drawing/2014/main" id="{1121B2CC-ECF0-4D69-870B-AD3F193065AB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7" name="Freeform: Shape 4856">
              <a:extLst>
                <a:ext uri="{FF2B5EF4-FFF2-40B4-BE49-F238E27FC236}">
                  <a16:creationId xmlns:a16="http://schemas.microsoft.com/office/drawing/2014/main" id="{F639C7FF-B359-4170-BE8A-5C3B19F41243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8" name="Freeform: Shape 4857">
              <a:extLst>
                <a:ext uri="{FF2B5EF4-FFF2-40B4-BE49-F238E27FC236}">
                  <a16:creationId xmlns:a16="http://schemas.microsoft.com/office/drawing/2014/main" id="{FC95996D-F56A-415C-AC15-7402BB8816F6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9" name="Freeform: Shape 4858">
              <a:extLst>
                <a:ext uri="{FF2B5EF4-FFF2-40B4-BE49-F238E27FC236}">
                  <a16:creationId xmlns:a16="http://schemas.microsoft.com/office/drawing/2014/main" id="{C74455FF-5948-4AC0-9F6F-D7664965A58A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0" name="Freeform: Shape 4859">
              <a:extLst>
                <a:ext uri="{FF2B5EF4-FFF2-40B4-BE49-F238E27FC236}">
                  <a16:creationId xmlns:a16="http://schemas.microsoft.com/office/drawing/2014/main" id="{80401A2C-F8AF-4A6A-BEC7-1DEE6A1ECD11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1" name="Freeform: Shape 4860">
              <a:extLst>
                <a:ext uri="{FF2B5EF4-FFF2-40B4-BE49-F238E27FC236}">
                  <a16:creationId xmlns:a16="http://schemas.microsoft.com/office/drawing/2014/main" id="{1C1A57D4-C6BC-4D8F-BBB7-2EFDF815C92D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2" name="Freeform: Shape 4861">
              <a:extLst>
                <a:ext uri="{FF2B5EF4-FFF2-40B4-BE49-F238E27FC236}">
                  <a16:creationId xmlns:a16="http://schemas.microsoft.com/office/drawing/2014/main" id="{730B219F-E30A-4E2F-83B4-51B761967CD6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3" name="Freeform: Shape 4862">
              <a:extLst>
                <a:ext uri="{FF2B5EF4-FFF2-40B4-BE49-F238E27FC236}">
                  <a16:creationId xmlns:a16="http://schemas.microsoft.com/office/drawing/2014/main" id="{303B71EA-28B2-4547-B185-54D46AAA8684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4" name="Freeform: Shape 4863">
              <a:extLst>
                <a:ext uri="{FF2B5EF4-FFF2-40B4-BE49-F238E27FC236}">
                  <a16:creationId xmlns:a16="http://schemas.microsoft.com/office/drawing/2014/main" id="{C89F9B5B-8717-4785-9A52-A722C7902E10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5" name="Freeform: Shape 4864">
              <a:extLst>
                <a:ext uri="{FF2B5EF4-FFF2-40B4-BE49-F238E27FC236}">
                  <a16:creationId xmlns:a16="http://schemas.microsoft.com/office/drawing/2014/main" id="{601E9492-DD1A-4FD7-815C-CDABF39563C5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6" name="Freeform: Shape 4865">
              <a:extLst>
                <a:ext uri="{FF2B5EF4-FFF2-40B4-BE49-F238E27FC236}">
                  <a16:creationId xmlns:a16="http://schemas.microsoft.com/office/drawing/2014/main" id="{D0B3ADD0-F6A3-477C-A4CC-6A1BCBF18E09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7" name="Freeform: Shape 4866">
              <a:extLst>
                <a:ext uri="{FF2B5EF4-FFF2-40B4-BE49-F238E27FC236}">
                  <a16:creationId xmlns:a16="http://schemas.microsoft.com/office/drawing/2014/main" id="{B7B26ACF-E342-4A33-AC96-28BAA8706C93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8" name="Freeform: Shape 4867">
              <a:extLst>
                <a:ext uri="{FF2B5EF4-FFF2-40B4-BE49-F238E27FC236}">
                  <a16:creationId xmlns:a16="http://schemas.microsoft.com/office/drawing/2014/main" id="{B152AC85-F796-4209-9F8F-C3B3E44281C1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9" name="Freeform: Shape 4868">
              <a:extLst>
                <a:ext uri="{FF2B5EF4-FFF2-40B4-BE49-F238E27FC236}">
                  <a16:creationId xmlns:a16="http://schemas.microsoft.com/office/drawing/2014/main" id="{0CDFA692-280B-4E8B-8D4E-5CEB6E88CFFE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0" name="Freeform: Shape 4869">
              <a:extLst>
                <a:ext uri="{FF2B5EF4-FFF2-40B4-BE49-F238E27FC236}">
                  <a16:creationId xmlns:a16="http://schemas.microsoft.com/office/drawing/2014/main" id="{D605308B-8E25-43D2-9403-A17F0D55DEAA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1" name="Freeform: Shape 4870">
              <a:extLst>
                <a:ext uri="{FF2B5EF4-FFF2-40B4-BE49-F238E27FC236}">
                  <a16:creationId xmlns:a16="http://schemas.microsoft.com/office/drawing/2014/main" id="{BD909618-7E7F-4E3B-A28A-08783F0FDA07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2" name="Freeform: Shape 4871">
              <a:extLst>
                <a:ext uri="{FF2B5EF4-FFF2-40B4-BE49-F238E27FC236}">
                  <a16:creationId xmlns:a16="http://schemas.microsoft.com/office/drawing/2014/main" id="{48BA8677-ED09-43F1-B0E4-68FC309C6E4F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3" name="Freeform: Shape 4872">
              <a:extLst>
                <a:ext uri="{FF2B5EF4-FFF2-40B4-BE49-F238E27FC236}">
                  <a16:creationId xmlns:a16="http://schemas.microsoft.com/office/drawing/2014/main" id="{4A8F5B1F-5E8B-4A99-9C54-85E3C77B4B4B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4" name="Freeform: Shape 4873">
              <a:extLst>
                <a:ext uri="{FF2B5EF4-FFF2-40B4-BE49-F238E27FC236}">
                  <a16:creationId xmlns:a16="http://schemas.microsoft.com/office/drawing/2014/main" id="{B8C06E6C-ABA2-44D6-91E7-92C0295DFEE3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5" name="Freeform: Shape 4874">
              <a:extLst>
                <a:ext uri="{FF2B5EF4-FFF2-40B4-BE49-F238E27FC236}">
                  <a16:creationId xmlns:a16="http://schemas.microsoft.com/office/drawing/2014/main" id="{175A85A3-3822-4D99-8F55-18CAD75D9699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6" name="Freeform: Shape 4875">
              <a:extLst>
                <a:ext uri="{FF2B5EF4-FFF2-40B4-BE49-F238E27FC236}">
                  <a16:creationId xmlns:a16="http://schemas.microsoft.com/office/drawing/2014/main" id="{E4DB053F-894D-41E7-AEDF-B1C90AF710E4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7" name="Freeform: Shape 4876">
              <a:extLst>
                <a:ext uri="{FF2B5EF4-FFF2-40B4-BE49-F238E27FC236}">
                  <a16:creationId xmlns:a16="http://schemas.microsoft.com/office/drawing/2014/main" id="{23DE426F-5232-4EA8-878B-F38D06C1EF90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8" name="Freeform: Shape 4877">
              <a:extLst>
                <a:ext uri="{FF2B5EF4-FFF2-40B4-BE49-F238E27FC236}">
                  <a16:creationId xmlns:a16="http://schemas.microsoft.com/office/drawing/2014/main" id="{ACA56598-DB76-4EFD-8A1A-AA7B9F064C00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9" name="Freeform: Shape 4878">
              <a:extLst>
                <a:ext uri="{FF2B5EF4-FFF2-40B4-BE49-F238E27FC236}">
                  <a16:creationId xmlns:a16="http://schemas.microsoft.com/office/drawing/2014/main" id="{5ED6CA46-8C9B-404A-BDE3-288BF572EF02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0" name="Freeform: Shape 4879">
              <a:extLst>
                <a:ext uri="{FF2B5EF4-FFF2-40B4-BE49-F238E27FC236}">
                  <a16:creationId xmlns:a16="http://schemas.microsoft.com/office/drawing/2014/main" id="{CFD33A0E-9BF0-4CB8-9C58-07857AD86089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1" name="Freeform: Shape 4880">
              <a:extLst>
                <a:ext uri="{FF2B5EF4-FFF2-40B4-BE49-F238E27FC236}">
                  <a16:creationId xmlns:a16="http://schemas.microsoft.com/office/drawing/2014/main" id="{9BA63501-16A3-40AE-A906-2EEECBB79F25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2" name="Freeform: Shape 4881">
              <a:extLst>
                <a:ext uri="{FF2B5EF4-FFF2-40B4-BE49-F238E27FC236}">
                  <a16:creationId xmlns:a16="http://schemas.microsoft.com/office/drawing/2014/main" id="{2D0048EB-A1E3-4118-8BEF-572EE8BE88B7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3" name="Freeform: Shape 4882">
              <a:extLst>
                <a:ext uri="{FF2B5EF4-FFF2-40B4-BE49-F238E27FC236}">
                  <a16:creationId xmlns:a16="http://schemas.microsoft.com/office/drawing/2014/main" id="{8391F030-52BC-431A-95B5-66E1A00A3CDD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4" name="Freeform: Shape 4883">
              <a:extLst>
                <a:ext uri="{FF2B5EF4-FFF2-40B4-BE49-F238E27FC236}">
                  <a16:creationId xmlns:a16="http://schemas.microsoft.com/office/drawing/2014/main" id="{EA0E7E51-D0D1-4F1D-8BD9-FDAD22E6B280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5" name="Freeform: Shape 4884">
              <a:extLst>
                <a:ext uri="{FF2B5EF4-FFF2-40B4-BE49-F238E27FC236}">
                  <a16:creationId xmlns:a16="http://schemas.microsoft.com/office/drawing/2014/main" id="{6123D972-2F7A-47A6-AE0C-91C798F72B0C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6" name="Freeform: Shape 4885">
              <a:extLst>
                <a:ext uri="{FF2B5EF4-FFF2-40B4-BE49-F238E27FC236}">
                  <a16:creationId xmlns:a16="http://schemas.microsoft.com/office/drawing/2014/main" id="{78A85EAB-2D03-446E-B309-F83CBDC42949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7" name="Freeform: Shape 4886">
              <a:extLst>
                <a:ext uri="{FF2B5EF4-FFF2-40B4-BE49-F238E27FC236}">
                  <a16:creationId xmlns:a16="http://schemas.microsoft.com/office/drawing/2014/main" id="{B844692A-2612-4A9D-B8D8-DB6DE8F6BCBE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8" name="Freeform: Shape 4887">
              <a:extLst>
                <a:ext uri="{FF2B5EF4-FFF2-40B4-BE49-F238E27FC236}">
                  <a16:creationId xmlns:a16="http://schemas.microsoft.com/office/drawing/2014/main" id="{DF20FEFD-7829-48F6-A631-BFF8CCEDDB1B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9" name="Freeform: Shape 4888">
              <a:extLst>
                <a:ext uri="{FF2B5EF4-FFF2-40B4-BE49-F238E27FC236}">
                  <a16:creationId xmlns:a16="http://schemas.microsoft.com/office/drawing/2014/main" id="{399F1549-07C6-4E7A-A21B-9BF6CAFD585D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0" name="Freeform: Shape 4889">
              <a:extLst>
                <a:ext uri="{FF2B5EF4-FFF2-40B4-BE49-F238E27FC236}">
                  <a16:creationId xmlns:a16="http://schemas.microsoft.com/office/drawing/2014/main" id="{46BEB93A-4AFB-4B38-A314-F6C529C7E7FE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1" name="Freeform: Shape 4890">
              <a:extLst>
                <a:ext uri="{FF2B5EF4-FFF2-40B4-BE49-F238E27FC236}">
                  <a16:creationId xmlns:a16="http://schemas.microsoft.com/office/drawing/2014/main" id="{63ACFA5F-6C00-4600-A928-D892D2C807AA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2" name="Freeform: Shape 4891">
              <a:extLst>
                <a:ext uri="{FF2B5EF4-FFF2-40B4-BE49-F238E27FC236}">
                  <a16:creationId xmlns:a16="http://schemas.microsoft.com/office/drawing/2014/main" id="{EEAF96DB-1A80-4CBA-8E52-56C3F7068D09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3" name="Freeform: Shape 4892">
              <a:extLst>
                <a:ext uri="{FF2B5EF4-FFF2-40B4-BE49-F238E27FC236}">
                  <a16:creationId xmlns:a16="http://schemas.microsoft.com/office/drawing/2014/main" id="{5704ABEF-2520-4B68-98EB-35C7A2C016EE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4" name="Freeform: Shape 4893">
              <a:extLst>
                <a:ext uri="{FF2B5EF4-FFF2-40B4-BE49-F238E27FC236}">
                  <a16:creationId xmlns:a16="http://schemas.microsoft.com/office/drawing/2014/main" id="{DF489689-519A-4964-81B3-90A4D5DF08B5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5" name="Freeform: Shape 4894">
              <a:extLst>
                <a:ext uri="{FF2B5EF4-FFF2-40B4-BE49-F238E27FC236}">
                  <a16:creationId xmlns:a16="http://schemas.microsoft.com/office/drawing/2014/main" id="{700E9767-D834-4DCF-AE24-C4D398BBFFBF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6" name="Freeform: Shape 4895">
              <a:extLst>
                <a:ext uri="{FF2B5EF4-FFF2-40B4-BE49-F238E27FC236}">
                  <a16:creationId xmlns:a16="http://schemas.microsoft.com/office/drawing/2014/main" id="{A7EA6739-A42F-4309-BB30-D0C2B954ACE6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7" name="Freeform: Shape 4896">
              <a:extLst>
                <a:ext uri="{FF2B5EF4-FFF2-40B4-BE49-F238E27FC236}">
                  <a16:creationId xmlns:a16="http://schemas.microsoft.com/office/drawing/2014/main" id="{4052DDB0-3B91-4030-B08D-1B3C35D8DFE0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8" name="Freeform: Shape 4897">
              <a:extLst>
                <a:ext uri="{FF2B5EF4-FFF2-40B4-BE49-F238E27FC236}">
                  <a16:creationId xmlns:a16="http://schemas.microsoft.com/office/drawing/2014/main" id="{13FB36DF-0E74-4C03-937D-4E7D93F5FFF5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9" name="Freeform: Shape 4898">
              <a:extLst>
                <a:ext uri="{FF2B5EF4-FFF2-40B4-BE49-F238E27FC236}">
                  <a16:creationId xmlns:a16="http://schemas.microsoft.com/office/drawing/2014/main" id="{0902352A-A1EB-46BE-82B7-FC59F48440D7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0" name="Freeform: Shape 4899">
              <a:extLst>
                <a:ext uri="{FF2B5EF4-FFF2-40B4-BE49-F238E27FC236}">
                  <a16:creationId xmlns:a16="http://schemas.microsoft.com/office/drawing/2014/main" id="{C0DE498A-6B8A-47BE-95BC-1E23AC4361CA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1" name="Freeform: Shape 4900">
              <a:extLst>
                <a:ext uri="{FF2B5EF4-FFF2-40B4-BE49-F238E27FC236}">
                  <a16:creationId xmlns:a16="http://schemas.microsoft.com/office/drawing/2014/main" id="{4CC83F4D-E0A3-4D14-BDAC-3721F98B133F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2" name="Freeform: Shape 4901">
              <a:extLst>
                <a:ext uri="{FF2B5EF4-FFF2-40B4-BE49-F238E27FC236}">
                  <a16:creationId xmlns:a16="http://schemas.microsoft.com/office/drawing/2014/main" id="{28EE0D7B-CB90-4E60-928D-4219D47BBF34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3" name="Freeform: Shape 4902">
              <a:extLst>
                <a:ext uri="{FF2B5EF4-FFF2-40B4-BE49-F238E27FC236}">
                  <a16:creationId xmlns:a16="http://schemas.microsoft.com/office/drawing/2014/main" id="{D027C7C0-0E44-48FB-BB2A-EBF60B0079D9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4" name="Freeform: Shape 4903">
              <a:extLst>
                <a:ext uri="{FF2B5EF4-FFF2-40B4-BE49-F238E27FC236}">
                  <a16:creationId xmlns:a16="http://schemas.microsoft.com/office/drawing/2014/main" id="{E175846C-0851-4695-9196-2C4A2B0C2BE5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5" name="Freeform: Shape 4904">
              <a:extLst>
                <a:ext uri="{FF2B5EF4-FFF2-40B4-BE49-F238E27FC236}">
                  <a16:creationId xmlns:a16="http://schemas.microsoft.com/office/drawing/2014/main" id="{D1FA68EB-35EF-4A8A-B4BE-3A8669E14CD5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6" name="Freeform: Shape 4905">
              <a:extLst>
                <a:ext uri="{FF2B5EF4-FFF2-40B4-BE49-F238E27FC236}">
                  <a16:creationId xmlns:a16="http://schemas.microsoft.com/office/drawing/2014/main" id="{0B9F58E8-B574-4695-9D45-CD65C5603C01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7" name="Freeform: Shape 4906">
              <a:extLst>
                <a:ext uri="{FF2B5EF4-FFF2-40B4-BE49-F238E27FC236}">
                  <a16:creationId xmlns:a16="http://schemas.microsoft.com/office/drawing/2014/main" id="{83CA4F0C-FCB3-4227-8F73-7015FFF18342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8" name="Freeform: Shape 4907">
              <a:extLst>
                <a:ext uri="{FF2B5EF4-FFF2-40B4-BE49-F238E27FC236}">
                  <a16:creationId xmlns:a16="http://schemas.microsoft.com/office/drawing/2014/main" id="{775B9FFC-1BD1-48A6-875A-92E42B43EDBB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9" name="Freeform: Shape 4908">
              <a:extLst>
                <a:ext uri="{FF2B5EF4-FFF2-40B4-BE49-F238E27FC236}">
                  <a16:creationId xmlns:a16="http://schemas.microsoft.com/office/drawing/2014/main" id="{A924E0F4-875F-4346-8BDC-BB5EACBE6D95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0" name="Freeform: Shape 4909">
              <a:extLst>
                <a:ext uri="{FF2B5EF4-FFF2-40B4-BE49-F238E27FC236}">
                  <a16:creationId xmlns:a16="http://schemas.microsoft.com/office/drawing/2014/main" id="{B4746000-AC16-414C-B8C4-5EA500FCCDA6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1" name="Freeform: Shape 4910">
              <a:extLst>
                <a:ext uri="{FF2B5EF4-FFF2-40B4-BE49-F238E27FC236}">
                  <a16:creationId xmlns:a16="http://schemas.microsoft.com/office/drawing/2014/main" id="{3073898A-25C7-43E7-9E3F-BE2ABC506499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2" name="Freeform: Shape 4911">
              <a:extLst>
                <a:ext uri="{FF2B5EF4-FFF2-40B4-BE49-F238E27FC236}">
                  <a16:creationId xmlns:a16="http://schemas.microsoft.com/office/drawing/2014/main" id="{D1876927-9FE7-426E-B83D-F55755144CB3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3" name="Freeform: Shape 4912">
              <a:extLst>
                <a:ext uri="{FF2B5EF4-FFF2-40B4-BE49-F238E27FC236}">
                  <a16:creationId xmlns:a16="http://schemas.microsoft.com/office/drawing/2014/main" id="{0A513305-640C-4E7B-A9F2-15AD923CE394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4" name="Freeform: Shape 4913">
              <a:extLst>
                <a:ext uri="{FF2B5EF4-FFF2-40B4-BE49-F238E27FC236}">
                  <a16:creationId xmlns:a16="http://schemas.microsoft.com/office/drawing/2014/main" id="{EBCBB815-7DD3-42B2-8552-E7C094F9B285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5" name="Freeform: Shape 4914">
              <a:extLst>
                <a:ext uri="{FF2B5EF4-FFF2-40B4-BE49-F238E27FC236}">
                  <a16:creationId xmlns:a16="http://schemas.microsoft.com/office/drawing/2014/main" id="{22943DC6-7C86-4FAE-8C7E-CFFD1235329C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6" name="Freeform: Shape 4915">
              <a:extLst>
                <a:ext uri="{FF2B5EF4-FFF2-40B4-BE49-F238E27FC236}">
                  <a16:creationId xmlns:a16="http://schemas.microsoft.com/office/drawing/2014/main" id="{5366AC1D-449C-4C70-8739-6B0551D9B75B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7" name="Freeform: Shape 4916">
              <a:extLst>
                <a:ext uri="{FF2B5EF4-FFF2-40B4-BE49-F238E27FC236}">
                  <a16:creationId xmlns:a16="http://schemas.microsoft.com/office/drawing/2014/main" id="{278A333B-6E9E-4261-AE20-F0AF88866B70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8" name="Freeform: Shape 4917">
              <a:extLst>
                <a:ext uri="{FF2B5EF4-FFF2-40B4-BE49-F238E27FC236}">
                  <a16:creationId xmlns:a16="http://schemas.microsoft.com/office/drawing/2014/main" id="{DE192FE9-117D-4489-B55C-7FEC54F33C69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9" name="Freeform: Shape 4918">
              <a:extLst>
                <a:ext uri="{FF2B5EF4-FFF2-40B4-BE49-F238E27FC236}">
                  <a16:creationId xmlns:a16="http://schemas.microsoft.com/office/drawing/2014/main" id="{18D68EC4-0320-4FA5-B0F6-64084867F994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0" name="Freeform: Shape 4919">
              <a:extLst>
                <a:ext uri="{FF2B5EF4-FFF2-40B4-BE49-F238E27FC236}">
                  <a16:creationId xmlns:a16="http://schemas.microsoft.com/office/drawing/2014/main" id="{41C7AF10-FC33-4530-B43F-356D6B859817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1" name="Freeform: Shape 4920">
              <a:extLst>
                <a:ext uri="{FF2B5EF4-FFF2-40B4-BE49-F238E27FC236}">
                  <a16:creationId xmlns:a16="http://schemas.microsoft.com/office/drawing/2014/main" id="{827D4BEA-10F0-4BF9-8C0C-AE1609A5005E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2" name="Freeform: Shape 4921">
              <a:extLst>
                <a:ext uri="{FF2B5EF4-FFF2-40B4-BE49-F238E27FC236}">
                  <a16:creationId xmlns:a16="http://schemas.microsoft.com/office/drawing/2014/main" id="{61034A6A-A5C1-489B-B8EC-86217A4C54B3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3" name="Freeform: Shape 4922">
              <a:extLst>
                <a:ext uri="{FF2B5EF4-FFF2-40B4-BE49-F238E27FC236}">
                  <a16:creationId xmlns:a16="http://schemas.microsoft.com/office/drawing/2014/main" id="{57AA7B59-3FE7-48BA-A2BE-671AB1E8FFAA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4" name="Freeform: Shape 4923">
              <a:extLst>
                <a:ext uri="{FF2B5EF4-FFF2-40B4-BE49-F238E27FC236}">
                  <a16:creationId xmlns:a16="http://schemas.microsoft.com/office/drawing/2014/main" id="{DDBC0D4E-AFCA-40B2-9ADF-70500B4463B0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5" name="Freeform: Shape 4924">
              <a:extLst>
                <a:ext uri="{FF2B5EF4-FFF2-40B4-BE49-F238E27FC236}">
                  <a16:creationId xmlns:a16="http://schemas.microsoft.com/office/drawing/2014/main" id="{EE79CBC3-41A5-4406-B626-9B8D29B19EE1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6" name="Freeform: Shape 4925">
              <a:extLst>
                <a:ext uri="{FF2B5EF4-FFF2-40B4-BE49-F238E27FC236}">
                  <a16:creationId xmlns:a16="http://schemas.microsoft.com/office/drawing/2014/main" id="{62D249C2-C03B-4D8C-8C13-6A8B88D0F701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7" name="Freeform: Shape 4926">
              <a:extLst>
                <a:ext uri="{FF2B5EF4-FFF2-40B4-BE49-F238E27FC236}">
                  <a16:creationId xmlns:a16="http://schemas.microsoft.com/office/drawing/2014/main" id="{213D694E-14E0-43DC-8598-A52C50739C9F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8" name="Freeform: Shape 4927">
              <a:extLst>
                <a:ext uri="{FF2B5EF4-FFF2-40B4-BE49-F238E27FC236}">
                  <a16:creationId xmlns:a16="http://schemas.microsoft.com/office/drawing/2014/main" id="{6F0588BF-1DA9-44D2-9F01-7AB54629418A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9" name="Freeform: Shape 4928">
              <a:extLst>
                <a:ext uri="{FF2B5EF4-FFF2-40B4-BE49-F238E27FC236}">
                  <a16:creationId xmlns:a16="http://schemas.microsoft.com/office/drawing/2014/main" id="{D57F9440-5861-483C-B6D3-DF16BB3EF1ED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0" name="Freeform: Shape 4929">
              <a:extLst>
                <a:ext uri="{FF2B5EF4-FFF2-40B4-BE49-F238E27FC236}">
                  <a16:creationId xmlns:a16="http://schemas.microsoft.com/office/drawing/2014/main" id="{917008D6-224E-4385-AC81-DE94CA548202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1" name="Freeform: Shape 4930">
              <a:extLst>
                <a:ext uri="{FF2B5EF4-FFF2-40B4-BE49-F238E27FC236}">
                  <a16:creationId xmlns:a16="http://schemas.microsoft.com/office/drawing/2014/main" id="{5E558519-DBDE-4D87-A259-3FE76725511D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2" name="Freeform: Shape 4931">
              <a:extLst>
                <a:ext uri="{FF2B5EF4-FFF2-40B4-BE49-F238E27FC236}">
                  <a16:creationId xmlns:a16="http://schemas.microsoft.com/office/drawing/2014/main" id="{3E3A15F2-1EAE-4879-8EB5-457082CD2CE2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3" name="Freeform: Shape 4932">
              <a:extLst>
                <a:ext uri="{FF2B5EF4-FFF2-40B4-BE49-F238E27FC236}">
                  <a16:creationId xmlns:a16="http://schemas.microsoft.com/office/drawing/2014/main" id="{57B8637B-4CF2-4268-A6B4-D661D5B33487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4" name="Freeform: Shape 4933">
              <a:extLst>
                <a:ext uri="{FF2B5EF4-FFF2-40B4-BE49-F238E27FC236}">
                  <a16:creationId xmlns:a16="http://schemas.microsoft.com/office/drawing/2014/main" id="{A7C1A537-666C-442D-81C5-135678A05C34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5" name="Freeform: Shape 4934">
              <a:extLst>
                <a:ext uri="{FF2B5EF4-FFF2-40B4-BE49-F238E27FC236}">
                  <a16:creationId xmlns:a16="http://schemas.microsoft.com/office/drawing/2014/main" id="{0A0A5CDC-DF47-415C-88C0-05BD9C81F67C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6" name="Freeform: Shape 4935">
              <a:extLst>
                <a:ext uri="{FF2B5EF4-FFF2-40B4-BE49-F238E27FC236}">
                  <a16:creationId xmlns:a16="http://schemas.microsoft.com/office/drawing/2014/main" id="{0F71B102-0586-4C18-BB4A-464C7AE3BC8B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7" name="Freeform: Shape 4936">
              <a:extLst>
                <a:ext uri="{FF2B5EF4-FFF2-40B4-BE49-F238E27FC236}">
                  <a16:creationId xmlns:a16="http://schemas.microsoft.com/office/drawing/2014/main" id="{00ECF2A1-FCBB-48D1-8198-E7453DC4734A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8" name="Freeform: Shape 4937">
              <a:extLst>
                <a:ext uri="{FF2B5EF4-FFF2-40B4-BE49-F238E27FC236}">
                  <a16:creationId xmlns:a16="http://schemas.microsoft.com/office/drawing/2014/main" id="{26DB0BD5-4072-4A7A-BD6F-647DD07EAEC2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9" name="Freeform: Shape 4938">
              <a:extLst>
                <a:ext uri="{FF2B5EF4-FFF2-40B4-BE49-F238E27FC236}">
                  <a16:creationId xmlns:a16="http://schemas.microsoft.com/office/drawing/2014/main" id="{FB7C707C-A24C-46F0-A6A3-B31EF9FF71A1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0" name="Freeform: Shape 4939">
              <a:extLst>
                <a:ext uri="{FF2B5EF4-FFF2-40B4-BE49-F238E27FC236}">
                  <a16:creationId xmlns:a16="http://schemas.microsoft.com/office/drawing/2014/main" id="{BCD598F4-2C84-4293-8119-A04681C9D43F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1" name="Freeform: Shape 4940">
              <a:extLst>
                <a:ext uri="{FF2B5EF4-FFF2-40B4-BE49-F238E27FC236}">
                  <a16:creationId xmlns:a16="http://schemas.microsoft.com/office/drawing/2014/main" id="{F22E7258-F139-4A23-ACAF-97F44DC9F28E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2" name="Freeform: Shape 4941">
              <a:extLst>
                <a:ext uri="{FF2B5EF4-FFF2-40B4-BE49-F238E27FC236}">
                  <a16:creationId xmlns:a16="http://schemas.microsoft.com/office/drawing/2014/main" id="{3B3C2414-365B-420D-8C70-1965AB793EC2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3" name="Freeform: Shape 4942">
              <a:extLst>
                <a:ext uri="{FF2B5EF4-FFF2-40B4-BE49-F238E27FC236}">
                  <a16:creationId xmlns:a16="http://schemas.microsoft.com/office/drawing/2014/main" id="{EC024353-7B1A-4E5B-BE9A-F08F40B653B9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4" name="Freeform: Shape 4943">
              <a:extLst>
                <a:ext uri="{FF2B5EF4-FFF2-40B4-BE49-F238E27FC236}">
                  <a16:creationId xmlns:a16="http://schemas.microsoft.com/office/drawing/2014/main" id="{30ECB4C0-CDB1-4BF7-AD0F-92DA1E2193C4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5" name="Freeform: Shape 4944">
              <a:extLst>
                <a:ext uri="{FF2B5EF4-FFF2-40B4-BE49-F238E27FC236}">
                  <a16:creationId xmlns:a16="http://schemas.microsoft.com/office/drawing/2014/main" id="{D6214679-D589-4339-9191-C1C8CF00DEF1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6" name="Freeform: Shape 4945">
              <a:extLst>
                <a:ext uri="{FF2B5EF4-FFF2-40B4-BE49-F238E27FC236}">
                  <a16:creationId xmlns:a16="http://schemas.microsoft.com/office/drawing/2014/main" id="{F6F877DE-E48F-43D0-A24A-95D495131D73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7" name="Freeform: Shape 4946">
              <a:extLst>
                <a:ext uri="{FF2B5EF4-FFF2-40B4-BE49-F238E27FC236}">
                  <a16:creationId xmlns:a16="http://schemas.microsoft.com/office/drawing/2014/main" id="{C349D9D2-E114-47EC-B3A2-CA90B8592D27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8" name="Freeform: Shape 4947">
              <a:extLst>
                <a:ext uri="{FF2B5EF4-FFF2-40B4-BE49-F238E27FC236}">
                  <a16:creationId xmlns:a16="http://schemas.microsoft.com/office/drawing/2014/main" id="{DE4920C2-4807-4C98-8C9C-5C15C5C51FF8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9" name="Freeform: Shape 4948">
              <a:extLst>
                <a:ext uri="{FF2B5EF4-FFF2-40B4-BE49-F238E27FC236}">
                  <a16:creationId xmlns:a16="http://schemas.microsoft.com/office/drawing/2014/main" id="{5CDB200E-40AC-4F19-AB9D-AE9EBA3A5DB1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0" name="Freeform: Shape 4949">
              <a:extLst>
                <a:ext uri="{FF2B5EF4-FFF2-40B4-BE49-F238E27FC236}">
                  <a16:creationId xmlns:a16="http://schemas.microsoft.com/office/drawing/2014/main" id="{EF30C7F0-3C6A-461D-BF94-7FF8E3DBF40A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1" name="Freeform: Shape 4950">
              <a:extLst>
                <a:ext uri="{FF2B5EF4-FFF2-40B4-BE49-F238E27FC236}">
                  <a16:creationId xmlns:a16="http://schemas.microsoft.com/office/drawing/2014/main" id="{C8A86B45-FB75-4A01-A0AC-B27F4E91E41A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2" name="Freeform: Shape 4951">
              <a:extLst>
                <a:ext uri="{FF2B5EF4-FFF2-40B4-BE49-F238E27FC236}">
                  <a16:creationId xmlns:a16="http://schemas.microsoft.com/office/drawing/2014/main" id="{71E8441B-92C5-4EF3-8F77-4E6C31D27328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3" name="Freeform: Shape 4952">
              <a:extLst>
                <a:ext uri="{FF2B5EF4-FFF2-40B4-BE49-F238E27FC236}">
                  <a16:creationId xmlns:a16="http://schemas.microsoft.com/office/drawing/2014/main" id="{294C48C3-8C29-4B36-8BD8-CBACA2500781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4" name="Freeform: Shape 4953">
              <a:extLst>
                <a:ext uri="{FF2B5EF4-FFF2-40B4-BE49-F238E27FC236}">
                  <a16:creationId xmlns:a16="http://schemas.microsoft.com/office/drawing/2014/main" id="{03DE0582-3941-4E71-8A95-5A2D8CC9135C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5" name="Freeform: Shape 4954">
              <a:extLst>
                <a:ext uri="{FF2B5EF4-FFF2-40B4-BE49-F238E27FC236}">
                  <a16:creationId xmlns:a16="http://schemas.microsoft.com/office/drawing/2014/main" id="{49D89592-8A18-4FFB-A6A2-C25FF8A7FDA0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6" name="Freeform: Shape 4955">
              <a:extLst>
                <a:ext uri="{FF2B5EF4-FFF2-40B4-BE49-F238E27FC236}">
                  <a16:creationId xmlns:a16="http://schemas.microsoft.com/office/drawing/2014/main" id="{600E64EF-1E5F-48A7-86D1-274002A3FF9C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7" name="Freeform: Shape 4956">
              <a:extLst>
                <a:ext uri="{FF2B5EF4-FFF2-40B4-BE49-F238E27FC236}">
                  <a16:creationId xmlns:a16="http://schemas.microsoft.com/office/drawing/2014/main" id="{CB002339-D611-4A5D-A6A7-5A32F7157948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8" name="Freeform: Shape 4957">
              <a:extLst>
                <a:ext uri="{FF2B5EF4-FFF2-40B4-BE49-F238E27FC236}">
                  <a16:creationId xmlns:a16="http://schemas.microsoft.com/office/drawing/2014/main" id="{51A0457C-B171-47FE-B817-EF72DB450A5B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9" name="Freeform: Shape 4958">
              <a:extLst>
                <a:ext uri="{FF2B5EF4-FFF2-40B4-BE49-F238E27FC236}">
                  <a16:creationId xmlns:a16="http://schemas.microsoft.com/office/drawing/2014/main" id="{519672E6-A8F2-4BC9-A364-14FD1985BD9B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0" name="Freeform: Shape 4959">
              <a:extLst>
                <a:ext uri="{FF2B5EF4-FFF2-40B4-BE49-F238E27FC236}">
                  <a16:creationId xmlns:a16="http://schemas.microsoft.com/office/drawing/2014/main" id="{8FC1F24D-0462-409B-91AC-8EF17720C18B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1" name="Freeform: Shape 4960">
              <a:extLst>
                <a:ext uri="{FF2B5EF4-FFF2-40B4-BE49-F238E27FC236}">
                  <a16:creationId xmlns:a16="http://schemas.microsoft.com/office/drawing/2014/main" id="{856CEE84-5194-4598-8DAE-F81090409ED4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2" name="Freeform: Shape 4961">
              <a:extLst>
                <a:ext uri="{FF2B5EF4-FFF2-40B4-BE49-F238E27FC236}">
                  <a16:creationId xmlns:a16="http://schemas.microsoft.com/office/drawing/2014/main" id="{E055391E-BC5A-425D-B05C-7F255C0A8731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3" name="Freeform: Shape 4962">
              <a:extLst>
                <a:ext uri="{FF2B5EF4-FFF2-40B4-BE49-F238E27FC236}">
                  <a16:creationId xmlns:a16="http://schemas.microsoft.com/office/drawing/2014/main" id="{A9908992-E074-4103-A160-AA811E6A3691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4" name="Freeform: Shape 4963">
              <a:extLst>
                <a:ext uri="{FF2B5EF4-FFF2-40B4-BE49-F238E27FC236}">
                  <a16:creationId xmlns:a16="http://schemas.microsoft.com/office/drawing/2014/main" id="{40AE809D-4C0E-4EF2-BDDA-8AD1B0D5C592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5" name="Freeform: Shape 4964">
              <a:extLst>
                <a:ext uri="{FF2B5EF4-FFF2-40B4-BE49-F238E27FC236}">
                  <a16:creationId xmlns:a16="http://schemas.microsoft.com/office/drawing/2014/main" id="{2ADB72D6-C13B-48A0-A3F2-EB7663DD8B94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6" name="Freeform: Shape 4965">
              <a:extLst>
                <a:ext uri="{FF2B5EF4-FFF2-40B4-BE49-F238E27FC236}">
                  <a16:creationId xmlns:a16="http://schemas.microsoft.com/office/drawing/2014/main" id="{956603B4-7C51-41ED-8E56-E13895E773B5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7" name="Freeform: Shape 4966">
              <a:extLst>
                <a:ext uri="{FF2B5EF4-FFF2-40B4-BE49-F238E27FC236}">
                  <a16:creationId xmlns:a16="http://schemas.microsoft.com/office/drawing/2014/main" id="{8114CA5B-D59A-496F-B28C-A022E56FBFBF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8" name="Freeform: Shape 4967">
              <a:extLst>
                <a:ext uri="{FF2B5EF4-FFF2-40B4-BE49-F238E27FC236}">
                  <a16:creationId xmlns:a16="http://schemas.microsoft.com/office/drawing/2014/main" id="{AF93DD19-DFD3-4C45-957E-09673142A348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9" name="Freeform: Shape 4968">
              <a:extLst>
                <a:ext uri="{FF2B5EF4-FFF2-40B4-BE49-F238E27FC236}">
                  <a16:creationId xmlns:a16="http://schemas.microsoft.com/office/drawing/2014/main" id="{B239C3CA-E2A9-4828-80DF-7B7DB12182BC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0" name="Freeform: Shape 4969">
              <a:extLst>
                <a:ext uri="{FF2B5EF4-FFF2-40B4-BE49-F238E27FC236}">
                  <a16:creationId xmlns:a16="http://schemas.microsoft.com/office/drawing/2014/main" id="{34B603AC-A408-4297-8A9C-5E447C44B7B2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1" name="Freeform: Shape 4970">
              <a:extLst>
                <a:ext uri="{FF2B5EF4-FFF2-40B4-BE49-F238E27FC236}">
                  <a16:creationId xmlns:a16="http://schemas.microsoft.com/office/drawing/2014/main" id="{82631956-169B-4EA4-B8DC-542C2A77091F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2" name="Freeform: Shape 4971">
              <a:extLst>
                <a:ext uri="{FF2B5EF4-FFF2-40B4-BE49-F238E27FC236}">
                  <a16:creationId xmlns:a16="http://schemas.microsoft.com/office/drawing/2014/main" id="{9DF9F14E-E4B7-4B07-908E-58F9611C2FE4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3" name="Freeform: Shape 4972">
              <a:extLst>
                <a:ext uri="{FF2B5EF4-FFF2-40B4-BE49-F238E27FC236}">
                  <a16:creationId xmlns:a16="http://schemas.microsoft.com/office/drawing/2014/main" id="{BC0D810F-DED1-445D-917F-1B7CB8ADA7FC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4" name="Freeform: Shape 4973">
              <a:extLst>
                <a:ext uri="{FF2B5EF4-FFF2-40B4-BE49-F238E27FC236}">
                  <a16:creationId xmlns:a16="http://schemas.microsoft.com/office/drawing/2014/main" id="{4961607E-F58F-4594-A13E-50D8BF44E323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5" name="Freeform: Shape 4974">
              <a:extLst>
                <a:ext uri="{FF2B5EF4-FFF2-40B4-BE49-F238E27FC236}">
                  <a16:creationId xmlns:a16="http://schemas.microsoft.com/office/drawing/2014/main" id="{3181E579-BCD4-4728-AFF9-586BA1E1CBF6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6" name="Freeform: Shape 4975">
              <a:extLst>
                <a:ext uri="{FF2B5EF4-FFF2-40B4-BE49-F238E27FC236}">
                  <a16:creationId xmlns:a16="http://schemas.microsoft.com/office/drawing/2014/main" id="{B847EFB5-2941-4693-A12F-C488A50E61EE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7" name="Freeform: Shape 4976">
              <a:extLst>
                <a:ext uri="{FF2B5EF4-FFF2-40B4-BE49-F238E27FC236}">
                  <a16:creationId xmlns:a16="http://schemas.microsoft.com/office/drawing/2014/main" id="{D5BD2366-93C9-4B84-86E7-FF55AD0F574A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8" name="Freeform: Shape 4977">
              <a:extLst>
                <a:ext uri="{FF2B5EF4-FFF2-40B4-BE49-F238E27FC236}">
                  <a16:creationId xmlns:a16="http://schemas.microsoft.com/office/drawing/2014/main" id="{7E19B010-0671-49C2-A015-8EBA65331A90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9" name="Freeform: Shape 4978">
              <a:extLst>
                <a:ext uri="{FF2B5EF4-FFF2-40B4-BE49-F238E27FC236}">
                  <a16:creationId xmlns:a16="http://schemas.microsoft.com/office/drawing/2014/main" id="{F72C2AEA-C369-4ECB-A1B3-C645CAE37C64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0" name="Freeform: Shape 4979">
              <a:extLst>
                <a:ext uri="{FF2B5EF4-FFF2-40B4-BE49-F238E27FC236}">
                  <a16:creationId xmlns:a16="http://schemas.microsoft.com/office/drawing/2014/main" id="{60D35E63-F605-4B44-9ACD-4530A4285F62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1" name="Freeform: Shape 4980">
              <a:extLst>
                <a:ext uri="{FF2B5EF4-FFF2-40B4-BE49-F238E27FC236}">
                  <a16:creationId xmlns:a16="http://schemas.microsoft.com/office/drawing/2014/main" id="{B5179F21-7D61-47AC-979B-16508B42994B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2" name="Freeform: Shape 4981">
              <a:extLst>
                <a:ext uri="{FF2B5EF4-FFF2-40B4-BE49-F238E27FC236}">
                  <a16:creationId xmlns:a16="http://schemas.microsoft.com/office/drawing/2014/main" id="{E506690B-3AC4-4EAF-965A-8D471A39E050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3" name="Freeform: Shape 4982">
              <a:extLst>
                <a:ext uri="{FF2B5EF4-FFF2-40B4-BE49-F238E27FC236}">
                  <a16:creationId xmlns:a16="http://schemas.microsoft.com/office/drawing/2014/main" id="{E446A85D-3EEA-4AE9-8B9F-ED04400AEBF2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4" name="Freeform: Shape 4983">
              <a:extLst>
                <a:ext uri="{FF2B5EF4-FFF2-40B4-BE49-F238E27FC236}">
                  <a16:creationId xmlns:a16="http://schemas.microsoft.com/office/drawing/2014/main" id="{EE32C42D-FAD2-4652-A2E6-A2B22D5DBFAF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5" name="Freeform: Shape 4984">
              <a:extLst>
                <a:ext uri="{FF2B5EF4-FFF2-40B4-BE49-F238E27FC236}">
                  <a16:creationId xmlns:a16="http://schemas.microsoft.com/office/drawing/2014/main" id="{C5337920-360C-4A74-8BEC-B2C3360511C1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6" name="Freeform: Shape 4985">
              <a:extLst>
                <a:ext uri="{FF2B5EF4-FFF2-40B4-BE49-F238E27FC236}">
                  <a16:creationId xmlns:a16="http://schemas.microsoft.com/office/drawing/2014/main" id="{B25898AD-929A-4819-9D3A-D575530BA52B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7" name="Freeform: Shape 4986">
              <a:extLst>
                <a:ext uri="{FF2B5EF4-FFF2-40B4-BE49-F238E27FC236}">
                  <a16:creationId xmlns:a16="http://schemas.microsoft.com/office/drawing/2014/main" id="{4EF1F21B-2750-4B4A-BBAD-11FEE2F924FC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8" name="Freeform: Shape 4987">
              <a:extLst>
                <a:ext uri="{FF2B5EF4-FFF2-40B4-BE49-F238E27FC236}">
                  <a16:creationId xmlns:a16="http://schemas.microsoft.com/office/drawing/2014/main" id="{8FC81F41-D8FC-4288-A5D0-A0750BC168C4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9" name="Freeform: Shape 4988">
              <a:extLst>
                <a:ext uri="{FF2B5EF4-FFF2-40B4-BE49-F238E27FC236}">
                  <a16:creationId xmlns:a16="http://schemas.microsoft.com/office/drawing/2014/main" id="{5F05A10B-5062-46E8-9249-224C61687BED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0" name="Freeform: Shape 4989">
              <a:extLst>
                <a:ext uri="{FF2B5EF4-FFF2-40B4-BE49-F238E27FC236}">
                  <a16:creationId xmlns:a16="http://schemas.microsoft.com/office/drawing/2014/main" id="{1749B2B5-B8D5-40B7-8032-31ADB8956B75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1" name="Freeform: Shape 4990">
              <a:extLst>
                <a:ext uri="{FF2B5EF4-FFF2-40B4-BE49-F238E27FC236}">
                  <a16:creationId xmlns:a16="http://schemas.microsoft.com/office/drawing/2014/main" id="{D8A2124F-48C1-4B27-A240-E16061C67AA1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2" name="Freeform: Shape 4991">
              <a:extLst>
                <a:ext uri="{FF2B5EF4-FFF2-40B4-BE49-F238E27FC236}">
                  <a16:creationId xmlns:a16="http://schemas.microsoft.com/office/drawing/2014/main" id="{5AF6171E-019E-41D0-B4DF-41426614A9C3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3" name="Freeform: Shape 4992">
              <a:extLst>
                <a:ext uri="{FF2B5EF4-FFF2-40B4-BE49-F238E27FC236}">
                  <a16:creationId xmlns:a16="http://schemas.microsoft.com/office/drawing/2014/main" id="{5FADF8A4-17CB-40A5-A1C0-3ABB93CB8C87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4" name="Freeform: Shape 4993">
              <a:extLst>
                <a:ext uri="{FF2B5EF4-FFF2-40B4-BE49-F238E27FC236}">
                  <a16:creationId xmlns:a16="http://schemas.microsoft.com/office/drawing/2014/main" id="{D8E771B1-D270-4332-8317-5FE4B661D2F7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5" name="Freeform: Shape 4994">
              <a:extLst>
                <a:ext uri="{FF2B5EF4-FFF2-40B4-BE49-F238E27FC236}">
                  <a16:creationId xmlns:a16="http://schemas.microsoft.com/office/drawing/2014/main" id="{81467B2F-1CFA-4106-ABD7-82D4A86DA341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6" name="Freeform: Shape 4995">
              <a:extLst>
                <a:ext uri="{FF2B5EF4-FFF2-40B4-BE49-F238E27FC236}">
                  <a16:creationId xmlns:a16="http://schemas.microsoft.com/office/drawing/2014/main" id="{FCAF04BF-2D16-40C1-97EC-B92A7396E050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7" name="Freeform: Shape 4996">
              <a:extLst>
                <a:ext uri="{FF2B5EF4-FFF2-40B4-BE49-F238E27FC236}">
                  <a16:creationId xmlns:a16="http://schemas.microsoft.com/office/drawing/2014/main" id="{923CB634-CADE-427D-8D16-80AE181AE03B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8" name="Freeform: Shape 4997">
              <a:extLst>
                <a:ext uri="{FF2B5EF4-FFF2-40B4-BE49-F238E27FC236}">
                  <a16:creationId xmlns:a16="http://schemas.microsoft.com/office/drawing/2014/main" id="{A0BD910B-9308-473D-95F9-08E93D492F4F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9" name="Freeform: Shape 4998">
              <a:extLst>
                <a:ext uri="{FF2B5EF4-FFF2-40B4-BE49-F238E27FC236}">
                  <a16:creationId xmlns:a16="http://schemas.microsoft.com/office/drawing/2014/main" id="{903B1507-60C2-44FF-BECC-64E9D8268B10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0" name="Freeform: Shape 4999">
              <a:extLst>
                <a:ext uri="{FF2B5EF4-FFF2-40B4-BE49-F238E27FC236}">
                  <a16:creationId xmlns:a16="http://schemas.microsoft.com/office/drawing/2014/main" id="{46611AA9-28C1-4371-829F-1489E963CC60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1" name="Freeform: Shape 5000">
              <a:extLst>
                <a:ext uri="{FF2B5EF4-FFF2-40B4-BE49-F238E27FC236}">
                  <a16:creationId xmlns:a16="http://schemas.microsoft.com/office/drawing/2014/main" id="{866897F0-5645-4961-A931-B6484E1A1415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2" name="Freeform: Shape 5001">
              <a:extLst>
                <a:ext uri="{FF2B5EF4-FFF2-40B4-BE49-F238E27FC236}">
                  <a16:creationId xmlns:a16="http://schemas.microsoft.com/office/drawing/2014/main" id="{3206239E-4728-4E07-9586-624F5D43FA04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3" name="Freeform: Shape 5002">
              <a:extLst>
                <a:ext uri="{FF2B5EF4-FFF2-40B4-BE49-F238E27FC236}">
                  <a16:creationId xmlns:a16="http://schemas.microsoft.com/office/drawing/2014/main" id="{0CFD7156-24BE-45E5-B394-8963B6977A05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4" name="Freeform: Shape 5003">
              <a:extLst>
                <a:ext uri="{FF2B5EF4-FFF2-40B4-BE49-F238E27FC236}">
                  <a16:creationId xmlns:a16="http://schemas.microsoft.com/office/drawing/2014/main" id="{660C9296-A4FF-48C0-847A-95B5DE974720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5" name="Freeform: Shape 5004">
              <a:extLst>
                <a:ext uri="{FF2B5EF4-FFF2-40B4-BE49-F238E27FC236}">
                  <a16:creationId xmlns:a16="http://schemas.microsoft.com/office/drawing/2014/main" id="{07BB25A9-5D17-447D-8F9F-3AB12B27538B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6" name="Freeform: Shape 5005">
              <a:extLst>
                <a:ext uri="{FF2B5EF4-FFF2-40B4-BE49-F238E27FC236}">
                  <a16:creationId xmlns:a16="http://schemas.microsoft.com/office/drawing/2014/main" id="{4E1FB5A8-F285-4AB1-9460-57B826364860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7" name="Freeform: Shape 5006">
              <a:extLst>
                <a:ext uri="{FF2B5EF4-FFF2-40B4-BE49-F238E27FC236}">
                  <a16:creationId xmlns:a16="http://schemas.microsoft.com/office/drawing/2014/main" id="{9F89B760-8221-4521-A9BE-62E817B9A11A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8" name="Freeform: Shape 5007">
              <a:extLst>
                <a:ext uri="{FF2B5EF4-FFF2-40B4-BE49-F238E27FC236}">
                  <a16:creationId xmlns:a16="http://schemas.microsoft.com/office/drawing/2014/main" id="{8EB73EA1-EB54-40DE-916E-7112EFED96AF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9" name="Freeform: Shape 5008">
              <a:extLst>
                <a:ext uri="{FF2B5EF4-FFF2-40B4-BE49-F238E27FC236}">
                  <a16:creationId xmlns:a16="http://schemas.microsoft.com/office/drawing/2014/main" id="{412255AF-256F-4A5F-8850-0D35C460317E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0" name="Freeform: Shape 5009">
              <a:extLst>
                <a:ext uri="{FF2B5EF4-FFF2-40B4-BE49-F238E27FC236}">
                  <a16:creationId xmlns:a16="http://schemas.microsoft.com/office/drawing/2014/main" id="{538BF434-2A60-463C-99B2-2EDDD4F508B5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1" name="Freeform: Shape 5010">
              <a:extLst>
                <a:ext uri="{FF2B5EF4-FFF2-40B4-BE49-F238E27FC236}">
                  <a16:creationId xmlns:a16="http://schemas.microsoft.com/office/drawing/2014/main" id="{31507B29-EEF7-42A3-BFC7-D2ADC63CD3A4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2" name="Freeform: Shape 5011">
              <a:extLst>
                <a:ext uri="{FF2B5EF4-FFF2-40B4-BE49-F238E27FC236}">
                  <a16:creationId xmlns:a16="http://schemas.microsoft.com/office/drawing/2014/main" id="{2E16E33A-3D79-4B92-8D81-371AB6C5DE7B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3" name="Freeform: Shape 5012">
              <a:extLst>
                <a:ext uri="{FF2B5EF4-FFF2-40B4-BE49-F238E27FC236}">
                  <a16:creationId xmlns:a16="http://schemas.microsoft.com/office/drawing/2014/main" id="{5985C309-03BC-481F-A162-03ADEB61BAFB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4" name="Freeform: Shape 5013">
              <a:extLst>
                <a:ext uri="{FF2B5EF4-FFF2-40B4-BE49-F238E27FC236}">
                  <a16:creationId xmlns:a16="http://schemas.microsoft.com/office/drawing/2014/main" id="{1294BDA5-62A3-4B68-A75A-6CC819A695F2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5" name="Freeform: Shape 5014">
              <a:extLst>
                <a:ext uri="{FF2B5EF4-FFF2-40B4-BE49-F238E27FC236}">
                  <a16:creationId xmlns:a16="http://schemas.microsoft.com/office/drawing/2014/main" id="{D1B0B52D-03B0-442C-8319-A019E4173F95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6" name="Freeform: Shape 5015">
              <a:extLst>
                <a:ext uri="{FF2B5EF4-FFF2-40B4-BE49-F238E27FC236}">
                  <a16:creationId xmlns:a16="http://schemas.microsoft.com/office/drawing/2014/main" id="{BA8BF306-DAA0-41F1-B13C-B6708EF304D3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7" name="Freeform: Shape 5016">
              <a:extLst>
                <a:ext uri="{FF2B5EF4-FFF2-40B4-BE49-F238E27FC236}">
                  <a16:creationId xmlns:a16="http://schemas.microsoft.com/office/drawing/2014/main" id="{0FBEF862-5412-4600-AD54-9756CE698389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8" name="Freeform: Shape 5017">
              <a:extLst>
                <a:ext uri="{FF2B5EF4-FFF2-40B4-BE49-F238E27FC236}">
                  <a16:creationId xmlns:a16="http://schemas.microsoft.com/office/drawing/2014/main" id="{38A51C61-8809-4832-BB1A-26C46B524710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9" name="Freeform: Shape 5018">
              <a:extLst>
                <a:ext uri="{FF2B5EF4-FFF2-40B4-BE49-F238E27FC236}">
                  <a16:creationId xmlns:a16="http://schemas.microsoft.com/office/drawing/2014/main" id="{F4EA81DD-7D59-4C4F-93A3-44263B918044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0" name="Freeform: Shape 5019">
              <a:extLst>
                <a:ext uri="{FF2B5EF4-FFF2-40B4-BE49-F238E27FC236}">
                  <a16:creationId xmlns:a16="http://schemas.microsoft.com/office/drawing/2014/main" id="{60993021-3276-44FF-B266-C18441BF90F1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1" name="Freeform: Shape 5020">
              <a:extLst>
                <a:ext uri="{FF2B5EF4-FFF2-40B4-BE49-F238E27FC236}">
                  <a16:creationId xmlns:a16="http://schemas.microsoft.com/office/drawing/2014/main" id="{195DA193-075B-46C8-BE90-0A54EB71569C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2" name="Freeform: Shape 5021">
              <a:extLst>
                <a:ext uri="{FF2B5EF4-FFF2-40B4-BE49-F238E27FC236}">
                  <a16:creationId xmlns:a16="http://schemas.microsoft.com/office/drawing/2014/main" id="{318077AC-4AA5-4097-9A0F-8FB9D36C1111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3" name="Freeform: Shape 5022">
              <a:extLst>
                <a:ext uri="{FF2B5EF4-FFF2-40B4-BE49-F238E27FC236}">
                  <a16:creationId xmlns:a16="http://schemas.microsoft.com/office/drawing/2014/main" id="{581B515D-696C-426B-962A-AAA8B98A5C56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4" name="Freeform: Shape 5023">
              <a:extLst>
                <a:ext uri="{FF2B5EF4-FFF2-40B4-BE49-F238E27FC236}">
                  <a16:creationId xmlns:a16="http://schemas.microsoft.com/office/drawing/2014/main" id="{0EBDEAFF-4F13-4464-965E-5BF9050D5936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5" name="Freeform: Shape 5024">
              <a:extLst>
                <a:ext uri="{FF2B5EF4-FFF2-40B4-BE49-F238E27FC236}">
                  <a16:creationId xmlns:a16="http://schemas.microsoft.com/office/drawing/2014/main" id="{E0E5E924-525C-437D-BF84-5AD97C062BA3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6" name="Freeform: Shape 5025">
              <a:extLst>
                <a:ext uri="{FF2B5EF4-FFF2-40B4-BE49-F238E27FC236}">
                  <a16:creationId xmlns:a16="http://schemas.microsoft.com/office/drawing/2014/main" id="{5D336F22-E401-4C87-8E21-BDF776A28703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7" name="Freeform: Shape 5026">
              <a:extLst>
                <a:ext uri="{FF2B5EF4-FFF2-40B4-BE49-F238E27FC236}">
                  <a16:creationId xmlns:a16="http://schemas.microsoft.com/office/drawing/2014/main" id="{B7840FB9-61F2-4927-BFA0-9568AAB53C43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8" name="Freeform: Shape 5027">
              <a:extLst>
                <a:ext uri="{FF2B5EF4-FFF2-40B4-BE49-F238E27FC236}">
                  <a16:creationId xmlns:a16="http://schemas.microsoft.com/office/drawing/2014/main" id="{90A3E5C8-04E0-47E6-8AA8-7274918B33F4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9" name="Freeform: Shape 5028">
              <a:extLst>
                <a:ext uri="{FF2B5EF4-FFF2-40B4-BE49-F238E27FC236}">
                  <a16:creationId xmlns:a16="http://schemas.microsoft.com/office/drawing/2014/main" id="{43D72A9F-FB62-4D88-BD53-7E14FA59769F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0" name="Freeform: Shape 5029">
              <a:extLst>
                <a:ext uri="{FF2B5EF4-FFF2-40B4-BE49-F238E27FC236}">
                  <a16:creationId xmlns:a16="http://schemas.microsoft.com/office/drawing/2014/main" id="{BC33820F-4B87-423D-8F15-49AFEA1B4334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1" name="Freeform: Shape 5030">
              <a:extLst>
                <a:ext uri="{FF2B5EF4-FFF2-40B4-BE49-F238E27FC236}">
                  <a16:creationId xmlns:a16="http://schemas.microsoft.com/office/drawing/2014/main" id="{E5D5BEF3-408C-4DFD-AD5B-0262CB6B1EA6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2" name="Freeform: Shape 5031">
              <a:extLst>
                <a:ext uri="{FF2B5EF4-FFF2-40B4-BE49-F238E27FC236}">
                  <a16:creationId xmlns:a16="http://schemas.microsoft.com/office/drawing/2014/main" id="{797198BB-5D7C-4F57-AFF2-6262048D9F8F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3" name="Freeform: Shape 5032">
              <a:extLst>
                <a:ext uri="{FF2B5EF4-FFF2-40B4-BE49-F238E27FC236}">
                  <a16:creationId xmlns:a16="http://schemas.microsoft.com/office/drawing/2014/main" id="{B8EE119B-23AA-428B-81A8-58F72F4FD52E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4" name="Freeform: Shape 5033">
              <a:extLst>
                <a:ext uri="{FF2B5EF4-FFF2-40B4-BE49-F238E27FC236}">
                  <a16:creationId xmlns:a16="http://schemas.microsoft.com/office/drawing/2014/main" id="{A23DC011-1DE0-40E9-8F69-481B9683EBBE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5" name="Freeform: Shape 5034">
              <a:extLst>
                <a:ext uri="{FF2B5EF4-FFF2-40B4-BE49-F238E27FC236}">
                  <a16:creationId xmlns:a16="http://schemas.microsoft.com/office/drawing/2014/main" id="{03BD5520-095E-452B-9994-CF6FC708C3A6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6" name="Freeform: Shape 5035">
              <a:extLst>
                <a:ext uri="{FF2B5EF4-FFF2-40B4-BE49-F238E27FC236}">
                  <a16:creationId xmlns:a16="http://schemas.microsoft.com/office/drawing/2014/main" id="{6FCB487A-296D-4FDB-BD58-7369A7C26FBB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7" name="Freeform: Shape 5036">
              <a:extLst>
                <a:ext uri="{FF2B5EF4-FFF2-40B4-BE49-F238E27FC236}">
                  <a16:creationId xmlns:a16="http://schemas.microsoft.com/office/drawing/2014/main" id="{95AC5D68-86B2-48C7-8829-32531433358D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8" name="Freeform: Shape 5037">
              <a:extLst>
                <a:ext uri="{FF2B5EF4-FFF2-40B4-BE49-F238E27FC236}">
                  <a16:creationId xmlns:a16="http://schemas.microsoft.com/office/drawing/2014/main" id="{0A67F404-BB18-4C85-A673-B59319613231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9" name="Freeform: Shape 5038">
              <a:extLst>
                <a:ext uri="{FF2B5EF4-FFF2-40B4-BE49-F238E27FC236}">
                  <a16:creationId xmlns:a16="http://schemas.microsoft.com/office/drawing/2014/main" id="{906807BC-9B32-47F7-A43B-B7A196630503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0" name="Freeform: Shape 5039">
              <a:extLst>
                <a:ext uri="{FF2B5EF4-FFF2-40B4-BE49-F238E27FC236}">
                  <a16:creationId xmlns:a16="http://schemas.microsoft.com/office/drawing/2014/main" id="{44D1880C-CD23-4417-A654-D11D1B5C8404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1" name="Freeform: Shape 5040">
              <a:extLst>
                <a:ext uri="{FF2B5EF4-FFF2-40B4-BE49-F238E27FC236}">
                  <a16:creationId xmlns:a16="http://schemas.microsoft.com/office/drawing/2014/main" id="{6B2A4BFB-C1EB-4016-8F23-420460049418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2" name="Freeform: Shape 5041">
              <a:extLst>
                <a:ext uri="{FF2B5EF4-FFF2-40B4-BE49-F238E27FC236}">
                  <a16:creationId xmlns:a16="http://schemas.microsoft.com/office/drawing/2014/main" id="{A45B7042-483D-400D-8D7A-42675B0B85E0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3" name="Freeform: Shape 5042">
              <a:extLst>
                <a:ext uri="{FF2B5EF4-FFF2-40B4-BE49-F238E27FC236}">
                  <a16:creationId xmlns:a16="http://schemas.microsoft.com/office/drawing/2014/main" id="{53AE6D55-4746-423C-9B93-B3AFAE125907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4" name="Freeform: Shape 5043">
              <a:extLst>
                <a:ext uri="{FF2B5EF4-FFF2-40B4-BE49-F238E27FC236}">
                  <a16:creationId xmlns:a16="http://schemas.microsoft.com/office/drawing/2014/main" id="{B4722A5E-E954-4AC2-BD46-D7FE01A5B94B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5" name="Freeform: Shape 5044">
              <a:extLst>
                <a:ext uri="{FF2B5EF4-FFF2-40B4-BE49-F238E27FC236}">
                  <a16:creationId xmlns:a16="http://schemas.microsoft.com/office/drawing/2014/main" id="{6B409B95-E435-4C67-AAE8-6C587F792E9C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6" name="Freeform: Shape 5045">
              <a:extLst>
                <a:ext uri="{FF2B5EF4-FFF2-40B4-BE49-F238E27FC236}">
                  <a16:creationId xmlns:a16="http://schemas.microsoft.com/office/drawing/2014/main" id="{D1458996-CB52-46C1-9D36-E42B065ABEC5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7" name="Freeform: Shape 5046">
              <a:extLst>
                <a:ext uri="{FF2B5EF4-FFF2-40B4-BE49-F238E27FC236}">
                  <a16:creationId xmlns:a16="http://schemas.microsoft.com/office/drawing/2014/main" id="{8C523122-1239-4366-95AC-A19E230622C4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8" name="Freeform: Shape 5047">
              <a:extLst>
                <a:ext uri="{FF2B5EF4-FFF2-40B4-BE49-F238E27FC236}">
                  <a16:creationId xmlns:a16="http://schemas.microsoft.com/office/drawing/2014/main" id="{E28EF2AF-17DF-4FAD-98C4-29CBCBCC217A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9" name="Freeform: Shape 5048">
              <a:extLst>
                <a:ext uri="{FF2B5EF4-FFF2-40B4-BE49-F238E27FC236}">
                  <a16:creationId xmlns:a16="http://schemas.microsoft.com/office/drawing/2014/main" id="{A4C3138C-DEBF-4EF2-8885-6BD80A73EDD0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0" name="Freeform: Shape 5049">
              <a:extLst>
                <a:ext uri="{FF2B5EF4-FFF2-40B4-BE49-F238E27FC236}">
                  <a16:creationId xmlns:a16="http://schemas.microsoft.com/office/drawing/2014/main" id="{D741D67B-4AA9-4BC9-ADD0-6F2A5A1B6996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1" name="Freeform: Shape 5050">
              <a:extLst>
                <a:ext uri="{FF2B5EF4-FFF2-40B4-BE49-F238E27FC236}">
                  <a16:creationId xmlns:a16="http://schemas.microsoft.com/office/drawing/2014/main" id="{6F1317FE-600C-40FB-85C0-4814F917BA71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2" name="Freeform: Shape 5051">
              <a:extLst>
                <a:ext uri="{FF2B5EF4-FFF2-40B4-BE49-F238E27FC236}">
                  <a16:creationId xmlns:a16="http://schemas.microsoft.com/office/drawing/2014/main" id="{AA6264EA-DF25-4B99-A9FB-0A1C75E0781D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3" name="Freeform: Shape 5052">
              <a:extLst>
                <a:ext uri="{FF2B5EF4-FFF2-40B4-BE49-F238E27FC236}">
                  <a16:creationId xmlns:a16="http://schemas.microsoft.com/office/drawing/2014/main" id="{AA3D3624-58E7-4ABC-8367-190F178E7D1C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4" name="Freeform: Shape 5053">
              <a:extLst>
                <a:ext uri="{FF2B5EF4-FFF2-40B4-BE49-F238E27FC236}">
                  <a16:creationId xmlns:a16="http://schemas.microsoft.com/office/drawing/2014/main" id="{955CCE21-C6E9-46B3-BCA3-72F61198A0E9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5" name="Freeform: Shape 5054">
              <a:extLst>
                <a:ext uri="{FF2B5EF4-FFF2-40B4-BE49-F238E27FC236}">
                  <a16:creationId xmlns:a16="http://schemas.microsoft.com/office/drawing/2014/main" id="{A0291880-8CB3-49FB-B148-4D304E04E6DC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6" name="Freeform: Shape 5055">
              <a:extLst>
                <a:ext uri="{FF2B5EF4-FFF2-40B4-BE49-F238E27FC236}">
                  <a16:creationId xmlns:a16="http://schemas.microsoft.com/office/drawing/2014/main" id="{5F98A892-0B38-4D07-A476-AE34DCB0FE71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7" name="Freeform: Shape 5056">
              <a:extLst>
                <a:ext uri="{FF2B5EF4-FFF2-40B4-BE49-F238E27FC236}">
                  <a16:creationId xmlns:a16="http://schemas.microsoft.com/office/drawing/2014/main" id="{F338FF25-E9C5-46A2-B374-7A46C8FBC22F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8" name="Freeform: Shape 5057">
              <a:extLst>
                <a:ext uri="{FF2B5EF4-FFF2-40B4-BE49-F238E27FC236}">
                  <a16:creationId xmlns:a16="http://schemas.microsoft.com/office/drawing/2014/main" id="{ED223E8E-C4DA-44FC-9A83-929E11EC8F16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9" name="Freeform: Shape 5058">
              <a:extLst>
                <a:ext uri="{FF2B5EF4-FFF2-40B4-BE49-F238E27FC236}">
                  <a16:creationId xmlns:a16="http://schemas.microsoft.com/office/drawing/2014/main" id="{F29513A4-189A-4A07-90D4-3B9E655654A7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0" name="Freeform: Shape 5059">
              <a:extLst>
                <a:ext uri="{FF2B5EF4-FFF2-40B4-BE49-F238E27FC236}">
                  <a16:creationId xmlns:a16="http://schemas.microsoft.com/office/drawing/2014/main" id="{9DB015AF-95D7-421D-8B03-11E9F348B2A6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1" name="Freeform: Shape 5060">
              <a:extLst>
                <a:ext uri="{FF2B5EF4-FFF2-40B4-BE49-F238E27FC236}">
                  <a16:creationId xmlns:a16="http://schemas.microsoft.com/office/drawing/2014/main" id="{B4EBDBB1-3C34-4C49-9552-BECFAD9E93DA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2" name="Freeform: Shape 5061">
              <a:extLst>
                <a:ext uri="{FF2B5EF4-FFF2-40B4-BE49-F238E27FC236}">
                  <a16:creationId xmlns:a16="http://schemas.microsoft.com/office/drawing/2014/main" id="{8425DE33-10A0-4908-8037-E86A7BE75DE0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3" name="Freeform: Shape 5062">
              <a:extLst>
                <a:ext uri="{FF2B5EF4-FFF2-40B4-BE49-F238E27FC236}">
                  <a16:creationId xmlns:a16="http://schemas.microsoft.com/office/drawing/2014/main" id="{B2EF66C6-DAD8-417C-B4D2-801F31343FAD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4" name="Freeform: Shape 5063">
              <a:extLst>
                <a:ext uri="{FF2B5EF4-FFF2-40B4-BE49-F238E27FC236}">
                  <a16:creationId xmlns:a16="http://schemas.microsoft.com/office/drawing/2014/main" id="{C2B9E981-8AF9-4837-9580-FD4CE09B8AE8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5" name="Freeform: Shape 5064">
              <a:extLst>
                <a:ext uri="{FF2B5EF4-FFF2-40B4-BE49-F238E27FC236}">
                  <a16:creationId xmlns:a16="http://schemas.microsoft.com/office/drawing/2014/main" id="{10C7CB63-EB28-4890-899A-928FE9E6589C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6" name="Freeform: Shape 5065">
              <a:extLst>
                <a:ext uri="{FF2B5EF4-FFF2-40B4-BE49-F238E27FC236}">
                  <a16:creationId xmlns:a16="http://schemas.microsoft.com/office/drawing/2014/main" id="{BCDEA146-69D6-4E9E-9815-9AF4B50D3E62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7" name="Freeform: Shape 5066">
              <a:extLst>
                <a:ext uri="{FF2B5EF4-FFF2-40B4-BE49-F238E27FC236}">
                  <a16:creationId xmlns:a16="http://schemas.microsoft.com/office/drawing/2014/main" id="{BD01A95E-7ACD-4AFD-81CC-DB3E3F2A6F00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8" name="Freeform: Shape 5067">
              <a:extLst>
                <a:ext uri="{FF2B5EF4-FFF2-40B4-BE49-F238E27FC236}">
                  <a16:creationId xmlns:a16="http://schemas.microsoft.com/office/drawing/2014/main" id="{0A039983-AF99-4AAE-A57E-D60D44D27890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9" name="Freeform: Shape 5068">
              <a:extLst>
                <a:ext uri="{FF2B5EF4-FFF2-40B4-BE49-F238E27FC236}">
                  <a16:creationId xmlns:a16="http://schemas.microsoft.com/office/drawing/2014/main" id="{C1727B6F-2671-4E51-A07C-71A3508FC110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0" name="Freeform: Shape 5069">
              <a:extLst>
                <a:ext uri="{FF2B5EF4-FFF2-40B4-BE49-F238E27FC236}">
                  <a16:creationId xmlns:a16="http://schemas.microsoft.com/office/drawing/2014/main" id="{9AB6E484-39CE-4F17-B7F4-B63E76365427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1" name="Freeform: Shape 5070">
              <a:extLst>
                <a:ext uri="{FF2B5EF4-FFF2-40B4-BE49-F238E27FC236}">
                  <a16:creationId xmlns:a16="http://schemas.microsoft.com/office/drawing/2014/main" id="{7C8078B1-04C2-46C3-89BC-B4CB686C0676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2" name="Freeform: Shape 5071">
              <a:extLst>
                <a:ext uri="{FF2B5EF4-FFF2-40B4-BE49-F238E27FC236}">
                  <a16:creationId xmlns:a16="http://schemas.microsoft.com/office/drawing/2014/main" id="{F1A97D7F-C8BC-4634-A3F2-57057410403A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3" name="Freeform: Shape 5072">
              <a:extLst>
                <a:ext uri="{FF2B5EF4-FFF2-40B4-BE49-F238E27FC236}">
                  <a16:creationId xmlns:a16="http://schemas.microsoft.com/office/drawing/2014/main" id="{472AB49B-AECD-41CE-AC6E-3971824A9785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4" name="Freeform: Shape 5073">
              <a:extLst>
                <a:ext uri="{FF2B5EF4-FFF2-40B4-BE49-F238E27FC236}">
                  <a16:creationId xmlns:a16="http://schemas.microsoft.com/office/drawing/2014/main" id="{68CFF4E6-F71D-4E51-84E4-75A4FAAE882D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5" name="Freeform: Shape 5074">
              <a:extLst>
                <a:ext uri="{FF2B5EF4-FFF2-40B4-BE49-F238E27FC236}">
                  <a16:creationId xmlns:a16="http://schemas.microsoft.com/office/drawing/2014/main" id="{15A7A09F-DC4D-422C-81D6-1693C8268211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6" name="Freeform: Shape 5075">
              <a:extLst>
                <a:ext uri="{FF2B5EF4-FFF2-40B4-BE49-F238E27FC236}">
                  <a16:creationId xmlns:a16="http://schemas.microsoft.com/office/drawing/2014/main" id="{C8819134-A401-49A8-B8E8-4BA62FD2C2F3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7" name="Freeform: Shape 5076">
              <a:extLst>
                <a:ext uri="{FF2B5EF4-FFF2-40B4-BE49-F238E27FC236}">
                  <a16:creationId xmlns:a16="http://schemas.microsoft.com/office/drawing/2014/main" id="{EE1A0782-0F2A-48F8-B450-FA476C38F52F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8" name="Freeform: Shape 5077">
              <a:extLst>
                <a:ext uri="{FF2B5EF4-FFF2-40B4-BE49-F238E27FC236}">
                  <a16:creationId xmlns:a16="http://schemas.microsoft.com/office/drawing/2014/main" id="{25B216E9-DCC0-4D79-9591-B1F9F9A0AF68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9" name="Freeform: Shape 5078">
              <a:extLst>
                <a:ext uri="{FF2B5EF4-FFF2-40B4-BE49-F238E27FC236}">
                  <a16:creationId xmlns:a16="http://schemas.microsoft.com/office/drawing/2014/main" id="{B35020D0-6326-4ECE-99EE-48C9724DA869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0" name="Freeform: Shape 5079">
              <a:extLst>
                <a:ext uri="{FF2B5EF4-FFF2-40B4-BE49-F238E27FC236}">
                  <a16:creationId xmlns:a16="http://schemas.microsoft.com/office/drawing/2014/main" id="{F8F5083D-5B4E-42C4-9FEF-A2270D7B39EA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1" name="Freeform: Shape 5080">
              <a:extLst>
                <a:ext uri="{FF2B5EF4-FFF2-40B4-BE49-F238E27FC236}">
                  <a16:creationId xmlns:a16="http://schemas.microsoft.com/office/drawing/2014/main" id="{49E30B44-BABF-466A-9CFB-48EEBD61620A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2" name="Freeform: Shape 5081">
              <a:extLst>
                <a:ext uri="{FF2B5EF4-FFF2-40B4-BE49-F238E27FC236}">
                  <a16:creationId xmlns:a16="http://schemas.microsoft.com/office/drawing/2014/main" id="{B45CEAB1-2D43-4E81-A65E-5605A40EBBD2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3" name="Freeform: Shape 5082">
              <a:extLst>
                <a:ext uri="{FF2B5EF4-FFF2-40B4-BE49-F238E27FC236}">
                  <a16:creationId xmlns:a16="http://schemas.microsoft.com/office/drawing/2014/main" id="{34273CBC-AD08-4568-B7EB-E8FB9A16E4F5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4" name="Freeform: Shape 5083">
              <a:extLst>
                <a:ext uri="{FF2B5EF4-FFF2-40B4-BE49-F238E27FC236}">
                  <a16:creationId xmlns:a16="http://schemas.microsoft.com/office/drawing/2014/main" id="{6F95B1EA-A6BB-47F4-8876-9D999408AF83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5" name="Freeform: Shape 5084">
              <a:extLst>
                <a:ext uri="{FF2B5EF4-FFF2-40B4-BE49-F238E27FC236}">
                  <a16:creationId xmlns:a16="http://schemas.microsoft.com/office/drawing/2014/main" id="{88C4FCE1-A6F5-4FC0-9C26-AC593E1F9B02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6" name="Freeform: Shape 5085">
              <a:extLst>
                <a:ext uri="{FF2B5EF4-FFF2-40B4-BE49-F238E27FC236}">
                  <a16:creationId xmlns:a16="http://schemas.microsoft.com/office/drawing/2014/main" id="{74495E21-943D-493E-AA46-436C559C2445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7" name="Freeform: Shape 5086">
              <a:extLst>
                <a:ext uri="{FF2B5EF4-FFF2-40B4-BE49-F238E27FC236}">
                  <a16:creationId xmlns:a16="http://schemas.microsoft.com/office/drawing/2014/main" id="{5455E8BE-5A30-443D-A3AD-0B2B493051C8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8" name="Freeform: Shape 5087">
              <a:extLst>
                <a:ext uri="{FF2B5EF4-FFF2-40B4-BE49-F238E27FC236}">
                  <a16:creationId xmlns:a16="http://schemas.microsoft.com/office/drawing/2014/main" id="{C1683124-FBD6-43F5-B0D5-E034A5F97EEA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9" name="Freeform: Shape 5088">
              <a:extLst>
                <a:ext uri="{FF2B5EF4-FFF2-40B4-BE49-F238E27FC236}">
                  <a16:creationId xmlns:a16="http://schemas.microsoft.com/office/drawing/2014/main" id="{34B56C22-0135-4A27-BF77-913BB8A06D10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0" name="Freeform: Shape 5089">
              <a:extLst>
                <a:ext uri="{FF2B5EF4-FFF2-40B4-BE49-F238E27FC236}">
                  <a16:creationId xmlns:a16="http://schemas.microsoft.com/office/drawing/2014/main" id="{F103175A-5510-4CF4-94C1-42A284714EB3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1" name="Freeform: Shape 5090">
              <a:extLst>
                <a:ext uri="{FF2B5EF4-FFF2-40B4-BE49-F238E27FC236}">
                  <a16:creationId xmlns:a16="http://schemas.microsoft.com/office/drawing/2014/main" id="{7B33FBAD-D6C5-4E13-AAC6-E3458426D52D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2" name="Freeform: Shape 5091">
              <a:extLst>
                <a:ext uri="{FF2B5EF4-FFF2-40B4-BE49-F238E27FC236}">
                  <a16:creationId xmlns:a16="http://schemas.microsoft.com/office/drawing/2014/main" id="{6367BCE7-78AF-49B9-8F55-5DE32928039E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3" name="Freeform: Shape 5092">
              <a:extLst>
                <a:ext uri="{FF2B5EF4-FFF2-40B4-BE49-F238E27FC236}">
                  <a16:creationId xmlns:a16="http://schemas.microsoft.com/office/drawing/2014/main" id="{7029E2C6-9B9D-4804-A0DE-F6A3B9FBC944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4" name="Freeform: Shape 5093">
              <a:extLst>
                <a:ext uri="{FF2B5EF4-FFF2-40B4-BE49-F238E27FC236}">
                  <a16:creationId xmlns:a16="http://schemas.microsoft.com/office/drawing/2014/main" id="{443DD4D3-A079-4525-9259-FCAFF7EC96AC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5" name="Freeform: Shape 5094">
              <a:extLst>
                <a:ext uri="{FF2B5EF4-FFF2-40B4-BE49-F238E27FC236}">
                  <a16:creationId xmlns:a16="http://schemas.microsoft.com/office/drawing/2014/main" id="{9F67C4E1-A618-4CDF-982C-0E939BD98080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6" name="Freeform: Shape 5095">
              <a:extLst>
                <a:ext uri="{FF2B5EF4-FFF2-40B4-BE49-F238E27FC236}">
                  <a16:creationId xmlns:a16="http://schemas.microsoft.com/office/drawing/2014/main" id="{9C057C91-CA62-4532-8B20-56A11A9D2CD9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7" name="Freeform: Shape 5096">
              <a:extLst>
                <a:ext uri="{FF2B5EF4-FFF2-40B4-BE49-F238E27FC236}">
                  <a16:creationId xmlns:a16="http://schemas.microsoft.com/office/drawing/2014/main" id="{79D6D99F-54D8-4042-BDEF-13CC41931A14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8" name="Freeform: Shape 5097">
              <a:extLst>
                <a:ext uri="{FF2B5EF4-FFF2-40B4-BE49-F238E27FC236}">
                  <a16:creationId xmlns:a16="http://schemas.microsoft.com/office/drawing/2014/main" id="{A353455E-4627-4E26-84A5-58F7E86C1D18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9" name="Freeform: Shape 5098">
              <a:extLst>
                <a:ext uri="{FF2B5EF4-FFF2-40B4-BE49-F238E27FC236}">
                  <a16:creationId xmlns:a16="http://schemas.microsoft.com/office/drawing/2014/main" id="{C802A970-065C-4F0F-8C47-C1D711C55586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0" name="Freeform: Shape 5099">
              <a:extLst>
                <a:ext uri="{FF2B5EF4-FFF2-40B4-BE49-F238E27FC236}">
                  <a16:creationId xmlns:a16="http://schemas.microsoft.com/office/drawing/2014/main" id="{DCCA109C-AFAD-42F1-AD4C-FA8F1554A031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1" name="Freeform: Shape 5100">
              <a:extLst>
                <a:ext uri="{FF2B5EF4-FFF2-40B4-BE49-F238E27FC236}">
                  <a16:creationId xmlns:a16="http://schemas.microsoft.com/office/drawing/2014/main" id="{D3A49B01-A5A8-48E5-958A-FA459EEFFE59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2" name="Freeform: Shape 5101">
              <a:extLst>
                <a:ext uri="{FF2B5EF4-FFF2-40B4-BE49-F238E27FC236}">
                  <a16:creationId xmlns:a16="http://schemas.microsoft.com/office/drawing/2014/main" id="{00EF93BE-8FCA-4A6D-A4D7-DE98562D7930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3" name="Freeform: Shape 5102">
              <a:extLst>
                <a:ext uri="{FF2B5EF4-FFF2-40B4-BE49-F238E27FC236}">
                  <a16:creationId xmlns:a16="http://schemas.microsoft.com/office/drawing/2014/main" id="{F6199B42-B2D7-4933-9DA6-F2FEAF99FBD2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4" name="Freeform: Shape 5103">
              <a:extLst>
                <a:ext uri="{FF2B5EF4-FFF2-40B4-BE49-F238E27FC236}">
                  <a16:creationId xmlns:a16="http://schemas.microsoft.com/office/drawing/2014/main" id="{E80A3AFF-BA0C-40CE-A07C-006434CA6B7B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5" name="Freeform: Shape 5104">
              <a:extLst>
                <a:ext uri="{FF2B5EF4-FFF2-40B4-BE49-F238E27FC236}">
                  <a16:creationId xmlns:a16="http://schemas.microsoft.com/office/drawing/2014/main" id="{81259C80-3C36-4C15-BFAA-E8862772DBD9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6" name="Freeform: Shape 5105">
              <a:extLst>
                <a:ext uri="{FF2B5EF4-FFF2-40B4-BE49-F238E27FC236}">
                  <a16:creationId xmlns:a16="http://schemas.microsoft.com/office/drawing/2014/main" id="{82CDA5ED-95CB-46AC-AA09-F573AF94AA2A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7" name="Freeform: Shape 5106">
              <a:extLst>
                <a:ext uri="{FF2B5EF4-FFF2-40B4-BE49-F238E27FC236}">
                  <a16:creationId xmlns:a16="http://schemas.microsoft.com/office/drawing/2014/main" id="{84F1AD0B-7658-42FA-914A-147282AF534C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8" name="Freeform: Shape 5107">
              <a:extLst>
                <a:ext uri="{FF2B5EF4-FFF2-40B4-BE49-F238E27FC236}">
                  <a16:creationId xmlns:a16="http://schemas.microsoft.com/office/drawing/2014/main" id="{9AA6437B-F63E-4BC8-8395-DE055B2A2120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9" name="Freeform: Shape 5108">
              <a:extLst>
                <a:ext uri="{FF2B5EF4-FFF2-40B4-BE49-F238E27FC236}">
                  <a16:creationId xmlns:a16="http://schemas.microsoft.com/office/drawing/2014/main" id="{35DFFC7A-7A0D-4A72-B11C-CF9D6CE39D8A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0" name="Freeform: Shape 5109">
              <a:extLst>
                <a:ext uri="{FF2B5EF4-FFF2-40B4-BE49-F238E27FC236}">
                  <a16:creationId xmlns:a16="http://schemas.microsoft.com/office/drawing/2014/main" id="{C04B3F9E-8C40-4CF7-86EB-40D9A7884313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1" name="Freeform: Shape 5110">
              <a:extLst>
                <a:ext uri="{FF2B5EF4-FFF2-40B4-BE49-F238E27FC236}">
                  <a16:creationId xmlns:a16="http://schemas.microsoft.com/office/drawing/2014/main" id="{1819DB93-2FF0-4FBD-ABB0-0D8D12B81726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2" name="Freeform: Shape 5111">
              <a:extLst>
                <a:ext uri="{FF2B5EF4-FFF2-40B4-BE49-F238E27FC236}">
                  <a16:creationId xmlns:a16="http://schemas.microsoft.com/office/drawing/2014/main" id="{F2550D5D-3B3A-43FB-A16F-7B52FC01694E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3" name="Freeform: Shape 5112">
              <a:extLst>
                <a:ext uri="{FF2B5EF4-FFF2-40B4-BE49-F238E27FC236}">
                  <a16:creationId xmlns:a16="http://schemas.microsoft.com/office/drawing/2014/main" id="{8EA19E44-AB0C-4E5F-B8E0-19281BAF04C4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4" name="Freeform: Shape 5113">
              <a:extLst>
                <a:ext uri="{FF2B5EF4-FFF2-40B4-BE49-F238E27FC236}">
                  <a16:creationId xmlns:a16="http://schemas.microsoft.com/office/drawing/2014/main" id="{A3D7DF56-9D1F-4433-AD0D-1CA5AE89D89F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5" name="Freeform: Shape 5114">
              <a:extLst>
                <a:ext uri="{FF2B5EF4-FFF2-40B4-BE49-F238E27FC236}">
                  <a16:creationId xmlns:a16="http://schemas.microsoft.com/office/drawing/2014/main" id="{1B0F4BCE-21A8-43CB-BC79-0C2D45A65F3F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6" name="Freeform: Shape 5115">
              <a:extLst>
                <a:ext uri="{FF2B5EF4-FFF2-40B4-BE49-F238E27FC236}">
                  <a16:creationId xmlns:a16="http://schemas.microsoft.com/office/drawing/2014/main" id="{D784B151-A70B-4D55-82F3-E416286B1F32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7" name="Freeform: Shape 5116">
              <a:extLst>
                <a:ext uri="{FF2B5EF4-FFF2-40B4-BE49-F238E27FC236}">
                  <a16:creationId xmlns:a16="http://schemas.microsoft.com/office/drawing/2014/main" id="{D5EE8611-1DA3-402C-A754-EA0E09F664BA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8" name="Freeform: Shape 5117">
              <a:extLst>
                <a:ext uri="{FF2B5EF4-FFF2-40B4-BE49-F238E27FC236}">
                  <a16:creationId xmlns:a16="http://schemas.microsoft.com/office/drawing/2014/main" id="{13462594-7555-47F4-B132-1E87B830D417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9" name="Freeform: Shape 5118">
              <a:extLst>
                <a:ext uri="{FF2B5EF4-FFF2-40B4-BE49-F238E27FC236}">
                  <a16:creationId xmlns:a16="http://schemas.microsoft.com/office/drawing/2014/main" id="{628F1610-A037-4951-9B27-28B2B694EA08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0" name="Freeform: Shape 5119">
              <a:extLst>
                <a:ext uri="{FF2B5EF4-FFF2-40B4-BE49-F238E27FC236}">
                  <a16:creationId xmlns:a16="http://schemas.microsoft.com/office/drawing/2014/main" id="{BF4F0EF6-61FC-461B-94A6-F0DBC0723FF5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1" name="Freeform: Shape 5120">
              <a:extLst>
                <a:ext uri="{FF2B5EF4-FFF2-40B4-BE49-F238E27FC236}">
                  <a16:creationId xmlns:a16="http://schemas.microsoft.com/office/drawing/2014/main" id="{B6119F84-1E23-4252-B473-7FC277135148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2" name="Freeform: Shape 5121">
              <a:extLst>
                <a:ext uri="{FF2B5EF4-FFF2-40B4-BE49-F238E27FC236}">
                  <a16:creationId xmlns:a16="http://schemas.microsoft.com/office/drawing/2014/main" id="{6606F053-48DE-4E41-B22D-8DC92B0E9454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3" name="Freeform: Shape 5122">
              <a:extLst>
                <a:ext uri="{FF2B5EF4-FFF2-40B4-BE49-F238E27FC236}">
                  <a16:creationId xmlns:a16="http://schemas.microsoft.com/office/drawing/2014/main" id="{D87B4919-96B3-4AC0-8684-CA788376CC01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4" name="Freeform: Shape 5123">
              <a:extLst>
                <a:ext uri="{FF2B5EF4-FFF2-40B4-BE49-F238E27FC236}">
                  <a16:creationId xmlns:a16="http://schemas.microsoft.com/office/drawing/2014/main" id="{7CE8F98E-83CE-46C9-A357-E4239EDEF04F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5" name="Freeform: Shape 5124">
              <a:extLst>
                <a:ext uri="{FF2B5EF4-FFF2-40B4-BE49-F238E27FC236}">
                  <a16:creationId xmlns:a16="http://schemas.microsoft.com/office/drawing/2014/main" id="{98723071-C6BD-429B-97F1-B981CDDD28DB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6" name="Freeform: Shape 5125">
              <a:extLst>
                <a:ext uri="{FF2B5EF4-FFF2-40B4-BE49-F238E27FC236}">
                  <a16:creationId xmlns:a16="http://schemas.microsoft.com/office/drawing/2014/main" id="{46DDA621-1BCB-4FAE-9DBA-65BBB4E2B2B8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7" name="Freeform: Shape 5126">
              <a:extLst>
                <a:ext uri="{FF2B5EF4-FFF2-40B4-BE49-F238E27FC236}">
                  <a16:creationId xmlns:a16="http://schemas.microsoft.com/office/drawing/2014/main" id="{BA104C26-F1AE-4C8E-99BA-D4AF627E29F3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8" name="Freeform: Shape 5127">
              <a:extLst>
                <a:ext uri="{FF2B5EF4-FFF2-40B4-BE49-F238E27FC236}">
                  <a16:creationId xmlns:a16="http://schemas.microsoft.com/office/drawing/2014/main" id="{926E006F-404A-40CE-B886-A207046A5E93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9" name="Freeform: Shape 5128">
              <a:extLst>
                <a:ext uri="{FF2B5EF4-FFF2-40B4-BE49-F238E27FC236}">
                  <a16:creationId xmlns:a16="http://schemas.microsoft.com/office/drawing/2014/main" id="{7F4850D8-8F7A-44C5-8549-B3819A4989F5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0" name="Freeform: Shape 5129">
              <a:extLst>
                <a:ext uri="{FF2B5EF4-FFF2-40B4-BE49-F238E27FC236}">
                  <a16:creationId xmlns:a16="http://schemas.microsoft.com/office/drawing/2014/main" id="{D12FFF1B-C9F5-49A6-92DC-7B33D85BA453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1" name="Freeform: Shape 5130">
              <a:extLst>
                <a:ext uri="{FF2B5EF4-FFF2-40B4-BE49-F238E27FC236}">
                  <a16:creationId xmlns:a16="http://schemas.microsoft.com/office/drawing/2014/main" id="{9D71532E-AE47-4AA2-B792-06383A0C5C23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2" name="Freeform: Shape 5131">
              <a:extLst>
                <a:ext uri="{FF2B5EF4-FFF2-40B4-BE49-F238E27FC236}">
                  <a16:creationId xmlns:a16="http://schemas.microsoft.com/office/drawing/2014/main" id="{6DA5210B-7AF4-493F-80A9-101DDA2FD68C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3" name="Freeform: Shape 5132">
              <a:extLst>
                <a:ext uri="{FF2B5EF4-FFF2-40B4-BE49-F238E27FC236}">
                  <a16:creationId xmlns:a16="http://schemas.microsoft.com/office/drawing/2014/main" id="{950A8692-4F35-4095-9C4B-3DB80096885A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4" name="Freeform: Shape 5133">
              <a:extLst>
                <a:ext uri="{FF2B5EF4-FFF2-40B4-BE49-F238E27FC236}">
                  <a16:creationId xmlns:a16="http://schemas.microsoft.com/office/drawing/2014/main" id="{33EC2318-7602-445B-A2DA-5EAE2B5F4FF3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5" name="Freeform: Shape 5134">
              <a:extLst>
                <a:ext uri="{FF2B5EF4-FFF2-40B4-BE49-F238E27FC236}">
                  <a16:creationId xmlns:a16="http://schemas.microsoft.com/office/drawing/2014/main" id="{F514F6E5-0B5D-4BE7-90F2-AC0A106D20AA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6" name="Freeform: Shape 5135">
              <a:extLst>
                <a:ext uri="{FF2B5EF4-FFF2-40B4-BE49-F238E27FC236}">
                  <a16:creationId xmlns:a16="http://schemas.microsoft.com/office/drawing/2014/main" id="{5462EAD4-4C04-4F7C-82D1-12BB3DCE047F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7" name="Freeform: Shape 5136">
              <a:extLst>
                <a:ext uri="{FF2B5EF4-FFF2-40B4-BE49-F238E27FC236}">
                  <a16:creationId xmlns:a16="http://schemas.microsoft.com/office/drawing/2014/main" id="{1DFCA141-4C72-4823-8840-DAEF59AFFD5E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8" name="Freeform: Shape 5137">
              <a:extLst>
                <a:ext uri="{FF2B5EF4-FFF2-40B4-BE49-F238E27FC236}">
                  <a16:creationId xmlns:a16="http://schemas.microsoft.com/office/drawing/2014/main" id="{626CDECB-8C38-4401-BC89-213558BF329C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9" name="Freeform: Shape 5138">
              <a:extLst>
                <a:ext uri="{FF2B5EF4-FFF2-40B4-BE49-F238E27FC236}">
                  <a16:creationId xmlns:a16="http://schemas.microsoft.com/office/drawing/2014/main" id="{30C86059-58BC-4EB0-BB2C-6324C2745C5A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0" name="Freeform: Shape 5139">
              <a:extLst>
                <a:ext uri="{FF2B5EF4-FFF2-40B4-BE49-F238E27FC236}">
                  <a16:creationId xmlns:a16="http://schemas.microsoft.com/office/drawing/2014/main" id="{16264CB0-21A4-47F9-B992-9AA822DA9F78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1" name="Freeform: Shape 5140">
              <a:extLst>
                <a:ext uri="{FF2B5EF4-FFF2-40B4-BE49-F238E27FC236}">
                  <a16:creationId xmlns:a16="http://schemas.microsoft.com/office/drawing/2014/main" id="{3C502CDB-7630-4806-B09B-5C621D6313FB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2" name="Freeform: Shape 5141">
              <a:extLst>
                <a:ext uri="{FF2B5EF4-FFF2-40B4-BE49-F238E27FC236}">
                  <a16:creationId xmlns:a16="http://schemas.microsoft.com/office/drawing/2014/main" id="{BE036D5E-DFD0-4448-B431-D787B3F4AEB9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3" name="Freeform: Shape 5142">
              <a:extLst>
                <a:ext uri="{FF2B5EF4-FFF2-40B4-BE49-F238E27FC236}">
                  <a16:creationId xmlns:a16="http://schemas.microsoft.com/office/drawing/2014/main" id="{EC528159-8E10-406E-9982-CD613B140223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4" name="Freeform: Shape 5143">
              <a:extLst>
                <a:ext uri="{FF2B5EF4-FFF2-40B4-BE49-F238E27FC236}">
                  <a16:creationId xmlns:a16="http://schemas.microsoft.com/office/drawing/2014/main" id="{4EE1B514-1D23-4C17-92ED-6DD0E05C0841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5" name="Freeform: Shape 5144">
              <a:extLst>
                <a:ext uri="{FF2B5EF4-FFF2-40B4-BE49-F238E27FC236}">
                  <a16:creationId xmlns:a16="http://schemas.microsoft.com/office/drawing/2014/main" id="{34F76DE2-AF0C-4B6A-8249-F068FD713570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6" name="Freeform: Shape 5145">
              <a:extLst>
                <a:ext uri="{FF2B5EF4-FFF2-40B4-BE49-F238E27FC236}">
                  <a16:creationId xmlns:a16="http://schemas.microsoft.com/office/drawing/2014/main" id="{1AEFC843-6B87-4E38-91C6-E522EFFF4C6D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7" name="Freeform: Shape 5146">
              <a:extLst>
                <a:ext uri="{FF2B5EF4-FFF2-40B4-BE49-F238E27FC236}">
                  <a16:creationId xmlns:a16="http://schemas.microsoft.com/office/drawing/2014/main" id="{940F7613-0044-499D-9B2D-BA8FDFBCBA17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8" name="Freeform: Shape 5147">
              <a:extLst>
                <a:ext uri="{FF2B5EF4-FFF2-40B4-BE49-F238E27FC236}">
                  <a16:creationId xmlns:a16="http://schemas.microsoft.com/office/drawing/2014/main" id="{38268FC4-5EA1-4157-94B1-75CA5AF140F3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9" name="Freeform: Shape 5148">
              <a:extLst>
                <a:ext uri="{FF2B5EF4-FFF2-40B4-BE49-F238E27FC236}">
                  <a16:creationId xmlns:a16="http://schemas.microsoft.com/office/drawing/2014/main" id="{A2BE5BCB-440D-4110-A93E-F39EC852CBBB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0" name="Freeform: Shape 5149">
              <a:extLst>
                <a:ext uri="{FF2B5EF4-FFF2-40B4-BE49-F238E27FC236}">
                  <a16:creationId xmlns:a16="http://schemas.microsoft.com/office/drawing/2014/main" id="{62EA0379-286F-47B9-B9E5-EEF72DB5F8E3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1" name="Freeform: Shape 5150">
              <a:extLst>
                <a:ext uri="{FF2B5EF4-FFF2-40B4-BE49-F238E27FC236}">
                  <a16:creationId xmlns:a16="http://schemas.microsoft.com/office/drawing/2014/main" id="{E3E0AA42-F24D-4C9A-A8E3-AEC5A706CCEA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2" name="Freeform: Shape 5151">
              <a:extLst>
                <a:ext uri="{FF2B5EF4-FFF2-40B4-BE49-F238E27FC236}">
                  <a16:creationId xmlns:a16="http://schemas.microsoft.com/office/drawing/2014/main" id="{D52C2796-897E-4A05-9B6D-94658A469AA5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3" name="Freeform: Shape 5152">
              <a:extLst>
                <a:ext uri="{FF2B5EF4-FFF2-40B4-BE49-F238E27FC236}">
                  <a16:creationId xmlns:a16="http://schemas.microsoft.com/office/drawing/2014/main" id="{94D6E0CE-DE60-4AB5-8FBC-260563AFEAE7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4" name="Freeform: Shape 5153">
              <a:extLst>
                <a:ext uri="{FF2B5EF4-FFF2-40B4-BE49-F238E27FC236}">
                  <a16:creationId xmlns:a16="http://schemas.microsoft.com/office/drawing/2014/main" id="{7336EA02-6653-4044-A02C-595F66DE9C2E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5" name="Freeform: Shape 5154">
              <a:extLst>
                <a:ext uri="{FF2B5EF4-FFF2-40B4-BE49-F238E27FC236}">
                  <a16:creationId xmlns:a16="http://schemas.microsoft.com/office/drawing/2014/main" id="{2CCC72EC-B591-4A9D-AD3A-F2C9A5A57E8B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6" name="Freeform: Shape 5155">
              <a:extLst>
                <a:ext uri="{FF2B5EF4-FFF2-40B4-BE49-F238E27FC236}">
                  <a16:creationId xmlns:a16="http://schemas.microsoft.com/office/drawing/2014/main" id="{5BFF4CD9-BCD3-4475-8224-C7C92EEF60C0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7" name="Freeform: Shape 5156">
              <a:extLst>
                <a:ext uri="{FF2B5EF4-FFF2-40B4-BE49-F238E27FC236}">
                  <a16:creationId xmlns:a16="http://schemas.microsoft.com/office/drawing/2014/main" id="{11D14C7A-310D-43E7-9979-579C024C624D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8" name="Freeform: Shape 5157">
              <a:extLst>
                <a:ext uri="{FF2B5EF4-FFF2-40B4-BE49-F238E27FC236}">
                  <a16:creationId xmlns:a16="http://schemas.microsoft.com/office/drawing/2014/main" id="{B3B1D318-4EB4-4ABD-83AF-B744779962A9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9" name="Freeform: Shape 5158">
              <a:extLst>
                <a:ext uri="{FF2B5EF4-FFF2-40B4-BE49-F238E27FC236}">
                  <a16:creationId xmlns:a16="http://schemas.microsoft.com/office/drawing/2014/main" id="{75505E75-3ABD-44DD-8741-BE533A96A9FD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0" name="Freeform: Shape 5159">
              <a:extLst>
                <a:ext uri="{FF2B5EF4-FFF2-40B4-BE49-F238E27FC236}">
                  <a16:creationId xmlns:a16="http://schemas.microsoft.com/office/drawing/2014/main" id="{FC437E0E-6376-4B96-8310-283C630405B3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1" name="Freeform: Shape 5160">
              <a:extLst>
                <a:ext uri="{FF2B5EF4-FFF2-40B4-BE49-F238E27FC236}">
                  <a16:creationId xmlns:a16="http://schemas.microsoft.com/office/drawing/2014/main" id="{0F2DB53C-550F-4AFF-99BF-38AC924B805D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2" name="Freeform: Shape 5161">
              <a:extLst>
                <a:ext uri="{FF2B5EF4-FFF2-40B4-BE49-F238E27FC236}">
                  <a16:creationId xmlns:a16="http://schemas.microsoft.com/office/drawing/2014/main" id="{8AE80295-7B44-44FB-A86B-9B07913A5DF0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3" name="Freeform: Shape 5162">
              <a:extLst>
                <a:ext uri="{FF2B5EF4-FFF2-40B4-BE49-F238E27FC236}">
                  <a16:creationId xmlns:a16="http://schemas.microsoft.com/office/drawing/2014/main" id="{93C73DAC-43C7-44EE-B12D-6F6EB5573F86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4" name="Freeform: Shape 5163">
              <a:extLst>
                <a:ext uri="{FF2B5EF4-FFF2-40B4-BE49-F238E27FC236}">
                  <a16:creationId xmlns:a16="http://schemas.microsoft.com/office/drawing/2014/main" id="{8AA6B42A-389E-4BDD-9999-E5CE6C7C94F1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5" name="Freeform: Shape 5164">
              <a:extLst>
                <a:ext uri="{FF2B5EF4-FFF2-40B4-BE49-F238E27FC236}">
                  <a16:creationId xmlns:a16="http://schemas.microsoft.com/office/drawing/2014/main" id="{786C045D-33F6-4C3A-B0E1-E675ECEC204E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6" name="Freeform: Shape 5165">
              <a:extLst>
                <a:ext uri="{FF2B5EF4-FFF2-40B4-BE49-F238E27FC236}">
                  <a16:creationId xmlns:a16="http://schemas.microsoft.com/office/drawing/2014/main" id="{3BF04855-BDD5-4EBE-A3F2-D735F9C41585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7" name="Freeform: Shape 5166">
              <a:extLst>
                <a:ext uri="{FF2B5EF4-FFF2-40B4-BE49-F238E27FC236}">
                  <a16:creationId xmlns:a16="http://schemas.microsoft.com/office/drawing/2014/main" id="{A59E8BA5-9858-43CF-A116-B77980821C2C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8" name="Freeform: Shape 5167">
              <a:extLst>
                <a:ext uri="{FF2B5EF4-FFF2-40B4-BE49-F238E27FC236}">
                  <a16:creationId xmlns:a16="http://schemas.microsoft.com/office/drawing/2014/main" id="{7FAE191E-084E-4801-8362-8D5CAA5657AB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9" name="Freeform: Shape 5168">
              <a:extLst>
                <a:ext uri="{FF2B5EF4-FFF2-40B4-BE49-F238E27FC236}">
                  <a16:creationId xmlns:a16="http://schemas.microsoft.com/office/drawing/2014/main" id="{7ADCA1A0-ACD6-43BF-961B-3D92702B7E9E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0" name="Freeform: Shape 5169">
              <a:extLst>
                <a:ext uri="{FF2B5EF4-FFF2-40B4-BE49-F238E27FC236}">
                  <a16:creationId xmlns:a16="http://schemas.microsoft.com/office/drawing/2014/main" id="{31527699-FC74-4F60-B471-6684E0521B0C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1" name="Freeform: Shape 5170">
              <a:extLst>
                <a:ext uri="{FF2B5EF4-FFF2-40B4-BE49-F238E27FC236}">
                  <a16:creationId xmlns:a16="http://schemas.microsoft.com/office/drawing/2014/main" id="{958013DE-AF8C-4474-A6AB-DFCB500D8AD5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2" name="Freeform: Shape 5171">
              <a:extLst>
                <a:ext uri="{FF2B5EF4-FFF2-40B4-BE49-F238E27FC236}">
                  <a16:creationId xmlns:a16="http://schemas.microsoft.com/office/drawing/2014/main" id="{1869AF32-E88B-422C-B9BB-A71128B3963C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3" name="Freeform: Shape 5172">
              <a:extLst>
                <a:ext uri="{FF2B5EF4-FFF2-40B4-BE49-F238E27FC236}">
                  <a16:creationId xmlns:a16="http://schemas.microsoft.com/office/drawing/2014/main" id="{73A0D68E-F2A6-47C8-AEDE-CA9235CB043F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4" name="Freeform: Shape 5173">
              <a:extLst>
                <a:ext uri="{FF2B5EF4-FFF2-40B4-BE49-F238E27FC236}">
                  <a16:creationId xmlns:a16="http://schemas.microsoft.com/office/drawing/2014/main" id="{5977792A-7D40-49FE-95BA-00C401A70BD1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5" name="Freeform: Shape 5174">
              <a:extLst>
                <a:ext uri="{FF2B5EF4-FFF2-40B4-BE49-F238E27FC236}">
                  <a16:creationId xmlns:a16="http://schemas.microsoft.com/office/drawing/2014/main" id="{F3DB792A-D401-4C74-8BBE-3204F90CE4AF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6" name="Freeform: Shape 5175">
              <a:extLst>
                <a:ext uri="{FF2B5EF4-FFF2-40B4-BE49-F238E27FC236}">
                  <a16:creationId xmlns:a16="http://schemas.microsoft.com/office/drawing/2014/main" id="{30E8C1C3-83AD-4310-8BC1-607D031B6D50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7" name="Freeform: Shape 5176">
              <a:extLst>
                <a:ext uri="{FF2B5EF4-FFF2-40B4-BE49-F238E27FC236}">
                  <a16:creationId xmlns:a16="http://schemas.microsoft.com/office/drawing/2014/main" id="{B1DE1A23-28E7-4757-B047-815500DCC2AD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8" name="Freeform: Shape 5177">
              <a:extLst>
                <a:ext uri="{FF2B5EF4-FFF2-40B4-BE49-F238E27FC236}">
                  <a16:creationId xmlns:a16="http://schemas.microsoft.com/office/drawing/2014/main" id="{F39A02F6-A92D-48F3-83E6-091E231E3C4C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9" name="Freeform: Shape 5178">
              <a:extLst>
                <a:ext uri="{FF2B5EF4-FFF2-40B4-BE49-F238E27FC236}">
                  <a16:creationId xmlns:a16="http://schemas.microsoft.com/office/drawing/2014/main" id="{99FFFCAC-CDFA-418D-940B-914A42341DC9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0" name="Freeform: Shape 5179">
              <a:extLst>
                <a:ext uri="{FF2B5EF4-FFF2-40B4-BE49-F238E27FC236}">
                  <a16:creationId xmlns:a16="http://schemas.microsoft.com/office/drawing/2014/main" id="{750A50F2-6645-4923-900C-691D603EFC7B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1" name="Freeform: Shape 5180">
              <a:extLst>
                <a:ext uri="{FF2B5EF4-FFF2-40B4-BE49-F238E27FC236}">
                  <a16:creationId xmlns:a16="http://schemas.microsoft.com/office/drawing/2014/main" id="{80E326DA-9839-49D1-974D-2578B337A421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2" name="Freeform: Shape 5181">
              <a:extLst>
                <a:ext uri="{FF2B5EF4-FFF2-40B4-BE49-F238E27FC236}">
                  <a16:creationId xmlns:a16="http://schemas.microsoft.com/office/drawing/2014/main" id="{05F8452A-D2CC-4FCD-A2E9-EB8429A1DA7E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3" name="Freeform: Shape 5182">
              <a:extLst>
                <a:ext uri="{FF2B5EF4-FFF2-40B4-BE49-F238E27FC236}">
                  <a16:creationId xmlns:a16="http://schemas.microsoft.com/office/drawing/2014/main" id="{AA7523A0-5843-4A3B-B0B6-DCB69C143582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4" name="Freeform: Shape 5183">
              <a:extLst>
                <a:ext uri="{FF2B5EF4-FFF2-40B4-BE49-F238E27FC236}">
                  <a16:creationId xmlns:a16="http://schemas.microsoft.com/office/drawing/2014/main" id="{82FA3338-FD59-4FAB-ADB0-4396537CEE0F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5" name="Freeform: Shape 5184">
              <a:extLst>
                <a:ext uri="{FF2B5EF4-FFF2-40B4-BE49-F238E27FC236}">
                  <a16:creationId xmlns:a16="http://schemas.microsoft.com/office/drawing/2014/main" id="{2BD24279-431F-4D54-968B-63454C383AD2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6" name="Freeform: Shape 5185">
              <a:extLst>
                <a:ext uri="{FF2B5EF4-FFF2-40B4-BE49-F238E27FC236}">
                  <a16:creationId xmlns:a16="http://schemas.microsoft.com/office/drawing/2014/main" id="{EF6338E3-32ED-4DD1-A1CD-4B69FB69DF86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7" name="Freeform: Shape 5186">
              <a:extLst>
                <a:ext uri="{FF2B5EF4-FFF2-40B4-BE49-F238E27FC236}">
                  <a16:creationId xmlns:a16="http://schemas.microsoft.com/office/drawing/2014/main" id="{DED19CF4-CBF0-4997-9DED-29A3F60EB409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8" name="Freeform: Shape 5187">
              <a:extLst>
                <a:ext uri="{FF2B5EF4-FFF2-40B4-BE49-F238E27FC236}">
                  <a16:creationId xmlns:a16="http://schemas.microsoft.com/office/drawing/2014/main" id="{6EBC4861-098B-4D59-BD22-B90104F2E9CF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9" name="Freeform: Shape 5188">
              <a:extLst>
                <a:ext uri="{FF2B5EF4-FFF2-40B4-BE49-F238E27FC236}">
                  <a16:creationId xmlns:a16="http://schemas.microsoft.com/office/drawing/2014/main" id="{5CA817C9-803D-407D-BB6E-414A6D78E65A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0" name="Freeform: Shape 5189">
              <a:extLst>
                <a:ext uri="{FF2B5EF4-FFF2-40B4-BE49-F238E27FC236}">
                  <a16:creationId xmlns:a16="http://schemas.microsoft.com/office/drawing/2014/main" id="{B488C964-0DA8-47D9-B3CB-2F662710AD1E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1" name="Freeform: Shape 5190">
              <a:extLst>
                <a:ext uri="{FF2B5EF4-FFF2-40B4-BE49-F238E27FC236}">
                  <a16:creationId xmlns:a16="http://schemas.microsoft.com/office/drawing/2014/main" id="{2BC5BC50-9EAE-48CA-9482-11EAEC26CD94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2" name="Freeform: Shape 5191">
              <a:extLst>
                <a:ext uri="{FF2B5EF4-FFF2-40B4-BE49-F238E27FC236}">
                  <a16:creationId xmlns:a16="http://schemas.microsoft.com/office/drawing/2014/main" id="{DD433A99-6612-45C1-A793-C23E554C41D9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3" name="Freeform: Shape 5192">
              <a:extLst>
                <a:ext uri="{FF2B5EF4-FFF2-40B4-BE49-F238E27FC236}">
                  <a16:creationId xmlns:a16="http://schemas.microsoft.com/office/drawing/2014/main" id="{93D90196-DDE0-4C5A-AFAB-58975C9754FB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4" name="Freeform: Shape 5193">
              <a:extLst>
                <a:ext uri="{FF2B5EF4-FFF2-40B4-BE49-F238E27FC236}">
                  <a16:creationId xmlns:a16="http://schemas.microsoft.com/office/drawing/2014/main" id="{1842C0C1-1DD7-4906-A67E-B472884BF4CE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5" name="Freeform: Shape 5194">
              <a:extLst>
                <a:ext uri="{FF2B5EF4-FFF2-40B4-BE49-F238E27FC236}">
                  <a16:creationId xmlns:a16="http://schemas.microsoft.com/office/drawing/2014/main" id="{8E2AA571-8561-481F-9FE9-57EAF6EB29F5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6" name="Freeform: Shape 5195">
              <a:extLst>
                <a:ext uri="{FF2B5EF4-FFF2-40B4-BE49-F238E27FC236}">
                  <a16:creationId xmlns:a16="http://schemas.microsoft.com/office/drawing/2014/main" id="{4910681D-837A-4B04-92B0-1F1C12195872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7" name="Freeform: Shape 5196">
              <a:extLst>
                <a:ext uri="{FF2B5EF4-FFF2-40B4-BE49-F238E27FC236}">
                  <a16:creationId xmlns:a16="http://schemas.microsoft.com/office/drawing/2014/main" id="{7904CA8C-CA00-4C73-821D-18FFB6E43D1D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8" name="Freeform: Shape 5197">
              <a:extLst>
                <a:ext uri="{FF2B5EF4-FFF2-40B4-BE49-F238E27FC236}">
                  <a16:creationId xmlns:a16="http://schemas.microsoft.com/office/drawing/2014/main" id="{0B749F79-AD0C-4FE4-8ECC-A258DCE0884D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9" name="Freeform: Shape 5198">
              <a:extLst>
                <a:ext uri="{FF2B5EF4-FFF2-40B4-BE49-F238E27FC236}">
                  <a16:creationId xmlns:a16="http://schemas.microsoft.com/office/drawing/2014/main" id="{C77624A4-ADF4-4ED6-899E-7EA5CD5F976B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0" name="Freeform: Shape 5199">
              <a:extLst>
                <a:ext uri="{FF2B5EF4-FFF2-40B4-BE49-F238E27FC236}">
                  <a16:creationId xmlns:a16="http://schemas.microsoft.com/office/drawing/2014/main" id="{CBC00860-06A5-48B2-9701-F63E9287CE6F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1" name="Freeform: Shape 5200">
              <a:extLst>
                <a:ext uri="{FF2B5EF4-FFF2-40B4-BE49-F238E27FC236}">
                  <a16:creationId xmlns:a16="http://schemas.microsoft.com/office/drawing/2014/main" id="{F2863C6C-90C7-43B6-B125-7FACF420BEFA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2" name="Freeform: Shape 5201">
              <a:extLst>
                <a:ext uri="{FF2B5EF4-FFF2-40B4-BE49-F238E27FC236}">
                  <a16:creationId xmlns:a16="http://schemas.microsoft.com/office/drawing/2014/main" id="{2D7FE5A0-6893-4101-A4FF-CF7CCBE47E8F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3" name="Freeform: Shape 5202">
              <a:extLst>
                <a:ext uri="{FF2B5EF4-FFF2-40B4-BE49-F238E27FC236}">
                  <a16:creationId xmlns:a16="http://schemas.microsoft.com/office/drawing/2014/main" id="{BFE67035-EE3D-40DC-9E2C-66DB9D3A81A7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4" name="Freeform: Shape 5203">
              <a:extLst>
                <a:ext uri="{FF2B5EF4-FFF2-40B4-BE49-F238E27FC236}">
                  <a16:creationId xmlns:a16="http://schemas.microsoft.com/office/drawing/2014/main" id="{24AD60AA-F25C-408F-9697-D24346035769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5" name="Freeform: Shape 5204">
              <a:extLst>
                <a:ext uri="{FF2B5EF4-FFF2-40B4-BE49-F238E27FC236}">
                  <a16:creationId xmlns:a16="http://schemas.microsoft.com/office/drawing/2014/main" id="{D1DD65BC-1F2D-4B4D-8D61-C06CC0C0932A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6" name="Freeform: Shape 5205">
              <a:extLst>
                <a:ext uri="{FF2B5EF4-FFF2-40B4-BE49-F238E27FC236}">
                  <a16:creationId xmlns:a16="http://schemas.microsoft.com/office/drawing/2014/main" id="{6C88A0C4-94E6-4980-8DF6-A0BA172AA598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7" name="Freeform: Shape 5206">
              <a:extLst>
                <a:ext uri="{FF2B5EF4-FFF2-40B4-BE49-F238E27FC236}">
                  <a16:creationId xmlns:a16="http://schemas.microsoft.com/office/drawing/2014/main" id="{BDE38361-287D-4788-83AD-9AFE56F9B134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8" name="Freeform: Shape 5207">
              <a:extLst>
                <a:ext uri="{FF2B5EF4-FFF2-40B4-BE49-F238E27FC236}">
                  <a16:creationId xmlns:a16="http://schemas.microsoft.com/office/drawing/2014/main" id="{F094994B-085D-4933-BE79-198C14A88848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9" name="Freeform: Shape 5208">
              <a:extLst>
                <a:ext uri="{FF2B5EF4-FFF2-40B4-BE49-F238E27FC236}">
                  <a16:creationId xmlns:a16="http://schemas.microsoft.com/office/drawing/2014/main" id="{E4A8ECBB-707E-4B91-A91C-21943C1EDC25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0" name="Freeform: Shape 5209">
              <a:extLst>
                <a:ext uri="{FF2B5EF4-FFF2-40B4-BE49-F238E27FC236}">
                  <a16:creationId xmlns:a16="http://schemas.microsoft.com/office/drawing/2014/main" id="{5CBB313D-5E0A-48A6-BE2B-59F2D0F68DF6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1" name="Freeform: Shape 5210">
              <a:extLst>
                <a:ext uri="{FF2B5EF4-FFF2-40B4-BE49-F238E27FC236}">
                  <a16:creationId xmlns:a16="http://schemas.microsoft.com/office/drawing/2014/main" id="{59FEBEE8-23B7-47E6-B6EB-A47B68368AB5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2" name="Freeform: Shape 5211">
              <a:extLst>
                <a:ext uri="{FF2B5EF4-FFF2-40B4-BE49-F238E27FC236}">
                  <a16:creationId xmlns:a16="http://schemas.microsoft.com/office/drawing/2014/main" id="{D918CCCA-7C5A-41A7-8B17-F2BBDC09E3F9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3" name="Freeform: Shape 5212">
              <a:extLst>
                <a:ext uri="{FF2B5EF4-FFF2-40B4-BE49-F238E27FC236}">
                  <a16:creationId xmlns:a16="http://schemas.microsoft.com/office/drawing/2014/main" id="{EA38C1B1-8125-44A6-BE92-D76CBF8DE151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4" name="Freeform: Shape 5213">
              <a:extLst>
                <a:ext uri="{FF2B5EF4-FFF2-40B4-BE49-F238E27FC236}">
                  <a16:creationId xmlns:a16="http://schemas.microsoft.com/office/drawing/2014/main" id="{BD81861F-5A7F-48E1-B295-E79BBC843BE6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5" name="Freeform: Shape 5214">
              <a:extLst>
                <a:ext uri="{FF2B5EF4-FFF2-40B4-BE49-F238E27FC236}">
                  <a16:creationId xmlns:a16="http://schemas.microsoft.com/office/drawing/2014/main" id="{AD4B0D2E-CC4A-4792-A6CD-460CFD7DD9E6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6" name="Freeform: Shape 5215">
              <a:extLst>
                <a:ext uri="{FF2B5EF4-FFF2-40B4-BE49-F238E27FC236}">
                  <a16:creationId xmlns:a16="http://schemas.microsoft.com/office/drawing/2014/main" id="{758C0D2B-54EC-48FA-8457-C69745D3C727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7" name="Freeform: Shape 5216">
              <a:extLst>
                <a:ext uri="{FF2B5EF4-FFF2-40B4-BE49-F238E27FC236}">
                  <a16:creationId xmlns:a16="http://schemas.microsoft.com/office/drawing/2014/main" id="{AA5FD24A-EB0F-4E8B-BFFE-2F7980232CC9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8" name="Freeform: Shape 5217">
              <a:extLst>
                <a:ext uri="{FF2B5EF4-FFF2-40B4-BE49-F238E27FC236}">
                  <a16:creationId xmlns:a16="http://schemas.microsoft.com/office/drawing/2014/main" id="{AE1726ED-EB38-4121-9CC4-C419BCC0981C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9" name="Freeform: Shape 5218">
              <a:extLst>
                <a:ext uri="{FF2B5EF4-FFF2-40B4-BE49-F238E27FC236}">
                  <a16:creationId xmlns:a16="http://schemas.microsoft.com/office/drawing/2014/main" id="{A08794FC-BBE7-407A-80B0-5C1ACA423AF8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0" name="Freeform: Shape 5219">
              <a:extLst>
                <a:ext uri="{FF2B5EF4-FFF2-40B4-BE49-F238E27FC236}">
                  <a16:creationId xmlns:a16="http://schemas.microsoft.com/office/drawing/2014/main" id="{D3520C13-0F3A-4282-9864-9004DB0DDD89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1" name="Freeform: Shape 5220">
              <a:extLst>
                <a:ext uri="{FF2B5EF4-FFF2-40B4-BE49-F238E27FC236}">
                  <a16:creationId xmlns:a16="http://schemas.microsoft.com/office/drawing/2014/main" id="{BA929226-B387-4291-9E89-05B4E199C1E0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2" name="Freeform: Shape 5221">
              <a:extLst>
                <a:ext uri="{FF2B5EF4-FFF2-40B4-BE49-F238E27FC236}">
                  <a16:creationId xmlns:a16="http://schemas.microsoft.com/office/drawing/2014/main" id="{F74CFB45-8D8B-4F27-9A31-4320EE33EC00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3" name="Freeform: Shape 5222">
              <a:extLst>
                <a:ext uri="{FF2B5EF4-FFF2-40B4-BE49-F238E27FC236}">
                  <a16:creationId xmlns:a16="http://schemas.microsoft.com/office/drawing/2014/main" id="{3575B6B1-044F-4630-BB82-BBCD25F1FC75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4" name="Freeform: Shape 5223">
              <a:extLst>
                <a:ext uri="{FF2B5EF4-FFF2-40B4-BE49-F238E27FC236}">
                  <a16:creationId xmlns:a16="http://schemas.microsoft.com/office/drawing/2014/main" id="{46BA82B8-5921-4C73-8C3A-0F90051AA880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5" name="Freeform: Shape 5224">
              <a:extLst>
                <a:ext uri="{FF2B5EF4-FFF2-40B4-BE49-F238E27FC236}">
                  <a16:creationId xmlns:a16="http://schemas.microsoft.com/office/drawing/2014/main" id="{BA20880E-9BFC-4B0F-B0FA-B3F0A7D6B55F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6" name="Freeform: Shape 5225">
              <a:extLst>
                <a:ext uri="{FF2B5EF4-FFF2-40B4-BE49-F238E27FC236}">
                  <a16:creationId xmlns:a16="http://schemas.microsoft.com/office/drawing/2014/main" id="{3AEC209D-E37B-4C51-9A8C-7EA5A788B6B4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7" name="Freeform: Shape 5226">
              <a:extLst>
                <a:ext uri="{FF2B5EF4-FFF2-40B4-BE49-F238E27FC236}">
                  <a16:creationId xmlns:a16="http://schemas.microsoft.com/office/drawing/2014/main" id="{158099F9-9239-454F-A314-7F031BD4EBC8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8" name="Freeform: Shape 5227">
              <a:extLst>
                <a:ext uri="{FF2B5EF4-FFF2-40B4-BE49-F238E27FC236}">
                  <a16:creationId xmlns:a16="http://schemas.microsoft.com/office/drawing/2014/main" id="{C7285623-2F9D-4F57-9D76-7BC1A0F6C36A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9" name="Freeform: Shape 5228">
              <a:extLst>
                <a:ext uri="{FF2B5EF4-FFF2-40B4-BE49-F238E27FC236}">
                  <a16:creationId xmlns:a16="http://schemas.microsoft.com/office/drawing/2014/main" id="{AE48E496-9D91-454B-9116-9CC62189E312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0" name="Freeform: Shape 5229">
              <a:extLst>
                <a:ext uri="{FF2B5EF4-FFF2-40B4-BE49-F238E27FC236}">
                  <a16:creationId xmlns:a16="http://schemas.microsoft.com/office/drawing/2014/main" id="{A7CC18DD-D855-48C4-B819-BBB8B4BAE275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1" name="Freeform: Shape 5230">
              <a:extLst>
                <a:ext uri="{FF2B5EF4-FFF2-40B4-BE49-F238E27FC236}">
                  <a16:creationId xmlns:a16="http://schemas.microsoft.com/office/drawing/2014/main" id="{1F87D621-08B2-406B-A737-919ECDAA0BAB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2" name="Freeform: Shape 5231">
              <a:extLst>
                <a:ext uri="{FF2B5EF4-FFF2-40B4-BE49-F238E27FC236}">
                  <a16:creationId xmlns:a16="http://schemas.microsoft.com/office/drawing/2014/main" id="{433A3FD0-1A06-4035-AE45-C1DA6530CBC2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3" name="Freeform: Shape 5232">
              <a:extLst>
                <a:ext uri="{FF2B5EF4-FFF2-40B4-BE49-F238E27FC236}">
                  <a16:creationId xmlns:a16="http://schemas.microsoft.com/office/drawing/2014/main" id="{1C5BCEED-6BE5-4B4B-B7CB-1889D3603191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4" name="Freeform: Shape 5233">
              <a:extLst>
                <a:ext uri="{FF2B5EF4-FFF2-40B4-BE49-F238E27FC236}">
                  <a16:creationId xmlns:a16="http://schemas.microsoft.com/office/drawing/2014/main" id="{3AB2DCCC-2BE7-4447-8FF0-831CE7F259D0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5" name="Freeform: Shape 5234">
              <a:extLst>
                <a:ext uri="{FF2B5EF4-FFF2-40B4-BE49-F238E27FC236}">
                  <a16:creationId xmlns:a16="http://schemas.microsoft.com/office/drawing/2014/main" id="{6003BD8C-96B4-4FDE-AD23-E4F0E058CD29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6" name="Freeform: Shape 5235">
              <a:extLst>
                <a:ext uri="{FF2B5EF4-FFF2-40B4-BE49-F238E27FC236}">
                  <a16:creationId xmlns:a16="http://schemas.microsoft.com/office/drawing/2014/main" id="{E5B129EA-3B50-400A-ADEE-02FA26B5B75B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7" name="Freeform: Shape 5236">
              <a:extLst>
                <a:ext uri="{FF2B5EF4-FFF2-40B4-BE49-F238E27FC236}">
                  <a16:creationId xmlns:a16="http://schemas.microsoft.com/office/drawing/2014/main" id="{B423785F-FF32-4230-A4BE-0E7764A7B071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8" name="Freeform: Shape 5237">
              <a:extLst>
                <a:ext uri="{FF2B5EF4-FFF2-40B4-BE49-F238E27FC236}">
                  <a16:creationId xmlns:a16="http://schemas.microsoft.com/office/drawing/2014/main" id="{885A9D1B-2AA5-440A-B5BE-728ED69382D9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9" name="Freeform: Shape 5238">
              <a:extLst>
                <a:ext uri="{FF2B5EF4-FFF2-40B4-BE49-F238E27FC236}">
                  <a16:creationId xmlns:a16="http://schemas.microsoft.com/office/drawing/2014/main" id="{EA08746B-821A-4856-A512-C27E5766452A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0" name="Freeform: Shape 5239">
              <a:extLst>
                <a:ext uri="{FF2B5EF4-FFF2-40B4-BE49-F238E27FC236}">
                  <a16:creationId xmlns:a16="http://schemas.microsoft.com/office/drawing/2014/main" id="{05558CB4-3FED-4D05-A985-DDB20D4A8203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1" name="Freeform: Shape 5240">
              <a:extLst>
                <a:ext uri="{FF2B5EF4-FFF2-40B4-BE49-F238E27FC236}">
                  <a16:creationId xmlns:a16="http://schemas.microsoft.com/office/drawing/2014/main" id="{3C03FBD7-5241-456A-8213-B6E9FDF266E9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2" name="Freeform: Shape 5241">
              <a:extLst>
                <a:ext uri="{FF2B5EF4-FFF2-40B4-BE49-F238E27FC236}">
                  <a16:creationId xmlns:a16="http://schemas.microsoft.com/office/drawing/2014/main" id="{1458EF86-9253-449C-BB6E-3B68D415258A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3" name="Freeform: Shape 5242">
              <a:extLst>
                <a:ext uri="{FF2B5EF4-FFF2-40B4-BE49-F238E27FC236}">
                  <a16:creationId xmlns:a16="http://schemas.microsoft.com/office/drawing/2014/main" id="{C82885F0-A4F7-4119-96C7-CBE7FDDA3241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4" name="Freeform: Shape 5243">
              <a:extLst>
                <a:ext uri="{FF2B5EF4-FFF2-40B4-BE49-F238E27FC236}">
                  <a16:creationId xmlns:a16="http://schemas.microsoft.com/office/drawing/2014/main" id="{E0CD5BCB-1AD3-48AD-8DAD-FB3BE87A5B2C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5" name="Freeform: Shape 5244">
              <a:extLst>
                <a:ext uri="{FF2B5EF4-FFF2-40B4-BE49-F238E27FC236}">
                  <a16:creationId xmlns:a16="http://schemas.microsoft.com/office/drawing/2014/main" id="{18E0282D-39D6-4C18-9CE1-615F3F8C587C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6" name="Freeform: Shape 5245">
              <a:extLst>
                <a:ext uri="{FF2B5EF4-FFF2-40B4-BE49-F238E27FC236}">
                  <a16:creationId xmlns:a16="http://schemas.microsoft.com/office/drawing/2014/main" id="{4B5B3D94-1201-49A1-A840-74033CE2E29F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7" name="Freeform: Shape 5246">
              <a:extLst>
                <a:ext uri="{FF2B5EF4-FFF2-40B4-BE49-F238E27FC236}">
                  <a16:creationId xmlns:a16="http://schemas.microsoft.com/office/drawing/2014/main" id="{026F70BE-14F5-4339-BB89-0AD18DCDA9D0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8" name="Freeform: Shape 5247">
              <a:extLst>
                <a:ext uri="{FF2B5EF4-FFF2-40B4-BE49-F238E27FC236}">
                  <a16:creationId xmlns:a16="http://schemas.microsoft.com/office/drawing/2014/main" id="{FA9E28C3-7C9B-410C-93D5-6BBE6A41BAFA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9" name="Freeform: Shape 5248">
              <a:extLst>
                <a:ext uri="{FF2B5EF4-FFF2-40B4-BE49-F238E27FC236}">
                  <a16:creationId xmlns:a16="http://schemas.microsoft.com/office/drawing/2014/main" id="{27E66A7E-0CE6-4EC9-B6DE-365BC53A126A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0" name="Freeform: Shape 5249">
              <a:extLst>
                <a:ext uri="{FF2B5EF4-FFF2-40B4-BE49-F238E27FC236}">
                  <a16:creationId xmlns:a16="http://schemas.microsoft.com/office/drawing/2014/main" id="{7D5436E5-2F17-4303-9904-EE33BD457831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1" name="Freeform: Shape 5250">
              <a:extLst>
                <a:ext uri="{FF2B5EF4-FFF2-40B4-BE49-F238E27FC236}">
                  <a16:creationId xmlns:a16="http://schemas.microsoft.com/office/drawing/2014/main" id="{2AE358DC-6F22-4DBB-B2A4-F8CFB03E781D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2" name="Freeform: Shape 5251">
              <a:extLst>
                <a:ext uri="{FF2B5EF4-FFF2-40B4-BE49-F238E27FC236}">
                  <a16:creationId xmlns:a16="http://schemas.microsoft.com/office/drawing/2014/main" id="{E75F6C8C-B23A-4ACE-954B-156CA34C9713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3" name="Freeform: Shape 5252">
              <a:extLst>
                <a:ext uri="{FF2B5EF4-FFF2-40B4-BE49-F238E27FC236}">
                  <a16:creationId xmlns:a16="http://schemas.microsoft.com/office/drawing/2014/main" id="{5B8CC1AC-A30C-4118-8A20-47CC0C02CD69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4" name="Freeform: Shape 5253">
              <a:extLst>
                <a:ext uri="{FF2B5EF4-FFF2-40B4-BE49-F238E27FC236}">
                  <a16:creationId xmlns:a16="http://schemas.microsoft.com/office/drawing/2014/main" id="{9C428901-7369-4B71-9DA3-4D8A6F23750A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5" name="Freeform: Shape 5254">
              <a:extLst>
                <a:ext uri="{FF2B5EF4-FFF2-40B4-BE49-F238E27FC236}">
                  <a16:creationId xmlns:a16="http://schemas.microsoft.com/office/drawing/2014/main" id="{E2AE9A48-44DC-4903-A0B0-224F9C004298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6" name="Freeform: Shape 5255">
              <a:extLst>
                <a:ext uri="{FF2B5EF4-FFF2-40B4-BE49-F238E27FC236}">
                  <a16:creationId xmlns:a16="http://schemas.microsoft.com/office/drawing/2014/main" id="{BE259831-A2FC-48DD-A1F5-BB07C2D51DDC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7" name="Freeform: Shape 5256">
              <a:extLst>
                <a:ext uri="{FF2B5EF4-FFF2-40B4-BE49-F238E27FC236}">
                  <a16:creationId xmlns:a16="http://schemas.microsoft.com/office/drawing/2014/main" id="{C090A934-58BB-4C28-8854-232C24043E61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8" name="Freeform: Shape 5257">
              <a:extLst>
                <a:ext uri="{FF2B5EF4-FFF2-40B4-BE49-F238E27FC236}">
                  <a16:creationId xmlns:a16="http://schemas.microsoft.com/office/drawing/2014/main" id="{952CF94E-4D78-458F-9D3C-E2C763091C0F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9" name="Freeform: Shape 5258">
              <a:extLst>
                <a:ext uri="{FF2B5EF4-FFF2-40B4-BE49-F238E27FC236}">
                  <a16:creationId xmlns:a16="http://schemas.microsoft.com/office/drawing/2014/main" id="{14E8E187-E648-4068-9E11-6B166CFCE06B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0" name="Freeform: Shape 5259">
              <a:extLst>
                <a:ext uri="{FF2B5EF4-FFF2-40B4-BE49-F238E27FC236}">
                  <a16:creationId xmlns:a16="http://schemas.microsoft.com/office/drawing/2014/main" id="{5E1810FE-332D-4D96-9BF2-20B2F5EF34CF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1" name="Freeform: Shape 5260">
              <a:extLst>
                <a:ext uri="{FF2B5EF4-FFF2-40B4-BE49-F238E27FC236}">
                  <a16:creationId xmlns:a16="http://schemas.microsoft.com/office/drawing/2014/main" id="{1D04167F-466F-4609-83CF-A2CE0BB31386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2" name="Freeform: Shape 5261">
              <a:extLst>
                <a:ext uri="{FF2B5EF4-FFF2-40B4-BE49-F238E27FC236}">
                  <a16:creationId xmlns:a16="http://schemas.microsoft.com/office/drawing/2014/main" id="{3E4AA923-0B9D-4414-909B-646CBA4D7D96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3" name="Freeform: Shape 5262">
              <a:extLst>
                <a:ext uri="{FF2B5EF4-FFF2-40B4-BE49-F238E27FC236}">
                  <a16:creationId xmlns:a16="http://schemas.microsoft.com/office/drawing/2014/main" id="{5BAA496A-A02E-4A6B-B5AC-AB2997B1517D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4" name="Freeform: Shape 5263">
              <a:extLst>
                <a:ext uri="{FF2B5EF4-FFF2-40B4-BE49-F238E27FC236}">
                  <a16:creationId xmlns:a16="http://schemas.microsoft.com/office/drawing/2014/main" id="{704B3E17-3584-49FB-889D-B3895CDA9E05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5" name="Freeform: Shape 5264">
              <a:extLst>
                <a:ext uri="{FF2B5EF4-FFF2-40B4-BE49-F238E27FC236}">
                  <a16:creationId xmlns:a16="http://schemas.microsoft.com/office/drawing/2014/main" id="{75A7E13E-D723-442D-94F9-8181E843717B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6" name="Freeform: Shape 5265">
              <a:extLst>
                <a:ext uri="{FF2B5EF4-FFF2-40B4-BE49-F238E27FC236}">
                  <a16:creationId xmlns:a16="http://schemas.microsoft.com/office/drawing/2014/main" id="{E50AC474-119B-4367-9A2C-2C3E27F877C1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7" name="Freeform: Shape 5266">
              <a:extLst>
                <a:ext uri="{FF2B5EF4-FFF2-40B4-BE49-F238E27FC236}">
                  <a16:creationId xmlns:a16="http://schemas.microsoft.com/office/drawing/2014/main" id="{E05E6D87-EB59-41EB-87B7-5BB433C40BC5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8" name="Freeform: Shape 5267">
              <a:extLst>
                <a:ext uri="{FF2B5EF4-FFF2-40B4-BE49-F238E27FC236}">
                  <a16:creationId xmlns:a16="http://schemas.microsoft.com/office/drawing/2014/main" id="{B9DFFC3D-BA34-49F1-A0AA-3F1CEAABB098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9" name="Freeform: Shape 5268">
              <a:extLst>
                <a:ext uri="{FF2B5EF4-FFF2-40B4-BE49-F238E27FC236}">
                  <a16:creationId xmlns:a16="http://schemas.microsoft.com/office/drawing/2014/main" id="{E4BDFD57-6140-4C36-B551-37A8E929B59C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0" name="Freeform: Shape 5269">
              <a:extLst>
                <a:ext uri="{FF2B5EF4-FFF2-40B4-BE49-F238E27FC236}">
                  <a16:creationId xmlns:a16="http://schemas.microsoft.com/office/drawing/2014/main" id="{95E8AAFE-F650-4B41-8016-EEABF19BAA19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1" name="Freeform: Shape 5270">
              <a:extLst>
                <a:ext uri="{FF2B5EF4-FFF2-40B4-BE49-F238E27FC236}">
                  <a16:creationId xmlns:a16="http://schemas.microsoft.com/office/drawing/2014/main" id="{F388745E-A18A-4F16-A03E-196D95ED26F1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2" name="Freeform: Shape 5271">
              <a:extLst>
                <a:ext uri="{FF2B5EF4-FFF2-40B4-BE49-F238E27FC236}">
                  <a16:creationId xmlns:a16="http://schemas.microsoft.com/office/drawing/2014/main" id="{AEF58486-8513-4577-9493-AB4D092FA97A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3" name="Freeform: Shape 5272">
              <a:extLst>
                <a:ext uri="{FF2B5EF4-FFF2-40B4-BE49-F238E27FC236}">
                  <a16:creationId xmlns:a16="http://schemas.microsoft.com/office/drawing/2014/main" id="{92ED1858-8AC8-419F-92FE-0326FB056C03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4" name="Freeform: Shape 5273">
              <a:extLst>
                <a:ext uri="{FF2B5EF4-FFF2-40B4-BE49-F238E27FC236}">
                  <a16:creationId xmlns:a16="http://schemas.microsoft.com/office/drawing/2014/main" id="{8927687D-C474-489E-B066-0FEE3C3C1F1A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5" name="Freeform: Shape 5274">
              <a:extLst>
                <a:ext uri="{FF2B5EF4-FFF2-40B4-BE49-F238E27FC236}">
                  <a16:creationId xmlns:a16="http://schemas.microsoft.com/office/drawing/2014/main" id="{312B42D7-795E-4B4F-B7D4-8D1F31AD07A8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6" name="Freeform: Shape 5275">
              <a:extLst>
                <a:ext uri="{FF2B5EF4-FFF2-40B4-BE49-F238E27FC236}">
                  <a16:creationId xmlns:a16="http://schemas.microsoft.com/office/drawing/2014/main" id="{F3EC912D-46C2-4AB8-BD5C-69B835D14171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7" name="Freeform: Shape 5276">
              <a:extLst>
                <a:ext uri="{FF2B5EF4-FFF2-40B4-BE49-F238E27FC236}">
                  <a16:creationId xmlns:a16="http://schemas.microsoft.com/office/drawing/2014/main" id="{6EEDD6AA-D9EB-4180-A929-03ADFD4DD46C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8" name="Freeform: Shape 5277">
              <a:extLst>
                <a:ext uri="{FF2B5EF4-FFF2-40B4-BE49-F238E27FC236}">
                  <a16:creationId xmlns:a16="http://schemas.microsoft.com/office/drawing/2014/main" id="{C0C58A9B-3369-46D3-9D0F-1C9D6E91F9DF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9" name="Freeform: Shape 5278">
              <a:extLst>
                <a:ext uri="{FF2B5EF4-FFF2-40B4-BE49-F238E27FC236}">
                  <a16:creationId xmlns:a16="http://schemas.microsoft.com/office/drawing/2014/main" id="{087FB434-4EA8-48AA-A4CD-D45B8367B903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0" name="Freeform: Shape 5279">
              <a:extLst>
                <a:ext uri="{FF2B5EF4-FFF2-40B4-BE49-F238E27FC236}">
                  <a16:creationId xmlns:a16="http://schemas.microsoft.com/office/drawing/2014/main" id="{B8797453-488A-43E2-A9EB-8217B6D998B0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1" name="Freeform: Shape 5280">
              <a:extLst>
                <a:ext uri="{FF2B5EF4-FFF2-40B4-BE49-F238E27FC236}">
                  <a16:creationId xmlns:a16="http://schemas.microsoft.com/office/drawing/2014/main" id="{99C57BB4-5A8C-49C4-8AB4-0BED63F19541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2" name="Freeform: Shape 5281">
              <a:extLst>
                <a:ext uri="{FF2B5EF4-FFF2-40B4-BE49-F238E27FC236}">
                  <a16:creationId xmlns:a16="http://schemas.microsoft.com/office/drawing/2014/main" id="{C46B71E0-8654-4D79-B326-56C23DA56846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3" name="Freeform: Shape 5282">
              <a:extLst>
                <a:ext uri="{FF2B5EF4-FFF2-40B4-BE49-F238E27FC236}">
                  <a16:creationId xmlns:a16="http://schemas.microsoft.com/office/drawing/2014/main" id="{4787CD98-8E3B-495B-BDA4-7ED4426861E8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4" name="Freeform: Shape 5283">
              <a:extLst>
                <a:ext uri="{FF2B5EF4-FFF2-40B4-BE49-F238E27FC236}">
                  <a16:creationId xmlns:a16="http://schemas.microsoft.com/office/drawing/2014/main" id="{5FFE1A14-9885-4131-A959-99A1D6BFF444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5" name="Freeform: Shape 5284">
              <a:extLst>
                <a:ext uri="{FF2B5EF4-FFF2-40B4-BE49-F238E27FC236}">
                  <a16:creationId xmlns:a16="http://schemas.microsoft.com/office/drawing/2014/main" id="{3113292B-C954-4887-BD55-348D7EF2E9DA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6" name="Freeform: Shape 5285">
              <a:extLst>
                <a:ext uri="{FF2B5EF4-FFF2-40B4-BE49-F238E27FC236}">
                  <a16:creationId xmlns:a16="http://schemas.microsoft.com/office/drawing/2014/main" id="{D87603A1-B865-4863-95AF-80C054C03393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7" name="Freeform: Shape 5286">
              <a:extLst>
                <a:ext uri="{FF2B5EF4-FFF2-40B4-BE49-F238E27FC236}">
                  <a16:creationId xmlns:a16="http://schemas.microsoft.com/office/drawing/2014/main" id="{AD05A948-0B74-4FD6-BED3-39767F25C80E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8" name="Freeform: Shape 5287">
              <a:extLst>
                <a:ext uri="{FF2B5EF4-FFF2-40B4-BE49-F238E27FC236}">
                  <a16:creationId xmlns:a16="http://schemas.microsoft.com/office/drawing/2014/main" id="{66128D03-66D1-4442-9F5B-240535956FD2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9" name="Freeform: Shape 5288">
              <a:extLst>
                <a:ext uri="{FF2B5EF4-FFF2-40B4-BE49-F238E27FC236}">
                  <a16:creationId xmlns:a16="http://schemas.microsoft.com/office/drawing/2014/main" id="{EF160C7D-5970-4AC7-BAE1-C4327C66F9D5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0" name="Freeform: Shape 5289">
              <a:extLst>
                <a:ext uri="{FF2B5EF4-FFF2-40B4-BE49-F238E27FC236}">
                  <a16:creationId xmlns:a16="http://schemas.microsoft.com/office/drawing/2014/main" id="{F3B6A334-F559-41AF-A0C5-CE9AFB279C42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1" name="Freeform: Shape 5290">
              <a:extLst>
                <a:ext uri="{FF2B5EF4-FFF2-40B4-BE49-F238E27FC236}">
                  <a16:creationId xmlns:a16="http://schemas.microsoft.com/office/drawing/2014/main" id="{2585853F-A4BA-4F59-A67E-12CD5606C6F5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2" name="Freeform: Shape 5291">
              <a:extLst>
                <a:ext uri="{FF2B5EF4-FFF2-40B4-BE49-F238E27FC236}">
                  <a16:creationId xmlns:a16="http://schemas.microsoft.com/office/drawing/2014/main" id="{C6D32FD9-C4FC-4862-A67D-4E2332752D15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3" name="Freeform: Shape 5292">
              <a:extLst>
                <a:ext uri="{FF2B5EF4-FFF2-40B4-BE49-F238E27FC236}">
                  <a16:creationId xmlns:a16="http://schemas.microsoft.com/office/drawing/2014/main" id="{FD134C91-3D83-4743-A2E8-B15DAB35A65F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4" name="Freeform: Shape 5293">
              <a:extLst>
                <a:ext uri="{FF2B5EF4-FFF2-40B4-BE49-F238E27FC236}">
                  <a16:creationId xmlns:a16="http://schemas.microsoft.com/office/drawing/2014/main" id="{C2D373F5-638E-4A38-8ACB-954F0C718279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5" name="Freeform: Shape 5294">
              <a:extLst>
                <a:ext uri="{FF2B5EF4-FFF2-40B4-BE49-F238E27FC236}">
                  <a16:creationId xmlns:a16="http://schemas.microsoft.com/office/drawing/2014/main" id="{2F46DF98-4030-47A2-B871-3EDAF1C88163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6" name="Freeform: Shape 5295">
              <a:extLst>
                <a:ext uri="{FF2B5EF4-FFF2-40B4-BE49-F238E27FC236}">
                  <a16:creationId xmlns:a16="http://schemas.microsoft.com/office/drawing/2014/main" id="{9B342C6D-72F0-4D56-A226-32E1E463A6B1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7" name="Freeform: Shape 5296">
              <a:extLst>
                <a:ext uri="{FF2B5EF4-FFF2-40B4-BE49-F238E27FC236}">
                  <a16:creationId xmlns:a16="http://schemas.microsoft.com/office/drawing/2014/main" id="{AD15DAF2-4DF8-4760-9705-9FA24F0EA71D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8" name="Freeform: Shape 5297">
              <a:extLst>
                <a:ext uri="{FF2B5EF4-FFF2-40B4-BE49-F238E27FC236}">
                  <a16:creationId xmlns:a16="http://schemas.microsoft.com/office/drawing/2014/main" id="{97F00D04-2561-4CF2-A418-9B66335649C8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9" name="Freeform: Shape 5298">
              <a:extLst>
                <a:ext uri="{FF2B5EF4-FFF2-40B4-BE49-F238E27FC236}">
                  <a16:creationId xmlns:a16="http://schemas.microsoft.com/office/drawing/2014/main" id="{C3E946E7-693D-43DD-BC2D-DF3F8B25996C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0" name="Freeform: Shape 5299">
              <a:extLst>
                <a:ext uri="{FF2B5EF4-FFF2-40B4-BE49-F238E27FC236}">
                  <a16:creationId xmlns:a16="http://schemas.microsoft.com/office/drawing/2014/main" id="{605CB1DC-EA29-4850-9D18-50AFBDC24D46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1" name="Freeform: Shape 5300">
              <a:extLst>
                <a:ext uri="{FF2B5EF4-FFF2-40B4-BE49-F238E27FC236}">
                  <a16:creationId xmlns:a16="http://schemas.microsoft.com/office/drawing/2014/main" id="{7AB12127-EF28-44B6-BE7D-12E4638A5EE2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2" name="Freeform: Shape 5301">
              <a:extLst>
                <a:ext uri="{FF2B5EF4-FFF2-40B4-BE49-F238E27FC236}">
                  <a16:creationId xmlns:a16="http://schemas.microsoft.com/office/drawing/2014/main" id="{805727D7-79B9-412F-8D44-6013BCAB0642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3" name="Freeform: Shape 5302">
              <a:extLst>
                <a:ext uri="{FF2B5EF4-FFF2-40B4-BE49-F238E27FC236}">
                  <a16:creationId xmlns:a16="http://schemas.microsoft.com/office/drawing/2014/main" id="{2AF96B80-353E-4F57-958B-A0C388CA7471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4" name="Freeform: Shape 5303">
              <a:extLst>
                <a:ext uri="{FF2B5EF4-FFF2-40B4-BE49-F238E27FC236}">
                  <a16:creationId xmlns:a16="http://schemas.microsoft.com/office/drawing/2014/main" id="{3A888BBF-40F5-4973-BDB6-E43714364F4E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5" name="Freeform: Shape 5304">
              <a:extLst>
                <a:ext uri="{FF2B5EF4-FFF2-40B4-BE49-F238E27FC236}">
                  <a16:creationId xmlns:a16="http://schemas.microsoft.com/office/drawing/2014/main" id="{05162748-1E91-422A-8F5F-0749BC1510C6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6" name="Freeform: Shape 5305">
              <a:extLst>
                <a:ext uri="{FF2B5EF4-FFF2-40B4-BE49-F238E27FC236}">
                  <a16:creationId xmlns:a16="http://schemas.microsoft.com/office/drawing/2014/main" id="{9459CD2E-623B-41F0-B67F-F2193EFBDF2D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7" name="Freeform: Shape 5306">
              <a:extLst>
                <a:ext uri="{FF2B5EF4-FFF2-40B4-BE49-F238E27FC236}">
                  <a16:creationId xmlns:a16="http://schemas.microsoft.com/office/drawing/2014/main" id="{C100E745-3134-4AE2-A554-C1A15A6E231C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8" name="Freeform: Shape 5307">
              <a:extLst>
                <a:ext uri="{FF2B5EF4-FFF2-40B4-BE49-F238E27FC236}">
                  <a16:creationId xmlns:a16="http://schemas.microsoft.com/office/drawing/2014/main" id="{A8CF31F3-09D3-4237-986C-3A83306DC181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9" name="Freeform: Shape 5308">
              <a:extLst>
                <a:ext uri="{FF2B5EF4-FFF2-40B4-BE49-F238E27FC236}">
                  <a16:creationId xmlns:a16="http://schemas.microsoft.com/office/drawing/2014/main" id="{7CF93D60-2615-4591-9C42-D456525482A5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0" name="Freeform: Shape 5309">
              <a:extLst>
                <a:ext uri="{FF2B5EF4-FFF2-40B4-BE49-F238E27FC236}">
                  <a16:creationId xmlns:a16="http://schemas.microsoft.com/office/drawing/2014/main" id="{B3C8006A-41F4-40A4-964E-9DBEB642FBDD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1" name="Freeform: Shape 5310">
              <a:extLst>
                <a:ext uri="{FF2B5EF4-FFF2-40B4-BE49-F238E27FC236}">
                  <a16:creationId xmlns:a16="http://schemas.microsoft.com/office/drawing/2014/main" id="{15C6C0BA-099B-4601-9E62-568F7B60A591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2" name="Freeform: Shape 5311">
              <a:extLst>
                <a:ext uri="{FF2B5EF4-FFF2-40B4-BE49-F238E27FC236}">
                  <a16:creationId xmlns:a16="http://schemas.microsoft.com/office/drawing/2014/main" id="{E665E36E-076C-4E5F-B752-22F501A373B8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3" name="Freeform: Shape 5312">
              <a:extLst>
                <a:ext uri="{FF2B5EF4-FFF2-40B4-BE49-F238E27FC236}">
                  <a16:creationId xmlns:a16="http://schemas.microsoft.com/office/drawing/2014/main" id="{F1BB52B4-3D35-4774-B53C-BE1756D99DF7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4" name="Freeform: Shape 5313">
              <a:extLst>
                <a:ext uri="{FF2B5EF4-FFF2-40B4-BE49-F238E27FC236}">
                  <a16:creationId xmlns:a16="http://schemas.microsoft.com/office/drawing/2014/main" id="{B861D714-4BE3-414A-8B87-FABE0C38BCD1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5" name="Freeform: Shape 5314">
              <a:extLst>
                <a:ext uri="{FF2B5EF4-FFF2-40B4-BE49-F238E27FC236}">
                  <a16:creationId xmlns:a16="http://schemas.microsoft.com/office/drawing/2014/main" id="{3183D55C-4DE4-45C4-83FE-B63081C4CAE5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6" name="Freeform: Shape 5315">
              <a:extLst>
                <a:ext uri="{FF2B5EF4-FFF2-40B4-BE49-F238E27FC236}">
                  <a16:creationId xmlns:a16="http://schemas.microsoft.com/office/drawing/2014/main" id="{A717559F-F6AB-4B6F-BB3D-EDC5657E781F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7" name="Freeform: Shape 5316">
              <a:extLst>
                <a:ext uri="{FF2B5EF4-FFF2-40B4-BE49-F238E27FC236}">
                  <a16:creationId xmlns:a16="http://schemas.microsoft.com/office/drawing/2014/main" id="{365CFBED-AAB1-414B-8197-6B933D625ACF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8" name="Freeform: Shape 5317">
              <a:extLst>
                <a:ext uri="{FF2B5EF4-FFF2-40B4-BE49-F238E27FC236}">
                  <a16:creationId xmlns:a16="http://schemas.microsoft.com/office/drawing/2014/main" id="{C85AF95E-E30B-4B17-979E-E73134CB7C7D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9" name="Freeform: Shape 5318">
              <a:extLst>
                <a:ext uri="{FF2B5EF4-FFF2-40B4-BE49-F238E27FC236}">
                  <a16:creationId xmlns:a16="http://schemas.microsoft.com/office/drawing/2014/main" id="{F527604A-716F-4CD3-8C6F-C3A101E0A4F2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0" name="Freeform: Shape 5319">
              <a:extLst>
                <a:ext uri="{FF2B5EF4-FFF2-40B4-BE49-F238E27FC236}">
                  <a16:creationId xmlns:a16="http://schemas.microsoft.com/office/drawing/2014/main" id="{D900EECB-A8BC-460A-BD20-86E0BC2B1619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1" name="Freeform: Shape 5320">
              <a:extLst>
                <a:ext uri="{FF2B5EF4-FFF2-40B4-BE49-F238E27FC236}">
                  <a16:creationId xmlns:a16="http://schemas.microsoft.com/office/drawing/2014/main" id="{7F4A0743-C68F-44D0-A17C-E5DABF647FEF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2" name="Freeform: Shape 5321">
              <a:extLst>
                <a:ext uri="{FF2B5EF4-FFF2-40B4-BE49-F238E27FC236}">
                  <a16:creationId xmlns:a16="http://schemas.microsoft.com/office/drawing/2014/main" id="{DFA0A731-8D92-47B7-819A-65D993F9825E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3" name="Freeform: Shape 5322">
              <a:extLst>
                <a:ext uri="{FF2B5EF4-FFF2-40B4-BE49-F238E27FC236}">
                  <a16:creationId xmlns:a16="http://schemas.microsoft.com/office/drawing/2014/main" id="{6D4CB3D4-6B6B-4A5C-B4B7-2D25BAF24CF0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4" name="Freeform: Shape 5323">
              <a:extLst>
                <a:ext uri="{FF2B5EF4-FFF2-40B4-BE49-F238E27FC236}">
                  <a16:creationId xmlns:a16="http://schemas.microsoft.com/office/drawing/2014/main" id="{08093560-FEE6-45E2-A913-1BD272DBC296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5" name="Freeform: Shape 5324">
              <a:extLst>
                <a:ext uri="{FF2B5EF4-FFF2-40B4-BE49-F238E27FC236}">
                  <a16:creationId xmlns:a16="http://schemas.microsoft.com/office/drawing/2014/main" id="{273054D3-DDB5-4CCF-81F6-7D4ACE65015A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6" name="Freeform: Shape 5325">
              <a:extLst>
                <a:ext uri="{FF2B5EF4-FFF2-40B4-BE49-F238E27FC236}">
                  <a16:creationId xmlns:a16="http://schemas.microsoft.com/office/drawing/2014/main" id="{6BD414F5-0B1E-4C38-A9E5-0721301B6355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7" name="Freeform: Shape 5326">
              <a:extLst>
                <a:ext uri="{FF2B5EF4-FFF2-40B4-BE49-F238E27FC236}">
                  <a16:creationId xmlns:a16="http://schemas.microsoft.com/office/drawing/2014/main" id="{26A71EBB-D469-4A67-9FD7-17759AD04601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8" name="Freeform: Shape 5327">
              <a:extLst>
                <a:ext uri="{FF2B5EF4-FFF2-40B4-BE49-F238E27FC236}">
                  <a16:creationId xmlns:a16="http://schemas.microsoft.com/office/drawing/2014/main" id="{966D5DEE-5E72-4681-B394-8C60EA8DBB02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9" name="Freeform: Shape 5328">
              <a:extLst>
                <a:ext uri="{FF2B5EF4-FFF2-40B4-BE49-F238E27FC236}">
                  <a16:creationId xmlns:a16="http://schemas.microsoft.com/office/drawing/2014/main" id="{0E767152-AAE3-4D22-B2E4-9F40AC20099F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0" name="Freeform: Shape 5329">
              <a:extLst>
                <a:ext uri="{FF2B5EF4-FFF2-40B4-BE49-F238E27FC236}">
                  <a16:creationId xmlns:a16="http://schemas.microsoft.com/office/drawing/2014/main" id="{CFFB41F2-98A2-4A61-BE67-A7E93DF23AD8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1" name="Freeform: Shape 5330">
              <a:extLst>
                <a:ext uri="{FF2B5EF4-FFF2-40B4-BE49-F238E27FC236}">
                  <a16:creationId xmlns:a16="http://schemas.microsoft.com/office/drawing/2014/main" id="{AABEAF14-7921-49B0-A2DB-14ADA009021E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2" name="Freeform: Shape 5331">
              <a:extLst>
                <a:ext uri="{FF2B5EF4-FFF2-40B4-BE49-F238E27FC236}">
                  <a16:creationId xmlns:a16="http://schemas.microsoft.com/office/drawing/2014/main" id="{D7086D82-46CC-4DDB-B678-71C20CD94878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3" name="Freeform: Shape 5332">
              <a:extLst>
                <a:ext uri="{FF2B5EF4-FFF2-40B4-BE49-F238E27FC236}">
                  <a16:creationId xmlns:a16="http://schemas.microsoft.com/office/drawing/2014/main" id="{EBE4C169-772C-4D2C-9941-039BEAC96F37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4" name="Freeform: Shape 5333">
              <a:extLst>
                <a:ext uri="{FF2B5EF4-FFF2-40B4-BE49-F238E27FC236}">
                  <a16:creationId xmlns:a16="http://schemas.microsoft.com/office/drawing/2014/main" id="{C4716C12-CD78-4BA0-BF74-5C86F9AB6F28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5" name="Freeform: Shape 5334">
              <a:extLst>
                <a:ext uri="{FF2B5EF4-FFF2-40B4-BE49-F238E27FC236}">
                  <a16:creationId xmlns:a16="http://schemas.microsoft.com/office/drawing/2014/main" id="{5B9BF164-D7E1-4FDE-A64A-DA32D3605098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6" name="Freeform: Shape 5335">
              <a:extLst>
                <a:ext uri="{FF2B5EF4-FFF2-40B4-BE49-F238E27FC236}">
                  <a16:creationId xmlns:a16="http://schemas.microsoft.com/office/drawing/2014/main" id="{3F4E0365-588A-4B3C-8F4C-0CB843E5F87A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7" name="Freeform: Shape 5336">
              <a:extLst>
                <a:ext uri="{FF2B5EF4-FFF2-40B4-BE49-F238E27FC236}">
                  <a16:creationId xmlns:a16="http://schemas.microsoft.com/office/drawing/2014/main" id="{B717FEE4-6092-4DB8-9552-B2B85B3160F3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8" name="Freeform: Shape 5337">
              <a:extLst>
                <a:ext uri="{FF2B5EF4-FFF2-40B4-BE49-F238E27FC236}">
                  <a16:creationId xmlns:a16="http://schemas.microsoft.com/office/drawing/2014/main" id="{323337F6-77D8-4427-8988-F21434E24FA4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9" name="Freeform: Shape 5338">
              <a:extLst>
                <a:ext uri="{FF2B5EF4-FFF2-40B4-BE49-F238E27FC236}">
                  <a16:creationId xmlns:a16="http://schemas.microsoft.com/office/drawing/2014/main" id="{FE885429-21F3-4EBE-AC38-1E22F78C38C1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0" name="Freeform: Shape 5339">
              <a:extLst>
                <a:ext uri="{FF2B5EF4-FFF2-40B4-BE49-F238E27FC236}">
                  <a16:creationId xmlns:a16="http://schemas.microsoft.com/office/drawing/2014/main" id="{4A762A6E-BED4-4009-B385-47398D86889D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1" name="Freeform: Shape 5340">
              <a:extLst>
                <a:ext uri="{FF2B5EF4-FFF2-40B4-BE49-F238E27FC236}">
                  <a16:creationId xmlns:a16="http://schemas.microsoft.com/office/drawing/2014/main" id="{E13C2B97-B65B-4A06-A8EF-DF4369E62753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2" name="Freeform: Shape 5341">
              <a:extLst>
                <a:ext uri="{FF2B5EF4-FFF2-40B4-BE49-F238E27FC236}">
                  <a16:creationId xmlns:a16="http://schemas.microsoft.com/office/drawing/2014/main" id="{06F55841-4D22-4907-81FF-294462935053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3" name="Freeform: Shape 5342">
              <a:extLst>
                <a:ext uri="{FF2B5EF4-FFF2-40B4-BE49-F238E27FC236}">
                  <a16:creationId xmlns:a16="http://schemas.microsoft.com/office/drawing/2014/main" id="{4E459ED2-4BD9-4A0E-86BC-64F9C4218FAF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4" name="Freeform: Shape 5343">
              <a:extLst>
                <a:ext uri="{FF2B5EF4-FFF2-40B4-BE49-F238E27FC236}">
                  <a16:creationId xmlns:a16="http://schemas.microsoft.com/office/drawing/2014/main" id="{86F19172-4078-43D6-8815-842F0EF9198B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5" name="Freeform: Shape 5344">
              <a:extLst>
                <a:ext uri="{FF2B5EF4-FFF2-40B4-BE49-F238E27FC236}">
                  <a16:creationId xmlns:a16="http://schemas.microsoft.com/office/drawing/2014/main" id="{DDEA6F75-411E-4317-AEDB-E2B23E79070B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6" name="Freeform: Shape 5345">
              <a:extLst>
                <a:ext uri="{FF2B5EF4-FFF2-40B4-BE49-F238E27FC236}">
                  <a16:creationId xmlns:a16="http://schemas.microsoft.com/office/drawing/2014/main" id="{25C1407E-5041-4236-BFFC-7F1726566E1C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7" name="Freeform: Shape 5346">
              <a:extLst>
                <a:ext uri="{FF2B5EF4-FFF2-40B4-BE49-F238E27FC236}">
                  <a16:creationId xmlns:a16="http://schemas.microsoft.com/office/drawing/2014/main" id="{C93C1215-9E85-4EAD-BA55-D8A0E5D989EA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8" name="Freeform: Shape 5347">
              <a:extLst>
                <a:ext uri="{FF2B5EF4-FFF2-40B4-BE49-F238E27FC236}">
                  <a16:creationId xmlns:a16="http://schemas.microsoft.com/office/drawing/2014/main" id="{398D74C9-8C36-4F55-8746-589D98225B0F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9" name="Freeform: Shape 5348">
              <a:extLst>
                <a:ext uri="{FF2B5EF4-FFF2-40B4-BE49-F238E27FC236}">
                  <a16:creationId xmlns:a16="http://schemas.microsoft.com/office/drawing/2014/main" id="{F371A8D2-DF16-44BE-A5B3-82476B474D61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0" name="Freeform: Shape 5349">
              <a:extLst>
                <a:ext uri="{FF2B5EF4-FFF2-40B4-BE49-F238E27FC236}">
                  <a16:creationId xmlns:a16="http://schemas.microsoft.com/office/drawing/2014/main" id="{EAD1227D-CD9B-4021-B14E-B5DD371CBDD4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1" name="Freeform: Shape 5350">
              <a:extLst>
                <a:ext uri="{FF2B5EF4-FFF2-40B4-BE49-F238E27FC236}">
                  <a16:creationId xmlns:a16="http://schemas.microsoft.com/office/drawing/2014/main" id="{3BAE8E07-3514-4E07-B428-790790D0C51F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2" name="Freeform: Shape 5351">
              <a:extLst>
                <a:ext uri="{FF2B5EF4-FFF2-40B4-BE49-F238E27FC236}">
                  <a16:creationId xmlns:a16="http://schemas.microsoft.com/office/drawing/2014/main" id="{C27C1E3A-0BF5-46AF-999E-F08303E05822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3" name="Freeform: Shape 5352">
              <a:extLst>
                <a:ext uri="{FF2B5EF4-FFF2-40B4-BE49-F238E27FC236}">
                  <a16:creationId xmlns:a16="http://schemas.microsoft.com/office/drawing/2014/main" id="{EDF5C6AE-214A-4238-BCF5-A5B3976DC3D4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54" name="Group 5353">
            <a:extLst>
              <a:ext uri="{FF2B5EF4-FFF2-40B4-BE49-F238E27FC236}">
                <a16:creationId xmlns:a16="http://schemas.microsoft.com/office/drawing/2014/main" id="{826F649F-18E3-489C-9AA1-FB268D876172}"/>
              </a:ext>
            </a:extLst>
          </p:cNvPr>
          <p:cNvGrpSpPr/>
          <p:nvPr/>
        </p:nvGrpSpPr>
        <p:grpSpPr>
          <a:xfrm rot="21268190">
            <a:off x="11469805" y="895195"/>
            <a:ext cx="411145" cy="360074"/>
            <a:chOff x="6809793" y="1954053"/>
            <a:chExt cx="1048808" cy="918528"/>
          </a:xfrm>
        </p:grpSpPr>
        <p:sp>
          <p:nvSpPr>
            <p:cNvPr id="5355" name="Freeform: Shape 5354">
              <a:extLst>
                <a:ext uri="{FF2B5EF4-FFF2-40B4-BE49-F238E27FC236}">
                  <a16:creationId xmlns:a16="http://schemas.microsoft.com/office/drawing/2014/main" id="{2EA8103C-BA86-4BDE-B4B6-73A6D9D87284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6" name="Freeform: Shape 5355">
              <a:extLst>
                <a:ext uri="{FF2B5EF4-FFF2-40B4-BE49-F238E27FC236}">
                  <a16:creationId xmlns:a16="http://schemas.microsoft.com/office/drawing/2014/main" id="{DD9A1CE6-27DA-4A34-96F8-AA8821F39932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7" name="Freeform: Shape 5356">
              <a:extLst>
                <a:ext uri="{FF2B5EF4-FFF2-40B4-BE49-F238E27FC236}">
                  <a16:creationId xmlns:a16="http://schemas.microsoft.com/office/drawing/2014/main" id="{9392AAF2-6937-4963-A2CE-99969078E38E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8" name="Freeform: Shape 5357">
              <a:extLst>
                <a:ext uri="{FF2B5EF4-FFF2-40B4-BE49-F238E27FC236}">
                  <a16:creationId xmlns:a16="http://schemas.microsoft.com/office/drawing/2014/main" id="{0E47CE2A-2C37-4662-A456-18F30C0251AE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9" name="Freeform: Shape 5358">
              <a:extLst>
                <a:ext uri="{FF2B5EF4-FFF2-40B4-BE49-F238E27FC236}">
                  <a16:creationId xmlns:a16="http://schemas.microsoft.com/office/drawing/2014/main" id="{D0BA1D24-4D58-419A-9EF7-485C2A0D38F7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0" name="Freeform: Shape 5359">
              <a:extLst>
                <a:ext uri="{FF2B5EF4-FFF2-40B4-BE49-F238E27FC236}">
                  <a16:creationId xmlns:a16="http://schemas.microsoft.com/office/drawing/2014/main" id="{4311F3EA-FA4D-4660-8CC5-E32E37F8955F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1" name="Freeform: Shape 5360">
              <a:extLst>
                <a:ext uri="{FF2B5EF4-FFF2-40B4-BE49-F238E27FC236}">
                  <a16:creationId xmlns:a16="http://schemas.microsoft.com/office/drawing/2014/main" id="{D35592DF-A997-4F7C-826A-D8EDC272E536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2" name="Freeform: Shape 5361">
              <a:extLst>
                <a:ext uri="{FF2B5EF4-FFF2-40B4-BE49-F238E27FC236}">
                  <a16:creationId xmlns:a16="http://schemas.microsoft.com/office/drawing/2014/main" id="{DC91C1CE-5B4E-4E31-8EEB-D8A246CAB8BD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3" name="Freeform: Shape 5362">
              <a:extLst>
                <a:ext uri="{FF2B5EF4-FFF2-40B4-BE49-F238E27FC236}">
                  <a16:creationId xmlns:a16="http://schemas.microsoft.com/office/drawing/2014/main" id="{FA1DF910-7FC4-4FA5-AE02-13B4902AE260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4" name="Freeform: Shape 5363">
              <a:extLst>
                <a:ext uri="{FF2B5EF4-FFF2-40B4-BE49-F238E27FC236}">
                  <a16:creationId xmlns:a16="http://schemas.microsoft.com/office/drawing/2014/main" id="{18462FD8-DF31-4160-9FEB-026474B523DB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5" name="Freeform: Shape 5364">
              <a:extLst>
                <a:ext uri="{FF2B5EF4-FFF2-40B4-BE49-F238E27FC236}">
                  <a16:creationId xmlns:a16="http://schemas.microsoft.com/office/drawing/2014/main" id="{C68DA52D-14BB-4828-B048-8809CA46E1AD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6" name="Freeform: Shape 5365">
              <a:extLst>
                <a:ext uri="{FF2B5EF4-FFF2-40B4-BE49-F238E27FC236}">
                  <a16:creationId xmlns:a16="http://schemas.microsoft.com/office/drawing/2014/main" id="{4646865C-227F-4B7E-9AD3-CC22D05AAB8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7" name="Freeform: Shape 5366">
              <a:extLst>
                <a:ext uri="{FF2B5EF4-FFF2-40B4-BE49-F238E27FC236}">
                  <a16:creationId xmlns:a16="http://schemas.microsoft.com/office/drawing/2014/main" id="{B65093EF-EDC6-477E-AEBF-5F3E6C4AF122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8" name="Freeform: Shape 5367">
              <a:extLst>
                <a:ext uri="{FF2B5EF4-FFF2-40B4-BE49-F238E27FC236}">
                  <a16:creationId xmlns:a16="http://schemas.microsoft.com/office/drawing/2014/main" id="{8340E917-25FC-44C2-A563-35CF4D6C7885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9" name="Freeform: Shape 5368">
              <a:extLst>
                <a:ext uri="{FF2B5EF4-FFF2-40B4-BE49-F238E27FC236}">
                  <a16:creationId xmlns:a16="http://schemas.microsoft.com/office/drawing/2014/main" id="{51B6BCB2-2299-4A83-901F-7EF601BB3CDF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0" name="Freeform: Shape 5369">
              <a:extLst>
                <a:ext uri="{FF2B5EF4-FFF2-40B4-BE49-F238E27FC236}">
                  <a16:creationId xmlns:a16="http://schemas.microsoft.com/office/drawing/2014/main" id="{B705701F-80E9-4C08-8FE3-51125BCD7952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1" name="Freeform: Shape 5370">
              <a:extLst>
                <a:ext uri="{FF2B5EF4-FFF2-40B4-BE49-F238E27FC236}">
                  <a16:creationId xmlns:a16="http://schemas.microsoft.com/office/drawing/2014/main" id="{9BC6653C-6651-4305-ACE3-3897B5556BAB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2" name="Freeform: Shape 5371">
              <a:extLst>
                <a:ext uri="{FF2B5EF4-FFF2-40B4-BE49-F238E27FC236}">
                  <a16:creationId xmlns:a16="http://schemas.microsoft.com/office/drawing/2014/main" id="{51AF2083-4694-4B96-A132-111F99982BC2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3" name="Freeform: Shape 5372">
              <a:extLst>
                <a:ext uri="{FF2B5EF4-FFF2-40B4-BE49-F238E27FC236}">
                  <a16:creationId xmlns:a16="http://schemas.microsoft.com/office/drawing/2014/main" id="{8C8DE3AC-5964-4E2B-B599-CD0B6777DC84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4" name="Freeform: Shape 5373">
              <a:extLst>
                <a:ext uri="{FF2B5EF4-FFF2-40B4-BE49-F238E27FC236}">
                  <a16:creationId xmlns:a16="http://schemas.microsoft.com/office/drawing/2014/main" id="{2522407D-0B55-454D-A90F-25D131FBB8A2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5" name="Freeform: Shape 5374">
              <a:extLst>
                <a:ext uri="{FF2B5EF4-FFF2-40B4-BE49-F238E27FC236}">
                  <a16:creationId xmlns:a16="http://schemas.microsoft.com/office/drawing/2014/main" id="{42644EA0-A8D9-4694-B563-91477643FE2B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6" name="Freeform: Shape 5375">
              <a:extLst>
                <a:ext uri="{FF2B5EF4-FFF2-40B4-BE49-F238E27FC236}">
                  <a16:creationId xmlns:a16="http://schemas.microsoft.com/office/drawing/2014/main" id="{D83356C2-B68C-4E01-A416-05FCEEC79C83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7" name="Freeform: Shape 5376">
              <a:extLst>
                <a:ext uri="{FF2B5EF4-FFF2-40B4-BE49-F238E27FC236}">
                  <a16:creationId xmlns:a16="http://schemas.microsoft.com/office/drawing/2014/main" id="{58182504-9B5F-4B67-AD71-47B44D16873F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8" name="Freeform: Shape 5377">
              <a:extLst>
                <a:ext uri="{FF2B5EF4-FFF2-40B4-BE49-F238E27FC236}">
                  <a16:creationId xmlns:a16="http://schemas.microsoft.com/office/drawing/2014/main" id="{0505FD0D-258A-4A54-B0F5-A3304DFD96A8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9" name="Freeform: Shape 5378">
              <a:extLst>
                <a:ext uri="{FF2B5EF4-FFF2-40B4-BE49-F238E27FC236}">
                  <a16:creationId xmlns:a16="http://schemas.microsoft.com/office/drawing/2014/main" id="{33655C2A-BDFE-45D1-BADF-9ED43F37C79C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0" name="Freeform: Shape 5379">
              <a:extLst>
                <a:ext uri="{FF2B5EF4-FFF2-40B4-BE49-F238E27FC236}">
                  <a16:creationId xmlns:a16="http://schemas.microsoft.com/office/drawing/2014/main" id="{16DAE17A-DE38-498E-88D7-2DD7C5772C7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1" name="Freeform: Shape 5380">
              <a:extLst>
                <a:ext uri="{FF2B5EF4-FFF2-40B4-BE49-F238E27FC236}">
                  <a16:creationId xmlns:a16="http://schemas.microsoft.com/office/drawing/2014/main" id="{A21469C0-A404-43A9-832B-9FAF838A8F9F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2" name="Freeform: Shape 5381">
              <a:extLst>
                <a:ext uri="{FF2B5EF4-FFF2-40B4-BE49-F238E27FC236}">
                  <a16:creationId xmlns:a16="http://schemas.microsoft.com/office/drawing/2014/main" id="{25BE5761-2ADE-4EE1-984A-62F72F0E7430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3" name="Freeform: Shape 5382">
              <a:extLst>
                <a:ext uri="{FF2B5EF4-FFF2-40B4-BE49-F238E27FC236}">
                  <a16:creationId xmlns:a16="http://schemas.microsoft.com/office/drawing/2014/main" id="{607B0A35-1063-47AB-941B-9970568EFDAE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4" name="Freeform: Shape 5383">
              <a:extLst>
                <a:ext uri="{FF2B5EF4-FFF2-40B4-BE49-F238E27FC236}">
                  <a16:creationId xmlns:a16="http://schemas.microsoft.com/office/drawing/2014/main" id="{4CDCD5DD-A054-46FF-BCBF-42F708D1801F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5" name="Freeform: Shape 5384">
              <a:extLst>
                <a:ext uri="{FF2B5EF4-FFF2-40B4-BE49-F238E27FC236}">
                  <a16:creationId xmlns:a16="http://schemas.microsoft.com/office/drawing/2014/main" id="{30AD2318-260E-4F94-8C9D-1B9E681633C4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6" name="Freeform: Shape 5385">
              <a:extLst>
                <a:ext uri="{FF2B5EF4-FFF2-40B4-BE49-F238E27FC236}">
                  <a16:creationId xmlns:a16="http://schemas.microsoft.com/office/drawing/2014/main" id="{CE7004E4-ECA4-40A2-8302-0DE91BAB0306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7" name="Freeform: Shape 5386">
              <a:extLst>
                <a:ext uri="{FF2B5EF4-FFF2-40B4-BE49-F238E27FC236}">
                  <a16:creationId xmlns:a16="http://schemas.microsoft.com/office/drawing/2014/main" id="{79F050CC-EA6A-41F1-B07E-D3F84ED7DDD8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8" name="Freeform: Shape 5387">
              <a:extLst>
                <a:ext uri="{FF2B5EF4-FFF2-40B4-BE49-F238E27FC236}">
                  <a16:creationId xmlns:a16="http://schemas.microsoft.com/office/drawing/2014/main" id="{B817CB9E-BA8E-4ACD-9257-90BE19C876D9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9" name="Freeform: Shape 5388">
              <a:extLst>
                <a:ext uri="{FF2B5EF4-FFF2-40B4-BE49-F238E27FC236}">
                  <a16:creationId xmlns:a16="http://schemas.microsoft.com/office/drawing/2014/main" id="{13F8AA3F-1EB9-4221-9002-668AFE06234B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0" name="Freeform: Shape 5389">
              <a:extLst>
                <a:ext uri="{FF2B5EF4-FFF2-40B4-BE49-F238E27FC236}">
                  <a16:creationId xmlns:a16="http://schemas.microsoft.com/office/drawing/2014/main" id="{DBB69146-A428-4A27-B223-05843E185054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1" name="Freeform: Shape 5390">
              <a:extLst>
                <a:ext uri="{FF2B5EF4-FFF2-40B4-BE49-F238E27FC236}">
                  <a16:creationId xmlns:a16="http://schemas.microsoft.com/office/drawing/2014/main" id="{43B663E8-DB3F-472B-A2CB-01FDFFB2591E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2" name="Freeform: Shape 5391">
              <a:extLst>
                <a:ext uri="{FF2B5EF4-FFF2-40B4-BE49-F238E27FC236}">
                  <a16:creationId xmlns:a16="http://schemas.microsoft.com/office/drawing/2014/main" id="{98BDC2BE-F163-426E-AABA-A075893A9550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3" name="Freeform: Shape 5392">
              <a:extLst>
                <a:ext uri="{FF2B5EF4-FFF2-40B4-BE49-F238E27FC236}">
                  <a16:creationId xmlns:a16="http://schemas.microsoft.com/office/drawing/2014/main" id="{30689BC5-D036-4BDC-834C-AA47F6B02166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4" name="Freeform: Shape 5393">
              <a:extLst>
                <a:ext uri="{FF2B5EF4-FFF2-40B4-BE49-F238E27FC236}">
                  <a16:creationId xmlns:a16="http://schemas.microsoft.com/office/drawing/2014/main" id="{5485E1EA-8A47-416E-B364-595BD1491F47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5" name="Freeform: Shape 5394">
              <a:extLst>
                <a:ext uri="{FF2B5EF4-FFF2-40B4-BE49-F238E27FC236}">
                  <a16:creationId xmlns:a16="http://schemas.microsoft.com/office/drawing/2014/main" id="{C44C8189-E3CB-4883-BB55-E90EF3ECFA7D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6" name="Freeform: Shape 5395">
              <a:extLst>
                <a:ext uri="{FF2B5EF4-FFF2-40B4-BE49-F238E27FC236}">
                  <a16:creationId xmlns:a16="http://schemas.microsoft.com/office/drawing/2014/main" id="{6C5A8CA9-560B-41C2-B0B2-3F93153A7385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7" name="Freeform: Shape 5396">
              <a:extLst>
                <a:ext uri="{FF2B5EF4-FFF2-40B4-BE49-F238E27FC236}">
                  <a16:creationId xmlns:a16="http://schemas.microsoft.com/office/drawing/2014/main" id="{6132AF40-9390-49CD-90AB-227A220069E2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8" name="Freeform: Shape 5397">
              <a:extLst>
                <a:ext uri="{FF2B5EF4-FFF2-40B4-BE49-F238E27FC236}">
                  <a16:creationId xmlns:a16="http://schemas.microsoft.com/office/drawing/2014/main" id="{794B3FAA-0426-452F-B995-9F5152D9D9E6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9" name="Freeform: Shape 5398">
              <a:extLst>
                <a:ext uri="{FF2B5EF4-FFF2-40B4-BE49-F238E27FC236}">
                  <a16:creationId xmlns:a16="http://schemas.microsoft.com/office/drawing/2014/main" id="{5D15FE56-D77D-45F4-8011-73DA3B835CF1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0" name="Freeform: Shape 5399">
              <a:extLst>
                <a:ext uri="{FF2B5EF4-FFF2-40B4-BE49-F238E27FC236}">
                  <a16:creationId xmlns:a16="http://schemas.microsoft.com/office/drawing/2014/main" id="{5E380B48-8BBF-4D97-9D3E-15CDAB2429E7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1" name="Freeform: Shape 5400">
              <a:extLst>
                <a:ext uri="{FF2B5EF4-FFF2-40B4-BE49-F238E27FC236}">
                  <a16:creationId xmlns:a16="http://schemas.microsoft.com/office/drawing/2014/main" id="{0B854049-1DF4-4C01-B9BB-4ACBE6F0D371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2" name="Freeform: Shape 5401">
              <a:extLst>
                <a:ext uri="{FF2B5EF4-FFF2-40B4-BE49-F238E27FC236}">
                  <a16:creationId xmlns:a16="http://schemas.microsoft.com/office/drawing/2014/main" id="{38DC017B-6FA6-46EA-841F-273838E19549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3" name="Freeform: Shape 5402">
              <a:extLst>
                <a:ext uri="{FF2B5EF4-FFF2-40B4-BE49-F238E27FC236}">
                  <a16:creationId xmlns:a16="http://schemas.microsoft.com/office/drawing/2014/main" id="{6BFC3504-15DA-4B16-B3AF-EA7164DFC519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4" name="Freeform: Shape 5403">
              <a:extLst>
                <a:ext uri="{FF2B5EF4-FFF2-40B4-BE49-F238E27FC236}">
                  <a16:creationId xmlns:a16="http://schemas.microsoft.com/office/drawing/2014/main" id="{DDE0768C-B478-4630-B570-B9A55975873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5" name="Freeform: Shape 5404">
              <a:extLst>
                <a:ext uri="{FF2B5EF4-FFF2-40B4-BE49-F238E27FC236}">
                  <a16:creationId xmlns:a16="http://schemas.microsoft.com/office/drawing/2014/main" id="{1A96AEF7-230E-4F0F-AEE6-6FACA73F8210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6" name="Freeform: Shape 5405">
              <a:extLst>
                <a:ext uri="{FF2B5EF4-FFF2-40B4-BE49-F238E27FC236}">
                  <a16:creationId xmlns:a16="http://schemas.microsoft.com/office/drawing/2014/main" id="{7944122F-BCDC-43FE-8207-AA443BE3B6C4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7" name="Freeform: Shape 5406">
              <a:extLst>
                <a:ext uri="{FF2B5EF4-FFF2-40B4-BE49-F238E27FC236}">
                  <a16:creationId xmlns:a16="http://schemas.microsoft.com/office/drawing/2014/main" id="{4FAC4615-20E2-414A-8D2A-50BD46116B16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8" name="Freeform: Shape 5407">
              <a:extLst>
                <a:ext uri="{FF2B5EF4-FFF2-40B4-BE49-F238E27FC236}">
                  <a16:creationId xmlns:a16="http://schemas.microsoft.com/office/drawing/2014/main" id="{AA5F1DB8-D984-4F31-957C-7E401940A90D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9" name="Freeform: Shape 5408">
              <a:extLst>
                <a:ext uri="{FF2B5EF4-FFF2-40B4-BE49-F238E27FC236}">
                  <a16:creationId xmlns:a16="http://schemas.microsoft.com/office/drawing/2014/main" id="{FC8923F3-C163-4C99-BB8B-165DCF7911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0" name="Freeform: Shape 5409">
              <a:extLst>
                <a:ext uri="{FF2B5EF4-FFF2-40B4-BE49-F238E27FC236}">
                  <a16:creationId xmlns:a16="http://schemas.microsoft.com/office/drawing/2014/main" id="{06967691-AAFF-44EB-9278-FC133FE50D63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1" name="Freeform: Shape 5410">
              <a:extLst>
                <a:ext uri="{FF2B5EF4-FFF2-40B4-BE49-F238E27FC236}">
                  <a16:creationId xmlns:a16="http://schemas.microsoft.com/office/drawing/2014/main" id="{73C8E9D7-6042-49A6-943F-FB630BB83A45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2" name="Freeform: Shape 5411">
              <a:extLst>
                <a:ext uri="{FF2B5EF4-FFF2-40B4-BE49-F238E27FC236}">
                  <a16:creationId xmlns:a16="http://schemas.microsoft.com/office/drawing/2014/main" id="{C2674801-E571-404B-87DE-174945D6FAEB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3" name="Freeform: Shape 5412">
              <a:extLst>
                <a:ext uri="{FF2B5EF4-FFF2-40B4-BE49-F238E27FC236}">
                  <a16:creationId xmlns:a16="http://schemas.microsoft.com/office/drawing/2014/main" id="{D2A5E1CA-60D7-4466-BFAC-F07ABB52A42F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4" name="Freeform: Shape 5413">
              <a:extLst>
                <a:ext uri="{FF2B5EF4-FFF2-40B4-BE49-F238E27FC236}">
                  <a16:creationId xmlns:a16="http://schemas.microsoft.com/office/drawing/2014/main" id="{237322B4-2935-4D4A-9F57-9850390E0CEA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5" name="Freeform: Shape 5414">
              <a:extLst>
                <a:ext uri="{FF2B5EF4-FFF2-40B4-BE49-F238E27FC236}">
                  <a16:creationId xmlns:a16="http://schemas.microsoft.com/office/drawing/2014/main" id="{450976F2-60F0-4244-9C34-771AD6BF737B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6" name="Freeform: Shape 5415">
              <a:extLst>
                <a:ext uri="{FF2B5EF4-FFF2-40B4-BE49-F238E27FC236}">
                  <a16:creationId xmlns:a16="http://schemas.microsoft.com/office/drawing/2014/main" id="{0348A346-4D14-4433-B27E-145D5176F9F5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7" name="Freeform: Shape 5416">
              <a:extLst>
                <a:ext uri="{FF2B5EF4-FFF2-40B4-BE49-F238E27FC236}">
                  <a16:creationId xmlns:a16="http://schemas.microsoft.com/office/drawing/2014/main" id="{C3867693-777C-4B3D-BE2C-F10AAC08EA2F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8" name="Freeform: Shape 5417">
              <a:extLst>
                <a:ext uri="{FF2B5EF4-FFF2-40B4-BE49-F238E27FC236}">
                  <a16:creationId xmlns:a16="http://schemas.microsoft.com/office/drawing/2014/main" id="{7A603A73-17D4-4EDC-ADE3-C143A679D71A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9" name="Freeform: Shape 5418">
              <a:extLst>
                <a:ext uri="{FF2B5EF4-FFF2-40B4-BE49-F238E27FC236}">
                  <a16:creationId xmlns:a16="http://schemas.microsoft.com/office/drawing/2014/main" id="{2C25FFEB-D688-454E-80D2-DE2B8DC9EA66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0" name="Freeform: Shape 5419">
              <a:extLst>
                <a:ext uri="{FF2B5EF4-FFF2-40B4-BE49-F238E27FC236}">
                  <a16:creationId xmlns:a16="http://schemas.microsoft.com/office/drawing/2014/main" id="{9C9F8C54-D894-4F75-A2B1-B63B21B04234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1" name="Freeform: Shape 5420">
              <a:extLst>
                <a:ext uri="{FF2B5EF4-FFF2-40B4-BE49-F238E27FC236}">
                  <a16:creationId xmlns:a16="http://schemas.microsoft.com/office/drawing/2014/main" id="{ADBE3D3F-55F5-4617-9471-0D65A045002E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2" name="Freeform: Shape 5421">
              <a:extLst>
                <a:ext uri="{FF2B5EF4-FFF2-40B4-BE49-F238E27FC236}">
                  <a16:creationId xmlns:a16="http://schemas.microsoft.com/office/drawing/2014/main" id="{5404A174-B810-4CA9-B678-8D39982D48F4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3" name="Freeform: Shape 5422">
              <a:extLst>
                <a:ext uri="{FF2B5EF4-FFF2-40B4-BE49-F238E27FC236}">
                  <a16:creationId xmlns:a16="http://schemas.microsoft.com/office/drawing/2014/main" id="{AA8B7348-7177-41E4-9B1D-8EE0817CE4BA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4" name="Freeform: Shape 5423">
              <a:extLst>
                <a:ext uri="{FF2B5EF4-FFF2-40B4-BE49-F238E27FC236}">
                  <a16:creationId xmlns:a16="http://schemas.microsoft.com/office/drawing/2014/main" id="{7B4C05EB-E9DE-440D-96B1-F9F1BFBCD254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5" name="Freeform: Shape 5424">
              <a:extLst>
                <a:ext uri="{FF2B5EF4-FFF2-40B4-BE49-F238E27FC236}">
                  <a16:creationId xmlns:a16="http://schemas.microsoft.com/office/drawing/2014/main" id="{06C0082E-D1FD-4EA1-8728-1F0F1B8720C8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6" name="Freeform: Shape 5425">
              <a:extLst>
                <a:ext uri="{FF2B5EF4-FFF2-40B4-BE49-F238E27FC236}">
                  <a16:creationId xmlns:a16="http://schemas.microsoft.com/office/drawing/2014/main" id="{45FA8409-5002-41A5-B75B-0550525D7F0C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7" name="Freeform: Shape 5426">
              <a:extLst>
                <a:ext uri="{FF2B5EF4-FFF2-40B4-BE49-F238E27FC236}">
                  <a16:creationId xmlns:a16="http://schemas.microsoft.com/office/drawing/2014/main" id="{10F77BC8-BB5A-465D-AED9-2DDA2F088EC3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8" name="Freeform: Shape 5427">
              <a:extLst>
                <a:ext uri="{FF2B5EF4-FFF2-40B4-BE49-F238E27FC236}">
                  <a16:creationId xmlns:a16="http://schemas.microsoft.com/office/drawing/2014/main" id="{4DCF9D44-D454-49D3-A181-87F6DB4B9F66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9" name="Freeform: Shape 5428">
              <a:extLst>
                <a:ext uri="{FF2B5EF4-FFF2-40B4-BE49-F238E27FC236}">
                  <a16:creationId xmlns:a16="http://schemas.microsoft.com/office/drawing/2014/main" id="{22534283-61E8-4C10-B8AE-5BB2663D268E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0" name="Freeform: Shape 5429">
              <a:extLst>
                <a:ext uri="{FF2B5EF4-FFF2-40B4-BE49-F238E27FC236}">
                  <a16:creationId xmlns:a16="http://schemas.microsoft.com/office/drawing/2014/main" id="{1F985B92-3237-4C54-8C83-1FBFFF86FE3F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1" name="Freeform: Shape 5430">
              <a:extLst>
                <a:ext uri="{FF2B5EF4-FFF2-40B4-BE49-F238E27FC236}">
                  <a16:creationId xmlns:a16="http://schemas.microsoft.com/office/drawing/2014/main" id="{C068740C-55EB-4789-A72F-12F847BCB5E1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2" name="Freeform: Shape 5431">
              <a:extLst>
                <a:ext uri="{FF2B5EF4-FFF2-40B4-BE49-F238E27FC236}">
                  <a16:creationId xmlns:a16="http://schemas.microsoft.com/office/drawing/2014/main" id="{B8B9758F-F3AD-4FDF-9372-7F13D8D173B3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3" name="Freeform: Shape 5432">
              <a:extLst>
                <a:ext uri="{FF2B5EF4-FFF2-40B4-BE49-F238E27FC236}">
                  <a16:creationId xmlns:a16="http://schemas.microsoft.com/office/drawing/2014/main" id="{64415C97-9395-4F7F-AF0D-9F247E8084DE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4" name="Freeform: Shape 5433">
              <a:extLst>
                <a:ext uri="{FF2B5EF4-FFF2-40B4-BE49-F238E27FC236}">
                  <a16:creationId xmlns:a16="http://schemas.microsoft.com/office/drawing/2014/main" id="{2B7C8FB8-13C5-451B-851B-7197F30C4D9A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5" name="Freeform: Shape 5434">
              <a:extLst>
                <a:ext uri="{FF2B5EF4-FFF2-40B4-BE49-F238E27FC236}">
                  <a16:creationId xmlns:a16="http://schemas.microsoft.com/office/drawing/2014/main" id="{7656EF19-5878-4990-9828-E67B75DEDBE2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6" name="Freeform: Shape 5435">
              <a:extLst>
                <a:ext uri="{FF2B5EF4-FFF2-40B4-BE49-F238E27FC236}">
                  <a16:creationId xmlns:a16="http://schemas.microsoft.com/office/drawing/2014/main" id="{0484FF85-4FE4-4BB6-AFDC-5FE2B8F35E45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7" name="Freeform: Shape 5436">
              <a:extLst>
                <a:ext uri="{FF2B5EF4-FFF2-40B4-BE49-F238E27FC236}">
                  <a16:creationId xmlns:a16="http://schemas.microsoft.com/office/drawing/2014/main" id="{296482F8-8AB4-4777-B683-29EB9FE051FE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8" name="Freeform: Shape 5437">
              <a:extLst>
                <a:ext uri="{FF2B5EF4-FFF2-40B4-BE49-F238E27FC236}">
                  <a16:creationId xmlns:a16="http://schemas.microsoft.com/office/drawing/2014/main" id="{00734B15-A134-42E8-88C6-0ECFC157F6A7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9" name="Freeform: Shape 5438">
              <a:extLst>
                <a:ext uri="{FF2B5EF4-FFF2-40B4-BE49-F238E27FC236}">
                  <a16:creationId xmlns:a16="http://schemas.microsoft.com/office/drawing/2014/main" id="{E5A0CFEC-2E40-482E-B883-D9182EB4D00E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0" name="Freeform: Shape 5439">
              <a:extLst>
                <a:ext uri="{FF2B5EF4-FFF2-40B4-BE49-F238E27FC236}">
                  <a16:creationId xmlns:a16="http://schemas.microsoft.com/office/drawing/2014/main" id="{143E424C-7588-4345-AE27-C777291B97D8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1" name="Freeform: Shape 5440">
              <a:extLst>
                <a:ext uri="{FF2B5EF4-FFF2-40B4-BE49-F238E27FC236}">
                  <a16:creationId xmlns:a16="http://schemas.microsoft.com/office/drawing/2014/main" id="{38F10F82-BFBE-4E96-A754-3ADF3BFEE3FC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2" name="Freeform: Shape 5441">
              <a:extLst>
                <a:ext uri="{FF2B5EF4-FFF2-40B4-BE49-F238E27FC236}">
                  <a16:creationId xmlns:a16="http://schemas.microsoft.com/office/drawing/2014/main" id="{AF4C1D2A-74E2-456E-AFDD-6F167F07840F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3" name="Freeform: Shape 5442">
              <a:extLst>
                <a:ext uri="{FF2B5EF4-FFF2-40B4-BE49-F238E27FC236}">
                  <a16:creationId xmlns:a16="http://schemas.microsoft.com/office/drawing/2014/main" id="{000CDD96-274E-44CD-B6F0-DCD18A859CAF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4" name="Freeform: Shape 5443">
              <a:extLst>
                <a:ext uri="{FF2B5EF4-FFF2-40B4-BE49-F238E27FC236}">
                  <a16:creationId xmlns:a16="http://schemas.microsoft.com/office/drawing/2014/main" id="{9D90C4D4-651F-45BB-9B4D-64C127FD98C6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5" name="Freeform: Shape 5444">
              <a:extLst>
                <a:ext uri="{FF2B5EF4-FFF2-40B4-BE49-F238E27FC236}">
                  <a16:creationId xmlns:a16="http://schemas.microsoft.com/office/drawing/2014/main" id="{AA68442E-C11F-464F-96E6-385DB12EAB1E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6" name="Freeform: Shape 5445">
              <a:extLst>
                <a:ext uri="{FF2B5EF4-FFF2-40B4-BE49-F238E27FC236}">
                  <a16:creationId xmlns:a16="http://schemas.microsoft.com/office/drawing/2014/main" id="{CDA75446-EFBB-44F0-9893-3BAF23203864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7" name="Freeform: Shape 5446">
              <a:extLst>
                <a:ext uri="{FF2B5EF4-FFF2-40B4-BE49-F238E27FC236}">
                  <a16:creationId xmlns:a16="http://schemas.microsoft.com/office/drawing/2014/main" id="{AD819C8B-531C-4439-B15C-B17C5E45E03F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8" name="Freeform: Shape 5447">
              <a:extLst>
                <a:ext uri="{FF2B5EF4-FFF2-40B4-BE49-F238E27FC236}">
                  <a16:creationId xmlns:a16="http://schemas.microsoft.com/office/drawing/2014/main" id="{56220DC7-FFFC-47A0-AC73-1F715CB46E26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9" name="Freeform: Shape 5448">
              <a:extLst>
                <a:ext uri="{FF2B5EF4-FFF2-40B4-BE49-F238E27FC236}">
                  <a16:creationId xmlns:a16="http://schemas.microsoft.com/office/drawing/2014/main" id="{DFAD5187-9183-4EFB-BC07-C621224691AA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0" name="Freeform: Shape 5449">
              <a:extLst>
                <a:ext uri="{FF2B5EF4-FFF2-40B4-BE49-F238E27FC236}">
                  <a16:creationId xmlns:a16="http://schemas.microsoft.com/office/drawing/2014/main" id="{1C5BCF9A-6691-4AE6-940C-6E0726C829BF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1" name="Freeform: Shape 5450">
              <a:extLst>
                <a:ext uri="{FF2B5EF4-FFF2-40B4-BE49-F238E27FC236}">
                  <a16:creationId xmlns:a16="http://schemas.microsoft.com/office/drawing/2014/main" id="{98FF677B-8146-41BE-B6CF-D437E4C4200E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2" name="Freeform: Shape 5451">
              <a:extLst>
                <a:ext uri="{FF2B5EF4-FFF2-40B4-BE49-F238E27FC236}">
                  <a16:creationId xmlns:a16="http://schemas.microsoft.com/office/drawing/2014/main" id="{E6156264-6AC9-4780-A80F-5AD0246B415D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3" name="Freeform: Shape 5452">
              <a:extLst>
                <a:ext uri="{FF2B5EF4-FFF2-40B4-BE49-F238E27FC236}">
                  <a16:creationId xmlns:a16="http://schemas.microsoft.com/office/drawing/2014/main" id="{B2AD0357-2485-47AE-8DA5-68B958244657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4" name="Freeform: Shape 5453">
              <a:extLst>
                <a:ext uri="{FF2B5EF4-FFF2-40B4-BE49-F238E27FC236}">
                  <a16:creationId xmlns:a16="http://schemas.microsoft.com/office/drawing/2014/main" id="{E40A285A-985B-481C-BAF8-B19B24381349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5" name="Freeform: Shape 5454">
              <a:extLst>
                <a:ext uri="{FF2B5EF4-FFF2-40B4-BE49-F238E27FC236}">
                  <a16:creationId xmlns:a16="http://schemas.microsoft.com/office/drawing/2014/main" id="{C98D65C9-6DBE-4265-A14A-8BA3DC134655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6" name="Freeform: Shape 5455">
              <a:extLst>
                <a:ext uri="{FF2B5EF4-FFF2-40B4-BE49-F238E27FC236}">
                  <a16:creationId xmlns:a16="http://schemas.microsoft.com/office/drawing/2014/main" id="{B947D731-FCCF-49EE-9729-FAACDCD827EE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7" name="Freeform: Shape 5456">
              <a:extLst>
                <a:ext uri="{FF2B5EF4-FFF2-40B4-BE49-F238E27FC236}">
                  <a16:creationId xmlns:a16="http://schemas.microsoft.com/office/drawing/2014/main" id="{C81F66CF-A2CC-4DEE-8B72-B14829877C85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8" name="Freeform: Shape 5457">
              <a:extLst>
                <a:ext uri="{FF2B5EF4-FFF2-40B4-BE49-F238E27FC236}">
                  <a16:creationId xmlns:a16="http://schemas.microsoft.com/office/drawing/2014/main" id="{90EF4645-4F22-4875-B683-FAED243481C0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9" name="Freeform: Shape 5458">
              <a:extLst>
                <a:ext uri="{FF2B5EF4-FFF2-40B4-BE49-F238E27FC236}">
                  <a16:creationId xmlns:a16="http://schemas.microsoft.com/office/drawing/2014/main" id="{A1897A00-2375-4EE0-A353-1D6FB46F77C0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0" name="Freeform: Shape 5459">
              <a:extLst>
                <a:ext uri="{FF2B5EF4-FFF2-40B4-BE49-F238E27FC236}">
                  <a16:creationId xmlns:a16="http://schemas.microsoft.com/office/drawing/2014/main" id="{222337D1-BBA1-482B-8F26-0F3E59975477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1" name="Freeform: Shape 5460">
              <a:extLst>
                <a:ext uri="{FF2B5EF4-FFF2-40B4-BE49-F238E27FC236}">
                  <a16:creationId xmlns:a16="http://schemas.microsoft.com/office/drawing/2014/main" id="{342209E8-7C9E-4962-8220-43FFAC45B5C4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2" name="Freeform: Shape 5461">
              <a:extLst>
                <a:ext uri="{FF2B5EF4-FFF2-40B4-BE49-F238E27FC236}">
                  <a16:creationId xmlns:a16="http://schemas.microsoft.com/office/drawing/2014/main" id="{9A52039E-C48F-4A55-B0BC-963A1E395F20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3" name="Freeform: Shape 5462">
              <a:extLst>
                <a:ext uri="{FF2B5EF4-FFF2-40B4-BE49-F238E27FC236}">
                  <a16:creationId xmlns:a16="http://schemas.microsoft.com/office/drawing/2014/main" id="{F8DEA3F5-2753-4F67-9D42-EBF37E0C0267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4" name="Freeform: Shape 5463">
              <a:extLst>
                <a:ext uri="{FF2B5EF4-FFF2-40B4-BE49-F238E27FC236}">
                  <a16:creationId xmlns:a16="http://schemas.microsoft.com/office/drawing/2014/main" id="{6C7ED156-7A02-456F-9903-4C0BE40395F1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5" name="Freeform: Shape 5464">
              <a:extLst>
                <a:ext uri="{FF2B5EF4-FFF2-40B4-BE49-F238E27FC236}">
                  <a16:creationId xmlns:a16="http://schemas.microsoft.com/office/drawing/2014/main" id="{58207AEA-3899-464D-B003-3B7137F502C7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6" name="Freeform: Shape 5465">
              <a:extLst>
                <a:ext uri="{FF2B5EF4-FFF2-40B4-BE49-F238E27FC236}">
                  <a16:creationId xmlns:a16="http://schemas.microsoft.com/office/drawing/2014/main" id="{18B61513-8CFE-457F-B5FF-D9FF371B4F63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7" name="Freeform: Shape 5466">
              <a:extLst>
                <a:ext uri="{FF2B5EF4-FFF2-40B4-BE49-F238E27FC236}">
                  <a16:creationId xmlns:a16="http://schemas.microsoft.com/office/drawing/2014/main" id="{18F38636-0F81-4626-B40C-E3260935F5B5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8" name="Freeform: Shape 5467">
              <a:extLst>
                <a:ext uri="{FF2B5EF4-FFF2-40B4-BE49-F238E27FC236}">
                  <a16:creationId xmlns:a16="http://schemas.microsoft.com/office/drawing/2014/main" id="{5EF52DA5-9237-4227-B168-7C18FFE735F1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9" name="Freeform: Shape 5468">
              <a:extLst>
                <a:ext uri="{FF2B5EF4-FFF2-40B4-BE49-F238E27FC236}">
                  <a16:creationId xmlns:a16="http://schemas.microsoft.com/office/drawing/2014/main" id="{DC6F1396-B954-45B7-A5AD-824D8DDE96C8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0" name="Freeform: Shape 5469">
              <a:extLst>
                <a:ext uri="{FF2B5EF4-FFF2-40B4-BE49-F238E27FC236}">
                  <a16:creationId xmlns:a16="http://schemas.microsoft.com/office/drawing/2014/main" id="{93005172-2024-412E-AA71-6836C3D7898F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1" name="Freeform: Shape 5470">
              <a:extLst>
                <a:ext uri="{FF2B5EF4-FFF2-40B4-BE49-F238E27FC236}">
                  <a16:creationId xmlns:a16="http://schemas.microsoft.com/office/drawing/2014/main" id="{4E9E7AFB-F8C3-4AB0-A8F0-5992609C86B9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2" name="Freeform: Shape 5471">
              <a:extLst>
                <a:ext uri="{FF2B5EF4-FFF2-40B4-BE49-F238E27FC236}">
                  <a16:creationId xmlns:a16="http://schemas.microsoft.com/office/drawing/2014/main" id="{BF2EFBA2-EAF9-4DB8-BE45-2D84D6D6EC02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3" name="Freeform: Shape 5472">
              <a:extLst>
                <a:ext uri="{FF2B5EF4-FFF2-40B4-BE49-F238E27FC236}">
                  <a16:creationId xmlns:a16="http://schemas.microsoft.com/office/drawing/2014/main" id="{CF4EAFF5-2ABF-46AE-A4B5-0D167421572D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4" name="Freeform: Shape 5473">
              <a:extLst>
                <a:ext uri="{FF2B5EF4-FFF2-40B4-BE49-F238E27FC236}">
                  <a16:creationId xmlns:a16="http://schemas.microsoft.com/office/drawing/2014/main" id="{BD565BF9-0001-46DE-8BFB-EDE9AC9E76E4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5" name="Freeform: Shape 5474">
              <a:extLst>
                <a:ext uri="{FF2B5EF4-FFF2-40B4-BE49-F238E27FC236}">
                  <a16:creationId xmlns:a16="http://schemas.microsoft.com/office/drawing/2014/main" id="{C0C1C465-B4BD-476E-8F34-8F31896EE997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6" name="Freeform: Shape 5475">
              <a:extLst>
                <a:ext uri="{FF2B5EF4-FFF2-40B4-BE49-F238E27FC236}">
                  <a16:creationId xmlns:a16="http://schemas.microsoft.com/office/drawing/2014/main" id="{DCA325D8-714C-4EAA-847A-30B457BB89B5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7" name="Freeform: Shape 5476">
              <a:extLst>
                <a:ext uri="{FF2B5EF4-FFF2-40B4-BE49-F238E27FC236}">
                  <a16:creationId xmlns:a16="http://schemas.microsoft.com/office/drawing/2014/main" id="{7380A0C5-4B1C-464E-986A-EBBA49B9BF9C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8" name="Freeform: Shape 5477">
              <a:extLst>
                <a:ext uri="{FF2B5EF4-FFF2-40B4-BE49-F238E27FC236}">
                  <a16:creationId xmlns:a16="http://schemas.microsoft.com/office/drawing/2014/main" id="{A3C75F50-A205-4E08-B29A-30164D24C718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9" name="Freeform: Shape 5478">
              <a:extLst>
                <a:ext uri="{FF2B5EF4-FFF2-40B4-BE49-F238E27FC236}">
                  <a16:creationId xmlns:a16="http://schemas.microsoft.com/office/drawing/2014/main" id="{9AA4C057-CCBA-4361-9934-7D8B380B1A73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0" name="Freeform: Shape 5479">
              <a:extLst>
                <a:ext uri="{FF2B5EF4-FFF2-40B4-BE49-F238E27FC236}">
                  <a16:creationId xmlns:a16="http://schemas.microsoft.com/office/drawing/2014/main" id="{84DA05AD-1101-4F42-ACE0-F8ADF7E78EB1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1" name="Freeform: Shape 5480">
              <a:extLst>
                <a:ext uri="{FF2B5EF4-FFF2-40B4-BE49-F238E27FC236}">
                  <a16:creationId xmlns:a16="http://schemas.microsoft.com/office/drawing/2014/main" id="{A3AA8FD3-AF3E-4EA3-9473-1C0F3B28A963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2" name="Freeform: Shape 5481">
              <a:extLst>
                <a:ext uri="{FF2B5EF4-FFF2-40B4-BE49-F238E27FC236}">
                  <a16:creationId xmlns:a16="http://schemas.microsoft.com/office/drawing/2014/main" id="{AFE8E1B0-270F-4C19-A685-DFC8D8340A73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3" name="Freeform: Shape 5482">
              <a:extLst>
                <a:ext uri="{FF2B5EF4-FFF2-40B4-BE49-F238E27FC236}">
                  <a16:creationId xmlns:a16="http://schemas.microsoft.com/office/drawing/2014/main" id="{3FEBB6D5-B1C5-4703-BA19-B78D3020F83E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4" name="Freeform: Shape 5483">
              <a:extLst>
                <a:ext uri="{FF2B5EF4-FFF2-40B4-BE49-F238E27FC236}">
                  <a16:creationId xmlns:a16="http://schemas.microsoft.com/office/drawing/2014/main" id="{ED0112D8-DB94-4D69-8A78-ECF15CAB4261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5" name="Freeform: Shape 5484">
              <a:extLst>
                <a:ext uri="{FF2B5EF4-FFF2-40B4-BE49-F238E27FC236}">
                  <a16:creationId xmlns:a16="http://schemas.microsoft.com/office/drawing/2014/main" id="{8EB47B49-62AB-4FFC-A774-2738DD8C2566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6" name="Freeform: Shape 5485">
              <a:extLst>
                <a:ext uri="{FF2B5EF4-FFF2-40B4-BE49-F238E27FC236}">
                  <a16:creationId xmlns:a16="http://schemas.microsoft.com/office/drawing/2014/main" id="{03782F78-F470-445D-9980-9E5F76505EC4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7" name="Freeform: Shape 5486">
              <a:extLst>
                <a:ext uri="{FF2B5EF4-FFF2-40B4-BE49-F238E27FC236}">
                  <a16:creationId xmlns:a16="http://schemas.microsoft.com/office/drawing/2014/main" id="{96DF5FD6-BD2F-40ED-961E-811753919891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8" name="Freeform: Shape 5487">
              <a:extLst>
                <a:ext uri="{FF2B5EF4-FFF2-40B4-BE49-F238E27FC236}">
                  <a16:creationId xmlns:a16="http://schemas.microsoft.com/office/drawing/2014/main" id="{4E85E658-AAED-4520-BACE-2E58D5BC1923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9" name="Freeform: Shape 5488">
              <a:extLst>
                <a:ext uri="{FF2B5EF4-FFF2-40B4-BE49-F238E27FC236}">
                  <a16:creationId xmlns:a16="http://schemas.microsoft.com/office/drawing/2014/main" id="{7C311CD7-390A-482F-A285-355230286A46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0" name="Freeform: Shape 5489">
              <a:extLst>
                <a:ext uri="{FF2B5EF4-FFF2-40B4-BE49-F238E27FC236}">
                  <a16:creationId xmlns:a16="http://schemas.microsoft.com/office/drawing/2014/main" id="{7D576D4B-105B-4379-8600-AEDBC5E33F71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1" name="Freeform: Shape 5490">
              <a:extLst>
                <a:ext uri="{FF2B5EF4-FFF2-40B4-BE49-F238E27FC236}">
                  <a16:creationId xmlns:a16="http://schemas.microsoft.com/office/drawing/2014/main" id="{847223EE-2A0E-49D2-B89C-6E9EFB465EE3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2" name="Freeform: Shape 5491">
              <a:extLst>
                <a:ext uri="{FF2B5EF4-FFF2-40B4-BE49-F238E27FC236}">
                  <a16:creationId xmlns:a16="http://schemas.microsoft.com/office/drawing/2014/main" id="{5E2374BC-8279-4874-B40A-D5A716A47897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3" name="Freeform: Shape 5492">
              <a:extLst>
                <a:ext uri="{FF2B5EF4-FFF2-40B4-BE49-F238E27FC236}">
                  <a16:creationId xmlns:a16="http://schemas.microsoft.com/office/drawing/2014/main" id="{905A97F9-F2D9-4EC4-BE49-D0BA2E5D783D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4" name="Freeform: Shape 5493">
              <a:extLst>
                <a:ext uri="{FF2B5EF4-FFF2-40B4-BE49-F238E27FC236}">
                  <a16:creationId xmlns:a16="http://schemas.microsoft.com/office/drawing/2014/main" id="{38D91B6B-5D31-4FFE-8731-BFBDADB26DAB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5" name="Freeform: Shape 5494">
              <a:extLst>
                <a:ext uri="{FF2B5EF4-FFF2-40B4-BE49-F238E27FC236}">
                  <a16:creationId xmlns:a16="http://schemas.microsoft.com/office/drawing/2014/main" id="{66745135-C8ED-4235-8565-9D3F256C317A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6" name="Freeform: Shape 5495">
              <a:extLst>
                <a:ext uri="{FF2B5EF4-FFF2-40B4-BE49-F238E27FC236}">
                  <a16:creationId xmlns:a16="http://schemas.microsoft.com/office/drawing/2014/main" id="{FAD5409D-E3CA-42FB-9D61-CEBEEEAA98FC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7" name="Freeform: Shape 5496">
              <a:extLst>
                <a:ext uri="{FF2B5EF4-FFF2-40B4-BE49-F238E27FC236}">
                  <a16:creationId xmlns:a16="http://schemas.microsoft.com/office/drawing/2014/main" id="{8C77F516-2C03-4D2E-B488-82B81B25329E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8" name="Freeform: Shape 5497">
              <a:extLst>
                <a:ext uri="{FF2B5EF4-FFF2-40B4-BE49-F238E27FC236}">
                  <a16:creationId xmlns:a16="http://schemas.microsoft.com/office/drawing/2014/main" id="{614538AA-B4EA-4655-9287-5F4986F5695C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9" name="Freeform: Shape 5498">
              <a:extLst>
                <a:ext uri="{FF2B5EF4-FFF2-40B4-BE49-F238E27FC236}">
                  <a16:creationId xmlns:a16="http://schemas.microsoft.com/office/drawing/2014/main" id="{D17DC0C0-1DBE-4010-93B6-C6BA23A366B7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0" name="Freeform: Shape 5499">
              <a:extLst>
                <a:ext uri="{FF2B5EF4-FFF2-40B4-BE49-F238E27FC236}">
                  <a16:creationId xmlns:a16="http://schemas.microsoft.com/office/drawing/2014/main" id="{F2D2F09E-4787-4D95-AAEE-82A386542D11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1" name="Freeform: Shape 5500">
              <a:extLst>
                <a:ext uri="{FF2B5EF4-FFF2-40B4-BE49-F238E27FC236}">
                  <a16:creationId xmlns:a16="http://schemas.microsoft.com/office/drawing/2014/main" id="{FFBCD9C8-4A9B-4E48-99DB-BB3C56F0F96F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2" name="Freeform: Shape 5501">
              <a:extLst>
                <a:ext uri="{FF2B5EF4-FFF2-40B4-BE49-F238E27FC236}">
                  <a16:creationId xmlns:a16="http://schemas.microsoft.com/office/drawing/2014/main" id="{C5D93B5F-83CB-45B5-BC57-9C533759BD70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3" name="Freeform: Shape 5502">
              <a:extLst>
                <a:ext uri="{FF2B5EF4-FFF2-40B4-BE49-F238E27FC236}">
                  <a16:creationId xmlns:a16="http://schemas.microsoft.com/office/drawing/2014/main" id="{6BDD12B8-6F7A-4A0C-A753-E646C17404B7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4" name="Freeform: Shape 5503">
              <a:extLst>
                <a:ext uri="{FF2B5EF4-FFF2-40B4-BE49-F238E27FC236}">
                  <a16:creationId xmlns:a16="http://schemas.microsoft.com/office/drawing/2014/main" id="{C8E552AC-4E6F-4C28-B653-33E9787EF38A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5" name="Freeform: Shape 5504">
              <a:extLst>
                <a:ext uri="{FF2B5EF4-FFF2-40B4-BE49-F238E27FC236}">
                  <a16:creationId xmlns:a16="http://schemas.microsoft.com/office/drawing/2014/main" id="{752421CF-DEE6-458C-A6E7-C74DD304379A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6" name="Freeform: Shape 5505">
              <a:extLst>
                <a:ext uri="{FF2B5EF4-FFF2-40B4-BE49-F238E27FC236}">
                  <a16:creationId xmlns:a16="http://schemas.microsoft.com/office/drawing/2014/main" id="{15F110D2-F146-4549-9B1F-738B52F6A4C4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7" name="Freeform: Shape 5506">
              <a:extLst>
                <a:ext uri="{FF2B5EF4-FFF2-40B4-BE49-F238E27FC236}">
                  <a16:creationId xmlns:a16="http://schemas.microsoft.com/office/drawing/2014/main" id="{2A2E2FF9-8604-4BDB-8920-112CB1E9A6AD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8" name="Freeform: Shape 5507">
              <a:extLst>
                <a:ext uri="{FF2B5EF4-FFF2-40B4-BE49-F238E27FC236}">
                  <a16:creationId xmlns:a16="http://schemas.microsoft.com/office/drawing/2014/main" id="{A5E722B9-9088-4F65-9240-2CC89A29E87E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9" name="Freeform: Shape 5508">
              <a:extLst>
                <a:ext uri="{FF2B5EF4-FFF2-40B4-BE49-F238E27FC236}">
                  <a16:creationId xmlns:a16="http://schemas.microsoft.com/office/drawing/2014/main" id="{5A01F07B-133F-429D-8D68-7148FC44DCD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0" name="Freeform: Shape 5509">
              <a:extLst>
                <a:ext uri="{FF2B5EF4-FFF2-40B4-BE49-F238E27FC236}">
                  <a16:creationId xmlns:a16="http://schemas.microsoft.com/office/drawing/2014/main" id="{3C6A1F54-AC37-4815-94E9-F8B64CF88ED8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1" name="Freeform: Shape 5510">
              <a:extLst>
                <a:ext uri="{FF2B5EF4-FFF2-40B4-BE49-F238E27FC236}">
                  <a16:creationId xmlns:a16="http://schemas.microsoft.com/office/drawing/2014/main" id="{3B6FD9CA-5E86-4919-BED0-375EA0E2C37E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2" name="Freeform: Shape 5511">
              <a:extLst>
                <a:ext uri="{FF2B5EF4-FFF2-40B4-BE49-F238E27FC236}">
                  <a16:creationId xmlns:a16="http://schemas.microsoft.com/office/drawing/2014/main" id="{5A1814A7-BEE6-407C-82D4-5501DFE0D55A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3" name="Freeform: Shape 5512">
              <a:extLst>
                <a:ext uri="{FF2B5EF4-FFF2-40B4-BE49-F238E27FC236}">
                  <a16:creationId xmlns:a16="http://schemas.microsoft.com/office/drawing/2014/main" id="{EEAE9975-548F-4AAC-A4AE-358E65BDC876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4" name="Freeform: Shape 5513">
              <a:extLst>
                <a:ext uri="{FF2B5EF4-FFF2-40B4-BE49-F238E27FC236}">
                  <a16:creationId xmlns:a16="http://schemas.microsoft.com/office/drawing/2014/main" id="{8BA93B34-D860-4337-BBFA-77DDA01C4402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5" name="Freeform: Shape 5514">
              <a:extLst>
                <a:ext uri="{FF2B5EF4-FFF2-40B4-BE49-F238E27FC236}">
                  <a16:creationId xmlns:a16="http://schemas.microsoft.com/office/drawing/2014/main" id="{6884D38C-1DC5-44F0-AD6D-4A90D215A322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6" name="Freeform: Shape 5515">
              <a:extLst>
                <a:ext uri="{FF2B5EF4-FFF2-40B4-BE49-F238E27FC236}">
                  <a16:creationId xmlns:a16="http://schemas.microsoft.com/office/drawing/2014/main" id="{6BADF283-048C-4B88-9FE0-02539403A3ED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7" name="Freeform: Shape 5516">
              <a:extLst>
                <a:ext uri="{FF2B5EF4-FFF2-40B4-BE49-F238E27FC236}">
                  <a16:creationId xmlns:a16="http://schemas.microsoft.com/office/drawing/2014/main" id="{A1683B8D-FC4F-4B3E-95DD-697BDD78FEFD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8" name="Freeform: Shape 5517">
              <a:extLst>
                <a:ext uri="{FF2B5EF4-FFF2-40B4-BE49-F238E27FC236}">
                  <a16:creationId xmlns:a16="http://schemas.microsoft.com/office/drawing/2014/main" id="{884B8805-F9D4-4540-9B87-95736277B8AF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9" name="Freeform: Shape 5518">
              <a:extLst>
                <a:ext uri="{FF2B5EF4-FFF2-40B4-BE49-F238E27FC236}">
                  <a16:creationId xmlns:a16="http://schemas.microsoft.com/office/drawing/2014/main" id="{929A579E-1876-4AE4-99FB-41BE537B233F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0" name="Freeform: Shape 5519">
              <a:extLst>
                <a:ext uri="{FF2B5EF4-FFF2-40B4-BE49-F238E27FC236}">
                  <a16:creationId xmlns:a16="http://schemas.microsoft.com/office/drawing/2014/main" id="{93B41F73-9D05-4720-8565-63F2CF0BA241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1" name="Freeform: Shape 5520">
              <a:extLst>
                <a:ext uri="{FF2B5EF4-FFF2-40B4-BE49-F238E27FC236}">
                  <a16:creationId xmlns:a16="http://schemas.microsoft.com/office/drawing/2014/main" id="{DF4F0F7A-DC3C-4743-95D3-4323FEE73D0D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2" name="Freeform: Shape 5521">
              <a:extLst>
                <a:ext uri="{FF2B5EF4-FFF2-40B4-BE49-F238E27FC236}">
                  <a16:creationId xmlns:a16="http://schemas.microsoft.com/office/drawing/2014/main" id="{BD22F8DD-542D-4691-A67A-9E65D65309DB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3" name="Freeform: Shape 5522">
              <a:extLst>
                <a:ext uri="{FF2B5EF4-FFF2-40B4-BE49-F238E27FC236}">
                  <a16:creationId xmlns:a16="http://schemas.microsoft.com/office/drawing/2014/main" id="{C9CB389C-A41D-4EAF-80FF-F98ED1D1E0C5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4" name="Freeform: Shape 5523">
              <a:extLst>
                <a:ext uri="{FF2B5EF4-FFF2-40B4-BE49-F238E27FC236}">
                  <a16:creationId xmlns:a16="http://schemas.microsoft.com/office/drawing/2014/main" id="{F81572C5-DC64-47CF-9F01-C92D78A298EA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5" name="Freeform: Shape 5524">
              <a:extLst>
                <a:ext uri="{FF2B5EF4-FFF2-40B4-BE49-F238E27FC236}">
                  <a16:creationId xmlns:a16="http://schemas.microsoft.com/office/drawing/2014/main" id="{2521DEB5-D8A5-4352-91A2-4C362F597D51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6" name="Freeform: Shape 5525">
              <a:extLst>
                <a:ext uri="{FF2B5EF4-FFF2-40B4-BE49-F238E27FC236}">
                  <a16:creationId xmlns:a16="http://schemas.microsoft.com/office/drawing/2014/main" id="{80EC6677-A8F8-413D-B42A-00FE8935A19F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7" name="Freeform: Shape 5526">
              <a:extLst>
                <a:ext uri="{FF2B5EF4-FFF2-40B4-BE49-F238E27FC236}">
                  <a16:creationId xmlns:a16="http://schemas.microsoft.com/office/drawing/2014/main" id="{27D0F747-4274-471C-A43F-A1B4BD391612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8" name="Freeform: Shape 5527">
              <a:extLst>
                <a:ext uri="{FF2B5EF4-FFF2-40B4-BE49-F238E27FC236}">
                  <a16:creationId xmlns:a16="http://schemas.microsoft.com/office/drawing/2014/main" id="{98280505-583F-4437-8FB9-C27071B60279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9" name="Freeform: Shape 5528">
              <a:extLst>
                <a:ext uri="{FF2B5EF4-FFF2-40B4-BE49-F238E27FC236}">
                  <a16:creationId xmlns:a16="http://schemas.microsoft.com/office/drawing/2014/main" id="{938DC7C1-5D27-4FEC-ACA2-8A5B4430D78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0" name="Freeform: Shape 5529">
              <a:extLst>
                <a:ext uri="{FF2B5EF4-FFF2-40B4-BE49-F238E27FC236}">
                  <a16:creationId xmlns:a16="http://schemas.microsoft.com/office/drawing/2014/main" id="{780C08F4-0096-4510-83C0-A4BE9B7EE114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1" name="Freeform: Shape 5530">
              <a:extLst>
                <a:ext uri="{FF2B5EF4-FFF2-40B4-BE49-F238E27FC236}">
                  <a16:creationId xmlns:a16="http://schemas.microsoft.com/office/drawing/2014/main" id="{1D4FD1A5-F0E8-41A7-A892-5DBDA462D455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2" name="Freeform: Shape 5531">
              <a:extLst>
                <a:ext uri="{FF2B5EF4-FFF2-40B4-BE49-F238E27FC236}">
                  <a16:creationId xmlns:a16="http://schemas.microsoft.com/office/drawing/2014/main" id="{385D42AB-9904-412D-8C8D-D74029DA7DE2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3" name="Freeform: Shape 5532">
              <a:extLst>
                <a:ext uri="{FF2B5EF4-FFF2-40B4-BE49-F238E27FC236}">
                  <a16:creationId xmlns:a16="http://schemas.microsoft.com/office/drawing/2014/main" id="{DD50BCA4-7907-4D82-8089-F01D381AB042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4" name="Freeform: Shape 5533">
              <a:extLst>
                <a:ext uri="{FF2B5EF4-FFF2-40B4-BE49-F238E27FC236}">
                  <a16:creationId xmlns:a16="http://schemas.microsoft.com/office/drawing/2014/main" id="{69AB7C93-3018-4606-A37D-CA78A52A4BD6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5" name="Freeform: Shape 5534">
              <a:extLst>
                <a:ext uri="{FF2B5EF4-FFF2-40B4-BE49-F238E27FC236}">
                  <a16:creationId xmlns:a16="http://schemas.microsoft.com/office/drawing/2014/main" id="{B4A18737-5E59-4866-9D91-B48EFC3B52F7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6" name="Freeform: Shape 5535">
              <a:extLst>
                <a:ext uri="{FF2B5EF4-FFF2-40B4-BE49-F238E27FC236}">
                  <a16:creationId xmlns:a16="http://schemas.microsoft.com/office/drawing/2014/main" id="{D5EDAF42-3CD3-4E58-9B7B-0FA49E1C3A15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7" name="Freeform: Shape 5536">
              <a:extLst>
                <a:ext uri="{FF2B5EF4-FFF2-40B4-BE49-F238E27FC236}">
                  <a16:creationId xmlns:a16="http://schemas.microsoft.com/office/drawing/2014/main" id="{F167BB16-A70B-4F97-A629-94B51DFF2DBC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8" name="Freeform: Shape 5537">
              <a:extLst>
                <a:ext uri="{FF2B5EF4-FFF2-40B4-BE49-F238E27FC236}">
                  <a16:creationId xmlns:a16="http://schemas.microsoft.com/office/drawing/2014/main" id="{C43985BD-514A-40D6-B97A-C680B9475127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9" name="Freeform: Shape 5538">
              <a:extLst>
                <a:ext uri="{FF2B5EF4-FFF2-40B4-BE49-F238E27FC236}">
                  <a16:creationId xmlns:a16="http://schemas.microsoft.com/office/drawing/2014/main" id="{12446B74-A030-4321-BD26-E7983AECF448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0" name="Freeform: Shape 5539">
              <a:extLst>
                <a:ext uri="{FF2B5EF4-FFF2-40B4-BE49-F238E27FC236}">
                  <a16:creationId xmlns:a16="http://schemas.microsoft.com/office/drawing/2014/main" id="{4325DDB6-BB08-4AB4-89BD-51B18889C167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1" name="Freeform: Shape 5540">
              <a:extLst>
                <a:ext uri="{FF2B5EF4-FFF2-40B4-BE49-F238E27FC236}">
                  <a16:creationId xmlns:a16="http://schemas.microsoft.com/office/drawing/2014/main" id="{5B1CE760-E8AF-4060-ABD4-961C498A076F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2" name="Freeform: Shape 5541">
              <a:extLst>
                <a:ext uri="{FF2B5EF4-FFF2-40B4-BE49-F238E27FC236}">
                  <a16:creationId xmlns:a16="http://schemas.microsoft.com/office/drawing/2014/main" id="{AAB1F5E4-C9E1-4FFE-802C-A12AF5B67878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3" name="Freeform: Shape 5542">
              <a:extLst>
                <a:ext uri="{FF2B5EF4-FFF2-40B4-BE49-F238E27FC236}">
                  <a16:creationId xmlns:a16="http://schemas.microsoft.com/office/drawing/2014/main" id="{601A178E-5C9E-4DBD-887D-2028F3A1F58F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4" name="Freeform: Shape 5543">
              <a:extLst>
                <a:ext uri="{FF2B5EF4-FFF2-40B4-BE49-F238E27FC236}">
                  <a16:creationId xmlns:a16="http://schemas.microsoft.com/office/drawing/2014/main" id="{F1A14EC4-0C5D-4608-A724-A1D1EC10223B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5" name="Freeform: Shape 5544">
              <a:extLst>
                <a:ext uri="{FF2B5EF4-FFF2-40B4-BE49-F238E27FC236}">
                  <a16:creationId xmlns:a16="http://schemas.microsoft.com/office/drawing/2014/main" id="{97A4697C-96F3-4705-BC79-EDC2D1F0A8CB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6" name="Freeform: Shape 5545">
              <a:extLst>
                <a:ext uri="{FF2B5EF4-FFF2-40B4-BE49-F238E27FC236}">
                  <a16:creationId xmlns:a16="http://schemas.microsoft.com/office/drawing/2014/main" id="{893F5149-5DB3-4C5D-AE60-AB52F5FF5DBE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7" name="Freeform: Shape 5546">
              <a:extLst>
                <a:ext uri="{FF2B5EF4-FFF2-40B4-BE49-F238E27FC236}">
                  <a16:creationId xmlns:a16="http://schemas.microsoft.com/office/drawing/2014/main" id="{9A926CE0-15F0-402F-8AB9-8887B1CBE106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8" name="Freeform: Shape 5547">
              <a:extLst>
                <a:ext uri="{FF2B5EF4-FFF2-40B4-BE49-F238E27FC236}">
                  <a16:creationId xmlns:a16="http://schemas.microsoft.com/office/drawing/2014/main" id="{E3EE7D45-AA5C-48E1-B046-A854EE84DC28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9" name="Freeform: Shape 5548">
              <a:extLst>
                <a:ext uri="{FF2B5EF4-FFF2-40B4-BE49-F238E27FC236}">
                  <a16:creationId xmlns:a16="http://schemas.microsoft.com/office/drawing/2014/main" id="{90DD18A1-BC74-4611-BF58-A874C1DB654C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0" name="Freeform: Shape 5549">
              <a:extLst>
                <a:ext uri="{FF2B5EF4-FFF2-40B4-BE49-F238E27FC236}">
                  <a16:creationId xmlns:a16="http://schemas.microsoft.com/office/drawing/2014/main" id="{C0B3D1C0-25CA-4E8F-8283-C815F9010B33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1" name="Freeform: Shape 5550">
              <a:extLst>
                <a:ext uri="{FF2B5EF4-FFF2-40B4-BE49-F238E27FC236}">
                  <a16:creationId xmlns:a16="http://schemas.microsoft.com/office/drawing/2014/main" id="{8824055D-1346-490E-94B8-F4A3EAA4AD88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2" name="Freeform: Shape 5551">
              <a:extLst>
                <a:ext uri="{FF2B5EF4-FFF2-40B4-BE49-F238E27FC236}">
                  <a16:creationId xmlns:a16="http://schemas.microsoft.com/office/drawing/2014/main" id="{DB427AE1-9306-4681-861C-3313604058D2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3" name="Freeform: Shape 5552">
              <a:extLst>
                <a:ext uri="{FF2B5EF4-FFF2-40B4-BE49-F238E27FC236}">
                  <a16:creationId xmlns:a16="http://schemas.microsoft.com/office/drawing/2014/main" id="{2DDFDC87-5B0A-4C02-B969-787544D4E26E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4" name="Freeform: Shape 5553">
              <a:extLst>
                <a:ext uri="{FF2B5EF4-FFF2-40B4-BE49-F238E27FC236}">
                  <a16:creationId xmlns:a16="http://schemas.microsoft.com/office/drawing/2014/main" id="{30DC844D-19B1-4253-BE8E-CAD68EA4C71E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5" name="Freeform: Shape 5554">
              <a:extLst>
                <a:ext uri="{FF2B5EF4-FFF2-40B4-BE49-F238E27FC236}">
                  <a16:creationId xmlns:a16="http://schemas.microsoft.com/office/drawing/2014/main" id="{6C0021AF-881E-431A-9596-00731C5C0A99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6" name="Freeform: Shape 5555">
              <a:extLst>
                <a:ext uri="{FF2B5EF4-FFF2-40B4-BE49-F238E27FC236}">
                  <a16:creationId xmlns:a16="http://schemas.microsoft.com/office/drawing/2014/main" id="{BC83364F-67AB-4C4C-A38E-F36657920E09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7" name="Freeform: Shape 5556">
              <a:extLst>
                <a:ext uri="{FF2B5EF4-FFF2-40B4-BE49-F238E27FC236}">
                  <a16:creationId xmlns:a16="http://schemas.microsoft.com/office/drawing/2014/main" id="{F52FF2E5-58C4-4B60-97C3-B9FE34D60ACE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8" name="Freeform: Shape 5557">
              <a:extLst>
                <a:ext uri="{FF2B5EF4-FFF2-40B4-BE49-F238E27FC236}">
                  <a16:creationId xmlns:a16="http://schemas.microsoft.com/office/drawing/2014/main" id="{02D29A1F-91CC-4E08-99E3-7EFAAD3AB904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9" name="Freeform: Shape 5558">
              <a:extLst>
                <a:ext uri="{FF2B5EF4-FFF2-40B4-BE49-F238E27FC236}">
                  <a16:creationId xmlns:a16="http://schemas.microsoft.com/office/drawing/2014/main" id="{25365741-F2FD-4EF2-BB0F-048043575F1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0" name="Freeform: Shape 5559">
              <a:extLst>
                <a:ext uri="{FF2B5EF4-FFF2-40B4-BE49-F238E27FC236}">
                  <a16:creationId xmlns:a16="http://schemas.microsoft.com/office/drawing/2014/main" id="{757C6263-1D15-4938-9598-219A688E6A73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1" name="Freeform: Shape 5560">
              <a:extLst>
                <a:ext uri="{FF2B5EF4-FFF2-40B4-BE49-F238E27FC236}">
                  <a16:creationId xmlns:a16="http://schemas.microsoft.com/office/drawing/2014/main" id="{8387458F-3982-48C7-9135-49E295480E18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2" name="Freeform: Shape 5561">
              <a:extLst>
                <a:ext uri="{FF2B5EF4-FFF2-40B4-BE49-F238E27FC236}">
                  <a16:creationId xmlns:a16="http://schemas.microsoft.com/office/drawing/2014/main" id="{9CB1E430-E94E-4CBD-B49C-637B75F0782E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3" name="Freeform: Shape 5562">
              <a:extLst>
                <a:ext uri="{FF2B5EF4-FFF2-40B4-BE49-F238E27FC236}">
                  <a16:creationId xmlns:a16="http://schemas.microsoft.com/office/drawing/2014/main" id="{0A0C65BD-7A66-492D-BC3D-5646988BCA54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4" name="Freeform: Shape 5563">
              <a:extLst>
                <a:ext uri="{FF2B5EF4-FFF2-40B4-BE49-F238E27FC236}">
                  <a16:creationId xmlns:a16="http://schemas.microsoft.com/office/drawing/2014/main" id="{577C2FA2-7A32-47D2-92A8-6454864966F5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5" name="Freeform: Shape 5564">
              <a:extLst>
                <a:ext uri="{FF2B5EF4-FFF2-40B4-BE49-F238E27FC236}">
                  <a16:creationId xmlns:a16="http://schemas.microsoft.com/office/drawing/2014/main" id="{3F4928BA-C972-46B1-953B-3C175C12772A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6" name="Freeform: Shape 5565">
              <a:extLst>
                <a:ext uri="{FF2B5EF4-FFF2-40B4-BE49-F238E27FC236}">
                  <a16:creationId xmlns:a16="http://schemas.microsoft.com/office/drawing/2014/main" id="{DF94F5CD-DC57-4E36-A2C0-73631CF2BA29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7" name="Freeform: Shape 5566">
              <a:extLst>
                <a:ext uri="{FF2B5EF4-FFF2-40B4-BE49-F238E27FC236}">
                  <a16:creationId xmlns:a16="http://schemas.microsoft.com/office/drawing/2014/main" id="{E7503174-92E6-4424-9644-7F4E01ECA42C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8" name="Freeform: Shape 5567">
              <a:extLst>
                <a:ext uri="{FF2B5EF4-FFF2-40B4-BE49-F238E27FC236}">
                  <a16:creationId xmlns:a16="http://schemas.microsoft.com/office/drawing/2014/main" id="{6F6C614E-419E-407A-B84A-1FF0380920B2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9" name="Freeform: Shape 5568">
              <a:extLst>
                <a:ext uri="{FF2B5EF4-FFF2-40B4-BE49-F238E27FC236}">
                  <a16:creationId xmlns:a16="http://schemas.microsoft.com/office/drawing/2014/main" id="{DA9E2F8F-9F6F-4031-8845-2CF4C29AB6DC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0" name="Freeform: Shape 5569">
              <a:extLst>
                <a:ext uri="{FF2B5EF4-FFF2-40B4-BE49-F238E27FC236}">
                  <a16:creationId xmlns:a16="http://schemas.microsoft.com/office/drawing/2014/main" id="{B98DFBBD-546B-4339-9055-92C9FB3F52C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1" name="Freeform: Shape 5570">
              <a:extLst>
                <a:ext uri="{FF2B5EF4-FFF2-40B4-BE49-F238E27FC236}">
                  <a16:creationId xmlns:a16="http://schemas.microsoft.com/office/drawing/2014/main" id="{A9A54A39-165D-459E-B748-5097FB97DDB6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2" name="Freeform: Shape 5571">
              <a:extLst>
                <a:ext uri="{FF2B5EF4-FFF2-40B4-BE49-F238E27FC236}">
                  <a16:creationId xmlns:a16="http://schemas.microsoft.com/office/drawing/2014/main" id="{34D71BD2-9B05-46A5-8491-B98FB41541B0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3" name="Freeform: Shape 5572">
              <a:extLst>
                <a:ext uri="{FF2B5EF4-FFF2-40B4-BE49-F238E27FC236}">
                  <a16:creationId xmlns:a16="http://schemas.microsoft.com/office/drawing/2014/main" id="{E546105E-77CE-400B-95EB-A2602C0D9C3A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4" name="Freeform: Shape 5573">
              <a:extLst>
                <a:ext uri="{FF2B5EF4-FFF2-40B4-BE49-F238E27FC236}">
                  <a16:creationId xmlns:a16="http://schemas.microsoft.com/office/drawing/2014/main" id="{29749C6D-09E1-478B-93A1-4EB0D7AF7BCC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5" name="Freeform: Shape 5574">
              <a:extLst>
                <a:ext uri="{FF2B5EF4-FFF2-40B4-BE49-F238E27FC236}">
                  <a16:creationId xmlns:a16="http://schemas.microsoft.com/office/drawing/2014/main" id="{59D2DFB8-0D02-4CF8-859C-AB9052047AFB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6" name="Freeform: Shape 5575">
              <a:extLst>
                <a:ext uri="{FF2B5EF4-FFF2-40B4-BE49-F238E27FC236}">
                  <a16:creationId xmlns:a16="http://schemas.microsoft.com/office/drawing/2014/main" id="{C5472BA6-FF4E-4980-8027-499367752C0C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7" name="Freeform: Shape 5576">
              <a:extLst>
                <a:ext uri="{FF2B5EF4-FFF2-40B4-BE49-F238E27FC236}">
                  <a16:creationId xmlns:a16="http://schemas.microsoft.com/office/drawing/2014/main" id="{41CCB131-8DAC-42EA-95F5-A87898103722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8" name="Freeform: Shape 5577">
              <a:extLst>
                <a:ext uri="{FF2B5EF4-FFF2-40B4-BE49-F238E27FC236}">
                  <a16:creationId xmlns:a16="http://schemas.microsoft.com/office/drawing/2014/main" id="{93FBFE82-0DAB-44A9-8490-7D3001006569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9" name="Freeform: Shape 5578">
              <a:extLst>
                <a:ext uri="{FF2B5EF4-FFF2-40B4-BE49-F238E27FC236}">
                  <a16:creationId xmlns:a16="http://schemas.microsoft.com/office/drawing/2014/main" id="{E8788AF1-0C8B-4562-B241-FDB47F19FF0C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0" name="Freeform: Shape 5579">
              <a:extLst>
                <a:ext uri="{FF2B5EF4-FFF2-40B4-BE49-F238E27FC236}">
                  <a16:creationId xmlns:a16="http://schemas.microsoft.com/office/drawing/2014/main" id="{85C1EDBA-546B-4733-A367-0D438607F75D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1" name="Freeform: Shape 5580">
              <a:extLst>
                <a:ext uri="{FF2B5EF4-FFF2-40B4-BE49-F238E27FC236}">
                  <a16:creationId xmlns:a16="http://schemas.microsoft.com/office/drawing/2014/main" id="{37C44A5C-0783-49BE-8EE9-33184A193355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2" name="Freeform: Shape 5581">
              <a:extLst>
                <a:ext uri="{FF2B5EF4-FFF2-40B4-BE49-F238E27FC236}">
                  <a16:creationId xmlns:a16="http://schemas.microsoft.com/office/drawing/2014/main" id="{7F16BB27-B7AA-478F-B1ED-E5576FB3F5F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3" name="Freeform: Shape 5582">
              <a:extLst>
                <a:ext uri="{FF2B5EF4-FFF2-40B4-BE49-F238E27FC236}">
                  <a16:creationId xmlns:a16="http://schemas.microsoft.com/office/drawing/2014/main" id="{585174CE-922F-41A7-8EAB-DB17B962516F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4" name="Freeform: Shape 5583">
              <a:extLst>
                <a:ext uri="{FF2B5EF4-FFF2-40B4-BE49-F238E27FC236}">
                  <a16:creationId xmlns:a16="http://schemas.microsoft.com/office/drawing/2014/main" id="{0B00CBC5-1BCD-498D-B63B-535C5B2A016B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5" name="Freeform: Shape 5584">
              <a:extLst>
                <a:ext uri="{FF2B5EF4-FFF2-40B4-BE49-F238E27FC236}">
                  <a16:creationId xmlns:a16="http://schemas.microsoft.com/office/drawing/2014/main" id="{B3C60A31-5E16-49FC-9F5F-CFBC73020997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6" name="Freeform: Shape 5585">
              <a:extLst>
                <a:ext uri="{FF2B5EF4-FFF2-40B4-BE49-F238E27FC236}">
                  <a16:creationId xmlns:a16="http://schemas.microsoft.com/office/drawing/2014/main" id="{27C68C4A-F88F-45F2-8007-0A89FEA27A33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7" name="Freeform: Shape 5586">
              <a:extLst>
                <a:ext uri="{FF2B5EF4-FFF2-40B4-BE49-F238E27FC236}">
                  <a16:creationId xmlns:a16="http://schemas.microsoft.com/office/drawing/2014/main" id="{553F7590-3FD4-4CC9-91C6-AA5264B3583A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8" name="Freeform: Shape 5587">
              <a:extLst>
                <a:ext uri="{FF2B5EF4-FFF2-40B4-BE49-F238E27FC236}">
                  <a16:creationId xmlns:a16="http://schemas.microsoft.com/office/drawing/2014/main" id="{8583FA8F-CCD0-4A84-8475-9FA5CF18D813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9" name="Freeform: Shape 5588">
              <a:extLst>
                <a:ext uri="{FF2B5EF4-FFF2-40B4-BE49-F238E27FC236}">
                  <a16:creationId xmlns:a16="http://schemas.microsoft.com/office/drawing/2014/main" id="{439D38BA-498D-45E5-961A-34A435551105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0" name="Freeform: Shape 5589">
              <a:extLst>
                <a:ext uri="{FF2B5EF4-FFF2-40B4-BE49-F238E27FC236}">
                  <a16:creationId xmlns:a16="http://schemas.microsoft.com/office/drawing/2014/main" id="{327D6DD9-0DB0-4009-A1B3-FB6BAFF64BFB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1" name="Freeform: Shape 5590">
              <a:extLst>
                <a:ext uri="{FF2B5EF4-FFF2-40B4-BE49-F238E27FC236}">
                  <a16:creationId xmlns:a16="http://schemas.microsoft.com/office/drawing/2014/main" id="{09DF1F1B-9CAD-4215-9CE1-E9F0D1989DA1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2" name="Freeform: Shape 5591">
              <a:extLst>
                <a:ext uri="{FF2B5EF4-FFF2-40B4-BE49-F238E27FC236}">
                  <a16:creationId xmlns:a16="http://schemas.microsoft.com/office/drawing/2014/main" id="{F78A8B72-58A3-494C-93CB-7633E99235EC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3" name="Freeform: Shape 5592">
              <a:extLst>
                <a:ext uri="{FF2B5EF4-FFF2-40B4-BE49-F238E27FC236}">
                  <a16:creationId xmlns:a16="http://schemas.microsoft.com/office/drawing/2014/main" id="{53C8395F-C8E0-4C78-B63E-D8510A6096B2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4" name="Freeform: Shape 5593">
              <a:extLst>
                <a:ext uri="{FF2B5EF4-FFF2-40B4-BE49-F238E27FC236}">
                  <a16:creationId xmlns:a16="http://schemas.microsoft.com/office/drawing/2014/main" id="{F0ECE602-50AE-45FC-82AF-CFB6E75E86C1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5" name="Freeform: Shape 5594">
              <a:extLst>
                <a:ext uri="{FF2B5EF4-FFF2-40B4-BE49-F238E27FC236}">
                  <a16:creationId xmlns:a16="http://schemas.microsoft.com/office/drawing/2014/main" id="{E51E7FFF-7885-4AD7-8D76-5449C9E4F2FD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6" name="Freeform: Shape 5595">
              <a:extLst>
                <a:ext uri="{FF2B5EF4-FFF2-40B4-BE49-F238E27FC236}">
                  <a16:creationId xmlns:a16="http://schemas.microsoft.com/office/drawing/2014/main" id="{AC397109-9EEE-49AA-8225-7014CFA3E8C4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7" name="Freeform: Shape 5596">
              <a:extLst>
                <a:ext uri="{FF2B5EF4-FFF2-40B4-BE49-F238E27FC236}">
                  <a16:creationId xmlns:a16="http://schemas.microsoft.com/office/drawing/2014/main" id="{AEBF461A-AD26-4962-B7BC-B01BB7F9E522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8" name="Freeform: Shape 5597">
              <a:extLst>
                <a:ext uri="{FF2B5EF4-FFF2-40B4-BE49-F238E27FC236}">
                  <a16:creationId xmlns:a16="http://schemas.microsoft.com/office/drawing/2014/main" id="{B3B0C0A2-9FB6-489C-A232-5071C4524804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9" name="Freeform: Shape 5598">
              <a:extLst>
                <a:ext uri="{FF2B5EF4-FFF2-40B4-BE49-F238E27FC236}">
                  <a16:creationId xmlns:a16="http://schemas.microsoft.com/office/drawing/2014/main" id="{0FDA0F40-2F04-4AA1-8DAF-6372BD599252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0" name="Freeform: Shape 5599">
              <a:extLst>
                <a:ext uri="{FF2B5EF4-FFF2-40B4-BE49-F238E27FC236}">
                  <a16:creationId xmlns:a16="http://schemas.microsoft.com/office/drawing/2014/main" id="{C2A3E808-22C0-4494-A5A1-E38374E12981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1" name="Freeform: Shape 5600">
              <a:extLst>
                <a:ext uri="{FF2B5EF4-FFF2-40B4-BE49-F238E27FC236}">
                  <a16:creationId xmlns:a16="http://schemas.microsoft.com/office/drawing/2014/main" id="{01CB3AE7-B0B3-41B5-AD14-63BA59F5045B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2" name="Freeform: Shape 5601">
              <a:extLst>
                <a:ext uri="{FF2B5EF4-FFF2-40B4-BE49-F238E27FC236}">
                  <a16:creationId xmlns:a16="http://schemas.microsoft.com/office/drawing/2014/main" id="{A9C53706-7A91-4770-93A9-C24B793BD499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3" name="Freeform: Shape 5602">
              <a:extLst>
                <a:ext uri="{FF2B5EF4-FFF2-40B4-BE49-F238E27FC236}">
                  <a16:creationId xmlns:a16="http://schemas.microsoft.com/office/drawing/2014/main" id="{F701B53E-770F-4615-881D-01E814FBA3B2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4" name="Freeform: Shape 5603">
              <a:extLst>
                <a:ext uri="{FF2B5EF4-FFF2-40B4-BE49-F238E27FC236}">
                  <a16:creationId xmlns:a16="http://schemas.microsoft.com/office/drawing/2014/main" id="{1D7B6CCC-621C-4AAF-A1B7-5CE72828EECF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5" name="Freeform: Shape 5604">
              <a:extLst>
                <a:ext uri="{FF2B5EF4-FFF2-40B4-BE49-F238E27FC236}">
                  <a16:creationId xmlns:a16="http://schemas.microsoft.com/office/drawing/2014/main" id="{36CB4010-FA0B-4261-87DF-1168FDECAD5D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6" name="Freeform: Shape 5605">
              <a:extLst>
                <a:ext uri="{FF2B5EF4-FFF2-40B4-BE49-F238E27FC236}">
                  <a16:creationId xmlns:a16="http://schemas.microsoft.com/office/drawing/2014/main" id="{C529400A-6F22-4F76-B493-20FCED6EFCEC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7" name="Freeform: Shape 5606">
              <a:extLst>
                <a:ext uri="{FF2B5EF4-FFF2-40B4-BE49-F238E27FC236}">
                  <a16:creationId xmlns:a16="http://schemas.microsoft.com/office/drawing/2014/main" id="{B1AA05E2-CA98-4DB8-886B-2947B50824D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8" name="Freeform: Shape 5607">
              <a:extLst>
                <a:ext uri="{FF2B5EF4-FFF2-40B4-BE49-F238E27FC236}">
                  <a16:creationId xmlns:a16="http://schemas.microsoft.com/office/drawing/2014/main" id="{9E86EFCD-86A9-4B6F-9BBB-5000C50ACEC9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9" name="Freeform: Shape 5608">
              <a:extLst>
                <a:ext uri="{FF2B5EF4-FFF2-40B4-BE49-F238E27FC236}">
                  <a16:creationId xmlns:a16="http://schemas.microsoft.com/office/drawing/2014/main" id="{BB32BCA1-31C0-4643-BA41-2C9A6AEB6D3C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0" name="Freeform: Shape 5609">
              <a:extLst>
                <a:ext uri="{FF2B5EF4-FFF2-40B4-BE49-F238E27FC236}">
                  <a16:creationId xmlns:a16="http://schemas.microsoft.com/office/drawing/2014/main" id="{7D797DD4-7801-4B9D-B496-98B7AA45A16A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1" name="Freeform: Shape 5610">
              <a:extLst>
                <a:ext uri="{FF2B5EF4-FFF2-40B4-BE49-F238E27FC236}">
                  <a16:creationId xmlns:a16="http://schemas.microsoft.com/office/drawing/2014/main" id="{8FC3A236-8459-406F-A0C9-305CECF2FC50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2" name="Freeform: Shape 5611">
              <a:extLst>
                <a:ext uri="{FF2B5EF4-FFF2-40B4-BE49-F238E27FC236}">
                  <a16:creationId xmlns:a16="http://schemas.microsoft.com/office/drawing/2014/main" id="{F41F6A53-1855-4479-8C83-4A3ED90D2F92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3" name="Freeform: Shape 5612">
              <a:extLst>
                <a:ext uri="{FF2B5EF4-FFF2-40B4-BE49-F238E27FC236}">
                  <a16:creationId xmlns:a16="http://schemas.microsoft.com/office/drawing/2014/main" id="{4069F777-1B42-493B-ACED-866D876CB636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4" name="Freeform: Shape 5613">
              <a:extLst>
                <a:ext uri="{FF2B5EF4-FFF2-40B4-BE49-F238E27FC236}">
                  <a16:creationId xmlns:a16="http://schemas.microsoft.com/office/drawing/2014/main" id="{0D315F5B-7083-4B3D-A4FB-61E5A28AB189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5" name="Freeform: Shape 5614">
              <a:extLst>
                <a:ext uri="{FF2B5EF4-FFF2-40B4-BE49-F238E27FC236}">
                  <a16:creationId xmlns:a16="http://schemas.microsoft.com/office/drawing/2014/main" id="{36EA3DE0-7C10-4194-9F7E-074D87B86558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6" name="Freeform: Shape 5615">
              <a:extLst>
                <a:ext uri="{FF2B5EF4-FFF2-40B4-BE49-F238E27FC236}">
                  <a16:creationId xmlns:a16="http://schemas.microsoft.com/office/drawing/2014/main" id="{410DC4EF-4995-4AD9-82E6-FA5A9F168464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7" name="Freeform: Shape 5616">
              <a:extLst>
                <a:ext uri="{FF2B5EF4-FFF2-40B4-BE49-F238E27FC236}">
                  <a16:creationId xmlns:a16="http://schemas.microsoft.com/office/drawing/2014/main" id="{7182FFD8-2468-47CD-A2C1-D03F2175672A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8" name="Freeform: Shape 5617">
              <a:extLst>
                <a:ext uri="{FF2B5EF4-FFF2-40B4-BE49-F238E27FC236}">
                  <a16:creationId xmlns:a16="http://schemas.microsoft.com/office/drawing/2014/main" id="{07EACD99-3011-47CA-A996-1900C89C5567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9" name="Freeform: Shape 5618">
              <a:extLst>
                <a:ext uri="{FF2B5EF4-FFF2-40B4-BE49-F238E27FC236}">
                  <a16:creationId xmlns:a16="http://schemas.microsoft.com/office/drawing/2014/main" id="{4018813F-EB41-414F-A57A-25E299C786B1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0" name="Freeform: Shape 5619">
              <a:extLst>
                <a:ext uri="{FF2B5EF4-FFF2-40B4-BE49-F238E27FC236}">
                  <a16:creationId xmlns:a16="http://schemas.microsoft.com/office/drawing/2014/main" id="{D66E35E8-79D6-4879-BFFA-285D3C656C4A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1" name="Freeform: Shape 5620">
              <a:extLst>
                <a:ext uri="{FF2B5EF4-FFF2-40B4-BE49-F238E27FC236}">
                  <a16:creationId xmlns:a16="http://schemas.microsoft.com/office/drawing/2014/main" id="{8A06DAA9-3AD0-489E-BE12-05DB5A161CD0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2" name="Freeform: Shape 5621">
              <a:extLst>
                <a:ext uri="{FF2B5EF4-FFF2-40B4-BE49-F238E27FC236}">
                  <a16:creationId xmlns:a16="http://schemas.microsoft.com/office/drawing/2014/main" id="{EA48F014-AE18-4620-97D9-CEC38A68978C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3" name="Freeform: Shape 5622">
              <a:extLst>
                <a:ext uri="{FF2B5EF4-FFF2-40B4-BE49-F238E27FC236}">
                  <a16:creationId xmlns:a16="http://schemas.microsoft.com/office/drawing/2014/main" id="{D2665996-7EE2-47F2-A519-5F3AB8EFDABD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4" name="Freeform: Shape 5623">
              <a:extLst>
                <a:ext uri="{FF2B5EF4-FFF2-40B4-BE49-F238E27FC236}">
                  <a16:creationId xmlns:a16="http://schemas.microsoft.com/office/drawing/2014/main" id="{B56455A1-D3F3-4418-8309-7655880E7181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5" name="Freeform: Shape 5624">
              <a:extLst>
                <a:ext uri="{FF2B5EF4-FFF2-40B4-BE49-F238E27FC236}">
                  <a16:creationId xmlns:a16="http://schemas.microsoft.com/office/drawing/2014/main" id="{A1939CBA-431A-4207-A3EE-D133C9EA8D54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6" name="Freeform: Shape 5625">
              <a:extLst>
                <a:ext uri="{FF2B5EF4-FFF2-40B4-BE49-F238E27FC236}">
                  <a16:creationId xmlns:a16="http://schemas.microsoft.com/office/drawing/2014/main" id="{35BB6FF8-ECB9-4036-816B-E1340D949396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7" name="Freeform: Shape 5626">
              <a:extLst>
                <a:ext uri="{FF2B5EF4-FFF2-40B4-BE49-F238E27FC236}">
                  <a16:creationId xmlns:a16="http://schemas.microsoft.com/office/drawing/2014/main" id="{AC135BFB-B319-4002-A29D-817A5BC4D841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8" name="Freeform: Shape 5627">
              <a:extLst>
                <a:ext uri="{FF2B5EF4-FFF2-40B4-BE49-F238E27FC236}">
                  <a16:creationId xmlns:a16="http://schemas.microsoft.com/office/drawing/2014/main" id="{DA63995E-BA3D-4E52-A738-092BA6EB0EC7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9" name="Freeform: Shape 5628">
              <a:extLst>
                <a:ext uri="{FF2B5EF4-FFF2-40B4-BE49-F238E27FC236}">
                  <a16:creationId xmlns:a16="http://schemas.microsoft.com/office/drawing/2014/main" id="{362956C0-8D97-4144-896E-8899CF3C0E5B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0" name="Freeform: Shape 5629">
              <a:extLst>
                <a:ext uri="{FF2B5EF4-FFF2-40B4-BE49-F238E27FC236}">
                  <a16:creationId xmlns:a16="http://schemas.microsoft.com/office/drawing/2014/main" id="{0F57B111-ECBE-460C-B344-587060A755B2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1" name="Freeform: Shape 5630">
              <a:extLst>
                <a:ext uri="{FF2B5EF4-FFF2-40B4-BE49-F238E27FC236}">
                  <a16:creationId xmlns:a16="http://schemas.microsoft.com/office/drawing/2014/main" id="{47C09BFE-F2F8-4CF6-92CC-A714C0E40878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2" name="Freeform: Shape 5631">
              <a:extLst>
                <a:ext uri="{FF2B5EF4-FFF2-40B4-BE49-F238E27FC236}">
                  <a16:creationId xmlns:a16="http://schemas.microsoft.com/office/drawing/2014/main" id="{25887CCC-27C2-4E8F-83F0-AF4731DAFEC5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3" name="Freeform: Shape 5632">
              <a:extLst>
                <a:ext uri="{FF2B5EF4-FFF2-40B4-BE49-F238E27FC236}">
                  <a16:creationId xmlns:a16="http://schemas.microsoft.com/office/drawing/2014/main" id="{D7767F7D-F956-45B3-A519-6F0B1EF2EF91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4" name="Freeform: Shape 5633">
              <a:extLst>
                <a:ext uri="{FF2B5EF4-FFF2-40B4-BE49-F238E27FC236}">
                  <a16:creationId xmlns:a16="http://schemas.microsoft.com/office/drawing/2014/main" id="{34E30257-E42E-45C0-9124-98CFF6C7924F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5" name="Freeform: Shape 5634">
              <a:extLst>
                <a:ext uri="{FF2B5EF4-FFF2-40B4-BE49-F238E27FC236}">
                  <a16:creationId xmlns:a16="http://schemas.microsoft.com/office/drawing/2014/main" id="{499F62CA-1D0A-48AF-9CDE-E1B097C7EA58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6" name="Freeform: Shape 5635">
              <a:extLst>
                <a:ext uri="{FF2B5EF4-FFF2-40B4-BE49-F238E27FC236}">
                  <a16:creationId xmlns:a16="http://schemas.microsoft.com/office/drawing/2014/main" id="{8A7966A8-2462-4BAE-B624-7CC7015C865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7" name="Freeform: Shape 5636">
              <a:extLst>
                <a:ext uri="{FF2B5EF4-FFF2-40B4-BE49-F238E27FC236}">
                  <a16:creationId xmlns:a16="http://schemas.microsoft.com/office/drawing/2014/main" id="{3FD58F04-AD17-4F3C-AEF8-F34E843BFDA9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8" name="Freeform: Shape 5637">
              <a:extLst>
                <a:ext uri="{FF2B5EF4-FFF2-40B4-BE49-F238E27FC236}">
                  <a16:creationId xmlns:a16="http://schemas.microsoft.com/office/drawing/2014/main" id="{E2F58FAA-7A7E-4F91-B34A-D64C82013759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9" name="Freeform: Shape 5638">
              <a:extLst>
                <a:ext uri="{FF2B5EF4-FFF2-40B4-BE49-F238E27FC236}">
                  <a16:creationId xmlns:a16="http://schemas.microsoft.com/office/drawing/2014/main" id="{520BF699-32A1-49FE-AE24-16484854FC2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0" name="Freeform: Shape 5639">
              <a:extLst>
                <a:ext uri="{FF2B5EF4-FFF2-40B4-BE49-F238E27FC236}">
                  <a16:creationId xmlns:a16="http://schemas.microsoft.com/office/drawing/2014/main" id="{E547C587-E12A-4A48-BF4A-66BB32F193D7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1" name="Freeform: Shape 5640">
              <a:extLst>
                <a:ext uri="{FF2B5EF4-FFF2-40B4-BE49-F238E27FC236}">
                  <a16:creationId xmlns:a16="http://schemas.microsoft.com/office/drawing/2014/main" id="{9F849A22-027D-44DD-8793-573AC0C61495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2" name="Freeform: Shape 5641">
              <a:extLst>
                <a:ext uri="{FF2B5EF4-FFF2-40B4-BE49-F238E27FC236}">
                  <a16:creationId xmlns:a16="http://schemas.microsoft.com/office/drawing/2014/main" id="{21629AD4-1B4E-4E4D-A4EB-644533B85FFB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3" name="Freeform: Shape 5642">
              <a:extLst>
                <a:ext uri="{FF2B5EF4-FFF2-40B4-BE49-F238E27FC236}">
                  <a16:creationId xmlns:a16="http://schemas.microsoft.com/office/drawing/2014/main" id="{896B562C-B9C1-4EA4-8298-195E36D9C70B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4" name="Freeform: Shape 5643">
              <a:extLst>
                <a:ext uri="{FF2B5EF4-FFF2-40B4-BE49-F238E27FC236}">
                  <a16:creationId xmlns:a16="http://schemas.microsoft.com/office/drawing/2014/main" id="{0B46A9A7-8714-4C79-8937-29EF68367F3E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5" name="Freeform: Shape 5644">
              <a:extLst>
                <a:ext uri="{FF2B5EF4-FFF2-40B4-BE49-F238E27FC236}">
                  <a16:creationId xmlns:a16="http://schemas.microsoft.com/office/drawing/2014/main" id="{684098AA-3D6A-413B-A995-50F20C0C17B4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6" name="Freeform: Shape 5645">
              <a:extLst>
                <a:ext uri="{FF2B5EF4-FFF2-40B4-BE49-F238E27FC236}">
                  <a16:creationId xmlns:a16="http://schemas.microsoft.com/office/drawing/2014/main" id="{951CB477-D706-4A10-A014-0262AFE8C985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7" name="Freeform: Shape 5646">
              <a:extLst>
                <a:ext uri="{FF2B5EF4-FFF2-40B4-BE49-F238E27FC236}">
                  <a16:creationId xmlns:a16="http://schemas.microsoft.com/office/drawing/2014/main" id="{713E7DE6-1032-4730-871F-D4679FA49344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8" name="Freeform: Shape 5647">
              <a:extLst>
                <a:ext uri="{FF2B5EF4-FFF2-40B4-BE49-F238E27FC236}">
                  <a16:creationId xmlns:a16="http://schemas.microsoft.com/office/drawing/2014/main" id="{48C0E137-15EB-4A1E-BC0D-6B683B60EC4F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9" name="Freeform: Shape 5648">
              <a:extLst>
                <a:ext uri="{FF2B5EF4-FFF2-40B4-BE49-F238E27FC236}">
                  <a16:creationId xmlns:a16="http://schemas.microsoft.com/office/drawing/2014/main" id="{8344C94C-9FEE-4E99-9CAF-5EDD5EA6F2D4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0" name="Freeform: Shape 5649">
              <a:extLst>
                <a:ext uri="{FF2B5EF4-FFF2-40B4-BE49-F238E27FC236}">
                  <a16:creationId xmlns:a16="http://schemas.microsoft.com/office/drawing/2014/main" id="{E6CDCA68-8B60-4E99-8C31-99D1DD0B227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1" name="Freeform: Shape 5650">
              <a:extLst>
                <a:ext uri="{FF2B5EF4-FFF2-40B4-BE49-F238E27FC236}">
                  <a16:creationId xmlns:a16="http://schemas.microsoft.com/office/drawing/2014/main" id="{F192752C-84ED-4F37-B60D-6CDE4503C8AC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2" name="Freeform: Shape 5651">
              <a:extLst>
                <a:ext uri="{FF2B5EF4-FFF2-40B4-BE49-F238E27FC236}">
                  <a16:creationId xmlns:a16="http://schemas.microsoft.com/office/drawing/2014/main" id="{C547B8C6-25C6-4711-BCC7-9513010ABB6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3" name="Freeform: Shape 5652">
              <a:extLst>
                <a:ext uri="{FF2B5EF4-FFF2-40B4-BE49-F238E27FC236}">
                  <a16:creationId xmlns:a16="http://schemas.microsoft.com/office/drawing/2014/main" id="{3FD4E5D5-2516-47B9-91A4-B2EB7146171D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4" name="Freeform: Shape 5653">
              <a:extLst>
                <a:ext uri="{FF2B5EF4-FFF2-40B4-BE49-F238E27FC236}">
                  <a16:creationId xmlns:a16="http://schemas.microsoft.com/office/drawing/2014/main" id="{1E7F2F1C-6CE3-4B0B-9841-AC92271CAC9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5" name="Freeform: Shape 5654">
              <a:extLst>
                <a:ext uri="{FF2B5EF4-FFF2-40B4-BE49-F238E27FC236}">
                  <a16:creationId xmlns:a16="http://schemas.microsoft.com/office/drawing/2014/main" id="{A24F0A4F-8A62-4F7B-A730-18021D245086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6" name="Freeform: Shape 5655">
              <a:extLst>
                <a:ext uri="{FF2B5EF4-FFF2-40B4-BE49-F238E27FC236}">
                  <a16:creationId xmlns:a16="http://schemas.microsoft.com/office/drawing/2014/main" id="{E1560EE7-D029-4B9E-B800-E3CA2D95A0DA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7" name="Freeform: Shape 5656">
              <a:extLst>
                <a:ext uri="{FF2B5EF4-FFF2-40B4-BE49-F238E27FC236}">
                  <a16:creationId xmlns:a16="http://schemas.microsoft.com/office/drawing/2014/main" id="{83D56DF1-7BEB-4EC2-897A-C6B6F8D00AD4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8" name="Freeform: Shape 5657">
              <a:extLst>
                <a:ext uri="{FF2B5EF4-FFF2-40B4-BE49-F238E27FC236}">
                  <a16:creationId xmlns:a16="http://schemas.microsoft.com/office/drawing/2014/main" id="{37D976A3-5951-4722-9103-A0CFEA8D4993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9" name="Freeform: Shape 5658">
              <a:extLst>
                <a:ext uri="{FF2B5EF4-FFF2-40B4-BE49-F238E27FC236}">
                  <a16:creationId xmlns:a16="http://schemas.microsoft.com/office/drawing/2014/main" id="{26FBCFD4-CCA6-4A0C-979B-66714101F0F4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0" name="Freeform: Shape 5659">
              <a:extLst>
                <a:ext uri="{FF2B5EF4-FFF2-40B4-BE49-F238E27FC236}">
                  <a16:creationId xmlns:a16="http://schemas.microsoft.com/office/drawing/2014/main" id="{D7CF9910-A9B3-4FC0-8EDD-82950ED73115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1" name="Freeform: Shape 5660">
              <a:extLst>
                <a:ext uri="{FF2B5EF4-FFF2-40B4-BE49-F238E27FC236}">
                  <a16:creationId xmlns:a16="http://schemas.microsoft.com/office/drawing/2014/main" id="{1E88DEE2-FC30-4F29-ABB8-7484EDCA713C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2" name="Freeform: Shape 5661">
              <a:extLst>
                <a:ext uri="{FF2B5EF4-FFF2-40B4-BE49-F238E27FC236}">
                  <a16:creationId xmlns:a16="http://schemas.microsoft.com/office/drawing/2014/main" id="{094DB2AC-BDAE-4C00-9626-6B9CAC23242D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3" name="Freeform: Shape 5662">
              <a:extLst>
                <a:ext uri="{FF2B5EF4-FFF2-40B4-BE49-F238E27FC236}">
                  <a16:creationId xmlns:a16="http://schemas.microsoft.com/office/drawing/2014/main" id="{8BD79180-A33E-49F5-A114-A4D60F488B3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4" name="Freeform: Shape 5663">
              <a:extLst>
                <a:ext uri="{FF2B5EF4-FFF2-40B4-BE49-F238E27FC236}">
                  <a16:creationId xmlns:a16="http://schemas.microsoft.com/office/drawing/2014/main" id="{742D7642-C2BE-47CE-B857-92CF21E1D1B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5" name="Freeform: Shape 5664">
              <a:extLst>
                <a:ext uri="{FF2B5EF4-FFF2-40B4-BE49-F238E27FC236}">
                  <a16:creationId xmlns:a16="http://schemas.microsoft.com/office/drawing/2014/main" id="{49AFB82B-8B08-43A3-AEF1-21A13FF25A59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6" name="Freeform: Shape 5665">
              <a:extLst>
                <a:ext uri="{FF2B5EF4-FFF2-40B4-BE49-F238E27FC236}">
                  <a16:creationId xmlns:a16="http://schemas.microsoft.com/office/drawing/2014/main" id="{8E7E6262-24DB-405E-94E8-EE044E1C3EA5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7" name="Freeform: Shape 5666">
              <a:extLst>
                <a:ext uri="{FF2B5EF4-FFF2-40B4-BE49-F238E27FC236}">
                  <a16:creationId xmlns:a16="http://schemas.microsoft.com/office/drawing/2014/main" id="{4B8303A3-79D5-4558-93D9-BBEC3DBA58E1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8" name="Freeform: Shape 5667">
              <a:extLst>
                <a:ext uri="{FF2B5EF4-FFF2-40B4-BE49-F238E27FC236}">
                  <a16:creationId xmlns:a16="http://schemas.microsoft.com/office/drawing/2014/main" id="{F022E407-C497-4B78-959A-2E99BF37348B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9" name="Freeform: Shape 5668">
              <a:extLst>
                <a:ext uri="{FF2B5EF4-FFF2-40B4-BE49-F238E27FC236}">
                  <a16:creationId xmlns:a16="http://schemas.microsoft.com/office/drawing/2014/main" id="{6E0C67BC-F6E3-490B-95AE-0D37B7907F9F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0" name="Freeform: Shape 5669">
              <a:extLst>
                <a:ext uri="{FF2B5EF4-FFF2-40B4-BE49-F238E27FC236}">
                  <a16:creationId xmlns:a16="http://schemas.microsoft.com/office/drawing/2014/main" id="{81F524C0-8FC0-4705-994A-1494591D6BF9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1" name="Freeform: Shape 5670">
              <a:extLst>
                <a:ext uri="{FF2B5EF4-FFF2-40B4-BE49-F238E27FC236}">
                  <a16:creationId xmlns:a16="http://schemas.microsoft.com/office/drawing/2014/main" id="{A59CEBA4-4CC6-409A-A381-EF18363202C2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2" name="Freeform: Shape 5671">
              <a:extLst>
                <a:ext uri="{FF2B5EF4-FFF2-40B4-BE49-F238E27FC236}">
                  <a16:creationId xmlns:a16="http://schemas.microsoft.com/office/drawing/2014/main" id="{10793104-2587-4164-BDCA-CB9443EC0AD2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3" name="Freeform: Shape 5672">
              <a:extLst>
                <a:ext uri="{FF2B5EF4-FFF2-40B4-BE49-F238E27FC236}">
                  <a16:creationId xmlns:a16="http://schemas.microsoft.com/office/drawing/2014/main" id="{C1BA9B32-20B7-4D54-92B6-56E214CF8F8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4" name="Freeform: Shape 5673">
              <a:extLst>
                <a:ext uri="{FF2B5EF4-FFF2-40B4-BE49-F238E27FC236}">
                  <a16:creationId xmlns:a16="http://schemas.microsoft.com/office/drawing/2014/main" id="{EACB3FF5-FF73-426E-BEA2-E7A24E16D854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5" name="Freeform: Shape 5674">
              <a:extLst>
                <a:ext uri="{FF2B5EF4-FFF2-40B4-BE49-F238E27FC236}">
                  <a16:creationId xmlns:a16="http://schemas.microsoft.com/office/drawing/2014/main" id="{6CDC1635-5F78-42EA-A148-BE14921835FB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6" name="Freeform: Shape 5675">
              <a:extLst>
                <a:ext uri="{FF2B5EF4-FFF2-40B4-BE49-F238E27FC236}">
                  <a16:creationId xmlns:a16="http://schemas.microsoft.com/office/drawing/2014/main" id="{F497BBCB-0A21-41D6-BDE0-D58CDDEA2B3F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7" name="Freeform: Shape 5676">
              <a:extLst>
                <a:ext uri="{FF2B5EF4-FFF2-40B4-BE49-F238E27FC236}">
                  <a16:creationId xmlns:a16="http://schemas.microsoft.com/office/drawing/2014/main" id="{29C4F4AD-494C-424C-8DC8-DADE70A8964F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8" name="Freeform: Shape 5677">
              <a:extLst>
                <a:ext uri="{FF2B5EF4-FFF2-40B4-BE49-F238E27FC236}">
                  <a16:creationId xmlns:a16="http://schemas.microsoft.com/office/drawing/2014/main" id="{B258D065-59E2-4FFB-8832-1F0BE0888E9D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9" name="Freeform: Shape 5678">
              <a:extLst>
                <a:ext uri="{FF2B5EF4-FFF2-40B4-BE49-F238E27FC236}">
                  <a16:creationId xmlns:a16="http://schemas.microsoft.com/office/drawing/2014/main" id="{E78F2CDB-7B00-4D13-8B6A-8586BFF516FB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0" name="Freeform: Shape 5679">
              <a:extLst>
                <a:ext uri="{FF2B5EF4-FFF2-40B4-BE49-F238E27FC236}">
                  <a16:creationId xmlns:a16="http://schemas.microsoft.com/office/drawing/2014/main" id="{A5E0EC0B-90D9-457F-B8E6-12895FD408EC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1" name="Freeform: Shape 5680">
              <a:extLst>
                <a:ext uri="{FF2B5EF4-FFF2-40B4-BE49-F238E27FC236}">
                  <a16:creationId xmlns:a16="http://schemas.microsoft.com/office/drawing/2014/main" id="{9DA52FBB-5782-47DE-8D9B-98DB7A06A4F7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2" name="Freeform: Shape 5681">
              <a:extLst>
                <a:ext uri="{FF2B5EF4-FFF2-40B4-BE49-F238E27FC236}">
                  <a16:creationId xmlns:a16="http://schemas.microsoft.com/office/drawing/2014/main" id="{8ED30AB4-708E-4F0B-9563-3C8909260BAA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3" name="Freeform: Shape 5682">
              <a:extLst>
                <a:ext uri="{FF2B5EF4-FFF2-40B4-BE49-F238E27FC236}">
                  <a16:creationId xmlns:a16="http://schemas.microsoft.com/office/drawing/2014/main" id="{0BA8FE2A-2211-4FAA-A1B9-1906C9FD3D36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4" name="Freeform: Shape 5683">
              <a:extLst>
                <a:ext uri="{FF2B5EF4-FFF2-40B4-BE49-F238E27FC236}">
                  <a16:creationId xmlns:a16="http://schemas.microsoft.com/office/drawing/2014/main" id="{E2FBE9AE-00BB-4A42-9372-6538E3E296A2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5" name="Freeform: Shape 5684">
              <a:extLst>
                <a:ext uri="{FF2B5EF4-FFF2-40B4-BE49-F238E27FC236}">
                  <a16:creationId xmlns:a16="http://schemas.microsoft.com/office/drawing/2014/main" id="{F9B51AF1-4C83-4BB2-8546-8EC729585578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6" name="Freeform: Shape 5685">
              <a:extLst>
                <a:ext uri="{FF2B5EF4-FFF2-40B4-BE49-F238E27FC236}">
                  <a16:creationId xmlns:a16="http://schemas.microsoft.com/office/drawing/2014/main" id="{7AC13E7F-4E00-42ED-9262-EB0700F996CD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7" name="Freeform: Shape 5686">
              <a:extLst>
                <a:ext uri="{FF2B5EF4-FFF2-40B4-BE49-F238E27FC236}">
                  <a16:creationId xmlns:a16="http://schemas.microsoft.com/office/drawing/2014/main" id="{DD833C70-9FC7-458A-8835-FFABC9184515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8" name="Freeform: Shape 5687">
              <a:extLst>
                <a:ext uri="{FF2B5EF4-FFF2-40B4-BE49-F238E27FC236}">
                  <a16:creationId xmlns:a16="http://schemas.microsoft.com/office/drawing/2014/main" id="{15EC10AC-BBD2-4DCB-9ABE-B2058AA50335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9" name="Freeform: Shape 5688">
              <a:extLst>
                <a:ext uri="{FF2B5EF4-FFF2-40B4-BE49-F238E27FC236}">
                  <a16:creationId xmlns:a16="http://schemas.microsoft.com/office/drawing/2014/main" id="{CAD50D99-F236-460C-9496-92A68F800E87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0" name="Freeform: Shape 5689">
              <a:extLst>
                <a:ext uri="{FF2B5EF4-FFF2-40B4-BE49-F238E27FC236}">
                  <a16:creationId xmlns:a16="http://schemas.microsoft.com/office/drawing/2014/main" id="{725D8106-3451-4E39-A292-AA2D16A2AEB6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1" name="Freeform: Shape 5690">
              <a:extLst>
                <a:ext uri="{FF2B5EF4-FFF2-40B4-BE49-F238E27FC236}">
                  <a16:creationId xmlns:a16="http://schemas.microsoft.com/office/drawing/2014/main" id="{B2074FB3-06FF-4B0B-8473-0BB8683A4FAB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2" name="Freeform: Shape 5691">
              <a:extLst>
                <a:ext uri="{FF2B5EF4-FFF2-40B4-BE49-F238E27FC236}">
                  <a16:creationId xmlns:a16="http://schemas.microsoft.com/office/drawing/2014/main" id="{3031C259-80C0-4A98-8AB2-D0F1BC01511D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3" name="Freeform: Shape 5692">
              <a:extLst>
                <a:ext uri="{FF2B5EF4-FFF2-40B4-BE49-F238E27FC236}">
                  <a16:creationId xmlns:a16="http://schemas.microsoft.com/office/drawing/2014/main" id="{40C1F76C-9312-4F15-A95C-1AF2B0EBA3B4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4" name="Freeform: Shape 5693">
              <a:extLst>
                <a:ext uri="{FF2B5EF4-FFF2-40B4-BE49-F238E27FC236}">
                  <a16:creationId xmlns:a16="http://schemas.microsoft.com/office/drawing/2014/main" id="{0BCB010B-6D6B-4EA0-A27E-008FBC9CCE03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5" name="Freeform: Shape 5694">
              <a:extLst>
                <a:ext uri="{FF2B5EF4-FFF2-40B4-BE49-F238E27FC236}">
                  <a16:creationId xmlns:a16="http://schemas.microsoft.com/office/drawing/2014/main" id="{10A404C7-DFAF-4A39-818A-72F8751A5756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6" name="Freeform: Shape 5695">
              <a:extLst>
                <a:ext uri="{FF2B5EF4-FFF2-40B4-BE49-F238E27FC236}">
                  <a16:creationId xmlns:a16="http://schemas.microsoft.com/office/drawing/2014/main" id="{6566B329-65C4-421C-9616-073E315EB85C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7" name="Freeform: Shape 5696">
              <a:extLst>
                <a:ext uri="{FF2B5EF4-FFF2-40B4-BE49-F238E27FC236}">
                  <a16:creationId xmlns:a16="http://schemas.microsoft.com/office/drawing/2014/main" id="{FE3ACD32-9431-48FC-8B6C-84A43FE6A566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8" name="Freeform: Shape 5697">
              <a:extLst>
                <a:ext uri="{FF2B5EF4-FFF2-40B4-BE49-F238E27FC236}">
                  <a16:creationId xmlns:a16="http://schemas.microsoft.com/office/drawing/2014/main" id="{01A94308-FC66-4980-A431-F1F0BAB104AF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9" name="Freeform: Shape 5698">
              <a:extLst>
                <a:ext uri="{FF2B5EF4-FFF2-40B4-BE49-F238E27FC236}">
                  <a16:creationId xmlns:a16="http://schemas.microsoft.com/office/drawing/2014/main" id="{0A4EF57E-F1D2-4416-945E-9143E5513942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0" name="Freeform: Shape 5699">
              <a:extLst>
                <a:ext uri="{FF2B5EF4-FFF2-40B4-BE49-F238E27FC236}">
                  <a16:creationId xmlns:a16="http://schemas.microsoft.com/office/drawing/2014/main" id="{52DD3348-9D52-48A1-8C49-B2834B714D5E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1" name="Freeform: Shape 5700">
              <a:extLst>
                <a:ext uri="{FF2B5EF4-FFF2-40B4-BE49-F238E27FC236}">
                  <a16:creationId xmlns:a16="http://schemas.microsoft.com/office/drawing/2014/main" id="{EAFCF1A6-83F1-4DD5-AB73-CF01D89966BB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2" name="Freeform: Shape 5701">
              <a:extLst>
                <a:ext uri="{FF2B5EF4-FFF2-40B4-BE49-F238E27FC236}">
                  <a16:creationId xmlns:a16="http://schemas.microsoft.com/office/drawing/2014/main" id="{817C38D6-D973-4D16-83D2-564B8882F71A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3" name="Freeform: Shape 5702">
              <a:extLst>
                <a:ext uri="{FF2B5EF4-FFF2-40B4-BE49-F238E27FC236}">
                  <a16:creationId xmlns:a16="http://schemas.microsoft.com/office/drawing/2014/main" id="{553C4084-ECBD-4A08-A9D0-314DEDDB7C1F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4" name="Freeform: Shape 5703">
              <a:extLst>
                <a:ext uri="{FF2B5EF4-FFF2-40B4-BE49-F238E27FC236}">
                  <a16:creationId xmlns:a16="http://schemas.microsoft.com/office/drawing/2014/main" id="{524CB4B9-412D-410F-9683-ABCF0B7B68B4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5" name="Freeform: Shape 5704">
              <a:extLst>
                <a:ext uri="{FF2B5EF4-FFF2-40B4-BE49-F238E27FC236}">
                  <a16:creationId xmlns:a16="http://schemas.microsoft.com/office/drawing/2014/main" id="{B127C296-56D8-4D8E-BEC2-5B51952721B7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6" name="Freeform: Shape 5705">
              <a:extLst>
                <a:ext uri="{FF2B5EF4-FFF2-40B4-BE49-F238E27FC236}">
                  <a16:creationId xmlns:a16="http://schemas.microsoft.com/office/drawing/2014/main" id="{37D6403B-7A65-4147-8706-973244F2C9D5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7" name="Freeform: Shape 5706">
              <a:extLst>
                <a:ext uri="{FF2B5EF4-FFF2-40B4-BE49-F238E27FC236}">
                  <a16:creationId xmlns:a16="http://schemas.microsoft.com/office/drawing/2014/main" id="{3EC88744-7235-4710-92B2-E6611115F84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8" name="Freeform: Shape 5707">
              <a:extLst>
                <a:ext uri="{FF2B5EF4-FFF2-40B4-BE49-F238E27FC236}">
                  <a16:creationId xmlns:a16="http://schemas.microsoft.com/office/drawing/2014/main" id="{CCCA8AF5-D0E1-4BCB-8EE8-3934E96726F0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9" name="Freeform: Shape 5708">
              <a:extLst>
                <a:ext uri="{FF2B5EF4-FFF2-40B4-BE49-F238E27FC236}">
                  <a16:creationId xmlns:a16="http://schemas.microsoft.com/office/drawing/2014/main" id="{F1811CC7-C93A-4FD4-9111-B9EB32D244FA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0" name="Freeform: Shape 5709">
              <a:extLst>
                <a:ext uri="{FF2B5EF4-FFF2-40B4-BE49-F238E27FC236}">
                  <a16:creationId xmlns:a16="http://schemas.microsoft.com/office/drawing/2014/main" id="{3E277C59-BB26-4A42-BAA7-E679E7D70097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1" name="Freeform: Shape 5710">
              <a:extLst>
                <a:ext uri="{FF2B5EF4-FFF2-40B4-BE49-F238E27FC236}">
                  <a16:creationId xmlns:a16="http://schemas.microsoft.com/office/drawing/2014/main" id="{0A1DDC42-6B80-4D98-90FC-647A829839E5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2" name="Freeform: Shape 5711">
              <a:extLst>
                <a:ext uri="{FF2B5EF4-FFF2-40B4-BE49-F238E27FC236}">
                  <a16:creationId xmlns:a16="http://schemas.microsoft.com/office/drawing/2014/main" id="{61CD9BC5-4AFD-472B-8974-475D8CEF73A4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3" name="Freeform: Shape 5712">
              <a:extLst>
                <a:ext uri="{FF2B5EF4-FFF2-40B4-BE49-F238E27FC236}">
                  <a16:creationId xmlns:a16="http://schemas.microsoft.com/office/drawing/2014/main" id="{9666C2D2-68B7-4A13-8F56-901708353E6E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4" name="Freeform: Shape 5713">
              <a:extLst>
                <a:ext uri="{FF2B5EF4-FFF2-40B4-BE49-F238E27FC236}">
                  <a16:creationId xmlns:a16="http://schemas.microsoft.com/office/drawing/2014/main" id="{880D370E-1B44-4342-837C-B289C88E173A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5" name="Freeform: Shape 5714">
              <a:extLst>
                <a:ext uri="{FF2B5EF4-FFF2-40B4-BE49-F238E27FC236}">
                  <a16:creationId xmlns:a16="http://schemas.microsoft.com/office/drawing/2014/main" id="{2C703937-66C4-4397-8C14-BC79B9484D15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6" name="Freeform: Shape 5715">
              <a:extLst>
                <a:ext uri="{FF2B5EF4-FFF2-40B4-BE49-F238E27FC236}">
                  <a16:creationId xmlns:a16="http://schemas.microsoft.com/office/drawing/2014/main" id="{CC108D66-8B5B-4D44-8C92-FCCE0CBA08DC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7" name="Freeform: Shape 5716">
              <a:extLst>
                <a:ext uri="{FF2B5EF4-FFF2-40B4-BE49-F238E27FC236}">
                  <a16:creationId xmlns:a16="http://schemas.microsoft.com/office/drawing/2014/main" id="{44AFD74A-77B4-4839-B3C9-6C67A43A2E52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8" name="Freeform: Shape 5717">
              <a:extLst>
                <a:ext uri="{FF2B5EF4-FFF2-40B4-BE49-F238E27FC236}">
                  <a16:creationId xmlns:a16="http://schemas.microsoft.com/office/drawing/2014/main" id="{A23F89B0-347E-4F70-A7B4-30067A657564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9" name="Freeform: Shape 5718">
              <a:extLst>
                <a:ext uri="{FF2B5EF4-FFF2-40B4-BE49-F238E27FC236}">
                  <a16:creationId xmlns:a16="http://schemas.microsoft.com/office/drawing/2014/main" id="{FA4876C2-06B9-4914-8D4A-5C7D91836BBF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0" name="Freeform: Shape 5719">
              <a:extLst>
                <a:ext uri="{FF2B5EF4-FFF2-40B4-BE49-F238E27FC236}">
                  <a16:creationId xmlns:a16="http://schemas.microsoft.com/office/drawing/2014/main" id="{01641EA5-3101-4A10-BFAE-9B28F38E0265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1" name="Freeform: Shape 5720">
              <a:extLst>
                <a:ext uri="{FF2B5EF4-FFF2-40B4-BE49-F238E27FC236}">
                  <a16:creationId xmlns:a16="http://schemas.microsoft.com/office/drawing/2014/main" id="{87D0A61E-FD78-45C2-B90E-6463CD5F7211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2" name="Freeform: Shape 5721">
              <a:extLst>
                <a:ext uri="{FF2B5EF4-FFF2-40B4-BE49-F238E27FC236}">
                  <a16:creationId xmlns:a16="http://schemas.microsoft.com/office/drawing/2014/main" id="{51D69153-A53C-4E7D-96F2-33C5032747ED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3" name="Freeform: Shape 5722">
              <a:extLst>
                <a:ext uri="{FF2B5EF4-FFF2-40B4-BE49-F238E27FC236}">
                  <a16:creationId xmlns:a16="http://schemas.microsoft.com/office/drawing/2014/main" id="{B89A20CC-C41D-4B04-B5EA-AD25ACA92CB7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4" name="Freeform: Shape 5723">
              <a:extLst>
                <a:ext uri="{FF2B5EF4-FFF2-40B4-BE49-F238E27FC236}">
                  <a16:creationId xmlns:a16="http://schemas.microsoft.com/office/drawing/2014/main" id="{997E7AB7-2DB8-47EB-8A60-2EA338E75FA7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5" name="Freeform: Shape 5724">
              <a:extLst>
                <a:ext uri="{FF2B5EF4-FFF2-40B4-BE49-F238E27FC236}">
                  <a16:creationId xmlns:a16="http://schemas.microsoft.com/office/drawing/2014/main" id="{FE8FD689-4225-45A7-807D-CD27FABC9D9C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6" name="Freeform: Shape 5725">
              <a:extLst>
                <a:ext uri="{FF2B5EF4-FFF2-40B4-BE49-F238E27FC236}">
                  <a16:creationId xmlns:a16="http://schemas.microsoft.com/office/drawing/2014/main" id="{B1F708A6-0945-4533-A550-6760AC9E1267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7" name="Freeform: Shape 5726">
              <a:extLst>
                <a:ext uri="{FF2B5EF4-FFF2-40B4-BE49-F238E27FC236}">
                  <a16:creationId xmlns:a16="http://schemas.microsoft.com/office/drawing/2014/main" id="{B38A1F80-A52A-4EA8-AD0A-7B3863CCDB7B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8" name="Freeform: Shape 5727">
              <a:extLst>
                <a:ext uri="{FF2B5EF4-FFF2-40B4-BE49-F238E27FC236}">
                  <a16:creationId xmlns:a16="http://schemas.microsoft.com/office/drawing/2014/main" id="{41CA93F6-B9D0-4842-AE3F-5FC1EBA813DA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9" name="Freeform: Shape 5728">
              <a:extLst>
                <a:ext uri="{FF2B5EF4-FFF2-40B4-BE49-F238E27FC236}">
                  <a16:creationId xmlns:a16="http://schemas.microsoft.com/office/drawing/2014/main" id="{E0D9FD4D-3786-4102-8583-B51B7E7E1399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0" name="Freeform: Shape 5729">
              <a:extLst>
                <a:ext uri="{FF2B5EF4-FFF2-40B4-BE49-F238E27FC236}">
                  <a16:creationId xmlns:a16="http://schemas.microsoft.com/office/drawing/2014/main" id="{C8D5AD73-5545-479A-A5CB-675E75C97C7A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1" name="Freeform: Shape 5730">
              <a:extLst>
                <a:ext uri="{FF2B5EF4-FFF2-40B4-BE49-F238E27FC236}">
                  <a16:creationId xmlns:a16="http://schemas.microsoft.com/office/drawing/2014/main" id="{D6DFFF77-0C18-443B-B912-841590538058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2" name="Freeform: Shape 5731">
              <a:extLst>
                <a:ext uri="{FF2B5EF4-FFF2-40B4-BE49-F238E27FC236}">
                  <a16:creationId xmlns:a16="http://schemas.microsoft.com/office/drawing/2014/main" id="{CE70115A-9B1B-46C8-A16F-189C3D2AB082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3" name="Freeform: Shape 5732">
              <a:extLst>
                <a:ext uri="{FF2B5EF4-FFF2-40B4-BE49-F238E27FC236}">
                  <a16:creationId xmlns:a16="http://schemas.microsoft.com/office/drawing/2014/main" id="{F8DC7535-7786-4213-8468-901B06DE8FA5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4" name="Freeform: Shape 5733">
              <a:extLst>
                <a:ext uri="{FF2B5EF4-FFF2-40B4-BE49-F238E27FC236}">
                  <a16:creationId xmlns:a16="http://schemas.microsoft.com/office/drawing/2014/main" id="{7383F858-6B6E-4D98-B84A-AC848DAD9999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5" name="Freeform: Shape 5734">
              <a:extLst>
                <a:ext uri="{FF2B5EF4-FFF2-40B4-BE49-F238E27FC236}">
                  <a16:creationId xmlns:a16="http://schemas.microsoft.com/office/drawing/2014/main" id="{963138AE-E9BA-481D-8F65-8CBDD56069E7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6" name="Freeform: Shape 5735">
              <a:extLst>
                <a:ext uri="{FF2B5EF4-FFF2-40B4-BE49-F238E27FC236}">
                  <a16:creationId xmlns:a16="http://schemas.microsoft.com/office/drawing/2014/main" id="{AEA95FCF-AE28-4072-BEBA-C929AA8B8B9E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7" name="Freeform: Shape 5736">
              <a:extLst>
                <a:ext uri="{FF2B5EF4-FFF2-40B4-BE49-F238E27FC236}">
                  <a16:creationId xmlns:a16="http://schemas.microsoft.com/office/drawing/2014/main" id="{9B60E678-F956-42F4-ABA3-7DABD32E97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8" name="Freeform: Shape 5737">
              <a:extLst>
                <a:ext uri="{FF2B5EF4-FFF2-40B4-BE49-F238E27FC236}">
                  <a16:creationId xmlns:a16="http://schemas.microsoft.com/office/drawing/2014/main" id="{47024743-B496-4E88-9830-C77E43D83AB8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9" name="Freeform: Shape 5738">
              <a:extLst>
                <a:ext uri="{FF2B5EF4-FFF2-40B4-BE49-F238E27FC236}">
                  <a16:creationId xmlns:a16="http://schemas.microsoft.com/office/drawing/2014/main" id="{7C6D6DA8-E89F-4DD5-BAA1-AB60867B688D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0" name="Freeform: Shape 5739">
              <a:extLst>
                <a:ext uri="{FF2B5EF4-FFF2-40B4-BE49-F238E27FC236}">
                  <a16:creationId xmlns:a16="http://schemas.microsoft.com/office/drawing/2014/main" id="{B6A97050-8D30-4457-8ACB-276634F823BF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1" name="Freeform: Shape 5740">
              <a:extLst>
                <a:ext uri="{FF2B5EF4-FFF2-40B4-BE49-F238E27FC236}">
                  <a16:creationId xmlns:a16="http://schemas.microsoft.com/office/drawing/2014/main" id="{3E8438D2-790E-452B-8834-7ED6AFC8C250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2" name="Freeform: Shape 5741">
              <a:extLst>
                <a:ext uri="{FF2B5EF4-FFF2-40B4-BE49-F238E27FC236}">
                  <a16:creationId xmlns:a16="http://schemas.microsoft.com/office/drawing/2014/main" id="{4F32D24D-91B6-4A12-8C03-4722372DC05C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3" name="Freeform: Shape 5742">
              <a:extLst>
                <a:ext uri="{FF2B5EF4-FFF2-40B4-BE49-F238E27FC236}">
                  <a16:creationId xmlns:a16="http://schemas.microsoft.com/office/drawing/2014/main" id="{FDBBD1C8-FECB-484A-9213-BD5AA8EFC9F4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4" name="Freeform: Shape 5743">
              <a:extLst>
                <a:ext uri="{FF2B5EF4-FFF2-40B4-BE49-F238E27FC236}">
                  <a16:creationId xmlns:a16="http://schemas.microsoft.com/office/drawing/2014/main" id="{84EF9675-23C5-40C1-A573-4D693013D1D7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5" name="Freeform: Shape 5744">
              <a:extLst>
                <a:ext uri="{FF2B5EF4-FFF2-40B4-BE49-F238E27FC236}">
                  <a16:creationId xmlns:a16="http://schemas.microsoft.com/office/drawing/2014/main" id="{FEE40931-87F2-40B8-BC35-C28AD7714F6C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6" name="Freeform: Shape 5745">
              <a:extLst>
                <a:ext uri="{FF2B5EF4-FFF2-40B4-BE49-F238E27FC236}">
                  <a16:creationId xmlns:a16="http://schemas.microsoft.com/office/drawing/2014/main" id="{6F321F9A-366F-4719-9076-A758B845AD0A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7" name="Freeform: Shape 5746">
              <a:extLst>
                <a:ext uri="{FF2B5EF4-FFF2-40B4-BE49-F238E27FC236}">
                  <a16:creationId xmlns:a16="http://schemas.microsoft.com/office/drawing/2014/main" id="{338DD3A8-DDBA-4DF7-863C-23E0476EC824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8" name="Freeform: Shape 5747">
              <a:extLst>
                <a:ext uri="{FF2B5EF4-FFF2-40B4-BE49-F238E27FC236}">
                  <a16:creationId xmlns:a16="http://schemas.microsoft.com/office/drawing/2014/main" id="{4C881D7B-3FD5-43DC-9DF3-94C5EE916E4B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9" name="Freeform: Shape 5748">
              <a:extLst>
                <a:ext uri="{FF2B5EF4-FFF2-40B4-BE49-F238E27FC236}">
                  <a16:creationId xmlns:a16="http://schemas.microsoft.com/office/drawing/2014/main" id="{03A1BD7E-AE60-4019-8AE9-508B2C6EEBB6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0" name="Freeform: Shape 5749">
              <a:extLst>
                <a:ext uri="{FF2B5EF4-FFF2-40B4-BE49-F238E27FC236}">
                  <a16:creationId xmlns:a16="http://schemas.microsoft.com/office/drawing/2014/main" id="{E95B4A2B-890B-411E-9A95-23C9DEC3A0E0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1" name="Freeform: Shape 5750">
              <a:extLst>
                <a:ext uri="{FF2B5EF4-FFF2-40B4-BE49-F238E27FC236}">
                  <a16:creationId xmlns:a16="http://schemas.microsoft.com/office/drawing/2014/main" id="{718431F2-617A-43A6-ACA1-211AF6E9C328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2" name="Freeform: Shape 5751">
              <a:extLst>
                <a:ext uri="{FF2B5EF4-FFF2-40B4-BE49-F238E27FC236}">
                  <a16:creationId xmlns:a16="http://schemas.microsoft.com/office/drawing/2014/main" id="{3DB141B8-76C8-4D3F-9F8C-AE623D3EB10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3" name="Freeform: Shape 5752">
              <a:extLst>
                <a:ext uri="{FF2B5EF4-FFF2-40B4-BE49-F238E27FC236}">
                  <a16:creationId xmlns:a16="http://schemas.microsoft.com/office/drawing/2014/main" id="{D2973D2C-D66B-4086-90E7-0471692E94A4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4" name="Freeform: Shape 5753">
              <a:extLst>
                <a:ext uri="{FF2B5EF4-FFF2-40B4-BE49-F238E27FC236}">
                  <a16:creationId xmlns:a16="http://schemas.microsoft.com/office/drawing/2014/main" id="{23ADF165-FBA1-4B2A-AB34-F38B96CBF67F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5" name="Freeform: Shape 5754">
              <a:extLst>
                <a:ext uri="{FF2B5EF4-FFF2-40B4-BE49-F238E27FC236}">
                  <a16:creationId xmlns:a16="http://schemas.microsoft.com/office/drawing/2014/main" id="{94CE6E4B-AC55-41F5-88E4-5293B0F380B6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6" name="Freeform: Shape 5755">
              <a:extLst>
                <a:ext uri="{FF2B5EF4-FFF2-40B4-BE49-F238E27FC236}">
                  <a16:creationId xmlns:a16="http://schemas.microsoft.com/office/drawing/2014/main" id="{E2E36333-38BA-492D-A8A4-A1543A4828AD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7" name="Freeform: Shape 5756">
              <a:extLst>
                <a:ext uri="{FF2B5EF4-FFF2-40B4-BE49-F238E27FC236}">
                  <a16:creationId xmlns:a16="http://schemas.microsoft.com/office/drawing/2014/main" id="{F53968D8-5D4F-45A6-AA4F-7CF62676175D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8" name="Freeform: Shape 5757">
              <a:extLst>
                <a:ext uri="{FF2B5EF4-FFF2-40B4-BE49-F238E27FC236}">
                  <a16:creationId xmlns:a16="http://schemas.microsoft.com/office/drawing/2014/main" id="{D4F834AD-D5D6-45C7-B295-841B07BE13E6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9" name="Freeform: Shape 5758">
              <a:extLst>
                <a:ext uri="{FF2B5EF4-FFF2-40B4-BE49-F238E27FC236}">
                  <a16:creationId xmlns:a16="http://schemas.microsoft.com/office/drawing/2014/main" id="{F75A1782-40B9-48F2-8338-0687830A6053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0" name="Freeform: Shape 5759">
              <a:extLst>
                <a:ext uri="{FF2B5EF4-FFF2-40B4-BE49-F238E27FC236}">
                  <a16:creationId xmlns:a16="http://schemas.microsoft.com/office/drawing/2014/main" id="{3B7EFCBB-B781-403A-9F28-1966ADE5E4A9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1" name="Freeform: Shape 5760">
              <a:extLst>
                <a:ext uri="{FF2B5EF4-FFF2-40B4-BE49-F238E27FC236}">
                  <a16:creationId xmlns:a16="http://schemas.microsoft.com/office/drawing/2014/main" id="{F64ACDFD-C272-4877-88CF-41431055024F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2" name="Freeform: Shape 5761">
              <a:extLst>
                <a:ext uri="{FF2B5EF4-FFF2-40B4-BE49-F238E27FC236}">
                  <a16:creationId xmlns:a16="http://schemas.microsoft.com/office/drawing/2014/main" id="{289718AE-8A3B-406E-AF7D-3B488200F20A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3" name="Freeform: Shape 5762">
              <a:extLst>
                <a:ext uri="{FF2B5EF4-FFF2-40B4-BE49-F238E27FC236}">
                  <a16:creationId xmlns:a16="http://schemas.microsoft.com/office/drawing/2014/main" id="{A697248A-80DB-443D-A016-14B1B9AB4068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4" name="Freeform: Shape 5763">
              <a:extLst>
                <a:ext uri="{FF2B5EF4-FFF2-40B4-BE49-F238E27FC236}">
                  <a16:creationId xmlns:a16="http://schemas.microsoft.com/office/drawing/2014/main" id="{8BFDCC55-C94E-40D2-8CB4-685E10472BAB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5" name="Freeform: Shape 5764">
              <a:extLst>
                <a:ext uri="{FF2B5EF4-FFF2-40B4-BE49-F238E27FC236}">
                  <a16:creationId xmlns:a16="http://schemas.microsoft.com/office/drawing/2014/main" id="{81A16F67-E364-4FB8-8582-C4B4BFF8432C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6" name="Freeform: Shape 5765">
              <a:extLst>
                <a:ext uri="{FF2B5EF4-FFF2-40B4-BE49-F238E27FC236}">
                  <a16:creationId xmlns:a16="http://schemas.microsoft.com/office/drawing/2014/main" id="{23ABCEA4-B561-414A-9BDF-7EA482AA933A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7" name="Freeform: Shape 5766">
              <a:extLst>
                <a:ext uri="{FF2B5EF4-FFF2-40B4-BE49-F238E27FC236}">
                  <a16:creationId xmlns:a16="http://schemas.microsoft.com/office/drawing/2014/main" id="{E8EF3206-3942-4670-A5ED-7C6450014FCB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8" name="Freeform: Shape 5767">
              <a:extLst>
                <a:ext uri="{FF2B5EF4-FFF2-40B4-BE49-F238E27FC236}">
                  <a16:creationId xmlns:a16="http://schemas.microsoft.com/office/drawing/2014/main" id="{E42CDF4A-1FD2-43A8-8B59-FAF4CCBC1DA8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9" name="Freeform: Shape 5768">
              <a:extLst>
                <a:ext uri="{FF2B5EF4-FFF2-40B4-BE49-F238E27FC236}">
                  <a16:creationId xmlns:a16="http://schemas.microsoft.com/office/drawing/2014/main" id="{E0BCEBC5-54D0-458B-9079-F9B2C455AD33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0" name="Freeform: Shape 5769">
              <a:extLst>
                <a:ext uri="{FF2B5EF4-FFF2-40B4-BE49-F238E27FC236}">
                  <a16:creationId xmlns:a16="http://schemas.microsoft.com/office/drawing/2014/main" id="{A87660E7-C8AD-42DF-AECC-EFD3D7CF92C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1" name="Freeform: Shape 5770">
              <a:extLst>
                <a:ext uri="{FF2B5EF4-FFF2-40B4-BE49-F238E27FC236}">
                  <a16:creationId xmlns:a16="http://schemas.microsoft.com/office/drawing/2014/main" id="{0333424A-E7C9-4D09-B601-96BCA667207E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2" name="Freeform: Shape 5771">
              <a:extLst>
                <a:ext uri="{FF2B5EF4-FFF2-40B4-BE49-F238E27FC236}">
                  <a16:creationId xmlns:a16="http://schemas.microsoft.com/office/drawing/2014/main" id="{ED3DD8B9-1F96-4347-8136-A450E2214914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3" name="Freeform: Shape 5772">
              <a:extLst>
                <a:ext uri="{FF2B5EF4-FFF2-40B4-BE49-F238E27FC236}">
                  <a16:creationId xmlns:a16="http://schemas.microsoft.com/office/drawing/2014/main" id="{FA335B8C-A8C3-4925-9525-3B039DD34F39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4" name="Freeform: Shape 5773">
              <a:extLst>
                <a:ext uri="{FF2B5EF4-FFF2-40B4-BE49-F238E27FC236}">
                  <a16:creationId xmlns:a16="http://schemas.microsoft.com/office/drawing/2014/main" id="{D6619E7B-3FE7-4625-A3FB-3517E5720EBB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5" name="Freeform: Shape 5774">
              <a:extLst>
                <a:ext uri="{FF2B5EF4-FFF2-40B4-BE49-F238E27FC236}">
                  <a16:creationId xmlns:a16="http://schemas.microsoft.com/office/drawing/2014/main" id="{79AFAAEC-B538-4D5D-A682-2F997EAEDAC2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6" name="Freeform: Shape 5775">
              <a:extLst>
                <a:ext uri="{FF2B5EF4-FFF2-40B4-BE49-F238E27FC236}">
                  <a16:creationId xmlns:a16="http://schemas.microsoft.com/office/drawing/2014/main" id="{E8745AA2-FCC0-459B-A1BF-12AFE74E078B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7" name="Freeform: Shape 5776">
              <a:extLst>
                <a:ext uri="{FF2B5EF4-FFF2-40B4-BE49-F238E27FC236}">
                  <a16:creationId xmlns:a16="http://schemas.microsoft.com/office/drawing/2014/main" id="{5B9E6578-B3D8-48CE-8DDA-9CB6CA9D9B66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8" name="Freeform: Shape 5777">
              <a:extLst>
                <a:ext uri="{FF2B5EF4-FFF2-40B4-BE49-F238E27FC236}">
                  <a16:creationId xmlns:a16="http://schemas.microsoft.com/office/drawing/2014/main" id="{EE7A3B82-C085-48A9-8F2A-154D4DCCB1FC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9" name="Freeform: Shape 5778">
              <a:extLst>
                <a:ext uri="{FF2B5EF4-FFF2-40B4-BE49-F238E27FC236}">
                  <a16:creationId xmlns:a16="http://schemas.microsoft.com/office/drawing/2014/main" id="{3BF235B5-6535-468D-9615-048646486322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0" name="Freeform: Shape 5779">
              <a:extLst>
                <a:ext uri="{FF2B5EF4-FFF2-40B4-BE49-F238E27FC236}">
                  <a16:creationId xmlns:a16="http://schemas.microsoft.com/office/drawing/2014/main" id="{1EB817B3-EFFA-4C8B-871B-8E9B30B5DB03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1" name="Freeform: Shape 5780">
              <a:extLst>
                <a:ext uri="{FF2B5EF4-FFF2-40B4-BE49-F238E27FC236}">
                  <a16:creationId xmlns:a16="http://schemas.microsoft.com/office/drawing/2014/main" id="{4B00260F-C527-4211-BC80-B08A9472F97B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2" name="Freeform: Shape 5781">
              <a:extLst>
                <a:ext uri="{FF2B5EF4-FFF2-40B4-BE49-F238E27FC236}">
                  <a16:creationId xmlns:a16="http://schemas.microsoft.com/office/drawing/2014/main" id="{5BE72ECB-2CDC-4075-AC76-C8735FEE2865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3" name="Freeform: Shape 5782">
              <a:extLst>
                <a:ext uri="{FF2B5EF4-FFF2-40B4-BE49-F238E27FC236}">
                  <a16:creationId xmlns:a16="http://schemas.microsoft.com/office/drawing/2014/main" id="{72B3E245-3A14-4B4F-AA1E-6D22FB9E886A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4" name="Freeform: Shape 5783">
              <a:extLst>
                <a:ext uri="{FF2B5EF4-FFF2-40B4-BE49-F238E27FC236}">
                  <a16:creationId xmlns:a16="http://schemas.microsoft.com/office/drawing/2014/main" id="{661772E4-3375-4DE6-9075-EB64665A8135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5" name="Freeform: Shape 5784">
              <a:extLst>
                <a:ext uri="{FF2B5EF4-FFF2-40B4-BE49-F238E27FC236}">
                  <a16:creationId xmlns:a16="http://schemas.microsoft.com/office/drawing/2014/main" id="{CE5F5DF7-41CC-4D23-A459-B66657C6CD73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6" name="Freeform: Shape 5785">
              <a:extLst>
                <a:ext uri="{FF2B5EF4-FFF2-40B4-BE49-F238E27FC236}">
                  <a16:creationId xmlns:a16="http://schemas.microsoft.com/office/drawing/2014/main" id="{E6549632-C1BF-44BC-95E0-B90F389C7B7F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7" name="Freeform: Shape 5786">
              <a:extLst>
                <a:ext uri="{FF2B5EF4-FFF2-40B4-BE49-F238E27FC236}">
                  <a16:creationId xmlns:a16="http://schemas.microsoft.com/office/drawing/2014/main" id="{53904F76-F38E-4B43-BEF4-9979F7590660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8" name="Freeform: Shape 5787">
              <a:extLst>
                <a:ext uri="{FF2B5EF4-FFF2-40B4-BE49-F238E27FC236}">
                  <a16:creationId xmlns:a16="http://schemas.microsoft.com/office/drawing/2014/main" id="{6F711988-AABB-4E16-89EB-A81C618E759A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9" name="Freeform: Shape 5788">
              <a:extLst>
                <a:ext uri="{FF2B5EF4-FFF2-40B4-BE49-F238E27FC236}">
                  <a16:creationId xmlns:a16="http://schemas.microsoft.com/office/drawing/2014/main" id="{902CC261-91D4-415D-A29A-E4BD673D452E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5772359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907C7D6-AC0C-4311-A929-95356CB6ED9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38D19C0-BA09-4F4E-80B1-7E5EC0ACE34D}"/>
              </a:ext>
            </a:extLst>
          </p:cNvPr>
          <p:cNvGrpSpPr/>
          <p:nvPr/>
        </p:nvGrpSpPr>
        <p:grpSpPr>
          <a:xfrm>
            <a:off x="3549641" y="1797336"/>
            <a:ext cx="5092718" cy="3864148"/>
            <a:chOff x="2024962" y="2060848"/>
            <a:chExt cx="5092718" cy="3864148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24E49E86-B03E-4A21-808E-85EB62443B41}"/>
                </a:ext>
              </a:extLst>
            </p:cNvPr>
            <p:cNvCxnSpPr>
              <a:stCxn id="19" idx="0"/>
              <a:endCxn id="11" idx="2"/>
            </p:cNvCxnSpPr>
            <p:nvPr/>
          </p:nvCxnSpPr>
          <p:spPr>
            <a:xfrm flipV="1">
              <a:off x="2457010" y="2492896"/>
              <a:ext cx="1682264" cy="1067978"/>
            </a:xfrm>
            <a:prstGeom prst="line">
              <a:avLst/>
            </a:prstGeom>
            <a:ln w="317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04D69FBB-BB57-4E36-960F-63C8161844AE}"/>
                </a:ext>
              </a:extLst>
            </p:cNvPr>
            <p:cNvCxnSpPr>
              <a:stCxn id="23" idx="0"/>
              <a:endCxn id="11" idx="6"/>
            </p:cNvCxnSpPr>
            <p:nvPr/>
          </p:nvCxnSpPr>
          <p:spPr>
            <a:xfrm flipH="1" flipV="1">
              <a:off x="5003370" y="2492896"/>
              <a:ext cx="1682262" cy="1067978"/>
            </a:xfrm>
            <a:prstGeom prst="line">
              <a:avLst/>
            </a:prstGeom>
            <a:ln w="317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FA77827B-B2C3-4433-9130-00A12A0DAC2C}"/>
                </a:ext>
              </a:extLst>
            </p:cNvPr>
            <p:cNvCxnSpPr>
              <a:stCxn id="22" idx="0"/>
              <a:endCxn id="11" idx="5"/>
            </p:cNvCxnSpPr>
            <p:nvPr/>
          </p:nvCxnSpPr>
          <p:spPr>
            <a:xfrm flipH="1" flipV="1">
              <a:off x="4876826" y="2798400"/>
              <a:ext cx="751652" cy="762474"/>
            </a:xfrm>
            <a:prstGeom prst="line">
              <a:avLst/>
            </a:prstGeom>
            <a:ln w="317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D62ED1B8-2E9A-4FAA-8EDD-C5F8B38C272F}"/>
                </a:ext>
              </a:extLst>
            </p:cNvPr>
            <p:cNvCxnSpPr>
              <a:stCxn id="20" idx="0"/>
              <a:endCxn id="11" idx="3"/>
            </p:cNvCxnSpPr>
            <p:nvPr/>
          </p:nvCxnSpPr>
          <p:spPr>
            <a:xfrm flipV="1">
              <a:off x="3514166" y="2798400"/>
              <a:ext cx="751652" cy="762474"/>
            </a:xfrm>
            <a:prstGeom prst="line">
              <a:avLst/>
            </a:prstGeom>
            <a:ln w="317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FF290171-9DB2-4839-9E3A-9B31CCA89C51}"/>
                </a:ext>
              </a:extLst>
            </p:cNvPr>
            <p:cNvCxnSpPr>
              <a:stCxn id="21" idx="0"/>
              <a:endCxn id="11" idx="4"/>
            </p:cNvCxnSpPr>
            <p:nvPr/>
          </p:nvCxnSpPr>
          <p:spPr>
            <a:xfrm flipV="1">
              <a:off x="4571322" y="2924944"/>
              <a:ext cx="0" cy="635930"/>
            </a:xfrm>
            <a:prstGeom prst="line">
              <a:avLst/>
            </a:prstGeom>
            <a:ln w="317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1558543D-443F-4F12-85D4-AA917D478946}"/>
                </a:ext>
              </a:extLst>
            </p:cNvPr>
            <p:cNvGrpSpPr/>
            <p:nvPr/>
          </p:nvGrpSpPr>
          <p:grpSpPr>
            <a:xfrm>
              <a:off x="2024962" y="3560874"/>
              <a:ext cx="5092718" cy="864096"/>
              <a:chOff x="2143578" y="3560515"/>
              <a:chExt cx="5092718" cy="864096"/>
            </a:xfrm>
            <a:solidFill>
              <a:schemeClr val="bg1">
                <a:lumMod val="85000"/>
              </a:schemeClr>
            </a:solidFill>
          </p:grpSpPr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4EEC6A83-47B2-4AAB-9AD1-764F2CF66DC1}"/>
                  </a:ext>
                </a:extLst>
              </p:cNvPr>
              <p:cNvSpPr/>
              <p:nvPr/>
            </p:nvSpPr>
            <p:spPr>
              <a:xfrm>
                <a:off x="2143578" y="3560515"/>
                <a:ext cx="864096" cy="864096"/>
              </a:xfrm>
              <a:prstGeom prst="ellipse">
                <a:avLst/>
              </a:prstGeom>
              <a:solidFill>
                <a:schemeClr val="accent3"/>
              </a:solidFill>
              <a:ln w="635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737657E4-4571-416C-9BC0-0AFEBD9C0841}"/>
                  </a:ext>
                </a:extLst>
              </p:cNvPr>
              <p:cNvSpPr/>
              <p:nvPr/>
            </p:nvSpPr>
            <p:spPr>
              <a:xfrm>
                <a:off x="3200734" y="3560515"/>
                <a:ext cx="864096" cy="864096"/>
              </a:xfrm>
              <a:prstGeom prst="ellipse">
                <a:avLst/>
              </a:prstGeom>
              <a:solidFill>
                <a:schemeClr val="accent3"/>
              </a:solidFill>
              <a:ln w="635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1098A599-62E6-481F-AB46-C40485FB165F}"/>
                  </a:ext>
                </a:extLst>
              </p:cNvPr>
              <p:cNvSpPr/>
              <p:nvPr/>
            </p:nvSpPr>
            <p:spPr>
              <a:xfrm>
                <a:off x="4257890" y="3560515"/>
                <a:ext cx="864096" cy="864096"/>
              </a:xfrm>
              <a:prstGeom prst="ellipse">
                <a:avLst/>
              </a:prstGeom>
              <a:solidFill>
                <a:schemeClr val="accent3"/>
              </a:solidFill>
              <a:ln w="635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BD0E13FC-A3EB-4DB6-93EC-0E4C38885008}"/>
                  </a:ext>
                </a:extLst>
              </p:cNvPr>
              <p:cNvSpPr/>
              <p:nvPr/>
            </p:nvSpPr>
            <p:spPr>
              <a:xfrm>
                <a:off x="5315046" y="3560515"/>
                <a:ext cx="864096" cy="864096"/>
              </a:xfrm>
              <a:prstGeom prst="ellipse">
                <a:avLst/>
              </a:prstGeom>
              <a:solidFill>
                <a:schemeClr val="accent3"/>
              </a:solidFill>
              <a:ln w="635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A40746F3-D11A-41B6-871B-4B27CC70775E}"/>
                  </a:ext>
                </a:extLst>
              </p:cNvPr>
              <p:cNvSpPr/>
              <p:nvPr/>
            </p:nvSpPr>
            <p:spPr>
              <a:xfrm>
                <a:off x="6372200" y="3560515"/>
                <a:ext cx="864096" cy="864096"/>
              </a:xfrm>
              <a:prstGeom prst="ellipse">
                <a:avLst/>
              </a:prstGeom>
              <a:solidFill>
                <a:schemeClr val="accent3"/>
              </a:solidFill>
              <a:ln w="635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D6ACE61C-DF08-47CF-A9B3-1BD120E21D21}"/>
                </a:ext>
              </a:extLst>
            </p:cNvPr>
            <p:cNvSpPr/>
            <p:nvPr/>
          </p:nvSpPr>
          <p:spPr>
            <a:xfrm>
              <a:off x="4139274" y="2060848"/>
              <a:ext cx="864096" cy="864096"/>
            </a:xfrm>
            <a:prstGeom prst="ellipse">
              <a:avLst/>
            </a:prstGeom>
            <a:solidFill>
              <a:schemeClr val="accent4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BE94FF2-1051-4801-A5BC-C47D21AA5446}"/>
                </a:ext>
              </a:extLst>
            </p:cNvPr>
            <p:cNvGrpSpPr/>
            <p:nvPr/>
          </p:nvGrpSpPr>
          <p:grpSpPr>
            <a:xfrm flipV="1">
              <a:off x="2457010" y="4424970"/>
              <a:ext cx="4228622" cy="1500026"/>
              <a:chOff x="2609410" y="2213248"/>
              <a:chExt cx="4228622" cy="1500026"/>
            </a:xfrm>
          </p:grpSpPr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79F98D60-2D02-4E6D-AC68-ACDD3CA2B958}"/>
                  </a:ext>
                </a:extLst>
              </p:cNvPr>
              <p:cNvCxnSpPr>
                <a:endCxn id="18" idx="2"/>
              </p:cNvCxnSpPr>
              <p:nvPr/>
            </p:nvCxnSpPr>
            <p:spPr>
              <a:xfrm flipV="1">
                <a:off x="2609410" y="2645296"/>
                <a:ext cx="1682264" cy="1067978"/>
              </a:xfrm>
              <a:prstGeom prst="line">
                <a:avLst/>
              </a:prstGeom>
              <a:ln w="317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5BBE0663-0658-41F3-916E-FAE89A8A5B3F}"/>
                  </a:ext>
                </a:extLst>
              </p:cNvPr>
              <p:cNvCxnSpPr>
                <a:endCxn id="18" idx="5"/>
              </p:cNvCxnSpPr>
              <p:nvPr/>
            </p:nvCxnSpPr>
            <p:spPr>
              <a:xfrm flipH="1" flipV="1">
                <a:off x="5029226" y="2950800"/>
                <a:ext cx="751652" cy="762474"/>
              </a:xfrm>
              <a:prstGeom prst="line">
                <a:avLst/>
              </a:prstGeom>
              <a:ln w="317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>
                <a:extLst>
                  <a:ext uri="{FF2B5EF4-FFF2-40B4-BE49-F238E27FC236}">
                    <a16:creationId xmlns:a16="http://schemas.microsoft.com/office/drawing/2014/main" id="{F97402E1-4048-4947-A3E2-18C1BC4E8175}"/>
                  </a:ext>
                </a:extLst>
              </p:cNvPr>
              <p:cNvCxnSpPr>
                <a:endCxn id="18" idx="3"/>
              </p:cNvCxnSpPr>
              <p:nvPr/>
            </p:nvCxnSpPr>
            <p:spPr>
              <a:xfrm flipV="1">
                <a:off x="3666566" y="2950800"/>
                <a:ext cx="751652" cy="762474"/>
              </a:xfrm>
              <a:prstGeom prst="line">
                <a:avLst/>
              </a:prstGeom>
              <a:ln w="317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645B0B7F-5D25-4C5A-9282-049606096CA9}"/>
                  </a:ext>
                </a:extLst>
              </p:cNvPr>
              <p:cNvCxnSpPr>
                <a:endCxn id="18" idx="4"/>
              </p:cNvCxnSpPr>
              <p:nvPr/>
            </p:nvCxnSpPr>
            <p:spPr>
              <a:xfrm flipV="1">
                <a:off x="4723722" y="3077344"/>
                <a:ext cx="0" cy="635930"/>
              </a:xfrm>
              <a:prstGeom prst="line">
                <a:avLst/>
              </a:prstGeom>
              <a:ln w="317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63">
                <a:extLst>
                  <a:ext uri="{FF2B5EF4-FFF2-40B4-BE49-F238E27FC236}">
                    <a16:creationId xmlns:a16="http://schemas.microsoft.com/office/drawing/2014/main" id="{E0C31EDE-807F-420F-B685-46272FA62FCC}"/>
                  </a:ext>
                </a:extLst>
              </p:cNvPr>
              <p:cNvCxnSpPr>
                <a:cxnSpLocks/>
                <a:stCxn id="23" idx="4"/>
              </p:cNvCxnSpPr>
              <p:nvPr/>
            </p:nvCxnSpPr>
            <p:spPr>
              <a:xfrm flipH="1" flipV="1">
                <a:off x="5137900" y="2645297"/>
                <a:ext cx="1700132" cy="1067977"/>
              </a:xfrm>
              <a:prstGeom prst="line">
                <a:avLst/>
              </a:prstGeom>
              <a:ln w="317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E61B6A37-0FE9-4333-96BA-557B02C491B3}"/>
                  </a:ext>
                </a:extLst>
              </p:cNvPr>
              <p:cNvSpPr/>
              <p:nvPr/>
            </p:nvSpPr>
            <p:spPr>
              <a:xfrm>
                <a:off x="4291674" y="2213248"/>
                <a:ext cx="864096" cy="864096"/>
              </a:xfrm>
              <a:prstGeom prst="ellipse">
                <a:avLst/>
              </a:prstGeom>
              <a:solidFill>
                <a:schemeClr val="accent2"/>
              </a:solidFill>
              <a:ln w="635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9CA58CA-B28C-4F26-9E23-44FEB2EC325F}"/>
              </a:ext>
            </a:extLst>
          </p:cNvPr>
          <p:cNvGrpSpPr/>
          <p:nvPr/>
        </p:nvGrpSpPr>
        <p:grpSpPr>
          <a:xfrm>
            <a:off x="882365" y="4563570"/>
            <a:ext cx="2450592" cy="1302343"/>
            <a:chOff x="545213" y="2708920"/>
            <a:chExt cx="1866547" cy="1302343"/>
          </a:xfrm>
        </p:grpSpPr>
        <p:sp>
          <p:nvSpPr>
            <p:cNvPr id="25" name="Rounded Rectangle 69">
              <a:extLst>
                <a:ext uri="{FF2B5EF4-FFF2-40B4-BE49-F238E27FC236}">
                  <a16:creationId xmlns:a16="http://schemas.microsoft.com/office/drawing/2014/main" id="{00A2AB23-1B19-4295-86EE-24CC48F7D6CF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D424FF99-7B6C-47F4-83AB-F9376BB73F66}"/>
                </a:ext>
              </a:extLst>
            </p:cNvPr>
            <p:cNvSpPr txBox="1"/>
            <p:nvPr/>
          </p:nvSpPr>
          <p:spPr>
            <a:xfrm>
              <a:off x="545213" y="3180266"/>
              <a:ext cx="186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58E2A43-B0FC-4E88-BDC3-311C68A2F9F5}"/>
                </a:ext>
              </a:extLst>
            </p:cNvPr>
            <p:cNvSpPr txBox="1"/>
            <p:nvPr/>
          </p:nvSpPr>
          <p:spPr>
            <a:xfrm>
              <a:off x="665833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70B3ABE3-CAE7-4966-B2EB-CFBEFAED87AB}"/>
              </a:ext>
            </a:extLst>
          </p:cNvPr>
          <p:cNvGrpSpPr/>
          <p:nvPr/>
        </p:nvGrpSpPr>
        <p:grpSpPr>
          <a:xfrm>
            <a:off x="945833" y="1652536"/>
            <a:ext cx="2450592" cy="1315889"/>
            <a:chOff x="539552" y="2708920"/>
            <a:chExt cx="1872208" cy="1315889"/>
          </a:xfrm>
        </p:grpSpPr>
        <p:sp>
          <p:nvSpPr>
            <p:cNvPr id="29" name="Rounded Rectangle 73">
              <a:extLst>
                <a:ext uri="{FF2B5EF4-FFF2-40B4-BE49-F238E27FC236}">
                  <a16:creationId xmlns:a16="http://schemas.microsoft.com/office/drawing/2014/main" id="{94E2E87A-DE06-44EF-AD9D-8AB2A78CB4AF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E84BAE7-2D09-4C82-B10D-416ABA4DF0F5}"/>
                </a:ext>
              </a:extLst>
            </p:cNvPr>
            <p:cNvSpPr txBox="1"/>
            <p:nvPr/>
          </p:nvSpPr>
          <p:spPr>
            <a:xfrm>
              <a:off x="539552" y="3193812"/>
              <a:ext cx="187220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50956757-0C97-492A-8F04-273CEA93307A}"/>
                </a:ext>
              </a:extLst>
            </p:cNvPr>
            <p:cNvSpPr txBox="1"/>
            <p:nvPr/>
          </p:nvSpPr>
          <p:spPr>
            <a:xfrm>
              <a:off x="665833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ABDEA875-683E-4E6C-AD67-939CE1C06E3A}"/>
              </a:ext>
            </a:extLst>
          </p:cNvPr>
          <p:cNvGrpSpPr/>
          <p:nvPr/>
        </p:nvGrpSpPr>
        <p:grpSpPr>
          <a:xfrm>
            <a:off x="8939774" y="2508633"/>
            <a:ext cx="2447785" cy="2423884"/>
            <a:chOff x="539552" y="2708920"/>
            <a:chExt cx="1872208" cy="2423884"/>
          </a:xfrm>
        </p:grpSpPr>
        <p:sp>
          <p:nvSpPr>
            <p:cNvPr id="33" name="Rounded Rectangle 77">
              <a:extLst>
                <a:ext uri="{FF2B5EF4-FFF2-40B4-BE49-F238E27FC236}">
                  <a16:creationId xmlns:a16="http://schemas.microsoft.com/office/drawing/2014/main" id="{01BC0D8C-D494-4B68-BE15-E8B7BB058DE6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8669013D-9AE9-46DF-9E28-B52EF2C00E7D}"/>
                </a:ext>
              </a:extLst>
            </p:cNvPr>
            <p:cNvSpPr txBox="1"/>
            <p:nvPr/>
          </p:nvSpPr>
          <p:spPr>
            <a:xfrm>
              <a:off x="539552" y="3193812"/>
              <a:ext cx="1872208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2F9C7CEB-2AE2-42E6-B189-CFB0143382DD}"/>
                </a:ext>
              </a:extLst>
            </p:cNvPr>
            <p:cNvSpPr txBox="1"/>
            <p:nvPr/>
          </p:nvSpPr>
          <p:spPr>
            <a:xfrm>
              <a:off x="665832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6" name="Rounded Rectangle 27">
            <a:extLst>
              <a:ext uri="{FF2B5EF4-FFF2-40B4-BE49-F238E27FC236}">
                <a16:creationId xmlns:a16="http://schemas.microsoft.com/office/drawing/2014/main" id="{7BA582CD-CB59-4A0B-BEE1-4A8B2662E8FE}"/>
              </a:ext>
            </a:extLst>
          </p:cNvPr>
          <p:cNvSpPr/>
          <p:nvPr/>
        </p:nvSpPr>
        <p:spPr>
          <a:xfrm>
            <a:off x="5939774" y="5096397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ed Rectangle 7">
            <a:extLst>
              <a:ext uri="{FF2B5EF4-FFF2-40B4-BE49-F238E27FC236}">
                <a16:creationId xmlns:a16="http://schemas.microsoft.com/office/drawing/2014/main" id="{917B3CC9-B354-411B-9FEE-2F8FEDFDF870}"/>
              </a:ext>
            </a:extLst>
          </p:cNvPr>
          <p:cNvSpPr/>
          <p:nvPr/>
        </p:nvSpPr>
        <p:spPr>
          <a:xfrm>
            <a:off x="5936884" y="2063794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ectangle 16">
            <a:extLst>
              <a:ext uri="{FF2B5EF4-FFF2-40B4-BE49-F238E27FC236}">
                <a16:creationId xmlns:a16="http://schemas.microsoft.com/office/drawing/2014/main" id="{6F83035A-AF4A-459A-B135-3D1A765EB1E0}"/>
              </a:ext>
            </a:extLst>
          </p:cNvPr>
          <p:cNvSpPr/>
          <p:nvPr/>
        </p:nvSpPr>
        <p:spPr>
          <a:xfrm rot="2700000">
            <a:off x="4905884" y="349103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9B30870E-5237-43FC-BC8B-450C6F85B523}"/>
              </a:ext>
            </a:extLst>
          </p:cNvPr>
          <p:cNvSpPr/>
          <p:nvPr/>
        </p:nvSpPr>
        <p:spPr>
          <a:xfrm>
            <a:off x="3816957" y="3591077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Rectangle 36">
            <a:extLst>
              <a:ext uri="{FF2B5EF4-FFF2-40B4-BE49-F238E27FC236}">
                <a16:creationId xmlns:a16="http://schemas.microsoft.com/office/drawing/2014/main" id="{9D2F1434-FAAE-4049-9176-F86946F12045}"/>
              </a:ext>
            </a:extLst>
          </p:cNvPr>
          <p:cNvSpPr/>
          <p:nvPr/>
        </p:nvSpPr>
        <p:spPr>
          <a:xfrm>
            <a:off x="5901315" y="3562881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Round Same Side Corner Rectangle 36">
            <a:extLst>
              <a:ext uri="{FF2B5EF4-FFF2-40B4-BE49-F238E27FC236}">
                <a16:creationId xmlns:a16="http://schemas.microsoft.com/office/drawing/2014/main" id="{37CE05B7-4AEB-4817-9C64-6BD38D3BC8E9}"/>
              </a:ext>
            </a:extLst>
          </p:cNvPr>
          <p:cNvSpPr>
            <a:spLocks noChangeAspect="1"/>
          </p:cNvSpPr>
          <p:nvPr/>
        </p:nvSpPr>
        <p:spPr>
          <a:xfrm>
            <a:off x="8029345" y="3572868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Oval 21">
            <a:extLst>
              <a:ext uri="{FF2B5EF4-FFF2-40B4-BE49-F238E27FC236}">
                <a16:creationId xmlns:a16="http://schemas.microsoft.com/office/drawing/2014/main" id="{E55C3398-F49D-41F9-B7AB-E04DE0B825FE}"/>
              </a:ext>
            </a:extLst>
          </p:cNvPr>
          <p:cNvSpPr>
            <a:spLocks noChangeAspect="1"/>
          </p:cNvSpPr>
          <p:nvPr/>
        </p:nvSpPr>
        <p:spPr>
          <a:xfrm>
            <a:off x="6976036" y="3538975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053911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B96A9E35-7FE1-4203-8D44-B956AE34DACD}"/>
              </a:ext>
            </a:extLst>
          </p:cNvPr>
          <p:cNvSpPr/>
          <p:nvPr/>
        </p:nvSpPr>
        <p:spPr>
          <a:xfrm>
            <a:off x="10001809" y="4651815"/>
            <a:ext cx="611185" cy="61118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2735CE7-3C06-447B-ADD4-AE377C1D04D1}"/>
              </a:ext>
            </a:extLst>
          </p:cNvPr>
          <p:cNvSpPr/>
          <p:nvPr/>
        </p:nvSpPr>
        <p:spPr>
          <a:xfrm>
            <a:off x="7125299" y="4637828"/>
            <a:ext cx="611185" cy="61118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E23AD1A5-25C4-4335-9215-C24242A9E8BC}"/>
              </a:ext>
            </a:extLst>
          </p:cNvPr>
          <p:cNvSpPr/>
          <p:nvPr/>
        </p:nvSpPr>
        <p:spPr>
          <a:xfrm>
            <a:off x="4248788" y="4637828"/>
            <a:ext cx="611185" cy="61118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FEF891C-3390-4AC4-8C56-0B9A7FCA3EF9}"/>
              </a:ext>
            </a:extLst>
          </p:cNvPr>
          <p:cNvSpPr/>
          <p:nvPr/>
        </p:nvSpPr>
        <p:spPr>
          <a:xfrm>
            <a:off x="1372277" y="4637828"/>
            <a:ext cx="611185" cy="611185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Rounded Rectangle 6">
            <a:extLst>
              <a:ext uri="{FF2B5EF4-FFF2-40B4-BE49-F238E27FC236}">
                <a16:creationId xmlns:a16="http://schemas.microsoft.com/office/drawing/2014/main" id="{4CA313B5-22EF-4941-B48D-32EF39187F89}"/>
              </a:ext>
            </a:extLst>
          </p:cNvPr>
          <p:cNvSpPr/>
          <p:nvPr/>
        </p:nvSpPr>
        <p:spPr>
          <a:xfrm>
            <a:off x="10160564" y="4808120"/>
            <a:ext cx="293674" cy="298575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9" name="Rectangle 16">
            <a:extLst>
              <a:ext uri="{FF2B5EF4-FFF2-40B4-BE49-F238E27FC236}">
                <a16:creationId xmlns:a16="http://schemas.microsoft.com/office/drawing/2014/main" id="{CAE07CCD-836F-4AF7-BBD8-DBE28697A00E}"/>
              </a:ext>
            </a:extLst>
          </p:cNvPr>
          <p:cNvSpPr/>
          <p:nvPr/>
        </p:nvSpPr>
        <p:spPr>
          <a:xfrm rot="2700000">
            <a:off x="7318038" y="4741096"/>
            <a:ext cx="225706" cy="404649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01EB873F-B33F-496D-BB5E-2C2FDA0ABE1F}"/>
              </a:ext>
            </a:extLst>
          </p:cNvPr>
          <p:cNvSpPr/>
          <p:nvPr/>
        </p:nvSpPr>
        <p:spPr>
          <a:xfrm>
            <a:off x="4414560" y="4812536"/>
            <a:ext cx="279640" cy="26176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1" name="Rounded Rectangle 5">
            <a:extLst>
              <a:ext uri="{FF2B5EF4-FFF2-40B4-BE49-F238E27FC236}">
                <a16:creationId xmlns:a16="http://schemas.microsoft.com/office/drawing/2014/main" id="{ED41BFB9-8DAC-446E-8AB1-1CCB38B0B7E7}"/>
              </a:ext>
            </a:extLst>
          </p:cNvPr>
          <p:cNvSpPr/>
          <p:nvPr/>
        </p:nvSpPr>
        <p:spPr>
          <a:xfrm flipH="1">
            <a:off x="1511644" y="4806295"/>
            <a:ext cx="332450" cy="27425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6B42E84-50C2-4EF2-8D60-1027478BF685}"/>
              </a:ext>
            </a:extLst>
          </p:cNvPr>
          <p:cNvGrpSpPr/>
          <p:nvPr/>
        </p:nvGrpSpPr>
        <p:grpSpPr>
          <a:xfrm>
            <a:off x="520943" y="5419305"/>
            <a:ext cx="2313853" cy="884121"/>
            <a:chOff x="270024" y="1671303"/>
            <a:chExt cx="3812301" cy="89296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F5CCD36-B509-4D8C-852D-D20353EDC781}"/>
                </a:ext>
              </a:extLst>
            </p:cNvPr>
            <p:cNvSpPr txBox="1"/>
            <p:nvPr/>
          </p:nvSpPr>
          <p:spPr>
            <a:xfrm>
              <a:off x="270026" y="1911471"/>
              <a:ext cx="3812299" cy="6527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A97099B-75E8-4195-803E-122E64542747}"/>
                </a:ext>
              </a:extLst>
            </p:cNvPr>
            <p:cNvSpPr txBox="1"/>
            <p:nvPr/>
          </p:nvSpPr>
          <p:spPr>
            <a:xfrm>
              <a:off x="270024" y="1671303"/>
              <a:ext cx="381230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A37303D-429D-4A25-B526-CD041971A311}"/>
              </a:ext>
            </a:extLst>
          </p:cNvPr>
          <p:cNvGrpSpPr/>
          <p:nvPr/>
        </p:nvGrpSpPr>
        <p:grpSpPr>
          <a:xfrm>
            <a:off x="902798" y="2248824"/>
            <a:ext cx="3423017" cy="1737080"/>
            <a:chOff x="270024" y="1671303"/>
            <a:chExt cx="3812301" cy="1754453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F601D75-7A3C-48D4-9C70-17FE1F8F8A5C}"/>
                </a:ext>
              </a:extLst>
            </p:cNvPr>
            <p:cNvSpPr txBox="1"/>
            <p:nvPr/>
          </p:nvSpPr>
          <p:spPr>
            <a:xfrm>
              <a:off x="270026" y="2026910"/>
              <a:ext cx="3812299" cy="13988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86A9BA6-1498-4975-80C6-B2794CCD5AF7}"/>
                </a:ext>
              </a:extLst>
            </p:cNvPr>
            <p:cNvSpPr txBox="1"/>
            <p:nvPr/>
          </p:nvSpPr>
          <p:spPr>
            <a:xfrm>
              <a:off x="270024" y="1671303"/>
              <a:ext cx="3812301" cy="3419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cs typeface="Arial" pitchFamily="34" charset="0"/>
                </a:rPr>
                <a:t>Add Contents Title</a:t>
              </a:r>
              <a:endParaRPr lang="ko-KR" altLang="en-US" sz="1600" b="1" dirty="0"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953C6C4D-C4E8-4A74-8AA7-D5777BB12CEB}"/>
              </a:ext>
            </a:extLst>
          </p:cNvPr>
          <p:cNvGrpSpPr/>
          <p:nvPr/>
        </p:nvGrpSpPr>
        <p:grpSpPr>
          <a:xfrm>
            <a:off x="6273965" y="5419305"/>
            <a:ext cx="2313853" cy="884121"/>
            <a:chOff x="270024" y="1671303"/>
            <a:chExt cx="3812301" cy="892963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54B361B-EC39-4D51-846E-41128B0C37EA}"/>
                </a:ext>
              </a:extLst>
            </p:cNvPr>
            <p:cNvSpPr txBox="1"/>
            <p:nvPr/>
          </p:nvSpPr>
          <p:spPr>
            <a:xfrm>
              <a:off x="270026" y="1911471"/>
              <a:ext cx="3812299" cy="6527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A0D24D68-EB68-41EB-B692-D41056631A23}"/>
                </a:ext>
              </a:extLst>
            </p:cNvPr>
            <p:cNvSpPr txBox="1"/>
            <p:nvPr/>
          </p:nvSpPr>
          <p:spPr>
            <a:xfrm>
              <a:off x="270024" y="1671303"/>
              <a:ext cx="381230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89E60EE-4057-4F59-B058-CAEE054B9AF5}"/>
              </a:ext>
            </a:extLst>
          </p:cNvPr>
          <p:cNvGrpSpPr/>
          <p:nvPr/>
        </p:nvGrpSpPr>
        <p:grpSpPr>
          <a:xfrm>
            <a:off x="9150475" y="5419305"/>
            <a:ext cx="2313853" cy="884121"/>
            <a:chOff x="270024" y="1671303"/>
            <a:chExt cx="3812301" cy="89296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D1A42B6-EB05-48DF-82CF-50FB32EC1052}"/>
                </a:ext>
              </a:extLst>
            </p:cNvPr>
            <p:cNvSpPr txBox="1"/>
            <p:nvPr/>
          </p:nvSpPr>
          <p:spPr>
            <a:xfrm>
              <a:off x="270026" y="1911471"/>
              <a:ext cx="3812299" cy="6527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CFAB30C-7B8D-474E-872B-0F0BB16E5047}"/>
                </a:ext>
              </a:extLst>
            </p:cNvPr>
            <p:cNvSpPr txBox="1"/>
            <p:nvPr/>
          </p:nvSpPr>
          <p:spPr>
            <a:xfrm>
              <a:off x="270024" y="1671303"/>
              <a:ext cx="381230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A97DF701-03B2-4E49-B2C0-23C94EFBCC26}"/>
              </a:ext>
            </a:extLst>
          </p:cNvPr>
          <p:cNvSpPr txBox="1"/>
          <p:nvPr/>
        </p:nvSpPr>
        <p:spPr>
          <a:xfrm>
            <a:off x="902798" y="660087"/>
            <a:ext cx="395717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High Quality</a:t>
            </a:r>
          </a:p>
          <a:p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Infographic</a:t>
            </a:r>
            <a:endParaRPr lang="ko-KR" altLang="en-US" sz="4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88B99EB-70AC-485C-91E1-BDD20B88B169}"/>
              </a:ext>
            </a:extLst>
          </p:cNvPr>
          <p:cNvGrpSpPr/>
          <p:nvPr/>
        </p:nvGrpSpPr>
        <p:grpSpPr>
          <a:xfrm>
            <a:off x="3397454" y="5419305"/>
            <a:ext cx="2313853" cy="884121"/>
            <a:chOff x="270024" y="1671303"/>
            <a:chExt cx="3812301" cy="892963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06838CDE-8EAC-4822-863C-040C8F7D810B}"/>
                </a:ext>
              </a:extLst>
            </p:cNvPr>
            <p:cNvSpPr txBox="1"/>
            <p:nvPr/>
          </p:nvSpPr>
          <p:spPr>
            <a:xfrm>
              <a:off x="270026" y="1911471"/>
              <a:ext cx="3812299" cy="6527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474ABCA-5525-4B25-91C6-12117708577F}"/>
                </a:ext>
              </a:extLst>
            </p:cNvPr>
            <p:cNvSpPr txBox="1"/>
            <p:nvPr/>
          </p:nvSpPr>
          <p:spPr>
            <a:xfrm>
              <a:off x="270024" y="1671303"/>
              <a:ext cx="381230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2530287-A584-44AD-A8AB-1C39E260AD0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0329812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2516169" y="339509"/>
            <a:ext cx="9430252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6B6789FE-9365-40C0-9042-1F2DE80CDC69}"/>
              </a:ext>
            </a:extLst>
          </p:cNvPr>
          <p:cNvSpPr/>
          <p:nvPr/>
        </p:nvSpPr>
        <p:spPr>
          <a:xfrm>
            <a:off x="5985126" y="2454955"/>
            <a:ext cx="1751556" cy="1520787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1525239 w 2072057"/>
              <a:gd name="connsiteY0" fmla="*/ 0 h 1456997"/>
              <a:gd name="connsiteX1" fmla="*/ 0 w 2072057"/>
              <a:gd name="connsiteY1" fmla="*/ 741704 h 1456997"/>
              <a:gd name="connsiteX2" fmla="*/ 0 w 2072057"/>
              <a:gd name="connsiteY2" fmla="*/ 1456997 h 1456997"/>
              <a:gd name="connsiteX3" fmla="*/ 2072044 w 2072057"/>
              <a:gd name="connsiteY3" fmla="*/ 411713 h 1456997"/>
              <a:gd name="connsiteX4" fmla="*/ 1525239 w 2072057"/>
              <a:gd name="connsiteY4" fmla="*/ 0 h 1456997"/>
              <a:gd name="connsiteX0" fmla="*/ 1525239 w 2072044"/>
              <a:gd name="connsiteY0" fmla="*/ 0 h 1456997"/>
              <a:gd name="connsiteX1" fmla="*/ 0 w 2072044"/>
              <a:gd name="connsiteY1" fmla="*/ 741704 h 1456997"/>
              <a:gd name="connsiteX2" fmla="*/ 0 w 2072044"/>
              <a:gd name="connsiteY2" fmla="*/ 1456997 h 1456997"/>
              <a:gd name="connsiteX3" fmla="*/ 2072044 w 2072044"/>
              <a:gd name="connsiteY3" fmla="*/ 411713 h 1456997"/>
              <a:gd name="connsiteX4" fmla="*/ 1525239 w 2072044"/>
              <a:gd name="connsiteY4" fmla="*/ 0 h 1456997"/>
              <a:gd name="connsiteX0" fmla="*/ 1525239 w 2072044"/>
              <a:gd name="connsiteY0" fmla="*/ 0 h 1456997"/>
              <a:gd name="connsiteX1" fmla="*/ 0 w 2072044"/>
              <a:gd name="connsiteY1" fmla="*/ 741704 h 1456997"/>
              <a:gd name="connsiteX2" fmla="*/ 0 w 2072044"/>
              <a:gd name="connsiteY2" fmla="*/ 1456997 h 1456997"/>
              <a:gd name="connsiteX3" fmla="*/ 2072044 w 2072044"/>
              <a:gd name="connsiteY3" fmla="*/ 411713 h 1456997"/>
              <a:gd name="connsiteX4" fmla="*/ 1525239 w 2072044"/>
              <a:gd name="connsiteY4" fmla="*/ 0 h 1456997"/>
              <a:gd name="connsiteX0" fmla="*/ 1525239 w 2072044"/>
              <a:gd name="connsiteY0" fmla="*/ 0 h 1456997"/>
              <a:gd name="connsiteX1" fmla="*/ 0 w 2072044"/>
              <a:gd name="connsiteY1" fmla="*/ 741704 h 1456997"/>
              <a:gd name="connsiteX2" fmla="*/ 0 w 2072044"/>
              <a:gd name="connsiteY2" fmla="*/ 1456997 h 1456997"/>
              <a:gd name="connsiteX3" fmla="*/ 2072044 w 2072044"/>
              <a:gd name="connsiteY3" fmla="*/ 411713 h 1456997"/>
              <a:gd name="connsiteX4" fmla="*/ 1525239 w 2072044"/>
              <a:gd name="connsiteY4" fmla="*/ 0 h 1456997"/>
              <a:gd name="connsiteX0" fmla="*/ 1128424 w 2072044"/>
              <a:gd name="connsiteY0" fmla="*/ 0 h 1258589"/>
              <a:gd name="connsiteX1" fmla="*/ 0 w 2072044"/>
              <a:gd name="connsiteY1" fmla="*/ 543296 h 1258589"/>
              <a:gd name="connsiteX2" fmla="*/ 0 w 2072044"/>
              <a:gd name="connsiteY2" fmla="*/ 1258589 h 1258589"/>
              <a:gd name="connsiteX3" fmla="*/ 2072044 w 2072044"/>
              <a:gd name="connsiteY3" fmla="*/ 213305 h 1258589"/>
              <a:gd name="connsiteX4" fmla="*/ 1128424 w 2072044"/>
              <a:gd name="connsiteY4" fmla="*/ 0 h 1258589"/>
              <a:gd name="connsiteX0" fmla="*/ 1128424 w 1649350"/>
              <a:gd name="connsiteY0" fmla="*/ 0 h 1258589"/>
              <a:gd name="connsiteX1" fmla="*/ 0 w 1649350"/>
              <a:gd name="connsiteY1" fmla="*/ 543296 h 1258589"/>
              <a:gd name="connsiteX2" fmla="*/ 0 w 1649350"/>
              <a:gd name="connsiteY2" fmla="*/ 1258589 h 1258589"/>
              <a:gd name="connsiteX3" fmla="*/ 1649350 w 1649350"/>
              <a:gd name="connsiteY3" fmla="*/ 411712 h 1258589"/>
              <a:gd name="connsiteX4" fmla="*/ 1128424 w 1649350"/>
              <a:gd name="connsiteY4" fmla="*/ 0 h 1258589"/>
              <a:gd name="connsiteX0" fmla="*/ 1128424 w 1597591"/>
              <a:gd name="connsiteY0" fmla="*/ 0 h 1258589"/>
              <a:gd name="connsiteX1" fmla="*/ 0 w 1597591"/>
              <a:gd name="connsiteY1" fmla="*/ 543296 h 1258589"/>
              <a:gd name="connsiteX2" fmla="*/ 0 w 1597591"/>
              <a:gd name="connsiteY2" fmla="*/ 1258589 h 1258589"/>
              <a:gd name="connsiteX3" fmla="*/ 1597591 w 1597591"/>
              <a:gd name="connsiteY3" fmla="*/ 428965 h 1258589"/>
              <a:gd name="connsiteX4" fmla="*/ 1128424 w 1597591"/>
              <a:gd name="connsiteY4" fmla="*/ 0 h 1258589"/>
              <a:gd name="connsiteX0" fmla="*/ 1128424 w 1597591"/>
              <a:gd name="connsiteY0" fmla="*/ 0 h 1258589"/>
              <a:gd name="connsiteX1" fmla="*/ 0 w 1597591"/>
              <a:gd name="connsiteY1" fmla="*/ 543296 h 1258589"/>
              <a:gd name="connsiteX2" fmla="*/ 0 w 1597591"/>
              <a:gd name="connsiteY2" fmla="*/ 1258589 h 1258589"/>
              <a:gd name="connsiteX3" fmla="*/ 1597591 w 1597591"/>
              <a:gd name="connsiteY3" fmla="*/ 428965 h 1258589"/>
              <a:gd name="connsiteX4" fmla="*/ 1128424 w 1597591"/>
              <a:gd name="connsiteY4" fmla="*/ 0 h 1258589"/>
              <a:gd name="connsiteX0" fmla="*/ 1128424 w 1597591"/>
              <a:gd name="connsiteY0" fmla="*/ 0 h 1258589"/>
              <a:gd name="connsiteX1" fmla="*/ 0 w 1597591"/>
              <a:gd name="connsiteY1" fmla="*/ 543296 h 1258589"/>
              <a:gd name="connsiteX2" fmla="*/ 0 w 1597591"/>
              <a:gd name="connsiteY2" fmla="*/ 1258589 h 1258589"/>
              <a:gd name="connsiteX3" fmla="*/ 1597591 w 1597591"/>
              <a:gd name="connsiteY3" fmla="*/ 428965 h 1258589"/>
              <a:gd name="connsiteX4" fmla="*/ 1128424 w 1597591"/>
              <a:gd name="connsiteY4" fmla="*/ 0 h 1258589"/>
              <a:gd name="connsiteX0" fmla="*/ 1128424 w 1597591"/>
              <a:gd name="connsiteY0" fmla="*/ 0 h 1258589"/>
              <a:gd name="connsiteX1" fmla="*/ 0 w 1597591"/>
              <a:gd name="connsiteY1" fmla="*/ 543296 h 1258589"/>
              <a:gd name="connsiteX2" fmla="*/ 0 w 1597591"/>
              <a:gd name="connsiteY2" fmla="*/ 1258589 h 1258589"/>
              <a:gd name="connsiteX3" fmla="*/ 1597591 w 1597591"/>
              <a:gd name="connsiteY3" fmla="*/ 428965 h 1258589"/>
              <a:gd name="connsiteX4" fmla="*/ 1128424 w 1597591"/>
              <a:gd name="connsiteY4" fmla="*/ 0 h 1258589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8872 w 1597591"/>
              <a:gd name="connsiteY1" fmla="*/ 701871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8872 w 1597591"/>
              <a:gd name="connsiteY1" fmla="*/ 701871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8872 w 1597591"/>
              <a:gd name="connsiteY1" fmla="*/ 693599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7591" h="1293095">
                <a:moveTo>
                  <a:pt x="1197436" y="0"/>
                </a:moveTo>
                <a:lnTo>
                  <a:pt x="8872" y="693599"/>
                </a:lnTo>
                <a:lnTo>
                  <a:pt x="0" y="1293095"/>
                </a:lnTo>
                <a:lnTo>
                  <a:pt x="1597591" y="463471"/>
                </a:lnTo>
                <a:cubicBezTo>
                  <a:pt x="1436830" y="266812"/>
                  <a:pt x="1358996" y="179406"/>
                  <a:pt x="1197436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Isosceles Triangle 3">
            <a:extLst>
              <a:ext uri="{FF2B5EF4-FFF2-40B4-BE49-F238E27FC236}">
                <a16:creationId xmlns:a16="http://schemas.microsoft.com/office/drawing/2014/main" id="{D645D6E4-82FF-4526-B9D2-E39C23BBF678}"/>
              </a:ext>
            </a:extLst>
          </p:cNvPr>
          <p:cNvSpPr/>
          <p:nvPr/>
        </p:nvSpPr>
        <p:spPr>
          <a:xfrm rot="3189794">
            <a:off x="7304011" y="2081901"/>
            <a:ext cx="1013700" cy="814651"/>
          </a:xfrm>
          <a:prstGeom prst="triangle">
            <a:avLst>
              <a:gd name="adj" fmla="val 65408"/>
            </a:avLst>
          </a:pr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F172C62-7989-4E99-932B-36E8329B9563}"/>
              </a:ext>
            </a:extLst>
          </p:cNvPr>
          <p:cNvGrpSpPr/>
          <p:nvPr/>
        </p:nvGrpSpPr>
        <p:grpSpPr>
          <a:xfrm flipH="1">
            <a:off x="9340716" y="1951154"/>
            <a:ext cx="2271783" cy="2014558"/>
            <a:chOff x="4137650" y="2235489"/>
            <a:chExt cx="2038669" cy="1712938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D20E24FC-F596-4622-AABA-6B57D9950C8C}"/>
                </a:ext>
              </a:extLst>
            </p:cNvPr>
            <p:cNvSpPr/>
            <p:nvPr/>
          </p:nvSpPr>
          <p:spPr>
            <a:xfrm>
              <a:off x="4137650" y="2655332"/>
              <a:ext cx="1597592" cy="1293095"/>
            </a:xfrm>
            <a:custGeom>
              <a:avLst/>
              <a:gdLst>
                <a:gd name="connsiteX0" fmla="*/ 2045617 w 2049245"/>
                <a:gd name="connsiteY0" fmla="*/ 0 h 1762812"/>
                <a:gd name="connsiteX1" fmla="*/ 0 w 2049245"/>
                <a:gd name="connsiteY1" fmla="*/ 1036948 h 1762812"/>
                <a:gd name="connsiteX2" fmla="*/ 0 w 2049245"/>
                <a:gd name="connsiteY2" fmla="*/ 1762812 h 1762812"/>
                <a:gd name="connsiteX3" fmla="*/ 2045617 w 2049245"/>
                <a:gd name="connsiteY3" fmla="*/ 1055802 h 1762812"/>
                <a:gd name="connsiteX4" fmla="*/ 2045617 w 2049245"/>
                <a:gd name="connsiteY4" fmla="*/ 0 h 1762812"/>
                <a:gd name="connsiteX0" fmla="*/ 2024475 w 2045982"/>
                <a:gd name="connsiteY0" fmla="*/ 0 h 1746955"/>
                <a:gd name="connsiteX1" fmla="*/ 0 w 2045982"/>
                <a:gd name="connsiteY1" fmla="*/ 1021091 h 1746955"/>
                <a:gd name="connsiteX2" fmla="*/ 0 w 2045982"/>
                <a:gd name="connsiteY2" fmla="*/ 1746955 h 1746955"/>
                <a:gd name="connsiteX3" fmla="*/ 2045617 w 2045982"/>
                <a:gd name="connsiteY3" fmla="*/ 1039945 h 1746955"/>
                <a:gd name="connsiteX4" fmla="*/ 2024475 w 2045982"/>
                <a:gd name="connsiteY4" fmla="*/ 0 h 1746955"/>
                <a:gd name="connsiteX0" fmla="*/ 2045617 w 2049245"/>
                <a:gd name="connsiteY0" fmla="*/ 0 h 1746955"/>
                <a:gd name="connsiteX1" fmla="*/ 0 w 2049245"/>
                <a:gd name="connsiteY1" fmla="*/ 1021091 h 1746955"/>
                <a:gd name="connsiteX2" fmla="*/ 0 w 2049245"/>
                <a:gd name="connsiteY2" fmla="*/ 1746955 h 1746955"/>
                <a:gd name="connsiteX3" fmla="*/ 2045617 w 2049245"/>
                <a:gd name="connsiteY3" fmla="*/ 1039945 h 1746955"/>
                <a:gd name="connsiteX4" fmla="*/ 2045617 w 2049245"/>
                <a:gd name="connsiteY4" fmla="*/ 0 h 1746955"/>
                <a:gd name="connsiteX0" fmla="*/ 2045617 w 2046882"/>
                <a:gd name="connsiteY0" fmla="*/ 0 h 1746955"/>
                <a:gd name="connsiteX1" fmla="*/ 0 w 2046882"/>
                <a:gd name="connsiteY1" fmla="*/ 1021091 h 1746955"/>
                <a:gd name="connsiteX2" fmla="*/ 0 w 2046882"/>
                <a:gd name="connsiteY2" fmla="*/ 1746955 h 1746955"/>
                <a:gd name="connsiteX3" fmla="*/ 2029760 w 2046882"/>
                <a:gd name="connsiteY3" fmla="*/ 696385 h 1746955"/>
                <a:gd name="connsiteX4" fmla="*/ 2045617 w 2046882"/>
                <a:gd name="connsiteY4" fmla="*/ 0 h 1746955"/>
                <a:gd name="connsiteX0" fmla="*/ 2045617 w 2052334"/>
                <a:gd name="connsiteY0" fmla="*/ 0 h 1746955"/>
                <a:gd name="connsiteX1" fmla="*/ 0 w 2052334"/>
                <a:gd name="connsiteY1" fmla="*/ 1021091 h 1746955"/>
                <a:gd name="connsiteX2" fmla="*/ 0 w 2052334"/>
                <a:gd name="connsiteY2" fmla="*/ 1746955 h 1746955"/>
                <a:gd name="connsiteX3" fmla="*/ 2050902 w 2052334"/>
                <a:gd name="connsiteY3" fmla="*/ 632958 h 1746955"/>
                <a:gd name="connsiteX4" fmla="*/ 2045617 w 2052334"/>
                <a:gd name="connsiteY4" fmla="*/ 0 h 1746955"/>
                <a:gd name="connsiteX0" fmla="*/ 2045617 w 2047886"/>
                <a:gd name="connsiteY0" fmla="*/ 0 h 1746955"/>
                <a:gd name="connsiteX1" fmla="*/ 0 w 2047886"/>
                <a:gd name="connsiteY1" fmla="*/ 1021091 h 1746955"/>
                <a:gd name="connsiteX2" fmla="*/ 0 w 2047886"/>
                <a:gd name="connsiteY2" fmla="*/ 1746955 h 1746955"/>
                <a:gd name="connsiteX3" fmla="*/ 2040331 w 2047886"/>
                <a:gd name="connsiteY3" fmla="*/ 680528 h 1746955"/>
                <a:gd name="connsiteX4" fmla="*/ 2045617 w 2047886"/>
                <a:gd name="connsiteY4" fmla="*/ 0 h 1746955"/>
                <a:gd name="connsiteX0" fmla="*/ 2045617 w 2047886"/>
                <a:gd name="connsiteY0" fmla="*/ 0 h 1746955"/>
                <a:gd name="connsiteX1" fmla="*/ 0 w 2047886"/>
                <a:gd name="connsiteY1" fmla="*/ 1021091 h 1746955"/>
                <a:gd name="connsiteX2" fmla="*/ 0 w 2047886"/>
                <a:gd name="connsiteY2" fmla="*/ 1746955 h 1746955"/>
                <a:gd name="connsiteX3" fmla="*/ 2040331 w 2047886"/>
                <a:gd name="connsiteY3" fmla="*/ 696385 h 1746955"/>
                <a:gd name="connsiteX4" fmla="*/ 2045617 w 2047886"/>
                <a:gd name="connsiteY4" fmla="*/ 0 h 1746955"/>
                <a:gd name="connsiteX0" fmla="*/ 2077330 w 2079599"/>
                <a:gd name="connsiteY0" fmla="*/ 0 h 1746955"/>
                <a:gd name="connsiteX1" fmla="*/ 0 w 2079599"/>
                <a:gd name="connsiteY1" fmla="*/ 1042233 h 1746955"/>
                <a:gd name="connsiteX2" fmla="*/ 31713 w 2079599"/>
                <a:gd name="connsiteY2" fmla="*/ 1746955 h 1746955"/>
                <a:gd name="connsiteX3" fmla="*/ 2072044 w 2079599"/>
                <a:gd name="connsiteY3" fmla="*/ 696385 h 1746955"/>
                <a:gd name="connsiteX4" fmla="*/ 2077330 w 2079599"/>
                <a:gd name="connsiteY4" fmla="*/ 0 h 1746955"/>
                <a:gd name="connsiteX0" fmla="*/ 2077330 w 2079599"/>
                <a:gd name="connsiteY0" fmla="*/ 0 h 1741669"/>
                <a:gd name="connsiteX1" fmla="*/ 0 w 2079599"/>
                <a:gd name="connsiteY1" fmla="*/ 1042233 h 1741669"/>
                <a:gd name="connsiteX2" fmla="*/ 0 w 2079599"/>
                <a:gd name="connsiteY2" fmla="*/ 1741669 h 1741669"/>
                <a:gd name="connsiteX3" fmla="*/ 2072044 w 2079599"/>
                <a:gd name="connsiteY3" fmla="*/ 696385 h 1741669"/>
                <a:gd name="connsiteX4" fmla="*/ 2077330 w 2079599"/>
                <a:gd name="connsiteY4" fmla="*/ 0 h 1741669"/>
                <a:gd name="connsiteX0" fmla="*/ 2077330 w 2079599"/>
                <a:gd name="connsiteY0" fmla="*/ 0 h 1741669"/>
                <a:gd name="connsiteX1" fmla="*/ 0 w 2079599"/>
                <a:gd name="connsiteY1" fmla="*/ 1026376 h 1741669"/>
                <a:gd name="connsiteX2" fmla="*/ 0 w 2079599"/>
                <a:gd name="connsiteY2" fmla="*/ 1741669 h 1741669"/>
                <a:gd name="connsiteX3" fmla="*/ 2072044 w 2079599"/>
                <a:gd name="connsiteY3" fmla="*/ 696385 h 1741669"/>
                <a:gd name="connsiteX4" fmla="*/ 2077330 w 2079599"/>
                <a:gd name="connsiteY4" fmla="*/ 0 h 1741669"/>
                <a:gd name="connsiteX0" fmla="*/ 1525239 w 2072057"/>
                <a:gd name="connsiteY0" fmla="*/ 0 h 1456997"/>
                <a:gd name="connsiteX1" fmla="*/ 0 w 2072057"/>
                <a:gd name="connsiteY1" fmla="*/ 741704 h 1456997"/>
                <a:gd name="connsiteX2" fmla="*/ 0 w 2072057"/>
                <a:gd name="connsiteY2" fmla="*/ 1456997 h 1456997"/>
                <a:gd name="connsiteX3" fmla="*/ 2072044 w 2072057"/>
                <a:gd name="connsiteY3" fmla="*/ 411713 h 1456997"/>
                <a:gd name="connsiteX4" fmla="*/ 1525239 w 2072057"/>
                <a:gd name="connsiteY4" fmla="*/ 0 h 1456997"/>
                <a:gd name="connsiteX0" fmla="*/ 1525239 w 2072044"/>
                <a:gd name="connsiteY0" fmla="*/ 0 h 1456997"/>
                <a:gd name="connsiteX1" fmla="*/ 0 w 2072044"/>
                <a:gd name="connsiteY1" fmla="*/ 741704 h 1456997"/>
                <a:gd name="connsiteX2" fmla="*/ 0 w 2072044"/>
                <a:gd name="connsiteY2" fmla="*/ 1456997 h 1456997"/>
                <a:gd name="connsiteX3" fmla="*/ 2072044 w 2072044"/>
                <a:gd name="connsiteY3" fmla="*/ 411713 h 1456997"/>
                <a:gd name="connsiteX4" fmla="*/ 1525239 w 2072044"/>
                <a:gd name="connsiteY4" fmla="*/ 0 h 1456997"/>
                <a:gd name="connsiteX0" fmla="*/ 1525239 w 2072044"/>
                <a:gd name="connsiteY0" fmla="*/ 0 h 1456997"/>
                <a:gd name="connsiteX1" fmla="*/ 0 w 2072044"/>
                <a:gd name="connsiteY1" fmla="*/ 741704 h 1456997"/>
                <a:gd name="connsiteX2" fmla="*/ 0 w 2072044"/>
                <a:gd name="connsiteY2" fmla="*/ 1456997 h 1456997"/>
                <a:gd name="connsiteX3" fmla="*/ 2072044 w 2072044"/>
                <a:gd name="connsiteY3" fmla="*/ 411713 h 1456997"/>
                <a:gd name="connsiteX4" fmla="*/ 1525239 w 2072044"/>
                <a:gd name="connsiteY4" fmla="*/ 0 h 1456997"/>
                <a:gd name="connsiteX0" fmla="*/ 1525239 w 2072044"/>
                <a:gd name="connsiteY0" fmla="*/ 0 h 1456997"/>
                <a:gd name="connsiteX1" fmla="*/ 0 w 2072044"/>
                <a:gd name="connsiteY1" fmla="*/ 741704 h 1456997"/>
                <a:gd name="connsiteX2" fmla="*/ 0 w 2072044"/>
                <a:gd name="connsiteY2" fmla="*/ 1456997 h 1456997"/>
                <a:gd name="connsiteX3" fmla="*/ 2072044 w 2072044"/>
                <a:gd name="connsiteY3" fmla="*/ 411713 h 1456997"/>
                <a:gd name="connsiteX4" fmla="*/ 1525239 w 2072044"/>
                <a:gd name="connsiteY4" fmla="*/ 0 h 1456997"/>
                <a:gd name="connsiteX0" fmla="*/ 1128424 w 2072044"/>
                <a:gd name="connsiteY0" fmla="*/ 0 h 1258589"/>
                <a:gd name="connsiteX1" fmla="*/ 0 w 2072044"/>
                <a:gd name="connsiteY1" fmla="*/ 543296 h 1258589"/>
                <a:gd name="connsiteX2" fmla="*/ 0 w 2072044"/>
                <a:gd name="connsiteY2" fmla="*/ 1258589 h 1258589"/>
                <a:gd name="connsiteX3" fmla="*/ 2072044 w 2072044"/>
                <a:gd name="connsiteY3" fmla="*/ 213305 h 1258589"/>
                <a:gd name="connsiteX4" fmla="*/ 1128424 w 2072044"/>
                <a:gd name="connsiteY4" fmla="*/ 0 h 1258589"/>
                <a:gd name="connsiteX0" fmla="*/ 1128424 w 1649350"/>
                <a:gd name="connsiteY0" fmla="*/ 0 h 1258589"/>
                <a:gd name="connsiteX1" fmla="*/ 0 w 1649350"/>
                <a:gd name="connsiteY1" fmla="*/ 543296 h 1258589"/>
                <a:gd name="connsiteX2" fmla="*/ 0 w 1649350"/>
                <a:gd name="connsiteY2" fmla="*/ 1258589 h 1258589"/>
                <a:gd name="connsiteX3" fmla="*/ 1649350 w 1649350"/>
                <a:gd name="connsiteY3" fmla="*/ 411712 h 1258589"/>
                <a:gd name="connsiteX4" fmla="*/ 1128424 w 1649350"/>
                <a:gd name="connsiteY4" fmla="*/ 0 h 1258589"/>
                <a:gd name="connsiteX0" fmla="*/ 1128424 w 1597591"/>
                <a:gd name="connsiteY0" fmla="*/ 0 h 1258589"/>
                <a:gd name="connsiteX1" fmla="*/ 0 w 1597591"/>
                <a:gd name="connsiteY1" fmla="*/ 543296 h 1258589"/>
                <a:gd name="connsiteX2" fmla="*/ 0 w 1597591"/>
                <a:gd name="connsiteY2" fmla="*/ 1258589 h 1258589"/>
                <a:gd name="connsiteX3" fmla="*/ 1597591 w 1597591"/>
                <a:gd name="connsiteY3" fmla="*/ 428965 h 1258589"/>
                <a:gd name="connsiteX4" fmla="*/ 1128424 w 1597591"/>
                <a:gd name="connsiteY4" fmla="*/ 0 h 1258589"/>
                <a:gd name="connsiteX0" fmla="*/ 1128424 w 1597591"/>
                <a:gd name="connsiteY0" fmla="*/ 0 h 1258589"/>
                <a:gd name="connsiteX1" fmla="*/ 0 w 1597591"/>
                <a:gd name="connsiteY1" fmla="*/ 543296 h 1258589"/>
                <a:gd name="connsiteX2" fmla="*/ 0 w 1597591"/>
                <a:gd name="connsiteY2" fmla="*/ 1258589 h 1258589"/>
                <a:gd name="connsiteX3" fmla="*/ 1597591 w 1597591"/>
                <a:gd name="connsiteY3" fmla="*/ 428965 h 1258589"/>
                <a:gd name="connsiteX4" fmla="*/ 1128424 w 1597591"/>
                <a:gd name="connsiteY4" fmla="*/ 0 h 1258589"/>
                <a:gd name="connsiteX0" fmla="*/ 1128424 w 1597591"/>
                <a:gd name="connsiteY0" fmla="*/ 0 h 1258589"/>
                <a:gd name="connsiteX1" fmla="*/ 0 w 1597591"/>
                <a:gd name="connsiteY1" fmla="*/ 543296 h 1258589"/>
                <a:gd name="connsiteX2" fmla="*/ 0 w 1597591"/>
                <a:gd name="connsiteY2" fmla="*/ 1258589 h 1258589"/>
                <a:gd name="connsiteX3" fmla="*/ 1597591 w 1597591"/>
                <a:gd name="connsiteY3" fmla="*/ 428965 h 1258589"/>
                <a:gd name="connsiteX4" fmla="*/ 1128424 w 1597591"/>
                <a:gd name="connsiteY4" fmla="*/ 0 h 1258589"/>
                <a:gd name="connsiteX0" fmla="*/ 1128424 w 1597591"/>
                <a:gd name="connsiteY0" fmla="*/ 0 h 1258589"/>
                <a:gd name="connsiteX1" fmla="*/ 0 w 1597591"/>
                <a:gd name="connsiteY1" fmla="*/ 543296 h 1258589"/>
                <a:gd name="connsiteX2" fmla="*/ 0 w 1597591"/>
                <a:gd name="connsiteY2" fmla="*/ 1258589 h 1258589"/>
                <a:gd name="connsiteX3" fmla="*/ 1597591 w 1597591"/>
                <a:gd name="connsiteY3" fmla="*/ 428965 h 1258589"/>
                <a:gd name="connsiteX4" fmla="*/ 1128424 w 1597591"/>
                <a:gd name="connsiteY4" fmla="*/ 0 h 1258589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206165 w 1606320"/>
                <a:gd name="connsiteY0" fmla="*/ 0 h 1293095"/>
                <a:gd name="connsiteX1" fmla="*/ 0 w 1606320"/>
                <a:gd name="connsiteY1" fmla="*/ 685329 h 1293095"/>
                <a:gd name="connsiteX2" fmla="*/ 8729 w 1606320"/>
                <a:gd name="connsiteY2" fmla="*/ 1293095 h 1293095"/>
                <a:gd name="connsiteX3" fmla="*/ 1606320 w 1606320"/>
                <a:gd name="connsiteY3" fmla="*/ 463471 h 1293095"/>
                <a:gd name="connsiteX4" fmla="*/ 1206165 w 1606320"/>
                <a:gd name="connsiteY4" fmla="*/ 0 h 1293095"/>
                <a:gd name="connsiteX0" fmla="*/ 1197436 w 1597591"/>
                <a:gd name="connsiteY0" fmla="*/ 0 h 1293095"/>
                <a:gd name="connsiteX1" fmla="*/ 1 w 1597591"/>
                <a:gd name="connsiteY1" fmla="*/ 693600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591" h="1293095">
                  <a:moveTo>
                    <a:pt x="1197436" y="0"/>
                  </a:moveTo>
                  <a:lnTo>
                    <a:pt x="1" y="693600"/>
                  </a:lnTo>
                  <a:cubicBezTo>
                    <a:pt x="1" y="893432"/>
                    <a:pt x="0" y="1093263"/>
                    <a:pt x="0" y="1293095"/>
                  </a:cubicBezTo>
                  <a:lnTo>
                    <a:pt x="1597591" y="463471"/>
                  </a:lnTo>
                  <a:cubicBezTo>
                    <a:pt x="1436830" y="266812"/>
                    <a:pt x="1358996" y="179406"/>
                    <a:pt x="1197436" y="0"/>
                  </a:cubicBezTo>
                  <a:close/>
                </a:path>
              </a:pathLst>
            </a:custGeom>
            <a:gradFill>
              <a:gsLst>
                <a:gs pos="0">
                  <a:schemeClr val="accent4">
                    <a:lumMod val="75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Isosceles Triangle 6">
              <a:extLst>
                <a:ext uri="{FF2B5EF4-FFF2-40B4-BE49-F238E27FC236}">
                  <a16:creationId xmlns:a16="http://schemas.microsoft.com/office/drawing/2014/main" id="{FC87D76A-7C85-471E-803C-DB19E3337ACD}"/>
                </a:ext>
              </a:extLst>
            </p:cNvPr>
            <p:cNvSpPr/>
            <p:nvPr/>
          </p:nvSpPr>
          <p:spPr>
            <a:xfrm rot="3189794">
              <a:off x="5373833" y="2294933"/>
              <a:ext cx="861929" cy="743042"/>
            </a:xfrm>
            <a:prstGeom prst="triangle">
              <a:avLst>
                <a:gd name="adj" fmla="val 65408"/>
              </a:avLst>
            </a:prstGeom>
            <a:gradFill>
              <a:gsLst>
                <a:gs pos="0">
                  <a:schemeClr val="accent4">
                    <a:lumMod val="75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8" name="Freeform 7">
            <a:extLst>
              <a:ext uri="{FF2B5EF4-FFF2-40B4-BE49-F238E27FC236}">
                <a16:creationId xmlns:a16="http://schemas.microsoft.com/office/drawing/2014/main" id="{CA6093D0-A2EA-45D4-98C3-C0E56B1206AF}"/>
              </a:ext>
            </a:extLst>
          </p:cNvPr>
          <p:cNvSpPr/>
          <p:nvPr/>
        </p:nvSpPr>
        <p:spPr>
          <a:xfrm flipH="1">
            <a:off x="8921190" y="3269166"/>
            <a:ext cx="2691307" cy="1741669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599" h="1741669">
                <a:moveTo>
                  <a:pt x="2077330" y="0"/>
                </a:moveTo>
                <a:lnTo>
                  <a:pt x="0" y="1026376"/>
                </a:lnTo>
                <a:lnTo>
                  <a:pt x="0" y="1741669"/>
                </a:lnTo>
                <a:lnTo>
                  <a:pt x="2072044" y="696385"/>
                </a:lnTo>
                <a:cubicBezTo>
                  <a:pt x="2075186" y="344451"/>
                  <a:pt x="2083615" y="351934"/>
                  <a:pt x="2077330" y="0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75000"/>
                </a:schemeClr>
              </a:gs>
              <a:gs pos="100000">
                <a:schemeClr val="accent4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106B1D74-286A-47A9-B897-8DDC5BB728D0}"/>
              </a:ext>
            </a:extLst>
          </p:cNvPr>
          <p:cNvSpPr/>
          <p:nvPr/>
        </p:nvSpPr>
        <p:spPr>
          <a:xfrm flipH="1">
            <a:off x="8921190" y="4317185"/>
            <a:ext cx="2691307" cy="1741669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599" h="1741669">
                <a:moveTo>
                  <a:pt x="2077330" y="0"/>
                </a:moveTo>
                <a:lnTo>
                  <a:pt x="0" y="1026376"/>
                </a:lnTo>
                <a:lnTo>
                  <a:pt x="0" y="1741669"/>
                </a:lnTo>
                <a:lnTo>
                  <a:pt x="2072044" y="696385"/>
                </a:lnTo>
                <a:cubicBezTo>
                  <a:pt x="2075186" y="344451"/>
                  <a:pt x="2083615" y="351934"/>
                  <a:pt x="2077330" y="0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75000"/>
                </a:schemeClr>
              </a:gs>
              <a:gs pos="100000">
                <a:schemeClr val="accent4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F122EEF8-80AD-427A-A9B4-2671D5D9F8C2}"/>
              </a:ext>
            </a:extLst>
          </p:cNvPr>
          <p:cNvSpPr/>
          <p:nvPr/>
        </p:nvSpPr>
        <p:spPr>
          <a:xfrm>
            <a:off x="5985128" y="3269166"/>
            <a:ext cx="2691307" cy="1741669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599" h="1741669">
                <a:moveTo>
                  <a:pt x="2077330" y="0"/>
                </a:moveTo>
                <a:lnTo>
                  <a:pt x="0" y="1026376"/>
                </a:lnTo>
                <a:lnTo>
                  <a:pt x="0" y="1741669"/>
                </a:lnTo>
                <a:lnTo>
                  <a:pt x="2072044" y="696385"/>
                </a:lnTo>
                <a:cubicBezTo>
                  <a:pt x="2075186" y="344451"/>
                  <a:pt x="2083615" y="351934"/>
                  <a:pt x="2077330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E2FA294B-E145-4612-B9C0-079D69699F27}"/>
              </a:ext>
            </a:extLst>
          </p:cNvPr>
          <p:cNvSpPr/>
          <p:nvPr/>
        </p:nvSpPr>
        <p:spPr>
          <a:xfrm>
            <a:off x="5985128" y="4317185"/>
            <a:ext cx="2691307" cy="1741669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599" h="1741669">
                <a:moveTo>
                  <a:pt x="2077330" y="0"/>
                </a:moveTo>
                <a:lnTo>
                  <a:pt x="0" y="1026376"/>
                </a:lnTo>
                <a:lnTo>
                  <a:pt x="0" y="1741669"/>
                </a:lnTo>
                <a:lnTo>
                  <a:pt x="2072044" y="696385"/>
                </a:lnTo>
                <a:cubicBezTo>
                  <a:pt x="2075186" y="344451"/>
                  <a:pt x="2083615" y="351934"/>
                  <a:pt x="2077330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5E9B853F-3BE4-41BD-8129-4AB6C2C91DD6}"/>
              </a:ext>
            </a:extLst>
          </p:cNvPr>
          <p:cNvSpPr/>
          <p:nvPr/>
        </p:nvSpPr>
        <p:spPr>
          <a:xfrm>
            <a:off x="5985126" y="3255661"/>
            <a:ext cx="2691309" cy="720080"/>
          </a:xfrm>
          <a:prstGeom prst="rect">
            <a:avLst/>
          </a:pr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5F9D7A2-E77A-4493-BBED-39E9B72493E3}"/>
              </a:ext>
            </a:extLst>
          </p:cNvPr>
          <p:cNvSpPr/>
          <p:nvPr/>
        </p:nvSpPr>
        <p:spPr>
          <a:xfrm>
            <a:off x="5985126" y="4290753"/>
            <a:ext cx="2691309" cy="720080"/>
          </a:xfrm>
          <a:prstGeom prst="rect">
            <a:avLst/>
          </a:pr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6C77C708-6F42-4E37-A44B-DEF9B2B41F65}"/>
              </a:ext>
            </a:extLst>
          </p:cNvPr>
          <p:cNvSpPr/>
          <p:nvPr/>
        </p:nvSpPr>
        <p:spPr>
          <a:xfrm>
            <a:off x="5985126" y="5338772"/>
            <a:ext cx="2691309" cy="720080"/>
          </a:xfrm>
          <a:prstGeom prst="rect">
            <a:avLst/>
          </a:pr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FB9361B6-B30E-4394-859B-F01E95888BAB}"/>
              </a:ext>
            </a:extLst>
          </p:cNvPr>
          <p:cNvSpPr/>
          <p:nvPr/>
        </p:nvSpPr>
        <p:spPr>
          <a:xfrm>
            <a:off x="8921189" y="3255661"/>
            <a:ext cx="2691309" cy="7200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6E4A7F6E-E907-4E4E-8E55-DA09E3F85053}"/>
              </a:ext>
            </a:extLst>
          </p:cNvPr>
          <p:cNvSpPr/>
          <p:nvPr/>
        </p:nvSpPr>
        <p:spPr>
          <a:xfrm>
            <a:off x="8921189" y="4290753"/>
            <a:ext cx="2691309" cy="7200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506AB499-A405-4A6C-979F-204860641A37}"/>
              </a:ext>
            </a:extLst>
          </p:cNvPr>
          <p:cNvSpPr/>
          <p:nvPr/>
        </p:nvSpPr>
        <p:spPr>
          <a:xfrm>
            <a:off x="8921189" y="5338772"/>
            <a:ext cx="2691309" cy="7200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DB3B043-F295-46D7-A5E4-6D822982C665}"/>
              </a:ext>
            </a:extLst>
          </p:cNvPr>
          <p:cNvSpPr txBox="1"/>
          <p:nvPr/>
        </p:nvSpPr>
        <p:spPr>
          <a:xfrm>
            <a:off x="2747173" y="2697822"/>
            <a:ext cx="297735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Donut 20">
            <a:extLst>
              <a:ext uri="{FF2B5EF4-FFF2-40B4-BE49-F238E27FC236}">
                <a16:creationId xmlns:a16="http://schemas.microsoft.com/office/drawing/2014/main" id="{B5F58E5A-B588-4EA9-B12D-7B0C3449CCD3}"/>
              </a:ext>
            </a:extLst>
          </p:cNvPr>
          <p:cNvSpPr/>
          <p:nvPr/>
        </p:nvSpPr>
        <p:spPr>
          <a:xfrm>
            <a:off x="2962049" y="4084022"/>
            <a:ext cx="851307" cy="851307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" name="Donut 21">
            <a:extLst>
              <a:ext uri="{FF2B5EF4-FFF2-40B4-BE49-F238E27FC236}">
                <a16:creationId xmlns:a16="http://schemas.microsoft.com/office/drawing/2014/main" id="{EDBAAA5E-B0E3-4622-8804-978AFD75684A}"/>
              </a:ext>
            </a:extLst>
          </p:cNvPr>
          <p:cNvSpPr/>
          <p:nvPr/>
        </p:nvSpPr>
        <p:spPr>
          <a:xfrm>
            <a:off x="4465322" y="4084022"/>
            <a:ext cx="851307" cy="85130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8DB0A29-EF71-447E-BF39-0687E7A2912F}"/>
              </a:ext>
            </a:extLst>
          </p:cNvPr>
          <p:cNvSpPr txBox="1"/>
          <p:nvPr/>
        </p:nvSpPr>
        <p:spPr>
          <a:xfrm>
            <a:off x="2797288" y="5013110"/>
            <a:ext cx="11808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Option A</a:t>
            </a:r>
            <a:endParaRPr lang="ko-KR" altLang="en-US" sz="14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21459F7-B29A-4902-A93B-027409840A62}"/>
              </a:ext>
            </a:extLst>
          </p:cNvPr>
          <p:cNvSpPr txBox="1"/>
          <p:nvPr/>
        </p:nvSpPr>
        <p:spPr>
          <a:xfrm>
            <a:off x="4300561" y="5013110"/>
            <a:ext cx="11808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Option B</a:t>
            </a:r>
            <a:endParaRPr lang="ko-KR" altLang="en-US" sz="1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ACA2350-1612-43EF-B71B-C0FAD83B4020}"/>
              </a:ext>
            </a:extLst>
          </p:cNvPr>
          <p:cNvSpPr txBox="1"/>
          <p:nvPr/>
        </p:nvSpPr>
        <p:spPr>
          <a:xfrm>
            <a:off x="3972976" y="2121758"/>
            <a:ext cx="17515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1C5648C-0FE9-4A38-883D-09A32E44C220}"/>
              </a:ext>
            </a:extLst>
          </p:cNvPr>
          <p:cNvSpPr txBox="1"/>
          <p:nvPr/>
        </p:nvSpPr>
        <p:spPr>
          <a:xfrm>
            <a:off x="2703638" y="2067612"/>
            <a:ext cx="1269337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52%</a:t>
            </a:r>
            <a:endParaRPr lang="ko-KR" altLang="en-US" sz="40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BFFD7FC-6063-45F5-9D38-77721421C388}"/>
              </a:ext>
            </a:extLst>
          </p:cNvPr>
          <p:cNvSpPr txBox="1"/>
          <p:nvPr/>
        </p:nvSpPr>
        <p:spPr>
          <a:xfrm>
            <a:off x="2747173" y="1757771"/>
            <a:ext cx="192473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04A802A-399C-48AD-9D25-4BCAF73F9CB1}"/>
              </a:ext>
            </a:extLst>
          </p:cNvPr>
          <p:cNvSpPr txBox="1"/>
          <p:nvPr/>
        </p:nvSpPr>
        <p:spPr>
          <a:xfrm>
            <a:off x="2747173" y="5317393"/>
            <a:ext cx="29773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r>
              <a:rPr lang="en-US" altLang="ko-KR" sz="1200" dirty="0">
                <a:solidFill>
                  <a:srgbClr val="262626"/>
                </a:solidFill>
              </a:rPr>
              <a:t>Easy to change colors, photos and Text.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" name="Text Placeholder 12">
            <a:extLst>
              <a:ext uri="{FF2B5EF4-FFF2-40B4-BE49-F238E27FC236}">
                <a16:creationId xmlns:a16="http://schemas.microsoft.com/office/drawing/2014/main" id="{DB4C84A5-265C-4920-AA2A-0C3508AE6CCA}"/>
              </a:ext>
            </a:extLst>
          </p:cNvPr>
          <p:cNvSpPr txBox="1">
            <a:spLocks/>
          </p:cNvSpPr>
          <p:nvPr/>
        </p:nvSpPr>
        <p:spPr>
          <a:xfrm>
            <a:off x="6726459" y="3382437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 Placeholder 12">
            <a:extLst>
              <a:ext uri="{FF2B5EF4-FFF2-40B4-BE49-F238E27FC236}">
                <a16:creationId xmlns:a16="http://schemas.microsoft.com/office/drawing/2014/main" id="{13837B09-1EB9-442D-921F-BF406CBCA0BD}"/>
              </a:ext>
            </a:extLst>
          </p:cNvPr>
          <p:cNvSpPr txBox="1">
            <a:spLocks/>
          </p:cNvSpPr>
          <p:nvPr/>
        </p:nvSpPr>
        <p:spPr>
          <a:xfrm>
            <a:off x="6726459" y="4417529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" name="Text Placeholder 12">
            <a:extLst>
              <a:ext uri="{FF2B5EF4-FFF2-40B4-BE49-F238E27FC236}">
                <a16:creationId xmlns:a16="http://schemas.microsoft.com/office/drawing/2014/main" id="{1EA65F38-52A9-4112-B291-5F0C0AA6DD82}"/>
              </a:ext>
            </a:extLst>
          </p:cNvPr>
          <p:cNvSpPr txBox="1">
            <a:spLocks/>
          </p:cNvSpPr>
          <p:nvPr/>
        </p:nvSpPr>
        <p:spPr>
          <a:xfrm>
            <a:off x="6726459" y="5465548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 Placeholder 12">
            <a:extLst>
              <a:ext uri="{FF2B5EF4-FFF2-40B4-BE49-F238E27FC236}">
                <a16:creationId xmlns:a16="http://schemas.microsoft.com/office/drawing/2014/main" id="{267425E4-8C63-4667-A8C3-EAA518B613F3}"/>
              </a:ext>
            </a:extLst>
          </p:cNvPr>
          <p:cNvSpPr txBox="1">
            <a:spLocks/>
          </p:cNvSpPr>
          <p:nvPr/>
        </p:nvSpPr>
        <p:spPr>
          <a:xfrm>
            <a:off x="9669773" y="3379009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3" name="Text Placeholder 12">
            <a:extLst>
              <a:ext uri="{FF2B5EF4-FFF2-40B4-BE49-F238E27FC236}">
                <a16:creationId xmlns:a16="http://schemas.microsoft.com/office/drawing/2014/main" id="{18F36B46-D44D-4B46-AB5C-FFAFBFCC9CED}"/>
              </a:ext>
            </a:extLst>
          </p:cNvPr>
          <p:cNvSpPr txBox="1">
            <a:spLocks/>
          </p:cNvSpPr>
          <p:nvPr/>
        </p:nvSpPr>
        <p:spPr>
          <a:xfrm>
            <a:off x="9669773" y="4414101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4" name="Text Placeholder 12">
            <a:extLst>
              <a:ext uri="{FF2B5EF4-FFF2-40B4-BE49-F238E27FC236}">
                <a16:creationId xmlns:a16="http://schemas.microsoft.com/office/drawing/2014/main" id="{DB2E0EDF-650F-4043-B283-D703F4D6EB67}"/>
              </a:ext>
            </a:extLst>
          </p:cNvPr>
          <p:cNvSpPr txBox="1">
            <a:spLocks/>
          </p:cNvSpPr>
          <p:nvPr/>
        </p:nvSpPr>
        <p:spPr>
          <a:xfrm>
            <a:off x="9669773" y="5462120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D38EC2AD-4F0A-4761-BEFB-F638C0B667BF}"/>
              </a:ext>
            </a:extLst>
          </p:cNvPr>
          <p:cNvSpPr/>
          <p:nvPr/>
        </p:nvSpPr>
        <p:spPr>
          <a:xfrm>
            <a:off x="8298342" y="1854287"/>
            <a:ext cx="962219" cy="962219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6" name="Round Same Side Corner Rectangle 11">
            <a:extLst>
              <a:ext uri="{FF2B5EF4-FFF2-40B4-BE49-F238E27FC236}">
                <a16:creationId xmlns:a16="http://schemas.microsoft.com/office/drawing/2014/main" id="{DD149C4B-148A-4A6D-95DE-0A4D531238BE}"/>
              </a:ext>
            </a:extLst>
          </p:cNvPr>
          <p:cNvSpPr>
            <a:spLocks noChangeAspect="1"/>
          </p:cNvSpPr>
          <p:nvPr/>
        </p:nvSpPr>
        <p:spPr>
          <a:xfrm rot="9900000">
            <a:off x="6226972" y="4487676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ed Rectangle 27">
            <a:extLst>
              <a:ext uri="{FF2B5EF4-FFF2-40B4-BE49-F238E27FC236}">
                <a16:creationId xmlns:a16="http://schemas.microsoft.com/office/drawing/2014/main" id="{34BFF2B5-6BED-40BB-AEE5-C0E5A49FDA91}"/>
              </a:ext>
            </a:extLst>
          </p:cNvPr>
          <p:cNvSpPr/>
          <p:nvPr/>
        </p:nvSpPr>
        <p:spPr>
          <a:xfrm>
            <a:off x="6217447" y="3488603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ounded Rectangle 7">
            <a:extLst>
              <a:ext uri="{FF2B5EF4-FFF2-40B4-BE49-F238E27FC236}">
                <a16:creationId xmlns:a16="http://schemas.microsoft.com/office/drawing/2014/main" id="{94E7FC21-5EF4-4971-A568-0B53B3751242}"/>
              </a:ext>
            </a:extLst>
          </p:cNvPr>
          <p:cNvSpPr/>
          <p:nvPr/>
        </p:nvSpPr>
        <p:spPr>
          <a:xfrm>
            <a:off x="9196184" y="3447847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Block Arc 10">
            <a:extLst>
              <a:ext uri="{FF2B5EF4-FFF2-40B4-BE49-F238E27FC236}">
                <a16:creationId xmlns:a16="http://schemas.microsoft.com/office/drawing/2014/main" id="{6409C05B-46C4-43A1-A8E8-4B462C2BCF37}"/>
              </a:ext>
            </a:extLst>
          </p:cNvPr>
          <p:cNvSpPr/>
          <p:nvPr/>
        </p:nvSpPr>
        <p:spPr>
          <a:xfrm>
            <a:off x="9141912" y="4509699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Round Same Side Corner Rectangle 36">
            <a:extLst>
              <a:ext uri="{FF2B5EF4-FFF2-40B4-BE49-F238E27FC236}">
                <a16:creationId xmlns:a16="http://schemas.microsoft.com/office/drawing/2014/main" id="{EA192C13-BE59-4AAB-A142-77B9DAA36C29}"/>
              </a:ext>
            </a:extLst>
          </p:cNvPr>
          <p:cNvSpPr>
            <a:spLocks noChangeAspect="1"/>
          </p:cNvSpPr>
          <p:nvPr/>
        </p:nvSpPr>
        <p:spPr>
          <a:xfrm>
            <a:off x="9159665" y="5569507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Oval 21">
            <a:extLst>
              <a:ext uri="{FF2B5EF4-FFF2-40B4-BE49-F238E27FC236}">
                <a16:creationId xmlns:a16="http://schemas.microsoft.com/office/drawing/2014/main" id="{61DC63B8-3C1E-47F8-B607-96E8F2313C2F}"/>
              </a:ext>
            </a:extLst>
          </p:cNvPr>
          <p:cNvSpPr>
            <a:spLocks noChangeAspect="1"/>
          </p:cNvSpPr>
          <p:nvPr/>
        </p:nvSpPr>
        <p:spPr>
          <a:xfrm>
            <a:off x="6211713" y="5533502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Rounded Rectangle 5">
            <a:extLst>
              <a:ext uri="{FF2B5EF4-FFF2-40B4-BE49-F238E27FC236}">
                <a16:creationId xmlns:a16="http://schemas.microsoft.com/office/drawing/2014/main" id="{7C4218A0-9D8E-46E8-AABA-C565433E4108}"/>
              </a:ext>
            </a:extLst>
          </p:cNvPr>
          <p:cNvSpPr/>
          <p:nvPr/>
        </p:nvSpPr>
        <p:spPr>
          <a:xfrm flipH="1">
            <a:off x="3187392" y="4353848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Rectangle 130">
            <a:extLst>
              <a:ext uri="{FF2B5EF4-FFF2-40B4-BE49-F238E27FC236}">
                <a16:creationId xmlns:a16="http://schemas.microsoft.com/office/drawing/2014/main" id="{0BAF9F9B-A3B9-4B0C-B46B-68A3678FF49A}"/>
              </a:ext>
            </a:extLst>
          </p:cNvPr>
          <p:cNvSpPr/>
          <p:nvPr/>
        </p:nvSpPr>
        <p:spPr>
          <a:xfrm>
            <a:off x="4704239" y="4345389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46" name="Graphic 5338">
            <a:extLst>
              <a:ext uri="{FF2B5EF4-FFF2-40B4-BE49-F238E27FC236}">
                <a16:creationId xmlns:a16="http://schemas.microsoft.com/office/drawing/2014/main" id="{B67F433B-63F0-4542-8229-78D1860DD427}"/>
              </a:ext>
            </a:extLst>
          </p:cNvPr>
          <p:cNvGrpSpPr/>
          <p:nvPr/>
        </p:nvGrpSpPr>
        <p:grpSpPr>
          <a:xfrm>
            <a:off x="8502008" y="2056907"/>
            <a:ext cx="589760" cy="537992"/>
            <a:chOff x="6273521" y="3976679"/>
            <a:chExt cx="1106805" cy="1009650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C9F39FE-9FF5-49DD-82DA-FC817AB3E7E2}"/>
                </a:ext>
              </a:extLst>
            </p:cNvPr>
            <p:cNvSpPr/>
            <p:nvPr/>
          </p:nvSpPr>
          <p:spPr>
            <a:xfrm>
              <a:off x="6273521" y="3976679"/>
              <a:ext cx="1009651" cy="1009650"/>
            </a:xfrm>
            <a:custGeom>
              <a:avLst/>
              <a:gdLst>
                <a:gd name="connsiteX0" fmla="*/ 992981 w 1009650"/>
                <a:gd name="connsiteY0" fmla="*/ 507206 h 1009650"/>
                <a:gd name="connsiteX1" fmla="*/ 507206 w 1009650"/>
                <a:gd name="connsiteY1" fmla="*/ 992981 h 1009650"/>
                <a:gd name="connsiteX2" fmla="*/ 21431 w 1009650"/>
                <a:gd name="connsiteY2" fmla="*/ 507206 h 1009650"/>
                <a:gd name="connsiteX3" fmla="*/ 507206 w 1009650"/>
                <a:gd name="connsiteY3" fmla="*/ 21431 h 1009650"/>
                <a:gd name="connsiteX4" fmla="*/ 992981 w 1009650"/>
                <a:gd name="connsiteY4" fmla="*/ 507206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9650" h="1009650">
                  <a:moveTo>
                    <a:pt x="992981" y="507206"/>
                  </a:moveTo>
                  <a:cubicBezTo>
                    <a:pt x="992981" y="775492"/>
                    <a:pt x="775492" y="992981"/>
                    <a:pt x="507206" y="992981"/>
                  </a:cubicBezTo>
                  <a:cubicBezTo>
                    <a:pt x="238920" y="992981"/>
                    <a:pt x="21431" y="775492"/>
                    <a:pt x="21431" y="507206"/>
                  </a:cubicBezTo>
                  <a:cubicBezTo>
                    <a:pt x="21431" y="238920"/>
                    <a:pt x="238920" y="21431"/>
                    <a:pt x="507206" y="21431"/>
                  </a:cubicBezTo>
                  <a:cubicBezTo>
                    <a:pt x="775492" y="21431"/>
                    <a:pt x="992981" y="238920"/>
                    <a:pt x="992981" y="507206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445F2DF-9320-4450-934B-5041CF4D4691}"/>
                </a:ext>
              </a:extLst>
            </p:cNvPr>
            <p:cNvSpPr/>
            <p:nvPr/>
          </p:nvSpPr>
          <p:spPr>
            <a:xfrm>
              <a:off x="6408775" y="4110979"/>
              <a:ext cx="971551" cy="742950"/>
            </a:xfrm>
            <a:custGeom>
              <a:avLst/>
              <a:gdLst>
                <a:gd name="connsiteX0" fmla="*/ 909161 w 971550"/>
                <a:gd name="connsiteY0" fmla="*/ 312896 h 742950"/>
                <a:gd name="connsiteX1" fmla="*/ 718661 w 971550"/>
                <a:gd name="connsiteY1" fmla="*/ 322421 h 742950"/>
                <a:gd name="connsiteX2" fmla="*/ 371951 w 971550"/>
                <a:gd name="connsiteY2" fmla="*/ 21431 h 742950"/>
                <a:gd name="connsiteX3" fmla="*/ 21431 w 971550"/>
                <a:gd name="connsiteY3" fmla="*/ 371951 h 742950"/>
                <a:gd name="connsiteX4" fmla="*/ 371951 w 971550"/>
                <a:gd name="connsiteY4" fmla="*/ 722471 h 742950"/>
                <a:gd name="connsiteX5" fmla="*/ 718661 w 971550"/>
                <a:gd name="connsiteY5" fmla="*/ 422434 h 742950"/>
                <a:gd name="connsiteX6" fmla="*/ 909161 w 971550"/>
                <a:gd name="connsiteY6" fmla="*/ 431959 h 742950"/>
                <a:gd name="connsiteX7" fmla="*/ 959644 w 971550"/>
                <a:gd name="connsiteY7" fmla="*/ 371951 h 742950"/>
                <a:gd name="connsiteX8" fmla="*/ 909161 w 971550"/>
                <a:gd name="connsiteY8" fmla="*/ 312896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1550" h="742950">
                  <a:moveTo>
                    <a:pt x="909161" y="312896"/>
                  </a:moveTo>
                  <a:lnTo>
                    <a:pt x="718661" y="322421"/>
                  </a:lnTo>
                  <a:cubicBezTo>
                    <a:pt x="693896" y="151924"/>
                    <a:pt x="548164" y="21431"/>
                    <a:pt x="371951" y="21431"/>
                  </a:cubicBezTo>
                  <a:cubicBezTo>
                    <a:pt x="178594" y="21431"/>
                    <a:pt x="21431" y="178594"/>
                    <a:pt x="21431" y="371951"/>
                  </a:cubicBezTo>
                  <a:cubicBezTo>
                    <a:pt x="21431" y="565309"/>
                    <a:pt x="178594" y="722471"/>
                    <a:pt x="371951" y="722471"/>
                  </a:cubicBezTo>
                  <a:cubicBezTo>
                    <a:pt x="548164" y="722471"/>
                    <a:pt x="694849" y="591979"/>
                    <a:pt x="718661" y="422434"/>
                  </a:cubicBezTo>
                  <a:lnTo>
                    <a:pt x="909161" y="431959"/>
                  </a:lnTo>
                  <a:cubicBezTo>
                    <a:pt x="936784" y="431959"/>
                    <a:pt x="959644" y="399574"/>
                    <a:pt x="959644" y="371951"/>
                  </a:cubicBezTo>
                  <a:cubicBezTo>
                    <a:pt x="959644" y="344329"/>
                    <a:pt x="936784" y="312896"/>
                    <a:pt x="909161" y="312896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A29C0BA-AC89-4F60-A938-80D5251D8E24}"/>
                </a:ext>
              </a:extLst>
            </p:cNvPr>
            <p:cNvSpPr/>
            <p:nvPr/>
          </p:nvSpPr>
          <p:spPr>
            <a:xfrm>
              <a:off x="6481160" y="4184325"/>
              <a:ext cx="590551" cy="590549"/>
            </a:xfrm>
            <a:custGeom>
              <a:avLst/>
              <a:gdLst>
                <a:gd name="connsiteX0" fmla="*/ 577691 w 590550"/>
                <a:gd name="connsiteY0" fmla="*/ 299561 h 590550"/>
                <a:gd name="connsiteX1" fmla="*/ 299561 w 590550"/>
                <a:gd name="connsiteY1" fmla="*/ 577691 h 590550"/>
                <a:gd name="connsiteX2" fmla="*/ 21431 w 590550"/>
                <a:gd name="connsiteY2" fmla="*/ 299561 h 590550"/>
                <a:gd name="connsiteX3" fmla="*/ 299561 w 590550"/>
                <a:gd name="connsiteY3" fmla="*/ 21431 h 590550"/>
                <a:gd name="connsiteX4" fmla="*/ 577691 w 590550"/>
                <a:gd name="connsiteY4" fmla="*/ 299561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590550">
                  <a:moveTo>
                    <a:pt x="577691" y="299561"/>
                  </a:moveTo>
                  <a:cubicBezTo>
                    <a:pt x="577691" y="453168"/>
                    <a:pt x="453168" y="577691"/>
                    <a:pt x="299561" y="577691"/>
                  </a:cubicBezTo>
                  <a:cubicBezTo>
                    <a:pt x="145954" y="577691"/>
                    <a:pt x="21431" y="453168"/>
                    <a:pt x="21431" y="299561"/>
                  </a:cubicBezTo>
                  <a:cubicBezTo>
                    <a:pt x="21431" y="145954"/>
                    <a:pt x="145954" y="21431"/>
                    <a:pt x="299561" y="21431"/>
                  </a:cubicBezTo>
                  <a:cubicBezTo>
                    <a:pt x="453168" y="21431"/>
                    <a:pt x="577691" y="145954"/>
                    <a:pt x="577691" y="29956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8571491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64F114B5-BF08-46FB-880A-2EB8C212F8E7}"/>
              </a:ext>
            </a:extLst>
          </p:cNvPr>
          <p:cNvSpPr/>
          <p:nvPr/>
        </p:nvSpPr>
        <p:spPr>
          <a:xfrm>
            <a:off x="1" y="0"/>
            <a:ext cx="4868173" cy="6858000"/>
          </a:xfrm>
          <a:custGeom>
            <a:avLst/>
            <a:gdLst>
              <a:gd name="connsiteX0" fmla="*/ 0 w 4868173"/>
              <a:gd name="connsiteY0" fmla="*/ 0 h 6858000"/>
              <a:gd name="connsiteX1" fmla="*/ 4868173 w 4868173"/>
              <a:gd name="connsiteY1" fmla="*/ 0 h 6858000"/>
              <a:gd name="connsiteX2" fmla="*/ 2126832 w 4868173"/>
              <a:gd name="connsiteY2" fmla="*/ 6858000 h 6858000"/>
              <a:gd name="connsiteX3" fmla="*/ 0 w 486817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68173" h="6858000">
                <a:moveTo>
                  <a:pt x="0" y="0"/>
                </a:moveTo>
                <a:lnTo>
                  <a:pt x="4868173" y="0"/>
                </a:lnTo>
                <a:lnTo>
                  <a:pt x="212683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5693335" y="450082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Agenda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EA5F8CF-EB57-4958-A812-E545D84B5A02}"/>
              </a:ext>
            </a:extLst>
          </p:cNvPr>
          <p:cNvGrpSpPr/>
          <p:nvPr/>
        </p:nvGrpSpPr>
        <p:grpSpPr>
          <a:xfrm>
            <a:off x="5223449" y="1589756"/>
            <a:ext cx="5279051" cy="997079"/>
            <a:chOff x="5999092" y="1555203"/>
            <a:chExt cx="5279051" cy="997079"/>
          </a:xfrm>
        </p:grpSpPr>
        <p:sp>
          <p:nvSpPr>
            <p:cNvPr id="8" name="TextBox 7"/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999092" y="1555203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cs typeface="Arial" pitchFamily="34" charset="0"/>
                </a:rPr>
                <a:t>01</a:t>
              </a:r>
              <a:endParaRPr lang="ko-KR" altLang="en-US" sz="3600" b="1" dirty="0">
                <a:cs typeface="Arial" pitchFamily="34" charset="0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8464A061-4D0C-4603-9DE2-0D5C5BC3E7BF}"/>
              </a:ext>
            </a:extLst>
          </p:cNvPr>
          <p:cNvSpPr txBox="1"/>
          <p:nvPr/>
        </p:nvSpPr>
        <p:spPr>
          <a:xfrm>
            <a:off x="224495" y="1255498"/>
            <a:ext cx="351732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Education</a:t>
            </a:r>
            <a:endParaRPr lang="ko-KR" altLang="en-US" sz="4800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9D99326-936C-4507-A5D7-D631E5FA9D40}"/>
              </a:ext>
            </a:extLst>
          </p:cNvPr>
          <p:cNvSpPr txBox="1"/>
          <p:nvPr/>
        </p:nvSpPr>
        <p:spPr>
          <a:xfrm>
            <a:off x="224495" y="1919667"/>
            <a:ext cx="351732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Plan</a:t>
            </a:r>
            <a:endParaRPr lang="ko-KR" altLang="en-US" sz="4800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81B1AF1-BC90-4869-AB00-D096A1DE7AE0}"/>
              </a:ext>
            </a:extLst>
          </p:cNvPr>
          <p:cNvGrpSpPr/>
          <p:nvPr/>
        </p:nvGrpSpPr>
        <p:grpSpPr>
          <a:xfrm>
            <a:off x="370794" y="269613"/>
            <a:ext cx="2677275" cy="813234"/>
            <a:chOff x="6442698" y="4204191"/>
            <a:chExt cx="3262908" cy="991122"/>
          </a:xfrm>
          <a:solidFill>
            <a:schemeClr val="accent1">
              <a:lumMod val="75000"/>
            </a:schemeClr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9537C9B-F0D6-4BAA-855F-DC44649A7856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6D1712D-DD7F-4C81-BE99-6D774160C6FB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BAFCC83-BD40-4E6C-9664-0C001449FABC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D3B33EBF-0933-4697-8FDB-4428AC355DB9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D061A65A-E74A-440B-AB67-F05D86E4DA27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ectangle: Rounded Corners 23">
                <a:extLst>
                  <a:ext uri="{FF2B5EF4-FFF2-40B4-BE49-F238E27FC236}">
                    <a16:creationId xmlns:a16="http://schemas.microsoft.com/office/drawing/2014/main" id="{6B1FB76F-43C5-44B4-B14B-1A428B301A36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C11F8C7-1CD1-4C7A-A272-0A5C754C1147}"/>
              </a:ext>
            </a:extLst>
          </p:cNvPr>
          <p:cNvGrpSpPr/>
          <p:nvPr/>
        </p:nvGrpSpPr>
        <p:grpSpPr>
          <a:xfrm>
            <a:off x="4753565" y="2803179"/>
            <a:ext cx="5279051" cy="997079"/>
            <a:chOff x="5999092" y="1555203"/>
            <a:chExt cx="5279051" cy="99707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7A77F05-BF4D-4D74-B789-7717A3814F1A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448CA0A5-A571-4EFA-BFCC-7BA48C5C620B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97006DBC-DF5A-4E9E-9BF8-2CEF49917F1C}"/>
                </a:ext>
              </a:extLst>
            </p:cNvPr>
            <p:cNvSpPr txBox="1"/>
            <p:nvPr/>
          </p:nvSpPr>
          <p:spPr>
            <a:xfrm>
              <a:off x="5999092" y="1555203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cs typeface="Arial" pitchFamily="34" charset="0"/>
                </a:rPr>
                <a:t>02</a:t>
              </a:r>
              <a:endParaRPr lang="ko-KR" altLang="en-US" sz="3600" b="1" dirty="0">
                <a:cs typeface="Arial" pitchFamily="34" charset="0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7D868B60-6ADB-4C77-A4B3-5A8E54EA45CD}"/>
              </a:ext>
            </a:extLst>
          </p:cNvPr>
          <p:cNvGrpSpPr/>
          <p:nvPr/>
        </p:nvGrpSpPr>
        <p:grpSpPr>
          <a:xfrm>
            <a:off x="4283681" y="4016602"/>
            <a:ext cx="5279051" cy="997079"/>
            <a:chOff x="5999092" y="1555203"/>
            <a:chExt cx="5279051" cy="997079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B34B442B-F03F-434B-9D99-11FC2FE9EE89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EFE9869F-753F-4A51-B57B-3F7ADDB61784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78CBDD7A-B997-4592-BC53-8B38F7A8DB3C}"/>
                </a:ext>
              </a:extLst>
            </p:cNvPr>
            <p:cNvSpPr txBox="1"/>
            <p:nvPr/>
          </p:nvSpPr>
          <p:spPr>
            <a:xfrm>
              <a:off x="5999092" y="1555203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cs typeface="Arial" pitchFamily="34" charset="0"/>
                </a:rPr>
                <a:t>03</a:t>
              </a:r>
              <a:endParaRPr lang="ko-KR" altLang="en-US" sz="3600" b="1" dirty="0">
                <a:cs typeface="Arial" pitchFamily="34" charset="0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5604C525-5794-4C78-8AEE-8BE73356A4C7}"/>
              </a:ext>
            </a:extLst>
          </p:cNvPr>
          <p:cNvGrpSpPr/>
          <p:nvPr/>
        </p:nvGrpSpPr>
        <p:grpSpPr>
          <a:xfrm>
            <a:off x="3813797" y="5230026"/>
            <a:ext cx="5279051" cy="997079"/>
            <a:chOff x="5999092" y="1555203"/>
            <a:chExt cx="5279051" cy="997079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F8BE6DAD-A8B8-45C0-A09A-7239F35989EC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E2E89BE-BCF0-47B8-B475-F454BADF5AD5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B47E03FC-FBD7-46D9-B960-27230C6FFAD6}"/>
                </a:ext>
              </a:extLst>
            </p:cNvPr>
            <p:cNvSpPr txBox="1"/>
            <p:nvPr/>
          </p:nvSpPr>
          <p:spPr>
            <a:xfrm>
              <a:off x="5999092" y="1555203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cs typeface="Arial" pitchFamily="34" charset="0"/>
                </a:rPr>
                <a:t>04</a:t>
              </a:r>
              <a:endParaRPr lang="ko-KR" altLang="en-US" sz="3600" b="1" dirty="0">
                <a:cs typeface="Arial" pitchFamily="34" charset="0"/>
              </a:endParaRPr>
            </a:p>
          </p:txBody>
        </p:sp>
      </p:grp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3AEFA7AC-34B4-45A5-BE3F-7C686A56B498}"/>
              </a:ext>
            </a:extLst>
          </p:cNvPr>
          <p:cNvCxnSpPr>
            <a:cxnSpLocks/>
          </p:cNvCxnSpPr>
          <p:nvPr/>
        </p:nvCxnSpPr>
        <p:spPr>
          <a:xfrm flipH="1">
            <a:off x="10945789" y="4140745"/>
            <a:ext cx="1001829" cy="2528035"/>
          </a:xfrm>
          <a:prstGeom prst="line">
            <a:avLst/>
          </a:prstGeom>
          <a:ln w="76200" cap="rnd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3" name="Straight Connector 722">
            <a:extLst>
              <a:ext uri="{FF2B5EF4-FFF2-40B4-BE49-F238E27FC236}">
                <a16:creationId xmlns:a16="http://schemas.microsoft.com/office/drawing/2014/main" id="{08DAAE6F-835C-44D8-A927-AA56CC07EDA3}"/>
              </a:ext>
            </a:extLst>
          </p:cNvPr>
          <p:cNvCxnSpPr>
            <a:cxnSpLocks/>
          </p:cNvCxnSpPr>
          <p:nvPr/>
        </p:nvCxnSpPr>
        <p:spPr>
          <a:xfrm flipH="1">
            <a:off x="1797103" y="4140745"/>
            <a:ext cx="1001829" cy="2528035"/>
          </a:xfrm>
          <a:prstGeom prst="line">
            <a:avLst/>
          </a:prstGeom>
          <a:ln w="762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4" name="Straight Connector 723">
            <a:extLst>
              <a:ext uri="{FF2B5EF4-FFF2-40B4-BE49-F238E27FC236}">
                <a16:creationId xmlns:a16="http://schemas.microsoft.com/office/drawing/2014/main" id="{9F276600-9B9D-4CAF-B10B-041D668C0848}"/>
              </a:ext>
            </a:extLst>
          </p:cNvPr>
          <p:cNvCxnSpPr>
            <a:cxnSpLocks/>
          </p:cNvCxnSpPr>
          <p:nvPr/>
        </p:nvCxnSpPr>
        <p:spPr>
          <a:xfrm flipH="1">
            <a:off x="1393342" y="4920916"/>
            <a:ext cx="679417" cy="1714456"/>
          </a:xfrm>
          <a:prstGeom prst="line">
            <a:avLst/>
          </a:prstGeom>
          <a:ln w="762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6" name="Straight Connector 725">
            <a:extLst>
              <a:ext uri="{FF2B5EF4-FFF2-40B4-BE49-F238E27FC236}">
                <a16:creationId xmlns:a16="http://schemas.microsoft.com/office/drawing/2014/main" id="{651915D1-9D71-4DBF-A0E7-F7F093CBD117}"/>
              </a:ext>
            </a:extLst>
          </p:cNvPr>
          <p:cNvCxnSpPr>
            <a:cxnSpLocks/>
          </p:cNvCxnSpPr>
          <p:nvPr/>
        </p:nvCxnSpPr>
        <p:spPr>
          <a:xfrm flipH="1">
            <a:off x="972424" y="5607124"/>
            <a:ext cx="402446" cy="1015544"/>
          </a:xfrm>
          <a:prstGeom prst="line">
            <a:avLst/>
          </a:prstGeom>
          <a:ln w="762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8" name="Straight Connector 727">
            <a:extLst>
              <a:ext uri="{FF2B5EF4-FFF2-40B4-BE49-F238E27FC236}">
                <a16:creationId xmlns:a16="http://schemas.microsoft.com/office/drawing/2014/main" id="{B394B36D-783E-4560-94FB-5F422257D671}"/>
              </a:ext>
            </a:extLst>
          </p:cNvPr>
          <p:cNvCxnSpPr>
            <a:cxnSpLocks/>
          </p:cNvCxnSpPr>
          <p:nvPr/>
        </p:nvCxnSpPr>
        <p:spPr>
          <a:xfrm flipH="1">
            <a:off x="10604895" y="5230026"/>
            <a:ext cx="575020" cy="1451018"/>
          </a:xfrm>
          <a:prstGeom prst="line">
            <a:avLst/>
          </a:prstGeom>
          <a:ln w="76200" cap="rnd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338484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907C7D6-AC0C-4311-A929-95356CB6ED9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43" name="차트 4">
            <a:extLst>
              <a:ext uri="{FF2B5EF4-FFF2-40B4-BE49-F238E27FC236}">
                <a16:creationId xmlns:a16="http://schemas.microsoft.com/office/drawing/2014/main" id="{ADEBDCFB-856D-4C88-A58A-CC42D54B96E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11224018"/>
              </p:ext>
            </p:extLst>
          </p:nvPr>
        </p:nvGraphicFramePr>
        <p:xfrm>
          <a:off x="7266455" y="2079930"/>
          <a:ext cx="3708000" cy="3361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4" name="Group 43">
            <a:extLst>
              <a:ext uri="{FF2B5EF4-FFF2-40B4-BE49-F238E27FC236}">
                <a16:creationId xmlns:a16="http://schemas.microsoft.com/office/drawing/2014/main" id="{28C8AD08-777C-4C11-9F68-C332834E4809}"/>
              </a:ext>
            </a:extLst>
          </p:cNvPr>
          <p:cNvGrpSpPr/>
          <p:nvPr/>
        </p:nvGrpSpPr>
        <p:grpSpPr>
          <a:xfrm>
            <a:off x="7761003" y="1657362"/>
            <a:ext cx="1009100" cy="4439755"/>
            <a:chOff x="4195688" y="1196752"/>
            <a:chExt cx="921426" cy="4054014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8465BE85-39E3-40D2-BE40-C52E9E947326}"/>
                </a:ext>
              </a:extLst>
            </p:cNvPr>
            <p:cNvSpPr/>
            <p:nvPr/>
          </p:nvSpPr>
          <p:spPr>
            <a:xfrm>
              <a:off x="4366860" y="4461974"/>
              <a:ext cx="579081" cy="61359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" name="Oval 19">
              <a:extLst>
                <a:ext uri="{FF2B5EF4-FFF2-40B4-BE49-F238E27FC236}">
                  <a16:creationId xmlns:a16="http://schemas.microsoft.com/office/drawing/2014/main" id="{D3411714-9B14-4AA1-B88E-F22A1B11AC96}"/>
                </a:ext>
              </a:extLst>
            </p:cNvPr>
            <p:cNvSpPr/>
            <p:nvPr/>
          </p:nvSpPr>
          <p:spPr>
            <a:xfrm>
              <a:off x="4195688" y="1196752"/>
              <a:ext cx="921426" cy="4054014"/>
            </a:xfrm>
            <a:custGeom>
              <a:avLst/>
              <a:gdLst/>
              <a:ahLst/>
              <a:cxnLst/>
              <a:rect l="l" t="t" r="r" b="b"/>
              <a:pathLst>
                <a:path w="921426" h="4054014">
                  <a:moveTo>
                    <a:pt x="461707" y="95248"/>
                  </a:moveTo>
                  <a:cubicBezTo>
                    <a:pt x="349448" y="95248"/>
                    <a:pt x="258445" y="186251"/>
                    <a:pt x="258445" y="298510"/>
                  </a:cubicBezTo>
                  <a:lnTo>
                    <a:pt x="258445" y="3205934"/>
                  </a:lnTo>
                  <a:lnTo>
                    <a:pt x="257957" y="3205934"/>
                  </a:lnTo>
                  <a:lnTo>
                    <a:pt x="257957" y="3230789"/>
                  </a:lnTo>
                  <a:cubicBezTo>
                    <a:pt x="153385" y="3301056"/>
                    <a:pt x="84384" y="3424912"/>
                    <a:pt x="84384" y="3565845"/>
                  </a:cubicBezTo>
                  <a:cubicBezTo>
                    <a:pt x="84384" y="3786071"/>
                    <a:pt x="252872" y="3964601"/>
                    <a:pt x="460713" y="3964601"/>
                  </a:cubicBezTo>
                  <a:cubicBezTo>
                    <a:pt x="668554" y="3964601"/>
                    <a:pt x="837042" y="3786071"/>
                    <a:pt x="837042" y="3565845"/>
                  </a:cubicBezTo>
                  <a:cubicBezTo>
                    <a:pt x="837042" y="3424909"/>
                    <a:pt x="768038" y="3301051"/>
                    <a:pt x="663462" y="3230785"/>
                  </a:cubicBezTo>
                  <a:lnTo>
                    <a:pt x="663462" y="3185741"/>
                  </a:lnTo>
                  <a:lnTo>
                    <a:pt x="664968" y="3185741"/>
                  </a:lnTo>
                  <a:lnTo>
                    <a:pt x="664968" y="298511"/>
                  </a:lnTo>
                  <a:cubicBezTo>
                    <a:pt x="664968" y="186252"/>
                    <a:pt x="573965" y="95249"/>
                    <a:pt x="461706" y="95249"/>
                  </a:cubicBezTo>
                  <a:close/>
                  <a:moveTo>
                    <a:pt x="455951" y="0"/>
                  </a:moveTo>
                  <a:cubicBezTo>
                    <a:pt x="612513" y="0"/>
                    <a:pt x="739431" y="126918"/>
                    <a:pt x="739431" y="283480"/>
                  </a:cubicBezTo>
                  <a:lnTo>
                    <a:pt x="739431" y="3185741"/>
                  </a:lnTo>
                  <a:lnTo>
                    <a:pt x="746796" y="3185741"/>
                  </a:lnTo>
                  <a:lnTo>
                    <a:pt x="746796" y="3185958"/>
                  </a:lnTo>
                  <a:cubicBezTo>
                    <a:pt x="853753" y="3273737"/>
                    <a:pt x="921426" y="3411417"/>
                    <a:pt x="921426" y="3565845"/>
                  </a:cubicBezTo>
                  <a:cubicBezTo>
                    <a:pt x="921426" y="3835454"/>
                    <a:pt x="715158" y="4054014"/>
                    <a:pt x="460713" y="4054014"/>
                  </a:cubicBezTo>
                  <a:cubicBezTo>
                    <a:pt x="206268" y="4054014"/>
                    <a:pt x="0" y="3835454"/>
                    <a:pt x="0" y="3565845"/>
                  </a:cubicBezTo>
                  <a:cubicBezTo>
                    <a:pt x="0" y="3412564"/>
                    <a:pt x="66672" y="3275782"/>
                    <a:pt x="172471" y="3188183"/>
                  </a:cubicBezTo>
                  <a:lnTo>
                    <a:pt x="172471" y="283480"/>
                  </a:lnTo>
                  <a:cubicBezTo>
                    <a:pt x="172471" y="126918"/>
                    <a:pt x="299389" y="0"/>
                    <a:pt x="4559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D1D239CD-737A-4B82-ACD7-D6E5087396E2}"/>
              </a:ext>
            </a:extLst>
          </p:cNvPr>
          <p:cNvGrpSpPr/>
          <p:nvPr/>
        </p:nvGrpSpPr>
        <p:grpSpPr>
          <a:xfrm>
            <a:off x="9465788" y="1657362"/>
            <a:ext cx="1009100" cy="4439755"/>
            <a:chOff x="4195688" y="1196752"/>
            <a:chExt cx="921426" cy="4054014"/>
          </a:xfrm>
        </p:grpSpPr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9491EA66-97AE-4F76-9D55-35BFDFBC36E7}"/>
                </a:ext>
              </a:extLst>
            </p:cNvPr>
            <p:cNvSpPr/>
            <p:nvPr/>
          </p:nvSpPr>
          <p:spPr>
            <a:xfrm>
              <a:off x="4366860" y="4461973"/>
              <a:ext cx="579081" cy="613592"/>
            </a:xfrm>
            <a:prstGeom prst="ellipse">
              <a:avLst/>
            </a:pr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" name="Oval 19">
              <a:extLst>
                <a:ext uri="{FF2B5EF4-FFF2-40B4-BE49-F238E27FC236}">
                  <a16:creationId xmlns:a16="http://schemas.microsoft.com/office/drawing/2014/main" id="{FBE10815-0FC3-4180-A8F4-52B25076487C}"/>
                </a:ext>
              </a:extLst>
            </p:cNvPr>
            <p:cNvSpPr/>
            <p:nvPr/>
          </p:nvSpPr>
          <p:spPr>
            <a:xfrm>
              <a:off x="4195688" y="1196752"/>
              <a:ext cx="921426" cy="4054014"/>
            </a:xfrm>
            <a:custGeom>
              <a:avLst/>
              <a:gdLst/>
              <a:ahLst/>
              <a:cxnLst/>
              <a:rect l="l" t="t" r="r" b="b"/>
              <a:pathLst>
                <a:path w="921426" h="4054014">
                  <a:moveTo>
                    <a:pt x="461707" y="95248"/>
                  </a:moveTo>
                  <a:cubicBezTo>
                    <a:pt x="349448" y="95248"/>
                    <a:pt x="258445" y="186251"/>
                    <a:pt x="258445" y="298510"/>
                  </a:cubicBezTo>
                  <a:lnTo>
                    <a:pt x="258445" y="3205934"/>
                  </a:lnTo>
                  <a:lnTo>
                    <a:pt x="257957" y="3205934"/>
                  </a:lnTo>
                  <a:lnTo>
                    <a:pt x="257957" y="3230789"/>
                  </a:lnTo>
                  <a:cubicBezTo>
                    <a:pt x="153385" y="3301056"/>
                    <a:pt x="84384" y="3424912"/>
                    <a:pt x="84384" y="3565845"/>
                  </a:cubicBezTo>
                  <a:cubicBezTo>
                    <a:pt x="84384" y="3786071"/>
                    <a:pt x="252872" y="3964601"/>
                    <a:pt x="460713" y="3964601"/>
                  </a:cubicBezTo>
                  <a:cubicBezTo>
                    <a:pt x="668554" y="3964601"/>
                    <a:pt x="837042" y="3786071"/>
                    <a:pt x="837042" y="3565845"/>
                  </a:cubicBezTo>
                  <a:cubicBezTo>
                    <a:pt x="837042" y="3424909"/>
                    <a:pt x="768038" y="3301051"/>
                    <a:pt x="663462" y="3230785"/>
                  </a:cubicBezTo>
                  <a:lnTo>
                    <a:pt x="663462" y="3185741"/>
                  </a:lnTo>
                  <a:lnTo>
                    <a:pt x="664968" y="3185741"/>
                  </a:lnTo>
                  <a:lnTo>
                    <a:pt x="664968" y="298511"/>
                  </a:lnTo>
                  <a:cubicBezTo>
                    <a:pt x="664968" y="186252"/>
                    <a:pt x="573965" y="95249"/>
                    <a:pt x="461706" y="95249"/>
                  </a:cubicBezTo>
                  <a:close/>
                  <a:moveTo>
                    <a:pt x="455951" y="0"/>
                  </a:moveTo>
                  <a:cubicBezTo>
                    <a:pt x="612513" y="0"/>
                    <a:pt x="739431" y="126918"/>
                    <a:pt x="739431" y="283480"/>
                  </a:cubicBezTo>
                  <a:lnTo>
                    <a:pt x="739431" y="3185741"/>
                  </a:lnTo>
                  <a:lnTo>
                    <a:pt x="746796" y="3185741"/>
                  </a:lnTo>
                  <a:lnTo>
                    <a:pt x="746796" y="3185958"/>
                  </a:lnTo>
                  <a:cubicBezTo>
                    <a:pt x="853753" y="3273737"/>
                    <a:pt x="921426" y="3411417"/>
                    <a:pt x="921426" y="3565845"/>
                  </a:cubicBezTo>
                  <a:cubicBezTo>
                    <a:pt x="921426" y="3835454"/>
                    <a:pt x="715158" y="4054014"/>
                    <a:pt x="460713" y="4054014"/>
                  </a:cubicBezTo>
                  <a:cubicBezTo>
                    <a:pt x="206268" y="4054014"/>
                    <a:pt x="0" y="3835454"/>
                    <a:pt x="0" y="3565845"/>
                  </a:cubicBezTo>
                  <a:cubicBezTo>
                    <a:pt x="0" y="3412564"/>
                    <a:pt x="66672" y="3275782"/>
                    <a:pt x="172471" y="3188183"/>
                  </a:cubicBezTo>
                  <a:lnTo>
                    <a:pt x="172471" y="283480"/>
                  </a:lnTo>
                  <a:cubicBezTo>
                    <a:pt x="172471" y="126918"/>
                    <a:pt x="299389" y="0"/>
                    <a:pt x="455951" y="0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328B8ADB-C3C8-4DBC-AEAA-226013158B88}"/>
              </a:ext>
            </a:extLst>
          </p:cNvPr>
          <p:cNvSpPr txBox="1"/>
          <p:nvPr/>
        </p:nvSpPr>
        <p:spPr>
          <a:xfrm>
            <a:off x="10474888" y="1962414"/>
            <a:ext cx="111600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2020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CBE95B8D-7F30-4014-AAD5-8EDC2C265880}"/>
              </a:ext>
            </a:extLst>
          </p:cNvPr>
          <p:cNvSpPr txBox="1"/>
          <p:nvPr/>
        </p:nvSpPr>
        <p:spPr>
          <a:xfrm>
            <a:off x="10474888" y="2456208"/>
            <a:ext cx="1116000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92%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B9172B57-8AD4-46FE-B96C-D881F3870026}"/>
              </a:ext>
            </a:extLst>
          </p:cNvPr>
          <p:cNvCxnSpPr/>
          <p:nvPr/>
        </p:nvCxnSpPr>
        <p:spPr>
          <a:xfrm>
            <a:off x="10445630" y="2437323"/>
            <a:ext cx="1148193" cy="1161"/>
          </a:xfrm>
          <a:prstGeom prst="line">
            <a:avLst/>
          </a:prstGeom>
          <a:ln cap="flat">
            <a:solidFill>
              <a:schemeClr val="accent1">
                <a:lumMod val="75000"/>
              </a:schemeClr>
            </a:solidFill>
            <a:bevel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4F1B8F1D-2DC1-4A97-8B1F-12680022202B}"/>
              </a:ext>
            </a:extLst>
          </p:cNvPr>
          <p:cNvSpPr txBox="1"/>
          <p:nvPr/>
        </p:nvSpPr>
        <p:spPr>
          <a:xfrm>
            <a:off x="905882" y="2447246"/>
            <a:ext cx="5221791" cy="1015663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 I hope and I believe that this Template will your Time, Money and Reputation.  </a:t>
            </a: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DF3104D1-9E46-41C4-80E1-966564A619C0}"/>
              </a:ext>
            </a:extLst>
          </p:cNvPr>
          <p:cNvSpPr/>
          <p:nvPr/>
        </p:nvSpPr>
        <p:spPr>
          <a:xfrm>
            <a:off x="1022509" y="5123909"/>
            <a:ext cx="705926" cy="705927"/>
          </a:xfrm>
          <a:prstGeom prst="ellipse">
            <a:avLst/>
          </a:prstGeom>
          <a:solidFill>
            <a:schemeClr val="accent1">
              <a:lumMod val="90000"/>
            </a:schemeClr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141EE6C0-2CCA-4176-B298-EF36A1CB2130}"/>
              </a:ext>
            </a:extLst>
          </p:cNvPr>
          <p:cNvSpPr/>
          <p:nvPr/>
        </p:nvSpPr>
        <p:spPr>
          <a:xfrm>
            <a:off x="1022509" y="3862316"/>
            <a:ext cx="705926" cy="705927"/>
          </a:xfrm>
          <a:prstGeom prst="ellipse">
            <a:avLst/>
          </a:prstGeom>
          <a:solidFill>
            <a:schemeClr val="accent2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BE56444A-1EE6-4191-A971-F0CEC85D2613}"/>
              </a:ext>
            </a:extLst>
          </p:cNvPr>
          <p:cNvGrpSpPr/>
          <p:nvPr/>
        </p:nvGrpSpPr>
        <p:grpSpPr>
          <a:xfrm>
            <a:off x="2120128" y="4947267"/>
            <a:ext cx="3714186" cy="1120762"/>
            <a:chOff x="575693" y="4105536"/>
            <a:chExt cx="1625100" cy="1120762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DE11847A-A237-4A8E-8784-784B3012A751}"/>
                </a:ext>
              </a:extLst>
            </p:cNvPr>
            <p:cNvSpPr txBox="1"/>
            <p:nvPr/>
          </p:nvSpPr>
          <p:spPr>
            <a:xfrm>
              <a:off x="578400" y="4395301"/>
              <a:ext cx="162239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 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1B1B161D-DB74-42E7-98C6-E0FCE038C8EF}"/>
                </a:ext>
              </a:extLst>
            </p:cNvPr>
            <p:cNvSpPr txBox="1"/>
            <p:nvPr/>
          </p:nvSpPr>
          <p:spPr>
            <a:xfrm>
              <a:off x="575693" y="4105536"/>
              <a:ext cx="1622393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F79A1BE8-010F-4023-B268-5B30AD14CEDA}"/>
              </a:ext>
            </a:extLst>
          </p:cNvPr>
          <p:cNvSpPr txBox="1"/>
          <p:nvPr/>
        </p:nvSpPr>
        <p:spPr>
          <a:xfrm>
            <a:off x="6591030" y="2850228"/>
            <a:ext cx="111600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2019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1D7974FC-C263-4186-8482-3F6768874315}"/>
              </a:ext>
            </a:extLst>
          </p:cNvPr>
          <p:cNvSpPr txBox="1"/>
          <p:nvPr/>
        </p:nvSpPr>
        <p:spPr>
          <a:xfrm>
            <a:off x="6591030" y="3344022"/>
            <a:ext cx="1116000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65%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7B4CA173-D24D-4F7F-B17B-B9AF75904577}"/>
              </a:ext>
            </a:extLst>
          </p:cNvPr>
          <p:cNvCxnSpPr/>
          <p:nvPr/>
        </p:nvCxnSpPr>
        <p:spPr>
          <a:xfrm>
            <a:off x="6561772" y="3325137"/>
            <a:ext cx="1148193" cy="1161"/>
          </a:xfrm>
          <a:prstGeom prst="line">
            <a:avLst/>
          </a:prstGeom>
          <a:ln cap="flat">
            <a:solidFill>
              <a:schemeClr val="accent2"/>
            </a:solidFill>
            <a:bevel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" name="Group 67">
            <a:extLst>
              <a:ext uri="{FF2B5EF4-FFF2-40B4-BE49-F238E27FC236}">
                <a16:creationId xmlns:a16="http://schemas.microsoft.com/office/drawing/2014/main" id="{2BD4DC0A-0A94-4A98-BE50-D212693F6BCC}"/>
              </a:ext>
            </a:extLst>
          </p:cNvPr>
          <p:cNvGrpSpPr/>
          <p:nvPr/>
        </p:nvGrpSpPr>
        <p:grpSpPr>
          <a:xfrm>
            <a:off x="2120128" y="3671440"/>
            <a:ext cx="3714186" cy="1120762"/>
            <a:chOff x="575693" y="4105536"/>
            <a:chExt cx="1625100" cy="1120762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D075173-13A4-4ED0-B25D-0D36C6B23B49}"/>
                </a:ext>
              </a:extLst>
            </p:cNvPr>
            <p:cNvSpPr txBox="1"/>
            <p:nvPr/>
          </p:nvSpPr>
          <p:spPr>
            <a:xfrm>
              <a:off x="578400" y="4395301"/>
              <a:ext cx="162239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 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2E1EBD72-3BF7-471D-A095-14292A1CFF73}"/>
                </a:ext>
              </a:extLst>
            </p:cNvPr>
            <p:cNvSpPr txBox="1"/>
            <p:nvPr/>
          </p:nvSpPr>
          <p:spPr>
            <a:xfrm>
              <a:off x="575693" y="4105536"/>
              <a:ext cx="1622393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3" name="Rounded Rectangle 5">
            <a:extLst>
              <a:ext uri="{FF2B5EF4-FFF2-40B4-BE49-F238E27FC236}">
                <a16:creationId xmlns:a16="http://schemas.microsoft.com/office/drawing/2014/main" id="{061648C6-A385-4874-908B-C5509B25E7C3}"/>
              </a:ext>
            </a:extLst>
          </p:cNvPr>
          <p:cNvSpPr/>
          <p:nvPr/>
        </p:nvSpPr>
        <p:spPr>
          <a:xfrm flipH="1">
            <a:off x="1176848" y="4087083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4" name="Rectangle 130">
            <a:extLst>
              <a:ext uri="{FF2B5EF4-FFF2-40B4-BE49-F238E27FC236}">
                <a16:creationId xmlns:a16="http://schemas.microsoft.com/office/drawing/2014/main" id="{5B6BC579-247E-4D86-8472-0311A25DD612}"/>
              </a:ext>
            </a:extLst>
          </p:cNvPr>
          <p:cNvSpPr/>
          <p:nvPr/>
        </p:nvSpPr>
        <p:spPr>
          <a:xfrm>
            <a:off x="1202931" y="5334576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C2740257-7CD1-40E5-AE2D-C60552E5783B}"/>
              </a:ext>
            </a:extLst>
          </p:cNvPr>
          <p:cNvSpPr txBox="1"/>
          <p:nvPr/>
        </p:nvSpPr>
        <p:spPr>
          <a:xfrm>
            <a:off x="905882" y="1512545"/>
            <a:ext cx="384502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Modern  PowerPoint</a:t>
            </a:r>
          </a:p>
          <a:p>
            <a:r>
              <a:rPr lang="en-US" altLang="ko-KR" sz="28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28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028804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E02A93EB-58AF-4ABB-851C-237EDCA74653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8424"/>
          <a:stretch/>
        </p:blipFill>
        <p:spPr>
          <a:xfrm>
            <a:off x="296092" y="3513910"/>
            <a:ext cx="5686699" cy="3085011"/>
          </a:xfr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E4ED530A-0713-4581-8893-A9F85EACFE43}"/>
              </a:ext>
            </a:extLst>
          </p:cNvPr>
          <p:cNvSpPr/>
          <p:nvPr/>
        </p:nvSpPr>
        <p:spPr>
          <a:xfrm>
            <a:off x="296091" y="3513910"/>
            <a:ext cx="5683852" cy="3085010"/>
          </a:xfrm>
          <a:prstGeom prst="rect">
            <a:avLst/>
          </a:prstGeom>
          <a:solidFill>
            <a:schemeClr val="accent1">
              <a:lumMod val="9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BEE773E6-6701-4F0A-91D0-7796D2596728}"/>
              </a:ext>
            </a:extLst>
          </p:cNvPr>
          <p:cNvGrpSpPr/>
          <p:nvPr/>
        </p:nvGrpSpPr>
        <p:grpSpPr>
          <a:xfrm>
            <a:off x="989313" y="3809325"/>
            <a:ext cx="4297409" cy="2494180"/>
            <a:chOff x="546760" y="2061666"/>
            <a:chExt cx="5152102" cy="2494180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9C050BB-1A95-4108-A514-ED66EDC18D24}"/>
                </a:ext>
              </a:extLst>
            </p:cNvPr>
            <p:cNvSpPr txBox="1"/>
            <p:nvPr/>
          </p:nvSpPr>
          <p:spPr>
            <a:xfrm>
              <a:off x="546760" y="3170851"/>
              <a:ext cx="5152102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 and Text.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744DCE0-49D1-4605-8AFA-17044FC95398}"/>
                </a:ext>
              </a:extLst>
            </p:cNvPr>
            <p:cNvSpPr txBox="1"/>
            <p:nvPr/>
          </p:nvSpPr>
          <p:spPr>
            <a:xfrm>
              <a:off x="546760" y="2061666"/>
              <a:ext cx="3312368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3200" b="1" dirty="0">
                  <a:solidFill>
                    <a:schemeClr val="accent4"/>
                  </a:solidFill>
                  <a:cs typeface="Arial" pitchFamily="34" charset="0"/>
                </a:rPr>
                <a:t>Power Presentation</a:t>
              </a:r>
              <a:endParaRPr lang="ko-KR" altLang="en-US" sz="3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8F680E8-6D51-4670-853C-1490E32711A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59533E1-F3BC-4D1E-80C3-455978D4E62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208907345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339725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BCB2AF6-8E7B-4726-B1FF-5C13717D22BC}"/>
              </a:ext>
            </a:extLst>
          </p:cNvPr>
          <p:cNvSpPr/>
          <p:nvPr/>
        </p:nvSpPr>
        <p:spPr>
          <a:xfrm>
            <a:off x="2" y="0"/>
            <a:ext cx="6090488" cy="6858000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800"/>
          </a:p>
        </p:txBody>
      </p:sp>
      <p:sp>
        <p:nvSpPr>
          <p:cNvPr id="4" name="Oval 1">
            <a:extLst>
              <a:ext uri="{FF2B5EF4-FFF2-40B4-BE49-F238E27FC236}">
                <a16:creationId xmlns:a16="http://schemas.microsoft.com/office/drawing/2014/main" id="{C8A04E31-D4A7-4219-93A0-5E7F6F2C20E7}"/>
              </a:ext>
            </a:extLst>
          </p:cNvPr>
          <p:cNvSpPr/>
          <p:nvPr/>
        </p:nvSpPr>
        <p:spPr>
          <a:xfrm>
            <a:off x="4186214" y="1664301"/>
            <a:ext cx="1934291" cy="4562154"/>
          </a:xfrm>
          <a:custGeom>
            <a:avLst/>
            <a:gdLst/>
            <a:ahLst/>
            <a:cxnLst/>
            <a:rect l="l" t="t" r="r" b="b"/>
            <a:pathLst>
              <a:path w="1574056" h="3712516">
                <a:moveTo>
                  <a:pt x="1185390" y="3439800"/>
                </a:moveTo>
                <a:lnTo>
                  <a:pt x="1574056" y="3439800"/>
                </a:lnTo>
                <a:lnTo>
                  <a:pt x="1574056" y="3711512"/>
                </a:lnTo>
                <a:cubicBezTo>
                  <a:pt x="1569524" y="3712486"/>
                  <a:pt x="1564959" y="3712516"/>
                  <a:pt x="1560375" y="3712516"/>
                </a:cubicBezTo>
                <a:cubicBezTo>
                  <a:pt x="1353277" y="3712516"/>
                  <a:pt x="1185390" y="3651466"/>
                  <a:pt x="1185390" y="3576158"/>
                </a:cubicBezTo>
                <a:close/>
                <a:moveTo>
                  <a:pt x="1187034" y="3209086"/>
                </a:moveTo>
                <a:lnTo>
                  <a:pt x="1574056" y="3209086"/>
                </a:lnTo>
                <a:lnTo>
                  <a:pt x="1574056" y="3379553"/>
                </a:lnTo>
                <a:lnTo>
                  <a:pt x="1187034" y="3379553"/>
                </a:lnTo>
                <a:cubicBezTo>
                  <a:pt x="1148472" y="3379553"/>
                  <a:pt x="1117211" y="3348291"/>
                  <a:pt x="1117211" y="3309730"/>
                </a:cubicBezTo>
                <a:lnTo>
                  <a:pt x="1117211" y="3278908"/>
                </a:lnTo>
                <a:cubicBezTo>
                  <a:pt x="1117211" y="3240347"/>
                  <a:pt x="1148472" y="3209086"/>
                  <a:pt x="1187034" y="3209086"/>
                </a:cubicBezTo>
                <a:close/>
                <a:moveTo>
                  <a:pt x="1152944" y="2978372"/>
                </a:moveTo>
                <a:lnTo>
                  <a:pt x="1574056" y="2978372"/>
                </a:lnTo>
                <a:lnTo>
                  <a:pt x="1574056" y="3148838"/>
                </a:lnTo>
                <a:lnTo>
                  <a:pt x="1152944" y="3148838"/>
                </a:lnTo>
                <a:cubicBezTo>
                  <a:pt x="1114382" y="3148838"/>
                  <a:pt x="1083121" y="3117577"/>
                  <a:pt x="1083121" y="3079015"/>
                </a:cubicBezTo>
                <a:lnTo>
                  <a:pt x="1083121" y="3048195"/>
                </a:lnTo>
                <a:cubicBezTo>
                  <a:pt x="1083121" y="3009633"/>
                  <a:pt x="1114382" y="2978372"/>
                  <a:pt x="1152944" y="2978372"/>
                </a:cubicBezTo>
                <a:close/>
                <a:moveTo>
                  <a:pt x="1118855" y="2747657"/>
                </a:moveTo>
                <a:lnTo>
                  <a:pt x="1574056" y="2747657"/>
                </a:lnTo>
                <a:lnTo>
                  <a:pt x="1574056" y="2918124"/>
                </a:lnTo>
                <a:lnTo>
                  <a:pt x="1118855" y="2918124"/>
                </a:lnTo>
                <a:cubicBezTo>
                  <a:pt x="1080292" y="2918124"/>
                  <a:pt x="1049031" y="2886862"/>
                  <a:pt x="1049031" y="2848301"/>
                </a:cubicBezTo>
                <a:lnTo>
                  <a:pt x="1049031" y="2817480"/>
                </a:lnTo>
                <a:cubicBezTo>
                  <a:pt x="1049031" y="2778918"/>
                  <a:pt x="1080292" y="2747657"/>
                  <a:pt x="1118855" y="2747657"/>
                </a:cubicBezTo>
                <a:close/>
                <a:moveTo>
                  <a:pt x="0" y="1124141"/>
                </a:moveTo>
                <a:lnTo>
                  <a:pt x="338831" y="1171577"/>
                </a:lnTo>
                <a:lnTo>
                  <a:pt x="338831" y="1313886"/>
                </a:lnTo>
                <a:lnTo>
                  <a:pt x="0" y="1361322"/>
                </a:lnTo>
                <a:close/>
                <a:moveTo>
                  <a:pt x="1554171" y="440480"/>
                </a:moveTo>
                <a:lnTo>
                  <a:pt x="1556079" y="440627"/>
                </a:lnTo>
                <a:lnTo>
                  <a:pt x="1557986" y="440480"/>
                </a:lnTo>
                <a:lnTo>
                  <a:pt x="1574056" y="441292"/>
                </a:lnTo>
                <a:lnTo>
                  <a:pt x="1574056" y="647276"/>
                </a:lnTo>
                <a:cubicBezTo>
                  <a:pt x="1568831" y="646524"/>
                  <a:pt x="1563581" y="646469"/>
                  <a:pt x="1558320" y="646463"/>
                </a:cubicBezTo>
                <a:lnTo>
                  <a:pt x="1558320" y="646669"/>
                </a:lnTo>
                <a:lnTo>
                  <a:pt x="1556079" y="646496"/>
                </a:lnTo>
                <a:lnTo>
                  <a:pt x="1553836" y="646669"/>
                </a:lnTo>
                <a:lnTo>
                  <a:pt x="1553836" y="646463"/>
                </a:lnTo>
                <a:cubicBezTo>
                  <a:pt x="1096029" y="647001"/>
                  <a:pt x="725086" y="1018309"/>
                  <a:pt x="725086" y="1476254"/>
                </a:cubicBezTo>
                <a:cubicBezTo>
                  <a:pt x="725086" y="1786265"/>
                  <a:pt x="946342" y="2092231"/>
                  <a:pt x="1120548" y="2232013"/>
                </a:cubicBezTo>
                <a:cubicBezTo>
                  <a:pt x="1199979" y="2323913"/>
                  <a:pt x="1193682" y="2325796"/>
                  <a:pt x="1225960" y="2443415"/>
                </a:cubicBezTo>
                <a:cubicBezTo>
                  <a:pt x="1238820" y="2525888"/>
                  <a:pt x="1212768" y="2534131"/>
                  <a:pt x="1286669" y="2538418"/>
                </a:cubicBezTo>
                <a:lnTo>
                  <a:pt x="1340476" y="2537986"/>
                </a:lnTo>
                <a:lnTo>
                  <a:pt x="1159452" y="1395052"/>
                </a:lnTo>
                <a:cubicBezTo>
                  <a:pt x="1153113" y="1355030"/>
                  <a:pt x="1180418" y="1317448"/>
                  <a:pt x="1220440" y="1311109"/>
                </a:cubicBezTo>
                <a:lnTo>
                  <a:pt x="1222992" y="1310706"/>
                </a:lnTo>
                <a:cubicBezTo>
                  <a:pt x="1259366" y="1304944"/>
                  <a:pt x="1293725" y="1326975"/>
                  <a:pt x="1303139" y="1361495"/>
                </a:cubicBezTo>
                <a:cubicBezTo>
                  <a:pt x="1322616" y="1325549"/>
                  <a:pt x="1359221" y="1302638"/>
                  <a:pt x="1400784" y="1302638"/>
                </a:cubicBezTo>
                <a:cubicBezTo>
                  <a:pt x="1432374" y="1302638"/>
                  <a:pt x="1461099" y="1315874"/>
                  <a:pt x="1481946" y="1337999"/>
                </a:cubicBezTo>
                <a:cubicBezTo>
                  <a:pt x="1502792" y="1315874"/>
                  <a:pt x="1531518" y="1302638"/>
                  <a:pt x="1563108" y="1302638"/>
                </a:cubicBezTo>
                <a:lnTo>
                  <a:pt x="1574056" y="1304941"/>
                </a:lnTo>
                <a:lnTo>
                  <a:pt x="1574056" y="1558277"/>
                </a:lnTo>
                <a:cubicBezTo>
                  <a:pt x="1570569" y="1560394"/>
                  <a:pt x="1566859" y="1560580"/>
                  <a:pt x="1563108" y="1560580"/>
                </a:cubicBezTo>
                <a:cubicBezTo>
                  <a:pt x="1531518" y="1560580"/>
                  <a:pt x="1502792" y="1547345"/>
                  <a:pt x="1481946" y="1525219"/>
                </a:cubicBezTo>
                <a:cubicBezTo>
                  <a:pt x="1461099" y="1547345"/>
                  <a:pt x="1432374" y="1560580"/>
                  <a:pt x="1400784" y="1560580"/>
                </a:cubicBezTo>
                <a:cubicBezTo>
                  <a:pt x="1374899" y="1560580"/>
                  <a:pt x="1350936" y="1551693"/>
                  <a:pt x="1332765" y="1534787"/>
                </a:cubicBezTo>
                <a:lnTo>
                  <a:pt x="1491465" y="2536775"/>
                </a:lnTo>
                <a:lnTo>
                  <a:pt x="1553836" y="2536274"/>
                </a:lnTo>
                <a:lnTo>
                  <a:pt x="1553836" y="2536239"/>
                </a:lnTo>
                <a:lnTo>
                  <a:pt x="1556079" y="2536257"/>
                </a:lnTo>
                <a:lnTo>
                  <a:pt x="1558320" y="2536239"/>
                </a:lnTo>
                <a:lnTo>
                  <a:pt x="1558320" y="2536274"/>
                </a:lnTo>
                <a:lnTo>
                  <a:pt x="1574056" y="2536401"/>
                </a:lnTo>
                <a:lnTo>
                  <a:pt x="1574056" y="2685528"/>
                </a:lnTo>
                <a:lnTo>
                  <a:pt x="1556079" y="2685463"/>
                </a:lnTo>
                <a:lnTo>
                  <a:pt x="1201719" y="2686732"/>
                </a:lnTo>
                <a:cubicBezTo>
                  <a:pt x="1138954" y="2686732"/>
                  <a:pt x="1107192" y="2663167"/>
                  <a:pt x="1071683" y="2589474"/>
                </a:cubicBezTo>
                <a:cubicBezTo>
                  <a:pt x="1058025" y="2494014"/>
                  <a:pt x="1086076" y="2455536"/>
                  <a:pt x="1022516" y="2382309"/>
                </a:cubicBezTo>
                <a:cubicBezTo>
                  <a:pt x="809168" y="2211227"/>
                  <a:pt x="538010" y="1836414"/>
                  <a:pt x="538010" y="1456641"/>
                </a:cubicBezTo>
                <a:cubicBezTo>
                  <a:pt x="538010" y="895431"/>
                  <a:pt x="992961" y="440480"/>
                  <a:pt x="1554171" y="440480"/>
                </a:cubicBezTo>
                <a:close/>
                <a:moveTo>
                  <a:pt x="624942" y="234472"/>
                </a:moveTo>
                <a:lnTo>
                  <a:pt x="806400" y="524523"/>
                </a:lnTo>
                <a:lnTo>
                  <a:pt x="697385" y="615998"/>
                </a:lnTo>
                <a:lnTo>
                  <a:pt x="443250" y="386929"/>
                </a:lnTo>
                <a:close/>
                <a:moveTo>
                  <a:pt x="1437487" y="0"/>
                </a:moveTo>
                <a:lnTo>
                  <a:pt x="1574056" y="0"/>
                </a:lnTo>
                <a:lnTo>
                  <a:pt x="1574056" y="338831"/>
                </a:lnTo>
                <a:lnTo>
                  <a:pt x="1484923" y="3388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5" name="Oval 1">
            <a:extLst>
              <a:ext uri="{FF2B5EF4-FFF2-40B4-BE49-F238E27FC236}">
                <a16:creationId xmlns:a16="http://schemas.microsoft.com/office/drawing/2014/main" id="{A2C7DAF9-FF52-4E57-8E96-B616905500A4}"/>
              </a:ext>
            </a:extLst>
          </p:cNvPr>
          <p:cNvSpPr/>
          <p:nvPr/>
        </p:nvSpPr>
        <p:spPr>
          <a:xfrm>
            <a:off x="6098775" y="1664856"/>
            <a:ext cx="1831423" cy="4561043"/>
          </a:xfrm>
          <a:custGeom>
            <a:avLst/>
            <a:gdLst/>
            <a:ahLst/>
            <a:cxnLst/>
            <a:rect l="l" t="t" r="r" b="b"/>
            <a:pathLst>
              <a:path w="1490346" h="3711612">
                <a:moveTo>
                  <a:pt x="0" y="3439800"/>
                </a:moveTo>
                <a:lnTo>
                  <a:pt x="362666" y="3439800"/>
                </a:lnTo>
                <a:lnTo>
                  <a:pt x="362666" y="3576158"/>
                </a:lnTo>
                <a:cubicBezTo>
                  <a:pt x="362666" y="3649966"/>
                  <a:pt x="201402" y="3710078"/>
                  <a:pt x="0" y="3711612"/>
                </a:cubicBezTo>
                <a:close/>
                <a:moveTo>
                  <a:pt x="0" y="3209086"/>
                </a:moveTo>
                <a:lnTo>
                  <a:pt x="361023" y="3209086"/>
                </a:lnTo>
                <a:cubicBezTo>
                  <a:pt x="399584" y="3209086"/>
                  <a:pt x="430845" y="3240347"/>
                  <a:pt x="430845" y="3278908"/>
                </a:cubicBezTo>
                <a:lnTo>
                  <a:pt x="430845" y="3309730"/>
                </a:lnTo>
                <a:cubicBezTo>
                  <a:pt x="430845" y="3348291"/>
                  <a:pt x="399584" y="3379553"/>
                  <a:pt x="361023" y="3379553"/>
                </a:cubicBezTo>
                <a:lnTo>
                  <a:pt x="0" y="3379553"/>
                </a:lnTo>
                <a:close/>
                <a:moveTo>
                  <a:pt x="0" y="2978372"/>
                </a:moveTo>
                <a:lnTo>
                  <a:pt x="395111" y="2978372"/>
                </a:lnTo>
                <a:cubicBezTo>
                  <a:pt x="433674" y="2978372"/>
                  <a:pt x="464935" y="3009633"/>
                  <a:pt x="464935" y="3048195"/>
                </a:cubicBezTo>
                <a:lnTo>
                  <a:pt x="464935" y="3079015"/>
                </a:lnTo>
                <a:cubicBezTo>
                  <a:pt x="464935" y="3117577"/>
                  <a:pt x="433674" y="3148838"/>
                  <a:pt x="395111" y="3148838"/>
                </a:cubicBezTo>
                <a:lnTo>
                  <a:pt x="0" y="3148838"/>
                </a:lnTo>
                <a:close/>
                <a:moveTo>
                  <a:pt x="0" y="2747657"/>
                </a:moveTo>
                <a:lnTo>
                  <a:pt x="429201" y="2747657"/>
                </a:lnTo>
                <a:cubicBezTo>
                  <a:pt x="467763" y="2747657"/>
                  <a:pt x="499024" y="2778918"/>
                  <a:pt x="499024" y="2817480"/>
                </a:cubicBezTo>
                <a:lnTo>
                  <a:pt x="499024" y="2848301"/>
                </a:lnTo>
                <a:cubicBezTo>
                  <a:pt x="499024" y="2886862"/>
                  <a:pt x="467763" y="2918124"/>
                  <a:pt x="429201" y="2918124"/>
                </a:cubicBezTo>
                <a:lnTo>
                  <a:pt x="0" y="2918124"/>
                </a:lnTo>
                <a:close/>
                <a:moveTo>
                  <a:pt x="1490346" y="1124141"/>
                </a:moveTo>
                <a:lnTo>
                  <a:pt x="1490346" y="1361322"/>
                </a:lnTo>
                <a:lnTo>
                  <a:pt x="1151515" y="1313886"/>
                </a:lnTo>
                <a:lnTo>
                  <a:pt x="1151515" y="1171577"/>
                </a:lnTo>
                <a:close/>
                <a:moveTo>
                  <a:pt x="0" y="441223"/>
                </a:moveTo>
                <a:cubicBezTo>
                  <a:pt x="554434" y="448456"/>
                  <a:pt x="1001452" y="900345"/>
                  <a:pt x="1001452" y="1456641"/>
                </a:cubicBezTo>
                <a:cubicBezTo>
                  <a:pt x="1001452" y="1836414"/>
                  <a:pt x="730294" y="2211227"/>
                  <a:pt x="516947" y="2382309"/>
                </a:cubicBezTo>
                <a:cubicBezTo>
                  <a:pt x="453387" y="2455536"/>
                  <a:pt x="481437" y="2494014"/>
                  <a:pt x="467779" y="2589474"/>
                </a:cubicBezTo>
                <a:cubicBezTo>
                  <a:pt x="432270" y="2663167"/>
                  <a:pt x="400510" y="2686732"/>
                  <a:pt x="337743" y="2686732"/>
                </a:cubicBezTo>
                <a:lnTo>
                  <a:pt x="0" y="2685523"/>
                </a:lnTo>
                <a:lnTo>
                  <a:pt x="0" y="2536390"/>
                </a:lnTo>
                <a:lnTo>
                  <a:pt x="47259" y="2536769"/>
                </a:lnTo>
                <a:lnTo>
                  <a:pt x="204029" y="1546960"/>
                </a:lnTo>
                <a:cubicBezTo>
                  <a:pt x="188844" y="1556019"/>
                  <a:pt x="171284" y="1560580"/>
                  <a:pt x="152738" y="1560580"/>
                </a:cubicBezTo>
                <a:cubicBezTo>
                  <a:pt x="121147" y="1560580"/>
                  <a:pt x="92422" y="1547345"/>
                  <a:pt x="71576" y="1525219"/>
                </a:cubicBezTo>
                <a:cubicBezTo>
                  <a:pt x="52889" y="1545052"/>
                  <a:pt x="27874" y="1557741"/>
                  <a:pt x="0" y="1558564"/>
                </a:cubicBezTo>
                <a:lnTo>
                  <a:pt x="0" y="1304654"/>
                </a:lnTo>
                <a:cubicBezTo>
                  <a:pt x="27874" y="1305477"/>
                  <a:pt x="52890" y="1318167"/>
                  <a:pt x="71576" y="1337999"/>
                </a:cubicBezTo>
                <a:cubicBezTo>
                  <a:pt x="92422" y="1315874"/>
                  <a:pt x="121147" y="1302638"/>
                  <a:pt x="152738" y="1302638"/>
                </a:cubicBezTo>
                <a:cubicBezTo>
                  <a:pt x="187837" y="1302638"/>
                  <a:pt x="219402" y="1318978"/>
                  <a:pt x="240484" y="1345647"/>
                </a:cubicBezTo>
                <a:cubicBezTo>
                  <a:pt x="253632" y="1317624"/>
                  <a:pt x="284261" y="1300934"/>
                  <a:pt x="316470" y="1306036"/>
                </a:cubicBezTo>
                <a:lnTo>
                  <a:pt x="319022" y="1306440"/>
                </a:lnTo>
                <a:cubicBezTo>
                  <a:pt x="359044" y="1312779"/>
                  <a:pt x="386348" y="1350361"/>
                  <a:pt x="380010" y="1390382"/>
                </a:cubicBezTo>
                <a:lnTo>
                  <a:pt x="198248" y="2537980"/>
                </a:lnTo>
                <a:lnTo>
                  <a:pt x="252793" y="2538418"/>
                </a:lnTo>
                <a:cubicBezTo>
                  <a:pt x="326693" y="2534131"/>
                  <a:pt x="300643" y="2525888"/>
                  <a:pt x="313502" y="2443415"/>
                </a:cubicBezTo>
                <a:cubicBezTo>
                  <a:pt x="345780" y="2325796"/>
                  <a:pt x="339483" y="2323913"/>
                  <a:pt x="418914" y="2232013"/>
                </a:cubicBezTo>
                <a:cubicBezTo>
                  <a:pt x="593120" y="2092231"/>
                  <a:pt x="814376" y="1786265"/>
                  <a:pt x="814376" y="1476254"/>
                </a:cubicBezTo>
                <a:cubicBezTo>
                  <a:pt x="814376" y="1023115"/>
                  <a:pt x="451179" y="654804"/>
                  <a:pt x="0" y="647205"/>
                </a:cubicBezTo>
                <a:close/>
                <a:moveTo>
                  <a:pt x="848581" y="234472"/>
                </a:moveTo>
                <a:lnTo>
                  <a:pt x="1030273" y="386929"/>
                </a:lnTo>
                <a:lnTo>
                  <a:pt x="776138" y="615998"/>
                </a:lnTo>
                <a:lnTo>
                  <a:pt x="667123" y="524523"/>
                </a:lnTo>
                <a:close/>
                <a:moveTo>
                  <a:pt x="0" y="0"/>
                </a:moveTo>
                <a:lnTo>
                  <a:pt x="101974" y="0"/>
                </a:lnTo>
                <a:lnTo>
                  <a:pt x="54538" y="338831"/>
                </a:lnTo>
                <a:lnTo>
                  <a:pt x="0" y="338831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D7EC59FD-5E84-4AEF-8D59-1935EB3B1981}"/>
              </a:ext>
            </a:extLst>
          </p:cNvPr>
          <p:cNvGrpSpPr/>
          <p:nvPr/>
        </p:nvGrpSpPr>
        <p:grpSpPr>
          <a:xfrm>
            <a:off x="7690105" y="1883837"/>
            <a:ext cx="3533531" cy="671824"/>
            <a:chOff x="-475010" y="1129567"/>
            <a:chExt cx="4241713" cy="671824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AFDFC32-E809-40C0-AA23-DA83383C8D64}"/>
                </a:ext>
              </a:extLst>
            </p:cNvPr>
            <p:cNvSpPr txBox="1"/>
            <p:nvPr/>
          </p:nvSpPr>
          <p:spPr>
            <a:xfrm>
              <a:off x="-475010" y="1129567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FB084AE-C82B-45E0-88E2-3675C3692D3F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5C966B9F-4FA0-4E11-B0FC-ABC88881D9BD}"/>
              </a:ext>
            </a:extLst>
          </p:cNvPr>
          <p:cNvGrpSpPr/>
          <p:nvPr/>
        </p:nvGrpSpPr>
        <p:grpSpPr>
          <a:xfrm>
            <a:off x="8184982" y="2860566"/>
            <a:ext cx="3520683" cy="671824"/>
            <a:chOff x="-475010" y="1129567"/>
            <a:chExt cx="3585914" cy="671824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07CE5A7-E5E7-481A-8C1D-85FF85F1E7FD}"/>
                </a:ext>
              </a:extLst>
            </p:cNvPr>
            <p:cNvSpPr txBox="1"/>
            <p:nvPr/>
          </p:nvSpPr>
          <p:spPr>
            <a:xfrm>
              <a:off x="-475010" y="1129567"/>
              <a:ext cx="358491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C96046E-FEAA-473A-A531-D0207A12AEC6}"/>
                </a:ext>
              </a:extLst>
            </p:cNvPr>
            <p:cNvSpPr txBox="1"/>
            <p:nvPr/>
          </p:nvSpPr>
          <p:spPr>
            <a:xfrm>
              <a:off x="-460977" y="1339726"/>
              <a:ext cx="357188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66F2D49-416F-4583-9FFA-78C45E74A20A}"/>
              </a:ext>
            </a:extLst>
          </p:cNvPr>
          <p:cNvGrpSpPr/>
          <p:nvPr/>
        </p:nvGrpSpPr>
        <p:grpSpPr>
          <a:xfrm>
            <a:off x="7690103" y="3837295"/>
            <a:ext cx="3506906" cy="671824"/>
            <a:chOff x="-475010" y="1129567"/>
            <a:chExt cx="4241713" cy="671824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CA3CF23-77A0-424E-8A9B-58720CF82CD0}"/>
                </a:ext>
              </a:extLst>
            </p:cNvPr>
            <p:cNvSpPr txBox="1"/>
            <p:nvPr/>
          </p:nvSpPr>
          <p:spPr>
            <a:xfrm>
              <a:off x="-475010" y="1129567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841801E1-4AC1-4D59-AAE5-9F19D82A68BD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B93634C-C9F9-4B34-8389-4C09C212C6D8}"/>
              </a:ext>
            </a:extLst>
          </p:cNvPr>
          <p:cNvGrpSpPr/>
          <p:nvPr/>
        </p:nvGrpSpPr>
        <p:grpSpPr>
          <a:xfrm>
            <a:off x="7259479" y="4814023"/>
            <a:ext cx="3533531" cy="671824"/>
            <a:chOff x="-475010" y="1129567"/>
            <a:chExt cx="4241713" cy="67182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18989BA-B816-41CE-9CBD-7C42E630F83A}"/>
                </a:ext>
              </a:extLst>
            </p:cNvPr>
            <p:cNvSpPr txBox="1"/>
            <p:nvPr/>
          </p:nvSpPr>
          <p:spPr>
            <a:xfrm>
              <a:off x="-475010" y="1129567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0D6009F-B10B-491C-9AF7-1EB2D68A1DC8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E40650C-19B3-49C9-8502-A9E56C63AA7E}"/>
              </a:ext>
            </a:extLst>
          </p:cNvPr>
          <p:cNvGrpSpPr/>
          <p:nvPr/>
        </p:nvGrpSpPr>
        <p:grpSpPr>
          <a:xfrm>
            <a:off x="627417" y="1883837"/>
            <a:ext cx="3723178" cy="671824"/>
            <a:chOff x="-475010" y="1129567"/>
            <a:chExt cx="4241713" cy="67182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684E8BB-A649-4B65-841D-03BDF7664A08}"/>
                </a:ext>
              </a:extLst>
            </p:cNvPr>
            <p:cNvSpPr txBox="1"/>
            <p:nvPr/>
          </p:nvSpPr>
          <p:spPr>
            <a:xfrm>
              <a:off x="-475010" y="1129567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AFF1849-8356-4D5C-82F2-94E6C9D29978}"/>
                </a:ext>
              </a:extLst>
            </p:cNvPr>
            <p:cNvSpPr txBox="1"/>
            <p:nvPr/>
          </p:nvSpPr>
          <p:spPr>
            <a:xfrm>
              <a:off x="-460976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F1C7E96-E32A-41F7-B85E-A5014D9C4843}"/>
              </a:ext>
            </a:extLst>
          </p:cNvPr>
          <p:cNvGrpSpPr/>
          <p:nvPr/>
        </p:nvGrpSpPr>
        <p:grpSpPr>
          <a:xfrm>
            <a:off x="372238" y="2845177"/>
            <a:ext cx="3514966" cy="564102"/>
            <a:chOff x="-475010" y="1114178"/>
            <a:chExt cx="3585914" cy="56410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65873EB-7D91-45D0-A892-0DF3EA3A16E6}"/>
                </a:ext>
              </a:extLst>
            </p:cNvPr>
            <p:cNvSpPr txBox="1"/>
            <p:nvPr/>
          </p:nvSpPr>
          <p:spPr>
            <a:xfrm>
              <a:off x="-475010" y="1114178"/>
              <a:ext cx="358491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9B43E9C-0C90-4A57-89C9-302533EBCA0D}"/>
                </a:ext>
              </a:extLst>
            </p:cNvPr>
            <p:cNvSpPr txBox="1"/>
            <p:nvPr/>
          </p:nvSpPr>
          <p:spPr>
            <a:xfrm>
              <a:off x="-460977" y="1339726"/>
              <a:ext cx="357188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8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5A37397-8980-493E-B21D-8001732148C7}"/>
              </a:ext>
            </a:extLst>
          </p:cNvPr>
          <p:cNvGrpSpPr/>
          <p:nvPr/>
        </p:nvGrpSpPr>
        <p:grpSpPr>
          <a:xfrm>
            <a:off x="836606" y="3837295"/>
            <a:ext cx="3513989" cy="671824"/>
            <a:chOff x="-475010" y="1129567"/>
            <a:chExt cx="4241713" cy="671824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067DA9F-8521-475D-9DAA-9C31BC29EB4E}"/>
                </a:ext>
              </a:extLst>
            </p:cNvPr>
            <p:cNvSpPr txBox="1"/>
            <p:nvPr/>
          </p:nvSpPr>
          <p:spPr>
            <a:xfrm>
              <a:off x="-475010" y="1129567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6F0D441-A6A9-4BF1-A071-13984E58B105}"/>
                </a:ext>
              </a:extLst>
            </p:cNvPr>
            <p:cNvSpPr txBox="1"/>
            <p:nvPr/>
          </p:nvSpPr>
          <p:spPr>
            <a:xfrm>
              <a:off x="-460978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38B90E4-0DB4-4BD0-961F-F63B0351736E}"/>
              </a:ext>
            </a:extLst>
          </p:cNvPr>
          <p:cNvGrpSpPr/>
          <p:nvPr/>
        </p:nvGrpSpPr>
        <p:grpSpPr>
          <a:xfrm>
            <a:off x="1075565" y="4814025"/>
            <a:ext cx="3709642" cy="671824"/>
            <a:chOff x="-475010" y="1129567"/>
            <a:chExt cx="4241713" cy="671824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1BB9D84-D7DA-4285-A25A-703D7F4C989D}"/>
                </a:ext>
              </a:extLst>
            </p:cNvPr>
            <p:cNvSpPr txBox="1"/>
            <p:nvPr/>
          </p:nvSpPr>
          <p:spPr>
            <a:xfrm>
              <a:off x="-475010" y="1129567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A5F4A77-7130-4500-B9AC-C898CC926D80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sp>
        <p:nvSpPr>
          <p:cNvPr id="30" name="Text Placeholder 1">
            <a:extLst>
              <a:ext uri="{FF2B5EF4-FFF2-40B4-BE49-F238E27FC236}">
                <a16:creationId xmlns:a16="http://schemas.microsoft.com/office/drawing/2014/main" id="{082ECF14-82CD-49AC-8FD4-3AB1D8701C18}"/>
              </a:ext>
            </a:extLst>
          </p:cNvPr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5400" dirty="0"/>
              <a:t>Infographic Style</a:t>
            </a:r>
          </a:p>
        </p:txBody>
      </p:sp>
    </p:spTree>
    <p:extLst>
      <p:ext uri="{BB962C8B-B14F-4D97-AF65-F5344CB8AC3E}">
        <p14:creationId xmlns:p14="http://schemas.microsoft.com/office/powerpoint/2010/main" val="259772233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3">
            <a:extLst>
              <a:ext uri="{FF2B5EF4-FFF2-40B4-BE49-F238E27FC236}">
                <a16:creationId xmlns:a16="http://schemas.microsoft.com/office/drawing/2014/main" id="{AEFB3915-0CAE-47E2-A538-EE64E0091030}"/>
              </a:ext>
            </a:extLst>
          </p:cNvPr>
          <p:cNvSpPr/>
          <p:nvPr/>
        </p:nvSpPr>
        <p:spPr>
          <a:xfrm>
            <a:off x="0" y="4308944"/>
            <a:ext cx="12192000" cy="2549055"/>
          </a:xfrm>
          <a:prstGeom prst="rect">
            <a:avLst/>
          </a:prstGeom>
          <a:solidFill>
            <a:schemeClr val="accent5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bg1"/>
              </a:solidFill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BA48D890-DE28-436E-A60E-2376BAB32195}"/>
              </a:ext>
            </a:extLst>
          </p:cNvPr>
          <p:cNvSpPr>
            <a:spLocks/>
          </p:cNvSpPr>
          <p:nvPr/>
        </p:nvSpPr>
        <p:spPr bwMode="auto">
          <a:xfrm>
            <a:off x="9037311" y="1601671"/>
            <a:ext cx="1912672" cy="3833160"/>
          </a:xfrm>
          <a:custGeom>
            <a:avLst/>
            <a:gdLst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51521 w 1912672"/>
              <a:gd name="connsiteY198" fmla="*/ 2937864 h 3833160"/>
              <a:gd name="connsiteX199" fmla="*/ 1180266 w 1912672"/>
              <a:gd name="connsiteY199" fmla="*/ 2953171 h 3833160"/>
              <a:gd name="connsiteX200" fmla="*/ 1207679 w 1912672"/>
              <a:gd name="connsiteY200" fmla="*/ 2969405 h 3833160"/>
              <a:gd name="connsiteX201" fmla="*/ 1234848 w 1912672"/>
              <a:gd name="connsiteY201" fmla="*/ 2985127 h 3833160"/>
              <a:gd name="connsiteX202" fmla="*/ 1258166 w 1912672"/>
              <a:gd name="connsiteY202" fmla="*/ 3001068 h 3833160"/>
              <a:gd name="connsiteX203" fmla="*/ 1307538 w 1912672"/>
              <a:gd name="connsiteY203" fmla="*/ 3040740 h 3833160"/>
              <a:gd name="connsiteX204" fmla="*/ 1351565 w 1912672"/>
              <a:gd name="connsiteY204" fmla="*/ 3082914 h 3833160"/>
              <a:gd name="connsiteX205" fmla="*/ 1389568 w 1912672"/>
              <a:gd name="connsiteY205" fmla="*/ 3124303 h 3833160"/>
              <a:gd name="connsiteX206" fmla="*/ 1424031 w 1912672"/>
              <a:gd name="connsiteY206" fmla="*/ 3165885 h 3833160"/>
              <a:gd name="connsiteX207" fmla="*/ 1455679 w 1912672"/>
              <a:gd name="connsiteY207" fmla="*/ 3207993 h 3833160"/>
              <a:gd name="connsiteX208" fmla="*/ 1485527 w 1912672"/>
              <a:gd name="connsiteY208" fmla="*/ 3248526 h 3833160"/>
              <a:gd name="connsiteX209" fmla="*/ 1512168 w 1912672"/>
              <a:gd name="connsiteY209" fmla="*/ 3287746 h 3833160"/>
              <a:gd name="connsiteX210" fmla="*/ 1499563 w 1912672"/>
              <a:gd name="connsiteY210" fmla="*/ 3294670 h 3833160"/>
              <a:gd name="connsiteX211" fmla="*/ 1456733 w 1912672"/>
              <a:gd name="connsiteY211" fmla="*/ 3246355 h 3833160"/>
              <a:gd name="connsiteX212" fmla="*/ 1412405 w 1912672"/>
              <a:gd name="connsiteY212" fmla="*/ 3200323 h 3833160"/>
              <a:gd name="connsiteX213" fmla="*/ 1366622 w 1912672"/>
              <a:gd name="connsiteY213" fmla="*/ 3157506 h 3833160"/>
              <a:gd name="connsiteX214" fmla="*/ 1319006 w 1912672"/>
              <a:gd name="connsiteY214" fmla="*/ 3118477 h 3833160"/>
              <a:gd name="connsiteX215" fmla="*/ 1268398 w 1912672"/>
              <a:gd name="connsiteY215" fmla="*/ 3084012 h 3833160"/>
              <a:gd name="connsiteX216" fmla="*/ 1215820 w 1912672"/>
              <a:gd name="connsiteY216" fmla="*/ 3053212 h 3833160"/>
              <a:gd name="connsiteX217" fmla="*/ 1162136 w 1912672"/>
              <a:gd name="connsiteY217" fmla="*/ 3026534 h 3833160"/>
              <a:gd name="connsiteX218" fmla="*/ 1105505 w 1912672"/>
              <a:gd name="connsiteY218" fmla="*/ 3006561 h 3833160"/>
              <a:gd name="connsiteX219" fmla="*/ 1031784 w 1912672"/>
              <a:gd name="connsiteY219" fmla="*/ 2981193 h 3833160"/>
              <a:gd name="connsiteX220" fmla="*/ 1052936 w 1912672"/>
              <a:gd name="connsiteY220" fmla="*/ 3127318 h 3833160"/>
              <a:gd name="connsiteX221" fmla="*/ 1055550 w 1912672"/>
              <a:gd name="connsiteY221" fmla="*/ 3272471 h 3833160"/>
              <a:gd name="connsiteX222" fmla="*/ 1106379 w 1912672"/>
              <a:gd name="connsiteY222" fmla="*/ 3308927 h 3833160"/>
              <a:gd name="connsiteX223" fmla="*/ 1151347 w 1912672"/>
              <a:gd name="connsiteY223" fmla="*/ 3348334 h 3833160"/>
              <a:gd name="connsiteX224" fmla="*/ 1187691 w 1912672"/>
              <a:gd name="connsiteY224" fmla="*/ 3388268 h 3833160"/>
              <a:gd name="connsiteX225" fmla="*/ 1216725 w 1912672"/>
              <a:gd name="connsiteY225" fmla="*/ 3430484 h 3833160"/>
              <a:gd name="connsiteX226" fmla="*/ 1238582 w 1912672"/>
              <a:gd name="connsiteY226" fmla="*/ 3473897 h 3833160"/>
              <a:gd name="connsiteX227" fmla="*/ 1252456 w 1912672"/>
              <a:gd name="connsiteY227" fmla="*/ 3516304 h 3833160"/>
              <a:gd name="connsiteX228" fmla="*/ 1258768 w 1912672"/>
              <a:gd name="connsiteY228" fmla="*/ 3559273 h 3833160"/>
              <a:gd name="connsiteX229" fmla="*/ 1256926 w 1912672"/>
              <a:gd name="connsiteY229" fmla="*/ 3601386 h 3833160"/>
              <a:gd name="connsiteX230" fmla="*/ 1247774 w 1912672"/>
              <a:gd name="connsiteY230" fmla="*/ 3640689 h 3833160"/>
              <a:gd name="connsiteX231" fmla="*/ 1240808 w 1912672"/>
              <a:gd name="connsiteY231" fmla="*/ 3642671 h 3833160"/>
              <a:gd name="connsiteX232" fmla="*/ 1237950 w 1912672"/>
              <a:gd name="connsiteY232" fmla="*/ 3632080 h 3833160"/>
              <a:gd name="connsiteX233" fmla="*/ 1246452 w 1912672"/>
              <a:gd name="connsiteY233" fmla="*/ 3608381 h 3833160"/>
              <a:gd name="connsiteX234" fmla="*/ 1246889 w 1912672"/>
              <a:gd name="connsiteY234" fmla="*/ 3581808 h 3833160"/>
              <a:gd name="connsiteX235" fmla="*/ 1243694 w 1912672"/>
              <a:gd name="connsiteY235" fmla="*/ 3552354 h 3833160"/>
              <a:gd name="connsiteX236" fmla="*/ 1233485 w 1912672"/>
              <a:gd name="connsiteY236" fmla="*/ 3522742 h 3833160"/>
              <a:gd name="connsiteX237" fmla="*/ 1218246 w 1912672"/>
              <a:gd name="connsiteY237" fmla="*/ 3491717 h 3833160"/>
              <a:gd name="connsiteX238" fmla="*/ 1199371 w 1912672"/>
              <a:gd name="connsiteY238" fmla="*/ 3461697 h 3833160"/>
              <a:gd name="connsiteX239" fmla="*/ 1175758 w 1912672"/>
              <a:gd name="connsiteY239" fmla="*/ 3432919 h 3833160"/>
              <a:gd name="connsiteX240" fmla="*/ 1147962 w 1912672"/>
              <a:gd name="connsiteY240" fmla="*/ 3405866 h 3833160"/>
              <a:gd name="connsiteX241" fmla="*/ 1119222 w 1912672"/>
              <a:gd name="connsiteY241" fmla="*/ 3381579 h 3833160"/>
              <a:gd name="connsiteX242" fmla="*/ 1101535 w 1912672"/>
              <a:gd name="connsiteY242" fmla="*/ 3369675 h 3833160"/>
              <a:gd name="connsiteX243" fmla="*/ 1087698 w 1912672"/>
              <a:gd name="connsiteY243" fmla="*/ 3357550 h 3833160"/>
              <a:gd name="connsiteX244" fmla="*/ 1073608 w 1912672"/>
              <a:gd name="connsiteY244" fmla="*/ 3348798 h 3833160"/>
              <a:gd name="connsiteX245" fmla="*/ 1059423 w 1912672"/>
              <a:gd name="connsiteY245" fmla="*/ 3340859 h 3833160"/>
              <a:gd name="connsiteX246" fmla="*/ 1043960 w 1912672"/>
              <a:gd name="connsiteY246" fmla="*/ 3337192 h 3833160"/>
              <a:gd name="connsiteX247" fmla="*/ 1025322 w 1912672"/>
              <a:gd name="connsiteY247" fmla="*/ 3402025 h 3833160"/>
              <a:gd name="connsiteX248" fmla="*/ 1003697 w 1912672"/>
              <a:gd name="connsiteY248" fmla="*/ 3462443 h 3833160"/>
              <a:gd name="connsiteX249" fmla="*/ 978914 w 1912672"/>
              <a:gd name="connsiteY249" fmla="*/ 3523689 h 3833160"/>
              <a:gd name="connsiteX250" fmla="*/ 949550 w 1912672"/>
              <a:gd name="connsiteY250" fmla="*/ 3583615 h 3833160"/>
              <a:gd name="connsiteX251" fmla="*/ 915669 w 1912672"/>
              <a:gd name="connsiteY251" fmla="*/ 3646771 h 3833160"/>
              <a:gd name="connsiteX252" fmla="*/ 876441 w 1912672"/>
              <a:gd name="connsiteY252" fmla="*/ 3712430 h 3833160"/>
              <a:gd name="connsiteX253" fmla="*/ 867986 w 1912672"/>
              <a:gd name="connsiteY253" fmla="*/ 3722991 h 3833160"/>
              <a:gd name="connsiteX254" fmla="*/ 858368 w 1912672"/>
              <a:gd name="connsiteY254" fmla="*/ 3739422 h 3833160"/>
              <a:gd name="connsiteX255" fmla="*/ 845551 w 1912672"/>
              <a:gd name="connsiteY255" fmla="*/ 3755745 h 3833160"/>
              <a:gd name="connsiteX256" fmla="*/ 833671 w 1912672"/>
              <a:gd name="connsiteY256" fmla="*/ 3773189 h 3833160"/>
              <a:gd name="connsiteX257" fmla="*/ 819871 w 1912672"/>
              <a:gd name="connsiteY257" fmla="*/ 3791345 h 3833160"/>
              <a:gd name="connsiteX258" fmla="*/ 805085 w 1912672"/>
              <a:gd name="connsiteY258" fmla="*/ 3806242 h 3833160"/>
              <a:gd name="connsiteX259" fmla="*/ 790388 w 1912672"/>
              <a:gd name="connsiteY259" fmla="*/ 3819121 h 3833160"/>
              <a:gd name="connsiteX260" fmla="*/ 775016 w 1912672"/>
              <a:gd name="connsiteY260" fmla="*/ 3828711 h 3833160"/>
              <a:gd name="connsiteX261" fmla="*/ 761637 w 1912672"/>
              <a:gd name="connsiteY261" fmla="*/ 3833160 h 3833160"/>
              <a:gd name="connsiteX262" fmla="*/ 758567 w 1912672"/>
              <a:gd name="connsiteY262" fmla="*/ 3826878 h 3833160"/>
              <a:gd name="connsiteX263" fmla="*/ 805952 w 1912672"/>
              <a:gd name="connsiteY263" fmla="*/ 3777351 h 3833160"/>
              <a:gd name="connsiteX264" fmla="*/ 847525 w 1912672"/>
              <a:gd name="connsiteY264" fmla="*/ 3722733 h 3833160"/>
              <a:gd name="connsiteX265" fmla="*/ 882815 w 1912672"/>
              <a:gd name="connsiteY265" fmla="*/ 3664405 h 3833160"/>
              <a:gd name="connsiteX266" fmla="*/ 910683 w 1912672"/>
              <a:gd name="connsiteY266" fmla="*/ 3606761 h 3833160"/>
              <a:gd name="connsiteX267" fmla="*/ 933675 w 1912672"/>
              <a:gd name="connsiteY267" fmla="*/ 3550236 h 3833160"/>
              <a:gd name="connsiteX268" fmla="*/ 943120 w 1912672"/>
              <a:gd name="connsiteY268" fmla="*/ 3508495 h 3833160"/>
              <a:gd name="connsiteX269" fmla="*/ 946497 w 1912672"/>
              <a:gd name="connsiteY269" fmla="*/ 3509658 h 3833160"/>
              <a:gd name="connsiteX270" fmla="*/ 947522 w 1912672"/>
              <a:gd name="connsiteY270" fmla="*/ 3508759 h 3833160"/>
              <a:gd name="connsiteX271" fmla="*/ 947302 w 1912672"/>
              <a:gd name="connsiteY271" fmla="*/ 3506770 h 3833160"/>
              <a:gd name="connsiteX272" fmla="*/ 946709 w 1912672"/>
              <a:gd name="connsiteY272" fmla="*/ 3505350 h 3833160"/>
              <a:gd name="connsiteX273" fmla="*/ 945381 w 1912672"/>
              <a:gd name="connsiteY273" fmla="*/ 3502390 h 3833160"/>
              <a:gd name="connsiteX274" fmla="*/ 946879 w 1912672"/>
              <a:gd name="connsiteY274" fmla="*/ 3500109 h 3833160"/>
              <a:gd name="connsiteX275" fmla="*/ 946796 w 1912672"/>
              <a:gd name="connsiteY275" fmla="*/ 3498240 h 3833160"/>
              <a:gd name="connsiteX276" fmla="*/ 947228 w 1912672"/>
              <a:gd name="connsiteY276" fmla="*/ 3495922 h 3833160"/>
              <a:gd name="connsiteX277" fmla="*/ 946202 w 1912672"/>
              <a:gd name="connsiteY277" fmla="*/ 3496821 h 3833160"/>
              <a:gd name="connsiteX278" fmla="*/ 946796 w 1912672"/>
              <a:gd name="connsiteY278" fmla="*/ 3498240 h 3833160"/>
              <a:gd name="connsiteX279" fmla="*/ 943120 w 1912672"/>
              <a:gd name="connsiteY279" fmla="*/ 3508495 h 3833160"/>
              <a:gd name="connsiteX280" fmla="*/ 920055 w 1912672"/>
              <a:gd name="connsiteY280" fmla="*/ 3504456 h 3833160"/>
              <a:gd name="connsiteX281" fmla="*/ 891050 w 1912672"/>
              <a:gd name="connsiteY281" fmla="*/ 3506594 h 3833160"/>
              <a:gd name="connsiteX282" fmla="*/ 860172 w 1912672"/>
              <a:gd name="connsiteY282" fmla="*/ 3511582 h 3833160"/>
              <a:gd name="connsiteX283" fmla="*/ 826163 w 1912672"/>
              <a:gd name="connsiteY283" fmla="*/ 3521016 h 3833160"/>
              <a:gd name="connsiteX284" fmla="*/ 790835 w 1912672"/>
              <a:gd name="connsiteY284" fmla="*/ 3533785 h 3833160"/>
              <a:gd name="connsiteX285" fmla="*/ 755037 w 1912672"/>
              <a:gd name="connsiteY285" fmla="*/ 3547939 h 3833160"/>
              <a:gd name="connsiteX286" fmla="*/ 720010 w 1912672"/>
              <a:gd name="connsiteY286" fmla="*/ 3564567 h 3833160"/>
              <a:gd name="connsiteX287" fmla="*/ 686563 w 1912672"/>
              <a:gd name="connsiteY287" fmla="*/ 3580781 h 3833160"/>
              <a:gd name="connsiteX288" fmla="*/ 655247 w 1912672"/>
              <a:gd name="connsiteY288" fmla="*/ 3597068 h 3833160"/>
              <a:gd name="connsiteX289" fmla="*/ 687635 w 1912672"/>
              <a:gd name="connsiteY289" fmla="*/ 3566747 h 3833160"/>
              <a:gd name="connsiteX290" fmla="*/ 719332 w 1912672"/>
              <a:gd name="connsiteY290" fmla="*/ 3540910 h 3833160"/>
              <a:gd name="connsiteX291" fmla="*/ 753129 w 1912672"/>
              <a:gd name="connsiteY291" fmla="*/ 3520510 h 3833160"/>
              <a:gd name="connsiteX292" fmla="*/ 789139 w 1912672"/>
              <a:gd name="connsiteY292" fmla="*/ 3502048 h 3833160"/>
              <a:gd name="connsiteX293" fmla="*/ 826517 w 1912672"/>
              <a:gd name="connsiteY293" fmla="*/ 3487482 h 3833160"/>
              <a:gd name="connsiteX294" fmla="*/ 868462 w 1912672"/>
              <a:gd name="connsiteY294" fmla="*/ 3476916 h 3833160"/>
              <a:gd name="connsiteX295" fmla="*/ 962011 w 1912672"/>
              <a:gd name="connsiteY295" fmla="*/ 3455565 h 3833160"/>
              <a:gd name="connsiteX296" fmla="*/ 973820 w 1912672"/>
              <a:gd name="connsiteY296" fmla="*/ 3382651 h 3833160"/>
              <a:gd name="connsiteX297" fmla="*/ 979476 w 1912672"/>
              <a:gd name="connsiteY297" fmla="*/ 3310035 h 3833160"/>
              <a:gd name="connsiteX298" fmla="*/ 978970 w 1912672"/>
              <a:gd name="connsiteY298" fmla="*/ 3236513 h 3833160"/>
              <a:gd name="connsiteX299" fmla="*/ 972281 w 1912672"/>
              <a:gd name="connsiteY299" fmla="*/ 3163562 h 3833160"/>
              <a:gd name="connsiteX300" fmla="*/ 909718 w 1912672"/>
              <a:gd name="connsiteY300" fmla="*/ 2935624 h 3833160"/>
              <a:gd name="connsiteX301" fmla="*/ 900871 w 1912672"/>
              <a:gd name="connsiteY301" fmla="*/ 2934162 h 3833160"/>
              <a:gd name="connsiteX302" fmla="*/ 870406 w 1912672"/>
              <a:gd name="connsiteY302" fmla="*/ 2984139 h 3833160"/>
              <a:gd name="connsiteX303" fmla="*/ 833789 w 1912672"/>
              <a:gd name="connsiteY303" fmla="*/ 3034414 h 3833160"/>
              <a:gd name="connsiteX304" fmla="*/ 791581 w 1912672"/>
              <a:gd name="connsiteY304" fmla="*/ 3086679 h 3833160"/>
              <a:gd name="connsiteX305" fmla="*/ 743642 w 1912672"/>
              <a:gd name="connsiteY305" fmla="*/ 3135720 h 3833160"/>
              <a:gd name="connsiteX306" fmla="*/ 692759 w 1912672"/>
              <a:gd name="connsiteY306" fmla="*/ 3186373 h 3833160"/>
              <a:gd name="connsiteX307" fmla="*/ 637219 w 1912672"/>
              <a:gd name="connsiteY307" fmla="*/ 3235043 h 3833160"/>
              <a:gd name="connsiteX308" fmla="*/ 578815 w 1912672"/>
              <a:gd name="connsiteY308" fmla="*/ 3282100 h 3833160"/>
              <a:gd name="connsiteX309" fmla="*/ 518156 w 1912672"/>
              <a:gd name="connsiteY309" fmla="*/ 3326282 h 3833160"/>
              <a:gd name="connsiteX310" fmla="*/ 455177 w 1912672"/>
              <a:gd name="connsiteY310" fmla="*/ 3368134 h 3833160"/>
              <a:gd name="connsiteX311" fmla="*/ 393663 w 1912672"/>
              <a:gd name="connsiteY311" fmla="*/ 3407974 h 3833160"/>
              <a:gd name="connsiteX312" fmla="*/ 330228 w 1912672"/>
              <a:gd name="connsiteY312" fmla="*/ 3443435 h 3833160"/>
              <a:gd name="connsiteX313" fmla="*/ 267517 w 1912672"/>
              <a:gd name="connsiteY313" fmla="*/ 3474139 h 3833160"/>
              <a:gd name="connsiteX314" fmla="*/ 206814 w 1912672"/>
              <a:gd name="connsiteY314" fmla="*/ 3502111 h 3833160"/>
              <a:gd name="connsiteX315" fmla="*/ 148203 w 1912672"/>
              <a:gd name="connsiteY315" fmla="*/ 3524128 h 3833160"/>
              <a:gd name="connsiteX316" fmla="*/ 92246 w 1912672"/>
              <a:gd name="connsiteY316" fmla="*/ 3541882 h 3833160"/>
              <a:gd name="connsiteX317" fmla="*/ 37645 w 1912672"/>
              <a:gd name="connsiteY317" fmla="*/ 3552139 h 3833160"/>
              <a:gd name="connsiteX318" fmla="*/ 48200 w 1912672"/>
              <a:gd name="connsiteY318" fmla="*/ 3547012 h 3833160"/>
              <a:gd name="connsiteX319" fmla="*/ 54777 w 1912672"/>
              <a:gd name="connsiteY319" fmla="*/ 3543191 h 3833160"/>
              <a:gd name="connsiteX320" fmla="*/ 59610 w 1912672"/>
              <a:gd name="connsiteY320" fmla="*/ 3541137 h 3833160"/>
              <a:gd name="connsiteX321" fmla="*/ 61660 w 1912672"/>
              <a:gd name="connsiteY321" fmla="*/ 3539340 h 3833160"/>
              <a:gd name="connsiteX322" fmla="*/ 61441 w 1912672"/>
              <a:gd name="connsiteY322" fmla="*/ 3537351 h 3833160"/>
              <a:gd name="connsiteX323" fmla="*/ 62467 w 1912672"/>
              <a:gd name="connsiteY323" fmla="*/ 3536452 h 3833160"/>
              <a:gd name="connsiteX324" fmla="*/ 61359 w 1912672"/>
              <a:gd name="connsiteY324" fmla="*/ 3535481 h 3833160"/>
              <a:gd name="connsiteX325" fmla="*/ 62897 w 1912672"/>
              <a:gd name="connsiteY325" fmla="*/ 3534134 h 3833160"/>
              <a:gd name="connsiteX326" fmla="*/ 67081 w 1912672"/>
              <a:gd name="connsiteY326" fmla="*/ 3532408 h 3833160"/>
              <a:gd name="connsiteX327" fmla="*/ 72939 w 1912672"/>
              <a:gd name="connsiteY327" fmla="*/ 3529456 h 3833160"/>
              <a:gd name="connsiteX328" fmla="*/ 81778 w 1912672"/>
              <a:gd name="connsiteY328" fmla="*/ 3524622 h 3833160"/>
              <a:gd name="connsiteX329" fmla="*/ 95320 w 1912672"/>
              <a:gd name="connsiteY329" fmla="*/ 3518818 h 3833160"/>
              <a:gd name="connsiteX330" fmla="*/ 114932 w 1912672"/>
              <a:gd name="connsiteY330" fmla="*/ 3510846 h 3833160"/>
              <a:gd name="connsiteX331" fmla="*/ 137312 w 1912672"/>
              <a:gd name="connsiteY331" fmla="*/ 3500207 h 3833160"/>
              <a:gd name="connsiteX332" fmla="*/ 167862 w 1912672"/>
              <a:gd name="connsiteY332" fmla="*/ 3487744 h 3833160"/>
              <a:gd name="connsiteX333" fmla="*/ 204549 w 1912672"/>
              <a:gd name="connsiteY333" fmla="*/ 3472571 h 3833160"/>
              <a:gd name="connsiteX334" fmla="*/ 258382 w 1912672"/>
              <a:gd name="connsiteY334" fmla="*/ 3445767 h 3833160"/>
              <a:gd name="connsiteX335" fmla="*/ 311693 w 1912672"/>
              <a:gd name="connsiteY335" fmla="*/ 3413115 h 3833160"/>
              <a:gd name="connsiteX336" fmla="*/ 364540 w 1912672"/>
              <a:gd name="connsiteY336" fmla="*/ 3377961 h 3833160"/>
              <a:gd name="connsiteX337" fmla="*/ 422506 w 1912672"/>
              <a:gd name="connsiteY337" fmla="*/ 3342200 h 3833160"/>
              <a:gd name="connsiteX338" fmla="*/ 434347 w 1912672"/>
              <a:gd name="connsiteY338" fmla="*/ 3334006 h 3833160"/>
              <a:gd name="connsiteX339" fmla="*/ 451900 w 1912672"/>
              <a:gd name="connsiteY339" fmla="*/ 3321534 h 3833160"/>
              <a:gd name="connsiteX340" fmla="*/ 469893 w 1912672"/>
              <a:gd name="connsiteY340" fmla="*/ 3307950 h 3833160"/>
              <a:gd name="connsiteX341" fmla="*/ 489284 w 1912672"/>
              <a:gd name="connsiteY341" fmla="*/ 3292897 h 3833160"/>
              <a:gd name="connsiteX342" fmla="*/ 508083 w 1912672"/>
              <a:gd name="connsiteY342" fmla="*/ 3276424 h 3833160"/>
              <a:gd name="connsiteX343" fmla="*/ 522649 w 1912672"/>
              <a:gd name="connsiteY343" fmla="*/ 3259537 h 3833160"/>
              <a:gd name="connsiteX344" fmla="*/ 534440 w 1912672"/>
              <a:gd name="connsiteY344" fmla="*/ 3244112 h 3833160"/>
              <a:gd name="connsiteX345" fmla="*/ 539574 w 1912672"/>
              <a:gd name="connsiteY345" fmla="*/ 3230640 h 3833160"/>
              <a:gd name="connsiteX346" fmla="*/ 509849 w 1912672"/>
              <a:gd name="connsiteY346" fmla="*/ 3208187 h 3833160"/>
              <a:gd name="connsiteX347" fmla="*/ 474526 w 1912672"/>
              <a:gd name="connsiteY347" fmla="*/ 3191609 h 3833160"/>
              <a:gd name="connsiteX348" fmla="*/ 435493 w 1912672"/>
              <a:gd name="connsiteY348" fmla="*/ 3180466 h 3833160"/>
              <a:gd name="connsiteX349" fmla="*/ 390471 w 1912672"/>
              <a:gd name="connsiteY349" fmla="*/ 3173359 h 3833160"/>
              <a:gd name="connsiteX350" fmla="*/ 344894 w 1912672"/>
              <a:gd name="connsiteY350" fmla="*/ 3170859 h 3833160"/>
              <a:gd name="connsiteX351" fmla="*/ 295258 w 1912672"/>
              <a:gd name="connsiteY351" fmla="*/ 3172887 h 3833160"/>
              <a:gd name="connsiteX352" fmla="*/ 245329 w 1912672"/>
              <a:gd name="connsiteY352" fmla="*/ 3177354 h 3833160"/>
              <a:gd name="connsiteX353" fmla="*/ 195694 w 1912672"/>
              <a:gd name="connsiteY353" fmla="*/ 3184474 h 3833160"/>
              <a:gd name="connsiteX354" fmla="*/ 144902 w 1912672"/>
              <a:gd name="connsiteY354" fmla="*/ 3193577 h 3833160"/>
              <a:gd name="connsiteX355" fmla="*/ 95992 w 1912672"/>
              <a:gd name="connsiteY355" fmla="*/ 3206125 h 3833160"/>
              <a:gd name="connsiteX356" fmla="*/ 49213 w 1912672"/>
              <a:gd name="connsiteY356" fmla="*/ 3218744 h 3833160"/>
              <a:gd name="connsiteX357" fmla="*/ 6365 w 1912672"/>
              <a:gd name="connsiteY357" fmla="*/ 3233010 h 3833160"/>
              <a:gd name="connsiteX358" fmla="*/ 0 w 1912672"/>
              <a:gd name="connsiteY358" fmla="*/ 3227433 h 3833160"/>
              <a:gd name="connsiteX359" fmla="*/ 3076 w 1912672"/>
              <a:gd name="connsiteY359" fmla="*/ 3224737 h 3833160"/>
              <a:gd name="connsiteX360" fmla="*/ 43018 w 1912672"/>
              <a:gd name="connsiteY360" fmla="*/ 3207924 h 3833160"/>
              <a:gd name="connsiteX361" fmla="*/ 85231 w 1912672"/>
              <a:gd name="connsiteY361" fmla="*/ 3191304 h 3833160"/>
              <a:gd name="connsiteX362" fmla="*/ 127386 w 1912672"/>
              <a:gd name="connsiteY362" fmla="*/ 3176431 h 3833160"/>
              <a:gd name="connsiteX363" fmla="*/ 168655 w 1912672"/>
              <a:gd name="connsiteY363" fmla="*/ 3162578 h 3833160"/>
              <a:gd name="connsiteX364" fmla="*/ 209793 w 1912672"/>
              <a:gd name="connsiteY364" fmla="*/ 3149808 h 3833160"/>
              <a:gd name="connsiteX365" fmla="*/ 250713 w 1912672"/>
              <a:gd name="connsiteY365" fmla="*/ 3140141 h 3833160"/>
              <a:gd name="connsiteX366" fmla="*/ 291298 w 1912672"/>
              <a:gd name="connsiteY366" fmla="*/ 3131978 h 3833160"/>
              <a:gd name="connsiteX367" fmla="*/ 333154 w 1912672"/>
              <a:gd name="connsiteY367" fmla="*/ 3128523 h 3833160"/>
              <a:gd name="connsiteX368" fmla="*/ 375359 w 1912672"/>
              <a:gd name="connsiteY368" fmla="*/ 3125974 h 3833160"/>
              <a:gd name="connsiteX369" fmla="*/ 416751 w 1912672"/>
              <a:gd name="connsiteY369" fmla="*/ 3130200 h 3833160"/>
              <a:gd name="connsiteX370" fmla="*/ 459928 w 1912672"/>
              <a:gd name="connsiteY370" fmla="*/ 3138683 h 3833160"/>
              <a:gd name="connsiteX371" fmla="*/ 504268 w 1912672"/>
              <a:gd name="connsiteY371" fmla="*/ 3151481 h 3833160"/>
              <a:gd name="connsiteX372" fmla="*/ 546509 w 1912672"/>
              <a:gd name="connsiteY372" fmla="*/ 3169029 h 3833160"/>
              <a:gd name="connsiteX373" fmla="*/ 591005 w 1912672"/>
              <a:gd name="connsiteY373" fmla="*/ 3194544 h 3833160"/>
              <a:gd name="connsiteX374" fmla="*/ 643386 w 1912672"/>
              <a:gd name="connsiteY374" fmla="*/ 3146702 h 3833160"/>
              <a:gd name="connsiteX375" fmla="*/ 689192 w 1912672"/>
              <a:gd name="connsiteY375" fmla="*/ 3097589 h 3833160"/>
              <a:gd name="connsiteX376" fmla="*/ 728837 w 1912672"/>
              <a:gd name="connsiteY376" fmla="*/ 3047570 h 3833160"/>
              <a:gd name="connsiteX377" fmla="*/ 763151 w 1912672"/>
              <a:gd name="connsiteY377" fmla="*/ 2997373 h 3833160"/>
              <a:gd name="connsiteX378" fmla="*/ 792509 w 1912672"/>
              <a:gd name="connsiteY378" fmla="*/ 2946426 h 3833160"/>
              <a:gd name="connsiteX379" fmla="*/ 818742 w 1912672"/>
              <a:gd name="connsiteY379" fmla="*/ 2896035 h 3833160"/>
              <a:gd name="connsiteX380" fmla="*/ 840539 w 1912672"/>
              <a:gd name="connsiteY380" fmla="*/ 2845651 h 3833160"/>
              <a:gd name="connsiteX381" fmla="*/ 868659 w 1912672"/>
              <a:gd name="connsiteY381" fmla="*/ 2777611 h 3833160"/>
              <a:gd name="connsiteX382" fmla="*/ 886079 w 1912672"/>
              <a:gd name="connsiteY382" fmla="*/ 2678806 h 3833160"/>
              <a:gd name="connsiteX383" fmla="*/ 894665 w 1912672"/>
              <a:gd name="connsiteY383" fmla="*/ 2574247 h 3833160"/>
              <a:gd name="connsiteX384" fmla="*/ 910157 w 1912672"/>
              <a:gd name="connsiteY384" fmla="*/ 2532162 h 3833160"/>
              <a:gd name="connsiteX385" fmla="*/ 923410 w 1912672"/>
              <a:gd name="connsiteY385" fmla="*/ 2485372 h 3833160"/>
              <a:gd name="connsiteX386" fmla="*/ 935916 w 1912672"/>
              <a:gd name="connsiteY386" fmla="*/ 2433353 h 3833160"/>
              <a:gd name="connsiteX387" fmla="*/ 947488 w 1912672"/>
              <a:gd name="connsiteY387" fmla="*/ 2377937 h 3833160"/>
              <a:gd name="connsiteX388" fmla="*/ 956821 w 1912672"/>
              <a:gd name="connsiteY388" fmla="*/ 2318077 h 3833160"/>
              <a:gd name="connsiteX389" fmla="*/ 963914 w 1912672"/>
              <a:gd name="connsiteY389" fmla="*/ 2257171 h 3833160"/>
              <a:gd name="connsiteX390" fmla="*/ 970820 w 1912672"/>
              <a:gd name="connsiteY390" fmla="*/ 2193390 h 3833160"/>
              <a:gd name="connsiteX391" fmla="*/ 975486 w 1912672"/>
              <a:gd name="connsiteY391" fmla="*/ 2128825 h 3833160"/>
              <a:gd name="connsiteX392" fmla="*/ 979406 w 1912672"/>
              <a:gd name="connsiteY392" fmla="*/ 2061646 h 3833160"/>
              <a:gd name="connsiteX393" fmla="*/ 979406 w 1912672"/>
              <a:gd name="connsiteY393" fmla="*/ 1995512 h 3833160"/>
              <a:gd name="connsiteX394" fmla="*/ 979406 w 1912672"/>
              <a:gd name="connsiteY394" fmla="*/ 1930162 h 3833160"/>
              <a:gd name="connsiteX395" fmla="*/ 975486 w 1912672"/>
              <a:gd name="connsiteY395" fmla="*/ 1864552 h 3833160"/>
              <a:gd name="connsiteX396" fmla="*/ 970073 w 1912672"/>
              <a:gd name="connsiteY396" fmla="*/ 1801555 h 3833160"/>
              <a:gd name="connsiteX397" fmla="*/ 963167 w 1912672"/>
              <a:gd name="connsiteY397" fmla="*/ 1740126 h 3833160"/>
              <a:gd name="connsiteX398" fmla="*/ 952901 w 1912672"/>
              <a:gd name="connsiteY398" fmla="*/ 1680789 h 3833160"/>
              <a:gd name="connsiteX399" fmla="*/ 938902 w 1912672"/>
              <a:gd name="connsiteY399" fmla="*/ 1625634 h 3833160"/>
              <a:gd name="connsiteX400" fmla="*/ 923410 w 1912672"/>
              <a:gd name="connsiteY400" fmla="*/ 1573354 h 3833160"/>
              <a:gd name="connsiteX401" fmla="*/ 904744 w 1912672"/>
              <a:gd name="connsiteY401" fmla="*/ 1526564 h 3833160"/>
              <a:gd name="connsiteX402" fmla="*/ 883839 w 1912672"/>
              <a:gd name="connsiteY402" fmla="*/ 1485263 h 3833160"/>
              <a:gd name="connsiteX403" fmla="*/ 859574 w 1912672"/>
              <a:gd name="connsiteY403" fmla="*/ 1448667 h 3833160"/>
              <a:gd name="connsiteX404" fmla="*/ 832510 w 1912672"/>
              <a:gd name="connsiteY404" fmla="*/ 1419129 h 3833160"/>
              <a:gd name="connsiteX405" fmla="*/ 801338 w 1912672"/>
              <a:gd name="connsiteY405" fmla="*/ 1396649 h 3833160"/>
              <a:gd name="connsiteX406" fmla="*/ 774834 w 1912672"/>
              <a:gd name="connsiteY406" fmla="*/ 1383318 h 3833160"/>
              <a:gd name="connsiteX407" fmla="*/ 745342 w 1912672"/>
              <a:gd name="connsiteY407" fmla="*/ 1377829 h 3833160"/>
              <a:gd name="connsiteX408" fmla="*/ 714918 w 1912672"/>
              <a:gd name="connsiteY408" fmla="*/ 1377829 h 3833160"/>
              <a:gd name="connsiteX409" fmla="*/ 683187 w 1912672"/>
              <a:gd name="connsiteY409" fmla="*/ 1381750 h 3833160"/>
              <a:gd name="connsiteX410" fmla="*/ 652016 w 1912672"/>
              <a:gd name="connsiteY410" fmla="*/ 1388023 h 3833160"/>
              <a:gd name="connsiteX411" fmla="*/ 620845 w 1912672"/>
              <a:gd name="connsiteY411" fmla="*/ 1396649 h 3833160"/>
              <a:gd name="connsiteX412" fmla="*/ 589860 w 1912672"/>
              <a:gd name="connsiteY412" fmla="*/ 1403446 h 3833160"/>
              <a:gd name="connsiteX413" fmla="*/ 559436 w 1912672"/>
              <a:gd name="connsiteY413" fmla="*/ 1410503 h 3833160"/>
              <a:gd name="connsiteX414" fmla="*/ 531438 w 1912672"/>
              <a:gd name="connsiteY414" fmla="*/ 1414424 h 3833160"/>
              <a:gd name="connsiteX415" fmla="*/ 467602 w 1912672"/>
              <a:gd name="connsiteY415" fmla="*/ 1417561 h 3833160"/>
              <a:gd name="connsiteX416" fmla="*/ 405447 w 1912672"/>
              <a:gd name="connsiteY416" fmla="*/ 1414424 h 3833160"/>
              <a:gd name="connsiteX417" fmla="*/ 347958 w 1912672"/>
              <a:gd name="connsiteY417" fmla="*/ 1407367 h 3833160"/>
              <a:gd name="connsiteX418" fmla="*/ 292708 w 1912672"/>
              <a:gd name="connsiteY418" fmla="*/ 1397433 h 3833160"/>
              <a:gd name="connsiteX419" fmla="*/ 238952 w 1912672"/>
              <a:gd name="connsiteY419" fmla="*/ 1384886 h 3833160"/>
              <a:gd name="connsiteX420" fmla="*/ 187622 w 1912672"/>
              <a:gd name="connsiteY420" fmla="*/ 1372339 h 3833160"/>
              <a:gd name="connsiteX421" fmla="*/ 139466 w 1912672"/>
              <a:gd name="connsiteY421" fmla="*/ 1358485 h 3833160"/>
              <a:gd name="connsiteX422" fmla="*/ 142639 w 1912672"/>
              <a:gd name="connsiteY422" fmla="*/ 1342801 h 3833160"/>
              <a:gd name="connsiteX423" fmla="*/ 208714 w 1912672"/>
              <a:gd name="connsiteY423" fmla="*/ 1352212 h 3833160"/>
              <a:gd name="connsiteX424" fmla="*/ 274043 w 1912672"/>
              <a:gd name="connsiteY424" fmla="*/ 1358485 h 3833160"/>
              <a:gd name="connsiteX425" fmla="*/ 337878 w 1912672"/>
              <a:gd name="connsiteY425" fmla="*/ 1360838 h 3833160"/>
              <a:gd name="connsiteX426" fmla="*/ 400034 w 1912672"/>
              <a:gd name="connsiteY426" fmla="*/ 1358485 h 3833160"/>
              <a:gd name="connsiteX427" fmla="*/ 460696 w 1912672"/>
              <a:gd name="connsiteY427" fmla="*/ 1349859 h 3833160"/>
              <a:gd name="connsiteX428" fmla="*/ 519865 w 1912672"/>
              <a:gd name="connsiteY428" fmla="*/ 1336528 h 3833160"/>
              <a:gd name="connsiteX429" fmla="*/ 576608 w 1912672"/>
              <a:gd name="connsiteY429" fmla="*/ 1318753 h 3833160"/>
              <a:gd name="connsiteX430" fmla="*/ 630177 w 1912672"/>
              <a:gd name="connsiteY430" fmla="*/ 1292874 h 3833160"/>
              <a:gd name="connsiteX431" fmla="*/ 699426 w 1912672"/>
              <a:gd name="connsiteY431" fmla="*/ 1258631 h 3833160"/>
              <a:gd name="connsiteX432" fmla="*/ 572688 w 1912672"/>
              <a:gd name="connsiteY432" fmla="*/ 1147276 h 3833160"/>
              <a:gd name="connsiteX433" fmla="*/ 459203 w 1912672"/>
              <a:gd name="connsiteY433" fmla="*/ 1022589 h 3833160"/>
              <a:gd name="connsiteX434" fmla="*/ 396861 w 1912672"/>
              <a:gd name="connsiteY434" fmla="*/ 1029647 h 3833160"/>
              <a:gd name="connsiteX435" fmla="*/ 336198 w 1912672"/>
              <a:gd name="connsiteY435" fmla="*/ 1029647 h 3833160"/>
              <a:gd name="connsiteX436" fmla="*/ 280949 w 1912672"/>
              <a:gd name="connsiteY436" fmla="*/ 1022589 h 3833160"/>
              <a:gd name="connsiteX437" fmla="*/ 228873 w 1912672"/>
              <a:gd name="connsiteY437" fmla="*/ 1007951 h 3833160"/>
              <a:gd name="connsiteX438" fmla="*/ 180716 w 1912672"/>
              <a:gd name="connsiteY438" fmla="*/ 986777 h 3833160"/>
              <a:gd name="connsiteX439" fmla="*/ 138719 w 1912672"/>
              <a:gd name="connsiteY439" fmla="*/ 960376 h 3833160"/>
              <a:gd name="connsiteX440" fmla="*/ 101389 w 1912672"/>
              <a:gd name="connsiteY440" fmla="*/ 927701 h 3833160"/>
              <a:gd name="connsiteX441" fmla="*/ 70218 w 1912672"/>
              <a:gd name="connsiteY441" fmla="*/ 889537 h 3833160"/>
              <a:gd name="connsiteX442" fmla="*/ 46139 w 1912672"/>
              <a:gd name="connsiteY442" fmla="*/ 848236 h 3833160"/>
              <a:gd name="connsiteX443" fmla="*/ 49312 w 1912672"/>
              <a:gd name="connsiteY443" fmla="*/ 841179 h 3833160"/>
              <a:gd name="connsiteX444" fmla="*/ 59392 w 1912672"/>
              <a:gd name="connsiteY444" fmla="*/ 848236 h 3833160"/>
              <a:gd name="connsiteX445" fmla="*/ 71897 w 1912672"/>
              <a:gd name="connsiteY445" fmla="*/ 875422 h 3833160"/>
              <a:gd name="connsiteX446" fmla="*/ 92056 w 1912672"/>
              <a:gd name="connsiteY446" fmla="*/ 898948 h 3833160"/>
              <a:gd name="connsiteX447" fmla="*/ 116881 w 1912672"/>
              <a:gd name="connsiteY447" fmla="*/ 922212 h 3833160"/>
              <a:gd name="connsiteX448" fmla="*/ 146559 w 1912672"/>
              <a:gd name="connsiteY448" fmla="*/ 940248 h 3833160"/>
              <a:gd name="connsiteX449" fmla="*/ 180716 w 1912672"/>
              <a:gd name="connsiteY449" fmla="*/ 955671 h 3833160"/>
              <a:gd name="connsiteX450" fmla="*/ 216554 w 1912672"/>
              <a:gd name="connsiteY450" fmla="*/ 967434 h 3833160"/>
              <a:gd name="connsiteX451" fmla="*/ 254631 w 1912672"/>
              <a:gd name="connsiteY451" fmla="*/ 974492 h 3833160"/>
              <a:gd name="connsiteX452" fmla="*/ 294201 w 1912672"/>
              <a:gd name="connsiteY452" fmla="*/ 976844 h 3833160"/>
              <a:gd name="connsiteX453" fmla="*/ 332279 w 1912672"/>
              <a:gd name="connsiteY453" fmla="*/ 976060 h 3833160"/>
              <a:gd name="connsiteX454" fmla="*/ 353371 w 1912672"/>
              <a:gd name="connsiteY454" fmla="*/ 972923 h 3833160"/>
              <a:gd name="connsiteX455" fmla="*/ 372036 w 1912672"/>
              <a:gd name="connsiteY455" fmla="*/ 972923 h 3833160"/>
              <a:gd name="connsiteX456" fmla="*/ 388275 w 1912672"/>
              <a:gd name="connsiteY456" fmla="*/ 969786 h 3833160"/>
              <a:gd name="connsiteX457" fmla="*/ 403954 w 1912672"/>
              <a:gd name="connsiteY457" fmla="*/ 965865 h 3833160"/>
              <a:gd name="connsiteX458" fmla="*/ 417206 w 1912672"/>
              <a:gd name="connsiteY458" fmla="*/ 957239 h 3833160"/>
              <a:gd name="connsiteX459" fmla="*/ 379875 w 1912672"/>
              <a:gd name="connsiteY459" fmla="*/ 886400 h 3833160"/>
              <a:gd name="connsiteX460" fmla="*/ 347958 w 1912672"/>
              <a:gd name="connsiteY460" fmla="*/ 817130 h 3833160"/>
              <a:gd name="connsiteX461" fmla="*/ 317533 w 1912672"/>
              <a:gd name="connsiteY461" fmla="*/ 744723 h 3833160"/>
              <a:gd name="connsiteX462" fmla="*/ 291215 w 1912672"/>
              <a:gd name="connsiteY462" fmla="*/ 669963 h 3833160"/>
              <a:gd name="connsiteX463" fmla="*/ 265457 w 1912672"/>
              <a:gd name="connsiteY463" fmla="*/ 588930 h 3833160"/>
              <a:gd name="connsiteX464" fmla="*/ 241379 w 1912672"/>
              <a:gd name="connsiteY464" fmla="*/ 501623 h 3833160"/>
              <a:gd name="connsiteX465" fmla="*/ 238952 w 1912672"/>
              <a:gd name="connsiteY465" fmla="*/ 485939 h 3833160"/>
              <a:gd name="connsiteX466" fmla="*/ 232793 w 1912672"/>
              <a:gd name="connsiteY466" fmla="*/ 464243 h 3833160"/>
              <a:gd name="connsiteX467" fmla="*/ 228873 w 1912672"/>
              <a:gd name="connsiteY467" fmla="*/ 440194 h 3833160"/>
              <a:gd name="connsiteX468" fmla="*/ 223460 w 1912672"/>
              <a:gd name="connsiteY468" fmla="*/ 415884 h 3833160"/>
              <a:gd name="connsiteX469" fmla="*/ 218794 w 1912672"/>
              <a:gd name="connsiteY469" fmla="*/ 389483 h 3833160"/>
              <a:gd name="connsiteX470" fmla="*/ 217300 w 1912672"/>
              <a:gd name="connsiteY470" fmla="*/ 365173 h 3833160"/>
              <a:gd name="connsiteX471" fmla="*/ 217300 w 1912672"/>
              <a:gd name="connsiteY471" fmla="*/ 342693 h 3833160"/>
              <a:gd name="connsiteX472" fmla="*/ 220287 w 1912672"/>
              <a:gd name="connsiteY472" fmla="*/ 322565 h 3833160"/>
              <a:gd name="connsiteX473" fmla="*/ 225886 w 1912672"/>
              <a:gd name="connsiteY473" fmla="*/ 308450 h 3833160"/>
              <a:gd name="connsiteX474" fmla="*/ 232793 w 1912672"/>
              <a:gd name="connsiteY474" fmla="*/ 311586 h 3833160"/>
              <a:gd name="connsiteX475" fmla="*/ 238952 w 1912672"/>
              <a:gd name="connsiteY475" fmla="*/ 391051 h 3833160"/>
              <a:gd name="connsiteX476" fmla="*/ 252951 w 1912672"/>
              <a:gd name="connsiteY476" fmla="*/ 470516 h 3833160"/>
              <a:gd name="connsiteX477" fmla="*/ 274043 w 1912672"/>
              <a:gd name="connsiteY477" fmla="*/ 548413 h 3833160"/>
              <a:gd name="connsiteX478" fmla="*/ 299614 w 1912672"/>
              <a:gd name="connsiteY478" fmla="*/ 620036 h 3833160"/>
              <a:gd name="connsiteX479" fmla="*/ 327612 w 1912672"/>
              <a:gd name="connsiteY479" fmla="*/ 686954 h 3833160"/>
              <a:gd name="connsiteX480" fmla="*/ 353371 w 1912672"/>
              <a:gd name="connsiteY480" fmla="*/ 730607 h 3833160"/>
              <a:gd name="connsiteX481" fmla="*/ 350197 w 1912672"/>
              <a:gd name="connsiteY481" fmla="*/ 732176 h 3833160"/>
              <a:gd name="connsiteX482" fmla="*/ 350197 w 1912672"/>
              <a:gd name="connsiteY482" fmla="*/ 733744 h 3833160"/>
              <a:gd name="connsiteX483" fmla="*/ 351877 w 1912672"/>
              <a:gd name="connsiteY483" fmla="*/ 735313 h 3833160"/>
              <a:gd name="connsiteX484" fmla="*/ 353371 w 1912672"/>
              <a:gd name="connsiteY484" fmla="*/ 736097 h 3833160"/>
              <a:gd name="connsiteX485" fmla="*/ 356544 w 1912672"/>
              <a:gd name="connsiteY485" fmla="*/ 737665 h 3833160"/>
              <a:gd name="connsiteX486" fmla="*/ 357290 w 1912672"/>
              <a:gd name="connsiteY486" fmla="*/ 740802 h 3833160"/>
              <a:gd name="connsiteX487" fmla="*/ 358784 w 1912672"/>
              <a:gd name="connsiteY487" fmla="*/ 742370 h 3833160"/>
              <a:gd name="connsiteX488" fmla="*/ 360277 w 1912672"/>
              <a:gd name="connsiteY488" fmla="*/ 744723 h 3833160"/>
              <a:gd name="connsiteX489" fmla="*/ 360277 w 1912672"/>
              <a:gd name="connsiteY489" fmla="*/ 743154 h 3833160"/>
              <a:gd name="connsiteX490" fmla="*/ 358784 w 1912672"/>
              <a:gd name="connsiteY490" fmla="*/ 742370 h 3833160"/>
              <a:gd name="connsiteX491" fmla="*/ 353371 w 1912672"/>
              <a:gd name="connsiteY491" fmla="*/ 730607 h 3833160"/>
              <a:gd name="connsiteX492" fmla="*/ 372036 w 1912672"/>
              <a:gd name="connsiteY492" fmla="*/ 716492 h 3833160"/>
              <a:gd name="connsiteX493" fmla="*/ 389955 w 1912672"/>
              <a:gd name="connsiteY493" fmla="*/ 692443 h 3833160"/>
              <a:gd name="connsiteX494" fmla="*/ 406940 w 1912672"/>
              <a:gd name="connsiteY494" fmla="*/ 664474 h 3833160"/>
              <a:gd name="connsiteX495" fmla="*/ 422619 w 1912672"/>
              <a:gd name="connsiteY495" fmla="*/ 630231 h 3833160"/>
              <a:gd name="connsiteX496" fmla="*/ 436618 w 1912672"/>
              <a:gd name="connsiteY496" fmla="*/ 592066 h 3833160"/>
              <a:gd name="connsiteX497" fmla="*/ 449870 w 1912672"/>
              <a:gd name="connsiteY497" fmla="*/ 552334 h 3833160"/>
              <a:gd name="connsiteX498" fmla="*/ 460696 w 1912672"/>
              <a:gd name="connsiteY498" fmla="*/ 511033 h 3833160"/>
              <a:gd name="connsiteX499" fmla="*/ 470776 w 1912672"/>
              <a:gd name="connsiteY499" fmla="*/ 471301 h 3833160"/>
              <a:gd name="connsiteX500" fmla="*/ 479362 w 1912672"/>
              <a:gd name="connsiteY500" fmla="*/ 433136 h 3833160"/>
              <a:gd name="connsiteX501" fmla="*/ 480855 w 1912672"/>
              <a:gd name="connsiteY501" fmla="*/ 484370 h 3833160"/>
              <a:gd name="connsiteX502" fmla="*/ 479362 w 1912672"/>
              <a:gd name="connsiteY502" fmla="*/ 531161 h 3833160"/>
              <a:gd name="connsiteX503" fmla="*/ 472269 w 1912672"/>
              <a:gd name="connsiteY503" fmla="*/ 574814 h 3833160"/>
              <a:gd name="connsiteX504" fmla="*/ 462189 w 1912672"/>
              <a:gd name="connsiteY504" fmla="*/ 618468 h 3833160"/>
              <a:gd name="connsiteX505" fmla="*/ 448190 w 1912672"/>
              <a:gd name="connsiteY505" fmla="*/ 659769 h 3833160"/>
              <a:gd name="connsiteX506" fmla="*/ 428032 w 1912672"/>
              <a:gd name="connsiteY506" fmla="*/ 701069 h 3833160"/>
              <a:gd name="connsiteX507" fmla="*/ 381369 w 1912672"/>
              <a:gd name="connsiteY507" fmla="*/ 791252 h 3833160"/>
              <a:gd name="connsiteX508" fmla="*/ 429525 w 1912672"/>
              <a:gd name="connsiteY508" fmla="*/ 863920 h 3833160"/>
              <a:gd name="connsiteX509" fmla="*/ 481601 w 1912672"/>
              <a:gd name="connsiteY509" fmla="*/ 931622 h 3833160"/>
              <a:gd name="connsiteX510" fmla="*/ 538531 w 1912672"/>
              <a:gd name="connsiteY510" fmla="*/ 995403 h 3833160"/>
              <a:gd name="connsiteX511" fmla="*/ 599193 w 1912672"/>
              <a:gd name="connsiteY511" fmla="*/ 1053957 h 3833160"/>
              <a:gd name="connsiteX512" fmla="*/ 816831 w 1912672"/>
              <a:gd name="connsiteY512" fmla="*/ 1205045 h 3833160"/>
              <a:gd name="connsiteX513" fmla="*/ 823924 w 1912672"/>
              <a:gd name="connsiteY513" fmla="*/ 1199555 h 3833160"/>
              <a:gd name="connsiteX514" fmla="*/ 806005 w 1912672"/>
              <a:gd name="connsiteY514" fmla="*/ 1132637 h 3833160"/>
              <a:gd name="connsiteX515" fmla="*/ 792006 w 1912672"/>
              <a:gd name="connsiteY515" fmla="*/ 1060753 h 3833160"/>
              <a:gd name="connsiteX516" fmla="*/ 780247 w 1912672"/>
              <a:gd name="connsiteY516" fmla="*/ 982856 h 3833160"/>
              <a:gd name="connsiteX517" fmla="*/ 774834 w 1912672"/>
              <a:gd name="connsiteY517" fmla="*/ 903391 h 3833160"/>
              <a:gd name="connsiteX518" fmla="*/ 770167 w 1912672"/>
              <a:gd name="connsiteY518" fmla="*/ 820267 h 3833160"/>
              <a:gd name="connsiteX519" fmla="*/ 770167 w 1912672"/>
              <a:gd name="connsiteY519" fmla="*/ 735313 h 3833160"/>
              <a:gd name="connsiteX520" fmla="*/ 773340 w 1912672"/>
              <a:gd name="connsiteY520" fmla="*/ 649574 h 3833160"/>
              <a:gd name="connsiteX521" fmla="*/ 780247 w 1912672"/>
              <a:gd name="connsiteY521" fmla="*/ 564620 h 3833160"/>
              <a:gd name="connsiteX522" fmla="*/ 790513 w 1912672"/>
              <a:gd name="connsiteY522" fmla="*/ 479927 h 3833160"/>
              <a:gd name="connsiteX523" fmla="*/ 801338 w 1912672"/>
              <a:gd name="connsiteY523" fmla="*/ 398109 h 3833160"/>
              <a:gd name="connsiteX524" fmla="*/ 816831 w 1912672"/>
              <a:gd name="connsiteY524" fmla="*/ 318644 h 3833160"/>
              <a:gd name="connsiteX525" fmla="*/ 835496 w 1912672"/>
              <a:gd name="connsiteY525" fmla="*/ 243884 h 3833160"/>
              <a:gd name="connsiteX526" fmla="*/ 854908 w 1912672"/>
              <a:gd name="connsiteY526" fmla="*/ 173046 h 3833160"/>
              <a:gd name="connsiteX527" fmla="*/ 877493 w 1912672"/>
              <a:gd name="connsiteY527" fmla="*/ 109003 h 3833160"/>
              <a:gd name="connsiteX528" fmla="*/ 901571 w 1912672"/>
              <a:gd name="connsiteY528" fmla="*/ 50711 h 3833160"/>
              <a:gd name="connsiteX529" fmla="*/ 930503 w 1912672"/>
              <a:gd name="connsiteY529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31784 w 1912672"/>
              <a:gd name="connsiteY218" fmla="*/ 2981193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31784 w 1912672"/>
              <a:gd name="connsiteY218" fmla="*/ 2981193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61472 w 1912672"/>
              <a:gd name="connsiteY218" fmla="*/ 2963380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61472 w 1912672"/>
              <a:gd name="connsiteY218" fmla="*/ 2963380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52936 w 1912672"/>
              <a:gd name="connsiteY218" fmla="*/ 3127318 h 3833160"/>
              <a:gd name="connsiteX219" fmla="*/ 1055550 w 1912672"/>
              <a:gd name="connsiteY219" fmla="*/ 3272471 h 3833160"/>
              <a:gd name="connsiteX220" fmla="*/ 1106379 w 1912672"/>
              <a:gd name="connsiteY220" fmla="*/ 3308927 h 3833160"/>
              <a:gd name="connsiteX221" fmla="*/ 1151347 w 1912672"/>
              <a:gd name="connsiteY221" fmla="*/ 3348334 h 3833160"/>
              <a:gd name="connsiteX222" fmla="*/ 1187691 w 1912672"/>
              <a:gd name="connsiteY222" fmla="*/ 3388268 h 3833160"/>
              <a:gd name="connsiteX223" fmla="*/ 1216725 w 1912672"/>
              <a:gd name="connsiteY223" fmla="*/ 3430484 h 3833160"/>
              <a:gd name="connsiteX224" fmla="*/ 1238582 w 1912672"/>
              <a:gd name="connsiteY224" fmla="*/ 3473897 h 3833160"/>
              <a:gd name="connsiteX225" fmla="*/ 1252456 w 1912672"/>
              <a:gd name="connsiteY225" fmla="*/ 3516304 h 3833160"/>
              <a:gd name="connsiteX226" fmla="*/ 1258768 w 1912672"/>
              <a:gd name="connsiteY226" fmla="*/ 3559273 h 3833160"/>
              <a:gd name="connsiteX227" fmla="*/ 1256926 w 1912672"/>
              <a:gd name="connsiteY227" fmla="*/ 3601386 h 3833160"/>
              <a:gd name="connsiteX228" fmla="*/ 1247774 w 1912672"/>
              <a:gd name="connsiteY228" fmla="*/ 3640689 h 3833160"/>
              <a:gd name="connsiteX229" fmla="*/ 1240808 w 1912672"/>
              <a:gd name="connsiteY229" fmla="*/ 3642671 h 3833160"/>
              <a:gd name="connsiteX230" fmla="*/ 1237950 w 1912672"/>
              <a:gd name="connsiteY230" fmla="*/ 3632080 h 3833160"/>
              <a:gd name="connsiteX231" fmla="*/ 1246452 w 1912672"/>
              <a:gd name="connsiteY231" fmla="*/ 3608381 h 3833160"/>
              <a:gd name="connsiteX232" fmla="*/ 1246889 w 1912672"/>
              <a:gd name="connsiteY232" fmla="*/ 3581808 h 3833160"/>
              <a:gd name="connsiteX233" fmla="*/ 1243694 w 1912672"/>
              <a:gd name="connsiteY233" fmla="*/ 3552354 h 3833160"/>
              <a:gd name="connsiteX234" fmla="*/ 1233485 w 1912672"/>
              <a:gd name="connsiteY234" fmla="*/ 3522742 h 3833160"/>
              <a:gd name="connsiteX235" fmla="*/ 1218246 w 1912672"/>
              <a:gd name="connsiteY235" fmla="*/ 3491717 h 3833160"/>
              <a:gd name="connsiteX236" fmla="*/ 1199371 w 1912672"/>
              <a:gd name="connsiteY236" fmla="*/ 3461697 h 3833160"/>
              <a:gd name="connsiteX237" fmla="*/ 1175758 w 1912672"/>
              <a:gd name="connsiteY237" fmla="*/ 3432919 h 3833160"/>
              <a:gd name="connsiteX238" fmla="*/ 1147962 w 1912672"/>
              <a:gd name="connsiteY238" fmla="*/ 3405866 h 3833160"/>
              <a:gd name="connsiteX239" fmla="*/ 1119222 w 1912672"/>
              <a:gd name="connsiteY239" fmla="*/ 3381579 h 3833160"/>
              <a:gd name="connsiteX240" fmla="*/ 1101535 w 1912672"/>
              <a:gd name="connsiteY240" fmla="*/ 3369675 h 3833160"/>
              <a:gd name="connsiteX241" fmla="*/ 1087698 w 1912672"/>
              <a:gd name="connsiteY241" fmla="*/ 3357550 h 3833160"/>
              <a:gd name="connsiteX242" fmla="*/ 1073608 w 1912672"/>
              <a:gd name="connsiteY242" fmla="*/ 3348798 h 3833160"/>
              <a:gd name="connsiteX243" fmla="*/ 1059423 w 1912672"/>
              <a:gd name="connsiteY243" fmla="*/ 3340859 h 3833160"/>
              <a:gd name="connsiteX244" fmla="*/ 1043960 w 1912672"/>
              <a:gd name="connsiteY244" fmla="*/ 3337192 h 3833160"/>
              <a:gd name="connsiteX245" fmla="*/ 1025322 w 1912672"/>
              <a:gd name="connsiteY245" fmla="*/ 3402025 h 3833160"/>
              <a:gd name="connsiteX246" fmla="*/ 1003697 w 1912672"/>
              <a:gd name="connsiteY246" fmla="*/ 3462443 h 3833160"/>
              <a:gd name="connsiteX247" fmla="*/ 978914 w 1912672"/>
              <a:gd name="connsiteY247" fmla="*/ 3523689 h 3833160"/>
              <a:gd name="connsiteX248" fmla="*/ 949550 w 1912672"/>
              <a:gd name="connsiteY248" fmla="*/ 3583615 h 3833160"/>
              <a:gd name="connsiteX249" fmla="*/ 915669 w 1912672"/>
              <a:gd name="connsiteY249" fmla="*/ 3646771 h 3833160"/>
              <a:gd name="connsiteX250" fmla="*/ 876441 w 1912672"/>
              <a:gd name="connsiteY250" fmla="*/ 3712430 h 3833160"/>
              <a:gd name="connsiteX251" fmla="*/ 867986 w 1912672"/>
              <a:gd name="connsiteY251" fmla="*/ 3722991 h 3833160"/>
              <a:gd name="connsiteX252" fmla="*/ 858368 w 1912672"/>
              <a:gd name="connsiteY252" fmla="*/ 3739422 h 3833160"/>
              <a:gd name="connsiteX253" fmla="*/ 845551 w 1912672"/>
              <a:gd name="connsiteY253" fmla="*/ 3755745 h 3833160"/>
              <a:gd name="connsiteX254" fmla="*/ 833671 w 1912672"/>
              <a:gd name="connsiteY254" fmla="*/ 3773189 h 3833160"/>
              <a:gd name="connsiteX255" fmla="*/ 819871 w 1912672"/>
              <a:gd name="connsiteY255" fmla="*/ 3791345 h 3833160"/>
              <a:gd name="connsiteX256" fmla="*/ 805085 w 1912672"/>
              <a:gd name="connsiteY256" fmla="*/ 3806242 h 3833160"/>
              <a:gd name="connsiteX257" fmla="*/ 790388 w 1912672"/>
              <a:gd name="connsiteY257" fmla="*/ 3819121 h 3833160"/>
              <a:gd name="connsiteX258" fmla="*/ 775016 w 1912672"/>
              <a:gd name="connsiteY258" fmla="*/ 3828711 h 3833160"/>
              <a:gd name="connsiteX259" fmla="*/ 761637 w 1912672"/>
              <a:gd name="connsiteY259" fmla="*/ 3833160 h 3833160"/>
              <a:gd name="connsiteX260" fmla="*/ 758567 w 1912672"/>
              <a:gd name="connsiteY260" fmla="*/ 3826878 h 3833160"/>
              <a:gd name="connsiteX261" fmla="*/ 805952 w 1912672"/>
              <a:gd name="connsiteY261" fmla="*/ 3777351 h 3833160"/>
              <a:gd name="connsiteX262" fmla="*/ 847525 w 1912672"/>
              <a:gd name="connsiteY262" fmla="*/ 3722733 h 3833160"/>
              <a:gd name="connsiteX263" fmla="*/ 882815 w 1912672"/>
              <a:gd name="connsiteY263" fmla="*/ 3664405 h 3833160"/>
              <a:gd name="connsiteX264" fmla="*/ 910683 w 1912672"/>
              <a:gd name="connsiteY264" fmla="*/ 3606761 h 3833160"/>
              <a:gd name="connsiteX265" fmla="*/ 933675 w 1912672"/>
              <a:gd name="connsiteY265" fmla="*/ 3550236 h 3833160"/>
              <a:gd name="connsiteX266" fmla="*/ 943120 w 1912672"/>
              <a:gd name="connsiteY266" fmla="*/ 3508495 h 3833160"/>
              <a:gd name="connsiteX267" fmla="*/ 946497 w 1912672"/>
              <a:gd name="connsiteY267" fmla="*/ 3509658 h 3833160"/>
              <a:gd name="connsiteX268" fmla="*/ 947522 w 1912672"/>
              <a:gd name="connsiteY268" fmla="*/ 3508759 h 3833160"/>
              <a:gd name="connsiteX269" fmla="*/ 947302 w 1912672"/>
              <a:gd name="connsiteY269" fmla="*/ 3506770 h 3833160"/>
              <a:gd name="connsiteX270" fmla="*/ 946709 w 1912672"/>
              <a:gd name="connsiteY270" fmla="*/ 3505350 h 3833160"/>
              <a:gd name="connsiteX271" fmla="*/ 945381 w 1912672"/>
              <a:gd name="connsiteY271" fmla="*/ 3502390 h 3833160"/>
              <a:gd name="connsiteX272" fmla="*/ 946879 w 1912672"/>
              <a:gd name="connsiteY272" fmla="*/ 3500109 h 3833160"/>
              <a:gd name="connsiteX273" fmla="*/ 946796 w 1912672"/>
              <a:gd name="connsiteY273" fmla="*/ 3498240 h 3833160"/>
              <a:gd name="connsiteX274" fmla="*/ 947228 w 1912672"/>
              <a:gd name="connsiteY274" fmla="*/ 3495922 h 3833160"/>
              <a:gd name="connsiteX275" fmla="*/ 946202 w 1912672"/>
              <a:gd name="connsiteY275" fmla="*/ 3496821 h 3833160"/>
              <a:gd name="connsiteX276" fmla="*/ 946796 w 1912672"/>
              <a:gd name="connsiteY276" fmla="*/ 3498240 h 3833160"/>
              <a:gd name="connsiteX277" fmla="*/ 943120 w 1912672"/>
              <a:gd name="connsiteY277" fmla="*/ 3508495 h 3833160"/>
              <a:gd name="connsiteX278" fmla="*/ 920055 w 1912672"/>
              <a:gd name="connsiteY278" fmla="*/ 3504456 h 3833160"/>
              <a:gd name="connsiteX279" fmla="*/ 891050 w 1912672"/>
              <a:gd name="connsiteY279" fmla="*/ 3506594 h 3833160"/>
              <a:gd name="connsiteX280" fmla="*/ 860172 w 1912672"/>
              <a:gd name="connsiteY280" fmla="*/ 3511582 h 3833160"/>
              <a:gd name="connsiteX281" fmla="*/ 826163 w 1912672"/>
              <a:gd name="connsiteY281" fmla="*/ 3521016 h 3833160"/>
              <a:gd name="connsiteX282" fmla="*/ 790835 w 1912672"/>
              <a:gd name="connsiteY282" fmla="*/ 3533785 h 3833160"/>
              <a:gd name="connsiteX283" fmla="*/ 755037 w 1912672"/>
              <a:gd name="connsiteY283" fmla="*/ 3547939 h 3833160"/>
              <a:gd name="connsiteX284" fmla="*/ 720010 w 1912672"/>
              <a:gd name="connsiteY284" fmla="*/ 3564567 h 3833160"/>
              <a:gd name="connsiteX285" fmla="*/ 686563 w 1912672"/>
              <a:gd name="connsiteY285" fmla="*/ 3580781 h 3833160"/>
              <a:gd name="connsiteX286" fmla="*/ 655247 w 1912672"/>
              <a:gd name="connsiteY286" fmla="*/ 3597068 h 3833160"/>
              <a:gd name="connsiteX287" fmla="*/ 687635 w 1912672"/>
              <a:gd name="connsiteY287" fmla="*/ 3566747 h 3833160"/>
              <a:gd name="connsiteX288" fmla="*/ 719332 w 1912672"/>
              <a:gd name="connsiteY288" fmla="*/ 3540910 h 3833160"/>
              <a:gd name="connsiteX289" fmla="*/ 753129 w 1912672"/>
              <a:gd name="connsiteY289" fmla="*/ 3520510 h 3833160"/>
              <a:gd name="connsiteX290" fmla="*/ 789139 w 1912672"/>
              <a:gd name="connsiteY290" fmla="*/ 3502048 h 3833160"/>
              <a:gd name="connsiteX291" fmla="*/ 826517 w 1912672"/>
              <a:gd name="connsiteY291" fmla="*/ 3487482 h 3833160"/>
              <a:gd name="connsiteX292" fmla="*/ 868462 w 1912672"/>
              <a:gd name="connsiteY292" fmla="*/ 3476916 h 3833160"/>
              <a:gd name="connsiteX293" fmla="*/ 962011 w 1912672"/>
              <a:gd name="connsiteY293" fmla="*/ 3455565 h 3833160"/>
              <a:gd name="connsiteX294" fmla="*/ 973820 w 1912672"/>
              <a:gd name="connsiteY294" fmla="*/ 3382651 h 3833160"/>
              <a:gd name="connsiteX295" fmla="*/ 979476 w 1912672"/>
              <a:gd name="connsiteY295" fmla="*/ 3310035 h 3833160"/>
              <a:gd name="connsiteX296" fmla="*/ 978970 w 1912672"/>
              <a:gd name="connsiteY296" fmla="*/ 3236513 h 3833160"/>
              <a:gd name="connsiteX297" fmla="*/ 972281 w 1912672"/>
              <a:gd name="connsiteY297" fmla="*/ 3163562 h 3833160"/>
              <a:gd name="connsiteX298" fmla="*/ 909718 w 1912672"/>
              <a:gd name="connsiteY298" fmla="*/ 2935624 h 3833160"/>
              <a:gd name="connsiteX299" fmla="*/ 900871 w 1912672"/>
              <a:gd name="connsiteY299" fmla="*/ 2934162 h 3833160"/>
              <a:gd name="connsiteX300" fmla="*/ 870406 w 1912672"/>
              <a:gd name="connsiteY300" fmla="*/ 2984139 h 3833160"/>
              <a:gd name="connsiteX301" fmla="*/ 833789 w 1912672"/>
              <a:gd name="connsiteY301" fmla="*/ 3034414 h 3833160"/>
              <a:gd name="connsiteX302" fmla="*/ 791581 w 1912672"/>
              <a:gd name="connsiteY302" fmla="*/ 3086679 h 3833160"/>
              <a:gd name="connsiteX303" fmla="*/ 743642 w 1912672"/>
              <a:gd name="connsiteY303" fmla="*/ 3135720 h 3833160"/>
              <a:gd name="connsiteX304" fmla="*/ 692759 w 1912672"/>
              <a:gd name="connsiteY304" fmla="*/ 3186373 h 3833160"/>
              <a:gd name="connsiteX305" fmla="*/ 637219 w 1912672"/>
              <a:gd name="connsiteY305" fmla="*/ 3235043 h 3833160"/>
              <a:gd name="connsiteX306" fmla="*/ 578815 w 1912672"/>
              <a:gd name="connsiteY306" fmla="*/ 3282100 h 3833160"/>
              <a:gd name="connsiteX307" fmla="*/ 518156 w 1912672"/>
              <a:gd name="connsiteY307" fmla="*/ 3326282 h 3833160"/>
              <a:gd name="connsiteX308" fmla="*/ 455177 w 1912672"/>
              <a:gd name="connsiteY308" fmla="*/ 3368134 h 3833160"/>
              <a:gd name="connsiteX309" fmla="*/ 393663 w 1912672"/>
              <a:gd name="connsiteY309" fmla="*/ 3407974 h 3833160"/>
              <a:gd name="connsiteX310" fmla="*/ 330228 w 1912672"/>
              <a:gd name="connsiteY310" fmla="*/ 3443435 h 3833160"/>
              <a:gd name="connsiteX311" fmla="*/ 267517 w 1912672"/>
              <a:gd name="connsiteY311" fmla="*/ 3474139 h 3833160"/>
              <a:gd name="connsiteX312" fmla="*/ 206814 w 1912672"/>
              <a:gd name="connsiteY312" fmla="*/ 3502111 h 3833160"/>
              <a:gd name="connsiteX313" fmla="*/ 148203 w 1912672"/>
              <a:gd name="connsiteY313" fmla="*/ 3524128 h 3833160"/>
              <a:gd name="connsiteX314" fmla="*/ 92246 w 1912672"/>
              <a:gd name="connsiteY314" fmla="*/ 3541882 h 3833160"/>
              <a:gd name="connsiteX315" fmla="*/ 37645 w 1912672"/>
              <a:gd name="connsiteY315" fmla="*/ 3552139 h 3833160"/>
              <a:gd name="connsiteX316" fmla="*/ 48200 w 1912672"/>
              <a:gd name="connsiteY316" fmla="*/ 3547012 h 3833160"/>
              <a:gd name="connsiteX317" fmla="*/ 54777 w 1912672"/>
              <a:gd name="connsiteY317" fmla="*/ 3543191 h 3833160"/>
              <a:gd name="connsiteX318" fmla="*/ 59610 w 1912672"/>
              <a:gd name="connsiteY318" fmla="*/ 3541137 h 3833160"/>
              <a:gd name="connsiteX319" fmla="*/ 61660 w 1912672"/>
              <a:gd name="connsiteY319" fmla="*/ 3539340 h 3833160"/>
              <a:gd name="connsiteX320" fmla="*/ 61441 w 1912672"/>
              <a:gd name="connsiteY320" fmla="*/ 3537351 h 3833160"/>
              <a:gd name="connsiteX321" fmla="*/ 62467 w 1912672"/>
              <a:gd name="connsiteY321" fmla="*/ 3536452 h 3833160"/>
              <a:gd name="connsiteX322" fmla="*/ 61359 w 1912672"/>
              <a:gd name="connsiteY322" fmla="*/ 3535481 h 3833160"/>
              <a:gd name="connsiteX323" fmla="*/ 62897 w 1912672"/>
              <a:gd name="connsiteY323" fmla="*/ 3534134 h 3833160"/>
              <a:gd name="connsiteX324" fmla="*/ 67081 w 1912672"/>
              <a:gd name="connsiteY324" fmla="*/ 3532408 h 3833160"/>
              <a:gd name="connsiteX325" fmla="*/ 72939 w 1912672"/>
              <a:gd name="connsiteY325" fmla="*/ 3529456 h 3833160"/>
              <a:gd name="connsiteX326" fmla="*/ 81778 w 1912672"/>
              <a:gd name="connsiteY326" fmla="*/ 3524622 h 3833160"/>
              <a:gd name="connsiteX327" fmla="*/ 95320 w 1912672"/>
              <a:gd name="connsiteY327" fmla="*/ 3518818 h 3833160"/>
              <a:gd name="connsiteX328" fmla="*/ 114932 w 1912672"/>
              <a:gd name="connsiteY328" fmla="*/ 3510846 h 3833160"/>
              <a:gd name="connsiteX329" fmla="*/ 137312 w 1912672"/>
              <a:gd name="connsiteY329" fmla="*/ 3500207 h 3833160"/>
              <a:gd name="connsiteX330" fmla="*/ 167862 w 1912672"/>
              <a:gd name="connsiteY330" fmla="*/ 3487744 h 3833160"/>
              <a:gd name="connsiteX331" fmla="*/ 204549 w 1912672"/>
              <a:gd name="connsiteY331" fmla="*/ 3472571 h 3833160"/>
              <a:gd name="connsiteX332" fmla="*/ 258382 w 1912672"/>
              <a:gd name="connsiteY332" fmla="*/ 3445767 h 3833160"/>
              <a:gd name="connsiteX333" fmla="*/ 311693 w 1912672"/>
              <a:gd name="connsiteY333" fmla="*/ 3413115 h 3833160"/>
              <a:gd name="connsiteX334" fmla="*/ 364540 w 1912672"/>
              <a:gd name="connsiteY334" fmla="*/ 3377961 h 3833160"/>
              <a:gd name="connsiteX335" fmla="*/ 422506 w 1912672"/>
              <a:gd name="connsiteY335" fmla="*/ 3342200 h 3833160"/>
              <a:gd name="connsiteX336" fmla="*/ 434347 w 1912672"/>
              <a:gd name="connsiteY336" fmla="*/ 3334006 h 3833160"/>
              <a:gd name="connsiteX337" fmla="*/ 451900 w 1912672"/>
              <a:gd name="connsiteY337" fmla="*/ 3321534 h 3833160"/>
              <a:gd name="connsiteX338" fmla="*/ 469893 w 1912672"/>
              <a:gd name="connsiteY338" fmla="*/ 3307950 h 3833160"/>
              <a:gd name="connsiteX339" fmla="*/ 489284 w 1912672"/>
              <a:gd name="connsiteY339" fmla="*/ 3292897 h 3833160"/>
              <a:gd name="connsiteX340" fmla="*/ 508083 w 1912672"/>
              <a:gd name="connsiteY340" fmla="*/ 3276424 h 3833160"/>
              <a:gd name="connsiteX341" fmla="*/ 522649 w 1912672"/>
              <a:gd name="connsiteY341" fmla="*/ 3259537 h 3833160"/>
              <a:gd name="connsiteX342" fmla="*/ 534440 w 1912672"/>
              <a:gd name="connsiteY342" fmla="*/ 3244112 h 3833160"/>
              <a:gd name="connsiteX343" fmla="*/ 539574 w 1912672"/>
              <a:gd name="connsiteY343" fmla="*/ 3230640 h 3833160"/>
              <a:gd name="connsiteX344" fmla="*/ 509849 w 1912672"/>
              <a:gd name="connsiteY344" fmla="*/ 3208187 h 3833160"/>
              <a:gd name="connsiteX345" fmla="*/ 474526 w 1912672"/>
              <a:gd name="connsiteY345" fmla="*/ 3191609 h 3833160"/>
              <a:gd name="connsiteX346" fmla="*/ 435493 w 1912672"/>
              <a:gd name="connsiteY346" fmla="*/ 3180466 h 3833160"/>
              <a:gd name="connsiteX347" fmla="*/ 390471 w 1912672"/>
              <a:gd name="connsiteY347" fmla="*/ 3173359 h 3833160"/>
              <a:gd name="connsiteX348" fmla="*/ 344894 w 1912672"/>
              <a:gd name="connsiteY348" fmla="*/ 3170859 h 3833160"/>
              <a:gd name="connsiteX349" fmla="*/ 295258 w 1912672"/>
              <a:gd name="connsiteY349" fmla="*/ 3172887 h 3833160"/>
              <a:gd name="connsiteX350" fmla="*/ 245329 w 1912672"/>
              <a:gd name="connsiteY350" fmla="*/ 3177354 h 3833160"/>
              <a:gd name="connsiteX351" fmla="*/ 195694 w 1912672"/>
              <a:gd name="connsiteY351" fmla="*/ 3184474 h 3833160"/>
              <a:gd name="connsiteX352" fmla="*/ 144902 w 1912672"/>
              <a:gd name="connsiteY352" fmla="*/ 3193577 h 3833160"/>
              <a:gd name="connsiteX353" fmla="*/ 95992 w 1912672"/>
              <a:gd name="connsiteY353" fmla="*/ 3206125 h 3833160"/>
              <a:gd name="connsiteX354" fmla="*/ 49213 w 1912672"/>
              <a:gd name="connsiteY354" fmla="*/ 3218744 h 3833160"/>
              <a:gd name="connsiteX355" fmla="*/ 6365 w 1912672"/>
              <a:gd name="connsiteY355" fmla="*/ 3233010 h 3833160"/>
              <a:gd name="connsiteX356" fmla="*/ 0 w 1912672"/>
              <a:gd name="connsiteY356" fmla="*/ 3227433 h 3833160"/>
              <a:gd name="connsiteX357" fmla="*/ 3076 w 1912672"/>
              <a:gd name="connsiteY357" fmla="*/ 3224737 h 3833160"/>
              <a:gd name="connsiteX358" fmla="*/ 43018 w 1912672"/>
              <a:gd name="connsiteY358" fmla="*/ 3207924 h 3833160"/>
              <a:gd name="connsiteX359" fmla="*/ 85231 w 1912672"/>
              <a:gd name="connsiteY359" fmla="*/ 3191304 h 3833160"/>
              <a:gd name="connsiteX360" fmla="*/ 127386 w 1912672"/>
              <a:gd name="connsiteY360" fmla="*/ 3176431 h 3833160"/>
              <a:gd name="connsiteX361" fmla="*/ 168655 w 1912672"/>
              <a:gd name="connsiteY361" fmla="*/ 3162578 h 3833160"/>
              <a:gd name="connsiteX362" fmla="*/ 209793 w 1912672"/>
              <a:gd name="connsiteY362" fmla="*/ 3149808 h 3833160"/>
              <a:gd name="connsiteX363" fmla="*/ 250713 w 1912672"/>
              <a:gd name="connsiteY363" fmla="*/ 3140141 h 3833160"/>
              <a:gd name="connsiteX364" fmla="*/ 291298 w 1912672"/>
              <a:gd name="connsiteY364" fmla="*/ 3131978 h 3833160"/>
              <a:gd name="connsiteX365" fmla="*/ 333154 w 1912672"/>
              <a:gd name="connsiteY365" fmla="*/ 3128523 h 3833160"/>
              <a:gd name="connsiteX366" fmla="*/ 375359 w 1912672"/>
              <a:gd name="connsiteY366" fmla="*/ 3125974 h 3833160"/>
              <a:gd name="connsiteX367" fmla="*/ 416751 w 1912672"/>
              <a:gd name="connsiteY367" fmla="*/ 3130200 h 3833160"/>
              <a:gd name="connsiteX368" fmla="*/ 459928 w 1912672"/>
              <a:gd name="connsiteY368" fmla="*/ 3138683 h 3833160"/>
              <a:gd name="connsiteX369" fmla="*/ 504268 w 1912672"/>
              <a:gd name="connsiteY369" fmla="*/ 3151481 h 3833160"/>
              <a:gd name="connsiteX370" fmla="*/ 546509 w 1912672"/>
              <a:gd name="connsiteY370" fmla="*/ 3169029 h 3833160"/>
              <a:gd name="connsiteX371" fmla="*/ 591005 w 1912672"/>
              <a:gd name="connsiteY371" fmla="*/ 3194544 h 3833160"/>
              <a:gd name="connsiteX372" fmla="*/ 643386 w 1912672"/>
              <a:gd name="connsiteY372" fmla="*/ 3146702 h 3833160"/>
              <a:gd name="connsiteX373" fmla="*/ 689192 w 1912672"/>
              <a:gd name="connsiteY373" fmla="*/ 3097589 h 3833160"/>
              <a:gd name="connsiteX374" fmla="*/ 728837 w 1912672"/>
              <a:gd name="connsiteY374" fmla="*/ 3047570 h 3833160"/>
              <a:gd name="connsiteX375" fmla="*/ 763151 w 1912672"/>
              <a:gd name="connsiteY375" fmla="*/ 2997373 h 3833160"/>
              <a:gd name="connsiteX376" fmla="*/ 792509 w 1912672"/>
              <a:gd name="connsiteY376" fmla="*/ 2946426 h 3833160"/>
              <a:gd name="connsiteX377" fmla="*/ 818742 w 1912672"/>
              <a:gd name="connsiteY377" fmla="*/ 2896035 h 3833160"/>
              <a:gd name="connsiteX378" fmla="*/ 840539 w 1912672"/>
              <a:gd name="connsiteY378" fmla="*/ 2845651 h 3833160"/>
              <a:gd name="connsiteX379" fmla="*/ 868659 w 1912672"/>
              <a:gd name="connsiteY379" fmla="*/ 2777611 h 3833160"/>
              <a:gd name="connsiteX380" fmla="*/ 886079 w 1912672"/>
              <a:gd name="connsiteY380" fmla="*/ 2678806 h 3833160"/>
              <a:gd name="connsiteX381" fmla="*/ 894665 w 1912672"/>
              <a:gd name="connsiteY381" fmla="*/ 2574247 h 3833160"/>
              <a:gd name="connsiteX382" fmla="*/ 910157 w 1912672"/>
              <a:gd name="connsiteY382" fmla="*/ 2532162 h 3833160"/>
              <a:gd name="connsiteX383" fmla="*/ 923410 w 1912672"/>
              <a:gd name="connsiteY383" fmla="*/ 2485372 h 3833160"/>
              <a:gd name="connsiteX384" fmla="*/ 935916 w 1912672"/>
              <a:gd name="connsiteY384" fmla="*/ 2433353 h 3833160"/>
              <a:gd name="connsiteX385" fmla="*/ 947488 w 1912672"/>
              <a:gd name="connsiteY385" fmla="*/ 2377937 h 3833160"/>
              <a:gd name="connsiteX386" fmla="*/ 956821 w 1912672"/>
              <a:gd name="connsiteY386" fmla="*/ 2318077 h 3833160"/>
              <a:gd name="connsiteX387" fmla="*/ 963914 w 1912672"/>
              <a:gd name="connsiteY387" fmla="*/ 2257171 h 3833160"/>
              <a:gd name="connsiteX388" fmla="*/ 970820 w 1912672"/>
              <a:gd name="connsiteY388" fmla="*/ 2193390 h 3833160"/>
              <a:gd name="connsiteX389" fmla="*/ 975486 w 1912672"/>
              <a:gd name="connsiteY389" fmla="*/ 2128825 h 3833160"/>
              <a:gd name="connsiteX390" fmla="*/ 979406 w 1912672"/>
              <a:gd name="connsiteY390" fmla="*/ 2061646 h 3833160"/>
              <a:gd name="connsiteX391" fmla="*/ 979406 w 1912672"/>
              <a:gd name="connsiteY391" fmla="*/ 1995512 h 3833160"/>
              <a:gd name="connsiteX392" fmla="*/ 979406 w 1912672"/>
              <a:gd name="connsiteY392" fmla="*/ 1930162 h 3833160"/>
              <a:gd name="connsiteX393" fmla="*/ 975486 w 1912672"/>
              <a:gd name="connsiteY393" fmla="*/ 1864552 h 3833160"/>
              <a:gd name="connsiteX394" fmla="*/ 970073 w 1912672"/>
              <a:gd name="connsiteY394" fmla="*/ 1801555 h 3833160"/>
              <a:gd name="connsiteX395" fmla="*/ 963167 w 1912672"/>
              <a:gd name="connsiteY395" fmla="*/ 1740126 h 3833160"/>
              <a:gd name="connsiteX396" fmla="*/ 952901 w 1912672"/>
              <a:gd name="connsiteY396" fmla="*/ 1680789 h 3833160"/>
              <a:gd name="connsiteX397" fmla="*/ 938902 w 1912672"/>
              <a:gd name="connsiteY397" fmla="*/ 1625634 h 3833160"/>
              <a:gd name="connsiteX398" fmla="*/ 923410 w 1912672"/>
              <a:gd name="connsiteY398" fmla="*/ 1573354 h 3833160"/>
              <a:gd name="connsiteX399" fmla="*/ 904744 w 1912672"/>
              <a:gd name="connsiteY399" fmla="*/ 1526564 h 3833160"/>
              <a:gd name="connsiteX400" fmla="*/ 883839 w 1912672"/>
              <a:gd name="connsiteY400" fmla="*/ 1485263 h 3833160"/>
              <a:gd name="connsiteX401" fmla="*/ 859574 w 1912672"/>
              <a:gd name="connsiteY401" fmla="*/ 1448667 h 3833160"/>
              <a:gd name="connsiteX402" fmla="*/ 832510 w 1912672"/>
              <a:gd name="connsiteY402" fmla="*/ 1419129 h 3833160"/>
              <a:gd name="connsiteX403" fmla="*/ 801338 w 1912672"/>
              <a:gd name="connsiteY403" fmla="*/ 1396649 h 3833160"/>
              <a:gd name="connsiteX404" fmla="*/ 774834 w 1912672"/>
              <a:gd name="connsiteY404" fmla="*/ 1383318 h 3833160"/>
              <a:gd name="connsiteX405" fmla="*/ 745342 w 1912672"/>
              <a:gd name="connsiteY405" fmla="*/ 1377829 h 3833160"/>
              <a:gd name="connsiteX406" fmla="*/ 714918 w 1912672"/>
              <a:gd name="connsiteY406" fmla="*/ 1377829 h 3833160"/>
              <a:gd name="connsiteX407" fmla="*/ 683187 w 1912672"/>
              <a:gd name="connsiteY407" fmla="*/ 1381750 h 3833160"/>
              <a:gd name="connsiteX408" fmla="*/ 652016 w 1912672"/>
              <a:gd name="connsiteY408" fmla="*/ 1388023 h 3833160"/>
              <a:gd name="connsiteX409" fmla="*/ 620845 w 1912672"/>
              <a:gd name="connsiteY409" fmla="*/ 1396649 h 3833160"/>
              <a:gd name="connsiteX410" fmla="*/ 589860 w 1912672"/>
              <a:gd name="connsiteY410" fmla="*/ 1403446 h 3833160"/>
              <a:gd name="connsiteX411" fmla="*/ 559436 w 1912672"/>
              <a:gd name="connsiteY411" fmla="*/ 1410503 h 3833160"/>
              <a:gd name="connsiteX412" fmla="*/ 531438 w 1912672"/>
              <a:gd name="connsiteY412" fmla="*/ 1414424 h 3833160"/>
              <a:gd name="connsiteX413" fmla="*/ 467602 w 1912672"/>
              <a:gd name="connsiteY413" fmla="*/ 1417561 h 3833160"/>
              <a:gd name="connsiteX414" fmla="*/ 405447 w 1912672"/>
              <a:gd name="connsiteY414" fmla="*/ 1414424 h 3833160"/>
              <a:gd name="connsiteX415" fmla="*/ 347958 w 1912672"/>
              <a:gd name="connsiteY415" fmla="*/ 1407367 h 3833160"/>
              <a:gd name="connsiteX416" fmla="*/ 292708 w 1912672"/>
              <a:gd name="connsiteY416" fmla="*/ 1397433 h 3833160"/>
              <a:gd name="connsiteX417" fmla="*/ 238952 w 1912672"/>
              <a:gd name="connsiteY417" fmla="*/ 1384886 h 3833160"/>
              <a:gd name="connsiteX418" fmla="*/ 187622 w 1912672"/>
              <a:gd name="connsiteY418" fmla="*/ 1372339 h 3833160"/>
              <a:gd name="connsiteX419" fmla="*/ 139466 w 1912672"/>
              <a:gd name="connsiteY419" fmla="*/ 1358485 h 3833160"/>
              <a:gd name="connsiteX420" fmla="*/ 142639 w 1912672"/>
              <a:gd name="connsiteY420" fmla="*/ 1342801 h 3833160"/>
              <a:gd name="connsiteX421" fmla="*/ 208714 w 1912672"/>
              <a:gd name="connsiteY421" fmla="*/ 1352212 h 3833160"/>
              <a:gd name="connsiteX422" fmla="*/ 274043 w 1912672"/>
              <a:gd name="connsiteY422" fmla="*/ 1358485 h 3833160"/>
              <a:gd name="connsiteX423" fmla="*/ 337878 w 1912672"/>
              <a:gd name="connsiteY423" fmla="*/ 1360838 h 3833160"/>
              <a:gd name="connsiteX424" fmla="*/ 400034 w 1912672"/>
              <a:gd name="connsiteY424" fmla="*/ 1358485 h 3833160"/>
              <a:gd name="connsiteX425" fmla="*/ 460696 w 1912672"/>
              <a:gd name="connsiteY425" fmla="*/ 1349859 h 3833160"/>
              <a:gd name="connsiteX426" fmla="*/ 519865 w 1912672"/>
              <a:gd name="connsiteY426" fmla="*/ 1336528 h 3833160"/>
              <a:gd name="connsiteX427" fmla="*/ 576608 w 1912672"/>
              <a:gd name="connsiteY427" fmla="*/ 1318753 h 3833160"/>
              <a:gd name="connsiteX428" fmla="*/ 630177 w 1912672"/>
              <a:gd name="connsiteY428" fmla="*/ 1292874 h 3833160"/>
              <a:gd name="connsiteX429" fmla="*/ 699426 w 1912672"/>
              <a:gd name="connsiteY429" fmla="*/ 1258631 h 3833160"/>
              <a:gd name="connsiteX430" fmla="*/ 572688 w 1912672"/>
              <a:gd name="connsiteY430" fmla="*/ 1147276 h 3833160"/>
              <a:gd name="connsiteX431" fmla="*/ 459203 w 1912672"/>
              <a:gd name="connsiteY431" fmla="*/ 1022589 h 3833160"/>
              <a:gd name="connsiteX432" fmla="*/ 396861 w 1912672"/>
              <a:gd name="connsiteY432" fmla="*/ 1029647 h 3833160"/>
              <a:gd name="connsiteX433" fmla="*/ 336198 w 1912672"/>
              <a:gd name="connsiteY433" fmla="*/ 1029647 h 3833160"/>
              <a:gd name="connsiteX434" fmla="*/ 280949 w 1912672"/>
              <a:gd name="connsiteY434" fmla="*/ 1022589 h 3833160"/>
              <a:gd name="connsiteX435" fmla="*/ 228873 w 1912672"/>
              <a:gd name="connsiteY435" fmla="*/ 1007951 h 3833160"/>
              <a:gd name="connsiteX436" fmla="*/ 180716 w 1912672"/>
              <a:gd name="connsiteY436" fmla="*/ 986777 h 3833160"/>
              <a:gd name="connsiteX437" fmla="*/ 138719 w 1912672"/>
              <a:gd name="connsiteY437" fmla="*/ 960376 h 3833160"/>
              <a:gd name="connsiteX438" fmla="*/ 101389 w 1912672"/>
              <a:gd name="connsiteY438" fmla="*/ 927701 h 3833160"/>
              <a:gd name="connsiteX439" fmla="*/ 70218 w 1912672"/>
              <a:gd name="connsiteY439" fmla="*/ 889537 h 3833160"/>
              <a:gd name="connsiteX440" fmla="*/ 46139 w 1912672"/>
              <a:gd name="connsiteY440" fmla="*/ 848236 h 3833160"/>
              <a:gd name="connsiteX441" fmla="*/ 49312 w 1912672"/>
              <a:gd name="connsiteY441" fmla="*/ 841179 h 3833160"/>
              <a:gd name="connsiteX442" fmla="*/ 59392 w 1912672"/>
              <a:gd name="connsiteY442" fmla="*/ 848236 h 3833160"/>
              <a:gd name="connsiteX443" fmla="*/ 71897 w 1912672"/>
              <a:gd name="connsiteY443" fmla="*/ 875422 h 3833160"/>
              <a:gd name="connsiteX444" fmla="*/ 92056 w 1912672"/>
              <a:gd name="connsiteY444" fmla="*/ 898948 h 3833160"/>
              <a:gd name="connsiteX445" fmla="*/ 116881 w 1912672"/>
              <a:gd name="connsiteY445" fmla="*/ 922212 h 3833160"/>
              <a:gd name="connsiteX446" fmla="*/ 146559 w 1912672"/>
              <a:gd name="connsiteY446" fmla="*/ 940248 h 3833160"/>
              <a:gd name="connsiteX447" fmla="*/ 180716 w 1912672"/>
              <a:gd name="connsiteY447" fmla="*/ 955671 h 3833160"/>
              <a:gd name="connsiteX448" fmla="*/ 216554 w 1912672"/>
              <a:gd name="connsiteY448" fmla="*/ 967434 h 3833160"/>
              <a:gd name="connsiteX449" fmla="*/ 254631 w 1912672"/>
              <a:gd name="connsiteY449" fmla="*/ 974492 h 3833160"/>
              <a:gd name="connsiteX450" fmla="*/ 294201 w 1912672"/>
              <a:gd name="connsiteY450" fmla="*/ 976844 h 3833160"/>
              <a:gd name="connsiteX451" fmla="*/ 332279 w 1912672"/>
              <a:gd name="connsiteY451" fmla="*/ 976060 h 3833160"/>
              <a:gd name="connsiteX452" fmla="*/ 353371 w 1912672"/>
              <a:gd name="connsiteY452" fmla="*/ 972923 h 3833160"/>
              <a:gd name="connsiteX453" fmla="*/ 372036 w 1912672"/>
              <a:gd name="connsiteY453" fmla="*/ 972923 h 3833160"/>
              <a:gd name="connsiteX454" fmla="*/ 388275 w 1912672"/>
              <a:gd name="connsiteY454" fmla="*/ 969786 h 3833160"/>
              <a:gd name="connsiteX455" fmla="*/ 403954 w 1912672"/>
              <a:gd name="connsiteY455" fmla="*/ 965865 h 3833160"/>
              <a:gd name="connsiteX456" fmla="*/ 417206 w 1912672"/>
              <a:gd name="connsiteY456" fmla="*/ 957239 h 3833160"/>
              <a:gd name="connsiteX457" fmla="*/ 379875 w 1912672"/>
              <a:gd name="connsiteY457" fmla="*/ 886400 h 3833160"/>
              <a:gd name="connsiteX458" fmla="*/ 347958 w 1912672"/>
              <a:gd name="connsiteY458" fmla="*/ 817130 h 3833160"/>
              <a:gd name="connsiteX459" fmla="*/ 317533 w 1912672"/>
              <a:gd name="connsiteY459" fmla="*/ 744723 h 3833160"/>
              <a:gd name="connsiteX460" fmla="*/ 291215 w 1912672"/>
              <a:gd name="connsiteY460" fmla="*/ 669963 h 3833160"/>
              <a:gd name="connsiteX461" fmla="*/ 265457 w 1912672"/>
              <a:gd name="connsiteY461" fmla="*/ 588930 h 3833160"/>
              <a:gd name="connsiteX462" fmla="*/ 241379 w 1912672"/>
              <a:gd name="connsiteY462" fmla="*/ 501623 h 3833160"/>
              <a:gd name="connsiteX463" fmla="*/ 238952 w 1912672"/>
              <a:gd name="connsiteY463" fmla="*/ 485939 h 3833160"/>
              <a:gd name="connsiteX464" fmla="*/ 232793 w 1912672"/>
              <a:gd name="connsiteY464" fmla="*/ 464243 h 3833160"/>
              <a:gd name="connsiteX465" fmla="*/ 228873 w 1912672"/>
              <a:gd name="connsiteY465" fmla="*/ 440194 h 3833160"/>
              <a:gd name="connsiteX466" fmla="*/ 223460 w 1912672"/>
              <a:gd name="connsiteY466" fmla="*/ 415884 h 3833160"/>
              <a:gd name="connsiteX467" fmla="*/ 218794 w 1912672"/>
              <a:gd name="connsiteY467" fmla="*/ 389483 h 3833160"/>
              <a:gd name="connsiteX468" fmla="*/ 217300 w 1912672"/>
              <a:gd name="connsiteY468" fmla="*/ 365173 h 3833160"/>
              <a:gd name="connsiteX469" fmla="*/ 217300 w 1912672"/>
              <a:gd name="connsiteY469" fmla="*/ 342693 h 3833160"/>
              <a:gd name="connsiteX470" fmla="*/ 220287 w 1912672"/>
              <a:gd name="connsiteY470" fmla="*/ 322565 h 3833160"/>
              <a:gd name="connsiteX471" fmla="*/ 225886 w 1912672"/>
              <a:gd name="connsiteY471" fmla="*/ 308450 h 3833160"/>
              <a:gd name="connsiteX472" fmla="*/ 232793 w 1912672"/>
              <a:gd name="connsiteY472" fmla="*/ 311586 h 3833160"/>
              <a:gd name="connsiteX473" fmla="*/ 238952 w 1912672"/>
              <a:gd name="connsiteY473" fmla="*/ 391051 h 3833160"/>
              <a:gd name="connsiteX474" fmla="*/ 252951 w 1912672"/>
              <a:gd name="connsiteY474" fmla="*/ 470516 h 3833160"/>
              <a:gd name="connsiteX475" fmla="*/ 274043 w 1912672"/>
              <a:gd name="connsiteY475" fmla="*/ 548413 h 3833160"/>
              <a:gd name="connsiteX476" fmla="*/ 299614 w 1912672"/>
              <a:gd name="connsiteY476" fmla="*/ 620036 h 3833160"/>
              <a:gd name="connsiteX477" fmla="*/ 327612 w 1912672"/>
              <a:gd name="connsiteY477" fmla="*/ 686954 h 3833160"/>
              <a:gd name="connsiteX478" fmla="*/ 353371 w 1912672"/>
              <a:gd name="connsiteY478" fmla="*/ 730607 h 3833160"/>
              <a:gd name="connsiteX479" fmla="*/ 350197 w 1912672"/>
              <a:gd name="connsiteY479" fmla="*/ 732176 h 3833160"/>
              <a:gd name="connsiteX480" fmla="*/ 350197 w 1912672"/>
              <a:gd name="connsiteY480" fmla="*/ 733744 h 3833160"/>
              <a:gd name="connsiteX481" fmla="*/ 351877 w 1912672"/>
              <a:gd name="connsiteY481" fmla="*/ 735313 h 3833160"/>
              <a:gd name="connsiteX482" fmla="*/ 353371 w 1912672"/>
              <a:gd name="connsiteY482" fmla="*/ 736097 h 3833160"/>
              <a:gd name="connsiteX483" fmla="*/ 356544 w 1912672"/>
              <a:gd name="connsiteY483" fmla="*/ 737665 h 3833160"/>
              <a:gd name="connsiteX484" fmla="*/ 357290 w 1912672"/>
              <a:gd name="connsiteY484" fmla="*/ 740802 h 3833160"/>
              <a:gd name="connsiteX485" fmla="*/ 358784 w 1912672"/>
              <a:gd name="connsiteY485" fmla="*/ 742370 h 3833160"/>
              <a:gd name="connsiteX486" fmla="*/ 360277 w 1912672"/>
              <a:gd name="connsiteY486" fmla="*/ 744723 h 3833160"/>
              <a:gd name="connsiteX487" fmla="*/ 360277 w 1912672"/>
              <a:gd name="connsiteY487" fmla="*/ 743154 h 3833160"/>
              <a:gd name="connsiteX488" fmla="*/ 358784 w 1912672"/>
              <a:gd name="connsiteY488" fmla="*/ 742370 h 3833160"/>
              <a:gd name="connsiteX489" fmla="*/ 353371 w 1912672"/>
              <a:gd name="connsiteY489" fmla="*/ 730607 h 3833160"/>
              <a:gd name="connsiteX490" fmla="*/ 372036 w 1912672"/>
              <a:gd name="connsiteY490" fmla="*/ 716492 h 3833160"/>
              <a:gd name="connsiteX491" fmla="*/ 389955 w 1912672"/>
              <a:gd name="connsiteY491" fmla="*/ 692443 h 3833160"/>
              <a:gd name="connsiteX492" fmla="*/ 406940 w 1912672"/>
              <a:gd name="connsiteY492" fmla="*/ 664474 h 3833160"/>
              <a:gd name="connsiteX493" fmla="*/ 422619 w 1912672"/>
              <a:gd name="connsiteY493" fmla="*/ 630231 h 3833160"/>
              <a:gd name="connsiteX494" fmla="*/ 436618 w 1912672"/>
              <a:gd name="connsiteY494" fmla="*/ 592066 h 3833160"/>
              <a:gd name="connsiteX495" fmla="*/ 449870 w 1912672"/>
              <a:gd name="connsiteY495" fmla="*/ 552334 h 3833160"/>
              <a:gd name="connsiteX496" fmla="*/ 460696 w 1912672"/>
              <a:gd name="connsiteY496" fmla="*/ 511033 h 3833160"/>
              <a:gd name="connsiteX497" fmla="*/ 470776 w 1912672"/>
              <a:gd name="connsiteY497" fmla="*/ 471301 h 3833160"/>
              <a:gd name="connsiteX498" fmla="*/ 479362 w 1912672"/>
              <a:gd name="connsiteY498" fmla="*/ 433136 h 3833160"/>
              <a:gd name="connsiteX499" fmla="*/ 480855 w 1912672"/>
              <a:gd name="connsiteY499" fmla="*/ 484370 h 3833160"/>
              <a:gd name="connsiteX500" fmla="*/ 479362 w 1912672"/>
              <a:gd name="connsiteY500" fmla="*/ 531161 h 3833160"/>
              <a:gd name="connsiteX501" fmla="*/ 472269 w 1912672"/>
              <a:gd name="connsiteY501" fmla="*/ 574814 h 3833160"/>
              <a:gd name="connsiteX502" fmla="*/ 462189 w 1912672"/>
              <a:gd name="connsiteY502" fmla="*/ 618468 h 3833160"/>
              <a:gd name="connsiteX503" fmla="*/ 448190 w 1912672"/>
              <a:gd name="connsiteY503" fmla="*/ 659769 h 3833160"/>
              <a:gd name="connsiteX504" fmla="*/ 428032 w 1912672"/>
              <a:gd name="connsiteY504" fmla="*/ 701069 h 3833160"/>
              <a:gd name="connsiteX505" fmla="*/ 381369 w 1912672"/>
              <a:gd name="connsiteY505" fmla="*/ 791252 h 3833160"/>
              <a:gd name="connsiteX506" fmla="*/ 429525 w 1912672"/>
              <a:gd name="connsiteY506" fmla="*/ 863920 h 3833160"/>
              <a:gd name="connsiteX507" fmla="*/ 481601 w 1912672"/>
              <a:gd name="connsiteY507" fmla="*/ 931622 h 3833160"/>
              <a:gd name="connsiteX508" fmla="*/ 538531 w 1912672"/>
              <a:gd name="connsiteY508" fmla="*/ 995403 h 3833160"/>
              <a:gd name="connsiteX509" fmla="*/ 599193 w 1912672"/>
              <a:gd name="connsiteY509" fmla="*/ 1053957 h 3833160"/>
              <a:gd name="connsiteX510" fmla="*/ 816831 w 1912672"/>
              <a:gd name="connsiteY510" fmla="*/ 1205045 h 3833160"/>
              <a:gd name="connsiteX511" fmla="*/ 823924 w 1912672"/>
              <a:gd name="connsiteY511" fmla="*/ 1199555 h 3833160"/>
              <a:gd name="connsiteX512" fmla="*/ 806005 w 1912672"/>
              <a:gd name="connsiteY512" fmla="*/ 1132637 h 3833160"/>
              <a:gd name="connsiteX513" fmla="*/ 792006 w 1912672"/>
              <a:gd name="connsiteY513" fmla="*/ 1060753 h 3833160"/>
              <a:gd name="connsiteX514" fmla="*/ 780247 w 1912672"/>
              <a:gd name="connsiteY514" fmla="*/ 982856 h 3833160"/>
              <a:gd name="connsiteX515" fmla="*/ 774834 w 1912672"/>
              <a:gd name="connsiteY515" fmla="*/ 903391 h 3833160"/>
              <a:gd name="connsiteX516" fmla="*/ 770167 w 1912672"/>
              <a:gd name="connsiteY516" fmla="*/ 820267 h 3833160"/>
              <a:gd name="connsiteX517" fmla="*/ 770167 w 1912672"/>
              <a:gd name="connsiteY517" fmla="*/ 735313 h 3833160"/>
              <a:gd name="connsiteX518" fmla="*/ 773340 w 1912672"/>
              <a:gd name="connsiteY518" fmla="*/ 649574 h 3833160"/>
              <a:gd name="connsiteX519" fmla="*/ 780247 w 1912672"/>
              <a:gd name="connsiteY519" fmla="*/ 564620 h 3833160"/>
              <a:gd name="connsiteX520" fmla="*/ 790513 w 1912672"/>
              <a:gd name="connsiteY520" fmla="*/ 479927 h 3833160"/>
              <a:gd name="connsiteX521" fmla="*/ 801338 w 1912672"/>
              <a:gd name="connsiteY521" fmla="*/ 398109 h 3833160"/>
              <a:gd name="connsiteX522" fmla="*/ 816831 w 1912672"/>
              <a:gd name="connsiteY522" fmla="*/ 318644 h 3833160"/>
              <a:gd name="connsiteX523" fmla="*/ 835496 w 1912672"/>
              <a:gd name="connsiteY523" fmla="*/ 243884 h 3833160"/>
              <a:gd name="connsiteX524" fmla="*/ 854908 w 1912672"/>
              <a:gd name="connsiteY524" fmla="*/ 173046 h 3833160"/>
              <a:gd name="connsiteX525" fmla="*/ 877493 w 1912672"/>
              <a:gd name="connsiteY525" fmla="*/ 109003 h 3833160"/>
              <a:gd name="connsiteX526" fmla="*/ 901571 w 1912672"/>
              <a:gd name="connsiteY526" fmla="*/ 50711 h 3833160"/>
              <a:gd name="connsiteX527" fmla="*/ 930503 w 1912672"/>
              <a:gd name="connsiteY527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55550 w 1912672"/>
              <a:gd name="connsiteY218" fmla="*/ 3272471 h 3833160"/>
              <a:gd name="connsiteX219" fmla="*/ 1106379 w 1912672"/>
              <a:gd name="connsiteY219" fmla="*/ 3308927 h 3833160"/>
              <a:gd name="connsiteX220" fmla="*/ 1151347 w 1912672"/>
              <a:gd name="connsiteY220" fmla="*/ 3348334 h 3833160"/>
              <a:gd name="connsiteX221" fmla="*/ 1187691 w 1912672"/>
              <a:gd name="connsiteY221" fmla="*/ 3388268 h 3833160"/>
              <a:gd name="connsiteX222" fmla="*/ 1216725 w 1912672"/>
              <a:gd name="connsiteY222" fmla="*/ 3430484 h 3833160"/>
              <a:gd name="connsiteX223" fmla="*/ 1238582 w 1912672"/>
              <a:gd name="connsiteY223" fmla="*/ 3473897 h 3833160"/>
              <a:gd name="connsiteX224" fmla="*/ 1252456 w 1912672"/>
              <a:gd name="connsiteY224" fmla="*/ 3516304 h 3833160"/>
              <a:gd name="connsiteX225" fmla="*/ 1258768 w 1912672"/>
              <a:gd name="connsiteY225" fmla="*/ 3559273 h 3833160"/>
              <a:gd name="connsiteX226" fmla="*/ 1256926 w 1912672"/>
              <a:gd name="connsiteY226" fmla="*/ 3601386 h 3833160"/>
              <a:gd name="connsiteX227" fmla="*/ 1247774 w 1912672"/>
              <a:gd name="connsiteY227" fmla="*/ 3640689 h 3833160"/>
              <a:gd name="connsiteX228" fmla="*/ 1240808 w 1912672"/>
              <a:gd name="connsiteY228" fmla="*/ 3642671 h 3833160"/>
              <a:gd name="connsiteX229" fmla="*/ 1237950 w 1912672"/>
              <a:gd name="connsiteY229" fmla="*/ 3632080 h 3833160"/>
              <a:gd name="connsiteX230" fmla="*/ 1246452 w 1912672"/>
              <a:gd name="connsiteY230" fmla="*/ 3608381 h 3833160"/>
              <a:gd name="connsiteX231" fmla="*/ 1246889 w 1912672"/>
              <a:gd name="connsiteY231" fmla="*/ 3581808 h 3833160"/>
              <a:gd name="connsiteX232" fmla="*/ 1243694 w 1912672"/>
              <a:gd name="connsiteY232" fmla="*/ 3552354 h 3833160"/>
              <a:gd name="connsiteX233" fmla="*/ 1233485 w 1912672"/>
              <a:gd name="connsiteY233" fmla="*/ 3522742 h 3833160"/>
              <a:gd name="connsiteX234" fmla="*/ 1218246 w 1912672"/>
              <a:gd name="connsiteY234" fmla="*/ 3491717 h 3833160"/>
              <a:gd name="connsiteX235" fmla="*/ 1199371 w 1912672"/>
              <a:gd name="connsiteY235" fmla="*/ 3461697 h 3833160"/>
              <a:gd name="connsiteX236" fmla="*/ 1175758 w 1912672"/>
              <a:gd name="connsiteY236" fmla="*/ 3432919 h 3833160"/>
              <a:gd name="connsiteX237" fmla="*/ 1147962 w 1912672"/>
              <a:gd name="connsiteY237" fmla="*/ 3405866 h 3833160"/>
              <a:gd name="connsiteX238" fmla="*/ 1119222 w 1912672"/>
              <a:gd name="connsiteY238" fmla="*/ 3381579 h 3833160"/>
              <a:gd name="connsiteX239" fmla="*/ 1101535 w 1912672"/>
              <a:gd name="connsiteY239" fmla="*/ 3369675 h 3833160"/>
              <a:gd name="connsiteX240" fmla="*/ 1087698 w 1912672"/>
              <a:gd name="connsiteY240" fmla="*/ 3357550 h 3833160"/>
              <a:gd name="connsiteX241" fmla="*/ 1073608 w 1912672"/>
              <a:gd name="connsiteY241" fmla="*/ 3348798 h 3833160"/>
              <a:gd name="connsiteX242" fmla="*/ 1059423 w 1912672"/>
              <a:gd name="connsiteY242" fmla="*/ 3340859 h 3833160"/>
              <a:gd name="connsiteX243" fmla="*/ 1043960 w 1912672"/>
              <a:gd name="connsiteY243" fmla="*/ 3337192 h 3833160"/>
              <a:gd name="connsiteX244" fmla="*/ 1025322 w 1912672"/>
              <a:gd name="connsiteY244" fmla="*/ 3402025 h 3833160"/>
              <a:gd name="connsiteX245" fmla="*/ 1003697 w 1912672"/>
              <a:gd name="connsiteY245" fmla="*/ 3462443 h 3833160"/>
              <a:gd name="connsiteX246" fmla="*/ 978914 w 1912672"/>
              <a:gd name="connsiteY246" fmla="*/ 3523689 h 3833160"/>
              <a:gd name="connsiteX247" fmla="*/ 949550 w 1912672"/>
              <a:gd name="connsiteY247" fmla="*/ 3583615 h 3833160"/>
              <a:gd name="connsiteX248" fmla="*/ 915669 w 1912672"/>
              <a:gd name="connsiteY248" fmla="*/ 3646771 h 3833160"/>
              <a:gd name="connsiteX249" fmla="*/ 876441 w 1912672"/>
              <a:gd name="connsiteY249" fmla="*/ 3712430 h 3833160"/>
              <a:gd name="connsiteX250" fmla="*/ 867986 w 1912672"/>
              <a:gd name="connsiteY250" fmla="*/ 3722991 h 3833160"/>
              <a:gd name="connsiteX251" fmla="*/ 858368 w 1912672"/>
              <a:gd name="connsiteY251" fmla="*/ 3739422 h 3833160"/>
              <a:gd name="connsiteX252" fmla="*/ 845551 w 1912672"/>
              <a:gd name="connsiteY252" fmla="*/ 3755745 h 3833160"/>
              <a:gd name="connsiteX253" fmla="*/ 833671 w 1912672"/>
              <a:gd name="connsiteY253" fmla="*/ 3773189 h 3833160"/>
              <a:gd name="connsiteX254" fmla="*/ 819871 w 1912672"/>
              <a:gd name="connsiteY254" fmla="*/ 3791345 h 3833160"/>
              <a:gd name="connsiteX255" fmla="*/ 805085 w 1912672"/>
              <a:gd name="connsiteY255" fmla="*/ 3806242 h 3833160"/>
              <a:gd name="connsiteX256" fmla="*/ 790388 w 1912672"/>
              <a:gd name="connsiteY256" fmla="*/ 3819121 h 3833160"/>
              <a:gd name="connsiteX257" fmla="*/ 775016 w 1912672"/>
              <a:gd name="connsiteY257" fmla="*/ 3828711 h 3833160"/>
              <a:gd name="connsiteX258" fmla="*/ 761637 w 1912672"/>
              <a:gd name="connsiteY258" fmla="*/ 3833160 h 3833160"/>
              <a:gd name="connsiteX259" fmla="*/ 758567 w 1912672"/>
              <a:gd name="connsiteY259" fmla="*/ 3826878 h 3833160"/>
              <a:gd name="connsiteX260" fmla="*/ 805952 w 1912672"/>
              <a:gd name="connsiteY260" fmla="*/ 3777351 h 3833160"/>
              <a:gd name="connsiteX261" fmla="*/ 847525 w 1912672"/>
              <a:gd name="connsiteY261" fmla="*/ 3722733 h 3833160"/>
              <a:gd name="connsiteX262" fmla="*/ 882815 w 1912672"/>
              <a:gd name="connsiteY262" fmla="*/ 3664405 h 3833160"/>
              <a:gd name="connsiteX263" fmla="*/ 910683 w 1912672"/>
              <a:gd name="connsiteY263" fmla="*/ 3606761 h 3833160"/>
              <a:gd name="connsiteX264" fmla="*/ 933675 w 1912672"/>
              <a:gd name="connsiteY264" fmla="*/ 3550236 h 3833160"/>
              <a:gd name="connsiteX265" fmla="*/ 943120 w 1912672"/>
              <a:gd name="connsiteY265" fmla="*/ 3508495 h 3833160"/>
              <a:gd name="connsiteX266" fmla="*/ 946497 w 1912672"/>
              <a:gd name="connsiteY266" fmla="*/ 3509658 h 3833160"/>
              <a:gd name="connsiteX267" fmla="*/ 947522 w 1912672"/>
              <a:gd name="connsiteY267" fmla="*/ 3508759 h 3833160"/>
              <a:gd name="connsiteX268" fmla="*/ 947302 w 1912672"/>
              <a:gd name="connsiteY268" fmla="*/ 3506770 h 3833160"/>
              <a:gd name="connsiteX269" fmla="*/ 946709 w 1912672"/>
              <a:gd name="connsiteY269" fmla="*/ 3505350 h 3833160"/>
              <a:gd name="connsiteX270" fmla="*/ 945381 w 1912672"/>
              <a:gd name="connsiteY270" fmla="*/ 3502390 h 3833160"/>
              <a:gd name="connsiteX271" fmla="*/ 946879 w 1912672"/>
              <a:gd name="connsiteY271" fmla="*/ 3500109 h 3833160"/>
              <a:gd name="connsiteX272" fmla="*/ 946796 w 1912672"/>
              <a:gd name="connsiteY272" fmla="*/ 3498240 h 3833160"/>
              <a:gd name="connsiteX273" fmla="*/ 947228 w 1912672"/>
              <a:gd name="connsiteY273" fmla="*/ 3495922 h 3833160"/>
              <a:gd name="connsiteX274" fmla="*/ 946202 w 1912672"/>
              <a:gd name="connsiteY274" fmla="*/ 3496821 h 3833160"/>
              <a:gd name="connsiteX275" fmla="*/ 946796 w 1912672"/>
              <a:gd name="connsiteY275" fmla="*/ 3498240 h 3833160"/>
              <a:gd name="connsiteX276" fmla="*/ 943120 w 1912672"/>
              <a:gd name="connsiteY276" fmla="*/ 3508495 h 3833160"/>
              <a:gd name="connsiteX277" fmla="*/ 920055 w 1912672"/>
              <a:gd name="connsiteY277" fmla="*/ 3504456 h 3833160"/>
              <a:gd name="connsiteX278" fmla="*/ 891050 w 1912672"/>
              <a:gd name="connsiteY278" fmla="*/ 3506594 h 3833160"/>
              <a:gd name="connsiteX279" fmla="*/ 860172 w 1912672"/>
              <a:gd name="connsiteY279" fmla="*/ 3511582 h 3833160"/>
              <a:gd name="connsiteX280" fmla="*/ 826163 w 1912672"/>
              <a:gd name="connsiteY280" fmla="*/ 3521016 h 3833160"/>
              <a:gd name="connsiteX281" fmla="*/ 790835 w 1912672"/>
              <a:gd name="connsiteY281" fmla="*/ 3533785 h 3833160"/>
              <a:gd name="connsiteX282" fmla="*/ 755037 w 1912672"/>
              <a:gd name="connsiteY282" fmla="*/ 3547939 h 3833160"/>
              <a:gd name="connsiteX283" fmla="*/ 720010 w 1912672"/>
              <a:gd name="connsiteY283" fmla="*/ 3564567 h 3833160"/>
              <a:gd name="connsiteX284" fmla="*/ 686563 w 1912672"/>
              <a:gd name="connsiteY284" fmla="*/ 3580781 h 3833160"/>
              <a:gd name="connsiteX285" fmla="*/ 655247 w 1912672"/>
              <a:gd name="connsiteY285" fmla="*/ 3597068 h 3833160"/>
              <a:gd name="connsiteX286" fmla="*/ 687635 w 1912672"/>
              <a:gd name="connsiteY286" fmla="*/ 3566747 h 3833160"/>
              <a:gd name="connsiteX287" fmla="*/ 719332 w 1912672"/>
              <a:gd name="connsiteY287" fmla="*/ 3540910 h 3833160"/>
              <a:gd name="connsiteX288" fmla="*/ 753129 w 1912672"/>
              <a:gd name="connsiteY288" fmla="*/ 3520510 h 3833160"/>
              <a:gd name="connsiteX289" fmla="*/ 789139 w 1912672"/>
              <a:gd name="connsiteY289" fmla="*/ 3502048 h 3833160"/>
              <a:gd name="connsiteX290" fmla="*/ 826517 w 1912672"/>
              <a:gd name="connsiteY290" fmla="*/ 3487482 h 3833160"/>
              <a:gd name="connsiteX291" fmla="*/ 868462 w 1912672"/>
              <a:gd name="connsiteY291" fmla="*/ 3476916 h 3833160"/>
              <a:gd name="connsiteX292" fmla="*/ 962011 w 1912672"/>
              <a:gd name="connsiteY292" fmla="*/ 3455565 h 3833160"/>
              <a:gd name="connsiteX293" fmla="*/ 973820 w 1912672"/>
              <a:gd name="connsiteY293" fmla="*/ 3382651 h 3833160"/>
              <a:gd name="connsiteX294" fmla="*/ 979476 w 1912672"/>
              <a:gd name="connsiteY294" fmla="*/ 3310035 h 3833160"/>
              <a:gd name="connsiteX295" fmla="*/ 978970 w 1912672"/>
              <a:gd name="connsiteY295" fmla="*/ 3236513 h 3833160"/>
              <a:gd name="connsiteX296" fmla="*/ 972281 w 1912672"/>
              <a:gd name="connsiteY296" fmla="*/ 3163562 h 3833160"/>
              <a:gd name="connsiteX297" fmla="*/ 909718 w 1912672"/>
              <a:gd name="connsiteY297" fmla="*/ 2935624 h 3833160"/>
              <a:gd name="connsiteX298" fmla="*/ 900871 w 1912672"/>
              <a:gd name="connsiteY298" fmla="*/ 2934162 h 3833160"/>
              <a:gd name="connsiteX299" fmla="*/ 870406 w 1912672"/>
              <a:gd name="connsiteY299" fmla="*/ 2984139 h 3833160"/>
              <a:gd name="connsiteX300" fmla="*/ 833789 w 1912672"/>
              <a:gd name="connsiteY300" fmla="*/ 3034414 h 3833160"/>
              <a:gd name="connsiteX301" fmla="*/ 791581 w 1912672"/>
              <a:gd name="connsiteY301" fmla="*/ 3086679 h 3833160"/>
              <a:gd name="connsiteX302" fmla="*/ 743642 w 1912672"/>
              <a:gd name="connsiteY302" fmla="*/ 3135720 h 3833160"/>
              <a:gd name="connsiteX303" fmla="*/ 692759 w 1912672"/>
              <a:gd name="connsiteY303" fmla="*/ 3186373 h 3833160"/>
              <a:gd name="connsiteX304" fmla="*/ 637219 w 1912672"/>
              <a:gd name="connsiteY304" fmla="*/ 3235043 h 3833160"/>
              <a:gd name="connsiteX305" fmla="*/ 578815 w 1912672"/>
              <a:gd name="connsiteY305" fmla="*/ 3282100 h 3833160"/>
              <a:gd name="connsiteX306" fmla="*/ 518156 w 1912672"/>
              <a:gd name="connsiteY306" fmla="*/ 3326282 h 3833160"/>
              <a:gd name="connsiteX307" fmla="*/ 455177 w 1912672"/>
              <a:gd name="connsiteY307" fmla="*/ 3368134 h 3833160"/>
              <a:gd name="connsiteX308" fmla="*/ 393663 w 1912672"/>
              <a:gd name="connsiteY308" fmla="*/ 3407974 h 3833160"/>
              <a:gd name="connsiteX309" fmla="*/ 330228 w 1912672"/>
              <a:gd name="connsiteY309" fmla="*/ 3443435 h 3833160"/>
              <a:gd name="connsiteX310" fmla="*/ 267517 w 1912672"/>
              <a:gd name="connsiteY310" fmla="*/ 3474139 h 3833160"/>
              <a:gd name="connsiteX311" fmla="*/ 206814 w 1912672"/>
              <a:gd name="connsiteY311" fmla="*/ 3502111 h 3833160"/>
              <a:gd name="connsiteX312" fmla="*/ 148203 w 1912672"/>
              <a:gd name="connsiteY312" fmla="*/ 3524128 h 3833160"/>
              <a:gd name="connsiteX313" fmla="*/ 92246 w 1912672"/>
              <a:gd name="connsiteY313" fmla="*/ 3541882 h 3833160"/>
              <a:gd name="connsiteX314" fmla="*/ 37645 w 1912672"/>
              <a:gd name="connsiteY314" fmla="*/ 3552139 h 3833160"/>
              <a:gd name="connsiteX315" fmla="*/ 48200 w 1912672"/>
              <a:gd name="connsiteY315" fmla="*/ 3547012 h 3833160"/>
              <a:gd name="connsiteX316" fmla="*/ 54777 w 1912672"/>
              <a:gd name="connsiteY316" fmla="*/ 3543191 h 3833160"/>
              <a:gd name="connsiteX317" fmla="*/ 59610 w 1912672"/>
              <a:gd name="connsiteY317" fmla="*/ 3541137 h 3833160"/>
              <a:gd name="connsiteX318" fmla="*/ 61660 w 1912672"/>
              <a:gd name="connsiteY318" fmla="*/ 3539340 h 3833160"/>
              <a:gd name="connsiteX319" fmla="*/ 61441 w 1912672"/>
              <a:gd name="connsiteY319" fmla="*/ 3537351 h 3833160"/>
              <a:gd name="connsiteX320" fmla="*/ 62467 w 1912672"/>
              <a:gd name="connsiteY320" fmla="*/ 3536452 h 3833160"/>
              <a:gd name="connsiteX321" fmla="*/ 61359 w 1912672"/>
              <a:gd name="connsiteY321" fmla="*/ 3535481 h 3833160"/>
              <a:gd name="connsiteX322" fmla="*/ 62897 w 1912672"/>
              <a:gd name="connsiteY322" fmla="*/ 3534134 h 3833160"/>
              <a:gd name="connsiteX323" fmla="*/ 67081 w 1912672"/>
              <a:gd name="connsiteY323" fmla="*/ 3532408 h 3833160"/>
              <a:gd name="connsiteX324" fmla="*/ 72939 w 1912672"/>
              <a:gd name="connsiteY324" fmla="*/ 3529456 h 3833160"/>
              <a:gd name="connsiteX325" fmla="*/ 81778 w 1912672"/>
              <a:gd name="connsiteY325" fmla="*/ 3524622 h 3833160"/>
              <a:gd name="connsiteX326" fmla="*/ 95320 w 1912672"/>
              <a:gd name="connsiteY326" fmla="*/ 3518818 h 3833160"/>
              <a:gd name="connsiteX327" fmla="*/ 114932 w 1912672"/>
              <a:gd name="connsiteY327" fmla="*/ 3510846 h 3833160"/>
              <a:gd name="connsiteX328" fmla="*/ 137312 w 1912672"/>
              <a:gd name="connsiteY328" fmla="*/ 3500207 h 3833160"/>
              <a:gd name="connsiteX329" fmla="*/ 167862 w 1912672"/>
              <a:gd name="connsiteY329" fmla="*/ 3487744 h 3833160"/>
              <a:gd name="connsiteX330" fmla="*/ 204549 w 1912672"/>
              <a:gd name="connsiteY330" fmla="*/ 3472571 h 3833160"/>
              <a:gd name="connsiteX331" fmla="*/ 258382 w 1912672"/>
              <a:gd name="connsiteY331" fmla="*/ 3445767 h 3833160"/>
              <a:gd name="connsiteX332" fmla="*/ 311693 w 1912672"/>
              <a:gd name="connsiteY332" fmla="*/ 3413115 h 3833160"/>
              <a:gd name="connsiteX333" fmla="*/ 364540 w 1912672"/>
              <a:gd name="connsiteY333" fmla="*/ 3377961 h 3833160"/>
              <a:gd name="connsiteX334" fmla="*/ 422506 w 1912672"/>
              <a:gd name="connsiteY334" fmla="*/ 3342200 h 3833160"/>
              <a:gd name="connsiteX335" fmla="*/ 434347 w 1912672"/>
              <a:gd name="connsiteY335" fmla="*/ 3334006 h 3833160"/>
              <a:gd name="connsiteX336" fmla="*/ 451900 w 1912672"/>
              <a:gd name="connsiteY336" fmla="*/ 3321534 h 3833160"/>
              <a:gd name="connsiteX337" fmla="*/ 469893 w 1912672"/>
              <a:gd name="connsiteY337" fmla="*/ 3307950 h 3833160"/>
              <a:gd name="connsiteX338" fmla="*/ 489284 w 1912672"/>
              <a:gd name="connsiteY338" fmla="*/ 3292897 h 3833160"/>
              <a:gd name="connsiteX339" fmla="*/ 508083 w 1912672"/>
              <a:gd name="connsiteY339" fmla="*/ 3276424 h 3833160"/>
              <a:gd name="connsiteX340" fmla="*/ 522649 w 1912672"/>
              <a:gd name="connsiteY340" fmla="*/ 3259537 h 3833160"/>
              <a:gd name="connsiteX341" fmla="*/ 534440 w 1912672"/>
              <a:gd name="connsiteY341" fmla="*/ 3244112 h 3833160"/>
              <a:gd name="connsiteX342" fmla="*/ 539574 w 1912672"/>
              <a:gd name="connsiteY342" fmla="*/ 3230640 h 3833160"/>
              <a:gd name="connsiteX343" fmla="*/ 509849 w 1912672"/>
              <a:gd name="connsiteY343" fmla="*/ 3208187 h 3833160"/>
              <a:gd name="connsiteX344" fmla="*/ 474526 w 1912672"/>
              <a:gd name="connsiteY344" fmla="*/ 3191609 h 3833160"/>
              <a:gd name="connsiteX345" fmla="*/ 435493 w 1912672"/>
              <a:gd name="connsiteY345" fmla="*/ 3180466 h 3833160"/>
              <a:gd name="connsiteX346" fmla="*/ 390471 w 1912672"/>
              <a:gd name="connsiteY346" fmla="*/ 3173359 h 3833160"/>
              <a:gd name="connsiteX347" fmla="*/ 344894 w 1912672"/>
              <a:gd name="connsiteY347" fmla="*/ 3170859 h 3833160"/>
              <a:gd name="connsiteX348" fmla="*/ 295258 w 1912672"/>
              <a:gd name="connsiteY348" fmla="*/ 3172887 h 3833160"/>
              <a:gd name="connsiteX349" fmla="*/ 245329 w 1912672"/>
              <a:gd name="connsiteY349" fmla="*/ 3177354 h 3833160"/>
              <a:gd name="connsiteX350" fmla="*/ 195694 w 1912672"/>
              <a:gd name="connsiteY350" fmla="*/ 3184474 h 3833160"/>
              <a:gd name="connsiteX351" fmla="*/ 144902 w 1912672"/>
              <a:gd name="connsiteY351" fmla="*/ 3193577 h 3833160"/>
              <a:gd name="connsiteX352" fmla="*/ 95992 w 1912672"/>
              <a:gd name="connsiteY352" fmla="*/ 3206125 h 3833160"/>
              <a:gd name="connsiteX353" fmla="*/ 49213 w 1912672"/>
              <a:gd name="connsiteY353" fmla="*/ 3218744 h 3833160"/>
              <a:gd name="connsiteX354" fmla="*/ 6365 w 1912672"/>
              <a:gd name="connsiteY354" fmla="*/ 3233010 h 3833160"/>
              <a:gd name="connsiteX355" fmla="*/ 0 w 1912672"/>
              <a:gd name="connsiteY355" fmla="*/ 3227433 h 3833160"/>
              <a:gd name="connsiteX356" fmla="*/ 3076 w 1912672"/>
              <a:gd name="connsiteY356" fmla="*/ 3224737 h 3833160"/>
              <a:gd name="connsiteX357" fmla="*/ 43018 w 1912672"/>
              <a:gd name="connsiteY357" fmla="*/ 3207924 h 3833160"/>
              <a:gd name="connsiteX358" fmla="*/ 85231 w 1912672"/>
              <a:gd name="connsiteY358" fmla="*/ 3191304 h 3833160"/>
              <a:gd name="connsiteX359" fmla="*/ 127386 w 1912672"/>
              <a:gd name="connsiteY359" fmla="*/ 3176431 h 3833160"/>
              <a:gd name="connsiteX360" fmla="*/ 168655 w 1912672"/>
              <a:gd name="connsiteY360" fmla="*/ 3162578 h 3833160"/>
              <a:gd name="connsiteX361" fmla="*/ 209793 w 1912672"/>
              <a:gd name="connsiteY361" fmla="*/ 3149808 h 3833160"/>
              <a:gd name="connsiteX362" fmla="*/ 250713 w 1912672"/>
              <a:gd name="connsiteY362" fmla="*/ 3140141 h 3833160"/>
              <a:gd name="connsiteX363" fmla="*/ 291298 w 1912672"/>
              <a:gd name="connsiteY363" fmla="*/ 3131978 h 3833160"/>
              <a:gd name="connsiteX364" fmla="*/ 333154 w 1912672"/>
              <a:gd name="connsiteY364" fmla="*/ 3128523 h 3833160"/>
              <a:gd name="connsiteX365" fmla="*/ 375359 w 1912672"/>
              <a:gd name="connsiteY365" fmla="*/ 3125974 h 3833160"/>
              <a:gd name="connsiteX366" fmla="*/ 416751 w 1912672"/>
              <a:gd name="connsiteY366" fmla="*/ 3130200 h 3833160"/>
              <a:gd name="connsiteX367" fmla="*/ 459928 w 1912672"/>
              <a:gd name="connsiteY367" fmla="*/ 3138683 h 3833160"/>
              <a:gd name="connsiteX368" fmla="*/ 504268 w 1912672"/>
              <a:gd name="connsiteY368" fmla="*/ 3151481 h 3833160"/>
              <a:gd name="connsiteX369" fmla="*/ 546509 w 1912672"/>
              <a:gd name="connsiteY369" fmla="*/ 3169029 h 3833160"/>
              <a:gd name="connsiteX370" fmla="*/ 591005 w 1912672"/>
              <a:gd name="connsiteY370" fmla="*/ 3194544 h 3833160"/>
              <a:gd name="connsiteX371" fmla="*/ 643386 w 1912672"/>
              <a:gd name="connsiteY371" fmla="*/ 3146702 h 3833160"/>
              <a:gd name="connsiteX372" fmla="*/ 689192 w 1912672"/>
              <a:gd name="connsiteY372" fmla="*/ 3097589 h 3833160"/>
              <a:gd name="connsiteX373" fmla="*/ 728837 w 1912672"/>
              <a:gd name="connsiteY373" fmla="*/ 3047570 h 3833160"/>
              <a:gd name="connsiteX374" fmla="*/ 763151 w 1912672"/>
              <a:gd name="connsiteY374" fmla="*/ 2997373 h 3833160"/>
              <a:gd name="connsiteX375" fmla="*/ 792509 w 1912672"/>
              <a:gd name="connsiteY375" fmla="*/ 2946426 h 3833160"/>
              <a:gd name="connsiteX376" fmla="*/ 818742 w 1912672"/>
              <a:gd name="connsiteY376" fmla="*/ 2896035 h 3833160"/>
              <a:gd name="connsiteX377" fmla="*/ 840539 w 1912672"/>
              <a:gd name="connsiteY377" fmla="*/ 2845651 h 3833160"/>
              <a:gd name="connsiteX378" fmla="*/ 868659 w 1912672"/>
              <a:gd name="connsiteY378" fmla="*/ 2777611 h 3833160"/>
              <a:gd name="connsiteX379" fmla="*/ 886079 w 1912672"/>
              <a:gd name="connsiteY379" fmla="*/ 2678806 h 3833160"/>
              <a:gd name="connsiteX380" fmla="*/ 894665 w 1912672"/>
              <a:gd name="connsiteY380" fmla="*/ 2574247 h 3833160"/>
              <a:gd name="connsiteX381" fmla="*/ 910157 w 1912672"/>
              <a:gd name="connsiteY381" fmla="*/ 2532162 h 3833160"/>
              <a:gd name="connsiteX382" fmla="*/ 923410 w 1912672"/>
              <a:gd name="connsiteY382" fmla="*/ 2485372 h 3833160"/>
              <a:gd name="connsiteX383" fmla="*/ 935916 w 1912672"/>
              <a:gd name="connsiteY383" fmla="*/ 2433353 h 3833160"/>
              <a:gd name="connsiteX384" fmla="*/ 947488 w 1912672"/>
              <a:gd name="connsiteY384" fmla="*/ 2377937 h 3833160"/>
              <a:gd name="connsiteX385" fmla="*/ 956821 w 1912672"/>
              <a:gd name="connsiteY385" fmla="*/ 2318077 h 3833160"/>
              <a:gd name="connsiteX386" fmla="*/ 963914 w 1912672"/>
              <a:gd name="connsiteY386" fmla="*/ 2257171 h 3833160"/>
              <a:gd name="connsiteX387" fmla="*/ 970820 w 1912672"/>
              <a:gd name="connsiteY387" fmla="*/ 2193390 h 3833160"/>
              <a:gd name="connsiteX388" fmla="*/ 975486 w 1912672"/>
              <a:gd name="connsiteY388" fmla="*/ 2128825 h 3833160"/>
              <a:gd name="connsiteX389" fmla="*/ 979406 w 1912672"/>
              <a:gd name="connsiteY389" fmla="*/ 2061646 h 3833160"/>
              <a:gd name="connsiteX390" fmla="*/ 979406 w 1912672"/>
              <a:gd name="connsiteY390" fmla="*/ 1995512 h 3833160"/>
              <a:gd name="connsiteX391" fmla="*/ 979406 w 1912672"/>
              <a:gd name="connsiteY391" fmla="*/ 1930162 h 3833160"/>
              <a:gd name="connsiteX392" fmla="*/ 975486 w 1912672"/>
              <a:gd name="connsiteY392" fmla="*/ 1864552 h 3833160"/>
              <a:gd name="connsiteX393" fmla="*/ 970073 w 1912672"/>
              <a:gd name="connsiteY393" fmla="*/ 1801555 h 3833160"/>
              <a:gd name="connsiteX394" fmla="*/ 963167 w 1912672"/>
              <a:gd name="connsiteY394" fmla="*/ 1740126 h 3833160"/>
              <a:gd name="connsiteX395" fmla="*/ 952901 w 1912672"/>
              <a:gd name="connsiteY395" fmla="*/ 1680789 h 3833160"/>
              <a:gd name="connsiteX396" fmla="*/ 938902 w 1912672"/>
              <a:gd name="connsiteY396" fmla="*/ 1625634 h 3833160"/>
              <a:gd name="connsiteX397" fmla="*/ 923410 w 1912672"/>
              <a:gd name="connsiteY397" fmla="*/ 1573354 h 3833160"/>
              <a:gd name="connsiteX398" fmla="*/ 904744 w 1912672"/>
              <a:gd name="connsiteY398" fmla="*/ 1526564 h 3833160"/>
              <a:gd name="connsiteX399" fmla="*/ 883839 w 1912672"/>
              <a:gd name="connsiteY399" fmla="*/ 1485263 h 3833160"/>
              <a:gd name="connsiteX400" fmla="*/ 859574 w 1912672"/>
              <a:gd name="connsiteY400" fmla="*/ 1448667 h 3833160"/>
              <a:gd name="connsiteX401" fmla="*/ 832510 w 1912672"/>
              <a:gd name="connsiteY401" fmla="*/ 1419129 h 3833160"/>
              <a:gd name="connsiteX402" fmla="*/ 801338 w 1912672"/>
              <a:gd name="connsiteY402" fmla="*/ 1396649 h 3833160"/>
              <a:gd name="connsiteX403" fmla="*/ 774834 w 1912672"/>
              <a:gd name="connsiteY403" fmla="*/ 1383318 h 3833160"/>
              <a:gd name="connsiteX404" fmla="*/ 745342 w 1912672"/>
              <a:gd name="connsiteY404" fmla="*/ 1377829 h 3833160"/>
              <a:gd name="connsiteX405" fmla="*/ 714918 w 1912672"/>
              <a:gd name="connsiteY405" fmla="*/ 1377829 h 3833160"/>
              <a:gd name="connsiteX406" fmla="*/ 683187 w 1912672"/>
              <a:gd name="connsiteY406" fmla="*/ 1381750 h 3833160"/>
              <a:gd name="connsiteX407" fmla="*/ 652016 w 1912672"/>
              <a:gd name="connsiteY407" fmla="*/ 1388023 h 3833160"/>
              <a:gd name="connsiteX408" fmla="*/ 620845 w 1912672"/>
              <a:gd name="connsiteY408" fmla="*/ 1396649 h 3833160"/>
              <a:gd name="connsiteX409" fmla="*/ 589860 w 1912672"/>
              <a:gd name="connsiteY409" fmla="*/ 1403446 h 3833160"/>
              <a:gd name="connsiteX410" fmla="*/ 559436 w 1912672"/>
              <a:gd name="connsiteY410" fmla="*/ 1410503 h 3833160"/>
              <a:gd name="connsiteX411" fmla="*/ 531438 w 1912672"/>
              <a:gd name="connsiteY411" fmla="*/ 1414424 h 3833160"/>
              <a:gd name="connsiteX412" fmla="*/ 467602 w 1912672"/>
              <a:gd name="connsiteY412" fmla="*/ 1417561 h 3833160"/>
              <a:gd name="connsiteX413" fmla="*/ 405447 w 1912672"/>
              <a:gd name="connsiteY413" fmla="*/ 1414424 h 3833160"/>
              <a:gd name="connsiteX414" fmla="*/ 347958 w 1912672"/>
              <a:gd name="connsiteY414" fmla="*/ 1407367 h 3833160"/>
              <a:gd name="connsiteX415" fmla="*/ 292708 w 1912672"/>
              <a:gd name="connsiteY415" fmla="*/ 1397433 h 3833160"/>
              <a:gd name="connsiteX416" fmla="*/ 238952 w 1912672"/>
              <a:gd name="connsiteY416" fmla="*/ 1384886 h 3833160"/>
              <a:gd name="connsiteX417" fmla="*/ 187622 w 1912672"/>
              <a:gd name="connsiteY417" fmla="*/ 1372339 h 3833160"/>
              <a:gd name="connsiteX418" fmla="*/ 139466 w 1912672"/>
              <a:gd name="connsiteY418" fmla="*/ 1358485 h 3833160"/>
              <a:gd name="connsiteX419" fmla="*/ 142639 w 1912672"/>
              <a:gd name="connsiteY419" fmla="*/ 1342801 h 3833160"/>
              <a:gd name="connsiteX420" fmla="*/ 208714 w 1912672"/>
              <a:gd name="connsiteY420" fmla="*/ 1352212 h 3833160"/>
              <a:gd name="connsiteX421" fmla="*/ 274043 w 1912672"/>
              <a:gd name="connsiteY421" fmla="*/ 1358485 h 3833160"/>
              <a:gd name="connsiteX422" fmla="*/ 337878 w 1912672"/>
              <a:gd name="connsiteY422" fmla="*/ 1360838 h 3833160"/>
              <a:gd name="connsiteX423" fmla="*/ 400034 w 1912672"/>
              <a:gd name="connsiteY423" fmla="*/ 1358485 h 3833160"/>
              <a:gd name="connsiteX424" fmla="*/ 460696 w 1912672"/>
              <a:gd name="connsiteY424" fmla="*/ 1349859 h 3833160"/>
              <a:gd name="connsiteX425" fmla="*/ 519865 w 1912672"/>
              <a:gd name="connsiteY425" fmla="*/ 1336528 h 3833160"/>
              <a:gd name="connsiteX426" fmla="*/ 576608 w 1912672"/>
              <a:gd name="connsiteY426" fmla="*/ 1318753 h 3833160"/>
              <a:gd name="connsiteX427" fmla="*/ 630177 w 1912672"/>
              <a:gd name="connsiteY427" fmla="*/ 1292874 h 3833160"/>
              <a:gd name="connsiteX428" fmla="*/ 699426 w 1912672"/>
              <a:gd name="connsiteY428" fmla="*/ 1258631 h 3833160"/>
              <a:gd name="connsiteX429" fmla="*/ 572688 w 1912672"/>
              <a:gd name="connsiteY429" fmla="*/ 1147276 h 3833160"/>
              <a:gd name="connsiteX430" fmla="*/ 459203 w 1912672"/>
              <a:gd name="connsiteY430" fmla="*/ 1022589 h 3833160"/>
              <a:gd name="connsiteX431" fmla="*/ 396861 w 1912672"/>
              <a:gd name="connsiteY431" fmla="*/ 1029647 h 3833160"/>
              <a:gd name="connsiteX432" fmla="*/ 336198 w 1912672"/>
              <a:gd name="connsiteY432" fmla="*/ 1029647 h 3833160"/>
              <a:gd name="connsiteX433" fmla="*/ 280949 w 1912672"/>
              <a:gd name="connsiteY433" fmla="*/ 1022589 h 3833160"/>
              <a:gd name="connsiteX434" fmla="*/ 228873 w 1912672"/>
              <a:gd name="connsiteY434" fmla="*/ 1007951 h 3833160"/>
              <a:gd name="connsiteX435" fmla="*/ 180716 w 1912672"/>
              <a:gd name="connsiteY435" fmla="*/ 986777 h 3833160"/>
              <a:gd name="connsiteX436" fmla="*/ 138719 w 1912672"/>
              <a:gd name="connsiteY436" fmla="*/ 960376 h 3833160"/>
              <a:gd name="connsiteX437" fmla="*/ 101389 w 1912672"/>
              <a:gd name="connsiteY437" fmla="*/ 927701 h 3833160"/>
              <a:gd name="connsiteX438" fmla="*/ 70218 w 1912672"/>
              <a:gd name="connsiteY438" fmla="*/ 889537 h 3833160"/>
              <a:gd name="connsiteX439" fmla="*/ 46139 w 1912672"/>
              <a:gd name="connsiteY439" fmla="*/ 848236 h 3833160"/>
              <a:gd name="connsiteX440" fmla="*/ 49312 w 1912672"/>
              <a:gd name="connsiteY440" fmla="*/ 841179 h 3833160"/>
              <a:gd name="connsiteX441" fmla="*/ 59392 w 1912672"/>
              <a:gd name="connsiteY441" fmla="*/ 848236 h 3833160"/>
              <a:gd name="connsiteX442" fmla="*/ 71897 w 1912672"/>
              <a:gd name="connsiteY442" fmla="*/ 875422 h 3833160"/>
              <a:gd name="connsiteX443" fmla="*/ 92056 w 1912672"/>
              <a:gd name="connsiteY443" fmla="*/ 898948 h 3833160"/>
              <a:gd name="connsiteX444" fmla="*/ 116881 w 1912672"/>
              <a:gd name="connsiteY444" fmla="*/ 922212 h 3833160"/>
              <a:gd name="connsiteX445" fmla="*/ 146559 w 1912672"/>
              <a:gd name="connsiteY445" fmla="*/ 940248 h 3833160"/>
              <a:gd name="connsiteX446" fmla="*/ 180716 w 1912672"/>
              <a:gd name="connsiteY446" fmla="*/ 955671 h 3833160"/>
              <a:gd name="connsiteX447" fmla="*/ 216554 w 1912672"/>
              <a:gd name="connsiteY447" fmla="*/ 967434 h 3833160"/>
              <a:gd name="connsiteX448" fmla="*/ 254631 w 1912672"/>
              <a:gd name="connsiteY448" fmla="*/ 974492 h 3833160"/>
              <a:gd name="connsiteX449" fmla="*/ 294201 w 1912672"/>
              <a:gd name="connsiteY449" fmla="*/ 976844 h 3833160"/>
              <a:gd name="connsiteX450" fmla="*/ 332279 w 1912672"/>
              <a:gd name="connsiteY450" fmla="*/ 976060 h 3833160"/>
              <a:gd name="connsiteX451" fmla="*/ 353371 w 1912672"/>
              <a:gd name="connsiteY451" fmla="*/ 972923 h 3833160"/>
              <a:gd name="connsiteX452" fmla="*/ 372036 w 1912672"/>
              <a:gd name="connsiteY452" fmla="*/ 972923 h 3833160"/>
              <a:gd name="connsiteX453" fmla="*/ 388275 w 1912672"/>
              <a:gd name="connsiteY453" fmla="*/ 969786 h 3833160"/>
              <a:gd name="connsiteX454" fmla="*/ 403954 w 1912672"/>
              <a:gd name="connsiteY454" fmla="*/ 965865 h 3833160"/>
              <a:gd name="connsiteX455" fmla="*/ 417206 w 1912672"/>
              <a:gd name="connsiteY455" fmla="*/ 957239 h 3833160"/>
              <a:gd name="connsiteX456" fmla="*/ 379875 w 1912672"/>
              <a:gd name="connsiteY456" fmla="*/ 886400 h 3833160"/>
              <a:gd name="connsiteX457" fmla="*/ 347958 w 1912672"/>
              <a:gd name="connsiteY457" fmla="*/ 817130 h 3833160"/>
              <a:gd name="connsiteX458" fmla="*/ 317533 w 1912672"/>
              <a:gd name="connsiteY458" fmla="*/ 744723 h 3833160"/>
              <a:gd name="connsiteX459" fmla="*/ 291215 w 1912672"/>
              <a:gd name="connsiteY459" fmla="*/ 669963 h 3833160"/>
              <a:gd name="connsiteX460" fmla="*/ 265457 w 1912672"/>
              <a:gd name="connsiteY460" fmla="*/ 588930 h 3833160"/>
              <a:gd name="connsiteX461" fmla="*/ 241379 w 1912672"/>
              <a:gd name="connsiteY461" fmla="*/ 501623 h 3833160"/>
              <a:gd name="connsiteX462" fmla="*/ 238952 w 1912672"/>
              <a:gd name="connsiteY462" fmla="*/ 485939 h 3833160"/>
              <a:gd name="connsiteX463" fmla="*/ 232793 w 1912672"/>
              <a:gd name="connsiteY463" fmla="*/ 464243 h 3833160"/>
              <a:gd name="connsiteX464" fmla="*/ 228873 w 1912672"/>
              <a:gd name="connsiteY464" fmla="*/ 440194 h 3833160"/>
              <a:gd name="connsiteX465" fmla="*/ 223460 w 1912672"/>
              <a:gd name="connsiteY465" fmla="*/ 415884 h 3833160"/>
              <a:gd name="connsiteX466" fmla="*/ 218794 w 1912672"/>
              <a:gd name="connsiteY466" fmla="*/ 389483 h 3833160"/>
              <a:gd name="connsiteX467" fmla="*/ 217300 w 1912672"/>
              <a:gd name="connsiteY467" fmla="*/ 365173 h 3833160"/>
              <a:gd name="connsiteX468" fmla="*/ 217300 w 1912672"/>
              <a:gd name="connsiteY468" fmla="*/ 342693 h 3833160"/>
              <a:gd name="connsiteX469" fmla="*/ 220287 w 1912672"/>
              <a:gd name="connsiteY469" fmla="*/ 322565 h 3833160"/>
              <a:gd name="connsiteX470" fmla="*/ 225886 w 1912672"/>
              <a:gd name="connsiteY470" fmla="*/ 308450 h 3833160"/>
              <a:gd name="connsiteX471" fmla="*/ 232793 w 1912672"/>
              <a:gd name="connsiteY471" fmla="*/ 311586 h 3833160"/>
              <a:gd name="connsiteX472" fmla="*/ 238952 w 1912672"/>
              <a:gd name="connsiteY472" fmla="*/ 391051 h 3833160"/>
              <a:gd name="connsiteX473" fmla="*/ 252951 w 1912672"/>
              <a:gd name="connsiteY473" fmla="*/ 470516 h 3833160"/>
              <a:gd name="connsiteX474" fmla="*/ 274043 w 1912672"/>
              <a:gd name="connsiteY474" fmla="*/ 548413 h 3833160"/>
              <a:gd name="connsiteX475" fmla="*/ 299614 w 1912672"/>
              <a:gd name="connsiteY475" fmla="*/ 620036 h 3833160"/>
              <a:gd name="connsiteX476" fmla="*/ 327612 w 1912672"/>
              <a:gd name="connsiteY476" fmla="*/ 686954 h 3833160"/>
              <a:gd name="connsiteX477" fmla="*/ 353371 w 1912672"/>
              <a:gd name="connsiteY477" fmla="*/ 730607 h 3833160"/>
              <a:gd name="connsiteX478" fmla="*/ 350197 w 1912672"/>
              <a:gd name="connsiteY478" fmla="*/ 732176 h 3833160"/>
              <a:gd name="connsiteX479" fmla="*/ 350197 w 1912672"/>
              <a:gd name="connsiteY479" fmla="*/ 733744 h 3833160"/>
              <a:gd name="connsiteX480" fmla="*/ 351877 w 1912672"/>
              <a:gd name="connsiteY480" fmla="*/ 735313 h 3833160"/>
              <a:gd name="connsiteX481" fmla="*/ 353371 w 1912672"/>
              <a:gd name="connsiteY481" fmla="*/ 736097 h 3833160"/>
              <a:gd name="connsiteX482" fmla="*/ 356544 w 1912672"/>
              <a:gd name="connsiteY482" fmla="*/ 737665 h 3833160"/>
              <a:gd name="connsiteX483" fmla="*/ 357290 w 1912672"/>
              <a:gd name="connsiteY483" fmla="*/ 740802 h 3833160"/>
              <a:gd name="connsiteX484" fmla="*/ 358784 w 1912672"/>
              <a:gd name="connsiteY484" fmla="*/ 742370 h 3833160"/>
              <a:gd name="connsiteX485" fmla="*/ 360277 w 1912672"/>
              <a:gd name="connsiteY485" fmla="*/ 744723 h 3833160"/>
              <a:gd name="connsiteX486" fmla="*/ 360277 w 1912672"/>
              <a:gd name="connsiteY486" fmla="*/ 743154 h 3833160"/>
              <a:gd name="connsiteX487" fmla="*/ 358784 w 1912672"/>
              <a:gd name="connsiteY487" fmla="*/ 742370 h 3833160"/>
              <a:gd name="connsiteX488" fmla="*/ 353371 w 1912672"/>
              <a:gd name="connsiteY488" fmla="*/ 730607 h 3833160"/>
              <a:gd name="connsiteX489" fmla="*/ 372036 w 1912672"/>
              <a:gd name="connsiteY489" fmla="*/ 716492 h 3833160"/>
              <a:gd name="connsiteX490" fmla="*/ 389955 w 1912672"/>
              <a:gd name="connsiteY490" fmla="*/ 692443 h 3833160"/>
              <a:gd name="connsiteX491" fmla="*/ 406940 w 1912672"/>
              <a:gd name="connsiteY491" fmla="*/ 664474 h 3833160"/>
              <a:gd name="connsiteX492" fmla="*/ 422619 w 1912672"/>
              <a:gd name="connsiteY492" fmla="*/ 630231 h 3833160"/>
              <a:gd name="connsiteX493" fmla="*/ 436618 w 1912672"/>
              <a:gd name="connsiteY493" fmla="*/ 592066 h 3833160"/>
              <a:gd name="connsiteX494" fmla="*/ 449870 w 1912672"/>
              <a:gd name="connsiteY494" fmla="*/ 552334 h 3833160"/>
              <a:gd name="connsiteX495" fmla="*/ 460696 w 1912672"/>
              <a:gd name="connsiteY495" fmla="*/ 511033 h 3833160"/>
              <a:gd name="connsiteX496" fmla="*/ 470776 w 1912672"/>
              <a:gd name="connsiteY496" fmla="*/ 471301 h 3833160"/>
              <a:gd name="connsiteX497" fmla="*/ 479362 w 1912672"/>
              <a:gd name="connsiteY497" fmla="*/ 433136 h 3833160"/>
              <a:gd name="connsiteX498" fmla="*/ 480855 w 1912672"/>
              <a:gd name="connsiteY498" fmla="*/ 484370 h 3833160"/>
              <a:gd name="connsiteX499" fmla="*/ 479362 w 1912672"/>
              <a:gd name="connsiteY499" fmla="*/ 531161 h 3833160"/>
              <a:gd name="connsiteX500" fmla="*/ 472269 w 1912672"/>
              <a:gd name="connsiteY500" fmla="*/ 574814 h 3833160"/>
              <a:gd name="connsiteX501" fmla="*/ 462189 w 1912672"/>
              <a:gd name="connsiteY501" fmla="*/ 618468 h 3833160"/>
              <a:gd name="connsiteX502" fmla="*/ 448190 w 1912672"/>
              <a:gd name="connsiteY502" fmla="*/ 659769 h 3833160"/>
              <a:gd name="connsiteX503" fmla="*/ 428032 w 1912672"/>
              <a:gd name="connsiteY503" fmla="*/ 701069 h 3833160"/>
              <a:gd name="connsiteX504" fmla="*/ 381369 w 1912672"/>
              <a:gd name="connsiteY504" fmla="*/ 791252 h 3833160"/>
              <a:gd name="connsiteX505" fmla="*/ 429525 w 1912672"/>
              <a:gd name="connsiteY505" fmla="*/ 863920 h 3833160"/>
              <a:gd name="connsiteX506" fmla="*/ 481601 w 1912672"/>
              <a:gd name="connsiteY506" fmla="*/ 931622 h 3833160"/>
              <a:gd name="connsiteX507" fmla="*/ 538531 w 1912672"/>
              <a:gd name="connsiteY507" fmla="*/ 995403 h 3833160"/>
              <a:gd name="connsiteX508" fmla="*/ 599193 w 1912672"/>
              <a:gd name="connsiteY508" fmla="*/ 1053957 h 3833160"/>
              <a:gd name="connsiteX509" fmla="*/ 816831 w 1912672"/>
              <a:gd name="connsiteY509" fmla="*/ 1205045 h 3833160"/>
              <a:gd name="connsiteX510" fmla="*/ 823924 w 1912672"/>
              <a:gd name="connsiteY510" fmla="*/ 1199555 h 3833160"/>
              <a:gd name="connsiteX511" fmla="*/ 806005 w 1912672"/>
              <a:gd name="connsiteY511" fmla="*/ 1132637 h 3833160"/>
              <a:gd name="connsiteX512" fmla="*/ 792006 w 1912672"/>
              <a:gd name="connsiteY512" fmla="*/ 1060753 h 3833160"/>
              <a:gd name="connsiteX513" fmla="*/ 780247 w 1912672"/>
              <a:gd name="connsiteY513" fmla="*/ 982856 h 3833160"/>
              <a:gd name="connsiteX514" fmla="*/ 774834 w 1912672"/>
              <a:gd name="connsiteY514" fmla="*/ 903391 h 3833160"/>
              <a:gd name="connsiteX515" fmla="*/ 770167 w 1912672"/>
              <a:gd name="connsiteY515" fmla="*/ 820267 h 3833160"/>
              <a:gd name="connsiteX516" fmla="*/ 770167 w 1912672"/>
              <a:gd name="connsiteY516" fmla="*/ 735313 h 3833160"/>
              <a:gd name="connsiteX517" fmla="*/ 773340 w 1912672"/>
              <a:gd name="connsiteY517" fmla="*/ 649574 h 3833160"/>
              <a:gd name="connsiteX518" fmla="*/ 780247 w 1912672"/>
              <a:gd name="connsiteY518" fmla="*/ 564620 h 3833160"/>
              <a:gd name="connsiteX519" fmla="*/ 790513 w 1912672"/>
              <a:gd name="connsiteY519" fmla="*/ 479927 h 3833160"/>
              <a:gd name="connsiteX520" fmla="*/ 801338 w 1912672"/>
              <a:gd name="connsiteY520" fmla="*/ 398109 h 3833160"/>
              <a:gd name="connsiteX521" fmla="*/ 816831 w 1912672"/>
              <a:gd name="connsiteY521" fmla="*/ 318644 h 3833160"/>
              <a:gd name="connsiteX522" fmla="*/ 835496 w 1912672"/>
              <a:gd name="connsiteY522" fmla="*/ 243884 h 3833160"/>
              <a:gd name="connsiteX523" fmla="*/ 854908 w 1912672"/>
              <a:gd name="connsiteY523" fmla="*/ 173046 h 3833160"/>
              <a:gd name="connsiteX524" fmla="*/ 877493 w 1912672"/>
              <a:gd name="connsiteY524" fmla="*/ 109003 h 3833160"/>
              <a:gd name="connsiteX525" fmla="*/ 901571 w 1912672"/>
              <a:gd name="connsiteY525" fmla="*/ 50711 h 3833160"/>
              <a:gd name="connsiteX526" fmla="*/ 930503 w 1912672"/>
              <a:gd name="connsiteY526" fmla="*/ 0 h 3833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</a:cxnLst>
            <a:rect l="l" t="t" r="r" b="b"/>
            <a:pathLst>
              <a:path w="1912672" h="3833160">
                <a:moveTo>
                  <a:pt x="930503" y="0"/>
                </a:moveTo>
                <a:cubicBezTo>
                  <a:pt x="929383" y="4182"/>
                  <a:pt x="928449" y="8365"/>
                  <a:pt x="927329" y="12547"/>
                </a:cubicBezTo>
                <a:cubicBezTo>
                  <a:pt x="926770" y="15423"/>
                  <a:pt x="926396" y="18037"/>
                  <a:pt x="925836" y="20912"/>
                </a:cubicBezTo>
                <a:lnTo>
                  <a:pt x="924156" y="26401"/>
                </a:lnTo>
                <a:lnTo>
                  <a:pt x="924156" y="29538"/>
                </a:lnTo>
                <a:lnTo>
                  <a:pt x="925836" y="31106"/>
                </a:lnTo>
                <a:lnTo>
                  <a:pt x="925836" y="32675"/>
                </a:lnTo>
                <a:lnTo>
                  <a:pt x="927329" y="32675"/>
                </a:lnTo>
                <a:lnTo>
                  <a:pt x="927329" y="35027"/>
                </a:lnTo>
                <a:cubicBezTo>
                  <a:pt x="926770" y="36596"/>
                  <a:pt x="926396" y="38164"/>
                  <a:pt x="925836" y="39733"/>
                </a:cubicBezTo>
                <a:lnTo>
                  <a:pt x="924156" y="46790"/>
                </a:lnTo>
                <a:lnTo>
                  <a:pt x="921917" y="57769"/>
                </a:lnTo>
                <a:cubicBezTo>
                  <a:pt x="920423" y="62997"/>
                  <a:pt x="918743" y="67964"/>
                  <a:pt x="917250" y="73192"/>
                </a:cubicBezTo>
                <a:cubicBezTo>
                  <a:pt x="914824" y="80511"/>
                  <a:pt x="912584" y="87830"/>
                  <a:pt x="910157" y="95149"/>
                </a:cubicBezTo>
                <a:cubicBezTo>
                  <a:pt x="907918" y="104037"/>
                  <a:pt x="905491" y="112663"/>
                  <a:pt x="903251" y="121550"/>
                </a:cubicBezTo>
                <a:cubicBezTo>
                  <a:pt x="899518" y="133052"/>
                  <a:pt x="895972" y="144292"/>
                  <a:pt x="892239" y="155793"/>
                </a:cubicBezTo>
                <a:cubicBezTo>
                  <a:pt x="887946" y="169647"/>
                  <a:pt x="883466" y="183240"/>
                  <a:pt x="879173" y="197094"/>
                </a:cubicBezTo>
                <a:cubicBezTo>
                  <a:pt x="873947" y="218529"/>
                  <a:pt x="868720" y="240225"/>
                  <a:pt x="863494" y="261659"/>
                </a:cubicBezTo>
                <a:cubicBezTo>
                  <a:pt x="859948" y="284662"/>
                  <a:pt x="856215" y="307927"/>
                  <a:pt x="852668" y="330930"/>
                </a:cubicBezTo>
                <a:cubicBezTo>
                  <a:pt x="849868" y="354717"/>
                  <a:pt x="846882" y="378243"/>
                  <a:pt x="844082" y="402030"/>
                </a:cubicBezTo>
                <a:cubicBezTo>
                  <a:pt x="840162" y="427124"/>
                  <a:pt x="836429" y="452480"/>
                  <a:pt x="832510" y="477574"/>
                </a:cubicBezTo>
                <a:cubicBezTo>
                  <a:pt x="831950" y="483063"/>
                  <a:pt x="831390" y="488291"/>
                  <a:pt x="830830" y="493781"/>
                </a:cubicBezTo>
                <a:lnTo>
                  <a:pt x="828590" y="518091"/>
                </a:lnTo>
                <a:cubicBezTo>
                  <a:pt x="828030" y="526717"/>
                  <a:pt x="827470" y="535082"/>
                  <a:pt x="826910" y="543708"/>
                </a:cubicBezTo>
                <a:cubicBezTo>
                  <a:pt x="826350" y="553118"/>
                  <a:pt x="825977" y="562267"/>
                  <a:pt x="825417" y="571677"/>
                </a:cubicBezTo>
                <a:lnTo>
                  <a:pt x="825417" y="600431"/>
                </a:lnTo>
                <a:cubicBezTo>
                  <a:pt x="826537" y="609057"/>
                  <a:pt x="827470" y="617683"/>
                  <a:pt x="828590" y="626310"/>
                </a:cubicBezTo>
                <a:cubicBezTo>
                  <a:pt x="829896" y="633890"/>
                  <a:pt x="831203" y="641209"/>
                  <a:pt x="832510" y="648790"/>
                </a:cubicBezTo>
                <a:cubicBezTo>
                  <a:pt x="834749" y="654018"/>
                  <a:pt x="837176" y="659246"/>
                  <a:pt x="839416" y="664474"/>
                </a:cubicBezTo>
                <a:lnTo>
                  <a:pt x="876746" y="661337"/>
                </a:lnTo>
                <a:lnTo>
                  <a:pt x="913330" y="648790"/>
                </a:lnTo>
                <a:lnTo>
                  <a:pt x="948235" y="628662"/>
                </a:lnTo>
                <a:lnTo>
                  <a:pt x="984072" y="600431"/>
                </a:lnTo>
                <a:lnTo>
                  <a:pt x="1016736" y="567756"/>
                </a:lnTo>
                <a:lnTo>
                  <a:pt x="1048654" y="528024"/>
                </a:lnTo>
                <a:lnTo>
                  <a:pt x="1078892" y="485939"/>
                </a:lnTo>
                <a:lnTo>
                  <a:pt x="1106890" y="441763"/>
                </a:lnTo>
                <a:lnTo>
                  <a:pt x="1134141" y="394972"/>
                </a:lnTo>
                <a:lnTo>
                  <a:pt x="1157473" y="346614"/>
                </a:lnTo>
                <a:lnTo>
                  <a:pt x="1179311" y="299824"/>
                </a:lnTo>
                <a:cubicBezTo>
                  <a:pt x="1185284" y="284662"/>
                  <a:pt x="1191257" y="269763"/>
                  <a:pt x="1197230" y="254602"/>
                </a:cubicBezTo>
                <a:lnTo>
                  <a:pt x="1205816" y="254602"/>
                </a:lnTo>
                <a:lnTo>
                  <a:pt x="1205816" y="259307"/>
                </a:lnTo>
                <a:cubicBezTo>
                  <a:pt x="1201150" y="274468"/>
                  <a:pt x="1196484" y="289368"/>
                  <a:pt x="1191817" y="304529"/>
                </a:cubicBezTo>
                <a:cubicBezTo>
                  <a:pt x="1186591" y="320213"/>
                  <a:pt x="1181365" y="335635"/>
                  <a:pt x="1176138" y="351319"/>
                </a:cubicBezTo>
                <a:cubicBezTo>
                  <a:pt x="1170539" y="366480"/>
                  <a:pt x="1164752" y="381380"/>
                  <a:pt x="1159153" y="396541"/>
                </a:cubicBezTo>
                <a:lnTo>
                  <a:pt x="1141981" y="440194"/>
                </a:lnTo>
                <a:cubicBezTo>
                  <a:pt x="1136008" y="454310"/>
                  <a:pt x="1130035" y="468687"/>
                  <a:pt x="1124062" y="482802"/>
                </a:cubicBezTo>
                <a:lnTo>
                  <a:pt x="1103903" y="522535"/>
                </a:lnTo>
                <a:lnTo>
                  <a:pt x="1082812" y="560699"/>
                </a:lnTo>
                <a:lnTo>
                  <a:pt x="1057240" y="595726"/>
                </a:lnTo>
                <a:lnTo>
                  <a:pt x="1030735" y="630231"/>
                </a:lnTo>
                <a:lnTo>
                  <a:pt x="999564" y="658200"/>
                </a:lnTo>
                <a:lnTo>
                  <a:pt x="963914" y="683817"/>
                </a:lnTo>
                <a:lnTo>
                  <a:pt x="924156" y="706559"/>
                </a:lnTo>
                <a:lnTo>
                  <a:pt x="882159" y="723550"/>
                </a:lnTo>
                <a:lnTo>
                  <a:pt x="832510" y="735313"/>
                </a:lnTo>
                <a:cubicBezTo>
                  <a:pt x="833070" y="762498"/>
                  <a:pt x="833443" y="789945"/>
                  <a:pt x="834003" y="817130"/>
                </a:cubicBezTo>
                <a:cubicBezTo>
                  <a:pt x="836243" y="843008"/>
                  <a:pt x="838669" y="869148"/>
                  <a:pt x="840909" y="895027"/>
                </a:cubicBezTo>
                <a:cubicBezTo>
                  <a:pt x="844829" y="919598"/>
                  <a:pt x="848748" y="944431"/>
                  <a:pt x="852668" y="969002"/>
                </a:cubicBezTo>
                <a:cubicBezTo>
                  <a:pt x="857894" y="992267"/>
                  <a:pt x="862934" y="1015792"/>
                  <a:pt x="868160" y="1039057"/>
                </a:cubicBezTo>
                <a:cubicBezTo>
                  <a:pt x="874693" y="1061276"/>
                  <a:pt x="881039" y="1083756"/>
                  <a:pt x="887572" y="1105975"/>
                </a:cubicBezTo>
                <a:cubicBezTo>
                  <a:pt x="894665" y="1127409"/>
                  <a:pt x="901571" y="1148583"/>
                  <a:pt x="908664" y="1170017"/>
                </a:cubicBezTo>
                <a:lnTo>
                  <a:pt x="932742" y="1230662"/>
                </a:lnTo>
                <a:lnTo>
                  <a:pt x="956821" y="1289738"/>
                </a:lnTo>
                <a:cubicBezTo>
                  <a:pt x="959247" y="1294443"/>
                  <a:pt x="961487" y="1299148"/>
                  <a:pt x="963914" y="1303853"/>
                </a:cubicBezTo>
                <a:lnTo>
                  <a:pt x="970073" y="1321105"/>
                </a:lnTo>
                <a:cubicBezTo>
                  <a:pt x="972873" y="1327379"/>
                  <a:pt x="975859" y="1333391"/>
                  <a:pt x="978659" y="1339665"/>
                </a:cubicBezTo>
                <a:lnTo>
                  <a:pt x="986499" y="1359269"/>
                </a:lnTo>
                <a:cubicBezTo>
                  <a:pt x="989858" y="1365543"/>
                  <a:pt x="993218" y="1371555"/>
                  <a:pt x="996578" y="1377829"/>
                </a:cubicBezTo>
                <a:cubicBezTo>
                  <a:pt x="1000498" y="1383057"/>
                  <a:pt x="1004231" y="1388285"/>
                  <a:pt x="1008150" y="1393512"/>
                </a:cubicBezTo>
                <a:cubicBezTo>
                  <a:pt x="1012817" y="1398218"/>
                  <a:pt x="1017483" y="1402661"/>
                  <a:pt x="1022149" y="1407367"/>
                </a:cubicBezTo>
                <a:lnTo>
                  <a:pt x="1037828" y="1417561"/>
                </a:lnTo>
                <a:lnTo>
                  <a:pt x="1056494" y="1421482"/>
                </a:lnTo>
                <a:lnTo>
                  <a:pt x="1075906" y="1420698"/>
                </a:lnTo>
                <a:lnTo>
                  <a:pt x="1110810" y="1408935"/>
                </a:lnTo>
                <a:lnTo>
                  <a:pt x="1141981" y="1389592"/>
                </a:lnTo>
                <a:lnTo>
                  <a:pt x="1172219" y="1365282"/>
                </a:lnTo>
                <a:lnTo>
                  <a:pt x="1197230" y="1336528"/>
                </a:lnTo>
                <a:lnTo>
                  <a:pt x="1221308" y="1305421"/>
                </a:lnTo>
                <a:cubicBezTo>
                  <a:pt x="1228775" y="1294443"/>
                  <a:pt x="1236427" y="1283725"/>
                  <a:pt x="1243893" y="1272747"/>
                </a:cubicBezTo>
                <a:lnTo>
                  <a:pt x="1264052" y="1241640"/>
                </a:lnTo>
                <a:cubicBezTo>
                  <a:pt x="1269838" y="1231707"/>
                  <a:pt x="1275438" y="1221774"/>
                  <a:pt x="1281224" y="1211841"/>
                </a:cubicBezTo>
                <a:lnTo>
                  <a:pt x="1319301" y="1144139"/>
                </a:lnTo>
                <a:lnTo>
                  <a:pt x="1355885" y="1067811"/>
                </a:lnTo>
                <a:lnTo>
                  <a:pt x="1392469" y="984425"/>
                </a:lnTo>
                <a:lnTo>
                  <a:pt x="1426627" y="893458"/>
                </a:lnTo>
                <a:cubicBezTo>
                  <a:pt x="1437080" y="861568"/>
                  <a:pt x="1447346" y="829416"/>
                  <a:pt x="1457798" y="797525"/>
                </a:cubicBezTo>
                <a:lnTo>
                  <a:pt x="1485796" y="695580"/>
                </a:lnTo>
                <a:cubicBezTo>
                  <a:pt x="1494382" y="660030"/>
                  <a:pt x="1502782" y="624480"/>
                  <a:pt x="1511368" y="588930"/>
                </a:cubicBezTo>
                <a:cubicBezTo>
                  <a:pt x="1517527" y="552073"/>
                  <a:pt x="1523873" y="515215"/>
                  <a:pt x="1530033" y="478358"/>
                </a:cubicBezTo>
                <a:cubicBezTo>
                  <a:pt x="1534699" y="440717"/>
                  <a:pt x="1539366" y="402814"/>
                  <a:pt x="1544032" y="365173"/>
                </a:cubicBezTo>
                <a:cubicBezTo>
                  <a:pt x="1546832" y="326486"/>
                  <a:pt x="1549818" y="288061"/>
                  <a:pt x="1552618" y="249374"/>
                </a:cubicBezTo>
                <a:cubicBezTo>
                  <a:pt x="1554858" y="251204"/>
                  <a:pt x="1557284" y="252772"/>
                  <a:pt x="1559524" y="254602"/>
                </a:cubicBezTo>
                <a:lnTo>
                  <a:pt x="1565124" y="267933"/>
                </a:lnTo>
                <a:cubicBezTo>
                  <a:pt x="1566617" y="274468"/>
                  <a:pt x="1568297" y="281003"/>
                  <a:pt x="1569790" y="287538"/>
                </a:cubicBezTo>
                <a:cubicBezTo>
                  <a:pt x="1570537" y="296164"/>
                  <a:pt x="1571283" y="304529"/>
                  <a:pt x="1572030" y="313155"/>
                </a:cubicBezTo>
                <a:cubicBezTo>
                  <a:pt x="1572590" y="323088"/>
                  <a:pt x="1572963" y="332760"/>
                  <a:pt x="1573523" y="342693"/>
                </a:cubicBezTo>
                <a:lnTo>
                  <a:pt x="1573523" y="376936"/>
                </a:lnTo>
                <a:lnTo>
                  <a:pt x="1573523" y="413532"/>
                </a:lnTo>
                <a:cubicBezTo>
                  <a:pt x="1572963" y="426863"/>
                  <a:pt x="1572590" y="439933"/>
                  <a:pt x="1572030" y="453264"/>
                </a:cubicBezTo>
                <a:cubicBezTo>
                  <a:pt x="1571283" y="466857"/>
                  <a:pt x="1570537" y="480188"/>
                  <a:pt x="1569790" y="493781"/>
                </a:cubicBezTo>
                <a:cubicBezTo>
                  <a:pt x="1568670" y="507635"/>
                  <a:pt x="1567737" y="521228"/>
                  <a:pt x="1566617" y="535082"/>
                </a:cubicBezTo>
                <a:cubicBezTo>
                  <a:pt x="1565124" y="548936"/>
                  <a:pt x="1563444" y="562528"/>
                  <a:pt x="1561951" y="576383"/>
                </a:cubicBezTo>
                <a:cubicBezTo>
                  <a:pt x="1561204" y="589714"/>
                  <a:pt x="1560271" y="602784"/>
                  <a:pt x="1559524" y="616115"/>
                </a:cubicBezTo>
                <a:cubicBezTo>
                  <a:pt x="1558031" y="628401"/>
                  <a:pt x="1556351" y="640425"/>
                  <a:pt x="1554858" y="652711"/>
                </a:cubicBezTo>
                <a:cubicBezTo>
                  <a:pt x="1553551" y="664212"/>
                  <a:pt x="1552431" y="675452"/>
                  <a:pt x="1551125" y="686954"/>
                </a:cubicBezTo>
                <a:cubicBezTo>
                  <a:pt x="1549632" y="696887"/>
                  <a:pt x="1547952" y="706559"/>
                  <a:pt x="1546458" y="716492"/>
                </a:cubicBezTo>
                <a:lnTo>
                  <a:pt x="1542539" y="740802"/>
                </a:lnTo>
                <a:cubicBezTo>
                  <a:pt x="1541419" y="747337"/>
                  <a:pt x="1540486" y="753610"/>
                  <a:pt x="1539366" y="760145"/>
                </a:cubicBezTo>
                <a:lnTo>
                  <a:pt x="1483370" y="981288"/>
                </a:lnTo>
                <a:lnTo>
                  <a:pt x="1528540" y="976844"/>
                </a:lnTo>
                <a:lnTo>
                  <a:pt x="1570537" y="965865"/>
                </a:lnTo>
                <a:lnTo>
                  <a:pt x="1610107" y="950182"/>
                </a:lnTo>
                <a:lnTo>
                  <a:pt x="1648185" y="930054"/>
                </a:lnTo>
                <a:lnTo>
                  <a:pt x="1682529" y="907312"/>
                </a:lnTo>
                <a:lnTo>
                  <a:pt x="1713513" y="882480"/>
                </a:lnTo>
                <a:lnTo>
                  <a:pt x="1743191" y="856863"/>
                </a:lnTo>
                <a:lnTo>
                  <a:pt x="1770442" y="832553"/>
                </a:lnTo>
                <a:lnTo>
                  <a:pt x="1772682" y="844315"/>
                </a:lnTo>
                <a:cubicBezTo>
                  <a:pt x="1764470" y="857124"/>
                  <a:pt x="1756070" y="869671"/>
                  <a:pt x="1747857" y="882480"/>
                </a:cubicBezTo>
                <a:cubicBezTo>
                  <a:pt x="1737778" y="894765"/>
                  <a:pt x="1727512" y="906790"/>
                  <a:pt x="1717433" y="919075"/>
                </a:cubicBezTo>
                <a:lnTo>
                  <a:pt x="1680849" y="951750"/>
                </a:lnTo>
                <a:lnTo>
                  <a:pt x="1639785" y="981288"/>
                </a:lnTo>
                <a:lnTo>
                  <a:pt x="1596108" y="1007951"/>
                </a:lnTo>
                <a:lnTo>
                  <a:pt x="1549445" y="1031215"/>
                </a:lnTo>
                <a:lnTo>
                  <a:pt x="1501288" y="1049251"/>
                </a:lnTo>
                <a:lnTo>
                  <a:pt x="1452199" y="1062321"/>
                </a:lnTo>
                <a:lnTo>
                  <a:pt x="1442119" y="1093689"/>
                </a:lnTo>
                <a:cubicBezTo>
                  <a:pt x="1437453" y="1105975"/>
                  <a:pt x="1432787" y="1117999"/>
                  <a:pt x="1428120" y="1130285"/>
                </a:cubicBezTo>
                <a:lnTo>
                  <a:pt x="1412628" y="1168449"/>
                </a:lnTo>
                <a:lnTo>
                  <a:pt x="1392469" y="1209750"/>
                </a:lnTo>
                <a:cubicBezTo>
                  <a:pt x="1385377" y="1224127"/>
                  <a:pt x="1378470" y="1238765"/>
                  <a:pt x="1371378" y="1253142"/>
                </a:cubicBezTo>
                <a:cubicBezTo>
                  <a:pt x="1363912" y="1267519"/>
                  <a:pt x="1356259" y="1281634"/>
                  <a:pt x="1348793" y="1296011"/>
                </a:cubicBezTo>
                <a:lnTo>
                  <a:pt x="1324714" y="1336528"/>
                </a:lnTo>
                <a:lnTo>
                  <a:pt x="1300636" y="1376260"/>
                </a:lnTo>
                <a:cubicBezTo>
                  <a:pt x="1293170" y="1388546"/>
                  <a:pt x="1285517" y="1400570"/>
                  <a:pt x="1278051" y="1412856"/>
                </a:cubicBezTo>
                <a:lnTo>
                  <a:pt x="1253973" y="1445531"/>
                </a:lnTo>
                <a:lnTo>
                  <a:pt x="1232881" y="1474546"/>
                </a:lnTo>
                <a:lnTo>
                  <a:pt x="1212722" y="1495458"/>
                </a:lnTo>
                <a:cubicBezTo>
                  <a:pt x="1213842" y="1500686"/>
                  <a:pt x="1214776" y="1505914"/>
                  <a:pt x="1215895" y="1511142"/>
                </a:cubicBezTo>
                <a:cubicBezTo>
                  <a:pt x="1217762" y="1512187"/>
                  <a:pt x="1219442" y="1513233"/>
                  <a:pt x="1221308" y="1514278"/>
                </a:cubicBezTo>
                <a:lnTo>
                  <a:pt x="1255466" y="1504084"/>
                </a:lnTo>
                <a:lnTo>
                  <a:pt x="1289810" y="1499379"/>
                </a:lnTo>
                <a:lnTo>
                  <a:pt x="1326208" y="1499379"/>
                </a:lnTo>
                <a:lnTo>
                  <a:pt x="1361298" y="1500947"/>
                </a:lnTo>
                <a:lnTo>
                  <a:pt x="1398629" y="1502515"/>
                </a:lnTo>
                <a:lnTo>
                  <a:pt x="1432040" y="1502515"/>
                </a:lnTo>
                <a:lnTo>
                  <a:pt x="1464704" y="1498594"/>
                </a:lnTo>
                <a:lnTo>
                  <a:pt x="1530033" y="1482911"/>
                </a:lnTo>
                <a:lnTo>
                  <a:pt x="1590695" y="1462783"/>
                </a:lnTo>
                <a:lnTo>
                  <a:pt x="1647438" y="1438734"/>
                </a:lnTo>
                <a:lnTo>
                  <a:pt x="1699514" y="1408935"/>
                </a:lnTo>
                <a:lnTo>
                  <a:pt x="1747857" y="1376260"/>
                </a:lnTo>
                <a:lnTo>
                  <a:pt x="1791348" y="1338096"/>
                </a:lnTo>
                <a:lnTo>
                  <a:pt x="1831105" y="1298364"/>
                </a:lnTo>
                <a:lnTo>
                  <a:pt x="1867502" y="1253142"/>
                </a:lnTo>
                <a:lnTo>
                  <a:pt x="1900166" y="1205045"/>
                </a:lnTo>
                <a:cubicBezTo>
                  <a:pt x="1904273" y="1208443"/>
                  <a:pt x="1908566" y="1211580"/>
                  <a:pt x="1912672" y="1214978"/>
                </a:cubicBezTo>
                <a:lnTo>
                  <a:pt x="1912672" y="1218114"/>
                </a:lnTo>
                <a:cubicBezTo>
                  <a:pt x="1906699" y="1232753"/>
                  <a:pt x="1900726" y="1247130"/>
                  <a:pt x="1894754" y="1261768"/>
                </a:cubicBezTo>
                <a:lnTo>
                  <a:pt x="1869182" y="1306990"/>
                </a:lnTo>
                <a:lnTo>
                  <a:pt x="1838011" y="1352212"/>
                </a:lnTo>
                <a:lnTo>
                  <a:pt x="1801427" y="1396649"/>
                </a:lnTo>
                <a:lnTo>
                  <a:pt x="1760176" y="1438734"/>
                </a:lnTo>
                <a:lnTo>
                  <a:pt x="1716686" y="1480035"/>
                </a:lnTo>
                <a:lnTo>
                  <a:pt x="1670770" y="1516631"/>
                </a:lnTo>
                <a:lnTo>
                  <a:pt x="1625786" y="1549306"/>
                </a:lnTo>
                <a:lnTo>
                  <a:pt x="1582109" y="1574923"/>
                </a:lnTo>
                <a:lnTo>
                  <a:pt x="1539366" y="1595834"/>
                </a:lnTo>
                <a:lnTo>
                  <a:pt x="1516781" y="1602892"/>
                </a:lnTo>
                <a:lnTo>
                  <a:pt x="1488783" y="1608382"/>
                </a:lnTo>
                <a:lnTo>
                  <a:pt x="1457798" y="1614655"/>
                </a:lnTo>
                <a:lnTo>
                  <a:pt x="1425134" y="1620144"/>
                </a:lnTo>
                <a:lnTo>
                  <a:pt x="1390790" y="1625634"/>
                </a:lnTo>
                <a:lnTo>
                  <a:pt x="1355885" y="1631123"/>
                </a:lnTo>
                <a:lnTo>
                  <a:pt x="1323221" y="1637135"/>
                </a:lnTo>
                <a:lnTo>
                  <a:pt x="1292050" y="1644193"/>
                </a:lnTo>
                <a:lnTo>
                  <a:pt x="1262559" y="1654388"/>
                </a:lnTo>
                <a:lnTo>
                  <a:pt x="1238481" y="1663798"/>
                </a:lnTo>
                <a:cubicBezTo>
                  <a:pt x="1232321" y="1668242"/>
                  <a:pt x="1225975" y="1672424"/>
                  <a:pt x="1219815" y="1676868"/>
                </a:cubicBezTo>
                <a:lnTo>
                  <a:pt x="1205816" y="1692552"/>
                </a:lnTo>
                <a:cubicBezTo>
                  <a:pt x="1198350" y="1707713"/>
                  <a:pt x="1190697" y="1722612"/>
                  <a:pt x="1183231" y="1737774"/>
                </a:cubicBezTo>
                <a:cubicBezTo>
                  <a:pt x="1178005" y="1754242"/>
                  <a:pt x="1172779" y="1770448"/>
                  <a:pt x="1167552" y="1786916"/>
                </a:cubicBezTo>
                <a:cubicBezTo>
                  <a:pt x="1163446" y="1803907"/>
                  <a:pt x="1159339" y="1821159"/>
                  <a:pt x="1155233" y="1838150"/>
                </a:cubicBezTo>
                <a:cubicBezTo>
                  <a:pt x="1152807" y="1855664"/>
                  <a:pt x="1150567" y="1872916"/>
                  <a:pt x="1148140" y="1890430"/>
                </a:cubicBezTo>
                <a:cubicBezTo>
                  <a:pt x="1147207" y="1908728"/>
                  <a:pt x="1146087" y="1927287"/>
                  <a:pt x="1145154" y="1945585"/>
                </a:cubicBezTo>
                <a:cubicBezTo>
                  <a:pt x="1144594" y="1964144"/>
                  <a:pt x="1144034" y="1982442"/>
                  <a:pt x="1143474" y="2001001"/>
                </a:cubicBezTo>
                <a:cubicBezTo>
                  <a:pt x="1144034" y="2019561"/>
                  <a:pt x="1144594" y="2037858"/>
                  <a:pt x="1145154" y="2056418"/>
                </a:cubicBezTo>
                <a:cubicBezTo>
                  <a:pt x="1146087" y="2075238"/>
                  <a:pt x="1147207" y="2094320"/>
                  <a:pt x="1148140" y="2113141"/>
                </a:cubicBezTo>
                <a:cubicBezTo>
                  <a:pt x="1149447" y="2131962"/>
                  <a:pt x="1150753" y="2150521"/>
                  <a:pt x="1152060" y="2169341"/>
                </a:cubicBezTo>
                <a:cubicBezTo>
                  <a:pt x="1153553" y="2187639"/>
                  <a:pt x="1155233" y="2206199"/>
                  <a:pt x="1156726" y="2224496"/>
                </a:cubicBezTo>
                <a:cubicBezTo>
                  <a:pt x="1156913" y="2251420"/>
                  <a:pt x="1157286" y="2278606"/>
                  <a:pt x="1157473" y="2305530"/>
                </a:cubicBezTo>
                <a:cubicBezTo>
                  <a:pt x="1156166" y="2332454"/>
                  <a:pt x="1154860" y="2359639"/>
                  <a:pt x="1153553" y="2386563"/>
                </a:cubicBezTo>
                <a:cubicBezTo>
                  <a:pt x="1151313" y="2412442"/>
                  <a:pt x="1148887" y="2438581"/>
                  <a:pt x="1146647" y="2464460"/>
                </a:cubicBezTo>
                <a:cubicBezTo>
                  <a:pt x="1143847" y="2489815"/>
                  <a:pt x="1140861" y="2515432"/>
                  <a:pt x="1138061" y="2540788"/>
                </a:cubicBezTo>
                <a:lnTo>
                  <a:pt x="1133570" y="2649282"/>
                </a:lnTo>
                <a:lnTo>
                  <a:pt x="1135587" y="2649282"/>
                </a:lnTo>
                <a:cubicBezTo>
                  <a:pt x="1150480" y="2750578"/>
                  <a:pt x="1105996" y="2851875"/>
                  <a:pt x="1180266" y="2953171"/>
                </a:cubicBezTo>
                <a:lnTo>
                  <a:pt x="1207679" y="2969405"/>
                </a:lnTo>
                <a:lnTo>
                  <a:pt x="1234848" y="2985127"/>
                </a:lnTo>
                <a:lnTo>
                  <a:pt x="1258166" y="3001068"/>
                </a:lnTo>
                <a:lnTo>
                  <a:pt x="1307538" y="3040740"/>
                </a:lnTo>
                <a:lnTo>
                  <a:pt x="1351565" y="3082914"/>
                </a:lnTo>
                <a:lnTo>
                  <a:pt x="1389568" y="3124303"/>
                </a:lnTo>
                <a:lnTo>
                  <a:pt x="1424031" y="3165885"/>
                </a:lnTo>
                <a:lnTo>
                  <a:pt x="1455679" y="3207993"/>
                </a:lnTo>
                <a:lnTo>
                  <a:pt x="1485527" y="3248526"/>
                </a:lnTo>
                <a:lnTo>
                  <a:pt x="1512168" y="3287746"/>
                </a:lnTo>
                <a:cubicBezTo>
                  <a:pt x="1507921" y="3290013"/>
                  <a:pt x="1503811" y="3292402"/>
                  <a:pt x="1499563" y="3294670"/>
                </a:cubicBezTo>
                <a:lnTo>
                  <a:pt x="1456733" y="3246355"/>
                </a:lnTo>
                <a:lnTo>
                  <a:pt x="1412405" y="3200323"/>
                </a:lnTo>
                <a:lnTo>
                  <a:pt x="1366622" y="3157506"/>
                </a:lnTo>
                <a:lnTo>
                  <a:pt x="1319006" y="3118477"/>
                </a:lnTo>
                <a:lnTo>
                  <a:pt x="1268398" y="3084012"/>
                </a:lnTo>
                <a:lnTo>
                  <a:pt x="1215820" y="3053212"/>
                </a:lnTo>
                <a:lnTo>
                  <a:pt x="1162136" y="3026534"/>
                </a:lnTo>
                <a:lnTo>
                  <a:pt x="1105505" y="3006561"/>
                </a:lnTo>
                <a:lnTo>
                  <a:pt x="1055550" y="3272471"/>
                </a:lnTo>
                <a:lnTo>
                  <a:pt x="1106379" y="3308927"/>
                </a:lnTo>
                <a:lnTo>
                  <a:pt x="1151347" y="3348334"/>
                </a:lnTo>
                <a:lnTo>
                  <a:pt x="1187691" y="3388268"/>
                </a:lnTo>
                <a:lnTo>
                  <a:pt x="1216725" y="3430484"/>
                </a:lnTo>
                <a:lnTo>
                  <a:pt x="1238582" y="3473897"/>
                </a:lnTo>
                <a:lnTo>
                  <a:pt x="1252456" y="3516304"/>
                </a:lnTo>
                <a:lnTo>
                  <a:pt x="1258768" y="3559273"/>
                </a:lnTo>
                <a:lnTo>
                  <a:pt x="1256926" y="3601386"/>
                </a:lnTo>
                <a:lnTo>
                  <a:pt x="1247774" y="3640689"/>
                </a:lnTo>
                <a:cubicBezTo>
                  <a:pt x="1245406" y="3641309"/>
                  <a:pt x="1243176" y="3642051"/>
                  <a:pt x="1240808" y="3642671"/>
                </a:cubicBezTo>
                <a:lnTo>
                  <a:pt x="1237950" y="3632080"/>
                </a:lnTo>
                <a:cubicBezTo>
                  <a:pt x="1240887" y="3624171"/>
                  <a:pt x="1243515" y="3616290"/>
                  <a:pt x="1246452" y="3608381"/>
                </a:cubicBezTo>
                <a:cubicBezTo>
                  <a:pt x="1246598" y="3599523"/>
                  <a:pt x="1246743" y="3590666"/>
                  <a:pt x="1246889" y="3581808"/>
                </a:cubicBezTo>
                <a:cubicBezTo>
                  <a:pt x="1245926" y="3571981"/>
                  <a:pt x="1244656" y="3562182"/>
                  <a:pt x="1243694" y="3552354"/>
                </a:cubicBezTo>
                <a:lnTo>
                  <a:pt x="1233485" y="3522742"/>
                </a:lnTo>
                <a:lnTo>
                  <a:pt x="1218246" y="3491717"/>
                </a:lnTo>
                <a:lnTo>
                  <a:pt x="1199371" y="3461697"/>
                </a:lnTo>
                <a:lnTo>
                  <a:pt x="1175758" y="3432919"/>
                </a:lnTo>
                <a:lnTo>
                  <a:pt x="1147962" y="3405866"/>
                </a:lnTo>
                <a:lnTo>
                  <a:pt x="1119222" y="3381579"/>
                </a:lnTo>
                <a:lnTo>
                  <a:pt x="1101535" y="3369675"/>
                </a:lnTo>
                <a:lnTo>
                  <a:pt x="1087698" y="3357550"/>
                </a:lnTo>
                <a:lnTo>
                  <a:pt x="1073608" y="3348798"/>
                </a:lnTo>
                <a:lnTo>
                  <a:pt x="1059423" y="3340859"/>
                </a:lnTo>
                <a:lnTo>
                  <a:pt x="1043960" y="3337192"/>
                </a:lnTo>
                <a:cubicBezTo>
                  <a:pt x="1037850" y="3358793"/>
                  <a:pt x="1031431" y="3380423"/>
                  <a:pt x="1025322" y="3402025"/>
                </a:cubicBezTo>
                <a:lnTo>
                  <a:pt x="1003697" y="3462443"/>
                </a:lnTo>
                <a:lnTo>
                  <a:pt x="978914" y="3523689"/>
                </a:lnTo>
                <a:lnTo>
                  <a:pt x="949550" y="3583615"/>
                </a:lnTo>
                <a:lnTo>
                  <a:pt x="915669" y="3646771"/>
                </a:lnTo>
                <a:lnTo>
                  <a:pt x="876441" y="3712430"/>
                </a:lnTo>
                <a:cubicBezTo>
                  <a:pt x="873575" y="3715909"/>
                  <a:pt x="870850" y="3719511"/>
                  <a:pt x="867986" y="3722991"/>
                </a:cubicBezTo>
                <a:cubicBezTo>
                  <a:pt x="864722" y="3728518"/>
                  <a:pt x="861631" y="3733895"/>
                  <a:pt x="858368" y="3739422"/>
                </a:cubicBezTo>
                <a:lnTo>
                  <a:pt x="845551" y="3755745"/>
                </a:lnTo>
                <a:cubicBezTo>
                  <a:pt x="841638" y="3761600"/>
                  <a:pt x="837586" y="3767334"/>
                  <a:pt x="833671" y="3773189"/>
                </a:cubicBezTo>
                <a:cubicBezTo>
                  <a:pt x="828969" y="3779250"/>
                  <a:pt x="824574" y="3785283"/>
                  <a:pt x="819871" y="3791345"/>
                </a:cubicBezTo>
                <a:cubicBezTo>
                  <a:pt x="814988" y="3796351"/>
                  <a:pt x="809967" y="3801236"/>
                  <a:pt x="805085" y="3806242"/>
                </a:cubicBezTo>
                <a:lnTo>
                  <a:pt x="790388" y="3819121"/>
                </a:lnTo>
                <a:cubicBezTo>
                  <a:pt x="785253" y="3822408"/>
                  <a:pt x="780151" y="3825425"/>
                  <a:pt x="775016" y="3828711"/>
                </a:cubicBezTo>
                <a:lnTo>
                  <a:pt x="761637" y="3833160"/>
                </a:lnTo>
                <a:lnTo>
                  <a:pt x="758567" y="3826878"/>
                </a:lnTo>
                <a:lnTo>
                  <a:pt x="805952" y="3777351"/>
                </a:lnTo>
                <a:lnTo>
                  <a:pt x="847525" y="3722733"/>
                </a:lnTo>
                <a:cubicBezTo>
                  <a:pt x="859186" y="3703299"/>
                  <a:pt x="871156" y="3683838"/>
                  <a:pt x="882815" y="3664405"/>
                </a:cubicBezTo>
                <a:cubicBezTo>
                  <a:pt x="892002" y="3645200"/>
                  <a:pt x="901497" y="3625966"/>
                  <a:pt x="910683" y="3606761"/>
                </a:cubicBezTo>
                <a:lnTo>
                  <a:pt x="933675" y="3550236"/>
                </a:lnTo>
                <a:lnTo>
                  <a:pt x="943120" y="3508495"/>
                </a:lnTo>
                <a:cubicBezTo>
                  <a:pt x="944292" y="3508923"/>
                  <a:pt x="945325" y="3509230"/>
                  <a:pt x="946497" y="3509658"/>
                </a:cubicBezTo>
                <a:lnTo>
                  <a:pt x="947522" y="3508759"/>
                </a:lnTo>
                <a:cubicBezTo>
                  <a:pt x="947449" y="3508096"/>
                  <a:pt x="947375" y="3507433"/>
                  <a:pt x="947302" y="3506770"/>
                </a:cubicBezTo>
                <a:cubicBezTo>
                  <a:pt x="947058" y="3506256"/>
                  <a:pt x="946952" y="3505864"/>
                  <a:pt x="946709" y="3505350"/>
                </a:cubicBezTo>
                <a:cubicBezTo>
                  <a:pt x="946219" y="3504323"/>
                  <a:pt x="945870" y="3503418"/>
                  <a:pt x="945381" y="3502390"/>
                </a:cubicBezTo>
                <a:cubicBezTo>
                  <a:pt x="945927" y="3501670"/>
                  <a:pt x="946333" y="3500829"/>
                  <a:pt x="946879" y="3500109"/>
                </a:cubicBezTo>
                <a:cubicBezTo>
                  <a:pt x="946851" y="3499486"/>
                  <a:pt x="946824" y="3498863"/>
                  <a:pt x="946796" y="3498240"/>
                </a:cubicBezTo>
                <a:cubicBezTo>
                  <a:pt x="946893" y="3497427"/>
                  <a:pt x="947131" y="3496735"/>
                  <a:pt x="947228" y="3495922"/>
                </a:cubicBezTo>
                <a:lnTo>
                  <a:pt x="946202" y="3496821"/>
                </a:lnTo>
                <a:lnTo>
                  <a:pt x="946796" y="3498240"/>
                </a:lnTo>
                <a:cubicBezTo>
                  <a:pt x="945618" y="3501699"/>
                  <a:pt x="944300" y="3505037"/>
                  <a:pt x="943120" y="3508495"/>
                </a:cubicBezTo>
                <a:lnTo>
                  <a:pt x="920055" y="3504456"/>
                </a:lnTo>
                <a:lnTo>
                  <a:pt x="891050" y="3506594"/>
                </a:lnTo>
                <a:lnTo>
                  <a:pt x="860172" y="3511582"/>
                </a:lnTo>
                <a:lnTo>
                  <a:pt x="826163" y="3521016"/>
                </a:lnTo>
                <a:lnTo>
                  <a:pt x="790835" y="3533785"/>
                </a:lnTo>
                <a:lnTo>
                  <a:pt x="755037" y="3547939"/>
                </a:lnTo>
                <a:lnTo>
                  <a:pt x="720010" y="3564567"/>
                </a:lnTo>
                <a:lnTo>
                  <a:pt x="686563" y="3580781"/>
                </a:lnTo>
                <a:lnTo>
                  <a:pt x="655247" y="3597068"/>
                </a:lnTo>
                <a:lnTo>
                  <a:pt x="687635" y="3566747"/>
                </a:lnTo>
                <a:lnTo>
                  <a:pt x="719332" y="3540910"/>
                </a:lnTo>
                <a:lnTo>
                  <a:pt x="753129" y="3520510"/>
                </a:lnTo>
                <a:lnTo>
                  <a:pt x="789139" y="3502048"/>
                </a:lnTo>
                <a:lnTo>
                  <a:pt x="826517" y="3487482"/>
                </a:lnTo>
                <a:lnTo>
                  <a:pt x="868462" y="3476916"/>
                </a:lnTo>
                <a:lnTo>
                  <a:pt x="962011" y="3455565"/>
                </a:lnTo>
                <a:lnTo>
                  <a:pt x="973820" y="3382651"/>
                </a:lnTo>
                <a:lnTo>
                  <a:pt x="979476" y="3310035"/>
                </a:lnTo>
                <a:cubicBezTo>
                  <a:pt x="979307" y="3285528"/>
                  <a:pt x="979139" y="3261020"/>
                  <a:pt x="978970" y="3236513"/>
                </a:cubicBezTo>
                <a:lnTo>
                  <a:pt x="972281" y="3163562"/>
                </a:lnTo>
                <a:lnTo>
                  <a:pt x="909718" y="2935624"/>
                </a:lnTo>
                <a:cubicBezTo>
                  <a:pt x="906722" y="2935096"/>
                  <a:pt x="903866" y="2934690"/>
                  <a:pt x="900871" y="2934162"/>
                </a:cubicBezTo>
                <a:lnTo>
                  <a:pt x="870406" y="2984139"/>
                </a:lnTo>
                <a:lnTo>
                  <a:pt x="833789" y="3034414"/>
                </a:lnTo>
                <a:lnTo>
                  <a:pt x="791581" y="3086679"/>
                </a:lnTo>
                <a:lnTo>
                  <a:pt x="743642" y="3135720"/>
                </a:lnTo>
                <a:lnTo>
                  <a:pt x="692759" y="3186373"/>
                </a:lnTo>
                <a:lnTo>
                  <a:pt x="637219" y="3235043"/>
                </a:lnTo>
                <a:lnTo>
                  <a:pt x="578815" y="3282100"/>
                </a:lnTo>
                <a:lnTo>
                  <a:pt x="518156" y="3326282"/>
                </a:lnTo>
                <a:lnTo>
                  <a:pt x="455177" y="3368134"/>
                </a:lnTo>
                <a:lnTo>
                  <a:pt x="393663" y="3407974"/>
                </a:lnTo>
                <a:lnTo>
                  <a:pt x="330228" y="3443435"/>
                </a:lnTo>
                <a:lnTo>
                  <a:pt x="267517" y="3474139"/>
                </a:lnTo>
                <a:lnTo>
                  <a:pt x="206814" y="3502111"/>
                </a:lnTo>
                <a:lnTo>
                  <a:pt x="148203" y="3524128"/>
                </a:lnTo>
                <a:lnTo>
                  <a:pt x="92246" y="3541882"/>
                </a:lnTo>
                <a:lnTo>
                  <a:pt x="37645" y="3552139"/>
                </a:lnTo>
                <a:cubicBezTo>
                  <a:pt x="41209" y="3550471"/>
                  <a:pt x="44636" y="3548681"/>
                  <a:pt x="48200" y="3547012"/>
                </a:cubicBezTo>
                <a:cubicBezTo>
                  <a:pt x="50496" y="3545729"/>
                  <a:pt x="52482" y="3544474"/>
                  <a:pt x="54777" y="3543191"/>
                </a:cubicBezTo>
                <a:lnTo>
                  <a:pt x="59610" y="3541137"/>
                </a:lnTo>
                <a:lnTo>
                  <a:pt x="61660" y="3539340"/>
                </a:lnTo>
                <a:lnTo>
                  <a:pt x="61441" y="3537351"/>
                </a:lnTo>
                <a:lnTo>
                  <a:pt x="62467" y="3536452"/>
                </a:lnTo>
                <a:lnTo>
                  <a:pt x="61359" y="3535481"/>
                </a:lnTo>
                <a:lnTo>
                  <a:pt x="62897" y="3534134"/>
                </a:lnTo>
                <a:cubicBezTo>
                  <a:pt x="64337" y="3533599"/>
                  <a:pt x="65641" y="3532943"/>
                  <a:pt x="67081" y="3532408"/>
                </a:cubicBezTo>
                <a:lnTo>
                  <a:pt x="72939" y="3529456"/>
                </a:lnTo>
                <a:lnTo>
                  <a:pt x="81778" y="3524622"/>
                </a:lnTo>
                <a:cubicBezTo>
                  <a:pt x="86302" y="3522596"/>
                  <a:pt x="90795" y="3520842"/>
                  <a:pt x="95320" y="3518818"/>
                </a:cubicBezTo>
                <a:lnTo>
                  <a:pt x="114932" y="3510846"/>
                </a:lnTo>
                <a:cubicBezTo>
                  <a:pt x="122403" y="3507210"/>
                  <a:pt x="129842" y="3503844"/>
                  <a:pt x="137312" y="3500207"/>
                </a:cubicBezTo>
                <a:lnTo>
                  <a:pt x="167862" y="3487744"/>
                </a:lnTo>
                <a:lnTo>
                  <a:pt x="204549" y="3472571"/>
                </a:lnTo>
                <a:lnTo>
                  <a:pt x="258382" y="3445767"/>
                </a:lnTo>
                <a:lnTo>
                  <a:pt x="311693" y="3413115"/>
                </a:lnTo>
                <a:lnTo>
                  <a:pt x="364540" y="3377961"/>
                </a:lnTo>
                <a:lnTo>
                  <a:pt x="422506" y="3342200"/>
                </a:lnTo>
                <a:lnTo>
                  <a:pt x="434347" y="3334006"/>
                </a:lnTo>
                <a:lnTo>
                  <a:pt x="451900" y="3321534"/>
                </a:lnTo>
                <a:lnTo>
                  <a:pt x="469893" y="3307950"/>
                </a:lnTo>
                <a:cubicBezTo>
                  <a:pt x="476460" y="3302923"/>
                  <a:pt x="482718" y="3297924"/>
                  <a:pt x="489284" y="3292897"/>
                </a:cubicBezTo>
                <a:lnTo>
                  <a:pt x="508083" y="3276424"/>
                </a:lnTo>
                <a:cubicBezTo>
                  <a:pt x="512893" y="3270755"/>
                  <a:pt x="517839" y="3265207"/>
                  <a:pt x="522649" y="3259537"/>
                </a:cubicBezTo>
                <a:lnTo>
                  <a:pt x="534440" y="3244112"/>
                </a:lnTo>
                <a:cubicBezTo>
                  <a:pt x="536197" y="3239662"/>
                  <a:pt x="537817" y="3235090"/>
                  <a:pt x="539574" y="3230640"/>
                </a:cubicBezTo>
                <a:lnTo>
                  <a:pt x="509849" y="3208187"/>
                </a:lnTo>
                <a:lnTo>
                  <a:pt x="474526" y="3191609"/>
                </a:lnTo>
                <a:lnTo>
                  <a:pt x="435493" y="3180466"/>
                </a:lnTo>
                <a:lnTo>
                  <a:pt x="390471" y="3173359"/>
                </a:lnTo>
                <a:lnTo>
                  <a:pt x="344894" y="3170859"/>
                </a:lnTo>
                <a:lnTo>
                  <a:pt x="295258" y="3172887"/>
                </a:lnTo>
                <a:lnTo>
                  <a:pt x="245329" y="3177354"/>
                </a:lnTo>
                <a:lnTo>
                  <a:pt x="195694" y="3184474"/>
                </a:lnTo>
                <a:lnTo>
                  <a:pt x="144902" y="3193577"/>
                </a:lnTo>
                <a:lnTo>
                  <a:pt x="95992" y="3206125"/>
                </a:lnTo>
                <a:lnTo>
                  <a:pt x="49213" y="3218744"/>
                </a:lnTo>
                <a:lnTo>
                  <a:pt x="6365" y="3233010"/>
                </a:lnTo>
                <a:lnTo>
                  <a:pt x="0" y="3227433"/>
                </a:lnTo>
                <a:lnTo>
                  <a:pt x="3076" y="3224737"/>
                </a:lnTo>
                <a:lnTo>
                  <a:pt x="43018" y="3207924"/>
                </a:lnTo>
                <a:lnTo>
                  <a:pt x="85231" y="3191304"/>
                </a:lnTo>
                <a:lnTo>
                  <a:pt x="127386" y="3176431"/>
                </a:lnTo>
                <a:lnTo>
                  <a:pt x="168655" y="3162578"/>
                </a:lnTo>
                <a:lnTo>
                  <a:pt x="209793" y="3149808"/>
                </a:lnTo>
                <a:lnTo>
                  <a:pt x="250713" y="3140141"/>
                </a:lnTo>
                <a:lnTo>
                  <a:pt x="291298" y="3131978"/>
                </a:lnTo>
                <a:lnTo>
                  <a:pt x="333154" y="3128523"/>
                </a:lnTo>
                <a:lnTo>
                  <a:pt x="375359" y="3125974"/>
                </a:lnTo>
                <a:lnTo>
                  <a:pt x="416751" y="3130200"/>
                </a:lnTo>
                <a:lnTo>
                  <a:pt x="459928" y="3138683"/>
                </a:lnTo>
                <a:lnTo>
                  <a:pt x="504268" y="3151481"/>
                </a:lnTo>
                <a:lnTo>
                  <a:pt x="546509" y="3169029"/>
                </a:lnTo>
                <a:lnTo>
                  <a:pt x="591005" y="3194544"/>
                </a:lnTo>
                <a:lnTo>
                  <a:pt x="643386" y="3146702"/>
                </a:lnTo>
                <a:lnTo>
                  <a:pt x="689192" y="3097589"/>
                </a:lnTo>
                <a:lnTo>
                  <a:pt x="728837" y="3047570"/>
                </a:lnTo>
                <a:cubicBezTo>
                  <a:pt x="740172" y="3030847"/>
                  <a:pt x="751816" y="3014096"/>
                  <a:pt x="763151" y="2997373"/>
                </a:cubicBezTo>
                <a:cubicBezTo>
                  <a:pt x="772834" y="2980400"/>
                  <a:pt x="782826" y="2963399"/>
                  <a:pt x="792509" y="2946426"/>
                </a:cubicBezTo>
                <a:lnTo>
                  <a:pt x="818742" y="2896035"/>
                </a:lnTo>
                <a:lnTo>
                  <a:pt x="840539" y="2845651"/>
                </a:lnTo>
                <a:lnTo>
                  <a:pt x="868659" y="2777611"/>
                </a:lnTo>
                <a:cubicBezTo>
                  <a:pt x="870144" y="2745788"/>
                  <a:pt x="891015" y="2708017"/>
                  <a:pt x="886079" y="2678806"/>
                </a:cubicBezTo>
                <a:cubicBezTo>
                  <a:pt x="888879" y="2644040"/>
                  <a:pt x="891865" y="2609013"/>
                  <a:pt x="894665" y="2574247"/>
                </a:cubicBezTo>
                <a:cubicBezTo>
                  <a:pt x="899891" y="2560131"/>
                  <a:pt x="904931" y="2546277"/>
                  <a:pt x="910157" y="2532162"/>
                </a:cubicBezTo>
                <a:cubicBezTo>
                  <a:pt x="914637" y="2516478"/>
                  <a:pt x="918930" y="2501055"/>
                  <a:pt x="923410" y="2485372"/>
                </a:cubicBezTo>
                <a:cubicBezTo>
                  <a:pt x="927516" y="2468119"/>
                  <a:pt x="931809" y="2450606"/>
                  <a:pt x="935916" y="2433353"/>
                </a:cubicBezTo>
                <a:cubicBezTo>
                  <a:pt x="939835" y="2414794"/>
                  <a:pt x="943568" y="2396496"/>
                  <a:pt x="947488" y="2377937"/>
                </a:cubicBezTo>
                <a:cubicBezTo>
                  <a:pt x="950661" y="2358071"/>
                  <a:pt x="953648" y="2337943"/>
                  <a:pt x="956821" y="2318077"/>
                </a:cubicBezTo>
                <a:cubicBezTo>
                  <a:pt x="959247" y="2297688"/>
                  <a:pt x="961487" y="2277560"/>
                  <a:pt x="963914" y="2257171"/>
                </a:cubicBezTo>
                <a:cubicBezTo>
                  <a:pt x="966153" y="2235998"/>
                  <a:pt x="968580" y="2214563"/>
                  <a:pt x="970820" y="2193390"/>
                </a:cubicBezTo>
                <a:cubicBezTo>
                  <a:pt x="972313" y="2171955"/>
                  <a:pt x="973993" y="2150259"/>
                  <a:pt x="975486" y="2128825"/>
                </a:cubicBezTo>
                <a:cubicBezTo>
                  <a:pt x="976793" y="2106345"/>
                  <a:pt x="978099" y="2084126"/>
                  <a:pt x="979406" y="2061646"/>
                </a:cubicBezTo>
                <a:lnTo>
                  <a:pt x="979406" y="1995512"/>
                </a:lnTo>
                <a:lnTo>
                  <a:pt x="979406" y="1930162"/>
                </a:lnTo>
                <a:cubicBezTo>
                  <a:pt x="978099" y="1908205"/>
                  <a:pt x="976793" y="1886509"/>
                  <a:pt x="975486" y="1864552"/>
                </a:cubicBezTo>
                <a:cubicBezTo>
                  <a:pt x="973619" y="1843640"/>
                  <a:pt x="971940" y="1822466"/>
                  <a:pt x="970073" y="1801555"/>
                </a:cubicBezTo>
                <a:cubicBezTo>
                  <a:pt x="967833" y="1781166"/>
                  <a:pt x="965407" y="1760515"/>
                  <a:pt x="963167" y="1740126"/>
                </a:cubicBezTo>
                <a:cubicBezTo>
                  <a:pt x="959807" y="1720260"/>
                  <a:pt x="956261" y="1700655"/>
                  <a:pt x="952901" y="1680789"/>
                </a:cubicBezTo>
                <a:cubicBezTo>
                  <a:pt x="948235" y="1662491"/>
                  <a:pt x="943568" y="1643932"/>
                  <a:pt x="938902" y="1625634"/>
                </a:cubicBezTo>
                <a:cubicBezTo>
                  <a:pt x="933676" y="1608120"/>
                  <a:pt x="928636" y="1590868"/>
                  <a:pt x="923410" y="1573354"/>
                </a:cubicBezTo>
                <a:cubicBezTo>
                  <a:pt x="917250" y="1557670"/>
                  <a:pt x="910904" y="1542248"/>
                  <a:pt x="904744" y="1526564"/>
                </a:cubicBezTo>
                <a:cubicBezTo>
                  <a:pt x="897838" y="1512710"/>
                  <a:pt x="890745" y="1499117"/>
                  <a:pt x="883839" y="1485263"/>
                </a:cubicBezTo>
                <a:cubicBezTo>
                  <a:pt x="875813" y="1472977"/>
                  <a:pt x="867600" y="1460953"/>
                  <a:pt x="859574" y="1448667"/>
                </a:cubicBezTo>
                <a:cubicBezTo>
                  <a:pt x="850615" y="1438734"/>
                  <a:pt x="841469" y="1429063"/>
                  <a:pt x="832510" y="1419129"/>
                </a:cubicBezTo>
                <a:lnTo>
                  <a:pt x="801338" y="1396649"/>
                </a:lnTo>
                <a:lnTo>
                  <a:pt x="774834" y="1383318"/>
                </a:lnTo>
                <a:lnTo>
                  <a:pt x="745342" y="1377829"/>
                </a:lnTo>
                <a:lnTo>
                  <a:pt x="714918" y="1377829"/>
                </a:lnTo>
                <a:lnTo>
                  <a:pt x="683187" y="1381750"/>
                </a:lnTo>
                <a:lnTo>
                  <a:pt x="652016" y="1388023"/>
                </a:lnTo>
                <a:lnTo>
                  <a:pt x="620845" y="1396649"/>
                </a:lnTo>
                <a:lnTo>
                  <a:pt x="589860" y="1403446"/>
                </a:lnTo>
                <a:lnTo>
                  <a:pt x="559436" y="1410503"/>
                </a:lnTo>
                <a:lnTo>
                  <a:pt x="531438" y="1414424"/>
                </a:lnTo>
                <a:lnTo>
                  <a:pt x="467602" y="1417561"/>
                </a:lnTo>
                <a:lnTo>
                  <a:pt x="405447" y="1414424"/>
                </a:lnTo>
                <a:lnTo>
                  <a:pt x="347958" y="1407367"/>
                </a:lnTo>
                <a:lnTo>
                  <a:pt x="292708" y="1397433"/>
                </a:lnTo>
                <a:lnTo>
                  <a:pt x="238952" y="1384886"/>
                </a:lnTo>
                <a:lnTo>
                  <a:pt x="187622" y="1372339"/>
                </a:lnTo>
                <a:lnTo>
                  <a:pt x="139466" y="1358485"/>
                </a:lnTo>
                <a:cubicBezTo>
                  <a:pt x="140586" y="1353257"/>
                  <a:pt x="141519" y="1348029"/>
                  <a:pt x="142639" y="1342801"/>
                </a:cubicBezTo>
                <a:lnTo>
                  <a:pt x="208714" y="1352212"/>
                </a:lnTo>
                <a:lnTo>
                  <a:pt x="274043" y="1358485"/>
                </a:lnTo>
                <a:lnTo>
                  <a:pt x="337878" y="1360838"/>
                </a:lnTo>
                <a:lnTo>
                  <a:pt x="400034" y="1358485"/>
                </a:lnTo>
                <a:lnTo>
                  <a:pt x="460696" y="1349859"/>
                </a:lnTo>
                <a:lnTo>
                  <a:pt x="519865" y="1336528"/>
                </a:lnTo>
                <a:lnTo>
                  <a:pt x="576608" y="1318753"/>
                </a:lnTo>
                <a:lnTo>
                  <a:pt x="630177" y="1292874"/>
                </a:lnTo>
                <a:lnTo>
                  <a:pt x="699426" y="1258631"/>
                </a:lnTo>
                <a:lnTo>
                  <a:pt x="572688" y="1147276"/>
                </a:lnTo>
                <a:lnTo>
                  <a:pt x="459203" y="1022589"/>
                </a:lnTo>
                <a:lnTo>
                  <a:pt x="396861" y="1029647"/>
                </a:lnTo>
                <a:lnTo>
                  <a:pt x="336198" y="1029647"/>
                </a:lnTo>
                <a:lnTo>
                  <a:pt x="280949" y="1022589"/>
                </a:lnTo>
                <a:lnTo>
                  <a:pt x="228873" y="1007951"/>
                </a:lnTo>
                <a:lnTo>
                  <a:pt x="180716" y="986777"/>
                </a:lnTo>
                <a:lnTo>
                  <a:pt x="138719" y="960376"/>
                </a:lnTo>
                <a:lnTo>
                  <a:pt x="101389" y="927701"/>
                </a:lnTo>
                <a:lnTo>
                  <a:pt x="70218" y="889537"/>
                </a:lnTo>
                <a:lnTo>
                  <a:pt x="46139" y="848236"/>
                </a:lnTo>
                <a:cubicBezTo>
                  <a:pt x="47259" y="845884"/>
                  <a:pt x="48192" y="843531"/>
                  <a:pt x="49312" y="841179"/>
                </a:cubicBezTo>
                <a:lnTo>
                  <a:pt x="59392" y="848236"/>
                </a:lnTo>
                <a:cubicBezTo>
                  <a:pt x="63498" y="857385"/>
                  <a:pt x="67791" y="866273"/>
                  <a:pt x="71897" y="875422"/>
                </a:cubicBezTo>
                <a:lnTo>
                  <a:pt x="92056" y="898948"/>
                </a:lnTo>
                <a:cubicBezTo>
                  <a:pt x="100269" y="906790"/>
                  <a:pt x="108668" y="914370"/>
                  <a:pt x="116881" y="922212"/>
                </a:cubicBezTo>
                <a:lnTo>
                  <a:pt x="146559" y="940248"/>
                </a:lnTo>
                <a:lnTo>
                  <a:pt x="180716" y="955671"/>
                </a:lnTo>
                <a:lnTo>
                  <a:pt x="216554" y="967434"/>
                </a:lnTo>
                <a:lnTo>
                  <a:pt x="254631" y="974492"/>
                </a:lnTo>
                <a:lnTo>
                  <a:pt x="294201" y="976844"/>
                </a:lnTo>
                <a:lnTo>
                  <a:pt x="332279" y="976060"/>
                </a:lnTo>
                <a:lnTo>
                  <a:pt x="353371" y="972923"/>
                </a:lnTo>
                <a:lnTo>
                  <a:pt x="372036" y="972923"/>
                </a:lnTo>
                <a:lnTo>
                  <a:pt x="388275" y="969786"/>
                </a:lnTo>
                <a:lnTo>
                  <a:pt x="403954" y="965865"/>
                </a:lnTo>
                <a:lnTo>
                  <a:pt x="417206" y="957239"/>
                </a:lnTo>
                <a:cubicBezTo>
                  <a:pt x="404700" y="933714"/>
                  <a:pt x="392381" y="909926"/>
                  <a:pt x="379875" y="886400"/>
                </a:cubicBezTo>
                <a:lnTo>
                  <a:pt x="347958" y="817130"/>
                </a:lnTo>
                <a:lnTo>
                  <a:pt x="317533" y="744723"/>
                </a:lnTo>
                <a:lnTo>
                  <a:pt x="291215" y="669963"/>
                </a:lnTo>
                <a:lnTo>
                  <a:pt x="265457" y="588930"/>
                </a:lnTo>
                <a:lnTo>
                  <a:pt x="241379" y="501623"/>
                </a:lnTo>
                <a:cubicBezTo>
                  <a:pt x="240632" y="496395"/>
                  <a:pt x="239699" y="491167"/>
                  <a:pt x="238952" y="485939"/>
                </a:cubicBezTo>
                <a:cubicBezTo>
                  <a:pt x="236899" y="478620"/>
                  <a:pt x="234846" y="471562"/>
                  <a:pt x="232793" y="464243"/>
                </a:cubicBezTo>
                <a:cubicBezTo>
                  <a:pt x="231486" y="456140"/>
                  <a:pt x="230179" y="448298"/>
                  <a:pt x="228873" y="440194"/>
                </a:cubicBezTo>
                <a:cubicBezTo>
                  <a:pt x="227006" y="432091"/>
                  <a:pt x="225326" y="423988"/>
                  <a:pt x="223460" y="415884"/>
                </a:cubicBezTo>
                <a:cubicBezTo>
                  <a:pt x="221967" y="406997"/>
                  <a:pt x="220287" y="398371"/>
                  <a:pt x="218794" y="389483"/>
                </a:cubicBezTo>
                <a:cubicBezTo>
                  <a:pt x="218234" y="381380"/>
                  <a:pt x="217860" y="373276"/>
                  <a:pt x="217300" y="365173"/>
                </a:cubicBezTo>
                <a:lnTo>
                  <a:pt x="217300" y="342693"/>
                </a:lnTo>
                <a:cubicBezTo>
                  <a:pt x="218234" y="335896"/>
                  <a:pt x="219354" y="329362"/>
                  <a:pt x="220287" y="322565"/>
                </a:cubicBezTo>
                <a:lnTo>
                  <a:pt x="225886" y="308450"/>
                </a:lnTo>
                <a:lnTo>
                  <a:pt x="232793" y="311586"/>
                </a:lnTo>
                <a:cubicBezTo>
                  <a:pt x="234846" y="337988"/>
                  <a:pt x="236899" y="364650"/>
                  <a:pt x="238952" y="391051"/>
                </a:cubicBezTo>
                <a:cubicBezTo>
                  <a:pt x="243618" y="417453"/>
                  <a:pt x="248285" y="444115"/>
                  <a:pt x="252951" y="470516"/>
                </a:cubicBezTo>
                <a:cubicBezTo>
                  <a:pt x="260044" y="496395"/>
                  <a:pt x="266950" y="522535"/>
                  <a:pt x="274043" y="548413"/>
                </a:cubicBezTo>
                <a:cubicBezTo>
                  <a:pt x="282629" y="572200"/>
                  <a:pt x="291028" y="596249"/>
                  <a:pt x="299614" y="620036"/>
                </a:cubicBezTo>
                <a:lnTo>
                  <a:pt x="327612" y="686954"/>
                </a:lnTo>
                <a:lnTo>
                  <a:pt x="353371" y="730607"/>
                </a:lnTo>
                <a:cubicBezTo>
                  <a:pt x="352251" y="731130"/>
                  <a:pt x="351317" y="731653"/>
                  <a:pt x="350197" y="732176"/>
                </a:cubicBezTo>
                <a:lnTo>
                  <a:pt x="350197" y="733744"/>
                </a:lnTo>
                <a:lnTo>
                  <a:pt x="351877" y="735313"/>
                </a:lnTo>
                <a:cubicBezTo>
                  <a:pt x="352437" y="735574"/>
                  <a:pt x="352811" y="735835"/>
                  <a:pt x="353371" y="736097"/>
                </a:cubicBezTo>
                <a:cubicBezTo>
                  <a:pt x="354490" y="736619"/>
                  <a:pt x="355424" y="737142"/>
                  <a:pt x="356544" y="737665"/>
                </a:cubicBezTo>
                <a:cubicBezTo>
                  <a:pt x="356730" y="738711"/>
                  <a:pt x="357104" y="739756"/>
                  <a:pt x="357290" y="740802"/>
                </a:cubicBezTo>
                <a:lnTo>
                  <a:pt x="358784" y="742370"/>
                </a:lnTo>
                <a:cubicBezTo>
                  <a:pt x="359343" y="743154"/>
                  <a:pt x="359717" y="743939"/>
                  <a:pt x="360277" y="744723"/>
                </a:cubicBezTo>
                <a:lnTo>
                  <a:pt x="360277" y="743154"/>
                </a:lnTo>
                <a:cubicBezTo>
                  <a:pt x="359717" y="742893"/>
                  <a:pt x="359343" y="742632"/>
                  <a:pt x="358784" y="742370"/>
                </a:cubicBezTo>
                <a:cubicBezTo>
                  <a:pt x="356917" y="738449"/>
                  <a:pt x="355237" y="734528"/>
                  <a:pt x="353371" y="730607"/>
                </a:cubicBezTo>
                <a:lnTo>
                  <a:pt x="372036" y="716492"/>
                </a:lnTo>
                <a:cubicBezTo>
                  <a:pt x="378009" y="708389"/>
                  <a:pt x="383982" y="700547"/>
                  <a:pt x="389955" y="692443"/>
                </a:cubicBezTo>
                <a:cubicBezTo>
                  <a:pt x="395554" y="683033"/>
                  <a:pt x="401340" y="673884"/>
                  <a:pt x="406940" y="664474"/>
                </a:cubicBezTo>
                <a:cubicBezTo>
                  <a:pt x="412166" y="652972"/>
                  <a:pt x="417393" y="641732"/>
                  <a:pt x="422619" y="630231"/>
                </a:cubicBezTo>
                <a:cubicBezTo>
                  <a:pt x="427285" y="617422"/>
                  <a:pt x="431952" y="604875"/>
                  <a:pt x="436618" y="592066"/>
                </a:cubicBezTo>
                <a:cubicBezTo>
                  <a:pt x="441098" y="578735"/>
                  <a:pt x="445391" y="565665"/>
                  <a:pt x="449870" y="552334"/>
                </a:cubicBezTo>
                <a:cubicBezTo>
                  <a:pt x="453417" y="538480"/>
                  <a:pt x="457150" y="524887"/>
                  <a:pt x="460696" y="511033"/>
                </a:cubicBezTo>
                <a:cubicBezTo>
                  <a:pt x="464056" y="497702"/>
                  <a:pt x="467416" y="484632"/>
                  <a:pt x="470776" y="471301"/>
                </a:cubicBezTo>
                <a:cubicBezTo>
                  <a:pt x="473575" y="458492"/>
                  <a:pt x="476562" y="445945"/>
                  <a:pt x="479362" y="433136"/>
                </a:cubicBezTo>
                <a:cubicBezTo>
                  <a:pt x="479922" y="450127"/>
                  <a:pt x="480295" y="467380"/>
                  <a:pt x="480855" y="484370"/>
                </a:cubicBezTo>
                <a:cubicBezTo>
                  <a:pt x="480295" y="500054"/>
                  <a:pt x="479922" y="515477"/>
                  <a:pt x="479362" y="531161"/>
                </a:cubicBezTo>
                <a:cubicBezTo>
                  <a:pt x="476935" y="545799"/>
                  <a:pt x="474695" y="560176"/>
                  <a:pt x="472269" y="574814"/>
                </a:cubicBezTo>
                <a:cubicBezTo>
                  <a:pt x="468909" y="589452"/>
                  <a:pt x="465549" y="603829"/>
                  <a:pt x="462189" y="618468"/>
                </a:cubicBezTo>
                <a:cubicBezTo>
                  <a:pt x="457523" y="632322"/>
                  <a:pt x="452857" y="645914"/>
                  <a:pt x="448190" y="659769"/>
                </a:cubicBezTo>
                <a:lnTo>
                  <a:pt x="428032" y="701069"/>
                </a:lnTo>
                <a:lnTo>
                  <a:pt x="381369" y="791252"/>
                </a:lnTo>
                <a:lnTo>
                  <a:pt x="429525" y="863920"/>
                </a:lnTo>
                <a:lnTo>
                  <a:pt x="481601" y="931622"/>
                </a:lnTo>
                <a:lnTo>
                  <a:pt x="538531" y="995403"/>
                </a:lnTo>
                <a:lnTo>
                  <a:pt x="599193" y="1053957"/>
                </a:lnTo>
                <a:lnTo>
                  <a:pt x="816831" y="1205045"/>
                </a:lnTo>
                <a:cubicBezTo>
                  <a:pt x="819257" y="1203215"/>
                  <a:pt x="821497" y="1201385"/>
                  <a:pt x="823924" y="1199555"/>
                </a:cubicBezTo>
                <a:cubicBezTo>
                  <a:pt x="817951" y="1177336"/>
                  <a:pt x="811978" y="1154856"/>
                  <a:pt x="806005" y="1132637"/>
                </a:cubicBezTo>
                <a:cubicBezTo>
                  <a:pt x="801338" y="1108589"/>
                  <a:pt x="796672" y="1084802"/>
                  <a:pt x="792006" y="1060753"/>
                </a:cubicBezTo>
                <a:cubicBezTo>
                  <a:pt x="788086" y="1034875"/>
                  <a:pt x="784166" y="1008735"/>
                  <a:pt x="780247" y="982856"/>
                </a:cubicBezTo>
                <a:cubicBezTo>
                  <a:pt x="778380" y="956455"/>
                  <a:pt x="776700" y="929793"/>
                  <a:pt x="774834" y="903391"/>
                </a:cubicBezTo>
                <a:cubicBezTo>
                  <a:pt x="773340" y="875683"/>
                  <a:pt x="771661" y="847975"/>
                  <a:pt x="770167" y="820267"/>
                </a:cubicBezTo>
                <a:lnTo>
                  <a:pt x="770167" y="735313"/>
                </a:lnTo>
                <a:cubicBezTo>
                  <a:pt x="771287" y="706820"/>
                  <a:pt x="772221" y="678066"/>
                  <a:pt x="773340" y="649574"/>
                </a:cubicBezTo>
                <a:cubicBezTo>
                  <a:pt x="775580" y="621343"/>
                  <a:pt x="778007" y="592851"/>
                  <a:pt x="780247" y="564620"/>
                </a:cubicBezTo>
                <a:cubicBezTo>
                  <a:pt x="783606" y="536389"/>
                  <a:pt x="787153" y="508158"/>
                  <a:pt x="790513" y="479927"/>
                </a:cubicBezTo>
                <a:cubicBezTo>
                  <a:pt x="794059" y="452741"/>
                  <a:pt x="797792" y="425295"/>
                  <a:pt x="801338" y="398109"/>
                </a:cubicBezTo>
                <a:cubicBezTo>
                  <a:pt x="806565" y="371708"/>
                  <a:pt x="811604" y="345045"/>
                  <a:pt x="816831" y="318644"/>
                </a:cubicBezTo>
                <a:cubicBezTo>
                  <a:pt x="822990" y="293811"/>
                  <a:pt x="829336" y="268717"/>
                  <a:pt x="835496" y="243884"/>
                </a:cubicBezTo>
                <a:cubicBezTo>
                  <a:pt x="842029" y="220359"/>
                  <a:pt x="848375" y="196571"/>
                  <a:pt x="854908" y="173046"/>
                </a:cubicBezTo>
                <a:cubicBezTo>
                  <a:pt x="862374" y="151611"/>
                  <a:pt x="870027" y="130438"/>
                  <a:pt x="877493" y="109003"/>
                </a:cubicBezTo>
                <a:lnTo>
                  <a:pt x="901571" y="50711"/>
                </a:lnTo>
                <a:lnTo>
                  <a:pt x="93050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057CCD0-78B1-4921-9C3F-B990119D8FA5}"/>
              </a:ext>
            </a:extLst>
          </p:cNvPr>
          <p:cNvGrpSpPr/>
          <p:nvPr/>
        </p:nvGrpSpPr>
        <p:grpSpPr>
          <a:xfrm>
            <a:off x="8614772" y="1359434"/>
            <a:ext cx="2588618" cy="2088893"/>
            <a:chOff x="6642118" y="1586415"/>
            <a:chExt cx="2588618" cy="2088892"/>
          </a:xfrm>
          <a:solidFill>
            <a:schemeClr val="accent3">
              <a:lumMod val="75000"/>
            </a:schemeClr>
          </a:solidFill>
        </p:grpSpPr>
        <p:sp>
          <p:nvSpPr>
            <p:cNvPr id="6" name="Freeform 10">
              <a:extLst>
                <a:ext uri="{FF2B5EF4-FFF2-40B4-BE49-F238E27FC236}">
                  <a16:creationId xmlns:a16="http://schemas.microsoft.com/office/drawing/2014/main" id="{08C63CAF-11AF-40CA-B9BC-746550233974}"/>
                </a:ext>
              </a:extLst>
            </p:cNvPr>
            <p:cNvSpPr/>
            <p:nvPr/>
          </p:nvSpPr>
          <p:spPr>
            <a:xfrm>
              <a:off x="8483374" y="2810128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7" name="Freeform 37">
              <a:extLst>
                <a:ext uri="{FF2B5EF4-FFF2-40B4-BE49-F238E27FC236}">
                  <a16:creationId xmlns:a16="http://schemas.microsoft.com/office/drawing/2014/main" id="{57637CBB-9AF1-4991-A795-19E156F034DD}"/>
                </a:ext>
              </a:extLst>
            </p:cNvPr>
            <p:cNvSpPr/>
            <p:nvPr/>
          </p:nvSpPr>
          <p:spPr>
            <a:xfrm>
              <a:off x="8393318" y="2447832"/>
              <a:ext cx="428691" cy="250877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8" name="Freeform 38">
              <a:extLst>
                <a:ext uri="{FF2B5EF4-FFF2-40B4-BE49-F238E27FC236}">
                  <a16:creationId xmlns:a16="http://schemas.microsoft.com/office/drawing/2014/main" id="{C8F76D90-A553-4E2E-A1EB-7022F32F58FC}"/>
                </a:ext>
              </a:extLst>
            </p:cNvPr>
            <p:cNvSpPr/>
            <p:nvPr/>
          </p:nvSpPr>
          <p:spPr>
            <a:xfrm flipH="1">
              <a:off x="7984364" y="1586415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9" name="Freeform 39">
              <a:extLst>
                <a:ext uri="{FF2B5EF4-FFF2-40B4-BE49-F238E27FC236}">
                  <a16:creationId xmlns:a16="http://schemas.microsoft.com/office/drawing/2014/main" id="{ED76BA36-514C-48D7-BD75-3780A383412F}"/>
                </a:ext>
              </a:extLst>
            </p:cNvPr>
            <p:cNvSpPr/>
            <p:nvPr/>
          </p:nvSpPr>
          <p:spPr>
            <a:xfrm rot="20158478" flipH="1">
              <a:off x="7230574" y="1902759"/>
              <a:ext cx="403731" cy="236270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0" name="Freeform 40">
              <a:extLst>
                <a:ext uri="{FF2B5EF4-FFF2-40B4-BE49-F238E27FC236}">
                  <a16:creationId xmlns:a16="http://schemas.microsoft.com/office/drawing/2014/main" id="{7F17CE12-C5CF-4AC8-95BD-8C6249A4A562}"/>
                </a:ext>
              </a:extLst>
            </p:cNvPr>
            <p:cNvSpPr/>
            <p:nvPr/>
          </p:nvSpPr>
          <p:spPr>
            <a:xfrm flipH="1">
              <a:off x="7150209" y="2468771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1" name="Freeform 41">
              <a:extLst>
                <a:ext uri="{FF2B5EF4-FFF2-40B4-BE49-F238E27FC236}">
                  <a16:creationId xmlns:a16="http://schemas.microsoft.com/office/drawing/2014/main" id="{89A5A82B-4712-45C5-AE94-B6A48495ABDC}"/>
                </a:ext>
              </a:extLst>
            </p:cNvPr>
            <p:cNvSpPr/>
            <p:nvPr/>
          </p:nvSpPr>
          <p:spPr>
            <a:xfrm rot="19608555" flipH="1">
              <a:off x="7440273" y="2826279"/>
              <a:ext cx="414738" cy="24271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2" name="Freeform 42">
              <a:extLst>
                <a:ext uri="{FF2B5EF4-FFF2-40B4-BE49-F238E27FC236}">
                  <a16:creationId xmlns:a16="http://schemas.microsoft.com/office/drawing/2014/main" id="{71D48EA7-04EA-4D69-A9C5-081756EAA180}"/>
                </a:ext>
              </a:extLst>
            </p:cNvPr>
            <p:cNvSpPr/>
            <p:nvPr/>
          </p:nvSpPr>
          <p:spPr>
            <a:xfrm rot="4168950" flipH="1">
              <a:off x="8396960" y="3097621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3" name="Freeform 43">
              <a:extLst>
                <a:ext uri="{FF2B5EF4-FFF2-40B4-BE49-F238E27FC236}">
                  <a16:creationId xmlns:a16="http://schemas.microsoft.com/office/drawing/2014/main" id="{585FFAD2-5969-4D96-BFC0-1E3DB489B5B4}"/>
                </a:ext>
              </a:extLst>
            </p:cNvPr>
            <p:cNvSpPr/>
            <p:nvPr/>
          </p:nvSpPr>
          <p:spPr>
            <a:xfrm rot="4168950" flipH="1">
              <a:off x="7198941" y="3171162"/>
              <a:ext cx="337427" cy="197468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4" name="Freeform 44">
              <a:extLst>
                <a:ext uri="{FF2B5EF4-FFF2-40B4-BE49-F238E27FC236}">
                  <a16:creationId xmlns:a16="http://schemas.microsoft.com/office/drawing/2014/main" id="{678B05FD-91AD-4AF3-A432-BA00A2FEF16A}"/>
                </a:ext>
              </a:extLst>
            </p:cNvPr>
            <p:cNvSpPr/>
            <p:nvPr/>
          </p:nvSpPr>
          <p:spPr>
            <a:xfrm rot="3290765" flipH="1">
              <a:off x="7552694" y="2300529"/>
              <a:ext cx="382544" cy="22387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5" name="Freeform 45">
              <a:extLst>
                <a:ext uri="{FF2B5EF4-FFF2-40B4-BE49-F238E27FC236}">
                  <a16:creationId xmlns:a16="http://schemas.microsoft.com/office/drawing/2014/main" id="{F1910B0E-441C-4BFE-8402-F708EECF3468}"/>
                </a:ext>
              </a:extLst>
            </p:cNvPr>
            <p:cNvSpPr/>
            <p:nvPr/>
          </p:nvSpPr>
          <p:spPr>
            <a:xfrm rot="20700000" flipH="1">
              <a:off x="8197783" y="1792341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6" name="Freeform 48">
              <a:extLst>
                <a:ext uri="{FF2B5EF4-FFF2-40B4-BE49-F238E27FC236}">
                  <a16:creationId xmlns:a16="http://schemas.microsoft.com/office/drawing/2014/main" id="{37BBCC78-05E8-4AFF-81A5-458B261B43C5}"/>
                </a:ext>
              </a:extLst>
            </p:cNvPr>
            <p:cNvSpPr/>
            <p:nvPr/>
          </p:nvSpPr>
          <p:spPr>
            <a:xfrm rot="20438041">
              <a:off x="7518032" y="1667868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7" name="Freeform 49">
              <a:extLst>
                <a:ext uri="{FF2B5EF4-FFF2-40B4-BE49-F238E27FC236}">
                  <a16:creationId xmlns:a16="http://schemas.microsoft.com/office/drawing/2014/main" id="{5998F438-52CA-44E5-9191-8E95ECA78284}"/>
                </a:ext>
              </a:extLst>
            </p:cNvPr>
            <p:cNvSpPr/>
            <p:nvPr/>
          </p:nvSpPr>
          <p:spPr>
            <a:xfrm rot="20438041">
              <a:off x="6642118" y="2502772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8" name="Freeform 50">
              <a:extLst>
                <a:ext uri="{FF2B5EF4-FFF2-40B4-BE49-F238E27FC236}">
                  <a16:creationId xmlns:a16="http://schemas.microsoft.com/office/drawing/2014/main" id="{ECFF23EB-C804-4318-A5BA-988EDC16FE26}"/>
                </a:ext>
              </a:extLst>
            </p:cNvPr>
            <p:cNvSpPr/>
            <p:nvPr/>
          </p:nvSpPr>
          <p:spPr>
            <a:xfrm rot="20438041">
              <a:off x="6722073" y="2950374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9" name="Freeform 51">
              <a:extLst>
                <a:ext uri="{FF2B5EF4-FFF2-40B4-BE49-F238E27FC236}">
                  <a16:creationId xmlns:a16="http://schemas.microsoft.com/office/drawing/2014/main" id="{9060B942-FEAA-4B48-96CA-8E73EE28775B}"/>
                </a:ext>
              </a:extLst>
            </p:cNvPr>
            <p:cNvSpPr/>
            <p:nvPr/>
          </p:nvSpPr>
          <p:spPr>
            <a:xfrm rot="20438041">
              <a:off x="6874631" y="2028765"/>
              <a:ext cx="403731" cy="236270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0" name="Freeform 52">
              <a:extLst>
                <a:ext uri="{FF2B5EF4-FFF2-40B4-BE49-F238E27FC236}">
                  <a16:creationId xmlns:a16="http://schemas.microsoft.com/office/drawing/2014/main" id="{C6528717-C81E-453E-9E8F-BE879AAF97EB}"/>
                </a:ext>
              </a:extLst>
            </p:cNvPr>
            <p:cNvSpPr/>
            <p:nvPr/>
          </p:nvSpPr>
          <p:spPr>
            <a:xfrm rot="853396">
              <a:off x="7752655" y="1975320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1" name="Freeform 53">
              <a:extLst>
                <a:ext uri="{FF2B5EF4-FFF2-40B4-BE49-F238E27FC236}">
                  <a16:creationId xmlns:a16="http://schemas.microsoft.com/office/drawing/2014/main" id="{C23FFD69-EA67-4B91-85F5-43FE8FEA0F1B}"/>
                </a:ext>
              </a:extLst>
            </p:cNvPr>
            <p:cNvSpPr/>
            <p:nvPr/>
          </p:nvSpPr>
          <p:spPr>
            <a:xfrm rot="853396">
              <a:off x="7502774" y="2063012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2" name="Freeform 54">
              <a:extLst>
                <a:ext uri="{FF2B5EF4-FFF2-40B4-BE49-F238E27FC236}">
                  <a16:creationId xmlns:a16="http://schemas.microsoft.com/office/drawing/2014/main" id="{7E5170A6-BE98-4200-AEB3-B4E9E7A13D9C}"/>
                </a:ext>
              </a:extLst>
            </p:cNvPr>
            <p:cNvSpPr/>
            <p:nvPr/>
          </p:nvSpPr>
          <p:spPr>
            <a:xfrm rot="853396">
              <a:off x="8061064" y="2455062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3" name="Freeform 55">
              <a:extLst>
                <a:ext uri="{FF2B5EF4-FFF2-40B4-BE49-F238E27FC236}">
                  <a16:creationId xmlns:a16="http://schemas.microsoft.com/office/drawing/2014/main" id="{DF20A5E4-94C2-4550-B71A-E7CB3B6B33E3}"/>
                </a:ext>
              </a:extLst>
            </p:cNvPr>
            <p:cNvSpPr/>
            <p:nvPr/>
          </p:nvSpPr>
          <p:spPr>
            <a:xfrm rot="15630449">
              <a:off x="6958835" y="3216138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4" name="Freeform 56">
              <a:extLst>
                <a:ext uri="{FF2B5EF4-FFF2-40B4-BE49-F238E27FC236}">
                  <a16:creationId xmlns:a16="http://schemas.microsoft.com/office/drawing/2014/main" id="{56CB68B1-4043-4012-A408-5C529F50F0D6}"/>
                </a:ext>
              </a:extLst>
            </p:cNvPr>
            <p:cNvSpPr/>
            <p:nvPr/>
          </p:nvSpPr>
          <p:spPr>
            <a:xfrm rot="13038809">
              <a:off x="8340851" y="3480646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5" name="Freeform 57">
              <a:extLst>
                <a:ext uri="{FF2B5EF4-FFF2-40B4-BE49-F238E27FC236}">
                  <a16:creationId xmlns:a16="http://schemas.microsoft.com/office/drawing/2014/main" id="{77F474C3-384F-4A98-B2C9-8511F675B262}"/>
                </a:ext>
              </a:extLst>
            </p:cNvPr>
            <p:cNvSpPr/>
            <p:nvPr/>
          </p:nvSpPr>
          <p:spPr>
            <a:xfrm rot="3510183">
              <a:off x="6930961" y="2359214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6" name="Freeform 58">
              <a:extLst>
                <a:ext uri="{FF2B5EF4-FFF2-40B4-BE49-F238E27FC236}">
                  <a16:creationId xmlns:a16="http://schemas.microsoft.com/office/drawing/2014/main" id="{351C6404-B8F9-4AA6-8FD5-F07125E2E00D}"/>
                </a:ext>
              </a:extLst>
            </p:cNvPr>
            <p:cNvSpPr/>
            <p:nvPr/>
          </p:nvSpPr>
          <p:spPr>
            <a:xfrm rot="3510183">
              <a:off x="7042260" y="2855596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7" name="Freeform 59">
              <a:extLst>
                <a:ext uri="{FF2B5EF4-FFF2-40B4-BE49-F238E27FC236}">
                  <a16:creationId xmlns:a16="http://schemas.microsoft.com/office/drawing/2014/main" id="{CC4E270F-8D2C-4269-9993-A26071893244}"/>
                </a:ext>
              </a:extLst>
            </p:cNvPr>
            <p:cNvSpPr/>
            <p:nvPr/>
          </p:nvSpPr>
          <p:spPr>
            <a:xfrm rot="20243303">
              <a:off x="8272468" y="2191084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8" name="Freeform 60">
              <a:extLst>
                <a:ext uri="{FF2B5EF4-FFF2-40B4-BE49-F238E27FC236}">
                  <a16:creationId xmlns:a16="http://schemas.microsoft.com/office/drawing/2014/main" id="{31C3EFBA-EB0E-4410-A010-DD36366BA63B}"/>
                </a:ext>
              </a:extLst>
            </p:cNvPr>
            <p:cNvSpPr/>
            <p:nvPr/>
          </p:nvSpPr>
          <p:spPr>
            <a:xfrm rot="20954868">
              <a:off x="8079293" y="2696412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9" name="Freeform 61">
              <a:extLst>
                <a:ext uri="{FF2B5EF4-FFF2-40B4-BE49-F238E27FC236}">
                  <a16:creationId xmlns:a16="http://schemas.microsoft.com/office/drawing/2014/main" id="{7CF2A7BD-6A15-4BDF-8E90-0ADD17C8F5D6}"/>
                </a:ext>
              </a:extLst>
            </p:cNvPr>
            <p:cNvSpPr/>
            <p:nvPr/>
          </p:nvSpPr>
          <p:spPr>
            <a:xfrm rot="1785835">
              <a:off x="7612614" y="3257615"/>
              <a:ext cx="332631" cy="286206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0" name="Freeform 62">
              <a:extLst>
                <a:ext uri="{FF2B5EF4-FFF2-40B4-BE49-F238E27FC236}">
                  <a16:creationId xmlns:a16="http://schemas.microsoft.com/office/drawing/2014/main" id="{32A27F13-8729-409C-9A83-5E5E5221E0F8}"/>
                </a:ext>
              </a:extLst>
            </p:cNvPr>
            <p:cNvSpPr/>
            <p:nvPr/>
          </p:nvSpPr>
          <p:spPr>
            <a:xfrm rot="1785835">
              <a:off x="7998331" y="2859830"/>
              <a:ext cx="332631" cy="286206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1" name="Freeform 57">
              <a:extLst>
                <a:ext uri="{FF2B5EF4-FFF2-40B4-BE49-F238E27FC236}">
                  <a16:creationId xmlns:a16="http://schemas.microsoft.com/office/drawing/2014/main" id="{49723F26-780D-4200-9845-7A12535AE762}"/>
                </a:ext>
              </a:extLst>
            </p:cNvPr>
            <p:cNvSpPr/>
            <p:nvPr/>
          </p:nvSpPr>
          <p:spPr>
            <a:xfrm rot="20304885" flipH="1">
              <a:off x="8561973" y="1907185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2" name="Freeform 43">
              <a:extLst>
                <a:ext uri="{FF2B5EF4-FFF2-40B4-BE49-F238E27FC236}">
                  <a16:creationId xmlns:a16="http://schemas.microsoft.com/office/drawing/2014/main" id="{EAF88CD8-4494-45E6-A2D0-8BB53C6A3F5B}"/>
                </a:ext>
              </a:extLst>
            </p:cNvPr>
            <p:cNvSpPr/>
            <p:nvPr/>
          </p:nvSpPr>
          <p:spPr>
            <a:xfrm rot="740837" flipH="1">
              <a:off x="8629293" y="2152165"/>
              <a:ext cx="337427" cy="197468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3" name="Freeform 56">
              <a:extLst>
                <a:ext uri="{FF2B5EF4-FFF2-40B4-BE49-F238E27FC236}">
                  <a16:creationId xmlns:a16="http://schemas.microsoft.com/office/drawing/2014/main" id="{7F3D2C84-8A9E-4715-BB66-0235DADC1FDE}"/>
                </a:ext>
              </a:extLst>
            </p:cNvPr>
            <p:cNvSpPr/>
            <p:nvPr/>
          </p:nvSpPr>
          <p:spPr>
            <a:xfrm rot="10475025">
              <a:off x="8898105" y="3148643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4" name="Freeform 56">
              <a:extLst>
                <a:ext uri="{FF2B5EF4-FFF2-40B4-BE49-F238E27FC236}">
                  <a16:creationId xmlns:a16="http://schemas.microsoft.com/office/drawing/2014/main" id="{39A6539A-E0FB-4A5A-B05B-00B7A16C39FA}"/>
                </a:ext>
              </a:extLst>
            </p:cNvPr>
            <p:cNvSpPr/>
            <p:nvPr/>
          </p:nvSpPr>
          <p:spPr>
            <a:xfrm rot="6257908">
              <a:off x="8937474" y="2809527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5" name="Freeform 56">
              <a:extLst>
                <a:ext uri="{FF2B5EF4-FFF2-40B4-BE49-F238E27FC236}">
                  <a16:creationId xmlns:a16="http://schemas.microsoft.com/office/drawing/2014/main" id="{EDED42D9-B993-4206-B3AC-CD4EFD48C87A}"/>
                </a:ext>
              </a:extLst>
            </p:cNvPr>
            <p:cNvSpPr/>
            <p:nvPr/>
          </p:nvSpPr>
          <p:spPr>
            <a:xfrm rot="6257908">
              <a:off x="8820117" y="2424021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sp>
        <p:nvSpPr>
          <p:cNvPr id="36" name="Freeform 18">
            <a:extLst>
              <a:ext uri="{FF2B5EF4-FFF2-40B4-BE49-F238E27FC236}">
                <a16:creationId xmlns:a16="http://schemas.microsoft.com/office/drawing/2014/main" id="{B35506FD-6622-4617-8D76-081F98DB6CAA}"/>
              </a:ext>
            </a:extLst>
          </p:cNvPr>
          <p:cNvSpPr>
            <a:spLocks/>
          </p:cNvSpPr>
          <p:nvPr/>
        </p:nvSpPr>
        <p:spPr bwMode="auto">
          <a:xfrm>
            <a:off x="6479861" y="2641141"/>
            <a:ext cx="998239" cy="2601565"/>
          </a:xfrm>
          <a:custGeom>
            <a:avLst/>
            <a:gdLst>
              <a:gd name="connsiteX0" fmla="*/ 426653 w 998239"/>
              <a:gd name="connsiteY0" fmla="*/ 0 h 2601565"/>
              <a:gd name="connsiteX1" fmla="*/ 424499 w 998239"/>
              <a:gd name="connsiteY1" fmla="*/ 8516 h 2601565"/>
              <a:gd name="connsiteX2" fmla="*/ 423485 w 998239"/>
              <a:gd name="connsiteY2" fmla="*/ 14193 h 2601565"/>
              <a:gd name="connsiteX3" fmla="*/ 422345 w 998239"/>
              <a:gd name="connsiteY3" fmla="*/ 17918 h 2601565"/>
              <a:gd name="connsiteX4" fmla="*/ 422345 w 998239"/>
              <a:gd name="connsiteY4" fmla="*/ 20048 h 2601565"/>
              <a:gd name="connsiteX5" fmla="*/ 423485 w 998239"/>
              <a:gd name="connsiteY5" fmla="*/ 21112 h 2601565"/>
              <a:gd name="connsiteX6" fmla="*/ 423485 w 998239"/>
              <a:gd name="connsiteY6" fmla="*/ 22177 h 2601565"/>
              <a:gd name="connsiteX7" fmla="*/ 424499 w 998239"/>
              <a:gd name="connsiteY7" fmla="*/ 22177 h 2601565"/>
              <a:gd name="connsiteX8" fmla="*/ 424499 w 998239"/>
              <a:gd name="connsiteY8" fmla="*/ 23773 h 2601565"/>
              <a:gd name="connsiteX9" fmla="*/ 423485 w 998239"/>
              <a:gd name="connsiteY9" fmla="*/ 26967 h 2601565"/>
              <a:gd name="connsiteX10" fmla="*/ 422345 w 998239"/>
              <a:gd name="connsiteY10" fmla="*/ 31756 h 2601565"/>
              <a:gd name="connsiteX11" fmla="*/ 420825 w 998239"/>
              <a:gd name="connsiteY11" fmla="*/ 39208 h 2601565"/>
              <a:gd name="connsiteX12" fmla="*/ 417658 w 998239"/>
              <a:gd name="connsiteY12" fmla="*/ 49676 h 2601565"/>
              <a:gd name="connsiteX13" fmla="*/ 412844 w 998239"/>
              <a:gd name="connsiteY13" fmla="*/ 64578 h 2601565"/>
              <a:gd name="connsiteX14" fmla="*/ 408157 w 998239"/>
              <a:gd name="connsiteY14" fmla="*/ 82496 h 2601565"/>
              <a:gd name="connsiteX15" fmla="*/ 400683 w 998239"/>
              <a:gd name="connsiteY15" fmla="*/ 105737 h 2601565"/>
              <a:gd name="connsiteX16" fmla="*/ 391815 w 998239"/>
              <a:gd name="connsiteY16" fmla="*/ 133768 h 2601565"/>
              <a:gd name="connsiteX17" fmla="*/ 381174 w 998239"/>
              <a:gd name="connsiteY17" fmla="*/ 177588 h 2601565"/>
              <a:gd name="connsiteX18" fmla="*/ 373826 w 998239"/>
              <a:gd name="connsiteY18" fmla="*/ 224602 h 2601565"/>
              <a:gd name="connsiteX19" fmla="*/ 367999 w 998239"/>
              <a:gd name="connsiteY19" fmla="*/ 272858 h 2601565"/>
              <a:gd name="connsiteX20" fmla="*/ 360145 w 998239"/>
              <a:gd name="connsiteY20" fmla="*/ 324130 h 2601565"/>
              <a:gd name="connsiteX21" fmla="*/ 359005 w 998239"/>
              <a:gd name="connsiteY21" fmla="*/ 335129 h 2601565"/>
              <a:gd name="connsiteX22" fmla="*/ 357484 w 998239"/>
              <a:gd name="connsiteY22" fmla="*/ 351628 h 2601565"/>
              <a:gd name="connsiteX23" fmla="*/ 356344 w 998239"/>
              <a:gd name="connsiteY23" fmla="*/ 369015 h 2601565"/>
              <a:gd name="connsiteX24" fmla="*/ 355331 w 998239"/>
              <a:gd name="connsiteY24" fmla="*/ 387997 h 2601565"/>
              <a:gd name="connsiteX25" fmla="*/ 355331 w 998239"/>
              <a:gd name="connsiteY25" fmla="*/ 407513 h 2601565"/>
              <a:gd name="connsiteX26" fmla="*/ 357484 w 998239"/>
              <a:gd name="connsiteY26" fmla="*/ 425077 h 2601565"/>
              <a:gd name="connsiteX27" fmla="*/ 360145 w 998239"/>
              <a:gd name="connsiteY27" fmla="*/ 440334 h 2601565"/>
              <a:gd name="connsiteX28" fmla="*/ 364832 w 998239"/>
              <a:gd name="connsiteY28" fmla="*/ 450979 h 2601565"/>
              <a:gd name="connsiteX29" fmla="*/ 390168 w 998239"/>
              <a:gd name="connsiteY29" fmla="*/ 448849 h 2601565"/>
              <a:gd name="connsiteX30" fmla="*/ 414997 w 998239"/>
              <a:gd name="connsiteY30" fmla="*/ 440334 h 2601565"/>
              <a:gd name="connsiteX31" fmla="*/ 438687 w 998239"/>
              <a:gd name="connsiteY31" fmla="*/ 426673 h 2601565"/>
              <a:gd name="connsiteX32" fmla="*/ 463010 w 998239"/>
              <a:gd name="connsiteY32" fmla="*/ 407513 h 2601565"/>
              <a:gd name="connsiteX33" fmla="*/ 485179 w 998239"/>
              <a:gd name="connsiteY33" fmla="*/ 385336 h 2601565"/>
              <a:gd name="connsiteX34" fmla="*/ 506842 w 998239"/>
              <a:gd name="connsiteY34" fmla="*/ 358370 h 2601565"/>
              <a:gd name="connsiteX35" fmla="*/ 527364 w 998239"/>
              <a:gd name="connsiteY35" fmla="*/ 329807 h 2601565"/>
              <a:gd name="connsiteX36" fmla="*/ 546367 w 998239"/>
              <a:gd name="connsiteY36" fmla="*/ 299825 h 2601565"/>
              <a:gd name="connsiteX37" fmla="*/ 564862 w 998239"/>
              <a:gd name="connsiteY37" fmla="*/ 268068 h 2601565"/>
              <a:gd name="connsiteX38" fmla="*/ 580697 w 998239"/>
              <a:gd name="connsiteY38" fmla="*/ 235247 h 2601565"/>
              <a:gd name="connsiteX39" fmla="*/ 595519 w 998239"/>
              <a:gd name="connsiteY39" fmla="*/ 203491 h 2601565"/>
              <a:gd name="connsiteX40" fmla="*/ 607680 w 998239"/>
              <a:gd name="connsiteY40" fmla="*/ 172798 h 2601565"/>
              <a:gd name="connsiteX41" fmla="*/ 613508 w 998239"/>
              <a:gd name="connsiteY41" fmla="*/ 172798 h 2601565"/>
              <a:gd name="connsiteX42" fmla="*/ 613508 w 998239"/>
              <a:gd name="connsiteY42" fmla="*/ 175992 h 2601565"/>
              <a:gd name="connsiteX43" fmla="*/ 604006 w 998239"/>
              <a:gd name="connsiteY43" fmla="*/ 206684 h 2601565"/>
              <a:gd name="connsiteX44" fmla="*/ 593365 w 998239"/>
              <a:gd name="connsiteY44" fmla="*/ 238440 h 2601565"/>
              <a:gd name="connsiteX45" fmla="*/ 581837 w 998239"/>
              <a:gd name="connsiteY45" fmla="*/ 269132 h 2601565"/>
              <a:gd name="connsiteX46" fmla="*/ 570183 w 998239"/>
              <a:gd name="connsiteY46" fmla="*/ 298760 h 2601565"/>
              <a:gd name="connsiteX47" fmla="*/ 558021 w 998239"/>
              <a:gd name="connsiteY47" fmla="*/ 327678 h 2601565"/>
              <a:gd name="connsiteX48" fmla="*/ 544339 w 998239"/>
              <a:gd name="connsiteY48" fmla="*/ 354645 h 2601565"/>
              <a:gd name="connsiteX49" fmla="*/ 530025 w 998239"/>
              <a:gd name="connsiteY49" fmla="*/ 380546 h 2601565"/>
              <a:gd name="connsiteX50" fmla="*/ 512669 w 998239"/>
              <a:gd name="connsiteY50" fmla="*/ 404319 h 2601565"/>
              <a:gd name="connsiteX51" fmla="*/ 494680 w 998239"/>
              <a:gd name="connsiteY51" fmla="*/ 427738 h 2601565"/>
              <a:gd name="connsiteX52" fmla="*/ 473524 w 998239"/>
              <a:gd name="connsiteY52" fmla="*/ 446720 h 2601565"/>
              <a:gd name="connsiteX53" fmla="*/ 449329 w 998239"/>
              <a:gd name="connsiteY53" fmla="*/ 464107 h 2601565"/>
              <a:gd name="connsiteX54" fmla="*/ 422345 w 998239"/>
              <a:gd name="connsiteY54" fmla="*/ 479542 h 2601565"/>
              <a:gd name="connsiteX55" fmla="*/ 393842 w 998239"/>
              <a:gd name="connsiteY55" fmla="*/ 491073 h 2601565"/>
              <a:gd name="connsiteX56" fmla="*/ 360145 w 998239"/>
              <a:gd name="connsiteY56" fmla="*/ 499057 h 2601565"/>
              <a:gd name="connsiteX57" fmla="*/ 361158 w 998239"/>
              <a:gd name="connsiteY57" fmla="*/ 554586 h 2601565"/>
              <a:gd name="connsiteX58" fmla="*/ 365845 w 998239"/>
              <a:gd name="connsiteY58" fmla="*/ 607455 h 2601565"/>
              <a:gd name="connsiteX59" fmla="*/ 373826 w 998239"/>
              <a:gd name="connsiteY59" fmla="*/ 657662 h 2601565"/>
              <a:gd name="connsiteX60" fmla="*/ 384341 w 998239"/>
              <a:gd name="connsiteY60" fmla="*/ 705208 h 2601565"/>
              <a:gd name="connsiteX61" fmla="*/ 397516 w 998239"/>
              <a:gd name="connsiteY61" fmla="*/ 750625 h 2601565"/>
              <a:gd name="connsiteX62" fmla="*/ 411831 w 998239"/>
              <a:gd name="connsiteY62" fmla="*/ 794090 h 2601565"/>
              <a:gd name="connsiteX63" fmla="*/ 428172 w 998239"/>
              <a:gd name="connsiteY63" fmla="*/ 835250 h 2601565"/>
              <a:gd name="connsiteX64" fmla="*/ 444515 w 998239"/>
              <a:gd name="connsiteY64" fmla="*/ 875345 h 2601565"/>
              <a:gd name="connsiteX65" fmla="*/ 449329 w 998239"/>
              <a:gd name="connsiteY65" fmla="*/ 884925 h 2601565"/>
              <a:gd name="connsiteX66" fmla="*/ 453509 w 998239"/>
              <a:gd name="connsiteY66" fmla="*/ 896634 h 2601565"/>
              <a:gd name="connsiteX67" fmla="*/ 459336 w 998239"/>
              <a:gd name="connsiteY67" fmla="*/ 909231 h 2601565"/>
              <a:gd name="connsiteX68" fmla="*/ 464657 w 998239"/>
              <a:gd name="connsiteY68" fmla="*/ 922536 h 2601565"/>
              <a:gd name="connsiteX69" fmla="*/ 471498 w 998239"/>
              <a:gd name="connsiteY69" fmla="*/ 935132 h 2601565"/>
              <a:gd name="connsiteX70" fmla="*/ 479352 w 998239"/>
              <a:gd name="connsiteY70" fmla="*/ 945776 h 2601565"/>
              <a:gd name="connsiteX71" fmla="*/ 488853 w 998239"/>
              <a:gd name="connsiteY71" fmla="*/ 955180 h 2601565"/>
              <a:gd name="connsiteX72" fmla="*/ 499494 w 998239"/>
              <a:gd name="connsiteY72" fmla="*/ 962099 h 2601565"/>
              <a:gd name="connsiteX73" fmla="*/ 512163 w 998239"/>
              <a:gd name="connsiteY73" fmla="*/ 964760 h 2601565"/>
              <a:gd name="connsiteX74" fmla="*/ 525338 w 998239"/>
              <a:gd name="connsiteY74" fmla="*/ 964228 h 2601565"/>
              <a:gd name="connsiteX75" fmla="*/ 549027 w 998239"/>
              <a:gd name="connsiteY75" fmla="*/ 956244 h 2601565"/>
              <a:gd name="connsiteX76" fmla="*/ 570183 w 998239"/>
              <a:gd name="connsiteY76" fmla="*/ 943116 h 2601565"/>
              <a:gd name="connsiteX77" fmla="*/ 590705 w 998239"/>
              <a:gd name="connsiteY77" fmla="*/ 926617 h 2601565"/>
              <a:gd name="connsiteX78" fmla="*/ 607680 w 998239"/>
              <a:gd name="connsiteY78" fmla="*/ 907101 h 2601565"/>
              <a:gd name="connsiteX79" fmla="*/ 624022 w 998239"/>
              <a:gd name="connsiteY79" fmla="*/ 885989 h 2601565"/>
              <a:gd name="connsiteX80" fmla="*/ 639350 w 998239"/>
              <a:gd name="connsiteY80" fmla="*/ 863813 h 2601565"/>
              <a:gd name="connsiteX81" fmla="*/ 653032 w 998239"/>
              <a:gd name="connsiteY81" fmla="*/ 842701 h 2601565"/>
              <a:gd name="connsiteX82" fmla="*/ 664687 w 998239"/>
              <a:gd name="connsiteY82" fmla="*/ 822476 h 2601565"/>
              <a:gd name="connsiteX83" fmla="*/ 690530 w 998239"/>
              <a:gd name="connsiteY83" fmla="*/ 776527 h 2601565"/>
              <a:gd name="connsiteX84" fmla="*/ 715359 w 998239"/>
              <a:gd name="connsiteY84" fmla="*/ 724723 h 2601565"/>
              <a:gd name="connsiteX85" fmla="*/ 740189 w 998239"/>
              <a:gd name="connsiteY85" fmla="*/ 668129 h 2601565"/>
              <a:gd name="connsiteX86" fmla="*/ 763372 w 998239"/>
              <a:gd name="connsiteY86" fmla="*/ 606390 h 2601565"/>
              <a:gd name="connsiteX87" fmla="*/ 784528 w 998239"/>
              <a:gd name="connsiteY87" fmla="*/ 541280 h 2601565"/>
              <a:gd name="connsiteX88" fmla="*/ 803530 w 998239"/>
              <a:gd name="connsiteY88" fmla="*/ 472090 h 2601565"/>
              <a:gd name="connsiteX89" fmla="*/ 820886 w 998239"/>
              <a:gd name="connsiteY89" fmla="*/ 399707 h 2601565"/>
              <a:gd name="connsiteX90" fmla="*/ 833553 w 998239"/>
              <a:gd name="connsiteY90" fmla="*/ 324662 h 2601565"/>
              <a:gd name="connsiteX91" fmla="*/ 843055 w 998239"/>
              <a:gd name="connsiteY91" fmla="*/ 247843 h 2601565"/>
              <a:gd name="connsiteX92" fmla="*/ 848882 w 998239"/>
              <a:gd name="connsiteY92" fmla="*/ 169250 h 2601565"/>
              <a:gd name="connsiteX93" fmla="*/ 853569 w 998239"/>
              <a:gd name="connsiteY93" fmla="*/ 172798 h 2601565"/>
              <a:gd name="connsiteX94" fmla="*/ 857370 w 998239"/>
              <a:gd name="connsiteY94" fmla="*/ 181846 h 2601565"/>
              <a:gd name="connsiteX95" fmla="*/ 860537 w 998239"/>
              <a:gd name="connsiteY95" fmla="*/ 195152 h 2601565"/>
              <a:gd name="connsiteX96" fmla="*/ 862057 w 998239"/>
              <a:gd name="connsiteY96" fmla="*/ 212538 h 2601565"/>
              <a:gd name="connsiteX97" fmla="*/ 863070 w 998239"/>
              <a:gd name="connsiteY97" fmla="*/ 232586 h 2601565"/>
              <a:gd name="connsiteX98" fmla="*/ 863070 w 998239"/>
              <a:gd name="connsiteY98" fmla="*/ 255827 h 2601565"/>
              <a:gd name="connsiteX99" fmla="*/ 863070 w 998239"/>
              <a:gd name="connsiteY99" fmla="*/ 280664 h 2601565"/>
              <a:gd name="connsiteX100" fmla="*/ 862057 w 998239"/>
              <a:gd name="connsiteY100" fmla="*/ 307630 h 2601565"/>
              <a:gd name="connsiteX101" fmla="*/ 860537 w 998239"/>
              <a:gd name="connsiteY101" fmla="*/ 335129 h 2601565"/>
              <a:gd name="connsiteX102" fmla="*/ 858383 w 998239"/>
              <a:gd name="connsiteY102" fmla="*/ 363160 h 2601565"/>
              <a:gd name="connsiteX103" fmla="*/ 855216 w 998239"/>
              <a:gd name="connsiteY103" fmla="*/ 391191 h 2601565"/>
              <a:gd name="connsiteX104" fmla="*/ 853569 w 998239"/>
              <a:gd name="connsiteY104" fmla="*/ 418157 h 2601565"/>
              <a:gd name="connsiteX105" fmla="*/ 850402 w 998239"/>
              <a:gd name="connsiteY105" fmla="*/ 442995 h 2601565"/>
              <a:gd name="connsiteX106" fmla="*/ 847869 w 998239"/>
              <a:gd name="connsiteY106" fmla="*/ 466236 h 2601565"/>
              <a:gd name="connsiteX107" fmla="*/ 844701 w 998239"/>
              <a:gd name="connsiteY107" fmla="*/ 486283 h 2601565"/>
              <a:gd name="connsiteX108" fmla="*/ 842041 w 998239"/>
              <a:gd name="connsiteY108" fmla="*/ 502782 h 2601565"/>
              <a:gd name="connsiteX109" fmla="*/ 839888 w 998239"/>
              <a:gd name="connsiteY109" fmla="*/ 515910 h 2601565"/>
              <a:gd name="connsiteX110" fmla="*/ 801883 w 998239"/>
              <a:gd name="connsiteY110" fmla="*/ 666000 h 2601565"/>
              <a:gd name="connsiteX111" fmla="*/ 832540 w 998239"/>
              <a:gd name="connsiteY111" fmla="*/ 662984 h 2601565"/>
              <a:gd name="connsiteX112" fmla="*/ 861044 w 998239"/>
              <a:gd name="connsiteY112" fmla="*/ 655533 h 2601565"/>
              <a:gd name="connsiteX113" fmla="*/ 887900 w 998239"/>
              <a:gd name="connsiteY113" fmla="*/ 644888 h 2601565"/>
              <a:gd name="connsiteX114" fmla="*/ 913743 w 998239"/>
              <a:gd name="connsiteY114" fmla="*/ 631228 h 2601565"/>
              <a:gd name="connsiteX115" fmla="*/ 937052 w 998239"/>
              <a:gd name="connsiteY115" fmla="*/ 615793 h 2601565"/>
              <a:gd name="connsiteX116" fmla="*/ 958081 w 998239"/>
              <a:gd name="connsiteY116" fmla="*/ 598939 h 2601565"/>
              <a:gd name="connsiteX117" fmla="*/ 978224 w 998239"/>
              <a:gd name="connsiteY117" fmla="*/ 581553 h 2601565"/>
              <a:gd name="connsiteX118" fmla="*/ 996719 w 998239"/>
              <a:gd name="connsiteY118" fmla="*/ 565054 h 2601565"/>
              <a:gd name="connsiteX119" fmla="*/ 998239 w 998239"/>
              <a:gd name="connsiteY119" fmla="*/ 573037 h 2601565"/>
              <a:gd name="connsiteX120" fmla="*/ 981391 w 998239"/>
              <a:gd name="connsiteY120" fmla="*/ 598939 h 2601565"/>
              <a:gd name="connsiteX121" fmla="*/ 960742 w 998239"/>
              <a:gd name="connsiteY121" fmla="*/ 623776 h 2601565"/>
              <a:gd name="connsiteX122" fmla="*/ 935912 w 998239"/>
              <a:gd name="connsiteY122" fmla="*/ 645953 h 2601565"/>
              <a:gd name="connsiteX123" fmla="*/ 908042 w 998239"/>
              <a:gd name="connsiteY123" fmla="*/ 666000 h 2601565"/>
              <a:gd name="connsiteX124" fmla="*/ 878399 w 998239"/>
              <a:gd name="connsiteY124" fmla="*/ 684096 h 2601565"/>
              <a:gd name="connsiteX125" fmla="*/ 846728 w 998239"/>
              <a:gd name="connsiteY125" fmla="*/ 699886 h 2601565"/>
              <a:gd name="connsiteX126" fmla="*/ 814044 w 998239"/>
              <a:gd name="connsiteY126" fmla="*/ 712127 h 2601565"/>
              <a:gd name="connsiteX127" fmla="*/ 780728 w 998239"/>
              <a:gd name="connsiteY127" fmla="*/ 720997 h 2601565"/>
              <a:gd name="connsiteX128" fmla="*/ 773886 w 998239"/>
              <a:gd name="connsiteY128" fmla="*/ 742287 h 2601565"/>
              <a:gd name="connsiteX129" fmla="*/ 764385 w 998239"/>
              <a:gd name="connsiteY129" fmla="*/ 767124 h 2601565"/>
              <a:gd name="connsiteX130" fmla="*/ 753871 w 998239"/>
              <a:gd name="connsiteY130" fmla="*/ 793026 h 2601565"/>
              <a:gd name="connsiteX131" fmla="*/ 740189 w 998239"/>
              <a:gd name="connsiteY131" fmla="*/ 821057 h 2601565"/>
              <a:gd name="connsiteX132" fmla="*/ 725874 w 998239"/>
              <a:gd name="connsiteY132" fmla="*/ 850507 h 2601565"/>
              <a:gd name="connsiteX133" fmla="*/ 710546 w 998239"/>
              <a:gd name="connsiteY133" fmla="*/ 879603 h 2601565"/>
              <a:gd name="connsiteX134" fmla="*/ 705253 w 998239"/>
              <a:gd name="connsiteY134" fmla="*/ 888509 h 2601565"/>
              <a:gd name="connsiteX135" fmla="*/ 657504 w 998239"/>
              <a:gd name="connsiteY135" fmla="*/ 965731 h 2601565"/>
              <a:gd name="connsiteX136" fmla="*/ 646192 w 998239"/>
              <a:gd name="connsiteY136" fmla="*/ 981082 h 2601565"/>
              <a:gd name="connsiteX137" fmla="*/ 631877 w 998239"/>
              <a:gd name="connsiteY137" fmla="*/ 1000774 h 2601565"/>
              <a:gd name="connsiteX138" fmla="*/ 618195 w 998239"/>
              <a:gd name="connsiteY138" fmla="*/ 1014967 h 2601565"/>
              <a:gd name="connsiteX139" fmla="*/ 620348 w 998239"/>
              <a:gd name="connsiteY139" fmla="*/ 1025612 h 2601565"/>
              <a:gd name="connsiteX140" fmla="*/ 624022 w 998239"/>
              <a:gd name="connsiteY140" fmla="*/ 1027740 h 2601565"/>
              <a:gd name="connsiteX141" fmla="*/ 633700 w 998239"/>
              <a:gd name="connsiteY141" fmla="*/ 1024852 h 2601565"/>
              <a:gd name="connsiteX142" fmla="*/ 609304 w 998239"/>
              <a:gd name="connsiteY142" fmla="*/ 1157153 h 2601565"/>
              <a:gd name="connsiteX143" fmla="*/ 598179 w 998239"/>
              <a:gd name="connsiteY143" fmla="*/ 1179427 h 2601565"/>
              <a:gd name="connsiteX144" fmla="*/ 587538 w 998239"/>
              <a:gd name="connsiteY144" fmla="*/ 1212780 h 2601565"/>
              <a:gd name="connsiteX145" fmla="*/ 579177 w 998239"/>
              <a:gd name="connsiteY145" fmla="*/ 1247552 h 2601565"/>
              <a:gd name="connsiteX146" fmla="*/ 574363 w 998239"/>
              <a:gd name="connsiteY146" fmla="*/ 1283035 h 2601565"/>
              <a:gd name="connsiteX147" fmla="*/ 572336 w 998239"/>
              <a:gd name="connsiteY147" fmla="*/ 1320468 h 2601565"/>
              <a:gd name="connsiteX148" fmla="*/ 571196 w 998239"/>
              <a:gd name="connsiteY148" fmla="*/ 1358079 h 2601565"/>
              <a:gd name="connsiteX149" fmla="*/ 572336 w 998239"/>
              <a:gd name="connsiteY149" fmla="*/ 1395691 h 2601565"/>
              <a:gd name="connsiteX150" fmla="*/ 574363 w 998239"/>
              <a:gd name="connsiteY150" fmla="*/ 1434189 h 2601565"/>
              <a:gd name="connsiteX151" fmla="*/ 577023 w 998239"/>
              <a:gd name="connsiteY151" fmla="*/ 1472331 h 2601565"/>
              <a:gd name="connsiteX152" fmla="*/ 580190 w 998239"/>
              <a:gd name="connsiteY152" fmla="*/ 1509765 h 2601565"/>
              <a:gd name="connsiteX153" fmla="*/ 580697 w 998239"/>
              <a:gd name="connsiteY153" fmla="*/ 1564763 h 2601565"/>
              <a:gd name="connsiteX154" fmla="*/ 578037 w 998239"/>
              <a:gd name="connsiteY154" fmla="*/ 1619760 h 2601565"/>
              <a:gd name="connsiteX155" fmla="*/ 573350 w 998239"/>
              <a:gd name="connsiteY155" fmla="*/ 1672629 h 2601565"/>
              <a:gd name="connsiteX156" fmla="*/ 567522 w 998239"/>
              <a:gd name="connsiteY156" fmla="*/ 1724432 h 2601565"/>
              <a:gd name="connsiteX157" fmla="*/ 564474 w 998239"/>
              <a:gd name="connsiteY157" fmla="*/ 1798067 h 2601565"/>
              <a:gd name="connsiteX158" fmla="*/ 565843 w 998239"/>
              <a:gd name="connsiteY158" fmla="*/ 1798067 h 2601565"/>
              <a:gd name="connsiteX159" fmla="*/ 596167 w 998239"/>
              <a:gd name="connsiteY159" fmla="*/ 2004317 h 2601565"/>
              <a:gd name="connsiteX160" fmla="*/ 614772 w 998239"/>
              <a:gd name="connsiteY160" fmla="*/ 2015335 h 2601565"/>
              <a:gd name="connsiteX161" fmla="*/ 633212 w 998239"/>
              <a:gd name="connsiteY161" fmla="*/ 2026005 h 2601565"/>
              <a:gd name="connsiteX162" fmla="*/ 649037 w 998239"/>
              <a:gd name="connsiteY162" fmla="*/ 2036824 h 2601565"/>
              <a:gd name="connsiteX163" fmla="*/ 682546 w 998239"/>
              <a:gd name="connsiteY163" fmla="*/ 2063750 h 2601565"/>
              <a:gd name="connsiteX164" fmla="*/ 712427 w 998239"/>
              <a:gd name="connsiteY164" fmla="*/ 2092373 h 2601565"/>
              <a:gd name="connsiteX165" fmla="*/ 738220 w 998239"/>
              <a:gd name="connsiteY165" fmla="*/ 2120464 h 2601565"/>
              <a:gd name="connsiteX166" fmla="*/ 761610 w 998239"/>
              <a:gd name="connsiteY166" fmla="*/ 2148686 h 2601565"/>
              <a:gd name="connsiteX167" fmla="*/ 783089 w 998239"/>
              <a:gd name="connsiteY167" fmla="*/ 2177264 h 2601565"/>
              <a:gd name="connsiteX168" fmla="*/ 803347 w 998239"/>
              <a:gd name="connsiteY168" fmla="*/ 2204774 h 2601565"/>
              <a:gd name="connsiteX169" fmla="*/ 821429 w 998239"/>
              <a:gd name="connsiteY169" fmla="*/ 2231393 h 2601565"/>
              <a:gd name="connsiteX170" fmla="*/ 812873 w 998239"/>
              <a:gd name="connsiteY170" fmla="*/ 2236092 h 2601565"/>
              <a:gd name="connsiteX171" fmla="*/ 783805 w 998239"/>
              <a:gd name="connsiteY171" fmla="*/ 2203301 h 2601565"/>
              <a:gd name="connsiteX172" fmla="*/ 753719 w 998239"/>
              <a:gd name="connsiteY172" fmla="*/ 2172059 h 2601565"/>
              <a:gd name="connsiteX173" fmla="*/ 722647 w 998239"/>
              <a:gd name="connsiteY173" fmla="*/ 2142999 h 2601565"/>
              <a:gd name="connsiteX174" fmla="*/ 690330 w 998239"/>
              <a:gd name="connsiteY174" fmla="*/ 2116510 h 2601565"/>
              <a:gd name="connsiteX175" fmla="*/ 655982 w 998239"/>
              <a:gd name="connsiteY175" fmla="*/ 2093118 h 2601565"/>
              <a:gd name="connsiteX176" fmla="*/ 620297 w 998239"/>
              <a:gd name="connsiteY176" fmla="*/ 2072215 h 2601565"/>
              <a:gd name="connsiteX177" fmla="*/ 583862 w 998239"/>
              <a:gd name="connsiteY177" fmla="*/ 2054108 h 2601565"/>
              <a:gd name="connsiteX178" fmla="*/ 545427 w 998239"/>
              <a:gd name="connsiteY178" fmla="*/ 2040553 h 2601565"/>
              <a:gd name="connsiteX179" fmla="*/ 511522 w 998239"/>
              <a:gd name="connsiteY179" fmla="*/ 2221026 h 2601565"/>
              <a:gd name="connsiteX180" fmla="*/ 546020 w 998239"/>
              <a:gd name="connsiteY180" fmla="*/ 2245768 h 2601565"/>
              <a:gd name="connsiteX181" fmla="*/ 576539 w 998239"/>
              <a:gd name="connsiteY181" fmla="*/ 2272514 h 2601565"/>
              <a:gd name="connsiteX182" fmla="*/ 601206 w 998239"/>
              <a:gd name="connsiteY182" fmla="*/ 2299617 h 2601565"/>
              <a:gd name="connsiteX183" fmla="*/ 620912 w 998239"/>
              <a:gd name="connsiteY183" fmla="*/ 2328269 h 2601565"/>
              <a:gd name="connsiteX184" fmla="*/ 635746 w 998239"/>
              <a:gd name="connsiteY184" fmla="*/ 2357733 h 2601565"/>
              <a:gd name="connsiteX185" fmla="*/ 645162 w 998239"/>
              <a:gd name="connsiteY185" fmla="*/ 2386515 h 2601565"/>
              <a:gd name="connsiteX186" fmla="*/ 649446 w 998239"/>
              <a:gd name="connsiteY186" fmla="*/ 2415678 h 2601565"/>
              <a:gd name="connsiteX187" fmla="*/ 648196 w 998239"/>
              <a:gd name="connsiteY187" fmla="*/ 2444260 h 2601565"/>
              <a:gd name="connsiteX188" fmla="*/ 641984 w 998239"/>
              <a:gd name="connsiteY188" fmla="*/ 2470935 h 2601565"/>
              <a:gd name="connsiteX189" fmla="*/ 637257 w 998239"/>
              <a:gd name="connsiteY189" fmla="*/ 2472280 h 2601565"/>
              <a:gd name="connsiteX190" fmla="*/ 635317 w 998239"/>
              <a:gd name="connsiteY190" fmla="*/ 2465092 h 2601565"/>
              <a:gd name="connsiteX191" fmla="*/ 641087 w 998239"/>
              <a:gd name="connsiteY191" fmla="*/ 2449008 h 2601565"/>
              <a:gd name="connsiteX192" fmla="*/ 641384 w 998239"/>
              <a:gd name="connsiteY192" fmla="*/ 2430972 h 2601565"/>
              <a:gd name="connsiteX193" fmla="*/ 639215 w 998239"/>
              <a:gd name="connsiteY193" fmla="*/ 2410982 h 2601565"/>
              <a:gd name="connsiteX194" fmla="*/ 632287 w 998239"/>
              <a:gd name="connsiteY194" fmla="*/ 2390884 h 2601565"/>
              <a:gd name="connsiteX195" fmla="*/ 621944 w 998239"/>
              <a:gd name="connsiteY195" fmla="*/ 2369828 h 2601565"/>
              <a:gd name="connsiteX196" fmla="*/ 609133 w 998239"/>
              <a:gd name="connsiteY196" fmla="*/ 2349453 h 2601565"/>
              <a:gd name="connsiteX197" fmla="*/ 593107 w 998239"/>
              <a:gd name="connsiteY197" fmla="*/ 2329922 h 2601565"/>
              <a:gd name="connsiteX198" fmla="*/ 574242 w 998239"/>
              <a:gd name="connsiteY198" fmla="*/ 2311561 h 2601565"/>
              <a:gd name="connsiteX199" fmla="*/ 554736 w 998239"/>
              <a:gd name="connsiteY199" fmla="*/ 2295077 h 2601565"/>
              <a:gd name="connsiteX200" fmla="*/ 542732 w 998239"/>
              <a:gd name="connsiteY200" fmla="*/ 2286998 h 2601565"/>
              <a:gd name="connsiteX201" fmla="*/ 533341 w 998239"/>
              <a:gd name="connsiteY201" fmla="*/ 2278769 h 2601565"/>
              <a:gd name="connsiteX202" fmla="*/ 523778 w 998239"/>
              <a:gd name="connsiteY202" fmla="*/ 2272829 h 2601565"/>
              <a:gd name="connsiteX203" fmla="*/ 514151 w 998239"/>
              <a:gd name="connsiteY203" fmla="*/ 2267440 h 2601565"/>
              <a:gd name="connsiteX204" fmla="*/ 503656 w 998239"/>
              <a:gd name="connsiteY204" fmla="*/ 2264952 h 2601565"/>
              <a:gd name="connsiteX205" fmla="*/ 491006 w 998239"/>
              <a:gd name="connsiteY205" fmla="*/ 2308954 h 2601565"/>
              <a:gd name="connsiteX206" fmla="*/ 476330 w 998239"/>
              <a:gd name="connsiteY206" fmla="*/ 2349959 h 2601565"/>
              <a:gd name="connsiteX207" fmla="*/ 459509 w 998239"/>
              <a:gd name="connsiteY207" fmla="*/ 2391527 h 2601565"/>
              <a:gd name="connsiteX208" fmla="*/ 439580 w 998239"/>
              <a:gd name="connsiteY208" fmla="*/ 2432199 h 2601565"/>
              <a:gd name="connsiteX209" fmla="*/ 416585 w 998239"/>
              <a:gd name="connsiteY209" fmla="*/ 2475063 h 2601565"/>
              <a:gd name="connsiteX210" fmla="*/ 389961 w 998239"/>
              <a:gd name="connsiteY210" fmla="*/ 2519626 h 2601565"/>
              <a:gd name="connsiteX211" fmla="*/ 384223 w 998239"/>
              <a:gd name="connsiteY211" fmla="*/ 2526793 h 2601565"/>
              <a:gd name="connsiteX212" fmla="*/ 377695 w 998239"/>
              <a:gd name="connsiteY212" fmla="*/ 2537945 h 2601565"/>
              <a:gd name="connsiteX213" fmla="*/ 368996 w 998239"/>
              <a:gd name="connsiteY213" fmla="*/ 2549023 h 2601565"/>
              <a:gd name="connsiteX214" fmla="*/ 360933 w 998239"/>
              <a:gd name="connsiteY214" fmla="*/ 2560863 h 2601565"/>
              <a:gd name="connsiteX215" fmla="*/ 351567 w 998239"/>
              <a:gd name="connsiteY215" fmla="*/ 2573185 h 2601565"/>
              <a:gd name="connsiteX216" fmla="*/ 341532 w 998239"/>
              <a:gd name="connsiteY216" fmla="*/ 2583296 h 2601565"/>
              <a:gd name="connsiteX217" fmla="*/ 331557 w 998239"/>
              <a:gd name="connsiteY217" fmla="*/ 2592037 h 2601565"/>
              <a:gd name="connsiteX218" fmla="*/ 321124 w 998239"/>
              <a:gd name="connsiteY218" fmla="*/ 2598545 h 2601565"/>
              <a:gd name="connsiteX219" fmla="*/ 312044 w 998239"/>
              <a:gd name="connsiteY219" fmla="*/ 2601565 h 2601565"/>
              <a:gd name="connsiteX220" fmla="*/ 309960 w 998239"/>
              <a:gd name="connsiteY220" fmla="*/ 2597301 h 2601565"/>
              <a:gd name="connsiteX221" fmla="*/ 342120 w 998239"/>
              <a:gd name="connsiteY221" fmla="*/ 2563687 h 2601565"/>
              <a:gd name="connsiteX222" fmla="*/ 370336 w 998239"/>
              <a:gd name="connsiteY222" fmla="*/ 2526618 h 2601565"/>
              <a:gd name="connsiteX223" fmla="*/ 394287 w 998239"/>
              <a:gd name="connsiteY223" fmla="*/ 2487031 h 2601565"/>
              <a:gd name="connsiteX224" fmla="*/ 413201 w 998239"/>
              <a:gd name="connsiteY224" fmla="*/ 2447908 h 2601565"/>
              <a:gd name="connsiteX225" fmla="*/ 428806 w 998239"/>
              <a:gd name="connsiteY225" fmla="*/ 2409545 h 2601565"/>
              <a:gd name="connsiteX226" fmla="*/ 435216 w 998239"/>
              <a:gd name="connsiteY226" fmla="*/ 2381215 h 2601565"/>
              <a:gd name="connsiteX227" fmla="*/ 437508 w 998239"/>
              <a:gd name="connsiteY227" fmla="*/ 2382004 h 2601565"/>
              <a:gd name="connsiteX228" fmla="*/ 438204 w 998239"/>
              <a:gd name="connsiteY228" fmla="*/ 2381394 h 2601565"/>
              <a:gd name="connsiteX229" fmla="*/ 438054 w 998239"/>
              <a:gd name="connsiteY229" fmla="*/ 2380044 h 2601565"/>
              <a:gd name="connsiteX230" fmla="*/ 437652 w 998239"/>
              <a:gd name="connsiteY230" fmla="*/ 2379080 h 2601565"/>
              <a:gd name="connsiteX231" fmla="*/ 436750 w 998239"/>
              <a:gd name="connsiteY231" fmla="*/ 2377071 h 2601565"/>
              <a:gd name="connsiteX232" fmla="*/ 437767 w 998239"/>
              <a:gd name="connsiteY232" fmla="*/ 2375523 h 2601565"/>
              <a:gd name="connsiteX233" fmla="*/ 437711 w 998239"/>
              <a:gd name="connsiteY233" fmla="*/ 2374255 h 2601565"/>
              <a:gd name="connsiteX234" fmla="*/ 438004 w 998239"/>
              <a:gd name="connsiteY234" fmla="*/ 2372682 h 2601565"/>
              <a:gd name="connsiteX235" fmla="*/ 437308 w 998239"/>
              <a:gd name="connsiteY235" fmla="*/ 2373292 h 2601565"/>
              <a:gd name="connsiteX236" fmla="*/ 437711 w 998239"/>
              <a:gd name="connsiteY236" fmla="*/ 2374255 h 2601565"/>
              <a:gd name="connsiteX237" fmla="*/ 435216 w 998239"/>
              <a:gd name="connsiteY237" fmla="*/ 2381215 h 2601565"/>
              <a:gd name="connsiteX238" fmla="*/ 419562 w 998239"/>
              <a:gd name="connsiteY238" fmla="*/ 2378474 h 2601565"/>
              <a:gd name="connsiteX239" fmla="*/ 399876 w 998239"/>
              <a:gd name="connsiteY239" fmla="*/ 2379925 h 2601565"/>
              <a:gd name="connsiteX240" fmla="*/ 378919 w 998239"/>
              <a:gd name="connsiteY240" fmla="*/ 2383310 h 2601565"/>
              <a:gd name="connsiteX241" fmla="*/ 355837 w 998239"/>
              <a:gd name="connsiteY241" fmla="*/ 2389713 h 2601565"/>
              <a:gd name="connsiteX242" fmla="*/ 331860 w 998239"/>
              <a:gd name="connsiteY242" fmla="*/ 2398379 h 2601565"/>
              <a:gd name="connsiteX243" fmla="*/ 307564 w 998239"/>
              <a:gd name="connsiteY243" fmla="*/ 2407986 h 2601565"/>
              <a:gd name="connsiteX244" fmla="*/ 283791 w 998239"/>
              <a:gd name="connsiteY244" fmla="*/ 2419271 h 2601565"/>
              <a:gd name="connsiteX245" fmla="*/ 261091 w 998239"/>
              <a:gd name="connsiteY245" fmla="*/ 2430275 h 2601565"/>
              <a:gd name="connsiteX246" fmla="*/ 258707 w 998239"/>
              <a:gd name="connsiteY246" fmla="*/ 2431515 h 2601565"/>
              <a:gd name="connsiteX247" fmla="*/ 264907 w 998239"/>
              <a:gd name="connsiteY247" fmla="*/ 2418233 h 2601565"/>
              <a:gd name="connsiteX248" fmla="*/ 283331 w 998239"/>
              <a:gd name="connsiteY248" fmla="*/ 2403215 h 2601565"/>
              <a:gd name="connsiteX249" fmla="*/ 306269 w 998239"/>
              <a:gd name="connsiteY249" fmla="*/ 2389370 h 2601565"/>
              <a:gd name="connsiteX250" fmla="*/ 330709 w 998239"/>
              <a:gd name="connsiteY250" fmla="*/ 2376839 h 2601565"/>
              <a:gd name="connsiteX251" fmla="*/ 356078 w 998239"/>
              <a:gd name="connsiteY251" fmla="*/ 2366953 h 2601565"/>
              <a:gd name="connsiteX252" fmla="*/ 384546 w 998239"/>
              <a:gd name="connsiteY252" fmla="*/ 2359782 h 2601565"/>
              <a:gd name="connsiteX253" fmla="*/ 448037 w 998239"/>
              <a:gd name="connsiteY253" fmla="*/ 2345291 h 2601565"/>
              <a:gd name="connsiteX254" fmla="*/ 456052 w 998239"/>
              <a:gd name="connsiteY254" fmla="*/ 2295805 h 2601565"/>
              <a:gd name="connsiteX255" fmla="*/ 459891 w 998239"/>
              <a:gd name="connsiteY255" fmla="*/ 2246520 h 2601565"/>
              <a:gd name="connsiteX256" fmla="*/ 459547 w 998239"/>
              <a:gd name="connsiteY256" fmla="*/ 2196621 h 2601565"/>
              <a:gd name="connsiteX257" fmla="*/ 455007 w 998239"/>
              <a:gd name="connsiteY257" fmla="*/ 2147109 h 2601565"/>
              <a:gd name="connsiteX258" fmla="*/ 414605 w 998239"/>
              <a:gd name="connsiteY258" fmla="*/ 1999908 h 2601565"/>
              <a:gd name="connsiteX259" fmla="*/ 392039 w 998239"/>
              <a:gd name="connsiteY259" fmla="*/ 2033339 h 2601565"/>
              <a:gd name="connsiteX260" fmla="*/ 351498 w 998239"/>
              <a:gd name="connsiteY260" fmla="*/ 2087417 h 2601565"/>
              <a:gd name="connsiteX261" fmla="*/ 308424 w 998239"/>
              <a:gd name="connsiteY261" fmla="*/ 2139893 h 2601565"/>
              <a:gd name="connsiteX262" fmla="*/ 266098 w 998239"/>
              <a:gd name="connsiteY262" fmla="*/ 2190203 h 2601565"/>
              <a:gd name="connsiteX263" fmla="*/ 221074 w 998239"/>
              <a:gd name="connsiteY263" fmla="*/ 2236952 h 2601565"/>
              <a:gd name="connsiteX264" fmla="*/ 175500 w 998239"/>
              <a:gd name="connsiteY264" fmla="*/ 2279195 h 2601565"/>
              <a:gd name="connsiteX265" fmla="*/ 130958 w 998239"/>
              <a:gd name="connsiteY265" fmla="*/ 2318489 h 2601565"/>
              <a:gd name="connsiteX266" fmla="*/ 86731 w 998239"/>
              <a:gd name="connsiteY266" fmla="*/ 2351876 h 2601565"/>
              <a:gd name="connsiteX267" fmla="*/ 43708 w 998239"/>
              <a:gd name="connsiteY267" fmla="*/ 2380769 h 2601565"/>
              <a:gd name="connsiteX268" fmla="*/ 0 w 998239"/>
              <a:gd name="connsiteY268" fmla="*/ 2402513 h 2601565"/>
              <a:gd name="connsiteX269" fmla="*/ 7680 w 998239"/>
              <a:gd name="connsiteY269" fmla="*/ 2395440 h 2601565"/>
              <a:gd name="connsiteX270" fmla="*/ 12312 w 998239"/>
              <a:gd name="connsiteY270" fmla="*/ 2390461 h 2601565"/>
              <a:gd name="connsiteX271" fmla="*/ 15901 w 998239"/>
              <a:gd name="connsiteY271" fmla="*/ 2387490 h 2601565"/>
              <a:gd name="connsiteX272" fmla="*/ 17197 w 998239"/>
              <a:gd name="connsiteY272" fmla="*/ 2385386 h 2601565"/>
              <a:gd name="connsiteX273" fmla="*/ 16525 w 998239"/>
              <a:gd name="connsiteY273" fmla="*/ 2383620 h 2601565"/>
              <a:gd name="connsiteX274" fmla="*/ 17174 w 998239"/>
              <a:gd name="connsiteY274" fmla="*/ 2382567 h 2601565"/>
              <a:gd name="connsiteX275" fmla="*/ 15999 w 998239"/>
              <a:gd name="connsiteY275" fmla="*/ 2381933 h 2601565"/>
              <a:gd name="connsiteX276" fmla="*/ 16971 w 998239"/>
              <a:gd name="connsiteY276" fmla="*/ 2380354 h 2601565"/>
              <a:gd name="connsiteX277" fmla="*/ 20090 w 998239"/>
              <a:gd name="connsiteY277" fmla="*/ 2377830 h 2601565"/>
              <a:gd name="connsiteX278" fmla="*/ 24327 w 998239"/>
              <a:gd name="connsiteY278" fmla="*/ 2373807 h 2601565"/>
              <a:gd name="connsiteX279" fmla="*/ 30627 w 998239"/>
              <a:gd name="connsiteY279" fmla="*/ 2367391 h 2601565"/>
              <a:gd name="connsiteX280" fmla="*/ 40670 w 998239"/>
              <a:gd name="connsiteY280" fmla="*/ 2359024 h 2601565"/>
              <a:gd name="connsiteX281" fmla="*/ 55321 w 998239"/>
              <a:gd name="connsiteY281" fmla="*/ 2347300 h 2601565"/>
              <a:gd name="connsiteX282" fmla="*/ 71663 w 998239"/>
              <a:gd name="connsiteY282" fmla="*/ 2332515 h 2601565"/>
              <a:gd name="connsiteX283" fmla="*/ 94475 w 998239"/>
              <a:gd name="connsiteY283" fmla="*/ 2314213 h 2601565"/>
              <a:gd name="connsiteX284" fmla="*/ 121818 w 998239"/>
              <a:gd name="connsiteY284" fmla="*/ 2292046 h 2601565"/>
              <a:gd name="connsiteX285" fmla="*/ 160830 w 998239"/>
              <a:gd name="connsiteY285" fmla="*/ 2255375 h 2601565"/>
              <a:gd name="connsiteX286" fmla="*/ 197971 w 998239"/>
              <a:gd name="connsiteY286" fmla="*/ 2213486 h 2601565"/>
              <a:gd name="connsiteX287" fmla="*/ 234107 w 998239"/>
              <a:gd name="connsiteY287" fmla="*/ 2169419 h 2601565"/>
              <a:gd name="connsiteX288" fmla="*/ 274428 w 998239"/>
              <a:gd name="connsiteY288" fmla="*/ 2123636 h 2601565"/>
              <a:gd name="connsiteX289" fmla="*/ 282447 w 998239"/>
              <a:gd name="connsiteY289" fmla="*/ 2113474 h 2601565"/>
              <a:gd name="connsiteX290" fmla="*/ 294255 w 998239"/>
              <a:gd name="connsiteY290" fmla="*/ 2098111 h 2601565"/>
              <a:gd name="connsiteX291" fmla="*/ 304716 w 998239"/>
              <a:gd name="connsiteY291" fmla="*/ 2083635 h 2601565"/>
              <a:gd name="connsiteX292" fmla="*/ 328894 w 998239"/>
              <a:gd name="connsiteY292" fmla="*/ 2047263 h 2601565"/>
              <a:gd name="connsiteX293" fmla="*/ 330780 w 998239"/>
              <a:gd name="connsiteY293" fmla="*/ 2044202 h 2601565"/>
              <a:gd name="connsiteX294" fmla="*/ 331717 w 998239"/>
              <a:gd name="connsiteY294" fmla="*/ 2042063 h 2601565"/>
              <a:gd name="connsiteX295" fmla="*/ 372877 w 998239"/>
              <a:gd name="connsiteY295" fmla="*/ 1948246 h 2601565"/>
              <a:gd name="connsiteX296" fmla="*/ 391204 w 998239"/>
              <a:gd name="connsiteY296" fmla="*/ 1933218 h 2601565"/>
              <a:gd name="connsiteX297" fmla="*/ 390156 w 998239"/>
              <a:gd name="connsiteY297" fmla="*/ 1860349 h 2601565"/>
              <a:gd name="connsiteX298" fmla="*/ 396502 w 998239"/>
              <a:gd name="connsiteY298" fmla="*/ 1818105 h 2601565"/>
              <a:gd name="connsiteX299" fmla="*/ 402330 w 998239"/>
              <a:gd name="connsiteY299" fmla="*/ 1747141 h 2601565"/>
              <a:gd name="connsiteX300" fmla="*/ 412844 w 998239"/>
              <a:gd name="connsiteY300" fmla="*/ 1718578 h 2601565"/>
              <a:gd name="connsiteX301" fmla="*/ 421839 w 998239"/>
              <a:gd name="connsiteY301" fmla="*/ 1686822 h 2601565"/>
              <a:gd name="connsiteX302" fmla="*/ 430327 w 998239"/>
              <a:gd name="connsiteY302" fmla="*/ 1651516 h 2601565"/>
              <a:gd name="connsiteX303" fmla="*/ 438181 w 998239"/>
              <a:gd name="connsiteY303" fmla="*/ 1613906 h 2601565"/>
              <a:gd name="connsiteX304" fmla="*/ 444515 w 998239"/>
              <a:gd name="connsiteY304" fmla="*/ 1573279 h 2601565"/>
              <a:gd name="connsiteX305" fmla="*/ 449329 w 998239"/>
              <a:gd name="connsiteY305" fmla="*/ 1531942 h 2601565"/>
              <a:gd name="connsiteX306" fmla="*/ 454016 w 998239"/>
              <a:gd name="connsiteY306" fmla="*/ 1488654 h 2601565"/>
              <a:gd name="connsiteX307" fmla="*/ 457183 w 998239"/>
              <a:gd name="connsiteY307" fmla="*/ 1444833 h 2601565"/>
              <a:gd name="connsiteX308" fmla="*/ 459843 w 998239"/>
              <a:gd name="connsiteY308" fmla="*/ 1399239 h 2601565"/>
              <a:gd name="connsiteX309" fmla="*/ 459843 w 998239"/>
              <a:gd name="connsiteY309" fmla="*/ 1354354 h 2601565"/>
              <a:gd name="connsiteX310" fmla="*/ 459843 w 998239"/>
              <a:gd name="connsiteY310" fmla="*/ 1310001 h 2601565"/>
              <a:gd name="connsiteX311" fmla="*/ 457183 w 998239"/>
              <a:gd name="connsiteY311" fmla="*/ 1265471 h 2601565"/>
              <a:gd name="connsiteX312" fmla="*/ 453509 w 998239"/>
              <a:gd name="connsiteY312" fmla="*/ 1222715 h 2601565"/>
              <a:gd name="connsiteX313" fmla="*/ 448822 w 998239"/>
              <a:gd name="connsiteY313" fmla="*/ 1181023 h 2601565"/>
              <a:gd name="connsiteX314" fmla="*/ 441854 w 998239"/>
              <a:gd name="connsiteY314" fmla="*/ 1140751 h 2601565"/>
              <a:gd name="connsiteX315" fmla="*/ 432353 w 998239"/>
              <a:gd name="connsiteY315" fmla="*/ 1103318 h 2601565"/>
              <a:gd name="connsiteX316" fmla="*/ 421839 w 998239"/>
              <a:gd name="connsiteY316" fmla="*/ 1067835 h 2601565"/>
              <a:gd name="connsiteX317" fmla="*/ 409170 w 998239"/>
              <a:gd name="connsiteY317" fmla="*/ 1036079 h 2601565"/>
              <a:gd name="connsiteX318" fmla="*/ 405274 w 998239"/>
              <a:gd name="connsiteY318" fmla="*/ 1028382 h 2601565"/>
              <a:gd name="connsiteX319" fmla="*/ 325111 w 998239"/>
              <a:gd name="connsiteY319" fmla="*/ 669960 h 2601565"/>
              <a:gd name="connsiteX320" fmla="*/ 324674 w 998239"/>
              <a:gd name="connsiteY320" fmla="*/ 667064 h 2601565"/>
              <a:gd name="connsiteX321" fmla="*/ 321000 w 998239"/>
              <a:gd name="connsiteY321" fmla="*/ 613131 h 2601565"/>
              <a:gd name="connsiteX322" fmla="*/ 317833 w 998239"/>
              <a:gd name="connsiteY322" fmla="*/ 556715 h 2601565"/>
              <a:gd name="connsiteX323" fmla="*/ 317833 w 998239"/>
              <a:gd name="connsiteY323" fmla="*/ 499057 h 2601565"/>
              <a:gd name="connsiteX324" fmla="*/ 319986 w 998239"/>
              <a:gd name="connsiteY324" fmla="*/ 440866 h 2601565"/>
              <a:gd name="connsiteX325" fmla="*/ 324674 w 998239"/>
              <a:gd name="connsiteY325" fmla="*/ 383208 h 2601565"/>
              <a:gd name="connsiteX326" fmla="*/ 331642 w 998239"/>
              <a:gd name="connsiteY326" fmla="*/ 325726 h 2601565"/>
              <a:gd name="connsiteX327" fmla="*/ 338989 w 998239"/>
              <a:gd name="connsiteY327" fmla="*/ 270197 h 2601565"/>
              <a:gd name="connsiteX328" fmla="*/ 349504 w 998239"/>
              <a:gd name="connsiteY328" fmla="*/ 216264 h 2601565"/>
              <a:gd name="connsiteX329" fmla="*/ 362172 w 998239"/>
              <a:gd name="connsiteY329" fmla="*/ 165524 h 2601565"/>
              <a:gd name="connsiteX330" fmla="*/ 375347 w 998239"/>
              <a:gd name="connsiteY330" fmla="*/ 117446 h 2601565"/>
              <a:gd name="connsiteX331" fmla="*/ 390675 w 998239"/>
              <a:gd name="connsiteY331" fmla="*/ 73980 h 2601565"/>
              <a:gd name="connsiteX332" fmla="*/ 407017 w 998239"/>
              <a:gd name="connsiteY332" fmla="*/ 34418 h 2601565"/>
              <a:gd name="connsiteX333" fmla="*/ 426653 w 998239"/>
              <a:gd name="connsiteY333" fmla="*/ 0 h 2601565"/>
              <a:gd name="connsiteX0" fmla="*/ 426653 w 998239"/>
              <a:gd name="connsiteY0" fmla="*/ 0 h 2601565"/>
              <a:gd name="connsiteX1" fmla="*/ 424499 w 998239"/>
              <a:gd name="connsiteY1" fmla="*/ 8516 h 2601565"/>
              <a:gd name="connsiteX2" fmla="*/ 423485 w 998239"/>
              <a:gd name="connsiteY2" fmla="*/ 14193 h 2601565"/>
              <a:gd name="connsiteX3" fmla="*/ 422345 w 998239"/>
              <a:gd name="connsiteY3" fmla="*/ 17918 h 2601565"/>
              <a:gd name="connsiteX4" fmla="*/ 422345 w 998239"/>
              <a:gd name="connsiteY4" fmla="*/ 20048 h 2601565"/>
              <a:gd name="connsiteX5" fmla="*/ 423485 w 998239"/>
              <a:gd name="connsiteY5" fmla="*/ 21112 h 2601565"/>
              <a:gd name="connsiteX6" fmla="*/ 423485 w 998239"/>
              <a:gd name="connsiteY6" fmla="*/ 22177 h 2601565"/>
              <a:gd name="connsiteX7" fmla="*/ 424499 w 998239"/>
              <a:gd name="connsiteY7" fmla="*/ 22177 h 2601565"/>
              <a:gd name="connsiteX8" fmla="*/ 424499 w 998239"/>
              <a:gd name="connsiteY8" fmla="*/ 23773 h 2601565"/>
              <a:gd name="connsiteX9" fmla="*/ 423485 w 998239"/>
              <a:gd name="connsiteY9" fmla="*/ 26967 h 2601565"/>
              <a:gd name="connsiteX10" fmla="*/ 422345 w 998239"/>
              <a:gd name="connsiteY10" fmla="*/ 31756 h 2601565"/>
              <a:gd name="connsiteX11" fmla="*/ 420825 w 998239"/>
              <a:gd name="connsiteY11" fmla="*/ 39208 h 2601565"/>
              <a:gd name="connsiteX12" fmla="*/ 417658 w 998239"/>
              <a:gd name="connsiteY12" fmla="*/ 49676 h 2601565"/>
              <a:gd name="connsiteX13" fmla="*/ 412844 w 998239"/>
              <a:gd name="connsiteY13" fmla="*/ 64578 h 2601565"/>
              <a:gd name="connsiteX14" fmla="*/ 408157 w 998239"/>
              <a:gd name="connsiteY14" fmla="*/ 82496 h 2601565"/>
              <a:gd name="connsiteX15" fmla="*/ 400683 w 998239"/>
              <a:gd name="connsiteY15" fmla="*/ 105737 h 2601565"/>
              <a:gd name="connsiteX16" fmla="*/ 391815 w 998239"/>
              <a:gd name="connsiteY16" fmla="*/ 133768 h 2601565"/>
              <a:gd name="connsiteX17" fmla="*/ 381174 w 998239"/>
              <a:gd name="connsiteY17" fmla="*/ 177588 h 2601565"/>
              <a:gd name="connsiteX18" fmla="*/ 373826 w 998239"/>
              <a:gd name="connsiteY18" fmla="*/ 224602 h 2601565"/>
              <a:gd name="connsiteX19" fmla="*/ 367999 w 998239"/>
              <a:gd name="connsiteY19" fmla="*/ 272858 h 2601565"/>
              <a:gd name="connsiteX20" fmla="*/ 360145 w 998239"/>
              <a:gd name="connsiteY20" fmla="*/ 324130 h 2601565"/>
              <a:gd name="connsiteX21" fmla="*/ 359005 w 998239"/>
              <a:gd name="connsiteY21" fmla="*/ 335129 h 2601565"/>
              <a:gd name="connsiteX22" fmla="*/ 357484 w 998239"/>
              <a:gd name="connsiteY22" fmla="*/ 351628 h 2601565"/>
              <a:gd name="connsiteX23" fmla="*/ 356344 w 998239"/>
              <a:gd name="connsiteY23" fmla="*/ 369015 h 2601565"/>
              <a:gd name="connsiteX24" fmla="*/ 355331 w 998239"/>
              <a:gd name="connsiteY24" fmla="*/ 387997 h 2601565"/>
              <a:gd name="connsiteX25" fmla="*/ 355331 w 998239"/>
              <a:gd name="connsiteY25" fmla="*/ 407513 h 2601565"/>
              <a:gd name="connsiteX26" fmla="*/ 357484 w 998239"/>
              <a:gd name="connsiteY26" fmla="*/ 425077 h 2601565"/>
              <a:gd name="connsiteX27" fmla="*/ 360145 w 998239"/>
              <a:gd name="connsiteY27" fmla="*/ 440334 h 2601565"/>
              <a:gd name="connsiteX28" fmla="*/ 364832 w 998239"/>
              <a:gd name="connsiteY28" fmla="*/ 450979 h 2601565"/>
              <a:gd name="connsiteX29" fmla="*/ 390168 w 998239"/>
              <a:gd name="connsiteY29" fmla="*/ 448849 h 2601565"/>
              <a:gd name="connsiteX30" fmla="*/ 414997 w 998239"/>
              <a:gd name="connsiteY30" fmla="*/ 440334 h 2601565"/>
              <a:gd name="connsiteX31" fmla="*/ 438687 w 998239"/>
              <a:gd name="connsiteY31" fmla="*/ 426673 h 2601565"/>
              <a:gd name="connsiteX32" fmla="*/ 463010 w 998239"/>
              <a:gd name="connsiteY32" fmla="*/ 407513 h 2601565"/>
              <a:gd name="connsiteX33" fmla="*/ 485179 w 998239"/>
              <a:gd name="connsiteY33" fmla="*/ 385336 h 2601565"/>
              <a:gd name="connsiteX34" fmla="*/ 506842 w 998239"/>
              <a:gd name="connsiteY34" fmla="*/ 358370 h 2601565"/>
              <a:gd name="connsiteX35" fmla="*/ 527364 w 998239"/>
              <a:gd name="connsiteY35" fmla="*/ 329807 h 2601565"/>
              <a:gd name="connsiteX36" fmla="*/ 546367 w 998239"/>
              <a:gd name="connsiteY36" fmla="*/ 299825 h 2601565"/>
              <a:gd name="connsiteX37" fmla="*/ 564862 w 998239"/>
              <a:gd name="connsiteY37" fmla="*/ 268068 h 2601565"/>
              <a:gd name="connsiteX38" fmla="*/ 580697 w 998239"/>
              <a:gd name="connsiteY38" fmla="*/ 235247 h 2601565"/>
              <a:gd name="connsiteX39" fmla="*/ 595519 w 998239"/>
              <a:gd name="connsiteY39" fmla="*/ 203491 h 2601565"/>
              <a:gd name="connsiteX40" fmla="*/ 607680 w 998239"/>
              <a:gd name="connsiteY40" fmla="*/ 172798 h 2601565"/>
              <a:gd name="connsiteX41" fmla="*/ 613508 w 998239"/>
              <a:gd name="connsiteY41" fmla="*/ 172798 h 2601565"/>
              <a:gd name="connsiteX42" fmla="*/ 613508 w 998239"/>
              <a:gd name="connsiteY42" fmla="*/ 175992 h 2601565"/>
              <a:gd name="connsiteX43" fmla="*/ 604006 w 998239"/>
              <a:gd name="connsiteY43" fmla="*/ 206684 h 2601565"/>
              <a:gd name="connsiteX44" fmla="*/ 593365 w 998239"/>
              <a:gd name="connsiteY44" fmla="*/ 238440 h 2601565"/>
              <a:gd name="connsiteX45" fmla="*/ 581837 w 998239"/>
              <a:gd name="connsiteY45" fmla="*/ 269132 h 2601565"/>
              <a:gd name="connsiteX46" fmla="*/ 570183 w 998239"/>
              <a:gd name="connsiteY46" fmla="*/ 298760 h 2601565"/>
              <a:gd name="connsiteX47" fmla="*/ 558021 w 998239"/>
              <a:gd name="connsiteY47" fmla="*/ 327678 h 2601565"/>
              <a:gd name="connsiteX48" fmla="*/ 544339 w 998239"/>
              <a:gd name="connsiteY48" fmla="*/ 354645 h 2601565"/>
              <a:gd name="connsiteX49" fmla="*/ 530025 w 998239"/>
              <a:gd name="connsiteY49" fmla="*/ 380546 h 2601565"/>
              <a:gd name="connsiteX50" fmla="*/ 512669 w 998239"/>
              <a:gd name="connsiteY50" fmla="*/ 404319 h 2601565"/>
              <a:gd name="connsiteX51" fmla="*/ 494680 w 998239"/>
              <a:gd name="connsiteY51" fmla="*/ 427738 h 2601565"/>
              <a:gd name="connsiteX52" fmla="*/ 473524 w 998239"/>
              <a:gd name="connsiteY52" fmla="*/ 446720 h 2601565"/>
              <a:gd name="connsiteX53" fmla="*/ 449329 w 998239"/>
              <a:gd name="connsiteY53" fmla="*/ 464107 h 2601565"/>
              <a:gd name="connsiteX54" fmla="*/ 422345 w 998239"/>
              <a:gd name="connsiteY54" fmla="*/ 479542 h 2601565"/>
              <a:gd name="connsiteX55" fmla="*/ 393842 w 998239"/>
              <a:gd name="connsiteY55" fmla="*/ 491073 h 2601565"/>
              <a:gd name="connsiteX56" fmla="*/ 360145 w 998239"/>
              <a:gd name="connsiteY56" fmla="*/ 499057 h 2601565"/>
              <a:gd name="connsiteX57" fmla="*/ 361158 w 998239"/>
              <a:gd name="connsiteY57" fmla="*/ 554586 h 2601565"/>
              <a:gd name="connsiteX58" fmla="*/ 365845 w 998239"/>
              <a:gd name="connsiteY58" fmla="*/ 607455 h 2601565"/>
              <a:gd name="connsiteX59" fmla="*/ 373826 w 998239"/>
              <a:gd name="connsiteY59" fmla="*/ 657662 h 2601565"/>
              <a:gd name="connsiteX60" fmla="*/ 384341 w 998239"/>
              <a:gd name="connsiteY60" fmla="*/ 705208 h 2601565"/>
              <a:gd name="connsiteX61" fmla="*/ 397516 w 998239"/>
              <a:gd name="connsiteY61" fmla="*/ 750625 h 2601565"/>
              <a:gd name="connsiteX62" fmla="*/ 411831 w 998239"/>
              <a:gd name="connsiteY62" fmla="*/ 794090 h 2601565"/>
              <a:gd name="connsiteX63" fmla="*/ 428172 w 998239"/>
              <a:gd name="connsiteY63" fmla="*/ 835250 h 2601565"/>
              <a:gd name="connsiteX64" fmla="*/ 444515 w 998239"/>
              <a:gd name="connsiteY64" fmla="*/ 875345 h 2601565"/>
              <a:gd name="connsiteX65" fmla="*/ 449329 w 998239"/>
              <a:gd name="connsiteY65" fmla="*/ 884925 h 2601565"/>
              <a:gd name="connsiteX66" fmla="*/ 453509 w 998239"/>
              <a:gd name="connsiteY66" fmla="*/ 896634 h 2601565"/>
              <a:gd name="connsiteX67" fmla="*/ 459336 w 998239"/>
              <a:gd name="connsiteY67" fmla="*/ 909231 h 2601565"/>
              <a:gd name="connsiteX68" fmla="*/ 464657 w 998239"/>
              <a:gd name="connsiteY68" fmla="*/ 922536 h 2601565"/>
              <a:gd name="connsiteX69" fmla="*/ 471498 w 998239"/>
              <a:gd name="connsiteY69" fmla="*/ 935132 h 2601565"/>
              <a:gd name="connsiteX70" fmla="*/ 479352 w 998239"/>
              <a:gd name="connsiteY70" fmla="*/ 945776 h 2601565"/>
              <a:gd name="connsiteX71" fmla="*/ 488853 w 998239"/>
              <a:gd name="connsiteY71" fmla="*/ 955180 h 2601565"/>
              <a:gd name="connsiteX72" fmla="*/ 499494 w 998239"/>
              <a:gd name="connsiteY72" fmla="*/ 962099 h 2601565"/>
              <a:gd name="connsiteX73" fmla="*/ 512163 w 998239"/>
              <a:gd name="connsiteY73" fmla="*/ 964760 h 2601565"/>
              <a:gd name="connsiteX74" fmla="*/ 525338 w 998239"/>
              <a:gd name="connsiteY74" fmla="*/ 964228 h 2601565"/>
              <a:gd name="connsiteX75" fmla="*/ 549027 w 998239"/>
              <a:gd name="connsiteY75" fmla="*/ 956244 h 2601565"/>
              <a:gd name="connsiteX76" fmla="*/ 570183 w 998239"/>
              <a:gd name="connsiteY76" fmla="*/ 943116 h 2601565"/>
              <a:gd name="connsiteX77" fmla="*/ 590705 w 998239"/>
              <a:gd name="connsiteY77" fmla="*/ 926617 h 2601565"/>
              <a:gd name="connsiteX78" fmla="*/ 607680 w 998239"/>
              <a:gd name="connsiteY78" fmla="*/ 907101 h 2601565"/>
              <a:gd name="connsiteX79" fmla="*/ 624022 w 998239"/>
              <a:gd name="connsiteY79" fmla="*/ 885989 h 2601565"/>
              <a:gd name="connsiteX80" fmla="*/ 639350 w 998239"/>
              <a:gd name="connsiteY80" fmla="*/ 863813 h 2601565"/>
              <a:gd name="connsiteX81" fmla="*/ 653032 w 998239"/>
              <a:gd name="connsiteY81" fmla="*/ 842701 h 2601565"/>
              <a:gd name="connsiteX82" fmla="*/ 664687 w 998239"/>
              <a:gd name="connsiteY82" fmla="*/ 822476 h 2601565"/>
              <a:gd name="connsiteX83" fmla="*/ 690530 w 998239"/>
              <a:gd name="connsiteY83" fmla="*/ 776527 h 2601565"/>
              <a:gd name="connsiteX84" fmla="*/ 715359 w 998239"/>
              <a:gd name="connsiteY84" fmla="*/ 724723 h 2601565"/>
              <a:gd name="connsiteX85" fmla="*/ 740189 w 998239"/>
              <a:gd name="connsiteY85" fmla="*/ 668129 h 2601565"/>
              <a:gd name="connsiteX86" fmla="*/ 763372 w 998239"/>
              <a:gd name="connsiteY86" fmla="*/ 606390 h 2601565"/>
              <a:gd name="connsiteX87" fmla="*/ 784528 w 998239"/>
              <a:gd name="connsiteY87" fmla="*/ 541280 h 2601565"/>
              <a:gd name="connsiteX88" fmla="*/ 803530 w 998239"/>
              <a:gd name="connsiteY88" fmla="*/ 472090 h 2601565"/>
              <a:gd name="connsiteX89" fmla="*/ 820886 w 998239"/>
              <a:gd name="connsiteY89" fmla="*/ 399707 h 2601565"/>
              <a:gd name="connsiteX90" fmla="*/ 833553 w 998239"/>
              <a:gd name="connsiteY90" fmla="*/ 324662 h 2601565"/>
              <a:gd name="connsiteX91" fmla="*/ 843055 w 998239"/>
              <a:gd name="connsiteY91" fmla="*/ 247843 h 2601565"/>
              <a:gd name="connsiteX92" fmla="*/ 848882 w 998239"/>
              <a:gd name="connsiteY92" fmla="*/ 169250 h 2601565"/>
              <a:gd name="connsiteX93" fmla="*/ 853569 w 998239"/>
              <a:gd name="connsiteY93" fmla="*/ 172798 h 2601565"/>
              <a:gd name="connsiteX94" fmla="*/ 857370 w 998239"/>
              <a:gd name="connsiteY94" fmla="*/ 181846 h 2601565"/>
              <a:gd name="connsiteX95" fmla="*/ 860537 w 998239"/>
              <a:gd name="connsiteY95" fmla="*/ 195152 h 2601565"/>
              <a:gd name="connsiteX96" fmla="*/ 862057 w 998239"/>
              <a:gd name="connsiteY96" fmla="*/ 212538 h 2601565"/>
              <a:gd name="connsiteX97" fmla="*/ 863070 w 998239"/>
              <a:gd name="connsiteY97" fmla="*/ 232586 h 2601565"/>
              <a:gd name="connsiteX98" fmla="*/ 863070 w 998239"/>
              <a:gd name="connsiteY98" fmla="*/ 255827 h 2601565"/>
              <a:gd name="connsiteX99" fmla="*/ 863070 w 998239"/>
              <a:gd name="connsiteY99" fmla="*/ 280664 h 2601565"/>
              <a:gd name="connsiteX100" fmla="*/ 862057 w 998239"/>
              <a:gd name="connsiteY100" fmla="*/ 307630 h 2601565"/>
              <a:gd name="connsiteX101" fmla="*/ 860537 w 998239"/>
              <a:gd name="connsiteY101" fmla="*/ 335129 h 2601565"/>
              <a:gd name="connsiteX102" fmla="*/ 858383 w 998239"/>
              <a:gd name="connsiteY102" fmla="*/ 363160 h 2601565"/>
              <a:gd name="connsiteX103" fmla="*/ 855216 w 998239"/>
              <a:gd name="connsiteY103" fmla="*/ 391191 h 2601565"/>
              <a:gd name="connsiteX104" fmla="*/ 853569 w 998239"/>
              <a:gd name="connsiteY104" fmla="*/ 418157 h 2601565"/>
              <a:gd name="connsiteX105" fmla="*/ 850402 w 998239"/>
              <a:gd name="connsiteY105" fmla="*/ 442995 h 2601565"/>
              <a:gd name="connsiteX106" fmla="*/ 847869 w 998239"/>
              <a:gd name="connsiteY106" fmla="*/ 466236 h 2601565"/>
              <a:gd name="connsiteX107" fmla="*/ 844701 w 998239"/>
              <a:gd name="connsiteY107" fmla="*/ 486283 h 2601565"/>
              <a:gd name="connsiteX108" fmla="*/ 842041 w 998239"/>
              <a:gd name="connsiteY108" fmla="*/ 502782 h 2601565"/>
              <a:gd name="connsiteX109" fmla="*/ 839888 w 998239"/>
              <a:gd name="connsiteY109" fmla="*/ 515910 h 2601565"/>
              <a:gd name="connsiteX110" fmla="*/ 801883 w 998239"/>
              <a:gd name="connsiteY110" fmla="*/ 666000 h 2601565"/>
              <a:gd name="connsiteX111" fmla="*/ 832540 w 998239"/>
              <a:gd name="connsiteY111" fmla="*/ 662984 h 2601565"/>
              <a:gd name="connsiteX112" fmla="*/ 861044 w 998239"/>
              <a:gd name="connsiteY112" fmla="*/ 655533 h 2601565"/>
              <a:gd name="connsiteX113" fmla="*/ 887900 w 998239"/>
              <a:gd name="connsiteY113" fmla="*/ 644888 h 2601565"/>
              <a:gd name="connsiteX114" fmla="*/ 913743 w 998239"/>
              <a:gd name="connsiteY114" fmla="*/ 631228 h 2601565"/>
              <a:gd name="connsiteX115" fmla="*/ 937052 w 998239"/>
              <a:gd name="connsiteY115" fmla="*/ 615793 h 2601565"/>
              <a:gd name="connsiteX116" fmla="*/ 958081 w 998239"/>
              <a:gd name="connsiteY116" fmla="*/ 598939 h 2601565"/>
              <a:gd name="connsiteX117" fmla="*/ 978224 w 998239"/>
              <a:gd name="connsiteY117" fmla="*/ 581553 h 2601565"/>
              <a:gd name="connsiteX118" fmla="*/ 996719 w 998239"/>
              <a:gd name="connsiteY118" fmla="*/ 565054 h 2601565"/>
              <a:gd name="connsiteX119" fmla="*/ 998239 w 998239"/>
              <a:gd name="connsiteY119" fmla="*/ 573037 h 2601565"/>
              <a:gd name="connsiteX120" fmla="*/ 981391 w 998239"/>
              <a:gd name="connsiteY120" fmla="*/ 598939 h 2601565"/>
              <a:gd name="connsiteX121" fmla="*/ 960742 w 998239"/>
              <a:gd name="connsiteY121" fmla="*/ 623776 h 2601565"/>
              <a:gd name="connsiteX122" fmla="*/ 935912 w 998239"/>
              <a:gd name="connsiteY122" fmla="*/ 645953 h 2601565"/>
              <a:gd name="connsiteX123" fmla="*/ 908042 w 998239"/>
              <a:gd name="connsiteY123" fmla="*/ 666000 h 2601565"/>
              <a:gd name="connsiteX124" fmla="*/ 878399 w 998239"/>
              <a:gd name="connsiteY124" fmla="*/ 684096 h 2601565"/>
              <a:gd name="connsiteX125" fmla="*/ 846728 w 998239"/>
              <a:gd name="connsiteY125" fmla="*/ 699886 h 2601565"/>
              <a:gd name="connsiteX126" fmla="*/ 814044 w 998239"/>
              <a:gd name="connsiteY126" fmla="*/ 712127 h 2601565"/>
              <a:gd name="connsiteX127" fmla="*/ 780728 w 998239"/>
              <a:gd name="connsiteY127" fmla="*/ 720997 h 2601565"/>
              <a:gd name="connsiteX128" fmla="*/ 773886 w 998239"/>
              <a:gd name="connsiteY128" fmla="*/ 742287 h 2601565"/>
              <a:gd name="connsiteX129" fmla="*/ 764385 w 998239"/>
              <a:gd name="connsiteY129" fmla="*/ 767124 h 2601565"/>
              <a:gd name="connsiteX130" fmla="*/ 753871 w 998239"/>
              <a:gd name="connsiteY130" fmla="*/ 793026 h 2601565"/>
              <a:gd name="connsiteX131" fmla="*/ 740189 w 998239"/>
              <a:gd name="connsiteY131" fmla="*/ 821057 h 2601565"/>
              <a:gd name="connsiteX132" fmla="*/ 725874 w 998239"/>
              <a:gd name="connsiteY132" fmla="*/ 850507 h 2601565"/>
              <a:gd name="connsiteX133" fmla="*/ 710546 w 998239"/>
              <a:gd name="connsiteY133" fmla="*/ 879603 h 2601565"/>
              <a:gd name="connsiteX134" fmla="*/ 705253 w 998239"/>
              <a:gd name="connsiteY134" fmla="*/ 888509 h 2601565"/>
              <a:gd name="connsiteX135" fmla="*/ 657504 w 998239"/>
              <a:gd name="connsiteY135" fmla="*/ 965731 h 2601565"/>
              <a:gd name="connsiteX136" fmla="*/ 646192 w 998239"/>
              <a:gd name="connsiteY136" fmla="*/ 981082 h 2601565"/>
              <a:gd name="connsiteX137" fmla="*/ 631877 w 998239"/>
              <a:gd name="connsiteY137" fmla="*/ 1000774 h 2601565"/>
              <a:gd name="connsiteX138" fmla="*/ 618195 w 998239"/>
              <a:gd name="connsiteY138" fmla="*/ 1014967 h 2601565"/>
              <a:gd name="connsiteX139" fmla="*/ 620348 w 998239"/>
              <a:gd name="connsiteY139" fmla="*/ 1025612 h 2601565"/>
              <a:gd name="connsiteX140" fmla="*/ 624022 w 998239"/>
              <a:gd name="connsiteY140" fmla="*/ 1027740 h 2601565"/>
              <a:gd name="connsiteX141" fmla="*/ 633700 w 998239"/>
              <a:gd name="connsiteY141" fmla="*/ 1024852 h 2601565"/>
              <a:gd name="connsiteX142" fmla="*/ 609304 w 998239"/>
              <a:gd name="connsiteY142" fmla="*/ 1157153 h 2601565"/>
              <a:gd name="connsiteX143" fmla="*/ 598179 w 998239"/>
              <a:gd name="connsiteY143" fmla="*/ 1179427 h 2601565"/>
              <a:gd name="connsiteX144" fmla="*/ 587538 w 998239"/>
              <a:gd name="connsiteY144" fmla="*/ 1212780 h 2601565"/>
              <a:gd name="connsiteX145" fmla="*/ 579177 w 998239"/>
              <a:gd name="connsiteY145" fmla="*/ 1247552 h 2601565"/>
              <a:gd name="connsiteX146" fmla="*/ 574363 w 998239"/>
              <a:gd name="connsiteY146" fmla="*/ 1283035 h 2601565"/>
              <a:gd name="connsiteX147" fmla="*/ 572336 w 998239"/>
              <a:gd name="connsiteY147" fmla="*/ 1320468 h 2601565"/>
              <a:gd name="connsiteX148" fmla="*/ 571196 w 998239"/>
              <a:gd name="connsiteY148" fmla="*/ 1358079 h 2601565"/>
              <a:gd name="connsiteX149" fmla="*/ 572336 w 998239"/>
              <a:gd name="connsiteY149" fmla="*/ 1395691 h 2601565"/>
              <a:gd name="connsiteX150" fmla="*/ 574363 w 998239"/>
              <a:gd name="connsiteY150" fmla="*/ 1434189 h 2601565"/>
              <a:gd name="connsiteX151" fmla="*/ 577023 w 998239"/>
              <a:gd name="connsiteY151" fmla="*/ 1472331 h 2601565"/>
              <a:gd name="connsiteX152" fmla="*/ 580190 w 998239"/>
              <a:gd name="connsiteY152" fmla="*/ 1509765 h 2601565"/>
              <a:gd name="connsiteX153" fmla="*/ 580697 w 998239"/>
              <a:gd name="connsiteY153" fmla="*/ 1564763 h 2601565"/>
              <a:gd name="connsiteX154" fmla="*/ 578037 w 998239"/>
              <a:gd name="connsiteY154" fmla="*/ 1619760 h 2601565"/>
              <a:gd name="connsiteX155" fmla="*/ 573350 w 998239"/>
              <a:gd name="connsiteY155" fmla="*/ 1672629 h 2601565"/>
              <a:gd name="connsiteX156" fmla="*/ 567522 w 998239"/>
              <a:gd name="connsiteY156" fmla="*/ 1724432 h 2601565"/>
              <a:gd name="connsiteX157" fmla="*/ 564474 w 998239"/>
              <a:gd name="connsiteY157" fmla="*/ 1798067 h 2601565"/>
              <a:gd name="connsiteX158" fmla="*/ 565843 w 998239"/>
              <a:gd name="connsiteY158" fmla="*/ 1798067 h 2601565"/>
              <a:gd name="connsiteX159" fmla="*/ 596167 w 998239"/>
              <a:gd name="connsiteY159" fmla="*/ 2004317 h 2601565"/>
              <a:gd name="connsiteX160" fmla="*/ 614772 w 998239"/>
              <a:gd name="connsiteY160" fmla="*/ 2015335 h 2601565"/>
              <a:gd name="connsiteX161" fmla="*/ 633212 w 998239"/>
              <a:gd name="connsiteY161" fmla="*/ 2026005 h 2601565"/>
              <a:gd name="connsiteX162" fmla="*/ 649037 w 998239"/>
              <a:gd name="connsiteY162" fmla="*/ 2036824 h 2601565"/>
              <a:gd name="connsiteX163" fmla="*/ 682546 w 998239"/>
              <a:gd name="connsiteY163" fmla="*/ 2063750 h 2601565"/>
              <a:gd name="connsiteX164" fmla="*/ 712427 w 998239"/>
              <a:gd name="connsiteY164" fmla="*/ 2092373 h 2601565"/>
              <a:gd name="connsiteX165" fmla="*/ 738220 w 998239"/>
              <a:gd name="connsiteY165" fmla="*/ 2120464 h 2601565"/>
              <a:gd name="connsiteX166" fmla="*/ 761610 w 998239"/>
              <a:gd name="connsiteY166" fmla="*/ 2148686 h 2601565"/>
              <a:gd name="connsiteX167" fmla="*/ 783089 w 998239"/>
              <a:gd name="connsiteY167" fmla="*/ 2177264 h 2601565"/>
              <a:gd name="connsiteX168" fmla="*/ 803347 w 998239"/>
              <a:gd name="connsiteY168" fmla="*/ 2204774 h 2601565"/>
              <a:gd name="connsiteX169" fmla="*/ 821429 w 998239"/>
              <a:gd name="connsiteY169" fmla="*/ 2231393 h 2601565"/>
              <a:gd name="connsiteX170" fmla="*/ 812873 w 998239"/>
              <a:gd name="connsiteY170" fmla="*/ 2236092 h 2601565"/>
              <a:gd name="connsiteX171" fmla="*/ 783805 w 998239"/>
              <a:gd name="connsiteY171" fmla="*/ 2203301 h 2601565"/>
              <a:gd name="connsiteX172" fmla="*/ 753719 w 998239"/>
              <a:gd name="connsiteY172" fmla="*/ 2172059 h 2601565"/>
              <a:gd name="connsiteX173" fmla="*/ 722647 w 998239"/>
              <a:gd name="connsiteY173" fmla="*/ 2142999 h 2601565"/>
              <a:gd name="connsiteX174" fmla="*/ 690330 w 998239"/>
              <a:gd name="connsiteY174" fmla="*/ 2116510 h 2601565"/>
              <a:gd name="connsiteX175" fmla="*/ 655982 w 998239"/>
              <a:gd name="connsiteY175" fmla="*/ 2093118 h 2601565"/>
              <a:gd name="connsiteX176" fmla="*/ 620297 w 998239"/>
              <a:gd name="connsiteY176" fmla="*/ 2072215 h 2601565"/>
              <a:gd name="connsiteX177" fmla="*/ 583862 w 998239"/>
              <a:gd name="connsiteY177" fmla="*/ 2054108 h 2601565"/>
              <a:gd name="connsiteX178" fmla="*/ 545427 w 998239"/>
              <a:gd name="connsiteY178" fmla="*/ 2040553 h 2601565"/>
              <a:gd name="connsiteX179" fmla="*/ 511522 w 998239"/>
              <a:gd name="connsiteY179" fmla="*/ 2221026 h 2601565"/>
              <a:gd name="connsiteX180" fmla="*/ 546020 w 998239"/>
              <a:gd name="connsiteY180" fmla="*/ 2245768 h 2601565"/>
              <a:gd name="connsiteX181" fmla="*/ 576539 w 998239"/>
              <a:gd name="connsiteY181" fmla="*/ 2272514 h 2601565"/>
              <a:gd name="connsiteX182" fmla="*/ 601206 w 998239"/>
              <a:gd name="connsiteY182" fmla="*/ 2299617 h 2601565"/>
              <a:gd name="connsiteX183" fmla="*/ 620912 w 998239"/>
              <a:gd name="connsiteY183" fmla="*/ 2328269 h 2601565"/>
              <a:gd name="connsiteX184" fmla="*/ 635746 w 998239"/>
              <a:gd name="connsiteY184" fmla="*/ 2357733 h 2601565"/>
              <a:gd name="connsiteX185" fmla="*/ 645162 w 998239"/>
              <a:gd name="connsiteY185" fmla="*/ 2386515 h 2601565"/>
              <a:gd name="connsiteX186" fmla="*/ 649446 w 998239"/>
              <a:gd name="connsiteY186" fmla="*/ 2415678 h 2601565"/>
              <a:gd name="connsiteX187" fmla="*/ 648196 w 998239"/>
              <a:gd name="connsiteY187" fmla="*/ 2444260 h 2601565"/>
              <a:gd name="connsiteX188" fmla="*/ 641984 w 998239"/>
              <a:gd name="connsiteY188" fmla="*/ 2470935 h 2601565"/>
              <a:gd name="connsiteX189" fmla="*/ 637257 w 998239"/>
              <a:gd name="connsiteY189" fmla="*/ 2472280 h 2601565"/>
              <a:gd name="connsiteX190" fmla="*/ 635317 w 998239"/>
              <a:gd name="connsiteY190" fmla="*/ 2465092 h 2601565"/>
              <a:gd name="connsiteX191" fmla="*/ 641087 w 998239"/>
              <a:gd name="connsiteY191" fmla="*/ 2449008 h 2601565"/>
              <a:gd name="connsiteX192" fmla="*/ 641384 w 998239"/>
              <a:gd name="connsiteY192" fmla="*/ 2430972 h 2601565"/>
              <a:gd name="connsiteX193" fmla="*/ 639215 w 998239"/>
              <a:gd name="connsiteY193" fmla="*/ 2410982 h 2601565"/>
              <a:gd name="connsiteX194" fmla="*/ 632287 w 998239"/>
              <a:gd name="connsiteY194" fmla="*/ 2390884 h 2601565"/>
              <a:gd name="connsiteX195" fmla="*/ 621944 w 998239"/>
              <a:gd name="connsiteY195" fmla="*/ 2369828 h 2601565"/>
              <a:gd name="connsiteX196" fmla="*/ 609133 w 998239"/>
              <a:gd name="connsiteY196" fmla="*/ 2349453 h 2601565"/>
              <a:gd name="connsiteX197" fmla="*/ 593107 w 998239"/>
              <a:gd name="connsiteY197" fmla="*/ 2329922 h 2601565"/>
              <a:gd name="connsiteX198" fmla="*/ 574242 w 998239"/>
              <a:gd name="connsiteY198" fmla="*/ 2311561 h 2601565"/>
              <a:gd name="connsiteX199" fmla="*/ 554736 w 998239"/>
              <a:gd name="connsiteY199" fmla="*/ 2295077 h 2601565"/>
              <a:gd name="connsiteX200" fmla="*/ 542732 w 998239"/>
              <a:gd name="connsiteY200" fmla="*/ 2286998 h 2601565"/>
              <a:gd name="connsiteX201" fmla="*/ 533341 w 998239"/>
              <a:gd name="connsiteY201" fmla="*/ 2278769 h 2601565"/>
              <a:gd name="connsiteX202" fmla="*/ 523778 w 998239"/>
              <a:gd name="connsiteY202" fmla="*/ 2272829 h 2601565"/>
              <a:gd name="connsiteX203" fmla="*/ 514151 w 998239"/>
              <a:gd name="connsiteY203" fmla="*/ 2267440 h 2601565"/>
              <a:gd name="connsiteX204" fmla="*/ 503656 w 998239"/>
              <a:gd name="connsiteY204" fmla="*/ 2264952 h 2601565"/>
              <a:gd name="connsiteX205" fmla="*/ 491006 w 998239"/>
              <a:gd name="connsiteY205" fmla="*/ 2308954 h 2601565"/>
              <a:gd name="connsiteX206" fmla="*/ 476330 w 998239"/>
              <a:gd name="connsiteY206" fmla="*/ 2349959 h 2601565"/>
              <a:gd name="connsiteX207" fmla="*/ 459509 w 998239"/>
              <a:gd name="connsiteY207" fmla="*/ 2391527 h 2601565"/>
              <a:gd name="connsiteX208" fmla="*/ 439580 w 998239"/>
              <a:gd name="connsiteY208" fmla="*/ 2432199 h 2601565"/>
              <a:gd name="connsiteX209" fmla="*/ 416585 w 998239"/>
              <a:gd name="connsiteY209" fmla="*/ 2475063 h 2601565"/>
              <a:gd name="connsiteX210" fmla="*/ 389961 w 998239"/>
              <a:gd name="connsiteY210" fmla="*/ 2519626 h 2601565"/>
              <a:gd name="connsiteX211" fmla="*/ 384223 w 998239"/>
              <a:gd name="connsiteY211" fmla="*/ 2526793 h 2601565"/>
              <a:gd name="connsiteX212" fmla="*/ 377695 w 998239"/>
              <a:gd name="connsiteY212" fmla="*/ 2537945 h 2601565"/>
              <a:gd name="connsiteX213" fmla="*/ 368996 w 998239"/>
              <a:gd name="connsiteY213" fmla="*/ 2549023 h 2601565"/>
              <a:gd name="connsiteX214" fmla="*/ 360933 w 998239"/>
              <a:gd name="connsiteY214" fmla="*/ 2560863 h 2601565"/>
              <a:gd name="connsiteX215" fmla="*/ 351567 w 998239"/>
              <a:gd name="connsiteY215" fmla="*/ 2573185 h 2601565"/>
              <a:gd name="connsiteX216" fmla="*/ 341532 w 998239"/>
              <a:gd name="connsiteY216" fmla="*/ 2583296 h 2601565"/>
              <a:gd name="connsiteX217" fmla="*/ 331557 w 998239"/>
              <a:gd name="connsiteY217" fmla="*/ 2592037 h 2601565"/>
              <a:gd name="connsiteX218" fmla="*/ 321124 w 998239"/>
              <a:gd name="connsiteY218" fmla="*/ 2598545 h 2601565"/>
              <a:gd name="connsiteX219" fmla="*/ 312044 w 998239"/>
              <a:gd name="connsiteY219" fmla="*/ 2601565 h 2601565"/>
              <a:gd name="connsiteX220" fmla="*/ 309960 w 998239"/>
              <a:gd name="connsiteY220" fmla="*/ 2597301 h 2601565"/>
              <a:gd name="connsiteX221" fmla="*/ 342120 w 998239"/>
              <a:gd name="connsiteY221" fmla="*/ 2563687 h 2601565"/>
              <a:gd name="connsiteX222" fmla="*/ 370336 w 998239"/>
              <a:gd name="connsiteY222" fmla="*/ 2526618 h 2601565"/>
              <a:gd name="connsiteX223" fmla="*/ 394287 w 998239"/>
              <a:gd name="connsiteY223" fmla="*/ 2487031 h 2601565"/>
              <a:gd name="connsiteX224" fmla="*/ 413201 w 998239"/>
              <a:gd name="connsiteY224" fmla="*/ 2447908 h 2601565"/>
              <a:gd name="connsiteX225" fmla="*/ 428806 w 998239"/>
              <a:gd name="connsiteY225" fmla="*/ 2409545 h 2601565"/>
              <a:gd name="connsiteX226" fmla="*/ 435216 w 998239"/>
              <a:gd name="connsiteY226" fmla="*/ 2381215 h 2601565"/>
              <a:gd name="connsiteX227" fmla="*/ 437508 w 998239"/>
              <a:gd name="connsiteY227" fmla="*/ 2382004 h 2601565"/>
              <a:gd name="connsiteX228" fmla="*/ 438204 w 998239"/>
              <a:gd name="connsiteY228" fmla="*/ 2381394 h 2601565"/>
              <a:gd name="connsiteX229" fmla="*/ 438054 w 998239"/>
              <a:gd name="connsiteY229" fmla="*/ 2380044 h 2601565"/>
              <a:gd name="connsiteX230" fmla="*/ 437652 w 998239"/>
              <a:gd name="connsiteY230" fmla="*/ 2379080 h 2601565"/>
              <a:gd name="connsiteX231" fmla="*/ 436750 w 998239"/>
              <a:gd name="connsiteY231" fmla="*/ 2377071 h 2601565"/>
              <a:gd name="connsiteX232" fmla="*/ 437767 w 998239"/>
              <a:gd name="connsiteY232" fmla="*/ 2375523 h 2601565"/>
              <a:gd name="connsiteX233" fmla="*/ 437711 w 998239"/>
              <a:gd name="connsiteY233" fmla="*/ 2374255 h 2601565"/>
              <a:gd name="connsiteX234" fmla="*/ 438004 w 998239"/>
              <a:gd name="connsiteY234" fmla="*/ 2372682 h 2601565"/>
              <a:gd name="connsiteX235" fmla="*/ 437308 w 998239"/>
              <a:gd name="connsiteY235" fmla="*/ 2373292 h 2601565"/>
              <a:gd name="connsiteX236" fmla="*/ 437711 w 998239"/>
              <a:gd name="connsiteY236" fmla="*/ 2374255 h 2601565"/>
              <a:gd name="connsiteX237" fmla="*/ 435216 w 998239"/>
              <a:gd name="connsiteY237" fmla="*/ 2381215 h 2601565"/>
              <a:gd name="connsiteX238" fmla="*/ 419562 w 998239"/>
              <a:gd name="connsiteY238" fmla="*/ 2378474 h 2601565"/>
              <a:gd name="connsiteX239" fmla="*/ 399876 w 998239"/>
              <a:gd name="connsiteY239" fmla="*/ 2379925 h 2601565"/>
              <a:gd name="connsiteX240" fmla="*/ 378919 w 998239"/>
              <a:gd name="connsiteY240" fmla="*/ 2383310 h 2601565"/>
              <a:gd name="connsiteX241" fmla="*/ 355837 w 998239"/>
              <a:gd name="connsiteY241" fmla="*/ 2389713 h 2601565"/>
              <a:gd name="connsiteX242" fmla="*/ 331860 w 998239"/>
              <a:gd name="connsiteY242" fmla="*/ 2398379 h 2601565"/>
              <a:gd name="connsiteX243" fmla="*/ 307564 w 998239"/>
              <a:gd name="connsiteY243" fmla="*/ 2407986 h 2601565"/>
              <a:gd name="connsiteX244" fmla="*/ 283791 w 998239"/>
              <a:gd name="connsiteY244" fmla="*/ 2419271 h 2601565"/>
              <a:gd name="connsiteX245" fmla="*/ 261091 w 998239"/>
              <a:gd name="connsiteY245" fmla="*/ 2430275 h 2601565"/>
              <a:gd name="connsiteX246" fmla="*/ 258707 w 998239"/>
              <a:gd name="connsiteY246" fmla="*/ 2431515 h 2601565"/>
              <a:gd name="connsiteX247" fmla="*/ 264907 w 998239"/>
              <a:gd name="connsiteY247" fmla="*/ 2418233 h 2601565"/>
              <a:gd name="connsiteX248" fmla="*/ 283331 w 998239"/>
              <a:gd name="connsiteY248" fmla="*/ 2403215 h 2601565"/>
              <a:gd name="connsiteX249" fmla="*/ 306269 w 998239"/>
              <a:gd name="connsiteY249" fmla="*/ 2389370 h 2601565"/>
              <a:gd name="connsiteX250" fmla="*/ 330709 w 998239"/>
              <a:gd name="connsiteY250" fmla="*/ 2376839 h 2601565"/>
              <a:gd name="connsiteX251" fmla="*/ 356078 w 998239"/>
              <a:gd name="connsiteY251" fmla="*/ 2366953 h 2601565"/>
              <a:gd name="connsiteX252" fmla="*/ 384546 w 998239"/>
              <a:gd name="connsiteY252" fmla="*/ 2359782 h 2601565"/>
              <a:gd name="connsiteX253" fmla="*/ 448037 w 998239"/>
              <a:gd name="connsiteY253" fmla="*/ 2345291 h 2601565"/>
              <a:gd name="connsiteX254" fmla="*/ 456052 w 998239"/>
              <a:gd name="connsiteY254" fmla="*/ 2295805 h 2601565"/>
              <a:gd name="connsiteX255" fmla="*/ 459891 w 998239"/>
              <a:gd name="connsiteY255" fmla="*/ 2246520 h 2601565"/>
              <a:gd name="connsiteX256" fmla="*/ 459547 w 998239"/>
              <a:gd name="connsiteY256" fmla="*/ 2196621 h 2601565"/>
              <a:gd name="connsiteX257" fmla="*/ 455007 w 998239"/>
              <a:gd name="connsiteY257" fmla="*/ 2147109 h 2601565"/>
              <a:gd name="connsiteX258" fmla="*/ 414605 w 998239"/>
              <a:gd name="connsiteY258" fmla="*/ 1999908 h 2601565"/>
              <a:gd name="connsiteX259" fmla="*/ 392039 w 998239"/>
              <a:gd name="connsiteY259" fmla="*/ 2033339 h 2601565"/>
              <a:gd name="connsiteX260" fmla="*/ 351498 w 998239"/>
              <a:gd name="connsiteY260" fmla="*/ 2087417 h 2601565"/>
              <a:gd name="connsiteX261" fmla="*/ 308424 w 998239"/>
              <a:gd name="connsiteY261" fmla="*/ 2139893 h 2601565"/>
              <a:gd name="connsiteX262" fmla="*/ 266098 w 998239"/>
              <a:gd name="connsiteY262" fmla="*/ 2190203 h 2601565"/>
              <a:gd name="connsiteX263" fmla="*/ 221074 w 998239"/>
              <a:gd name="connsiteY263" fmla="*/ 2236952 h 2601565"/>
              <a:gd name="connsiteX264" fmla="*/ 175500 w 998239"/>
              <a:gd name="connsiteY264" fmla="*/ 2279195 h 2601565"/>
              <a:gd name="connsiteX265" fmla="*/ 130958 w 998239"/>
              <a:gd name="connsiteY265" fmla="*/ 2318489 h 2601565"/>
              <a:gd name="connsiteX266" fmla="*/ 86731 w 998239"/>
              <a:gd name="connsiteY266" fmla="*/ 2351876 h 2601565"/>
              <a:gd name="connsiteX267" fmla="*/ 43708 w 998239"/>
              <a:gd name="connsiteY267" fmla="*/ 2380769 h 2601565"/>
              <a:gd name="connsiteX268" fmla="*/ 0 w 998239"/>
              <a:gd name="connsiteY268" fmla="*/ 2402513 h 2601565"/>
              <a:gd name="connsiteX269" fmla="*/ 7680 w 998239"/>
              <a:gd name="connsiteY269" fmla="*/ 2395440 h 2601565"/>
              <a:gd name="connsiteX270" fmla="*/ 12312 w 998239"/>
              <a:gd name="connsiteY270" fmla="*/ 2390461 h 2601565"/>
              <a:gd name="connsiteX271" fmla="*/ 15901 w 998239"/>
              <a:gd name="connsiteY271" fmla="*/ 2387490 h 2601565"/>
              <a:gd name="connsiteX272" fmla="*/ 17197 w 998239"/>
              <a:gd name="connsiteY272" fmla="*/ 2385386 h 2601565"/>
              <a:gd name="connsiteX273" fmla="*/ 16525 w 998239"/>
              <a:gd name="connsiteY273" fmla="*/ 2383620 h 2601565"/>
              <a:gd name="connsiteX274" fmla="*/ 17174 w 998239"/>
              <a:gd name="connsiteY274" fmla="*/ 2382567 h 2601565"/>
              <a:gd name="connsiteX275" fmla="*/ 15999 w 998239"/>
              <a:gd name="connsiteY275" fmla="*/ 2381933 h 2601565"/>
              <a:gd name="connsiteX276" fmla="*/ 16971 w 998239"/>
              <a:gd name="connsiteY276" fmla="*/ 2380354 h 2601565"/>
              <a:gd name="connsiteX277" fmla="*/ 20090 w 998239"/>
              <a:gd name="connsiteY277" fmla="*/ 2377830 h 2601565"/>
              <a:gd name="connsiteX278" fmla="*/ 24327 w 998239"/>
              <a:gd name="connsiteY278" fmla="*/ 2373807 h 2601565"/>
              <a:gd name="connsiteX279" fmla="*/ 30627 w 998239"/>
              <a:gd name="connsiteY279" fmla="*/ 2367391 h 2601565"/>
              <a:gd name="connsiteX280" fmla="*/ 40670 w 998239"/>
              <a:gd name="connsiteY280" fmla="*/ 2359024 h 2601565"/>
              <a:gd name="connsiteX281" fmla="*/ 55321 w 998239"/>
              <a:gd name="connsiteY281" fmla="*/ 2347300 h 2601565"/>
              <a:gd name="connsiteX282" fmla="*/ 71663 w 998239"/>
              <a:gd name="connsiteY282" fmla="*/ 2332515 h 2601565"/>
              <a:gd name="connsiteX283" fmla="*/ 94475 w 998239"/>
              <a:gd name="connsiteY283" fmla="*/ 2314213 h 2601565"/>
              <a:gd name="connsiteX284" fmla="*/ 121818 w 998239"/>
              <a:gd name="connsiteY284" fmla="*/ 2292046 h 2601565"/>
              <a:gd name="connsiteX285" fmla="*/ 160830 w 998239"/>
              <a:gd name="connsiteY285" fmla="*/ 2255375 h 2601565"/>
              <a:gd name="connsiteX286" fmla="*/ 197971 w 998239"/>
              <a:gd name="connsiteY286" fmla="*/ 2213486 h 2601565"/>
              <a:gd name="connsiteX287" fmla="*/ 234107 w 998239"/>
              <a:gd name="connsiteY287" fmla="*/ 2169419 h 2601565"/>
              <a:gd name="connsiteX288" fmla="*/ 274428 w 998239"/>
              <a:gd name="connsiteY288" fmla="*/ 2123636 h 2601565"/>
              <a:gd name="connsiteX289" fmla="*/ 282447 w 998239"/>
              <a:gd name="connsiteY289" fmla="*/ 2113474 h 2601565"/>
              <a:gd name="connsiteX290" fmla="*/ 294255 w 998239"/>
              <a:gd name="connsiteY290" fmla="*/ 2098111 h 2601565"/>
              <a:gd name="connsiteX291" fmla="*/ 304716 w 998239"/>
              <a:gd name="connsiteY291" fmla="*/ 2083635 h 2601565"/>
              <a:gd name="connsiteX292" fmla="*/ 328894 w 998239"/>
              <a:gd name="connsiteY292" fmla="*/ 2047263 h 2601565"/>
              <a:gd name="connsiteX293" fmla="*/ 330780 w 998239"/>
              <a:gd name="connsiteY293" fmla="*/ 2044202 h 2601565"/>
              <a:gd name="connsiteX294" fmla="*/ 331717 w 998239"/>
              <a:gd name="connsiteY294" fmla="*/ 2042063 h 2601565"/>
              <a:gd name="connsiteX295" fmla="*/ 391204 w 998239"/>
              <a:gd name="connsiteY295" fmla="*/ 1933218 h 2601565"/>
              <a:gd name="connsiteX296" fmla="*/ 390156 w 998239"/>
              <a:gd name="connsiteY296" fmla="*/ 1860349 h 2601565"/>
              <a:gd name="connsiteX297" fmla="*/ 396502 w 998239"/>
              <a:gd name="connsiteY297" fmla="*/ 1818105 h 2601565"/>
              <a:gd name="connsiteX298" fmla="*/ 402330 w 998239"/>
              <a:gd name="connsiteY298" fmla="*/ 1747141 h 2601565"/>
              <a:gd name="connsiteX299" fmla="*/ 412844 w 998239"/>
              <a:gd name="connsiteY299" fmla="*/ 1718578 h 2601565"/>
              <a:gd name="connsiteX300" fmla="*/ 421839 w 998239"/>
              <a:gd name="connsiteY300" fmla="*/ 1686822 h 2601565"/>
              <a:gd name="connsiteX301" fmla="*/ 430327 w 998239"/>
              <a:gd name="connsiteY301" fmla="*/ 1651516 h 2601565"/>
              <a:gd name="connsiteX302" fmla="*/ 438181 w 998239"/>
              <a:gd name="connsiteY302" fmla="*/ 1613906 h 2601565"/>
              <a:gd name="connsiteX303" fmla="*/ 444515 w 998239"/>
              <a:gd name="connsiteY303" fmla="*/ 1573279 h 2601565"/>
              <a:gd name="connsiteX304" fmla="*/ 449329 w 998239"/>
              <a:gd name="connsiteY304" fmla="*/ 1531942 h 2601565"/>
              <a:gd name="connsiteX305" fmla="*/ 454016 w 998239"/>
              <a:gd name="connsiteY305" fmla="*/ 1488654 h 2601565"/>
              <a:gd name="connsiteX306" fmla="*/ 457183 w 998239"/>
              <a:gd name="connsiteY306" fmla="*/ 1444833 h 2601565"/>
              <a:gd name="connsiteX307" fmla="*/ 459843 w 998239"/>
              <a:gd name="connsiteY307" fmla="*/ 1399239 h 2601565"/>
              <a:gd name="connsiteX308" fmla="*/ 459843 w 998239"/>
              <a:gd name="connsiteY308" fmla="*/ 1354354 h 2601565"/>
              <a:gd name="connsiteX309" fmla="*/ 459843 w 998239"/>
              <a:gd name="connsiteY309" fmla="*/ 1310001 h 2601565"/>
              <a:gd name="connsiteX310" fmla="*/ 457183 w 998239"/>
              <a:gd name="connsiteY310" fmla="*/ 1265471 h 2601565"/>
              <a:gd name="connsiteX311" fmla="*/ 453509 w 998239"/>
              <a:gd name="connsiteY311" fmla="*/ 1222715 h 2601565"/>
              <a:gd name="connsiteX312" fmla="*/ 448822 w 998239"/>
              <a:gd name="connsiteY312" fmla="*/ 1181023 h 2601565"/>
              <a:gd name="connsiteX313" fmla="*/ 441854 w 998239"/>
              <a:gd name="connsiteY313" fmla="*/ 1140751 h 2601565"/>
              <a:gd name="connsiteX314" fmla="*/ 432353 w 998239"/>
              <a:gd name="connsiteY314" fmla="*/ 1103318 h 2601565"/>
              <a:gd name="connsiteX315" fmla="*/ 421839 w 998239"/>
              <a:gd name="connsiteY315" fmla="*/ 1067835 h 2601565"/>
              <a:gd name="connsiteX316" fmla="*/ 409170 w 998239"/>
              <a:gd name="connsiteY316" fmla="*/ 1036079 h 2601565"/>
              <a:gd name="connsiteX317" fmla="*/ 405274 w 998239"/>
              <a:gd name="connsiteY317" fmla="*/ 1028382 h 2601565"/>
              <a:gd name="connsiteX318" fmla="*/ 325111 w 998239"/>
              <a:gd name="connsiteY318" fmla="*/ 669960 h 2601565"/>
              <a:gd name="connsiteX319" fmla="*/ 324674 w 998239"/>
              <a:gd name="connsiteY319" fmla="*/ 667064 h 2601565"/>
              <a:gd name="connsiteX320" fmla="*/ 321000 w 998239"/>
              <a:gd name="connsiteY320" fmla="*/ 613131 h 2601565"/>
              <a:gd name="connsiteX321" fmla="*/ 317833 w 998239"/>
              <a:gd name="connsiteY321" fmla="*/ 556715 h 2601565"/>
              <a:gd name="connsiteX322" fmla="*/ 317833 w 998239"/>
              <a:gd name="connsiteY322" fmla="*/ 499057 h 2601565"/>
              <a:gd name="connsiteX323" fmla="*/ 319986 w 998239"/>
              <a:gd name="connsiteY323" fmla="*/ 440866 h 2601565"/>
              <a:gd name="connsiteX324" fmla="*/ 324674 w 998239"/>
              <a:gd name="connsiteY324" fmla="*/ 383208 h 2601565"/>
              <a:gd name="connsiteX325" fmla="*/ 331642 w 998239"/>
              <a:gd name="connsiteY325" fmla="*/ 325726 h 2601565"/>
              <a:gd name="connsiteX326" fmla="*/ 338989 w 998239"/>
              <a:gd name="connsiteY326" fmla="*/ 270197 h 2601565"/>
              <a:gd name="connsiteX327" fmla="*/ 349504 w 998239"/>
              <a:gd name="connsiteY327" fmla="*/ 216264 h 2601565"/>
              <a:gd name="connsiteX328" fmla="*/ 362172 w 998239"/>
              <a:gd name="connsiteY328" fmla="*/ 165524 h 2601565"/>
              <a:gd name="connsiteX329" fmla="*/ 375347 w 998239"/>
              <a:gd name="connsiteY329" fmla="*/ 117446 h 2601565"/>
              <a:gd name="connsiteX330" fmla="*/ 390675 w 998239"/>
              <a:gd name="connsiteY330" fmla="*/ 73980 h 2601565"/>
              <a:gd name="connsiteX331" fmla="*/ 407017 w 998239"/>
              <a:gd name="connsiteY331" fmla="*/ 34418 h 2601565"/>
              <a:gd name="connsiteX332" fmla="*/ 426653 w 998239"/>
              <a:gd name="connsiteY332" fmla="*/ 0 h 2601565"/>
              <a:gd name="connsiteX0" fmla="*/ 426653 w 998239"/>
              <a:gd name="connsiteY0" fmla="*/ 0 h 2601565"/>
              <a:gd name="connsiteX1" fmla="*/ 424499 w 998239"/>
              <a:gd name="connsiteY1" fmla="*/ 8516 h 2601565"/>
              <a:gd name="connsiteX2" fmla="*/ 423485 w 998239"/>
              <a:gd name="connsiteY2" fmla="*/ 14193 h 2601565"/>
              <a:gd name="connsiteX3" fmla="*/ 422345 w 998239"/>
              <a:gd name="connsiteY3" fmla="*/ 17918 h 2601565"/>
              <a:gd name="connsiteX4" fmla="*/ 422345 w 998239"/>
              <a:gd name="connsiteY4" fmla="*/ 20048 h 2601565"/>
              <a:gd name="connsiteX5" fmla="*/ 423485 w 998239"/>
              <a:gd name="connsiteY5" fmla="*/ 21112 h 2601565"/>
              <a:gd name="connsiteX6" fmla="*/ 423485 w 998239"/>
              <a:gd name="connsiteY6" fmla="*/ 22177 h 2601565"/>
              <a:gd name="connsiteX7" fmla="*/ 424499 w 998239"/>
              <a:gd name="connsiteY7" fmla="*/ 22177 h 2601565"/>
              <a:gd name="connsiteX8" fmla="*/ 424499 w 998239"/>
              <a:gd name="connsiteY8" fmla="*/ 23773 h 2601565"/>
              <a:gd name="connsiteX9" fmla="*/ 423485 w 998239"/>
              <a:gd name="connsiteY9" fmla="*/ 26967 h 2601565"/>
              <a:gd name="connsiteX10" fmla="*/ 422345 w 998239"/>
              <a:gd name="connsiteY10" fmla="*/ 31756 h 2601565"/>
              <a:gd name="connsiteX11" fmla="*/ 420825 w 998239"/>
              <a:gd name="connsiteY11" fmla="*/ 39208 h 2601565"/>
              <a:gd name="connsiteX12" fmla="*/ 417658 w 998239"/>
              <a:gd name="connsiteY12" fmla="*/ 49676 h 2601565"/>
              <a:gd name="connsiteX13" fmla="*/ 412844 w 998239"/>
              <a:gd name="connsiteY13" fmla="*/ 64578 h 2601565"/>
              <a:gd name="connsiteX14" fmla="*/ 408157 w 998239"/>
              <a:gd name="connsiteY14" fmla="*/ 82496 h 2601565"/>
              <a:gd name="connsiteX15" fmla="*/ 400683 w 998239"/>
              <a:gd name="connsiteY15" fmla="*/ 105737 h 2601565"/>
              <a:gd name="connsiteX16" fmla="*/ 391815 w 998239"/>
              <a:gd name="connsiteY16" fmla="*/ 133768 h 2601565"/>
              <a:gd name="connsiteX17" fmla="*/ 381174 w 998239"/>
              <a:gd name="connsiteY17" fmla="*/ 177588 h 2601565"/>
              <a:gd name="connsiteX18" fmla="*/ 373826 w 998239"/>
              <a:gd name="connsiteY18" fmla="*/ 224602 h 2601565"/>
              <a:gd name="connsiteX19" fmla="*/ 367999 w 998239"/>
              <a:gd name="connsiteY19" fmla="*/ 272858 h 2601565"/>
              <a:gd name="connsiteX20" fmla="*/ 360145 w 998239"/>
              <a:gd name="connsiteY20" fmla="*/ 324130 h 2601565"/>
              <a:gd name="connsiteX21" fmla="*/ 359005 w 998239"/>
              <a:gd name="connsiteY21" fmla="*/ 335129 h 2601565"/>
              <a:gd name="connsiteX22" fmla="*/ 357484 w 998239"/>
              <a:gd name="connsiteY22" fmla="*/ 351628 h 2601565"/>
              <a:gd name="connsiteX23" fmla="*/ 356344 w 998239"/>
              <a:gd name="connsiteY23" fmla="*/ 369015 h 2601565"/>
              <a:gd name="connsiteX24" fmla="*/ 355331 w 998239"/>
              <a:gd name="connsiteY24" fmla="*/ 387997 h 2601565"/>
              <a:gd name="connsiteX25" fmla="*/ 355331 w 998239"/>
              <a:gd name="connsiteY25" fmla="*/ 407513 h 2601565"/>
              <a:gd name="connsiteX26" fmla="*/ 357484 w 998239"/>
              <a:gd name="connsiteY26" fmla="*/ 425077 h 2601565"/>
              <a:gd name="connsiteX27" fmla="*/ 360145 w 998239"/>
              <a:gd name="connsiteY27" fmla="*/ 440334 h 2601565"/>
              <a:gd name="connsiteX28" fmla="*/ 364832 w 998239"/>
              <a:gd name="connsiteY28" fmla="*/ 450979 h 2601565"/>
              <a:gd name="connsiteX29" fmla="*/ 390168 w 998239"/>
              <a:gd name="connsiteY29" fmla="*/ 448849 h 2601565"/>
              <a:gd name="connsiteX30" fmla="*/ 414997 w 998239"/>
              <a:gd name="connsiteY30" fmla="*/ 440334 h 2601565"/>
              <a:gd name="connsiteX31" fmla="*/ 438687 w 998239"/>
              <a:gd name="connsiteY31" fmla="*/ 426673 h 2601565"/>
              <a:gd name="connsiteX32" fmla="*/ 463010 w 998239"/>
              <a:gd name="connsiteY32" fmla="*/ 407513 h 2601565"/>
              <a:gd name="connsiteX33" fmla="*/ 485179 w 998239"/>
              <a:gd name="connsiteY33" fmla="*/ 385336 h 2601565"/>
              <a:gd name="connsiteX34" fmla="*/ 506842 w 998239"/>
              <a:gd name="connsiteY34" fmla="*/ 358370 h 2601565"/>
              <a:gd name="connsiteX35" fmla="*/ 527364 w 998239"/>
              <a:gd name="connsiteY35" fmla="*/ 329807 h 2601565"/>
              <a:gd name="connsiteX36" fmla="*/ 546367 w 998239"/>
              <a:gd name="connsiteY36" fmla="*/ 299825 h 2601565"/>
              <a:gd name="connsiteX37" fmla="*/ 564862 w 998239"/>
              <a:gd name="connsiteY37" fmla="*/ 268068 h 2601565"/>
              <a:gd name="connsiteX38" fmla="*/ 580697 w 998239"/>
              <a:gd name="connsiteY38" fmla="*/ 235247 h 2601565"/>
              <a:gd name="connsiteX39" fmla="*/ 595519 w 998239"/>
              <a:gd name="connsiteY39" fmla="*/ 203491 h 2601565"/>
              <a:gd name="connsiteX40" fmla="*/ 607680 w 998239"/>
              <a:gd name="connsiteY40" fmla="*/ 172798 h 2601565"/>
              <a:gd name="connsiteX41" fmla="*/ 613508 w 998239"/>
              <a:gd name="connsiteY41" fmla="*/ 172798 h 2601565"/>
              <a:gd name="connsiteX42" fmla="*/ 613508 w 998239"/>
              <a:gd name="connsiteY42" fmla="*/ 175992 h 2601565"/>
              <a:gd name="connsiteX43" fmla="*/ 604006 w 998239"/>
              <a:gd name="connsiteY43" fmla="*/ 206684 h 2601565"/>
              <a:gd name="connsiteX44" fmla="*/ 593365 w 998239"/>
              <a:gd name="connsiteY44" fmla="*/ 238440 h 2601565"/>
              <a:gd name="connsiteX45" fmla="*/ 581837 w 998239"/>
              <a:gd name="connsiteY45" fmla="*/ 269132 h 2601565"/>
              <a:gd name="connsiteX46" fmla="*/ 570183 w 998239"/>
              <a:gd name="connsiteY46" fmla="*/ 298760 h 2601565"/>
              <a:gd name="connsiteX47" fmla="*/ 558021 w 998239"/>
              <a:gd name="connsiteY47" fmla="*/ 327678 h 2601565"/>
              <a:gd name="connsiteX48" fmla="*/ 544339 w 998239"/>
              <a:gd name="connsiteY48" fmla="*/ 354645 h 2601565"/>
              <a:gd name="connsiteX49" fmla="*/ 530025 w 998239"/>
              <a:gd name="connsiteY49" fmla="*/ 380546 h 2601565"/>
              <a:gd name="connsiteX50" fmla="*/ 512669 w 998239"/>
              <a:gd name="connsiteY50" fmla="*/ 404319 h 2601565"/>
              <a:gd name="connsiteX51" fmla="*/ 494680 w 998239"/>
              <a:gd name="connsiteY51" fmla="*/ 427738 h 2601565"/>
              <a:gd name="connsiteX52" fmla="*/ 473524 w 998239"/>
              <a:gd name="connsiteY52" fmla="*/ 446720 h 2601565"/>
              <a:gd name="connsiteX53" fmla="*/ 449329 w 998239"/>
              <a:gd name="connsiteY53" fmla="*/ 464107 h 2601565"/>
              <a:gd name="connsiteX54" fmla="*/ 422345 w 998239"/>
              <a:gd name="connsiteY54" fmla="*/ 479542 h 2601565"/>
              <a:gd name="connsiteX55" fmla="*/ 393842 w 998239"/>
              <a:gd name="connsiteY55" fmla="*/ 491073 h 2601565"/>
              <a:gd name="connsiteX56" fmla="*/ 360145 w 998239"/>
              <a:gd name="connsiteY56" fmla="*/ 499057 h 2601565"/>
              <a:gd name="connsiteX57" fmla="*/ 361158 w 998239"/>
              <a:gd name="connsiteY57" fmla="*/ 554586 h 2601565"/>
              <a:gd name="connsiteX58" fmla="*/ 365845 w 998239"/>
              <a:gd name="connsiteY58" fmla="*/ 607455 h 2601565"/>
              <a:gd name="connsiteX59" fmla="*/ 373826 w 998239"/>
              <a:gd name="connsiteY59" fmla="*/ 657662 h 2601565"/>
              <a:gd name="connsiteX60" fmla="*/ 384341 w 998239"/>
              <a:gd name="connsiteY60" fmla="*/ 705208 h 2601565"/>
              <a:gd name="connsiteX61" fmla="*/ 397516 w 998239"/>
              <a:gd name="connsiteY61" fmla="*/ 750625 h 2601565"/>
              <a:gd name="connsiteX62" fmla="*/ 411831 w 998239"/>
              <a:gd name="connsiteY62" fmla="*/ 794090 h 2601565"/>
              <a:gd name="connsiteX63" fmla="*/ 428172 w 998239"/>
              <a:gd name="connsiteY63" fmla="*/ 835250 h 2601565"/>
              <a:gd name="connsiteX64" fmla="*/ 444515 w 998239"/>
              <a:gd name="connsiteY64" fmla="*/ 875345 h 2601565"/>
              <a:gd name="connsiteX65" fmla="*/ 449329 w 998239"/>
              <a:gd name="connsiteY65" fmla="*/ 884925 h 2601565"/>
              <a:gd name="connsiteX66" fmla="*/ 453509 w 998239"/>
              <a:gd name="connsiteY66" fmla="*/ 896634 h 2601565"/>
              <a:gd name="connsiteX67" fmla="*/ 459336 w 998239"/>
              <a:gd name="connsiteY67" fmla="*/ 909231 h 2601565"/>
              <a:gd name="connsiteX68" fmla="*/ 464657 w 998239"/>
              <a:gd name="connsiteY68" fmla="*/ 922536 h 2601565"/>
              <a:gd name="connsiteX69" fmla="*/ 471498 w 998239"/>
              <a:gd name="connsiteY69" fmla="*/ 935132 h 2601565"/>
              <a:gd name="connsiteX70" fmla="*/ 479352 w 998239"/>
              <a:gd name="connsiteY70" fmla="*/ 945776 h 2601565"/>
              <a:gd name="connsiteX71" fmla="*/ 488853 w 998239"/>
              <a:gd name="connsiteY71" fmla="*/ 955180 h 2601565"/>
              <a:gd name="connsiteX72" fmla="*/ 499494 w 998239"/>
              <a:gd name="connsiteY72" fmla="*/ 962099 h 2601565"/>
              <a:gd name="connsiteX73" fmla="*/ 512163 w 998239"/>
              <a:gd name="connsiteY73" fmla="*/ 964760 h 2601565"/>
              <a:gd name="connsiteX74" fmla="*/ 525338 w 998239"/>
              <a:gd name="connsiteY74" fmla="*/ 964228 h 2601565"/>
              <a:gd name="connsiteX75" fmla="*/ 549027 w 998239"/>
              <a:gd name="connsiteY75" fmla="*/ 956244 h 2601565"/>
              <a:gd name="connsiteX76" fmla="*/ 570183 w 998239"/>
              <a:gd name="connsiteY76" fmla="*/ 943116 h 2601565"/>
              <a:gd name="connsiteX77" fmla="*/ 590705 w 998239"/>
              <a:gd name="connsiteY77" fmla="*/ 926617 h 2601565"/>
              <a:gd name="connsiteX78" fmla="*/ 607680 w 998239"/>
              <a:gd name="connsiteY78" fmla="*/ 907101 h 2601565"/>
              <a:gd name="connsiteX79" fmla="*/ 624022 w 998239"/>
              <a:gd name="connsiteY79" fmla="*/ 885989 h 2601565"/>
              <a:gd name="connsiteX80" fmla="*/ 639350 w 998239"/>
              <a:gd name="connsiteY80" fmla="*/ 863813 h 2601565"/>
              <a:gd name="connsiteX81" fmla="*/ 653032 w 998239"/>
              <a:gd name="connsiteY81" fmla="*/ 842701 h 2601565"/>
              <a:gd name="connsiteX82" fmla="*/ 664687 w 998239"/>
              <a:gd name="connsiteY82" fmla="*/ 822476 h 2601565"/>
              <a:gd name="connsiteX83" fmla="*/ 690530 w 998239"/>
              <a:gd name="connsiteY83" fmla="*/ 776527 h 2601565"/>
              <a:gd name="connsiteX84" fmla="*/ 715359 w 998239"/>
              <a:gd name="connsiteY84" fmla="*/ 724723 h 2601565"/>
              <a:gd name="connsiteX85" fmla="*/ 740189 w 998239"/>
              <a:gd name="connsiteY85" fmla="*/ 668129 h 2601565"/>
              <a:gd name="connsiteX86" fmla="*/ 763372 w 998239"/>
              <a:gd name="connsiteY86" fmla="*/ 606390 h 2601565"/>
              <a:gd name="connsiteX87" fmla="*/ 784528 w 998239"/>
              <a:gd name="connsiteY87" fmla="*/ 541280 h 2601565"/>
              <a:gd name="connsiteX88" fmla="*/ 803530 w 998239"/>
              <a:gd name="connsiteY88" fmla="*/ 472090 h 2601565"/>
              <a:gd name="connsiteX89" fmla="*/ 820886 w 998239"/>
              <a:gd name="connsiteY89" fmla="*/ 399707 h 2601565"/>
              <a:gd name="connsiteX90" fmla="*/ 833553 w 998239"/>
              <a:gd name="connsiteY90" fmla="*/ 324662 h 2601565"/>
              <a:gd name="connsiteX91" fmla="*/ 843055 w 998239"/>
              <a:gd name="connsiteY91" fmla="*/ 247843 h 2601565"/>
              <a:gd name="connsiteX92" fmla="*/ 848882 w 998239"/>
              <a:gd name="connsiteY92" fmla="*/ 169250 h 2601565"/>
              <a:gd name="connsiteX93" fmla="*/ 853569 w 998239"/>
              <a:gd name="connsiteY93" fmla="*/ 172798 h 2601565"/>
              <a:gd name="connsiteX94" fmla="*/ 857370 w 998239"/>
              <a:gd name="connsiteY94" fmla="*/ 181846 h 2601565"/>
              <a:gd name="connsiteX95" fmla="*/ 860537 w 998239"/>
              <a:gd name="connsiteY95" fmla="*/ 195152 h 2601565"/>
              <a:gd name="connsiteX96" fmla="*/ 862057 w 998239"/>
              <a:gd name="connsiteY96" fmla="*/ 212538 h 2601565"/>
              <a:gd name="connsiteX97" fmla="*/ 863070 w 998239"/>
              <a:gd name="connsiteY97" fmla="*/ 232586 h 2601565"/>
              <a:gd name="connsiteX98" fmla="*/ 863070 w 998239"/>
              <a:gd name="connsiteY98" fmla="*/ 255827 h 2601565"/>
              <a:gd name="connsiteX99" fmla="*/ 863070 w 998239"/>
              <a:gd name="connsiteY99" fmla="*/ 280664 h 2601565"/>
              <a:gd name="connsiteX100" fmla="*/ 862057 w 998239"/>
              <a:gd name="connsiteY100" fmla="*/ 307630 h 2601565"/>
              <a:gd name="connsiteX101" fmla="*/ 860537 w 998239"/>
              <a:gd name="connsiteY101" fmla="*/ 335129 h 2601565"/>
              <a:gd name="connsiteX102" fmla="*/ 858383 w 998239"/>
              <a:gd name="connsiteY102" fmla="*/ 363160 h 2601565"/>
              <a:gd name="connsiteX103" fmla="*/ 855216 w 998239"/>
              <a:gd name="connsiteY103" fmla="*/ 391191 h 2601565"/>
              <a:gd name="connsiteX104" fmla="*/ 853569 w 998239"/>
              <a:gd name="connsiteY104" fmla="*/ 418157 h 2601565"/>
              <a:gd name="connsiteX105" fmla="*/ 850402 w 998239"/>
              <a:gd name="connsiteY105" fmla="*/ 442995 h 2601565"/>
              <a:gd name="connsiteX106" fmla="*/ 847869 w 998239"/>
              <a:gd name="connsiteY106" fmla="*/ 466236 h 2601565"/>
              <a:gd name="connsiteX107" fmla="*/ 844701 w 998239"/>
              <a:gd name="connsiteY107" fmla="*/ 486283 h 2601565"/>
              <a:gd name="connsiteX108" fmla="*/ 842041 w 998239"/>
              <a:gd name="connsiteY108" fmla="*/ 502782 h 2601565"/>
              <a:gd name="connsiteX109" fmla="*/ 839888 w 998239"/>
              <a:gd name="connsiteY109" fmla="*/ 515910 h 2601565"/>
              <a:gd name="connsiteX110" fmla="*/ 801883 w 998239"/>
              <a:gd name="connsiteY110" fmla="*/ 666000 h 2601565"/>
              <a:gd name="connsiteX111" fmla="*/ 832540 w 998239"/>
              <a:gd name="connsiteY111" fmla="*/ 662984 h 2601565"/>
              <a:gd name="connsiteX112" fmla="*/ 861044 w 998239"/>
              <a:gd name="connsiteY112" fmla="*/ 655533 h 2601565"/>
              <a:gd name="connsiteX113" fmla="*/ 887900 w 998239"/>
              <a:gd name="connsiteY113" fmla="*/ 644888 h 2601565"/>
              <a:gd name="connsiteX114" fmla="*/ 913743 w 998239"/>
              <a:gd name="connsiteY114" fmla="*/ 631228 h 2601565"/>
              <a:gd name="connsiteX115" fmla="*/ 937052 w 998239"/>
              <a:gd name="connsiteY115" fmla="*/ 615793 h 2601565"/>
              <a:gd name="connsiteX116" fmla="*/ 958081 w 998239"/>
              <a:gd name="connsiteY116" fmla="*/ 598939 h 2601565"/>
              <a:gd name="connsiteX117" fmla="*/ 978224 w 998239"/>
              <a:gd name="connsiteY117" fmla="*/ 581553 h 2601565"/>
              <a:gd name="connsiteX118" fmla="*/ 996719 w 998239"/>
              <a:gd name="connsiteY118" fmla="*/ 565054 h 2601565"/>
              <a:gd name="connsiteX119" fmla="*/ 998239 w 998239"/>
              <a:gd name="connsiteY119" fmla="*/ 573037 h 2601565"/>
              <a:gd name="connsiteX120" fmla="*/ 981391 w 998239"/>
              <a:gd name="connsiteY120" fmla="*/ 598939 h 2601565"/>
              <a:gd name="connsiteX121" fmla="*/ 960742 w 998239"/>
              <a:gd name="connsiteY121" fmla="*/ 623776 h 2601565"/>
              <a:gd name="connsiteX122" fmla="*/ 935912 w 998239"/>
              <a:gd name="connsiteY122" fmla="*/ 645953 h 2601565"/>
              <a:gd name="connsiteX123" fmla="*/ 908042 w 998239"/>
              <a:gd name="connsiteY123" fmla="*/ 666000 h 2601565"/>
              <a:gd name="connsiteX124" fmla="*/ 878399 w 998239"/>
              <a:gd name="connsiteY124" fmla="*/ 684096 h 2601565"/>
              <a:gd name="connsiteX125" fmla="*/ 846728 w 998239"/>
              <a:gd name="connsiteY125" fmla="*/ 699886 h 2601565"/>
              <a:gd name="connsiteX126" fmla="*/ 814044 w 998239"/>
              <a:gd name="connsiteY126" fmla="*/ 712127 h 2601565"/>
              <a:gd name="connsiteX127" fmla="*/ 780728 w 998239"/>
              <a:gd name="connsiteY127" fmla="*/ 720997 h 2601565"/>
              <a:gd name="connsiteX128" fmla="*/ 773886 w 998239"/>
              <a:gd name="connsiteY128" fmla="*/ 742287 h 2601565"/>
              <a:gd name="connsiteX129" fmla="*/ 764385 w 998239"/>
              <a:gd name="connsiteY129" fmla="*/ 767124 h 2601565"/>
              <a:gd name="connsiteX130" fmla="*/ 753871 w 998239"/>
              <a:gd name="connsiteY130" fmla="*/ 793026 h 2601565"/>
              <a:gd name="connsiteX131" fmla="*/ 740189 w 998239"/>
              <a:gd name="connsiteY131" fmla="*/ 821057 h 2601565"/>
              <a:gd name="connsiteX132" fmla="*/ 725874 w 998239"/>
              <a:gd name="connsiteY132" fmla="*/ 850507 h 2601565"/>
              <a:gd name="connsiteX133" fmla="*/ 710546 w 998239"/>
              <a:gd name="connsiteY133" fmla="*/ 879603 h 2601565"/>
              <a:gd name="connsiteX134" fmla="*/ 705253 w 998239"/>
              <a:gd name="connsiteY134" fmla="*/ 888509 h 2601565"/>
              <a:gd name="connsiteX135" fmla="*/ 657504 w 998239"/>
              <a:gd name="connsiteY135" fmla="*/ 965731 h 2601565"/>
              <a:gd name="connsiteX136" fmla="*/ 646192 w 998239"/>
              <a:gd name="connsiteY136" fmla="*/ 981082 h 2601565"/>
              <a:gd name="connsiteX137" fmla="*/ 631877 w 998239"/>
              <a:gd name="connsiteY137" fmla="*/ 1000774 h 2601565"/>
              <a:gd name="connsiteX138" fmla="*/ 618195 w 998239"/>
              <a:gd name="connsiteY138" fmla="*/ 1014967 h 2601565"/>
              <a:gd name="connsiteX139" fmla="*/ 620348 w 998239"/>
              <a:gd name="connsiteY139" fmla="*/ 1025612 h 2601565"/>
              <a:gd name="connsiteX140" fmla="*/ 624022 w 998239"/>
              <a:gd name="connsiteY140" fmla="*/ 1027740 h 2601565"/>
              <a:gd name="connsiteX141" fmla="*/ 609304 w 998239"/>
              <a:gd name="connsiteY141" fmla="*/ 1157153 h 2601565"/>
              <a:gd name="connsiteX142" fmla="*/ 598179 w 998239"/>
              <a:gd name="connsiteY142" fmla="*/ 1179427 h 2601565"/>
              <a:gd name="connsiteX143" fmla="*/ 587538 w 998239"/>
              <a:gd name="connsiteY143" fmla="*/ 1212780 h 2601565"/>
              <a:gd name="connsiteX144" fmla="*/ 579177 w 998239"/>
              <a:gd name="connsiteY144" fmla="*/ 1247552 h 2601565"/>
              <a:gd name="connsiteX145" fmla="*/ 574363 w 998239"/>
              <a:gd name="connsiteY145" fmla="*/ 1283035 h 2601565"/>
              <a:gd name="connsiteX146" fmla="*/ 572336 w 998239"/>
              <a:gd name="connsiteY146" fmla="*/ 1320468 h 2601565"/>
              <a:gd name="connsiteX147" fmla="*/ 571196 w 998239"/>
              <a:gd name="connsiteY147" fmla="*/ 1358079 h 2601565"/>
              <a:gd name="connsiteX148" fmla="*/ 572336 w 998239"/>
              <a:gd name="connsiteY148" fmla="*/ 1395691 h 2601565"/>
              <a:gd name="connsiteX149" fmla="*/ 574363 w 998239"/>
              <a:gd name="connsiteY149" fmla="*/ 1434189 h 2601565"/>
              <a:gd name="connsiteX150" fmla="*/ 577023 w 998239"/>
              <a:gd name="connsiteY150" fmla="*/ 1472331 h 2601565"/>
              <a:gd name="connsiteX151" fmla="*/ 580190 w 998239"/>
              <a:gd name="connsiteY151" fmla="*/ 1509765 h 2601565"/>
              <a:gd name="connsiteX152" fmla="*/ 580697 w 998239"/>
              <a:gd name="connsiteY152" fmla="*/ 1564763 h 2601565"/>
              <a:gd name="connsiteX153" fmla="*/ 578037 w 998239"/>
              <a:gd name="connsiteY153" fmla="*/ 1619760 h 2601565"/>
              <a:gd name="connsiteX154" fmla="*/ 573350 w 998239"/>
              <a:gd name="connsiteY154" fmla="*/ 1672629 h 2601565"/>
              <a:gd name="connsiteX155" fmla="*/ 567522 w 998239"/>
              <a:gd name="connsiteY155" fmla="*/ 1724432 h 2601565"/>
              <a:gd name="connsiteX156" fmla="*/ 564474 w 998239"/>
              <a:gd name="connsiteY156" fmla="*/ 1798067 h 2601565"/>
              <a:gd name="connsiteX157" fmla="*/ 565843 w 998239"/>
              <a:gd name="connsiteY157" fmla="*/ 1798067 h 2601565"/>
              <a:gd name="connsiteX158" fmla="*/ 596167 w 998239"/>
              <a:gd name="connsiteY158" fmla="*/ 2004317 h 2601565"/>
              <a:gd name="connsiteX159" fmla="*/ 614772 w 998239"/>
              <a:gd name="connsiteY159" fmla="*/ 2015335 h 2601565"/>
              <a:gd name="connsiteX160" fmla="*/ 633212 w 998239"/>
              <a:gd name="connsiteY160" fmla="*/ 2026005 h 2601565"/>
              <a:gd name="connsiteX161" fmla="*/ 649037 w 998239"/>
              <a:gd name="connsiteY161" fmla="*/ 2036824 h 2601565"/>
              <a:gd name="connsiteX162" fmla="*/ 682546 w 998239"/>
              <a:gd name="connsiteY162" fmla="*/ 2063750 h 2601565"/>
              <a:gd name="connsiteX163" fmla="*/ 712427 w 998239"/>
              <a:gd name="connsiteY163" fmla="*/ 2092373 h 2601565"/>
              <a:gd name="connsiteX164" fmla="*/ 738220 w 998239"/>
              <a:gd name="connsiteY164" fmla="*/ 2120464 h 2601565"/>
              <a:gd name="connsiteX165" fmla="*/ 761610 w 998239"/>
              <a:gd name="connsiteY165" fmla="*/ 2148686 h 2601565"/>
              <a:gd name="connsiteX166" fmla="*/ 783089 w 998239"/>
              <a:gd name="connsiteY166" fmla="*/ 2177264 h 2601565"/>
              <a:gd name="connsiteX167" fmla="*/ 803347 w 998239"/>
              <a:gd name="connsiteY167" fmla="*/ 2204774 h 2601565"/>
              <a:gd name="connsiteX168" fmla="*/ 821429 w 998239"/>
              <a:gd name="connsiteY168" fmla="*/ 2231393 h 2601565"/>
              <a:gd name="connsiteX169" fmla="*/ 812873 w 998239"/>
              <a:gd name="connsiteY169" fmla="*/ 2236092 h 2601565"/>
              <a:gd name="connsiteX170" fmla="*/ 783805 w 998239"/>
              <a:gd name="connsiteY170" fmla="*/ 2203301 h 2601565"/>
              <a:gd name="connsiteX171" fmla="*/ 753719 w 998239"/>
              <a:gd name="connsiteY171" fmla="*/ 2172059 h 2601565"/>
              <a:gd name="connsiteX172" fmla="*/ 722647 w 998239"/>
              <a:gd name="connsiteY172" fmla="*/ 2142999 h 2601565"/>
              <a:gd name="connsiteX173" fmla="*/ 690330 w 998239"/>
              <a:gd name="connsiteY173" fmla="*/ 2116510 h 2601565"/>
              <a:gd name="connsiteX174" fmla="*/ 655982 w 998239"/>
              <a:gd name="connsiteY174" fmla="*/ 2093118 h 2601565"/>
              <a:gd name="connsiteX175" fmla="*/ 620297 w 998239"/>
              <a:gd name="connsiteY175" fmla="*/ 2072215 h 2601565"/>
              <a:gd name="connsiteX176" fmla="*/ 583862 w 998239"/>
              <a:gd name="connsiteY176" fmla="*/ 2054108 h 2601565"/>
              <a:gd name="connsiteX177" fmla="*/ 545427 w 998239"/>
              <a:gd name="connsiteY177" fmla="*/ 2040553 h 2601565"/>
              <a:gd name="connsiteX178" fmla="*/ 511522 w 998239"/>
              <a:gd name="connsiteY178" fmla="*/ 2221026 h 2601565"/>
              <a:gd name="connsiteX179" fmla="*/ 546020 w 998239"/>
              <a:gd name="connsiteY179" fmla="*/ 2245768 h 2601565"/>
              <a:gd name="connsiteX180" fmla="*/ 576539 w 998239"/>
              <a:gd name="connsiteY180" fmla="*/ 2272514 h 2601565"/>
              <a:gd name="connsiteX181" fmla="*/ 601206 w 998239"/>
              <a:gd name="connsiteY181" fmla="*/ 2299617 h 2601565"/>
              <a:gd name="connsiteX182" fmla="*/ 620912 w 998239"/>
              <a:gd name="connsiteY182" fmla="*/ 2328269 h 2601565"/>
              <a:gd name="connsiteX183" fmla="*/ 635746 w 998239"/>
              <a:gd name="connsiteY183" fmla="*/ 2357733 h 2601565"/>
              <a:gd name="connsiteX184" fmla="*/ 645162 w 998239"/>
              <a:gd name="connsiteY184" fmla="*/ 2386515 h 2601565"/>
              <a:gd name="connsiteX185" fmla="*/ 649446 w 998239"/>
              <a:gd name="connsiteY185" fmla="*/ 2415678 h 2601565"/>
              <a:gd name="connsiteX186" fmla="*/ 648196 w 998239"/>
              <a:gd name="connsiteY186" fmla="*/ 2444260 h 2601565"/>
              <a:gd name="connsiteX187" fmla="*/ 641984 w 998239"/>
              <a:gd name="connsiteY187" fmla="*/ 2470935 h 2601565"/>
              <a:gd name="connsiteX188" fmla="*/ 637257 w 998239"/>
              <a:gd name="connsiteY188" fmla="*/ 2472280 h 2601565"/>
              <a:gd name="connsiteX189" fmla="*/ 635317 w 998239"/>
              <a:gd name="connsiteY189" fmla="*/ 2465092 h 2601565"/>
              <a:gd name="connsiteX190" fmla="*/ 641087 w 998239"/>
              <a:gd name="connsiteY190" fmla="*/ 2449008 h 2601565"/>
              <a:gd name="connsiteX191" fmla="*/ 641384 w 998239"/>
              <a:gd name="connsiteY191" fmla="*/ 2430972 h 2601565"/>
              <a:gd name="connsiteX192" fmla="*/ 639215 w 998239"/>
              <a:gd name="connsiteY192" fmla="*/ 2410982 h 2601565"/>
              <a:gd name="connsiteX193" fmla="*/ 632287 w 998239"/>
              <a:gd name="connsiteY193" fmla="*/ 2390884 h 2601565"/>
              <a:gd name="connsiteX194" fmla="*/ 621944 w 998239"/>
              <a:gd name="connsiteY194" fmla="*/ 2369828 h 2601565"/>
              <a:gd name="connsiteX195" fmla="*/ 609133 w 998239"/>
              <a:gd name="connsiteY195" fmla="*/ 2349453 h 2601565"/>
              <a:gd name="connsiteX196" fmla="*/ 593107 w 998239"/>
              <a:gd name="connsiteY196" fmla="*/ 2329922 h 2601565"/>
              <a:gd name="connsiteX197" fmla="*/ 574242 w 998239"/>
              <a:gd name="connsiteY197" fmla="*/ 2311561 h 2601565"/>
              <a:gd name="connsiteX198" fmla="*/ 554736 w 998239"/>
              <a:gd name="connsiteY198" fmla="*/ 2295077 h 2601565"/>
              <a:gd name="connsiteX199" fmla="*/ 542732 w 998239"/>
              <a:gd name="connsiteY199" fmla="*/ 2286998 h 2601565"/>
              <a:gd name="connsiteX200" fmla="*/ 533341 w 998239"/>
              <a:gd name="connsiteY200" fmla="*/ 2278769 h 2601565"/>
              <a:gd name="connsiteX201" fmla="*/ 523778 w 998239"/>
              <a:gd name="connsiteY201" fmla="*/ 2272829 h 2601565"/>
              <a:gd name="connsiteX202" fmla="*/ 514151 w 998239"/>
              <a:gd name="connsiteY202" fmla="*/ 2267440 h 2601565"/>
              <a:gd name="connsiteX203" fmla="*/ 503656 w 998239"/>
              <a:gd name="connsiteY203" fmla="*/ 2264952 h 2601565"/>
              <a:gd name="connsiteX204" fmla="*/ 491006 w 998239"/>
              <a:gd name="connsiteY204" fmla="*/ 2308954 h 2601565"/>
              <a:gd name="connsiteX205" fmla="*/ 476330 w 998239"/>
              <a:gd name="connsiteY205" fmla="*/ 2349959 h 2601565"/>
              <a:gd name="connsiteX206" fmla="*/ 459509 w 998239"/>
              <a:gd name="connsiteY206" fmla="*/ 2391527 h 2601565"/>
              <a:gd name="connsiteX207" fmla="*/ 439580 w 998239"/>
              <a:gd name="connsiteY207" fmla="*/ 2432199 h 2601565"/>
              <a:gd name="connsiteX208" fmla="*/ 416585 w 998239"/>
              <a:gd name="connsiteY208" fmla="*/ 2475063 h 2601565"/>
              <a:gd name="connsiteX209" fmla="*/ 389961 w 998239"/>
              <a:gd name="connsiteY209" fmla="*/ 2519626 h 2601565"/>
              <a:gd name="connsiteX210" fmla="*/ 384223 w 998239"/>
              <a:gd name="connsiteY210" fmla="*/ 2526793 h 2601565"/>
              <a:gd name="connsiteX211" fmla="*/ 377695 w 998239"/>
              <a:gd name="connsiteY211" fmla="*/ 2537945 h 2601565"/>
              <a:gd name="connsiteX212" fmla="*/ 368996 w 998239"/>
              <a:gd name="connsiteY212" fmla="*/ 2549023 h 2601565"/>
              <a:gd name="connsiteX213" fmla="*/ 360933 w 998239"/>
              <a:gd name="connsiteY213" fmla="*/ 2560863 h 2601565"/>
              <a:gd name="connsiteX214" fmla="*/ 351567 w 998239"/>
              <a:gd name="connsiteY214" fmla="*/ 2573185 h 2601565"/>
              <a:gd name="connsiteX215" fmla="*/ 341532 w 998239"/>
              <a:gd name="connsiteY215" fmla="*/ 2583296 h 2601565"/>
              <a:gd name="connsiteX216" fmla="*/ 331557 w 998239"/>
              <a:gd name="connsiteY216" fmla="*/ 2592037 h 2601565"/>
              <a:gd name="connsiteX217" fmla="*/ 321124 w 998239"/>
              <a:gd name="connsiteY217" fmla="*/ 2598545 h 2601565"/>
              <a:gd name="connsiteX218" fmla="*/ 312044 w 998239"/>
              <a:gd name="connsiteY218" fmla="*/ 2601565 h 2601565"/>
              <a:gd name="connsiteX219" fmla="*/ 309960 w 998239"/>
              <a:gd name="connsiteY219" fmla="*/ 2597301 h 2601565"/>
              <a:gd name="connsiteX220" fmla="*/ 342120 w 998239"/>
              <a:gd name="connsiteY220" fmla="*/ 2563687 h 2601565"/>
              <a:gd name="connsiteX221" fmla="*/ 370336 w 998239"/>
              <a:gd name="connsiteY221" fmla="*/ 2526618 h 2601565"/>
              <a:gd name="connsiteX222" fmla="*/ 394287 w 998239"/>
              <a:gd name="connsiteY222" fmla="*/ 2487031 h 2601565"/>
              <a:gd name="connsiteX223" fmla="*/ 413201 w 998239"/>
              <a:gd name="connsiteY223" fmla="*/ 2447908 h 2601565"/>
              <a:gd name="connsiteX224" fmla="*/ 428806 w 998239"/>
              <a:gd name="connsiteY224" fmla="*/ 2409545 h 2601565"/>
              <a:gd name="connsiteX225" fmla="*/ 435216 w 998239"/>
              <a:gd name="connsiteY225" fmla="*/ 2381215 h 2601565"/>
              <a:gd name="connsiteX226" fmla="*/ 437508 w 998239"/>
              <a:gd name="connsiteY226" fmla="*/ 2382004 h 2601565"/>
              <a:gd name="connsiteX227" fmla="*/ 438204 w 998239"/>
              <a:gd name="connsiteY227" fmla="*/ 2381394 h 2601565"/>
              <a:gd name="connsiteX228" fmla="*/ 438054 w 998239"/>
              <a:gd name="connsiteY228" fmla="*/ 2380044 h 2601565"/>
              <a:gd name="connsiteX229" fmla="*/ 437652 w 998239"/>
              <a:gd name="connsiteY229" fmla="*/ 2379080 h 2601565"/>
              <a:gd name="connsiteX230" fmla="*/ 436750 w 998239"/>
              <a:gd name="connsiteY230" fmla="*/ 2377071 h 2601565"/>
              <a:gd name="connsiteX231" fmla="*/ 437767 w 998239"/>
              <a:gd name="connsiteY231" fmla="*/ 2375523 h 2601565"/>
              <a:gd name="connsiteX232" fmla="*/ 437711 w 998239"/>
              <a:gd name="connsiteY232" fmla="*/ 2374255 h 2601565"/>
              <a:gd name="connsiteX233" fmla="*/ 438004 w 998239"/>
              <a:gd name="connsiteY233" fmla="*/ 2372682 h 2601565"/>
              <a:gd name="connsiteX234" fmla="*/ 437308 w 998239"/>
              <a:gd name="connsiteY234" fmla="*/ 2373292 h 2601565"/>
              <a:gd name="connsiteX235" fmla="*/ 437711 w 998239"/>
              <a:gd name="connsiteY235" fmla="*/ 2374255 h 2601565"/>
              <a:gd name="connsiteX236" fmla="*/ 435216 w 998239"/>
              <a:gd name="connsiteY236" fmla="*/ 2381215 h 2601565"/>
              <a:gd name="connsiteX237" fmla="*/ 419562 w 998239"/>
              <a:gd name="connsiteY237" fmla="*/ 2378474 h 2601565"/>
              <a:gd name="connsiteX238" fmla="*/ 399876 w 998239"/>
              <a:gd name="connsiteY238" fmla="*/ 2379925 h 2601565"/>
              <a:gd name="connsiteX239" fmla="*/ 378919 w 998239"/>
              <a:gd name="connsiteY239" fmla="*/ 2383310 h 2601565"/>
              <a:gd name="connsiteX240" fmla="*/ 355837 w 998239"/>
              <a:gd name="connsiteY240" fmla="*/ 2389713 h 2601565"/>
              <a:gd name="connsiteX241" fmla="*/ 331860 w 998239"/>
              <a:gd name="connsiteY241" fmla="*/ 2398379 h 2601565"/>
              <a:gd name="connsiteX242" fmla="*/ 307564 w 998239"/>
              <a:gd name="connsiteY242" fmla="*/ 2407986 h 2601565"/>
              <a:gd name="connsiteX243" fmla="*/ 283791 w 998239"/>
              <a:gd name="connsiteY243" fmla="*/ 2419271 h 2601565"/>
              <a:gd name="connsiteX244" fmla="*/ 261091 w 998239"/>
              <a:gd name="connsiteY244" fmla="*/ 2430275 h 2601565"/>
              <a:gd name="connsiteX245" fmla="*/ 258707 w 998239"/>
              <a:gd name="connsiteY245" fmla="*/ 2431515 h 2601565"/>
              <a:gd name="connsiteX246" fmla="*/ 264907 w 998239"/>
              <a:gd name="connsiteY246" fmla="*/ 2418233 h 2601565"/>
              <a:gd name="connsiteX247" fmla="*/ 283331 w 998239"/>
              <a:gd name="connsiteY247" fmla="*/ 2403215 h 2601565"/>
              <a:gd name="connsiteX248" fmla="*/ 306269 w 998239"/>
              <a:gd name="connsiteY248" fmla="*/ 2389370 h 2601565"/>
              <a:gd name="connsiteX249" fmla="*/ 330709 w 998239"/>
              <a:gd name="connsiteY249" fmla="*/ 2376839 h 2601565"/>
              <a:gd name="connsiteX250" fmla="*/ 356078 w 998239"/>
              <a:gd name="connsiteY250" fmla="*/ 2366953 h 2601565"/>
              <a:gd name="connsiteX251" fmla="*/ 384546 w 998239"/>
              <a:gd name="connsiteY251" fmla="*/ 2359782 h 2601565"/>
              <a:gd name="connsiteX252" fmla="*/ 448037 w 998239"/>
              <a:gd name="connsiteY252" fmla="*/ 2345291 h 2601565"/>
              <a:gd name="connsiteX253" fmla="*/ 456052 w 998239"/>
              <a:gd name="connsiteY253" fmla="*/ 2295805 h 2601565"/>
              <a:gd name="connsiteX254" fmla="*/ 459891 w 998239"/>
              <a:gd name="connsiteY254" fmla="*/ 2246520 h 2601565"/>
              <a:gd name="connsiteX255" fmla="*/ 459547 w 998239"/>
              <a:gd name="connsiteY255" fmla="*/ 2196621 h 2601565"/>
              <a:gd name="connsiteX256" fmla="*/ 455007 w 998239"/>
              <a:gd name="connsiteY256" fmla="*/ 2147109 h 2601565"/>
              <a:gd name="connsiteX257" fmla="*/ 414605 w 998239"/>
              <a:gd name="connsiteY257" fmla="*/ 1999908 h 2601565"/>
              <a:gd name="connsiteX258" fmla="*/ 392039 w 998239"/>
              <a:gd name="connsiteY258" fmla="*/ 2033339 h 2601565"/>
              <a:gd name="connsiteX259" fmla="*/ 351498 w 998239"/>
              <a:gd name="connsiteY259" fmla="*/ 2087417 h 2601565"/>
              <a:gd name="connsiteX260" fmla="*/ 308424 w 998239"/>
              <a:gd name="connsiteY260" fmla="*/ 2139893 h 2601565"/>
              <a:gd name="connsiteX261" fmla="*/ 266098 w 998239"/>
              <a:gd name="connsiteY261" fmla="*/ 2190203 h 2601565"/>
              <a:gd name="connsiteX262" fmla="*/ 221074 w 998239"/>
              <a:gd name="connsiteY262" fmla="*/ 2236952 h 2601565"/>
              <a:gd name="connsiteX263" fmla="*/ 175500 w 998239"/>
              <a:gd name="connsiteY263" fmla="*/ 2279195 h 2601565"/>
              <a:gd name="connsiteX264" fmla="*/ 130958 w 998239"/>
              <a:gd name="connsiteY264" fmla="*/ 2318489 h 2601565"/>
              <a:gd name="connsiteX265" fmla="*/ 86731 w 998239"/>
              <a:gd name="connsiteY265" fmla="*/ 2351876 h 2601565"/>
              <a:gd name="connsiteX266" fmla="*/ 43708 w 998239"/>
              <a:gd name="connsiteY266" fmla="*/ 2380769 h 2601565"/>
              <a:gd name="connsiteX267" fmla="*/ 0 w 998239"/>
              <a:gd name="connsiteY267" fmla="*/ 2402513 h 2601565"/>
              <a:gd name="connsiteX268" fmla="*/ 7680 w 998239"/>
              <a:gd name="connsiteY268" fmla="*/ 2395440 h 2601565"/>
              <a:gd name="connsiteX269" fmla="*/ 12312 w 998239"/>
              <a:gd name="connsiteY269" fmla="*/ 2390461 h 2601565"/>
              <a:gd name="connsiteX270" fmla="*/ 15901 w 998239"/>
              <a:gd name="connsiteY270" fmla="*/ 2387490 h 2601565"/>
              <a:gd name="connsiteX271" fmla="*/ 17197 w 998239"/>
              <a:gd name="connsiteY271" fmla="*/ 2385386 h 2601565"/>
              <a:gd name="connsiteX272" fmla="*/ 16525 w 998239"/>
              <a:gd name="connsiteY272" fmla="*/ 2383620 h 2601565"/>
              <a:gd name="connsiteX273" fmla="*/ 17174 w 998239"/>
              <a:gd name="connsiteY273" fmla="*/ 2382567 h 2601565"/>
              <a:gd name="connsiteX274" fmla="*/ 15999 w 998239"/>
              <a:gd name="connsiteY274" fmla="*/ 2381933 h 2601565"/>
              <a:gd name="connsiteX275" fmla="*/ 16971 w 998239"/>
              <a:gd name="connsiteY275" fmla="*/ 2380354 h 2601565"/>
              <a:gd name="connsiteX276" fmla="*/ 20090 w 998239"/>
              <a:gd name="connsiteY276" fmla="*/ 2377830 h 2601565"/>
              <a:gd name="connsiteX277" fmla="*/ 24327 w 998239"/>
              <a:gd name="connsiteY277" fmla="*/ 2373807 h 2601565"/>
              <a:gd name="connsiteX278" fmla="*/ 30627 w 998239"/>
              <a:gd name="connsiteY278" fmla="*/ 2367391 h 2601565"/>
              <a:gd name="connsiteX279" fmla="*/ 40670 w 998239"/>
              <a:gd name="connsiteY279" fmla="*/ 2359024 h 2601565"/>
              <a:gd name="connsiteX280" fmla="*/ 55321 w 998239"/>
              <a:gd name="connsiteY280" fmla="*/ 2347300 h 2601565"/>
              <a:gd name="connsiteX281" fmla="*/ 71663 w 998239"/>
              <a:gd name="connsiteY281" fmla="*/ 2332515 h 2601565"/>
              <a:gd name="connsiteX282" fmla="*/ 94475 w 998239"/>
              <a:gd name="connsiteY282" fmla="*/ 2314213 h 2601565"/>
              <a:gd name="connsiteX283" fmla="*/ 121818 w 998239"/>
              <a:gd name="connsiteY283" fmla="*/ 2292046 h 2601565"/>
              <a:gd name="connsiteX284" fmla="*/ 160830 w 998239"/>
              <a:gd name="connsiteY284" fmla="*/ 2255375 h 2601565"/>
              <a:gd name="connsiteX285" fmla="*/ 197971 w 998239"/>
              <a:gd name="connsiteY285" fmla="*/ 2213486 h 2601565"/>
              <a:gd name="connsiteX286" fmla="*/ 234107 w 998239"/>
              <a:gd name="connsiteY286" fmla="*/ 2169419 h 2601565"/>
              <a:gd name="connsiteX287" fmla="*/ 274428 w 998239"/>
              <a:gd name="connsiteY287" fmla="*/ 2123636 h 2601565"/>
              <a:gd name="connsiteX288" fmla="*/ 282447 w 998239"/>
              <a:gd name="connsiteY288" fmla="*/ 2113474 h 2601565"/>
              <a:gd name="connsiteX289" fmla="*/ 294255 w 998239"/>
              <a:gd name="connsiteY289" fmla="*/ 2098111 h 2601565"/>
              <a:gd name="connsiteX290" fmla="*/ 304716 w 998239"/>
              <a:gd name="connsiteY290" fmla="*/ 2083635 h 2601565"/>
              <a:gd name="connsiteX291" fmla="*/ 328894 w 998239"/>
              <a:gd name="connsiteY291" fmla="*/ 2047263 h 2601565"/>
              <a:gd name="connsiteX292" fmla="*/ 330780 w 998239"/>
              <a:gd name="connsiteY292" fmla="*/ 2044202 h 2601565"/>
              <a:gd name="connsiteX293" fmla="*/ 331717 w 998239"/>
              <a:gd name="connsiteY293" fmla="*/ 2042063 h 2601565"/>
              <a:gd name="connsiteX294" fmla="*/ 391204 w 998239"/>
              <a:gd name="connsiteY294" fmla="*/ 1933218 h 2601565"/>
              <a:gd name="connsiteX295" fmla="*/ 390156 w 998239"/>
              <a:gd name="connsiteY295" fmla="*/ 1860349 h 2601565"/>
              <a:gd name="connsiteX296" fmla="*/ 396502 w 998239"/>
              <a:gd name="connsiteY296" fmla="*/ 1818105 h 2601565"/>
              <a:gd name="connsiteX297" fmla="*/ 402330 w 998239"/>
              <a:gd name="connsiteY297" fmla="*/ 1747141 h 2601565"/>
              <a:gd name="connsiteX298" fmla="*/ 412844 w 998239"/>
              <a:gd name="connsiteY298" fmla="*/ 1718578 h 2601565"/>
              <a:gd name="connsiteX299" fmla="*/ 421839 w 998239"/>
              <a:gd name="connsiteY299" fmla="*/ 1686822 h 2601565"/>
              <a:gd name="connsiteX300" fmla="*/ 430327 w 998239"/>
              <a:gd name="connsiteY300" fmla="*/ 1651516 h 2601565"/>
              <a:gd name="connsiteX301" fmla="*/ 438181 w 998239"/>
              <a:gd name="connsiteY301" fmla="*/ 1613906 h 2601565"/>
              <a:gd name="connsiteX302" fmla="*/ 444515 w 998239"/>
              <a:gd name="connsiteY302" fmla="*/ 1573279 h 2601565"/>
              <a:gd name="connsiteX303" fmla="*/ 449329 w 998239"/>
              <a:gd name="connsiteY303" fmla="*/ 1531942 h 2601565"/>
              <a:gd name="connsiteX304" fmla="*/ 454016 w 998239"/>
              <a:gd name="connsiteY304" fmla="*/ 1488654 h 2601565"/>
              <a:gd name="connsiteX305" fmla="*/ 457183 w 998239"/>
              <a:gd name="connsiteY305" fmla="*/ 1444833 h 2601565"/>
              <a:gd name="connsiteX306" fmla="*/ 459843 w 998239"/>
              <a:gd name="connsiteY306" fmla="*/ 1399239 h 2601565"/>
              <a:gd name="connsiteX307" fmla="*/ 459843 w 998239"/>
              <a:gd name="connsiteY307" fmla="*/ 1354354 h 2601565"/>
              <a:gd name="connsiteX308" fmla="*/ 459843 w 998239"/>
              <a:gd name="connsiteY308" fmla="*/ 1310001 h 2601565"/>
              <a:gd name="connsiteX309" fmla="*/ 457183 w 998239"/>
              <a:gd name="connsiteY309" fmla="*/ 1265471 h 2601565"/>
              <a:gd name="connsiteX310" fmla="*/ 453509 w 998239"/>
              <a:gd name="connsiteY310" fmla="*/ 1222715 h 2601565"/>
              <a:gd name="connsiteX311" fmla="*/ 448822 w 998239"/>
              <a:gd name="connsiteY311" fmla="*/ 1181023 h 2601565"/>
              <a:gd name="connsiteX312" fmla="*/ 441854 w 998239"/>
              <a:gd name="connsiteY312" fmla="*/ 1140751 h 2601565"/>
              <a:gd name="connsiteX313" fmla="*/ 432353 w 998239"/>
              <a:gd name="connsiteY313" fmla="*/ 1103318 h 2601565"/>
              <a:gd name="connsiteX314" fmla="*/ 421839 w 998239"/>
              <a:gd name="connsiteY314" fmla="*/ 1067835 h 2601565"/>
              <a:gd name="connsiteX315" fmla="*/ 409170 w 998239"/>
              <a:gd name="connsiteY315" fmla="*/ 1036079 h 2601565"/>
              <a:gd name="connsiteX316" fmla="*/ 405274 w 998239"/>
              <a:gd name="connsiteY316" fmla="*/ 1028382 h 2601565"/>
              <a:gd name="connsiteX317" fmla="*/ 325111 w 998239"/>
              <a:gd name="connsiteY317" fmla="*/ 669960 h 2601565"/>
              <a:gd name="connsiteX318" fmla="*/ 324674 w 998239"/>
              <a:gd name="connsiteY318" fmla="*/ 667064 h 2601565"/>
              <a:gd name="connsiteX319" fmla="*/ 321000 w 998239"/>
              <a:gd name="connsiteY319" fmla="*/ 613131 h 2601565"/>
              <a:gd name="connsiteX320" fmla="*/ 317833 w 998239"/>
              <a:gd name="connsiteY320" fmla="*/ 556715 h 2601565"/>
              <a:gd name="connsiteX321" fmla="*/ 317833 w 998239"/>
              <a:gd name="connsiteY321" fmla="*/ 499057 h 2601565"/>
              <a:gd name="connsiteX322" fmla="*/ 319986 w 998239"/>
              <a:gd name="connsiteY322" fmla="*/ 440866 h 2601565"/>
              <a:gd name="connsiteX323" fmla="*/ 324674 w 998239"/>
              <a:gd name="connsiteY323" fmla="*/ 383208 h 2601565"/>
              <a:gd name="connsiteX324" fmla="*/ 331642 w 998239"/>
              <a:gd name="connsiteY324" fmla="*/ 325726 h 2601565"/>
              <a:gd name="connsiteX325" fmla="*/ 338989 w 998239"/>
              <a:gd name="connsiteY325" fmla="*/ 270197 h 2601565"/>
              <a:gd name="connsiteX326" fmla="*/ 349504 w 998239"/>
              <a:gd name="connsiteY326" fmla="*/ 216264 h 2601565"/>
              <a:gd name="connsiteX327" fmla="*/ 362172 w 998239"/>
              <a:gd name="connsiteY327" fmla="*/ 165524 h 2601565"/>
              <a:gd name="connsiteX328" fmla="*/ 375347 w 998239"/>
              <a:gd name="connsiteY328" fmla="*/ 117446 h 2601565"/>
              <a:gd name="connsiteX329" fmla="*/ 390675 w 998239"/>
              <a:gd name="connsiteY329" fmla="*/ 73980 h 2601565"/>
              <a:gd name="connsiteX330" fmla="*/ 407017 w 998239"/>
              <a:gd name="connsiteY330" fmla="*/ 34418 h 2601565"/>
              <a:gd name="connsiteX331" fmla="*/ 426653 w 998239"/>
              <a:gd name="connsiteY331" fmla="*/ 0 h 2601565"/>
              <a:gd name="connsiteX0" fmla="*/ 609304 w 998239"/>
              <a:gd name="connsiteY0" fmla="*/ 1157153 h 2601565"/>
              <a:gd name="connsiteX1" fmla="*/ 598179 w 998239"/>
              <a:gd name="connsiteY1" fmla="*/ 1179427 h 2601565"/>
              <a:gd name="connsiteX2" fmla="*/ 587538 w 998239"/>
              <a:gd name="connsiteY2" fmla="*/ 1212780 h 2601565"/>
              <a:gd name="connsiteX3" fmla="*/ 579177 w 998239"/>
              <a:gd name="connsiteY3" fmla="*/ 1247552 h 2601565"/>
              <a:gd name="connsiteX4" fmla="*/ 574363 w 998239"/>
              <a:gd name="connsiteY4" fmla="*/ 1283035 h 2601565"/>
              <a:gd name="connsiteX5" fmla="*/ 572336 w 998239"/>
              <a:gd name="connsiteY5" fmla="*/ 1320468 h 2601565"/>
              <a:gd name="connsiteX6" fmla="*/ 571196 w 998239"/>
              <a:gd name="connsiteY6" fmla="*/ 1358079 h 2601565"/>
              <a:gd name="connsiteX7" fmla="*/ 572336 w 998239"/>
              <a:gd name="connsiteY7" fmla="*/ 1395691 h 2601565"/>
              <a:gd name="connsiteX8" fmla="*/ 574363 w 998239"/>
              <a:gd name="connsiteY8" fmla="*/ 1434189 h 2601565"/>
              <a:gd name="connsiteX9" fmla="*/ 577023 w 998239"/>
              <a:gd name="connsiteY9" fmla="*/ 1472331 h 2601565"/>
              <a:gd name="connsiteX10" fmla="*/ 580190 w 998239"/>
              <a:gd name="connsiteY10" fmla="*/ 1509765 h 2601565"/>
              <a:gd name="connsiteX11" fmla="*/ 580697 w 998239"/>
              <a:gd name="connsiteY11" fmla="*/ 1564763 h 2601565"/>
              <a:gd name="connsiteX12" fmla="*/ 578037 w 998239"/>
              <a:gd name="connsiteY12" fmla="*/ 1619760 h 2601565"/>
              <a:gd name="connsiteX13" fmla="*/ 573350 w 998239"/>
              <a:gd name="connsiteY13" fmla="*/ 1672629 h 2601565"/>
              <a:gd name="connsiteX14" fmla="*/ 567522 w 998239"/>
              <a:gd name="connsiteY14" fmla="*/ 1724432 h 2601565"/>
              <a:gd name="connsiteX15" fmla="*/ 564474 w 998239"/>
              <a:gd name="connsiteY15" fmla="*/ 1798067 h 2601565"/>
              <a:gd name="connsiteX16" fmla="*/ 565843 w 998239"/>
              <a:gd name="connsiteY16" fmla="*/ 1798067 h 2601565"/>
              <a:gd name="connsiteX17" fmla="*/ 596167 w 998239"/>
              <a:gd name="connsiteY17" fmla="*/ 2004317 h 2601565"/>
              <a:gd name="connsiteX18" fmla="*/ 614772 w 998239"/>
              <a:gd name="connsiteY18" fmla="*/ 2015335 h 2601565"/>
              <a:gd name="connsiteX19" fmla="*/ 633212 w 998239"/>
              <a:gd name="connsiteY19" fmla="*/ 2026005 h 2601565"/>
              <a:gd name="connsiteX20" fmla="*/ 649037 w 998239"/>
              <a:gd name="connsiteY20" fmla="*/ 2036824 h 2601565"/>
              <a:gd name="connsiteX21" fmla="*/ 682546 w 998239"/>
              <a:gd name="connsiteY21" fmla="*/ 2063750 h 2601565"/>
              <a:gd name="connsiteX22" fmla="*/ 712427 w 998239"/>
              <a:gd name="connsiteY22" fmla="*/ 2092373 h 2601565"/>
              <a:gd name="connsiteX23" fmla="*/ 738220 w 998239"/>
              <a:gd name="connsiteY23" fmla="*/ 2120464 h 2601565"/>
              <a:gd name="connsiteX24" fmla="*/ 761610 w 998239"/>
              <a:gd name="connsiteY24" fmla="*/ 2148686 h 2601565"/>
              <a:gd name="connsiteX25" fmla="*/ 783089 w 998239"/>
              <a:gd name="connsiteY25" fmla="*/ 2177264 h 2601565"/>
              <a:gd name="connsiteX26" fmla="*/ 803347 w 998239"/>
              <a:gd name="connsiteY26" fmla="*/ 2204774 h 2601565"/>
              <a:gd name="connsiteX27" fmla="*/ 821429 w 998239"/>
              <a:gd name="connsiteY27" fmla="*/ 2231393 h 2601565"/>
              <a:gd name="connsiteX28" fmla="*/ 812873 w 998239"/>
              <a:gd name="connsiteY28" fmla="*/ 2236092 h 2601565"/>
              <a:gd name="connsiteX29" fmla="*/ 783805 w 998239"/>
              <a:gd name="connsiteY29" fmla="*/ 2203301 h 2601565"/>
              <a:gd name="connsiteX30" fmla="*/ 753719 w 998239"/>
              <a:gd name="connsiteY30" fmla="*/ 2172059 h 2601565"/>
              <a:gd name="connsiteX31" fmla="*/ 722647 w 998239"/>
              <a:gd name="connsiteY31" fmla="*/ 2142999 h 2601565"/>
              <a:gd name="connsiteX32" fmla="*/ 690330 w 998239"/>
              <a:gd name="connsiteY32" fmla="*/ 2116510 h 2601565"/>
              <a:gd name="connsiteX33" fmla="*/ 655982 w 998239"/>
              <a:gd name="connsiteY33" fmla="*/ 2093118 h 2601565"/>
              <a:gd name="connsiteX34" fmla="*/ 620297 w 998239"/>
              <a:gd name="connsiteY34" fmla="*/ 2072215 h 2601565"/>
              <a:gd name="connsiteX35" fmla="*/ 583862 w 998239"/>
              <a:gd name="connsiteY35" fmla="*/ 2054108 h 2601565"/>
              <a:gd name="connsiteX36" fmla="*/ 545427 w 998239"/>
              <a:gd name="connsiteY36" fmla="*/ 2040553 h 2601565"/>
              <a:gd name="connsiteX37" fmla="*/ 511522 w 998239"/>
              <a:gd name="connsiteY37" fmla="*/ 2221026 h 2601565"/>
              <a:gd name="connsiteX38" fmla="*/ 546020 w 998239"/>
              <a:gd name="connsiteY38" fmla="*/ 2245768 h 2601565"/>
              <a:gd name="connsiteX39" fmla="*/ 576539 w 998239"/>
              <a:gd name="connsiteY39" fmla="*/ 2272514 h 2601565"/>
              <a:gd name="connsiteX40" fmla="*/ 601206 w 998239"/>
              <a:gd name="connsiteY40" fmla="*/ 2299617 h 2601565"/>
              <a:gd name="connsiteX41" fmla="*/ 620912 w 998239"/>
              <a:gd name="connsiteY41" fmla="*/ 2328269 h 2601565"/>
              <a:gd name="connsiteX42" fmla="*/ 635746 w 998239"/>
              <a:gd name="connsiteY42" fmla="*/ 2357733 h 2601565"/>
              <a:gd name="connsiteX43" fmla="*/ 645162 w 998239"/>
              <a:gd name="connsiteY43" fmla="*/ 2386515 h 2601565"/>
              <a:gd name="connsiteX44" fmla="*/ 649446 w 998239"/>
              <a:gd name="connsiteY44" fmla="*/ 2415678 h 2601565"/>
              <a:gd name="connsiteX45" fmla="*/ 648196 w 998239"/>
              <a:gd name="connsiteY45" fmla="*/ 2444260 h 2601565"/>
              <a:gd name="connsiteX46" fmla="*/ 641984 w 998239"/>
              <a:gd name="connsiteY46" fmla="*/ 2470935 h 2601565"/>
              <a:gd name="connsiteX47" fmla="*/ 637257 w 998239"/>
              <a:gd name="connsiteY47" fmla="*/ 2472280 h 2601565"/>
              <a:gd name="connsiteX48" fmla="*/ 635317 w 998239"/>
              <a:gd name="connsiteY48" fmla="*/ 2465092 h 2601565"/>
              <a:gd name="connsiteX49" fmla="*/ 641087 w 998239"/>
              <a:gd name="connsiteY49" fmla="*/ 2449008 h 2601565"/>
              <a:gd name="connsiteX50" fmla="*/ 641384 w 998239"/>
              <a:gd name="connsiteY50" fmla="*/ 2430972 h 2601565"/>
              <a:gd name="connsiteX51" fmla="*/ 639215 w 998239"/>
              <a:gd name="connsiteY51" fmla="*/ 2410982 h 2601565"/>
              <a:gd name="connsiteX52" fmla="*/ 632287 w 998239"/>
              <a:gd name="connsiteY52" fmla="*/ 2390884 h 2601565"/>
              <a:gd name="connsiteX53" fmla="*/ 621944 w 998239"/>
              <a:gd name="connsiteY53" fmla="*/ 2369828 h 2601565"/>
              <a:gd name="connsiteX54" fmla="*/ 609133 w 998239"/>
              <a:gd name="connsiteY54" fmla="*/ 2349453 h 2601565"/>
              <a:gd name="connsiteX55" fmla="*/ 593107 w 998239"/>
              <a:gd name="connsiteY55" fmla="*/ 2329922 h 2601565"/>
              <a:gd name="connsiteX56" fmla="*/ 574242 w 998239"/>
              <a:gd name="connsiteY56" fmla="*/ 2311561 h 2601565"/>
              <a:gd name="connsiteX57" fmla="*/ 554736 w 998239"/>
              <a:gd name="connsiteY57" fmla="*/ 2295077 h 2601565"/>
              <a:gd name="connsiteX58" fmla="*/ 542732 w 998239"/>
              <a:gd name="connsiteY58" fmla="*/ 2286998 h 2601565"/>
              <a:gd name="connsiteX59" fmla="*/ 533341 w 998239"/>
              <a:gd name="connsiteY59" fmla="*/ 2278769 h 2601565"/>
              <a:gd name="connsiteX60" fmla="*/ 523778 w 998239"/>
              <a:gd name="connsiteY60" fmla="*/ 2272829 h 2601565"/>
              <a:gd name="connsiteX61" fmla="*/ 514151 w 998239"/>
              <a:gd name="connsiteY61" fmla="*/ 2267440 h 2601565"/>
              <a:gd name="connsiteX62" fmla="*/ 503656 w 998239"/>
              <a:gd name="connsiteY62" fmla="*/ 2264952 h 2601565"/>
              <a:gd name="connsiteX63" fmla="*/ 491006 w 998239"/>
              <a:gd name="connsiteY63" fmla="*/ 2308954 h 2601565"/>
              <a:gd name="connsiteX64" fmla="*/ 476330 w 998239"/>
              <a:gd name="connsiteY64" fmla="*/ 2349959 h 2601565"/>
              <a:gd name="connsiteX65" fmla="*/ 459509 w 998239"/>
              <a:gd name="connsiteY65" fmla="*/ 2391527 h 2601565"/>
              <a:gd name="connsiteX66" fmla="*/ 439580 w 998239"/>
              <a:gd name="connsiteY66" fmla="*/ 2432199 h 2601565"/>
              <a:gd name="connsiteX67" fmla="*/ 416585 w 998239"/>
              <a:gd name="connsiteY67" fmla="*/ 2475063 h 2601565"/>
              <a:gd name="connsiteX68" fmla="*/ 389961 w 998239"/>
              <a:gd name="connsiteY68" fmla="*/ 2519626 h 2601565"/>
              <a:gd name="connsiteX69" fmla="*/ 384223 w 998239"/>
              <a:gd name="connsiteY69" fmla="*/ 2526793 h 2601565"/>
              <a:gd name="connsiteX70" fmla="*/ 377695 w 998239"/>
              <a:gd name="connsiteY70" fmla="*/ 2537945 h 2601565"/>
              <a:gd name="connsiteX71" fmla="*/ 368996 w 998239"/>
              <a:gd name="connsiteY71" fmla="*/ 2549023 h 2601565"/>
              <a:gd name="connsiteX72" fmla="*/ 360933 w 998239"/>
              <a:gd name="connsiteY72" fmla="*/ 2560863 h 2601565"/>
              <a:gd name="connsiteX73" fmla="*/ 351567 w 998239"/>
              <a:gd name="connsiteY73" fmla="*/ 2573185 h 2601565"/>
              <a:gd name="connsiteX74" fmla="*/ 341532 w 998239"/>
              <a:gd name="connsiteY74" fmla="*/ 2583296 h 2601565"/>
              <a:gd name="connsiteX75" fmla="*/ 331557 w 998239"/>
              <a:gd name="connsiteY75" fmla="*/ 2592037 h 2601565"/>
              <a:gd name="connsiteX76" fmla="*/ 321124 w 998239"/>
              <a:gd name="connsiteY76" fmla="*/ 2598545 h 2601565"/>
              <a:gd name="connsiteX77" fmla="*/ 312044 w 998239"/>
              <a:gd name="connsiteY77" fmla="*/ 2601565 h 2601565"/>
              <a:gd name="connsiteX78" fmla="*/ 309960 w 998239"/>
              <a:gd name="connsiteY78" fmla="*/ 2597301 h 2601565"/>
              <a:gd name="connsiteX79" fmla="*/ 342120 w 998239"/>
              <a:gd name="connsiteY79" fmla="*/ 2563687 h 2601565"/>
              <a:gd name="connsiteX80" fmla="*/ 370336 w 998239"/>
              <a:gd name="connsiteY80" fmla="*/ 2526618 h 2601565"/>
              <a:gd name="connsiteX81" fmla="*/ 394287 w 998239"/>
              <a:gd name="connsiteY81" fmla="*/ 2487031 h 2601565"/>
              <a:gd name="connsiteX82" fmla="*/ 413201 w 998239"/>
              <a:gd name="connsiteY82" fmla="*/ 2447908 h 2601565"/>
              <a:gd name="connsiteX83" fmla="*/ 428806 w 998239"/>
              <a:gd name="connsiteY83" fmla="*/ 2409545 h 2601565"/>
              <a:gd name="connsiteX84" fmla="*/ 435216 w 998239"/>
              <a:gd name="connsiteY84" fmla="*/ 2381215 h 2601565"/>
              <a:gd name="connsiteX85" fmla="*/ 437508 w 998239"/>
              <a:gd name="connsiteY85" fmla="*/ 2382004 h 2601565"/>
              <a:gd name="connsiteX86" fmla="*/ 438204 w 998239"/>
              <a:gd name="connsiteY86" fmla="*/ 2381394 h 2601565"/>
              <a:gd name="connsiteX87" fmla="*/ 438054 w 998239"/>
              <a:gd name="connsiteY87" fmla="*/ 2380044 h 2601565"/>
              <a:gd name="connsiteX88" fmla="*/ 437652 w 998239"/>
              <a:gd name="connsiteY88" fmla="*/ 2379080 h 2601565"/>
              <a:gd name="connsiteX89" fmla="*/ 436750 w 998239"/>
              <a:gd name="connsiteY89" fmla="*/ 2377071 h 2601565"/>
              <a:gd name="connsiteX90" fmla="*/ 437767 w 998239"/>
              <a:gd name="connsiteY90" fmla="*/ 2375523 h 2601565"/>
              <a:gd name="connsiteX91" fmla="*/ 437711 w 998239"/>
              <a:gd name="connsiteY91" fmla="*/ 2374255 h 2601565"/>
              <a:gd name="connsiteX92" fmla="*/ 438004 w 998239"/>
              <a:gd name="connsiteY92" fmla="*/ 2372682 h 2601565"/>
              <a:gd name="connsiteX93" fmla="*/ 437308 w 998239"/>
              <a:gd name="connsiteY93" fmla="*/ 2373292 h 2601565"/>
              <a:gd name="connsiteX94" fmla="*/ 437711 w 998239"/>
              <a:gd name="connsiteY94" fmla="*/ 2374255 h 2601565"/>
              <a:gd name="connsiteX95" fmla="*/ 435216 w 998239"/>
              <a:gd name="connsiteY95" fmla="*/ 2381215 h 2601565"/>
              <a:gd name="connsiteX96" fmla="*/ 419562 w 998239"/>
              <a:gd name="connsiteY96" fmla="*/ 2378474 h 2601565"/>
              <a:gd name="connsiteX97" fmla="*/ 399876 w 998239"/>
              <a:gd name="connsiteY97" fmla="*/ 2379925 h 2601565"/>
              <a:gd name="connsiteX98" fmla="*/ 378919 w 998239"/>
              <a:gd name="connsiteY98" fmla="*/ 2383310 h 2601565"/>
              <a:gd name="connsiteX99" fmla="*/ 355837 w 998239"/>
              <a:gd name="connsiteY99" fmla="*/ 2389713 h 2601565"/>
              <a:gd name="connsiteX100" fmla="*/ 331860 w 998239"/>
              <a:gd name="connsiteY100" fmla="*/ 2398379 h 2601565"/>
              <a:gd name="connsiteX101" fmla="*/ 307564 w 998239"/>
              <a:gd name="connsiteY101" fmla="*/ 2407986 h 2601565"/>
              <a:gd name="connsiteX102" fmla="*/ 283791 w 998239"/>
              <a:gd name="connsiteY102" fmla="*/ 2419271 h 2601565"/>
              <a:gd name="connsiteX103" fmla="*/ 261091 w 998239"/>
              <a:gd name="connsiteY103" fmla="*/ 2430275 h 2601565"/>
              <a:gd name="connsiteX104" fmla="*/ 258707 w 998239"/>
              <a:gd name="connsiteY104" fmla="*/ 2431515 h 2601565"/>
              <a:gd name="connsiteX105" fmla="*/ 264907 w 998239"/>
              <a:gd name="connsiteY105" fmla="*/ 2418233 h 2601565"/>
              <a:gd name="connsiteX106" fmla="*/ 283331 w 998239"/>
              <a:gd name="connsiteY106" fmla="*/ 2403215 h 2601565"/>
              <a:gd name="connsiteX107" fmla="*/ 306269 w 998239"/>
              <a:gd name="connsiteY107" fmla="*/ 2389370 h 2601565"/>
              <a:gd name="connsiteX108" fmla="*/ 330709 w 998239"/>
              <a:gd name="connsiteY108" fmla="*/ 2376839 h 2601565"/>
              <a:gd name="connsiteX109" fmla="*/ 356078 w 998239"/>
              <a:gd name="connsiteY109" fmla="*/ 2366953 h 2601565"/>
              <a:gd name="connsiteX110" fmla="*/ 384546 w 998239"/>
              <a:gd name="connsiteY110" fmla="*/ 2359782 h 2601565"/>
              <a:gd name="connsiteX111" fmla="*/ 448037 w 998239"/>
              <a:gd name="connsiteY111" fmla="*/ 2345291 h 2601565"/>
              <a:gd name="connsiteX112" fmla="*/ 456052 w 998239"/>
              <a:gd name="connsiteY112" fmla="*/ 2295805 h 2601565"/>
              <a:gd name="connsiteX113" fmla="*/ 459891 w 998239"/>
              <a:gd name="connsiteY113" fmla="*/ 2246520 h 2601565"/>
              <a:gd name="connsiteX114" fmla="*/ 459547 w 998239"/>
              <a:gd name="connsiteY114" fmla="*/ 2196621 h 2601565"/>
              <a:gd name="connsiteX115" fmla="*/ 455007 w 998239"/>
              <a:gd name="connsiteY115" fmla="*/ 2147109 h 2601565"/>
              <a:gd name="connsiteX116" fmla="*/ 414605 w 998239"/>
              <a:gd name="connsiteY116" fmla="*/ 1999908 h 2601565"/>
              <a:gd name="connsiteX117" fmla="*/ 392039 w 998239"/>
              <a:gd name="connsiteY117" fmla="*/ 2033339 h 2601565"/>
              <a:gd name="connsiteX118" fmla="*/ 351498 w 998239"/>
              <a:gd name="connsiteY118" fmla="*/ 2087417 h 2601565"/>
              <a:gd name="connsiteX119" fmla="*/ 308424 w 998239"/>
              <a:gd name="connsiteY119" fmla="*/ 2139893 h 2601565"/>
              <a:gd name="connsiteX120" fmla="*/ 266098 w 998239"/>
              <a:gd name="connsiteY120" fmla="*/ 2190203 h 2601565"/>
              <a:gd name="connsiteX121" fmla="*/ 221074 w 998239"/>
              <a:gd name="connsiteY121" fmla="*/ 2236952 h 2601565"/>
              <a:gd name="connsiteX122" fmla="*/ 175500 w 998239"/>
              <a:gd name="connsiteY122" fmla="*/ 2279195 h 2601565"/>
              <a:gd name="connsiteX123" fmla="*/ 130958 w 998239"/>
              <a:gd name="connsiteY123" fmla="*/ 2318489 h 2601565"/>
              <a:gd name="connsiteX124" fmla="*/ 86731 w 998239"/>
              <a:gd name="connsiteY124" fmla="*/ 2351876 h 2601565"/>
              <a:gd name="connsiteX125" fmla="*/ 43708 w 998239"/>
              <a:gd name="connsiteY125" fmla="*/ 2380769 h 2601565"/>
              <a:gd name="connsiteX126" fmla="*/ 0 w 998239"/>
              <a:gd name="connsiteY126" fmla="*/ 2402513 h 2601565"/>
              <a:gd name="connsiteX127" fmla="*/ 7680 w 998239"/>
              <a:gd name="connsiteY127" fmla="*/ 2395440 h 2601565"/>
              <a:gd name="connsiteX128" fmla="*/ 12312 w 998239"/>
              <a:gd name="connsiteY128" fmla="*/ 2390461 h 2601565"/>
              <a:gd name="connsiteX129" fmla="*/ 15901 w 998239"/>
              <a:gd name="connsiteY129" fmla="*/ 2387490 h 2601565"/>
              <a:gd name="connsiteX130" fmla="*/ 17197 w 998239"/>
              <a:gd name="connsiteY130" fmla="*/ 2385386 h 2601565"/>
              <a:gd name="connsiteX131" fmla="*/ 16525 w 998239"/>
              <a:gd name="connsiteY131" fmla="*/ 2383620 h 2601565"/>
              <a:gd name="connsiteX132" fmla="*/ 17174 w 998239"/>
              <a:gd name="connsiteY132" fmla="*/ 2382567 h 2601565"/>
              <a:gd name="connsiteX133" fmla="*/ 15999 w 998239"/>
              <a:gd name="connsiteY133" fmla="*/ 2381933 h 2601565"/>
              <a:gd name="connsiteX134" fmla="*/ 16971 w 998239"/>
              <a:gd name="connsiteY134" fmla="*/ 2380354 h 2601565"/>
              <a:gd name="connsiteX135" fmla="*/ 20090 w 998239"/>
              <a:gd name="connsiteY135" fmla="*/ 2377830 h 2601565"/>
              <a:gd name="connsiteX136" fmla="*/ 24327 w 998239"/>
              <a:gd name="connsiteY136" fmla="*/ 2373807 h 2601565"/>
              <a:gd name="connsiteX137" fmla="*/ 30627 w 998239"/>
              <a:gd name="connsiteY137" fmla="*/ 2367391 h 2601565"/>
              <a:gd name="connsiteX138" fmla="*/ 40670 w 998239"/>
              <a:gd name="connsiteY138" fmla="*/ 2359024 h 2601565"/>
              <a:gd name="connsiteX139" fmla="*/ 55321 w 998239"/>
              <a:gd name="connsiteY139" fmla="*/ 2347300 h 2601565"/>
              <a:gd name="connsiteX140" fmla="*/ 71663 w 998239"/>
              <a:gd name="connsiteY140" fmla="*/ 2332515 h 2601565"/>
              <a:gd name="connsiteX141" fmla="*/ 94475 w 998239"/>
              <a:gd name="connsiteY141" fmla="*/ 2314213 h 2601565"/>
              <a:gd name="connsiteX142" fmla="*/ 121818 w 998239"/>
              <a:gd name="connsiteY142" fmla="*/ 2292046 h 2601565"/>
              <a:gd name="connsiteX143" fmla="*/ 160830 w 998239"/>
              <a:gd name="connsiteY143" fmla="*/ 2255375 h 2601565"/>
              <a:gd name="connsiteX144" fmla="*/ 197971 w 998239"/>
              <a:gd name="connsiteY144" fmla="*/ 2213486 h 2601565"/>
              <a:gd name="connsiteX145" fmla="*/ 234107 w 998239"/>
              <a:gd name="connsiteY145" fmla="*/ 2169419 h 2601565"/>
              <a:gd name="connsiteX146" fmla="*/ 274428 w 998239"/>
              <a:gd name="connsiteY146" fmla="*/ 2123636 h 2601565"/>
              <a:gd name="connsiteX147" fmla="*/ 282447 w 998239"/>
              <a:gd name="connsiteY147" fmla="*/ 2113474 h 2601565"/>
              <a:gd name="connsiteX148" fmla="*/ 294255 w 998239"/>
              <a:gd name="connsiteY148" fmla="*/ 2098111 h 2601565"/>
              <a:gd name="connsiteX149" fmla="*/ 304716 w 998239"/>
              <a:gd name="connsiteY149" fmla="*/ 2083635 h 2601565"/>
              <a:gd name="connsiteX150" fmla="*/ 328894 w 998239"/>
              <a:gd name="connsiteY150" fmla="*/ 2047263 h 2601565"/>
              <a:gd name="connsiteX151" fmla="*/ 330780 w 998239"/>
              <a:gd name="connsiteY151" fmla="*/ 2044202 h 2601565"/>
              <a:gd name="connsiteX152" fmla="*/ 331717 w 998239"/>
              <a:gd name="connsiteY152" fmla="*/ 2042063 h 2601565"/>
              <a:gd name="connsiteX153" fmla="*/ 391204 w 998239"/>
              <a:gd name="connsiteY153" fmla="*/ 1933218 h 2601565"/>
              <a:gd name="connsiteX154" fmla="*/ 390156 w 998239"/>
              <a:gd name="connsiteY154" fmla="*/ 1860349 h 2601565"/>
              <a:gd name="connsiteX155" fmla="*/ 396502 w 998239"/>
              <a:gd name="connsiteY155" fmla="*/ 1818105 h 2601565"/>
              <a:gd name="connsiteX156" fmla="*/ 402330 w 998239"/>
              <a:gd name="connsiteY156" fmla="*/ 1747141 h 2601565"/>
              <a:gd name="connsiteX157" fmla="*/ 412844 w 998239"/>
              <a:gd name="connsiteY157" fmla="*/ 1718578 h 2601565"/>
              <a:gd name="connsiteX158" fmla="*/ 421839 w 998239"/>
              <a:gd name="connsiteY158" fmla="*/ 1686822 h 2601565"/>
              <a:gd name="connsiteX159" fmla="*/ 430327 w 998239"/>
              <a:gd name="connsiteY159" fmla="*/ 1651516 h 2601565"/>
              <a:gd name="connsiteX160" fmla="*/ 438181 w 998239"/>
              <a:gd name="connsiteY160" fmla="*/ 1613906 h 2601565"/>
              <a:gd name="connsiteX161" fmla="*/ 444515 w 998239"/>
              <a:gd name="connsiteY161" fmla="*/ 1573279 h 2601565"/>
              <a:gd name="connsiteX162" fmla="*/ 449329 w 998239"/>
              <a:gd name="connsiteY162" fmla="*/ 1531942 h 2601565"/>
              <a:gd name="connsiteX163" fmla="*/ 454016 w 998239"/>
              <a:gd name="connsiteY163" fmla="*/ 1488654 h 2601565"/>
              <a:gd name="connsiteX164" fmla="*/ 457183 w 998239"/>
              <a:gd name="connsiteY164" fmla="*/ 1444833 h 2601565"/>
              <a:gd name="connsiteX165" fmla="*/ 459843 w 998239"/>
              <a:gd name="connsiteY165" fmla="*/ 1399239 h 2601565"/>
              <a:gd name="connsiteX166" fmla="*/ 459843 w 998239"/>
              <a:gd name="connsiteY166" fmla="*/ 1354354 h 2601565"/>
              <a:gd name="connsiteX167" fmla="*/ 459843 w 998239"/>
              <a:gd name="connsiteY167" fmla="*/ 1310001 h 2601565"/>
              <a:gd name="connsiteX168" fmla="*/ 457183 w 998239"/>
              <a:gd name="connsiteY168" fmla="*/ 1265471 h 2601565"/>
              <a:gd name="connsiteX169" fmla="*/ 453509 w 998239"/>
              <a:gd name="connsiteY169" fmla="*/ 1222715 h 2601565"/>
              <a:gd name="connsiteX170" fmla="*/ 448822 w 998239"/>
              <a:gd name="connsiteY170" fmla="*/ 1181023 h 2601565"/>
              <a:gd name="connsiteX171" fmla="*/ 441854 w 998239"/>
              <a:gd name="connsiteY171" fmla="*/ 1140751 h 2601565"/>
              <a:gd name="connsiteX172" fmla="*/ 432353 w 998239"/>
              <a:gd name="connsiteY172" fmla="*/ 1103318 h 2601565"/>
              <a:gd name="connsiteX173" fmla="*/ 421839 w 998239"/>
              <a:gd name="connsiteY173" fmla="*/ 1067835 h 2601565"/>
              <a:gd name="connsiteX174" fmla="*/ 409170 w 998239"/>
              <a:gd name="connsiteY174" fmla="*/ 1036079 h 2601565"/>
              <a:gd name="connsiteX175" fmla="*/ 405274 w 998239"/>
              <a:gd name="connsiteY175" fmla="*/ 1028382 h 2601565"/>
              <a:gd name="connsiteX176" fmla="*/ 325111 w 998239"/>
              <a:gd name="connsiteY176" fmla="*/ 669960 h 2601565"/>
              <a:gd name="connsiteX177" fmla="*/ 324674 w 998239"/>
              <a:gd name="connsiteY177" fmla="*/ 667064 h 2601565"/>
              <a:gd name="connsiteX178" fmla="*/ 321000 w 998239"/>
              <a:gd name="connsiteY178" fmla="*/ 613131 h 2601565"/>
              <a:gd name="connsiteX179" fmla="*/ 317833 w 998239"/>
              <a:gd name="connsiteY179" fmla="*/ 556715 h 2601565"/>
              <a:gd name="connsiteX180" fmla="*/ 317833 w 998239"/>
              <a:gd name="connsiteY180" fmla="*/ 499057 h 2601565"/>
              <a:gd name="connsiteX181" fmla="*/ 319986 w 998239"/>
              <a:gd name="connsiteY181" fmla="*/ 440866 h 2601565"/>
              <a:gd name="connsiteX182" fmla="*/ 324674 w 998239"/>
              <a:gd name="connsiteY182" fmla="*/ 383208 h 2601565"/>
              <a:gd name="connsiteX183" fmla="*/ 331642 w 998239"/>
              <a:gd name="connsiteY183" fmla="*/ 325726 h 2601565"/>
              <a:gd name="connsiteX184" fmla="*/ 338989 w 998239"/>
              <a:gd name="connsiteY184" fmla="*/ 270197 h 2601565"/>
              <a:gd name="connsiteX185" fmla="*/ 349504 w 998239"/>
              <a:gd name="connsiteY185" fmla="*/ 216264 h 2601565"/>
              <a:gd name="connsiteX186" fmla="*/ 362172 w 998239"/>
              <a:gd name="connsiteY186" fmla="*/ 165524 h 2601565"/>
              <a:gd name="connsiteX187" fmla="*/ 375347 w 998239"/>
              <a:gd name="connsiteY187" fmla="*/ 117446 h 2601565"/>
              <a:gd name="connsiteX188" fmla="*/ 390675 w 998239"/>
              <a:gd name="connsiteY188" fmla="*/ 73980 h 2601565"/>
              <a:gd name="connsiteX189" fmla="*/ 407017 w 998239"/>
              <a:gd name="connsiteY189" fmla="*/ 34418 h 2601565"/>
              <a:gd name="connsiteX190" fmla="*/ 426653 w 998239"/>
              <a:gd name="connsiteY190" fmla="*/ 0 h 2601565"/>
              <a:gd name="connsiteX191" fmla="*/ 424499 w 998239"/>
              <a:gd name="connsiteY191" fmla="*/ 8516 h 2601565"/>
              <a:gd name="connsiteX192" fmla="*/ 423485 w 998239"/>
              <a:gd name="connsiteY192" fmla="*/ 14193 h 2601565"/>
              <a:gd name="connsiteX193" fmla="*/ 422345 w 998239"/>
              <a:gd name="connsiteY193" fmla="*/ 17918 h 2601565"/>
              <a:gd name="connsiteX194" fmla="*/ 422345 w 998239"/>
              <a:gd name="connsiteY194" fmla="*/ 20048 h 2601565"/>
              <a:gd name="connsiteX195" fmla="*/ 423485 w 998239"/>
              <a:gd name="connsiteY195" fmla="*/ 21112 h 2601565"/>
              <a:gd name="connsiteX196" fmla="*/ 423485 w 998239"/>
              <a:gd name="connsiteY196" fmla="*/ 22177 h 2601565"/>
              <a:gd name="connsiteX197" fmla="*/ 424499 w 998239"/>
              <a:gd name="connsiteY197" fmla="*/ 22177 h 2601565"/>
              <a:gd name="connsiteX198" fmla="*/ 424499 w 998239"/>
              <a:gd name="connsiteY198" fmla="*/ 23773 h 2601565"/>
              <a:gd name="connsiteX199" fmla="*/ 423485 w 998239"/>
              <a:gd name="connsiteY199" fmla="*/ 26967 h 2601565"/>
              <a:gd name="connsiteX200" fmla="*/ 422345 w 998239"/>
              <a:gd name="connsiteY200" fmla="*/ 31756 h 2601565"/>
              <a:gd name="connsiteX201" fmla="*/ 420825 w 998239"/>
              <a:gd name="connsiteY201" fmla="*/ 39208 h 2601565"/>
              <a:gd name="connsiteX202" fmla="*/ 417658 w 998239"/>
              <a:gd name="connsiteY202" fmla="*/ 49676 h 2601565"/>
              <a:gd name="connsiteX203" fmla="*/ 412844 w 998239"/>
              <a:gd name="connsiteY203" fmla="*/ 64578 h 2601565"/>
              <a:gd name="connsiteX204" fmla="*/ 408157 w 998239"/>
              <a:gd name="connsiteY204" fmla="*/ 82496 h 2601565"/>
              <a:gd name="connsiteX205" fmla="*/ 400683 w 998239"/>
              <a:gd name="connsiteY205" fmla="*/ 105737 h 2601565"/>
              <a:gd name="connsiteX206" fmla="*/ 391815 w 998239"/>
              <a:gd name="connsiteY206" fmla="*/ 133768 h 2601565"/>
              <a:gd name="connsiteX207" fmla="*/ 381174 w 998239"/>
              <a:gd name="connsiteY207" fmla="*/ 177588 h 2601565"/>
              <a:gd name="connsiteX208" fmla="*/ 373826 w 998239"/>
              <a:gd name="connsiteY208" fmla="*/ 224602 h 2601565"/>
              <a:gd name="connsiteX209" fmla="*/ 367999 w 998239"/>
              <a:gd name="connsiteY209" fmla="*/ 272858 h 2601565"/>
              <a:gd name="connsiteX210" fmla="*/ 360145 w 998239"/>
              <a:gd name="connsiteY210" fmla="*/ 324130 h 2601565"/>
              <a:gd name="connsiteX211" fmla="*/ 359005 w 998239"/>
              <a:gd name="connsiteY211" fmla="*/ 335129 h 2601565"/>
              <a:gd name="connsiteX212" fmla="*/ 357484 w 998239"/>
              <a:gd name="connsiteY212" fmla="*/ 351628 h 2601565"/>
              <a:gd name="connsiteX213" fmla="*/ 356344 w 998239"/>
              <a:gd name="connsiteY213" fmla="*/ 369015 h 2601565"/>
              <a:gd name="connsiteX214" fmla="*/ 355331 w 998239"/>
              <a:gd name="connsiteY214" fmla="*/ 387997 h 2601565"/>
              <a:gd name="connsiteX215" fmla="*/ 355331 w 998239"/>
              <a:gd name="connsiteY215" fmla="*/ 407513 h 2601565"/>
              <a:gd name="connsiteX216" fmla="*/ 357484 w 998239"/>
              <a:gd name="connsiteY216" fmla="*/ 425077 h 2601565"/>
              <a:gd name="connsiteX217" fmla="*/ 360145 w 998239"/>
              <a:gd name="connsiteY217" fmla="*/ 440334 h 2601565"/>
              <a:gd name="connsiteX218" fmla="*/ 364832 w 998239"/>
              <a:gd name="connsiteY218" fmla="*/ 450979 h 2601565"/>
              <a:gd name="connsiteX219" fmla="*/ 390168 w 998239"/>
              <a:gd name="connsiteY219" fmla="*/ 448849 h 2601565"/>
              <a:gd name="connsiteX220" fmla="*/ 414997 w 998239"/>
              <a:gd name="connsiteY220" fmla="*/ 440334 h 2601565"/>
              <a:gd name="connsiteX221" fmla="*/ 438687 w 998239"/>
              <a:gd name="connsiteY221" fmla="*/ 426673 h 2601565"/>
              <a:gd name="connsiteX222" fmla="*/ 463010 w 998239"/>
              <a:gd name="connsiteY222" fmla="*/ 407513 h 2601565"/>
              <a:gd name="connsiteX223" fmla="*/ 485179 w 998239"/>
              <a:gd name="connsiteY223" fmla="*/ 385336 h 2601565"/>
              <a:gd name="connsiteX224" fmla="*/ 506842 w 998239"/>
              <a:gd name="connsiteY224" fmla="*/ 358370 h 2601565"/>
              <a:gd name="connsiteX225" fmla="*/ 527364 w 998239"/>
              <a:gd name="connsiteY225" fmla="*/ 329807 h 2601565"/>
              <a:gd name="connsiteX226" fmla="*/ 546367 w 998239"/>
              <a:gd name="connsiteY226" fmla="*/ 299825 h 2601565"/>
              <a:gd name="connsiteX227" fmla="*/ 564862 w 998239"/>
              <a:gd name="connsiteY227" fmla="*/ 268068 h 2601565"/>
              <a:gd name="connsiteX228" fmla="*/ 580697 w 998239"/>
              <a:gd name="connsiteY228" fmla="*/ 235247 h 2601565"/>
              <a:gd name="connsiteX229" fmla="*/ 595519 w 998239"/>
              <a:gd name="connsiteY229" fmla="*/ 203491 h 2601565"/>
              <a:gd name="connsiteX230" fmla="*/ 607680 w 998239"/>
              <a:gd name="connsiteY230" fmla="*/ 172798 h 2601565"/>
              <a:gd name="connsiteX231" fmla="*/ 613508 w 998239"/>
              <a:gd name="connsiteY231" fmla="*/ 172798 h 2601565"/>
              <a:gd name="connsiteX232" fmla="*/ 613508 w 998239"/>
              <a:gd name="connsiteY232" fmla="*/ 175992 h 2601565"/>
              <a:gd name="connsiteX233" fmla="*/ 604006 w 998239"/>
              <a:gd name="connsiteY233" fmla="*/ 206684 h 2601565"/>
              <a:gd name="connsiteX234" fmla="*/ 593365 w 998239"/>
              <a:gd name="connsiteY234" fmla="*/ 238440 h 2601565"/>
              <a:gd name="connsiteX235" fmla="*/ 581837 w 998239"/>
              <a:gd name="connsiteY235" fmla="*/ 269132 h 2601565"/>
              <a:gd name="connsiteX236" fmla="*/ 570183 w 998239"/>
              <a:gd name="connsiteY236" fmla="*/ 298760 h 2601565"/>
              <a:gd name="connsiteX237" fmla="*/ 558021 w 998239"/>
              <a:gd name="connsiteY237" fmla="*/ 327678 h 2601565"/>
              <a:gd name="connsiteX238" fmla="*/ 544339 w 998239"/>
              <a:gd name="connsiteY238" fmla="*/ 354645 h 2601565"/>
              <a:gd name="connsiteX239" fmla="*/ 530025 w 998239"/>
              <a:gd name="connsiteY239" fmla="*/ 380546 h 2601565"/>
              <a:gd name="connsiteX240" fmla="*/ 512669 w 998239"/>
              <a:gd name="connsiteY240" fmla="*/ 404319 h 2601565"/>
              <a:gd name="connsiteX241" fmla="*/ 494680 w 998239"/>
              <a:gd name="connsiteY241" fmla="*/ 427738 h 2601565"/>
              <a:gd name="connsiteX242" fmla="*/ 473524 w 998239"/>
              <a:gd name="connsiteY242" fmla="*/ 446720 h 2601565"/>
              <a:gd name="connsiteX243" fmla="*/ 449329 w 998239"/>
              <a:gd name="connsiteY243" fmla="*/ 464107 h 2601565"/>
              <a:gd name="connsiteX244" fmla="*/ 422345 w 998239"/>
              <a:gd name="connsiteY244" fmla="*/ 479542 h 2601565"/>
              <a:gd name="connsiteX245" fmla="*/ 393842 w 998239"/>
              <a:gd name="connsiteY245" fmla="*/ 491073 h 2601565"/>
              <a:gd name="connsiteX246" fmla="*/ 360145 w 998239"/>
              <a:gd name="connsiteY246" fmla="*/ 499057 h 2601565"/>
              <a:gd name="connsiteX247" fmla="*/ 361158 w 998239"/>
              <a:gd name="connsiteY247" fmla="*/ 554586 h 2601565"/>
              <a:gd name="connsiteX248" fmla="*/ 365845 w 998239"/>
              <a:gd name="connsiteY248" fmla="*/ 607455 h 2601565"/>
              <a:gd name="connsiteX249" fmla="*/ 373826 w 998239"/>
              <a:gd name="connsiteY249" fmla="*/ 657662 h 2601565"/>
              <a:gd name="connsiteX250" fmla="*/ 384341 w 998239"/>
              <a:gd name="connsiteY250" fmla="*/ 705208 h 2601565"/>
              <a:gd name="connsiteX251" fmla="*/ 397516 w 998239"/>
              <a:gd name="connsiteY251" fmla="*/ 750625 h 2601565"/>
              <a:gd name="connsiteX252" fmla="*/ 411831 w 998239"/>
              <a:gd name="connsiteY252" fmla="*/ 794090 h 2601565"/>
              <a:gd name="connsiteX253" fmla="*/ 428172 w 998239"/>
              <a:gd name="connsiteY253" fmla="*/ 835250 h 2601565"/>
              <a:gd name="connsiteX254" fmla="*/ 444515 w 998239"/>
              <a:gd name="connsiteY254" fmla="*/ 875345 h 2601565"/>
              <a:gd name="connsiteX255" fmla="*/ 449329 w 998239"/>
              <a:gd name="connsiteY255" fmla="*/ 884925 h 2601565"/>
              <a:gd name="connsiteX256" fmla="*/ 453509 w 998239"/>
              <a:gd name="connsiteY256" fmla="*/ 896634 h 2601565"/>
              <a:gd name="connsiteX257" fmla="*/ 459336 w 998239"/>
              <a:gd name="connsiteY257" fmla="*/ 909231 h 2601565"/>
              <a:gd name="connsiteX258" fmla="*/ 464657 w 998239"/>
              <a:gd name="connsiteY258" fmla="*/ 922536 h 2601565"/>
              <a:gd name="connsiteX259" fmla="*/ 471498 w 998239"/>
              <a:gd name="connsiteY259" fmla="*/ 935132 h 2601565"/>
              <a:gd name="connsiteX260" fmla="*/ 479352 w 998239"/>
              <a:gd name="connsiteY260" fmla="*/ 945776 h 2601565"/>
              <a:gd name="connsiteX261" fmla="*/ 488853 w 998239"/>
              <a:gd name="connsiteY261" fmla="*/ 955180 h 2601565"/>
              <a:gd name="connsiteX262" fmla="*/ 499494 w 998239"/>
              <a:gd name="connsiteY262" fmla="*/ 962099 h 2601565"/>
              <a:gd name="connsiteX263" fmla="*/ 512163 w 998239"/>
              <a:gd name="connsiteY263" fmla="*/ 964760 h 2601565"/>
              <a:gd name="connsiteX264" fmla="*/ 525338 w 998239"/>
              <a:gd name="connsiteY264" fmla="*/ 964228 h 2601565"/>
              <a:gd name="connsiteX265" fmla="*/ 549027 w 998239"/>
              <a:gd name="connsiteY265" fmla="*/ 956244 h 2601565"/>
              <a:gd name="connsiteX266" fmla="*/ 570183 w 998239"/>
              <a:gd name="connsiteY266" fmla="*/ 943116 h 2601565"/>
              <a:gd name="connsiteX267" fmla="*/ 590705 w 998239"/>
              <a:gd name="connsiteY267" fmla="*/ 926617 h 2601565"/>
              <a:gd name="connsiteX268" fmla="*/ 607680 w 998239"/>
              <a:gd name="connsiteY268" fmla="*/ 907101 h 2601565"/>
              <a:gd name="connsiteX269" fmla="*/ 624022 w 998239"/>
              <a:gd name="connsiteY269" fmla="*/ 885989 h 2601565"/>
              <a:gd name="connsiteX270" fmla="*/ 639350 w 998239"/>
              <a:gd name="connsiteY270" fmla="*/ 863813 h 2601565"/>
              <a:gd name="connsiteX271" fmla="*/ 653032 w 998239"/>
              <a:gd name="connsiteY271" fmla="*/ 842701 h 2601565"/>
              <a:gd name="connsiteX272" fmla="*/ 664687 w 998239"/>
              <a:gd name="connsiteY272" fmla="*/ 822476 h 2601565"/>
              <a:gd name="connsiteX273" fmla="*/ 690530 w 998239"/>
              <a:gd name="connsiteY273" fmla="*/ 776527 h 2601565"/>
              <a:gd name="connsiteX274" fmla="*/ 715359 w 998239"/>
              <a:gd name="connsiteY274" fmla="*/ 724723 h 2601565"/>
              <a:gd name="connsiteX275" fmla="*/ 740189 w 998239"/>
              <a:gd name="connsiteY275" fmla="*/ 668129 h 2601565"/>
              <a:gd name="connsiteX276" fmla="*/ 763372 w 998239"/>
              <a:gd name="connsiteY276" fmla="*/ 606390 h 2601565"/>
              <a:gd name="connsiteX277" fmla="*/ 784528 w 998239"/>
              <a:gd name="connsiteY277" fmla="*/ 541280 h 2601565"/>
              <a:gd name="connsiteX278" fmla="*/ 803530 w 998239"/>
              <a:gd name="connsiteY278" fmla="*/ 472090 h 2601565"/>
              <a:gd name="connsiteX279" fmla="*/ 820886 w 998239"/>
              <a:gd name="connsiteY279" fmla="*/ 399707 h 2601565"/>
              <a:gd name="connsiteX280" fmla="*/ 833553 w 998239"/>
              <a:gd name="connsiteY280" fmla="*/ 324662 h 2601565"/>
              <a:gd name="connsiteX281" fmla="*/ 843055 w 998239"/>
              <a:gd name="connsiteY281" fmla="*/ 247843 h 2601565"/>
              <a:gd name="connsiteX282" fmla="*/ 848882 w 998239"/>
              <a:gd name="connsiteY282" fmla="*/ 169250 h 2601565"/>
              <a:gd name="connsiteX283" fmla="*/ 853569 w 998239"/>
              <a:gd name="connsiteY283" fmla="*/ 172798 h 2601565"/>
              <a:gd name="connsiteX284" fmla="*/ 857370 w 998239"/>
              <a:gd name="connsiteY284" fmla="*/ 181846 h 2601565"/>
              <a:gd name="connsiteX285" fmla="*/ 860537 w 998239"/>
              <a:gd name="connsiteY285" fmla="*/ 195152 h 2601565"/>
              <a:gd name="connsiteX286" fmla="*/ 862057 w 998239"/>
              <a:gd name="connsiteY286" fmla="*/ 212538 h 2601565"/>
              <a:gd name="connsiteX287" fmla="*/ 863070 w 998239"/>
              <a:gd name="connsiteY287" fmla="*/ 232586 h 2601565"/>
              <a:gd name="connsiteX288" fmla="*/ 863070 w 998239"/>
              <a:gd name="connsiteY288" fmla="*/ 255827 h 2601565"/>
              <a:gd name="connsiteX289" fmla="*/ 863070 w 998239"/>
              <a:gd name="connsiteY289" fmla="*/ 280664 h 2601565"/>
              <a:gd name="connsiteX290" fmla="*/ 862057 w 998239"/>
              <a:gd name="connsiteY290" fmla="*/ 307630 h 2601565"/>
              <a:gd name="connsiteX291" fmla="*/ 860537 w 998239"/>
              <a:gd name="connsiteY291" fmla="*/ 335129 h 2601565"/>
              <a:gd name="connsiteX292" fmla="*/ 858383 w 998239"/>
              <a:gd name="connsiteY292" fmla="*/ 363160 h 2601565"/>
              <a:gd name="connsiteX293" fmla="*/ 855216 w 998239"/>
              <a:gd name="connsiteY293" fmla="*/ 391191 h 2601565"/>
              <a:gd name="connsiteX294" fmla="*/ 853569 w 998239"/>
              <a:gd name="connsiteY294" fmla="*/ 418157 h 2601565"/>
              <a:gd name="connsiteX295" fmla="*/ 850402 w 998239"/>
              <a:gd name="connsiteY295" fmla="*/ 442995 h 2601565"/>
              <a:gd name="connsiteX296" fmla="*/ 847869 w 998239"/>
              <a:gd name="connsiteY296" fmla="*/ 466236 h 2601565"/>
              <a:gd name="connsiteX297" fmla="*/ 844701 w 998239"/>
              <a:gd name="connsiteY297" fmla="*/ 486283 h 2601565"/>
              <a:gd name="connsiteX298" fmla="*/ 842041 w 998239"/>
              <a:gd name="connsiteY298" fmla="*/ 502782 h 2601565"/>
              <a:gd name="connsiteX299" fmla="*/ 839888 w 998239"/>
              <a:gd name="connsiteY299" fmla="*/ 515910 h 2601565"/>
              <a:gd name="connsiteX300" fmla="*/ 801883 w 998239"/>
              <a:gd name="connsiteY300" fmla="*/ 666000 h 2601565"/>
              <a:gd name="connsiteX301" fmla="*/ 832540 w 998239"/>
              <a:gd name="connsiteY301" fmla="*/ 662984 h 2601565"/>
              <a:gd name="connsiteX302" fmla="*/ 861044 w 998239"/>
              <a:gd name="connsiteY302" fmla="*/ 655533 h 2601565"/>
              <a:gd name="connsiteX303" fmla="*/ 887900 w 998239"/>
              <a:gd name="connsiteY303" fmla="*/ 644888 h 2601565"/>
              <a:gd name="connsiteX304" fmla="*/ 913743 w 998239"/>
              <a:gd name="connsiteY304" fmla="*/ 631228 h 2601565"/>
              <a:gd name="connsiteX305" fmla="*/ 937052 w 998239"/>
              <a:gd name="connsiteY305" fmla="*/ 615793 h 2601565"/>
              <a:gd name="connsiteX306" fmla="*/ 958081 w 998239"/>
              <a:gd name="connsiteY306" fmla="*/ 598939 h 2601565"/>
              <a:gd name="connsiteX307" fmla="*/ 978224 w 998239"/>
              <a:gd name="connsiteY307" fmla="*/ 581553 h 2601565"/>
              <a:gd name="connsiteX308" fmla="*/ 996719 w 998239"/>
              <a:gd name="connsiteY308" fmla="*/ 565054 h 2601565"/>
              <a:gd name="connsiteX309" fmla="*/ 998239 w 998239"/>
              <a:gd name="connsiteY309" fmla="*/ 573037 h 2601565"/>
              <a:gd name="connsiteX310" fmla="*/ 981391 w 998239"/>
              <a:gd name="connsiteY310" fmla="*/ 598939 h 2601565"/>
              <a:gd name="connsiteX311" fmla="*/ 960742 w 998239"/>
              <a:gd name="connsiteY311" fmla="*/ 623776 h 2601565"/>
              <a:gd name="connsiteX312" fmla="*/ 935912 w 998239"/>
              <a:gd name="connsiteY312" fmla="*/ 645953 h 2601565"/>
              <a:gd name="connsiteX313" fmla="*/ 908042 w 998239"/>
              <a:gd name="connsiteY313" fmla="*/ 666000 h 2601565"/>
              <a:gd name="connsiteX314" fmla="*/ 878399 w 998239"/>
              <a:gd name="connsiteY314" fmla="*/ 684096 h 2601565"/>
              <a:gd name="connsiteX315" fmla="*/ 846728 w 998239"/>
              <a:gd name="connsiteY315" fmla="*/ 699886 h 2601565"/>
              <a:gd name="connsiteX316" fmla="*/ 814044 w 998239"/>
              <a:gd name="connsiteY316" fmla="*/ 712127 h 2601565"/>
              <a:gd name="connsiteX317" fmla="*/ 780728 w 998239"/>
              <a:gd name="connsiteY317" fmla="*/ 720997 h 2601565"/>
              <a:gd name="connsiteX318" fmla="*/ 773886 w 998239"/>
              <a:gd name="connsiteY318" fmla="*/ 742287 h 2601565"/>
              <a:gd name="connsiteX319" fmla="*/ 764385 w 998239"/>
              <a:gd name="connsiteY319" fmla="*/ 767124 h 2601565"/>
              <a:gd name="connsiteX320" fmla="*/ 753871 w 998239"/>
              <a:gd name="connsiteY320" fmla="*/ 793026 h 2601565"/>
              <a:gd name="connsiteX321" fmla="*/ 740189 w 998239"/>
              <a:gd name="connsiteY321" fmla="*/ 821057 h 2601565"/>
              <a:gd name="connsiteX322" fmla="*/ 725874 w 998239"/>
              <a:gd name="connsiteY322" fmla="*/ 850507 h 2601565"/>
              <a:gd name="connsiteX323" fmla="*/ 710546 w 998239"/>
              <a:gd name="connsiteY323" fmla="*/ 879603 h 2601565"/>
              <a:gd name="connsiteX324" fmla="*/ 705253 w 998239"/>
              <a:gd name="connsiteY324" fmla="*/ 888509 h 2601565"/>
              <a:gd name="connsiteX325" fmla="*/ 657504 w 998239"/>
              <a:gd name="connsiteY325" fmla="*/ 965731 h 2601565"/>
              <a:gd name="connsiteX326" fmla="*/ 646192 w 998239"/>
              <a:gd name="connsiteY326" fmla="*/ 981082 h 2601565"/>
              <a:gd name="connsiteX327" fmla="*/ 631877 w 998239"/>
              <a:gd name="connsiteY327" fmla="*/ 1000774 h 2601565"/>
              <a:gd name="connsiteX328" fmla="*/ 618195 w 998239"/>
              <a:gd name="connsiteY328" fmla="*/ 1014967 h 2601565"/>
              <a:gd name="connsiteX329" fmla="*/ 620348 w 998239"/>
              <a:gd name="connsiteY329" fmla="*/ 1025612 h 2601565"/>
              <a:gd name="connsiteX330" fmla="*/ 715462 w 998239"/>
              <a:gd name="connsiteY330" fmla="*/ 1119180 h 2601565"/>
              <a:gd name="connsiteX0" fmla="*/ 609304 w 998239"/>
              <a:gd name="connsiteY0" fmla="*/ 1157153 h 2601565"/>
              <a:gd name="connsiteX1" fmla="*/ 598179 w 998239"/>
              <a:gd name="connsiteY1" fmla="*/ 1179427 h 2601565"/>
              <a:gd name="connsiteX2" fmla="*/ 587538 w 998239"/>
              <a:gd name="connsiteY2" fmla="*/ 1212780 h 2601565"/>
              <a:gd name="connsiteX3" fmla="*/ 579177 w 998239"/>
              <a:gd name="connsiteY3" fmla="*/ 1247552 h 2601565"/>
              <a:gd name="connsiteX4" fmla="*/ 574363 w 998239"/>
              <a:gd name="connsiteY4" fmla="*/ 1283035 h 2601565"/>
              <a:gd name="connsiteX5" fmla="*/ 572336 w 998239"/>
              <a:gd name="connsiteY5" fmla="*/ 1320468 h 2601565"/>
              <a:gd name="connsiteX6" fmla="*/ 571196 w 998239"/>
              <a:gd name="connsiteY6" fmla="*/ 1358079 h 2601565"/>
              <a:gd name="connsiteX7" fmla="*/ 572336 w 998239"/>
              <a:gd name="connsiteY7" fmla="*/ 1395691 h 2601565"/>
              <a:gd name="connsiteX8" fmla="*/ 574363 w 998239"/>
              <a:gd name="connsiteY8" fmla="*/ 1434189 h 2601565"/>
              <a:gd name="connsiteX9" fmla="*/ 577023 w 998239"/>
              <a:gd name="connsiteY9" fmla="*/ 1472331 h 2601565"/>
              <a:gd name="connsiteX10" fmla="*/ 580190 w 998239"/>
              <a:gd name="connsiteY10" fmla="*/ 1509765 h 2601565"/>
              <a:gd name="connsiteX11" fmla="*/ 580697 w 998239"/>
              <a:gd name="connsiteY11" fmla="*/ 1564763 h 2601565"/>
              <a:gd name="connsiteX12" fmla="*/ 578037 w 998239"/>
              <a:gd name="connsiteY12" fmla="*/ 1619760 h 2601565"/>
              <a:gd name="connsiteX13" fmla="*/ 573350 w 998239"/>
              <a:gd name="connsiteY13" fmla="*/ 1672629 h 2601565"/>
              <a:gd name="connsiteX14" fmla="*/ 567522 w 998239"/>
              <a:gd name="connsiteY14" fmla="*/ 1724432 h 2601565"/>
              <a:gd name="connsiteX15" fmla="*/ 564474 w 998239"/>
              <a:gd name="connsiteY15" fmla="*/ 1798067 h 2601565"/>
              <a:gd name="connsiteX16" fmla="*/ 565843 w 998239"/>
              <a:gd name="connsiteY16" fmla="*/ 1798067 h 2601565"/>
              <a:gd name="connsiteX17" fmla="*/ 596167 w 998239"/>
              <a:gd name="connsiteY17" fmla="*/ 2004317 h 2601565"/>
              <a:gd name="connsiteX18" fmla="*/ 614772 w 998239"/>
              <a:gd name="connsiteY18" fmla="*/ 2015335 h 2601565"/>
              <a:gd name="connsiteX19" fmla="*/ 633212 w 998239"/>
              <a:gd name="connsiteY19" fmla="*/ 2026005 h 2601565"/>
              <a:gd name="connsiteX20" fmla="*/ 649037 w 998239"/>
              <a:gd name="connsiteY20" fmla="*/ 2036824 h 2601565"/>
              <a:gd name="connsiteX21" fmla="*/ 682546 w 998239"/>
              <a:gd name="connsiteY21" fmla="*/ 2063750 h 2601565"/>
              <a:gd name="connsiteX22" fmla="*/ 712427 w 998239"/>
              <a:gd name="connsiteY22" fmla="*/ 2092373 h 2601565"/>
              <a:gd name="connsiteX23" fmla="*/ 738220 w 998239"/>
              <a:gd name="connsiteY23" fmla="*/ 2120464 h 2601565"/>
              <a:gd name="connsiteX24" fmla="*/ 761610 w 998239"/>
              <a:gd name="connsiteY24" fmla="*/ 2148686 h 2601565"/>
              <a:gd name="connsiteX25" fmla="*/ 783089 w 998239"/>
              <a:gd name="connsiteY25" fmla="*/ 2177264 h 2601565"/>
              <a:gd name="connsiteX26" fmla="*/ 803347 w 998239"/>
              <a:gd name="connsiteY26" fmla="*/ 2204774 h 2601565"/>
              <a:gd name="connsiteX27" fmla="*/ 821429 w 998239"/>
              <a:gd name="connsiteY27" fmla="*/ 2231393 h 2601565"/>
              <a:gd name="connsiteX28" fmla="*/ 812873 w 998239"/>
              <a:gd name="connsiteY28" fmla="*/ 2236092 h 2601565"/>
              <a:gd name="connsiteX29" fmla="*/ 783805 w 998239"/>
              <a:gd name="connsiteY29" fmla="*/ 2203301 h 2601565"/>
              <a:gd name="connsiteX30" fmla="*/ 753719 w 998239"/>
              <a:gd name="connsiteY30" fmla="*/ 2172059 h 2601565"/>
              <a:gd name="connsiteX31" fmla="*/ 722647 w 998239"/>
              <a:gd name="connsiteY31" fmla="*/ 2142999 h 2601565"/>
              <a:gd name="connsiteX32" fmla="*/ 690330 w 998239"/>
              <a:gd name="connsiteY32" fmla="*/ 2116510 h 2601565"/>
              <a:gd name="connsiteX33" fmla="*/ 655982 w 998239"/>
              <a:gd name="connsiteY33" fmla="*/ 2093118 h 2601565"/>
              <a:gd name="connsiteX34" fmla="*/ 620297 w 998239"/>
              <a:gd name="connsiteY34" fmla="*/ 2072215 h 2601565"/>
              <a:gd name="connsiteX35" fmla="*/ 583862 w 998239"/>
              <a:gd name="connsiteY35" fmla="*/ 2054108 h 2601565"/>
              <a:gd name="connsiteX36" fmla="*/ 545427 w 998239"/>
              <a:gd name="connsiteY36" fmla="*/ 2040553 h 2601565"/>
              <a:gd name="connsiteX37" fmla="*/ 511522 w 998239"/>
              <a:gd name="connsiteY37" fmla="*/ 2221026 h 2601565"/>
              <a:gd name="connsiteX38" fmla="*/ 546020 w 998239"/>
              <a:gd name="connsiteY38" fmla="*/ 2245768 h 2601565"/>
              <a:gd name="connsiteX39" fmla="*/ 576539 w 998239"/>
              <a:gd name="connsiteY39" fmla="*/ 2272514 h 2601565"/>
              <a:gd name="connsiteX40" fmla="*/ 601206 w 998239"/>
              <a:gd name="connsiteY40" fmla="*/ 2299617 h 2601565"/>
              <a:gd name="connsiteX41" fmla="*/ 620912 w 998239"/>
              <a:gd name="connsiteY41" fmla="*/ 2328269 h 2601565"/>
              <a:gd name="connsiteX42" fmla="*/ 635746 w 998239"/>
              <a:gd name="connsiteY42" fmla="*/ 2357733 h 2601565"/>
              <a:gd name="connsiteX43" fmla="*/ 645162 w 998239"/>
              <a:gd name="connsiteY43" fmla="*/ 2386515 h 2601565"/>
              <a:gd name="connsiteX44" fmla="*/ 649446 w 998239"/>
              <a:gd name="connsiteY44" fmla="*/ 2415678 h 2601565"/>
              <a:gd name="connsiteX45" fmla="*/ 648196 w 998239"/>
              <a:gd name="connsiteY45" fmla="*/ 2444260 h 2601565"/>
              <a:gd name="connsiteX46" fmla="*/ 641984 w 998239"/>
              <a:gd name="connsiteY46" fmla="*/ 2470935 h 2601565"/>
              <a:gd name="connsiteX47" fmla="*/ 637257 w 998239"/>
              <a:gd name="connsiteY47" fmla="*/ 2472280 h 2601565"/>
              <a:gd name="connsiteX48" fmla="*/ 635317 w 998239"/>
              <a:gd name="connsiteY48" fmla="*/ 2465092 h 2601565"/>
              <a:gd name="connsiteX49" fmla="*/ 641087 w 998239"/>
              <a:gd name="connsiteY49" fmla="*/ 2449008 h 2601565"/>
              <a:gd name="connsiteX50" fmla="*/ 641384 w 998239"/>
              <a:gd name="connsiteY50" fmla="*/ 2430972 h 2601565"/>
              <a:gd name="connsiteX51" fmla="*/ 639215 w 998239"/>
              <a:gd name="connsiteY51" fmla="*/ 2410982 h 2601565"/>
              <a:gd name="connsiteX52" fmla="*/ 632287 w 998239"/>
              <a:gd name="connsiteY52" fmla="*/ 2390884 h 2601565"/>
              <a:gd name="connsiteX53" fmla="*/ 621944 w 998239"/>
              <a:gd name="connsiteY53" fmla="*/ 2369828 h 2601565"/>
              <a:gd name="connsiteX54" fmla="*/ 609133 w 998239"/>
              <a:gd name="connsiteY54" fmla="*/ 2349453 h 2601565"/>
              <a:gd name="connsiteX55" fmla="*/ 593107 w 998239"/>
              <a:gd name="connsiteY55" fmla="*/ 2329922 h 2601565"/>
              <a:gd name="connsiteX56" fmla="*/ 574242 w 998239"/>
              <a:gd name="connsiteY56" fmla="*/ 2311561 h 2601565"/>
              <a:gd name="connsiteX57" fmla="*/ 554736 w 998239"/>
              <a:gd name="connsiteY57" fmla="*/ 2295077 h 2601565"/>
              <a:gd name="connsiteX58" fmla="*/ 542732 w 998239"/>
              <a:gd name="connsiteY58" fmla="*/ 2286998 h 2601565"/>
              <a:gd name="connsiteX59" fmla="*/ 533341 w 998239"/>
              <a:gd name="connsiteY59" fmla="*/ 2278769 h 2601565"/>
              <a:gd name="connsiteX60" fmla="*/ 523778 w 998239"/>
              <a:gd name="connsiteY60" fmla="*/ 2272829 h 2601565"/>
              <a:gd name="connsiteX61" fmla="*/ 514151 w 998239"/>
              <a:gd name="connsiteY61" fmla="*/ 2267440 h 2601565"/>
              <a:gd name="connsiteX62" fmla="*/ 503656 w 998239"/>
              <a:gd name="connsiteY62" fmla="*/ 2264952 h 2601565"/>
              <a:gd name="connsiteX63" fmla="*/ 491006 w 998239"/>
              <a:gd name="connsiteY63" fmla="*/ 2308954 h 2601565"/>
              <a:gd name="connsiteX64" fmla="*/ 476330 w 998239"/>
              <a:gd name="connsiteY64" fmla="*/ 2349959 h 2601565"/>
              <a:gd name="connsiteX65" fmla="*/ 459509 w 998239"/>
              <a:gd name="connsiteY65" fmla="*/ 2391527 h 2601565"/>
              <a:gd name="connsiteX66" fmla="*/ 439580 w 998239"/>
              <a:gd name="connsiteY66" fmla="*/ 2432199 h 2601565"/>
              <a:gd name="connsiteX67" fmla="*/ 416585 w 998239"/>
              <a:gd name="connsiteY67" fmla="*/ 2475063 h 2601565"/>
              <a:gd name="connsiteX68" fmla="*/ 389961 w 998239"/>
              <a:gd name="connsiteY68" fmla="*/ 2519626 h 2601565"/>
              <a:gd name="connsiteX69" fmla="*/ 384223 w 998239"/>
              <a:gd name="connsiteY69" fmla="*/ 2526793 h 2601565"/>
              <a:gd name="connsiteX70" fmla="*/ 377695 w 998239"/>
              <a:gd name="connsiteY70" fmla="*/ 2537945 h 2601565"/>
              <a:gd name="connsiteX71" fmla="*/ 368996 w 998239"/>
              <a:gd name="connsiteY71" fmla="*/ 2549023 h 2601565"/>
              <a:gd name="connsiteX72" fmla="*/ 360933 w 998239"/>
              <a:gd name="connsiteY72" fmla="*/ 2560863 h 2601565"/>
              <a:gd name="connsiteX73" fmla="*/ 351567 w 998239"/>
              <a:gd name="connsiteY73" fmla="*/ 2573185 h 2601565"/>
              <a:gd name="connsiteX74" fmla="*/ 341532 w 998239"/>
              <a:gd name="connsiteY74" fmla="*/ 2583296 h 2601565"/>
              <a:gd name="connsiteX75" fmla="*/ 331557 w 998239"/>
              <a:gd name="connsiteY75" fmla="*/ 2592037 h 2601565"/>
              <a:gd name="connsiteX76" fmla="*/ 321124 w 998239"/>
              <a:gd name="connsiteY76" fmla="*/ 2598545 h 2601565"/>
              <a:gd name="connsiteX77" fmla="*/ 312044 w 998239"/>
              <a:gd name="connsiteY77" fmla="*/ 2601565 h 2601565"/>
              <a:gd name="connsiteX78" fmla="*/ 309960 w 998239"/>
              <a:gd name="connsiteY78" fmla="*/ 2597301 h 2601565"/>
              <a:gd name="connsiteX79" fmla="*/ 342120 w 998239"/>
              <a:gd name="connsiteY79" fmla="*/ 2563687 h 2601565"/>
              <a:gd name="connsiteX80" fmla="*/ 370336 w 998239"/>
              <a:gd name="connsiteY80" fmla="*/ 2526618 h 2601565"/>
              <a:gd name="connsiteX81" fmla="*/ 394287 w 998239"/>
              <a:gd name="connsiteY81" fmla="*/ 2487031 h 2601565"/>
              <a:gd name="connsiteX82" fmla="*/ 413201 w 998239"/>
              <a:gd name="connsiteY82" fmla="*/ 2447908 h 2601565"/>
              <a:gd name="connsiteX83" fmla="*/ 428806 w 998239"/>
              <a:gd name="connsiteY83" fmla="*/ 2409545 h 2601565"/>
              <a:gd name="connsiteX84" fmla="*/ 435216 w 998239"/>
              <a:gd name="connsiteY84" fmla="*/ 2381215 h 2601565"/>
              <a:gd name="connsiteX85" fmla="*/ 437508 w 998239"/>
              <a:gd name="connsiteY85" fmla="*/ 2382004 h 2601565"/>
              <a:gd name="connsiteX86" fmla="*/ 438204 w 998239"/>
              <a:gd name="connsiteY86" fmla="*/ 2381394 h 2601565"/>
              <a:gd name="connsiteX87" fmla="*/ 438054 w 998239"/>
              <a:gd name="connsiteY87" fmla="*/ 2380044 h 2601565"/>
              <a:gd name="connsiteX88" fmla="*/ 437652 w 998239"/>
              <a:gd name="connsiteY88" fmla="*/ 2379080 h 2601565"/>
              <a:gd name="connsiteX89" fmla="*/ 436750 w 998239"/>
              <a:gd name="connsiteY89" fmla="*/ 2377071 h 2601565"/>
              <a:gd name="connsiteX90" fmla="*/ 437767 w 998239"/>
              <a:gd name="connsiteY90" fmla="*/ 2375523 h 2601565"/>
              <a:gd name="connsiteX91" fmla="*/ 437711 w 998239"/>
              <a:gd name="connsiteY91" fmla="*/ 2374255 h 2601565"/>
              <a:gd name="connsiteX92" fmla="*/ 438004 w 998239"/>
              <a:gd name="connsiteY92" fmla="*/ 2372682 h 2601565"/>
              <a:gd name="connsiteX93" fmla="*/ 437308 w 998239"/>
              <a:gd name="connsiteY93" fmla="*/ 2373292 h 2601565"/>
              <a:gd name="connsiteX94" fmla="*/ 437711 w 998239"/>
              <a:gd name="connsiteY94" fmla="*/ 2374255 h 2601565"/>
              <a:gd name="connsiteX95" fmla="*/ 435216 w 998239"/>
              <a:gd name="connsiteY95" fmla="*/ 2381215 h 2601565"/>
              <a:gd name="connsiteX96" fmla="*/ 419562 w 998239"/>
              <a:gd name="connsiteY96" fmla="*/ 2378474 h 2601565"/>
              <a:gd name="connsiteX97" fmla="*/ 399876 w 998239"/>
              <a:gd name="connsiteY97" fmla="*/ 2379925 h 2601565"/>
              <a:gd name="connsiteX98" fmla="*/ 378919 w 998239"/>
              <a:gd name="connsiteY98" fmla="*/ 2383310 h 2601565"/>
              <a:gd name="connsiteX99" fmla="*/ 355837 w 998239"/>
              <a:gd name="connsiteY99" fmla="*/ 2389713 h 2601565"/>
              <a:gd name="connsiteX100" fmla="*/ 331860 w 998239"/>
              <a:gd name="connsiteY100" fmla="*/ 2398379 h 2601565"/>
              <a:gd name="connsiteX101" fmla="*/ 307564 w 998239"/>
              <a:gd name="connsiteY101" fmla="*/ 2407986 h 2601565"/>
              <a:gd name="connsiteX102" fmla="*/ 283791 w 998239"/>
              <a:gd name="connsiteY102" fmla="*/ 2419271 h 2601565"/>
              <a:gd name="connsiteX103" fmla="*/ 261091 w 998239"/>
              <a:gd name="connsiteY103" fmla="*/ 2430275 h 2601565"/>
              <a:gd name="connsiteX104" fmla="*/ 258707 w 998239"/>
              <a:gd name="connsiteY104" fmla="*/ 2431515 h 2601565"/>
              <a:gd name="connsiteX105" fmla="*/ 264907 w 998239"/>
              <a:gd name="connsiteY105" fmla="*/ 2418233 h 2601565"/>
              <a:gd name="connsiteX106" fmla="*/ 283331 w 998239"/>
              <a:gd name="connsiteY106" fmla="*/ 2403215 h 2601565"/>
              <a:gd name="connsiteX107" fmla="*/ 306269 w 998239"/>
              <a:gd name="connsiteY107" fmla="*/ 2389370 h 2601565"/>
              <a:gd name="connsiteX108" fmla="*/ 330709 w 998239"/>
              <a:gd name="connsiteY108" fmla="*/ 2376839 h 2601565"/>
              <a:gd name="connsiteX109" fmla="*/ 356078 w 998239"/>
              <a:gd name="connsiteY109" fmla="*/ 2366953 h 2601565"/>
              <a:gd name="connsiteX110" fmla="*/ 384546 w 998239"/>
              <a:gd name="connsiteY110" fmla="*/ 2359782 h 2601565"/>
              <a:gd name="connsiteX111" fmla="*/ 448037 w 998239"/>
              <a:gd name="connsiteY111" fmla="*/ 2345291 h 2601565"/>
              <a:gd name="connsiteX112" fmla="*/ 456052 w 998239"/>
              <a:gd name="connsiteY112" fmla="*/ 2295805 h 2601565"/>
              <a:gd name="connsiteX113" fmla="*/ 459891 w 998239"/>
              <a:gd name="connsiteY113" fmla="*/ 2246520 h 2601565"/>
              <a:gd name="connsiteX114" fmla="*/ 459547 w 998239"/>
              <a:gd name="connsiteY114" fmla="*/ 2196621 h 2601565"/>
              <a:gd name="connsiteX115" fmla="*/ 455007 w 998239"/>
              <a:gd name="connsiteY115" fmla="*/ 2147109 h 2601565"/>
              <a:gd name="connsiteX116" fmla="*/ 414605 w 998239"/>
              <a:gd name="connsiteY116" fmla="*/ 1999908 h 2601565"/>
              <a:gd name="connsiteX117" fmla="*/ 392039 w 998239"/>
              <a:gd name="connsiteY117" fmla="*/ 2033339 h 2601565"/>
              <a:gd name="connsiteX118" fmla="*/ 351498 w 998239"/>
              <a:gd name="connsiteY118" fmla="*/ 2087417 h 2601565"/>
              <a:gd name="connsiteX119" fmla="*/ 308424 w 998239"/>
              <a:gd name="connsiteY119" fmla="*/ 2139893 h 2601565"/>
              <a:gd name="connsiteX120" fmla="*/ 266098 w 998239"/>
              <a:gd name="connsiteY120" fmla="*/ 2190203 h 2601565"/>
              <a:gd name="connsiteX121" fmla="*/ 221074 w 998239"/>
              <a:gd name="connsiteY121" fmla="*/ 2236952 h 2601565"/>
              <a:gd name="connsiteX122" fmla="*/ 175500 w 998239"/>
              <a:gd name="connsiteY122" fmla="*/ 2279195 h 2601565"/>
              <a:gd name="connsiteX123" fmla="*/ 130958 w 998239"/>
              <a:gd name="connsiteY123" fmla="*/ 2318489 h 2601565"/>
              <a:gd name="connsiteX124" fmla="*/ 86731 w 998239"/>
              <a:gd name="connsiteY124" fmla="*/ 2351876 h 2601565"/>
              <a:gd name="connsiteX125" fmla="*/ 43708 w 998239"/>
              <a:gd name="connsiteY125" fmla="*/ 2380769 h 2601565"/>
              <a:gd name="connsiteX126" fmla="*/ 0 w 998239"/>
              <a:gd name="connsiteY126" fmla="*/ 2402513 h 2601565"/>
              <a:gd name="connsiteX127" fmla="*/ 7680 w 998239"/>
              <a:gd name="connsiteY127" fmla="*/ 2395440 h 2601565"/>
              <a:gd name="connsiteX128" fmla="*/ 12312 w 998239"/>
              <a:gd name="connsiteY128" fmla="*/ 2390461 h 2601565"/>
              <a:gd name="connsiteX129" fmla="*/ 15901 w 998239"/>
              <a:gd name="connsiteY129" fmla="*/ 2387490 h 2601565"/>
              <a:gd name="connsiteX130" fmla="*/ 17197 w 998239"/>
              <a:gd name="connsiteY130" fmla="*/ 2385386 h 2601565"/>
              <a:gd name="connsiteX131" fmla="*/ 16525 w 998239"/>
              <a:gd name="connsiteY131" fmla="*/ 2383620 h 2601565"/>
              <a:gd name="connsiteX132" fmla="*/ 17174 w 998239"/>
              <a:gd name="connsiteY132" fmla="*/ 2382567 h 2601565"/>
              <a:gd name="connsiteX133" fmla="*/ 15999 w 998239"/>
              <a:gd name="connsiteY133" fmla="*/ 2381933 h 2601565"/>
              <a:gd name="connsiteX134" fmla="*/ 16971 w 998239"/>
              <a:gd name="connsiteY134" fmla="*/ 2380354 h 2601565"/>
              <a:gd name="connsiteX135" fmla="*/ 20090 w 998239"/>
              <a:gd name="connsiteY135" fmla="*/ 2377830 h 2601565"/>
              <a:gd name="connsiteX136" fmla="*/ 24327 w 998239"/>
              <a:gd name="connsiteY136" fmla="*/ 2373807 h 2601565"/>
              <a:gd name="connsiteX137" fmla="*/ 30627 w 998239"/>
              <a:gd name="connsiteY137" fmla="*/ 2367391 h 2601565"/>
              <a:gd name="connsiteX138" fmla="*/ 40670 w 998239"/>
              <a:gd name="connsiteY138" fmla="*/ 2359024 h 2601565"/>
              <a:gd name="connsiteX139" fmla="*/ 55321 w 998239"/>
              <a:gd name="connsiteY139" fmla="*/ 2347300 h 2601565"/>
              <a:gd name="connsiteX140" fmla="*/ 71663 w 998239"/>
              <a:gd name="connsiteY140" fmla="*/ 2332515 h 2601565"/>
              <a:gd name="connsiteX141" fmla="*/ 94475 w 998239"/>
              <a:gd name="connsiteY141" fmla="*/ 2314213 h 2601565"/>
              <a:gd name="connsiteX142" fmla="*/ 121818 w 998239"/>
              <a:gd name="connsiteY142" fmla="*/ 2292046 h 2601565"/>
              <a:gd name="connsiteX143" fmla="*/ 160830 w 998239"/>
              <a:gd name="connsiteY143" fmla="*/ 2255375 h 2601565"/>
              <a:gd name="connsiteX144" fmla="*/ 197971 w 998239"/>
              <a:gd name="connsiteY144" fmla="*/ 2213486 h 2601565"/>
              <a:gd name="connsiteX145" fmla="*/ 234107 w 998239"/>
              <a:gd name="connsiteY145" fmla="*/ 2169419 h 2601565"/>
              <a:gd name="connsiteX146" fmla="*/ 274428 w 998239"/>
              <a:gd name="connsiteY146" fmla="*/ 2123636 h 2601565"/>
              <a:gd name="connsiteX147" fmla="*/ 282447 w 998239"/>
              <a:gd name="connsiteY147" fmla="*/ 2113474 h 2601565"/>
              <a:gd name="connsiteX148" fmla="*/ 294255 w 998239"/>
              <a:gd name="connsiteY148" fmla="*/ 2098111 h 2601565"/>
              <a:gd name="connsiteX149" fmla="*/ 304716 w 998239"/>
              <a:gd name="connsiteY149" fmla="*/ 2083635 h 2601565"/>
              <a:gd name="connsiteX150" fmla="*/ 328894 w 998239"/>
              <a:gd name="connsiteY150" fmla="*/ 2047263 h 2601565"/>
              <a:gd name="connsiteX151" fmla="*/ 330780 w 998239"/>
              <a:gd name="connsiteY151" fmla="*/ 2044202 h 2601565"/>
              <a:gd name="connsiteX152" fmla="*/ 331717 w 998239"/>
              <a:gd name="connsiteY152" fmla="*/ 2042063 h 2601565"/>
              <a:gd name="connsiteX153" fmla="*/ 391204 w 998239"/>
              <a:gd name="connsiteY153" fmla="*/ 1933218 h 2601565"/>
              <a:gd name="connsiteX154" fmla="*/ 390156 w 998239"/>
              <a:gd name="connsiteY154" fmla="*/ 1860349 h 2601565"/>
              <a:gd name="connsiteX155" fmla="*/ 396502 w 998239"/>
              <a:gd name="connsiteY155" fmla="*/ 1818105 h 2601565"/>
              <a:gd name="connsiteX156" fmla="*/ 402330 w 998239"/>
              <a:gd name="connsiteY156" fmla="*/ 1747141 h 2601565"/>
              <a:gd name="connsiteX157" fmla="*/ 412844 w 998239"/>
              <a:gd name="connsiteY157" fmla="*/ 1718578 h 2601565"/>
              <a:gd name="connsiteX158" fmla="*/ 421839 w 998239"/>
              <a:gd name="connsiteY158" fmla="*/ 1686822 h 2601565"/>
              <a:gd name="connsiteX159" fmla="*/ 430327 w 998239"/>
              <a:gd name="connsiteY159" fmla="*/ 1651516 h 2601565"/>
              <a:gd name="connsiteX160" fmla="*/ 438181 w 998239"/>
              <a:gd name="connsiteY160" fmla="*/ 1613906 h 2601565"/>
              <a:gd name="connsiteX161" fmla="*/ 444515 w 998239"/>
              <a:gd name="connsiteY161" fmla="*/ 1573279 h 2601565"/>
              <a:gd name="connsiteX162" fmla="*/ 449329 w 998239"/>
              <a:gd name="connsiteY162" fmla="*/ 1531942 h 2601565"/>
              <a:gd name="connsiteX163" fmla="*/ 454016 w 998239"/>
              <a:gd name="connsiteY163" fmla="*/ 1488654 h 2601565"/>
              <a:gd name="connsiteX164" fmla="*/ 457183 w 998239"/>
              <a:gd name="connsiteY164" fmla="*/ 1444833 h 2601565"/>
              <a:gd name="connsiteX165" fmla="*/ 459843 w 998239"/>
              <a:gd name="connsiteY165" fmla="*/ 1399239 h 2601565"/>
              <a:gd name="connsiteX166" fmla="*/ 459843 w 998239"/>
              <a:gd name="connsiteY166" fmla="*/ 1354354 h 2601565"/>
              <a:gd name="connsiteX167" fmla="*/ 459843 w 998239"/>
              <a:gd name="connsiteY167" fmla="*/ 1310001 h 2601565"/>
              <a:gd name="connsiteX168" fmla="*/ 457183 w 998239"/>
              <a:gd name="connsiteY168" fmla="*/ 1265471 h 2601565"/>
              <a:gd name="connsiteX169" fmla="*/ 453509 w 998239"/>
              <a:gd name="connsiteY169" fmla="*/ 1222715 h 2601565"/>
              <a:gd name="connsiteX170" fmla="*/ 448822 w 998239"/>
              <a:gd name="connsiteY170" fmla="*/ 1181023 h 2601565"/>
              <a:gd name="connsiteX171" fmla="*/ 441854 w 998239"/>
              <a:gd name="connsiteY171" fmla="*/ 1140751 h 2601565"/>
              <a:gd name="connsiteX172" fmla="*/ 432353 w 998239"/>
              <a:gd name="connsiteY172" fmla="*/ 1103318 h 2601565"/>
              <a:gd name="connsiteX173" fmla="*/ 421839 w 998239"/>
              <a:gd name="connsiteY173" fmla="*/ 1067835 h 2601565"/>
              <a:gd name="connsiteX174" fmla="*/ 409170 w 998239"/>
              <a:gd name="connsiteY174" fmla="*/ 1036079 h 2601565"/>
              <a:gd name="connsiteX175" fmla="*/ 405274 w 998239"/>
              <a:gd name="connsiteY175" fmla="*/ 1028382 h 2601565"/>
              <a:gd name="connsiteX176" fmla="*/ 325111 w 998239"/>
              <a:gd name="connsiteY176" fmla="*/ 669960 h 2601565"/>
              <a:gd name="connsiteX177" fmla="*/ 324674 w 998239"/>
              <a:gd name="connsiteY177" fmla="*/ 667064 h 2601565"/>
              <a:gd name="connsiteX178" fmla="*/ 321000 w 998239"/>
              <a:gd name="connsiteY178" fmla="*/ 613131 h 2601565"/>
              <a:gd name="connsiteX179" fmla="*/ 317833 w 998239"/>
              <a:gd name="connsiteY179" fmla="*/ 556715 h 2601565"/>
              <a:gd name="connsiteX180" fmla="*/ 317833 w 998239"/>
              <a:gd name="connsiteY180" fmla="*/ 499057 h 2601565"/>
              <a:gd name="connsiteX181" fmla="*/ 319986 w 998239"/>
              <a:gd name="connsiteY181" fmla="*/ 440866 h 2601565"/>
              <a:gd name="connsiteX182" fmla="*/ 324674 w 998239"/>
              <a:gd name="connsiteY182" fmla="*/ 383208 h 2601565"/>
              <a:gd name="connsiteX183" fmla="*/ 331642 w 998239"/>
              <a:gd name="connsiteY183" fmla="*/ 325726 h 2601565"/>
              <a:gd name="connsiteX184" fmla="*/ 338989 w 998239"/>
              <a:gd name="connsiteY184" fmla="*/ 270197 h 2601565"/>
              <a:gd name="connsiteX185" fmla="*/ 349504 w 998239"/>
              <a:gd name="connsiteY185" fmla="*/ 216264 h 2601565"/>
              <a:gd name="connsiteX186" fmla="*/ 362172 w 998239"/>
              <a:gd name="connsiteY186" fmla="*/ 165524 h 2601565"/>
              <a:gd name="connsiteX187" fmla="*/ 375347 w 998239"/>
              <a:gd name="connsiteY187" fmla="*/ 117446 h 2601565"/>
              <a:gd name="connsiteX188" fmla="*/ 390675 w 998239"/>
              <a:gd name="connsiteY188" fmla="*/ 73980 h 2601565"/>
              <a:gd name="connsiteX189" fmla="*/ 407017 w 998239"/>
              <a:gd name="connsiteY189" fmla="*/ 34418 h 2601565"/>
              <a:gd name="connsiteX190" fmla="*/ 426653 w 998239"/>
              <a:gd name="connsiteY190" fmla="*/ 0 h 2601565"/>
              <a:gd name="connsiteX191" fmla="*/ 424499 w 998239"/>
              <a:gd name="connsiteY191" fmla="*/ 8516 h 2601565"/>
              <a:gd name="connsiteX192" fmla="*/ 423485 w 998239"/>
              <a:gd name="connsiteY192" fmla="*/ 14193 h 2601565"/>
              <a:gd name="connsiteX193" fmla="*/ 422345 w 998239"/>
              <a:gd name="connsiteY193" fmla="*/ 17918 h 2601565"/>
              <a:gd name="connsiteX194" fmla="*/ 422345 w 998239"/>
              <a:gd name="connsiteY194" fmla="*/ 20048 h 2601565"/>
              <a:gd name="connsiteX195" fmla="*/ 423485 w 998239"/>
              <a:gd name="connsiteY195" fmla="*/ 21112 h 2601565"/>
              <a:gd name="connsiteX196" fmla="*/ 423485 w 998239"/>
              <a:gd name="connsiteY196" fmla="*/ 22177 h 2601565"/>
              <a:gd name="connsiteX197" fmla="*/ 424499 w 998239"/>
              <a:gd name="connsiteY197" fmla="*/ 22177 h 2601565"/>
              <a:gd name="connsiteX198" fmla="*/ 424499 w 998239"/>
              <a:gd name="connsiteY198" fmla="*/ 23773 h 2601565"/>
              <a:gd name="connsiteX199" fmla="*/ 423485 w 998239"/>
              <a:gd name="connsiteY199" fmla="*/ 26967 h 2601565"/>
              <a:gd name="connsiteX200" fmla="*/ 422345 w 998239"/>
              <a:gd name="connsiteY200" fmla="*/ 31756 h 2601565"/>
              <a:gd name="connsiteX201" fmla="*/ 420825 w 998239"/>
              <a:gd name="connsiteY201" fmla="*/ 39208 h 2601565"/>
              <a:gd name="connsiteX202" fmla="*/ 417658 w 998239"/>
              <a:gd name="connsiteY202" fmla="*/ 49676 h 2601565"/>
              <a:gd name="connsiteX203" fmla="*/ 412844 w 998239"/>
              <a:gd name="connsiteY203" fmla="*/ 64578 h 2601565"/>
              <a:gd name="connsiteX204" fmla="*/ 408157 w 998239"/>
              <a:gd name="connsiteY204" fmla="*/ 82496 h 2601565"/>
              <a:gd name="connsiteX205" fmla="*/ 400683 w 998239"/>
              <a:gd name="connsiteY205" fmla="*/ 105737 h 2601565"/>
              <a:gd name="connsiteX206" fmla="*/ 391815 w 998239"/>
              <a:gd name="connsiteY206" fmla="*/ 133768 h 2601565"/>
              <a:gd name="connsiteX207" fmla="*/ 381174 w 998239"/>
              <a:gd name="connsiteY207" fmla="*/ 177588 h 2601565"/>
              <a:gd name="connsiteX208" fmla="*/ 373826 w 998239"/>
              <a:gd name="connsiteY208" fmla="*/ 224602 h 2601565"/>
              <a:gd name="connsiteX209" fmla="*/ 367999 w 998239"/>
              <a:gd name="connsiteY209" fmla="*/ 272858 h 2601565"/>
              <a:gd name="connsiteX210" fmla="*/ 360145 w 998239"/>
              <a:gd name="connsiteY210" fmla="*/ 324130 h 2601565"/>
              <a:gd name="connsiteX211" fmla="*/ 359005 w 998239"/>
              <a:gd name="connsiteY211" fmla="*/ 335129 h 2601565"/>
              <a:gd name="connsiteX212" fmla="*/ 357484 w 998239"/>
              <a:gd name="connsiteY212" fmla="*/ 351628 h 2601565"/>
              <a:gd name="connsiteX213" fmla="*/ 356344 w 998239"/>
              <a:gd name="connsiteY213" fmla="*/ 369015 h 2601565"/>
              <a:gd name="connsiteX214" fmla="*/ 355331 w 998239"/>
              <a:gd name="connsiteY214" fmla="*/ 387997 h 2601565"/>
              <a:gd name="connsiteX215" fmla="*/ 355331 w 998239"/>
              <a:gd name="connsiteY215" fmla="*/ 407513 h 2601565"/>
              <a:gd name="connsiteX216" fmla="*/ 357484 w 998239"/>
              <a:gd name="connsiteY216" fmla="*/ 425077 h 2601565"/>
              <a:gd name="connsiteX217" fmla="*/ 360145 w 998239"/>
              <a:gd name="connsiteY217" fmla="*/ 440334 h 2601565"/>
              <a:gd name="connsiteX218" fmla="*/ 364832 w 998239"/>
              <a:gd name="connsiteY218" fmla="*/ 450979 h 2601565"/>
              <a:gd name="connsiteX219" fmla="*/ 390168 w 998239"/>
              <a:gd name="connsiteY219" fmla="*/ 448849 h 2601565"/>
              <a:gd name="connsiteX220" fmla="*/ 414997 w 998239"/>
              <a:gd name="connsiteY220" fmla="*/ 440334 h 2601565"/>
              <a:gd name="connsiteX221" fmla="*/ 438687 w 998239"/>
              <a:gd name="connsiteY221" fmla="*/ 426673 h 2601565"/>
              <a:gd name="connsiteX222" fmla="*/ 463010 w 998239"/>
              <a:gd name="connsiteY222" fmla="*/ 407513 h 2601565"/>
              <a:gd name="connsiteX223" fmla="*/ 485179 w 998239"/>
              <a:gd name="connsiteY223" fmla="*/ 385336 h 2601565"/>
              <a:gd name="connsiteX224" fmla="*/ 506842 w 998239"/>
              <a:gd name="connsiteY224" fmla="*/ 358370 h 2601565"/>
              <a:gd name="connsiteX225" fmla="*/ 527364 w 998239"/>
              <a:gd name="connsiteY225" fmla="*/ 329807 h 2601565"/>
              <a:gd name="connsiteX226" fmla="*/ 546367 w 998239"/>
              <a:gd name="connsiteY226" fmla="*/ 299825 h 2601565"/>
              <a:gd name="connsiteX227" fmla="*/ 564862 w 998239"/>
              <a:gd name="connsiteY227" fmla="*/ 268068 h 2601565"/>
              <a:gd name="connsiteX228" fmla="*/ 580697 w 998239"/>
              <a:gd name="connsiteY228" fmla="*/ 235247 h 2601565"/>
              <a:gd name="connsiteX229" fmla="*/ 595519 w 998239"/>
              <a:gd name="connsiteY229" fmla="*/ 203491 h 2601565"/>
              <a:gd name="connsiteX230" fmla="*/ 607680 w 998239"/>
              <a:gd name="connsiteY230" fmla="*/ 172798 h 2601565"/>
              <a:gd name="connsiteX231" fmla="*/ 613508 w 998239"/>
              <a:gd name="connsiteY231" fmla="*/ 172798 h 2601565"/>
              <a:gd name="connsiteX232" fmla="*/ 613508 w 998239"/>
              <a:gd name="connsiteY232" fmla="*/ 175992 h 2601565"/>
              <a:gd name="connsiteX233" fmla="*/ 604006 w 998239"/>
              <a:gd name="connsiteY233" fmla="*/ 206684 h 2601565"/>
              <a:gd name="connsiteX234" fmla="*/ 593365 w 998239"/>
              <a:gd name="connsiteY234" fmla="*/ 238440 h 2601565"/>
              <a:gd name="connsiteX235" fmla="*/ 581837 w 998239"/>
              <a:gd name="connsiteY235" fmla="*/ 269132 h 2601565"/>
              <a:gd name="connsiteX236" fmla="*/ 570183 w 998239"/>
              <a:gd name="connsiteY236" fmla="*/ 298760 h 2601565"/>
              <a:gd name="connsiteX237" fmla="*/ 558021 w 998239"/>
              <a:gd name="connsiteY237" fmla="*/ 327678 h 2601565"/>
              <a:gd name="connsiteX238" fmla="*/ 544339 w 998239"/>
              <a:gd name="connsiteY238" fmla="*/ 354645 h 2601565"/>
              <a:gd name="connsiteX239" fmla="*/ 530025 w 998239"/>
              <a:gd name="connsiteY239" fmla="*/ 380546 h 2601565"/>
              <a:gd name="connsiteX240" fmla="*/ 512669 w 998239"/>
              <a:gd name="connsiteY240" fmla="*/ 404319 h 2601565"/>
              <a:gd name="connsiteX241" fmla="*/ 494680 w 998239"/>
              <a:gd name="connsiteY241" fmla="*/ 427738 h 2601565"/>
              <a:gd name="connsiteX242" fmla="*/ 473524 w 998239"/>
              <a:gd name="connsiteY242" fmla="*/ 446720 h 2601565"/>
              <a:gd name="connsiteX243" fmla="*/ 449329 w 998239"/>
              <a:gd name="connsiteY243" fmla="*/ 464107 h 2601565"/>
              <a:gd name="connsiteX244" fmla="*/ 422345 w 998239"/>
              <a:gd name="connsiteY244" fmla="*/ 479542 h 2601565"/>
              <a:gd name="connsiteX245" fmla="*/ 393842 w 998239"/>
              <a:gd name="connsiteY245" fmla="*/ 491073 h 2601565"/>
              <a:gd name="connsiteX246" fmla="*/ 360145 w 998239"/>
              <a:gd name="connsiteY246" fmla="*/ 499057 h 2601565"/>
              <a:gd name="connsiteX247" fmla="*/ 361158 w 998239"/>
              <a:gd name="connsiteY247" fmla="*/ 554586 h 2601565"/>
              <a:gd name="connsiteX248" fmla="*/ 365845 w 998239"/>
              <a:gd name="connsiteY248" fmla="*/ 607455 h 2601565"/>
              <a:gd name="connsiteX249" fmla="*/ 373826 w 998239"/>
              <a:gd name="connsiteY249" fmla="*/ 657662 h 2601565"/>
              <a:gd name="connsiteX250" fmla="*/ 384341 w 998239"/>
              <a:gd name="connsiteY250" fmla="*/ 705208 h 2601565"/>
              <a:gd name="connsiteX251" fmla="*/ 397516 w 998239"/>
              <a:gd name="connsiteY251" fmla="*/ 750625 h 2601565"/>
              <a:gd name="connsiteX252" fmla="*/ 411831 w 998239"/>
              <a:gd name="connsiteY252" fmla="*/ 794090 h 2601565"/>
              <a:gd name="connsiteX253" fmla="*/ 428172 w 998239"/>
              <a:gd name="connsiteY253" fmla="*/ 835250 h 2601565"/>
              <a:gd name="connsiteX254" fmla="*/ 444515 w 998239"/>
              <a:gd name="connsiteY254" fmla="*/ 875345 h 2601565"/>
              <a:gd name="connsiteX255" fmla="*/ 449329 w 998239"/>
              <a:gd name="connsiteY255" fmla="*/ 884925 h 2601565"/>
              <a:gd name="connsiteX256" fmla="*/ 453509 w 998239"/>
              <a:gd name="connsiteY256" fmla="*/ 896634 h 2601565"/>
              <a:gd name="connsiteX257" fmla="*/ 459336 w 998239"/>
              <a:gd name="connsiteY257" fmla="*/ 909231 h 2601565"/>
              <a:gd name="connsiteX258" fmla="*/ 464657 w 998239"/>
              <a:gd name="connsiteY258" fmla="*/ 922536 h 2601565"/>
              <a:gd name="connsiteX259" fmla="*/ 471498 w 998239"/>
              <a:gd name="connsiteY259" fmla="*/ 935132 h 2601565"/>
              <a:gd name="connsiteX260" fmla="*/ 479352 w 998239"/>
              <a:gd name="connsiteY260" fmla="*/ 945776 h 2601565"/>
              <a:gd name="connsiteX261" fmla="*/ 488853 w 998239"/>
              <a:gd name="connsiteY261" fmla="*/ 955180 h 2601565"/>
              <a:gd name="connsiteX262" fmla="*/ 499494 w 998239"/>
              <a:gd name="connsiteY262" fmla="*/ 962099 h 2601565"/>
              <a:gd name="connsiteX263" fmla="*/ 512163 w 998239"/>
              <a:gd name="connsiteY263" fmla="*/ 964760 h 2601565"/>
              <a:gd name="connsiteX264" fmla="*/ 525338 w 998239"/>
              <a:gd name="connsiteY264" fmla="*/ 964228 h 2601565"/>
              <a:gd name="connsiteX265" fmla="*/ 549027 w 998239"/>
              <a:gd name="connsiteY265" fmla="*/ 956244 h 2601565"/>
              <a:gd name="connsiteX266" fmla="*/ 570183 w 998239"/>
              <a:gd name="connsiteY266" fmla="*/ 943116 h 2601565"/>
              <a:gd name="connsiteX267" fmla="*/ 590705 w 998239"/>
              <a:gd name="connsiteY267" fmla="*/ 926617 h 2601565"/>
              <a:gd name="connsiteX268" fmla="*/ 607680 w 998239"/>
              <a:gd name="connsiteY268" fmla="*/ 907101 h 2601565"/>
              <a:gd name="connsiteX269" fmla="*/ 624022 w 998239"/>
              <a:gd name="connsiteY269" fmla="*/ 885989 h 2601565"/>
              <a:gd name="connsiteX270" fmla="*/ 639350 w 998239"/>
              <a:gd name="connsiteY270" fmla="*/ 863813 h 2601565"/>
              <a:gd name="connsiteX271" fmla="*/ 653032 w 998239"/>
              <a:gd name="connsiteY271" fmla="*/ 842701 h 2601565"/>
              <a:gd name="connsiteX272" fmla="*/ 664687 w 998239"/>
              <a:gd name="connsiteY272" fmla="*/ 822476 h 2601565"/>
              <a:gd name="connsiteX273" fmla="*/ 690530 w 998239"/>
              <a:gd name="connsiteY273" fmla="*/ 776527 h 2601565"/>
              <a:gd name="connsiteX274" fmla="*/ 715359 w 998239"/>
              <a:gd name="connsiteY274" fmla="*/ 724723 h 2601565"/>
              <a:gd name="connsiteX275" fmla="*/ 740189 w 998239"/>
              <a:gd name="connsiteY275" fmla="*/ 668129 h 2601565"/>
              <a:gd name="connsiteX276" fmla="*/ 763372 w 998239"/>
              <a:gd name="connsiteY276" fmla="*/ 606390 h 2601565"/>
              <a:gd name="connsiteX277" fmla="*/ 784528 w 998239"/>
              <a:gd name="connsiteY277" fmla="*/ 541280 h 2601565"/>
              <a:gd name="connsiteX278" fmla="*/ 803530 w 998239"/>
              <a:gd name="connsiteY278" fmla="*/ 472090 h 2601565"/>
              <a:gd name="connsiteX279" fmla="*/ 820886 w 998239"/>
              <a:gd name="connsiteY279" fmla="*/ 399707 h 2601565"/>
              <a:gd name="connsiteX280" fmla="*/ 833553 w 998239"/>
              <a:gd name="connsiteY280" fmla="*/ 324662 h 2601565"/>
              <a:gd name="connsiteX281" fmla="*/ 843055 w 998239"/>
              <a:gd name="connsiteY281" fmla="*/ 247843 h 2601565"/>
              <a:gd name="connsiteX282" fmla="*/ 848882 w 998239"/>
              <a:gd name="connsiteY282" fmla="*/ 169250 h 2601565"/>
              <a:gd name="connsiteX283" fmla="*/ 853569 w 998239"/>
              <a:gd name="connsiteY283" fmla="*/ 172798 h 2601565"/>
              <a:gd name="connsiteX284" fmla="*/ 857370 w 998239"/>
              <a:gd name="connsiteY284" fmla="*/ 181846 h 2601565"/>
              <a:gd name="connsiteX285" fmla="*/ 860537 w 998239"/>
              <a:gd name="connsiteY285" fmla="*/ 195152 h 2601565"/>
              <a:gd name="connsiteX286" fmla="*/ 862057 w 998239"/>
              <a:gd name="connsiteY286" fmla="*/ 212538 h 2601565"/>
              <a:gd name="connsiteX287" fmla="*/ 863070 w 998239"/>
              <a:gd name="connsiteY287" fmla="*/ 232586 h 2601565"/>
              <a:gd name="connsiteX288" fmla="*/ 863070 w 998239"/>
              <a:gd name="connsiteY288" fmla="*/ 255827 h 2601565"/>
              <a:gd name="connsiteX289" fmla="*/ 863070 w 998239"/>
              <a:gd name="connsiteY289" fmla="*/ 280664 h 2601565"/>
              <a:gd name="connsiteX290" fmla="*/ 862057 w 998239"/>
              <a:gd name="connsiteY290" fmla="*/ 307630 h 2601565"/>
              <a:gd name="connsiteX291" fmla="*/ 860537 w 998239"/>
              <a:gd name="connsiteY291" fmla="*/ 335129 h 2601565"/>
              <a:gd name="connsiteX292" fmla="*/ 858383 w 998239"/>
              <a:gd name="connsiteY292" fmla="*/ 363160 h 2601565"/>
              <a:gd name="connsiteX293" fmla="*/ 855216 w 998239"/>
              <a:gd name="connsiteY293" fmla="*/ 391191 h 2601565"/>
              <a:gd name="connsiteX294" fmla="*/ 853569 w 998239"/>
              <a:gd name="connsiteY294" fmla="*/ 418157 h 2601565"/>
              <a:gd name="connsiteX295" fmla="*/ 850402 w 998239"/>
              <a:gd name="connsiteY295" fmla="*/ 442995 h 2601565"/>
              <a:gd name="connsiteX296" fmla="*/ 847869 w 998239"/>
              <a:gd name="connsiteY296" fmla="*/ 466236 h 2601565"/>
              <a:gd name="connsiteX297" fmla="*/ 844701 w 998239"/>
              <a:gd name="connsiteY297" fmla="*/ 486283 h 2601565"/>
              <a:gd name="connsiteX298" fmla="*/ 842041 w 998239"/>
              <a:gd name="connsiteY298" fmla="*/ 502782 h 2601565"/>
              <a:gd name="connsiteX299" fmla="*/ 839888 w 998239"/>
              <a:gd name="connsiteY299" fmla="*/ 515910 h 2601565"/>
              <a:gd name="connsiteX300" fmla="*/ 801883 w 998239"/>
              <a:gd name="connsiteY300" fmla="*/ 666000 h 2601565"/>
              <a:gd name="connsiteX301" fmla="*/ 832540 w 998239"/>
              <a:gd name="connsiteY301" fmla="*/ 662984 h 2601565"/>
              <a:gd name="connsiteX302" fmla="*/ 861044 w 998239"/>
              <a:gd name="connsiteY302" fmla="*/ 655533 h 2601565"/>
              <a:gd name="connsiteX303" fmla="*/ 887900 w 998239"/>
              <a:gd name="connsiteY303" fmla="*/ 644888 h 2601565"/>
              <a:gd name="connsiteX304" fmla="*/ 913743 w 998239"/>
              <a:gd name="connsiteY304" fmla="*/ 631228 h 2601565"/>
              <a:gd name="connsiteX305" fmla="*/ 937052 w 998239"/>
              <a:gd name="connsiteY305" fmla="*/ 615793 h 2601565"/>
              <a:gd name="connsiteX306" fmla="*/ 958081 w 998239"/>
              <a:gd name="connsiteY306" fmla="*/ 598939 h 2601565"/>
              <a:gd name="connsiteX307" fmla="*/ 978224 w 998239"/>
              <a:gd name="connsiteY307" fmla="*/ 581553 h 2601565"/>
              <a:gd name="connsiteX308" fmla="*/ 996719 w 998239"/>
              <a:gd name="connsiteY308" fmla="*/ 565054 h 2601565"/>
              <a:gd name="connsiteX309" fmla="*/ 998239 w 998239"/>
              <a:gd name="connsiteY309" fmla="*/ 573037 h 2601565"/>
              <a:gd name="connsiteX310" fmla="*/ 981391 w 998239"/>
              <a:gd name="connsiteY310" fmla="*/ 598939 h 2601565"/>
              <a:gd name="connsiteX311" fmla="*/ 960742 w 998239"/>
              <a:gd name="connsiteY311" fmla="*/ 623776 h 2601565"/>
              <a:gd name="connsiteX312" fmla="*/ 935912 w 998239"/>
              <a:gd name="connsiteY312" fmla="*/ 645953 h 2601565"/>
              <a:gd name="connsiteX313" fmla="*/ 908042 w 998239"/>
              <a:gd name="connsiteY313" fmla="*/ 666000 h 2601565"/>
              <a:gd name="connsiteX314" fmla="*/ 878399 w 998239"/>
              <a:gd name="connsiteY314" fmla="*/ 684096 h 2601565"/>
              <a:gd name="connsiteX315" fmla="*/ 846728 w 998239"/>
              <a:gd name="connsiteY315" fmla="*/ 699886 h 2601565"/>
              <a:gd name="connsiteX316" fmla="*/ 814044 w 998239"/>
              <a:gd name="connsiteY316" fmla="*/ 712127 h 2601565"/>
              <a:gd name="connsiteX317" fmla="*/ 780728 w 998239"/>
              <a:gd name="connsiteY317" fmla="*/ 720997 h 2601565"/>
              <a:gd name="connsiteX318" fmla="*/ 773886 w 998239"/>
              <a:gd name="connsiteY318" fmla="*/ 742287 h 2601565"/>
              <a:gd name="connsiteX319" fmla="*/ 764385 w 998239"/>
              <a:gd name="connsiteY319" fmla="*/ 767124 h 2601565"/>
              <a:gd name="connsiteX320" fmla="*/ 753871 w 998239"/>
              <a:gd name="connsiteY320" fmla="*/ 793026 h 2601565"/>
              <a:gd name="connsiteX321" fmla="*/ 740189 w 998239"/>
              <a:gd name="connsiteY321" fmla="*/ 821057 h 2601565"/>
              <a:gd name="connsiteX322" fmla="*/ 725874 w 998239"/>
              <a:gd name="connsiteY322" fmla="*/ 850507 h 2601565"/>
              <a:gd name="connsiteX323" fmla="*/ 710546 w 998239"/>
              <a:gd name="connsiteY323" fmla="*/ 879603 h 2601565"/>
              <a:gd name="connsiteX324" fmla="*/ 705253 w 998239"/>
              <a:gd name="connsiteY324" fmla="*/ 888509 h 2601565"/>
              <a:gd name="connsiteX325" fmla="*/ 657504 w 998239"/>
              <a:gd name="connsiteY325" fmla="*/ 965731 h 2601565"/>
              <a:gd name="connsiteX326" fmla="*/ 646192 w 998239"/>
              <a:gd name="connsiteY326" fmla="*/ 981082 h 2601565"/>
              <a:gd name="connsiteX327" fmla="*/ 631877 w 998239"/>
              <a:gd name="connsiteY327" fmla="*/ 1000774 h 2601565"/>
              <a:gd name="connsiteX328" fmla="*/ 618195 w 998239"/>
              <a:gd name="connsiteY328" fmla="*/ 1014967 h 2601565"/>
              <a:gd name="connsiteX329" fmla="*/ 620348 w 998239"/>
              <a:gd name="connsiteY329" fmla="*/ 1025612 h 2601565"/>
              <a:gd name="connsiteX0" fmla="*/ 598179 w 998239"/>
              <a:gd name="connsiteY0" fmla="*/ 1179427 h 2601565"/>
              <a:gd name="connsiteX1" fmla="*/ 587538 w 998239"/>
              <a:gd name="connsiteY1" fmla="*/ 1212780 h 2601565"/>
              <a:gd name="connsiteX2" fmla="*/ 579177 w 998239"/>
              <a:gd name="connsiteY2" fmla="*/ 1247552 h 2601565"/>
              <a:gd name="connsiteX3" fmla="*/ 574363 w 998239"/>
              <a:gd name="connsiteY3" fmla="*/ 1283035 h 2601565"/>
              <a:gd name="connsiteX4" fmla="*/ 572336 w 998239"/>
              <a:gd name="connsiteY4" fmla="*/ 1320468 h 2601565"/>
              <a:gd name="connsiteX5" fmla="*/ 571196 w 998239"/>
              <a:gd name="connsiteY5" fmla="*/ 1358079 h 2601565"/>
              <a:gd name="connsiteX6" fmla="*/ 572336 w 998239"/>
              <a:gd name="connsiteY6" fmla="*/ 1395691 h 2601565"/>
              <a:gd name="connsiteX7" fmla="*/ 574363 w 998239"/>
              <a:gd name="connsiteY7" fmla="*/ 1434189 h 2601565"/>
              <a:gd name="connsiteX8" fmla="*/ 577023 w 998239"/>
              <a:gd name="connsiteY8" fmla="*/ 1472331 h 2601565"/>
              <a:gd name="connsiteX9" fmla="*/ 580190 w 998239"/>
              <a:gd name="connsiteY9" fmla="*/ 1509765 h 2601565"/>
              <a:gd name="connsiteX10" fmla="*/ 580697 w 998239"/>
              <a:gd name="connsiteY10" fmla="*/ 1564763 h 2601565"/>
              <a:gd name="connsiteX11" fmla="*/ 578037 w 998239"/>
              <a:gd name="connsiteY11" fmla="*/ 1619760 h 2601565"/>
              <a:gd name="connsiteX12" fmla="*/ 573350 w 998239"/>
              <a:gd name="connsiteY12" fmla="*/ 1672629 h 2601565"/>
              <a:gd name="connsiteX13" fmla="*/ 567522 w 998239"/>
              <a:gd name="connsiteY13" fmla="*/ 1724432 h 2601565"/>
              <a:gd name="connsiteX14" fmla="*/ 564474 w 998239"/>
              <a:gd name="connsiteY14" fmla="*/ 1798067 h 2601565"/>
              <a:gd name="connsiteX15" fmla="*/ 565843 w 998239"/>
              <a:gd name="connsiteY15" fmla="*/ 1798067 h 2601565"/>
              <a:gd name="connsiteX16" fmla="*/ 596167 w 998239"/>
              <a:gd name="connsiteY16" fmla="*/ 2004317 h 2601565"/>
              <a:gd name="connsiteX17" fmla="*/ 614772 w 998239"/>
              <a:gd name="connsiteY17" fmla="*/ 2015335 h 2601565"/>
              <a:gd name="connsiteX18" fmla="*/ 633212 w 998239"/>
              <a:gd name="connsiteY18" fmla="*/ 2026005 h 2601565"/>
              <a:gd name="connsiteX19" fmla="*/ 649037 w 998239"/>
              <a:gd name="connsiteY19" fmla="*/ 2036824 h 2601565"/>
              <a:gd name="connsiteX20" fmla="*/ 682546 w 998239"/>
              <a:gd name="connsiteY20" fmla="*/ 2063750 h 2601565"/>
              <a:gd name="connsiteX21" fmla="*/ 712427 w 998239"/>
              <a:gd name="connsiteY21" fmla="*/ 2092373 h 2601565"/>
              <a:gd name="connsiteX22" fmla="*/ 738220 w 998239"/>
              <a:gd name="connsiteY22" fmla="*/ 2120464 h 2601565"/>
              <a:gd name="connsiteX23" fmla="*/ 761610 w 998239"/>
              <a:gd name="connsiteY23" fmla="*/ 2148686 h 2601565"/>
              <a:gd name="connsiteX24" fmla="*/ 783089 w 998239"/>
              <a:gd name="connsiteY24" fmla="*/ 2177264 h 2601565"/>
              <a:gd name="connsiteX25" fmla="*/ 803347 w 998239"/>
              <a:gd name="connsiteY25" fmla="*/ 2204774 h 2601565"/>
              <a:gd name="connsiteX26" fmla="*/ 821429 w 998239"/>
              <a:gd name="connsiteY26" fmla="*/ 2231393 h 2601565"/>
              <a:gd name="connsiteX27" fmla="*/ 812873 w 998239"/>
              <a:gd name="connsiteY27" fmla="*/ 2236092 h 2601565"/>
              <a:gd name="connsiteX28" fmla="*/ 783805 w 998239"/>
              <a:gd name="connsiteY28" fmla="*/ 2203301 h 2601565"/>
              <a:gd name="connsiteX29" fmla="*/ 753719 w 998239"/>
              <a:gd name="connsiteY29" fmla="*/ 2172059 h 2601565"/>
              <a:gd name="connsiteX30" fmla="*/ 722647 w 998239"/>
              <a:gd name="connsiteY30" fmla="*/ 2142999 h 2601565"/>
              <a:gd name="connsiteX31" fmla="*/ 690330 w 998239"/>
              <a:gd name="connsiteY31" fmla="*/ 2116510 h 2601565"/>
              <a:gd name="connsiteX32" fmla="*/ 655982 w 998239"/>
              <a:gd name="connsiteY32" fmla="*/ 2093118 h 2601565"/>
              <a:gd name="connsiteX33" fmla="*/ 620297 w 998239"/>
              <a:gd name="connsiteY33" fmla="*/ 2072215 h 2601565"/>
              <a:gd name="connsiteX34" fmla="*/ 583862 w 998239"/>
              <a:gd name="connsiteY34" fmla="*/ 2054108 h 2601565"/>
              <a:gd name="connsiteX35" fmla="*/ 545427 w 998239"/>
              <a:gd name="connsiteY35" fmla="*/ 2040553 h 2601565"/>
              <a:gd name="connsiteX36" fmla="*/ 511522 w 998239"/>
              <a:gd name="connsiteY36" fmla="*/ 2221026 h 2601565"/>
              <a:gd name="connsiteX37" fmla="*/ 546020 w 998239"/>
              <a:gd name="connsiteY37" fmla="*/ 2245768 h 2601565"/>
              <a:gd name="connsiteX38" fmla="*/ 576539 w 998239"/>
              <a:gd name="connsiteY38" fmla="*/ 2272514 h 2601565"/>
              <a:gd name="connsiteX39" fmla="*/ 601206 w 998239"/>
              <a:gd name="connsiteY39" fmla="*/ 2299617 h 2601565"/>
              <a:gd name="connsiteX40" fmla="*/ 620912 w 998239"/>
              <a:gd name="connsiteY40" fmla="*/ 2328269 h 2601565"/>
              <a:gd name="connsiteX41" fmla="*/ 635746 w 998239"/>
              <a:gd name="connsiteY41" fmla="*/ 2357733 h 2601565"/>
              <a:gd name="connsiteX42" fmla="*/ 645162 w 998239"/>
              <a:gd name="connsiteY42" fmla="*/ 2386515 h 2601565"/>
              <a:gd name="connsiteX43" fmla="*/ 649446 w 998239"/>
              <a:gd name="connsiteY43" fmla="*/ 2415678 h 2601565"/>
              <a:gd name="connsiteX44" fmla="*/ 648196 w 998239"/>
              <a:gd name="connsiteY44" fmla="*/ 2444260 h 2601565"/>
              <a:gd name="connsiteX45" fmla="*/ 641984 w 998239"/>
              <a:gd name="connsiteY45" fmla="*/ 2470935 h 2601565"/>
              <a:gd name="connsiteX46" fmla="*/ 637257 w 998239"/>
              <a:gd name="connsiteY46" fmla="*/ 2472280 h 2601565"/>
              <a:gd name="connsiteX47" fmla="*/ 635317 w 998239"/>
              <a:gd name="connsiteY47" fmla="*/ 2465092 h 2601565"/>
              <a:gd name="connsiteX48" fmla="*/ 641087 w 998239"/>
              <a:gd name="connsiteY48" fmla="*/ 2449008 h 2601565"/>
              <a:gd name="connsiteX49" fmla="*/ 641384 w 998239"/>
              <a:gd name="connsiteY49" fmla="*/ 2430972 h 2601565"/>
              <a:gd name="connsiteX50" fmla="*/ 639215 w 998239"/>
              <a:gd name="connsiteY50" fmla="*/ 2410982 h 2601565"/>
              <a:gd name="connsiteX51" fmla="*/ 632287 w 998239"/>
              <a:gd name="connsiteY51" fmla="*/ 2390884 h 2601565"/>
              <a:gd name="connsiteX52" fmla="*/ 621944 w 998239"/>
              <a:gd name="connsiteY52" fmla="*/ 2369828 h 2601565"/>
              <a:gd name="connsiteX53" fmla="*/ 609133 w 998239"/>
              <a:gd name="connsiteY53" fmla="*/ 2349453 h 2601565"/>
              <a:gd name="connsiteX54" fmla="*/ 593107 w 998239"/>
              <a:gd name="connsiteY54" fmla="*/ 2329922 h 2601565"/>
              <a:gd name="connsiteX55" fmla="*/ 574242 w 998239"/>
              <a:gd name="connsiteY55" fmla="*/ 2311561 h 2601565"/>
              <a:gd name="connsiteX56" fmla="*/ 554736 w 998239"/>
              <a:gd name="connsiteY56" fmla="*/ 2295077 h 2601565"/>
              <a:gd name="connsiteX57" fmla="*/ 542732 w 998239"/>
              <a:gd name="connsiteY57" fmla="*/ 2286998 h 2601565"/>
              <a:gd name="connsiteX58" fmla="*/ 533341 w 998239"/>
              <a:gd name="connsiteY58" fmla="*/ 2278769 h 2601565"/>
              <a:gd name="connsiteX59" fmla="*/ 523778 w 998239"/>
              <a:gd name="connsiteY59" fmla="*/ 2272829 h 2601565"/>
              <a:gd name="connsiteX60" fmla="*/ 514151 w 998239"/>
              <a:gd name="connsiteY60" fmla="*/ 2267440 h 2601565"/>
              <a:gd name="connsiteX61" fmla="*/ 503656 w 998239"/>
              <a:gd name="connsiteY61" fmla="*/ 2264952 h 2601565"/>
              <a:gd name="connsiteX62" fmla="*/ 491006 w 998239"/>
              <a:gd name="connsiteY62" fmla="*/ 2308954 h 2601565"/>
              <a:gd name="connsiteX63" fmla="*/ 476330 w 998239"/>
              <a:gd name="connsiteY63" fmla="*/ 2349959 h 2601565"/>
              <a:gd name="connsiteX64" fmla="*/ 459509 w 998239"/>
              <a:gd name="connsiteY64" fmla="*/ 2391527 h 2601565"/>
              <a:gd name="connsiteX65" fmla="*/ 439580 w 998239"/>
              <a:gd name="connsiteY65" fmla="*/ 2432199 h 2601565"/>
              <a:gd name="connsiteX66" fmla="*/ 416585 w 998239"/>
              <a:gd name="connsiteY66" fmla="*/ 2475063 h 2601565"/>
              <a:gd name="connsiteX67" fmla="*/ 389961 w 998239"/>
              <a:gd name="connsiteY67" fmla="*/ 2519626 h 2601565"/>
              <a:gd name="connsiteX68" fmla="*/ 384223 w 998239"/>
              <a:gd name="connsiteY68" fmla="*/ 2526793 h 2601565"/>
              <a:gd name="connsiteX69" fmla="*/ 377695 w 998239"/>
              <a:gd name="connsiteY69" fmla="*/ 2537945 h 2601565"/>
              <a:gd name="connsiteX70" fmla="*/ 368996 w 998239"/>
              <a:gd name="connsiteY70" fmla="*/ 2549023 h 2601565"/>
              <a:gd name="connsiteX71" fmla="*/ 360933 w 998239"/>
              <a:gd name="connsiteY71" fmla="*/ 2560863 h 2601565"/>
              <a:gd name="connsiteX72" fmla="*/ 351567 w 998239"/>
              <a:gd name="connsiteY72" fmla="*/ 2573185 h 2601565"/>
              <a:gd name="connsiteX73" fmla="*/ 341532 w 998239"/>
              <a:gd name="connsiteY73" fmla="*/ 2583296 h 2601565"/>
              <a:gd name="connsiteX74" fmla="*/ 331557 w 998239"/>
              <a:gd name="connsiteY74" fmla="*/ 2592037 h 2601565"/>
              <a:gd name="connsiteX75" fmla="*/ 321124 w 998239"/>
              <a:gd name="connsiteY75" fmla="*/ 2598545 h 2601565"/>
              <a:gd name="connsiteX76" fmla="*/ 312044 w 998239"/>
              <a:gd name="connsiteY76" fmla="*/ 2601565 h 2601565"/>
              <a:gd name="connsiteX77" fmla="*/ 309960 w 998239"/>
              <a:gd name="connsiteY77" fmla="*/ 2597301 h 2601565"/>
              <a:gd name="connsiteX78" fmla="*/ 342120 w 998239"/>
              <a:gd name="connsiteY78" fmla="*/ 2563687 h 2601565"/>
              <a:gd name="connsiteX79" fmla="*/ 370336 w 998239"/>
              <a:gd name="connsiteY79" fmla="*/ 2526618 h 2601565"/>
              <a:gd name="connsiteX80" fmla="*/ 394287 w 998239"/>
              <a:gd name="connsiteY80" fmla="*/ 2487031 h 2601565"/>
              <a:gd name="connsiteX81" fmla="*/ 413201 w 998239"/>
              <a:gd name="connsiteY81" fmla="*/ 2447908 h 2601565"/>
              <a:gd name="connsiteX82" fmla="*/ 428806 w 998239"/>
              <a:gd name="connsiteY82" fmla="*/ 2409545 h 2601565"/>
              <a:gd name="connsiteX83" fmla="*/ 435216 w 998239"/>
              <a:gd name="connsiteY83" fmla="*/ 2381215 h 2601565"/>
              <a:gd name="connsiteX84" fmla="*/ 437508 w 998239"/>
              <a:gd name="connsiteY84" fmla="*/ 2382004 h 2601565"/>
              <a:gd name="connsiteX85" fmla="*/ 438204 w 998239"/>
              <a:gd name="connsiteY85" fmla="*/ 2381394 h 2601565"/>
              <a:gd name="connsiteX86" fmla="*/ 438054 w 998239"/>
              <a:gd name="connsiteY86" fmla="*/ 2380044 h 2601565"/>
              <a:gd name="connsiteX87" fmla="*/ 437652 w 998239"/>
              <a:gd name="connsiteY87" fmla="*/ 2379080 h 2601565"/>
              <a:gd name="connsiteX88" fmla="*/ 436750 w 998239"/>
              <a:gd name="connsiteY88" fmla="*/ 2377071 h 2601565"/>
              <a:gd name="connsiteX89" fmla="*/ 437767 w 998239"/>
              <a:gd name="connsiteY89" fmla="*/ 2375523 h 2601565"/>
              <a:gd name="connsiteX90" fmla="*/ 437711 w 998239"/>
              <a:gd name="connsiteY90" fmla="*/ 2374255 h 2601565"/>
              <a:gd name="connsiteX91" fmla="*/ 438004 w 998239"/>
              <a:gd name="connsiteY91" fmla="*/ 2372682 h 2601565"/>
              <a:gd name="connsiteX92" fmla="*/ 437308 w 998239"/>
              <a:gd name="connsiteY92" fmla="*/ 2373292 h 2601565"/>
              <a:gd name="connsiteX93" fmla="*/ 437711 w 998239"/>
              <a:gd name="connsiteY93" fmla="*/ 2374255 h 2601565"/>
              <a:gd name="connsiteX94" fmla="*/ 435216 w 998239"/>
              <a:gd name="connsiteY94" fmla="*/ 2381215 h 2601565"/>
              <a:gd name="connsiteX95" fmla="*/ 419562 w 998239"/>
              <a:gd name="connsiteY95" fmla="*/ 2378474 h 2601565"/>
              <a:gd name="connsiteX96" fmla="*/ 399876 w 998239"/>
              <a:gd name="connsiteY96" fmla="*/ 2379925 h 2601565"/>
              <a:gd name="connsiteX97" fmla="*/ 378919 w 998239"/>
              <a:gd name="connsiteY97" fmla="*/ 2383310 h 2601565"/>
              <a:gd name="connsiteX98" fmla="*/ 355837 w 998239"/>
              <a:gd name="connsiteY98" fmla="*/ 2389713 h 2601565"/>
              <a:gd name="connsiteX99" fmla="*/ 331860 w 998239"/>
              <a:gd name="connsiteY99" fmla="*/ 2398379 h 2601565"/>
              <a:gd name="connsiteX100" fmla="*/ 307564 w 998239"/>
              <a:gd name="connsiteY100" fmla="*/ 2407986 h 2601565"/>
              <a:gd name="connsiteX101" fmla="*/ 283791 w 998239"/>
              <a:gd name="connsiteY101" fmla="*/ 2419271 h 2601565"/>
              <a:gd name="connsiteX102" fmla="*/ 261091 w 998239"/>
              <a:gd name="connsiteY102" fmla="*/ 2430275 h 2601565"/>
              <a:gd name="connsiteX103" fmla="*/ 258707 w 998239"/>
              <a:gd name="connsiteY103" fmla="*/ 2431515 h 2601565"/>
              <a:gd name="connsiteX104" fmla="*/ 264907 w 998239"/>
              <a:gd name="connsiteY104" fmla="*/ 2418233 h 2601565"/>
              <a:gd name="connsiteX105" fmla="*/ 283331 w 998239"/>
              <a:gd name="connsiteY105" fmla="*/ 2403215 h 2601565"/>
              <a:gd name="connsiteX106" fmla="*/ 306269 w 998239"/>
              <a:gd name="connsiteY106" fmla="*/ 2389370 h 2601565"/>
              <a:gd name="connsiteX107" fmla="*/ 330709 w 998239"/>
              <a:gd name="connsiteY107" fmla="*/ 2376839 h 2601565"/>
              <a:gd name="connsiteX108" fmla="*/ 356078 w 998239"/>
              <a:gd name="connsiteY108" fmla="*/ 2366953 h 2601565"/>
              <a:gd name="connsiteX109" fmla="*/ 384546 w 998239"/>
              <a:gd name="connsiteY109" fmla="*/ 2359782 h 2601565"/>
              <a:gd name="connsiteX110" fmla="*/ 448037 w 998239"/>
              <a:gd name="connsiteY110" fmla="*/ 2345291 h 2601565"/>
              <a:gd name="connsiteX111" fmla="*/ 456052 w 998239"/>
              <a:gd name="connsiteY111" fmla="*/ 2295805 h 2601565"/>
              <a:gd name="connsiteX112" fmla="*/ 459891 w 998239"/>
              <a:gd name="connsiteY112" fmla="*/ 2246520 h 2601565"/>
              <a:gd name="connsiteX113" fmla="*/ 459547 w 998239"/>
              <a:gd name="connsiteY113" fmla="*/ 2196621 h 2601565"/>
              <a:gd name="connsiteX114" fmla="*/ 455007 w 998239"/>
              <a:gd name="connsiteY114" fmla="*/ 2147109 h 2601565"/>
              <a:gd name="connsiteX115" fmla="*/ 414605 w 998239"/>
              <a:gd name="connsiteY115" fmla="*/ 1999908 h 2601565"/>
              <a:gd name="connsiteX116" fmla="*/ 392039 w 998239"/>
              <a:gd name="connsiteY116" fmla="*/ 2033339 h 2601565"/>
              <a:gd name="connsiteX117" fmla="*/ 351498 w 998239"/>
              <a:gd name="connsiteY117" fmla="*/ 2087417 h 2601565"/>
              <a:gd name="connsiteX118" fmla="*/ 308424 w 998239"/>
              <a:gd name="connsiteY118" fmla="*/ 2139893 h 2601565"/>
              <a:gd name="connsiteX119" fmla="*/ 266098 w 998239"/>
              <a:gd name="connsiteY119" fmla="*/ 2190203 h 2601565"/>
              <a:gd name="connsiteX120" fmla="*/ 221074 w 998239"/>
              <a:gd name="connsiteY120" fmla="*/ 2236952 h 2601565"/>
              <a:gd name="connsiteX121" fmla="*/ 175500 w 998239"/>
              <a:gd name="connsiteY121" fmla="*/ 2279195 h 2601565"/>
              <a:gd name="connsiteX122" fmla="*/ 130958 w 998239"/>
              <a:gd name="connsiteY122" fmla="*/ 2318489 h 2601565"/>
              <a:gd name="connsiteX123" fmla="*/ 86731 w 998239"/>
              <a:gd name="connsiteY123" fmla="*/ 2351876 h 2601565"/>
              <a:gd name="connsiteX124" fmla="*/ 43708 w 998239"/>
              <a:gd name="connsiteY124" fmla="*/ 2380769 h 2601565"/>
              <a:gd name="connsiteX125" fmla="*/ 0 w 998239"/>
              <a:gd name="connsiteY125" fmla="*/ 2402513 h 2601565"/>
              <a:gd name="connsiteX126" fmla="*/ 7680 w 998239"/>
              <a:gd name="connsiteY126" fmla="*/ 2395440 h 2601565"/>
              <a:gd name="connsiteX127" fmla="*/ 12312 w 998239"/>
              <a:gd name="connsiteY127" fmla="*/ 2390461 h 2601565"/>
              <a:gd name="connsiteX128" fmla="*/ 15901 w 998239"/>
              <a:gd name="connsiteY128" fmla="*/ 2387490 h 2601565"/>
              <a:gd name="connsiteX129" fmla="*/ 17197 w 998239"/>
              <a:gd name="connsiteY129" fmla="*/ 2385386 h 2601565"/>
              <a:gd name="connsiteX130" fmla="*/ 16525 w 998239"/>
              <a:gd name="connsiteY130" fmla="*/ 2383620 h 2601565"/>
              <a:gd name="connsiteX131" fmla="*/ 17174 w 998239"/>
              <a:gd name="connsiteY131" fmla="*/ 2382567 h 2601565"/>
              <a:gd name="connsiteX132" fmla="*/ 15999 w 998239"/>
              <a:gd name="connsiteY132" fmla="*/ 2381933 h 2601565"/>
              <a:gd name="connsiteX133" fmla="*/ 16971 w 998239"/>
              <a:gd name="connsiteY133" fmla="*/ 2380354 h 2601565"/>
              <a:gd name="connsiteX134" fmla="*/ 20090 w 998239"/>
              <a:gd name="connsiteY134" fmla="*/ 2377830 h 2601565"/>
              <a:gd name="connsiteX135" fmla="*/ 24327 w 998239"/>
              <a:gd name="connsiteY135" fmla="*/ 2373807 h 2601565"/>
              <a:gd name="connsiteX136" fmla="*/ 30627 w 998239"/>
              <a:gd name="connsiteY136" fmla="*/ 2367391 h 2601565"/>
              <a:gd name="connsiteX137" fmla="*/ 40670 w 998239"/>
              <a:gd name="connsiteY137" fmla="*/ 2359024 h 2601565"/>
              <a:gd name="connsiteX138" fmla="*/ 55321 w 998239"/>
              <a:gd name="connsiteY138" fmla="*/ 2347300 h 2601565"/>
              <a:gd name="connsiteX139" fmla="*/ 71663 w 998239"/>
              <a:gd name="connsiteY139" fmla="*/ 2332515 h 2601565"/>
              <a:gd name="connsiteX140" fmla="*/ 94475 w 998239"/>
              <a:gd name="connsiteY140" fmla="*/ 2314213 h 2601565"/>
              <a:gd name="connsiteX141" fmla="*/ 121818 w 998239"/>
              <a:gd name="connsiteY141" fmla="*/ 2292046 h 2601565"/>
              <a:gd name="connsiteX142" fmla="*/ 160830 w 998239"/>
              <a:gd name="connsiteY142" fmla="*/ 2255375 h 2601565"/>
              <a:gd name="connsiteX143" fmla="*/ 197971 w 998239"/>
              <a:gd name="connsiteY143" fmla="*/ 2213486 h 2601565"/>
              <a:gd name="connsiteX144" fmla="*/ 234107 w 998239"/>
              <a:gd name="connsiteY144" fmla="*/ 2169419 h 2601565"/>
              <a:gd name="connsiteX145" fmla="*/ 274428 w 998239"/>
              <a:gd name="connsiteY145" fmla="*/ 2123636 h 2601565"/>
              <a:gd name="connsiteX146" fmla="*/ 282447 w 998239"/>
              <a:gd name="connsiteY146" fmla="*/ 2113474 h 2601565"/>
              <a:gd name="connsiteX147" fmla="*/ 294255 w 998239"/>
              <a:gd name="connsiteY147" fmla="*/ 2098111 h 2601565"/>
              <a:gd name="connsiteX148" fmla="*/ 304716 w 998239"/>
              <a:gd name="connsiteY148" fmla="*/ 2083635 h 2601565"/>
              <a:gd name="connsiteX149" fmla="*/ 328894 w 998239"/>
              <a:gd name="connsiteY149" fmla="*/ 2047263 h 2601565"/>
              <a:gd name="connsiteX150" fmla="*/ 330780 w 998239"/>
              <a:gd name="connsiteY150" fmla="*/ 2044202 h 2601565"/>
              <a:gd name="connsiteX151" fmla="*/ 331717 w 998239"/>
              <a:gd name="connsiteY151" fmla="*/ 2042063 h 2601565"/>
              <a:gd name="connsiteX152" fmla="*/ 391204 w 998239"/>
              <a:gd name="connsiteY152" fmla="*/ 1933218 h 2601565"/>
              <a:gd name="connsiteX153" fmla="*/ 390156 w 998239"/>
              <a:gd name="connsiteY153" fmla="*/ 1860349 h 2601565"/>
              <a:gd name="connsiteX154" fmla="*/ 396502 w 998239"/>
              <a:gd name="connsiteY154" fmla="*/ 1818105 h 2601565"/>
              <a:gd name="connsiteX155" fmla="*/ 402330 w 998239"/>
              <a:gd name="connsiteY155" fmla="*/ 1747141 h 2601565"/>
              <a:gd name="connsiteX156" fmla="*/ 412844 w 998239"/>
              <a:gd name="connsiteY156" fmla="*/ 1718578 h 2601565"/>
              <a:gd name="connsiteX157" fmla="*/ 421839 w 998239"/>
              <a:gd name="connsiteY157" fmla="*/ 1686822 h 2601565"/>
              <a:gd name="connsiteX158" fmla="*/ 430327 w 998239"/>
              <a:gd name="connsiteY158" fmla="*/ 1651516 h 2601565"/>
              <a:gd name="connsiteX159" fmla="*/ 438181 w 998239"/>
              <a:gd name="connsiteY159" fmla="*/ 1613906 h 2601565"/>
              <a:gd name="connsiteX160" fmla="*/ 444515 w 998239"/>
              <a:gd name="connsiteY160" fmla="*/ 1573279 h 2601565"/>
              <a:gd name="connsiteX161" fmla="*/ 449329 w 998239"/>
              <a:gd name="connsiteY161" fmla="*/ 1531942 h 2601565"/>
              <a:gd name="connsiteX162" fmla="*/ 454016 w 998239"/>
              <a:gd name="connsiteY162" fmla="*/ 1488654 h 2601565"/>
              <a:gd name="connsiteX163" fmla="*/ 457183 w 998239"/>
              <a:gd name="connsiteY163" fmla="*/ 1444833 h 2601565"/>
              <a:gd name="connsiteX164" fmla="*/ 459843 w 998239"/>
              <a:gd name="connsiteY164" fmla="*/ 1399239 h 2601565"/>
              <a:gd name="connsiteX165" fmla="*/ 459843 w 998239"/>
              <a:gd name="connsiteY165" fmla="*/ 1354354 h 2601565"/>
              <a:gd name="connsiteX166" fmla="*/ 459843 w 998239"/>
              <a:gd name="connsiteY166" fmla="*/ 1310001 h 2601565"/>
              <a:gd name="connsiteX167" fmla="*/ 457183 w 998239"/>
              <a:gd name="connsiteY167" fmla="*/ 1265471 h 2601565"/>
              <a:gd name="connsiteX168" fmla="*/ 453509 w 998239"/>
              <a:gd name="connsiteY168" fmla="*/ 1222715 h 2601565"/>
              <a:gd name="connsiteX169" fmla="*/ 448822 w 998239"/>
              <a:gd name="connsiteY169" fmla="*/ 1181023 h 2601565"/>
              <a:gd name="connsiteX170" fmla="*/ 441854 w 998239"/>
              <a:gd name="connsiteY170" fmla="*/ 1140751 h 2601565"/>
              <a:gd name="connsiteX171" fmla="*/ 432353 w 998239"/>
              <a:gd name="connsiteY171" fmla="*/ 1103318 h 2601565"/>
              <a:gd name="connsiteX172" fmla="*/ 421839 w 998239"/>
              <a:gd name="connsiteY172" fmla="*/ 1067835 h 2601565"/>
              <a:gd name="connsiteX173" fmla="*/ 409170 w 998239"/>
              <a:gd name="connsiteY173" fmla="*/ 1036079 h 2601565"/>
              <a:gd name="connsiteX174" fmla="*/ 405274 w 998239"/>
              <a:gd name="connsiteY174" fmla="*/ 1028382 h 2601565"/>
              <a:gd name="connsiteX175" fmla="*/ 325111 w 998239"/>
              <a:gd name="connsiteY175" fmla="*/ 669960 h 2601565"/>
              <a:gd name="connsiteX176" fmla="*/ 324674 w 998239"/>
              <a:gd name="connsiteY176" fmla="*/ 667064 h 2601565"/>
              <a:gd name="connsiteX177" fmla="*/ 321000 w 998239"/>
              <a:gd name="connsiteY177" fmla="*/ 613131 h 2601565"/>
              <a:gd name="connsiteX178" fmla="*/ 317833 w 998239"/>
              <a:gd name="connsiteY178" fmla="*/ 556715 h 2601565"/>
              <a:gd name="connsiteX179" fmla="*/ 317833 w 998239"/>
              <a:gd name="connsiteY179" fmla="*/ 499057 h 2601565"/>
              <a:gd name="connsiteX180" fmla="*/ 319986 w 998239"/>
              <a:gd name="connsiteY180" fmla="*/ 440866 h 2601565"/>
              <a:gd name="connsiteX181" fmla="*/ 324674 w 998239"/>
              <a:gd name="connsiteY181" fmla="*/ 383208 h 2601565"/>
              <a:gd name="connsiteX182" fmla="*/ 331642 w 998239"/>
              <a:gd name="connsiteY182" fmla="*/ 325726 h 2601565"/>
              <a:gd name="connsiteX183" fmla="*/ 338989 w 998239"/>
              <a:gd name="connsiteY183" fmla="*/ 270197 h 2601565"/>
              <a:gd name="connsiteX184" fmla="*/ 349504 w 998239"/>
              <a:gd name="connsiteY184" fmla="*/ 216264 h 2601565"/>
              <a:gd name="connsiteX185" fmla="*/ 362172 w 998239"/>
              <a:gd name="connsiteY185" fmla="*/ 165524 h 2601565"/>
              <a:gd name="connsiteX186" fmla="*/ 375347 w 998239"/>
              <a:gd name="connsiteY186" fmla="*/ 117446 h 2601565"/>
              <a:gd name="connsiteX187" fmla="*/ 390675 w 998239"/>
              <a:gd name="connsiteY187" fmla="*/ 73980 h 2601565"/>
              <a:gd name="connsiteX188" fmla="*/ 407017 w 998239"/>
              <a:gd name="connsiteY188" fmla="*/ 34418 h 2601565"/>
              <a:gd name="connsiteX189" fmla="*/ 426653 w 998239"/>
              <a:gd name="connsiteY189" fmla="*/ 0 h 2601565"/>
              <a:gd name="connsiteX190" fmla="*/ 424499 w 998239"/>
              <a:gd name="connsiteY190" fmla="*/ 8516 h 2601565"/>
              <a:gd name="connsiteX191" fmla="*/ 423485 w 998239"/>
              <a:gd name="connsiteY191" fmla="*/ 14193 h 2601565"/>
              <a:gd name="connsiteX192" fmla="*/ 422345 w 998239"/>
              <a:gd name="connsiteY192" fmla="*/ 17918 h 2601565"/>
              <a:gd name="connsiteX193" fmla="*/ 422345 w 998239"/>
              <a:gd name="connsiteY193" fmla="*/ 20048 h 2601565"/>
              <a:gd name="connsiteX194" fmla="*/ 423485 w 998239"/>
              <a:gd name="connsiteY194" fmla="*/ 21112 h 2601565"/>
              <a:gd name="connsiteX195" fmla="*/ 423485 w 998239"/>
              <a:gd name="connsiteY195" fmla="*/ 22177 h 2601565"/>
              <a:gd name="connsiteX196" fmla="*/ 424499 w 998239"/>
              <a:gd name="connsiteY196" fmla="*/ 22177 h 2601565"/>
              <a:gd name="connsiteX197" fmla="*/ 424499 w 998239"/>
              <a:gd name="connsiteY197" fmla="*/ 23773 h 2601565"/>
              <a:gd name="connsiteX198" fmla="*/ 423485 w 998239"/>
              <a:gd name="connsiteY198" fmla="*/ 26967 h 2601565"/>
              <a:gd name="connsiteX199" fmla="*/ 422345 w 998239"/>
              <a:gd name="connsiteY199" fmla="*/ 31756 h 2601565"/>
              <a:gd name="connsiteX200" fmla="*/ 420825 w 998239"/>
              <a:gd name="connsiteY200" fmla="*/ 39208 h 2601565"/>
              <a:gd name="connsiteX201" fmla="*/ 417658 w 998239"/>
              <a:gd name="connsiteY201" fmla="*/ 49676 h 2601565"/>
              <a:gd name="connsiteX202" fmla="*/ 412844 w 998239"/>
              <a:gd name="connsiteY202" fmla="*/ 64578 h 2601565"/>
              <a:gd name="connsiteX203" fmla="*/ 408157 w 998239"/>
              <a:gd name="connsiteY203" fmla="*/ 82496 h 2601565"/>
              <a:gd name="connsiteX204" fmla="*/ 400683 w 998239"/>
              <a:gd name="connsiteY204" fmla="*/ 105737 h 2601565"/>
              <a:gd name="connsiteX205" fmla="*/ 391815 w 998239"/>
              <a:gd name="connsiteY205" fmla="*/ 133768 h 2601565"/>
              <a:gd name="connsiteX206" fmla="*/ 381174 w 998239"/>
              <a:gd name="connsiteY206" fmla="*/ 177588 h 2601565"/>
              <a:gd name="connsiteX207" fmla="*/ 373826 w 998239"/>
              <a:gd name="connsiteY207" fmla="*/ 224602 h 2601565"/>
              <a:gd name="connsiteX208" fmla="*/ 367999 w 998239"/>
              <a:gd name="connsiteY208" fmla="*/ 272858 h 2601565"/>
              <a:gd name="connsiteX209" fmla="*/ 360145 w 998239"/>
              <a:gd name="connsiteY209" fmla="*/ 324130 h 2601565"/>
              <a:gd name="connsiteX210" fmla="*/ 359005 w 998239"/>
              <a:gd name="connsiteY210" fmla="*/ 335129 h 2601565"/>
              <a:gd name="connsiteX211" fmla="*/ 357484 w 998239"/>
              <a:gd name="connsiteY211" fmla="*/ 351628 h 2601565"/>
              <a:gd name="connsiteX212" fmla="*/ 356344 w 998239"/>
              <a:gd name="connsiteY212" fmla="*/ 369015 h 2601565"/>
              <a:gd name="connsiteX213" fmla="*/ 355331 w 998239"/>
              <a:gd name="connsiteY213" fmla="*/ 387997 h 2601565"/>
              <a:gd name="connsiteX214" fmla="*/ 355331 w 998239"/>
              <a:gd name="connsiteY214" fmla="*/ 407513 h 2601565"/>
              <a:gd name="connsiteX215" fmla="*/ 357484 w 998239"/>
              <a:gd name="connsiteY215" fmla="*/ 425077 h 2601565"/>
              <a:gd name="connsiteX216" fmla="*/ 360145 w 998239"/>
              <a:gd name="connsiteY216" fmla="*/ 440334 h 2601565"/>
              <a:gd name="connsiteX217" fmla="*/ 364832 w 998239"/>
              <a:gd name="connsiteY217" fmla="*/ 450979 h 2601565"/>
              <a:gd name="connsiteX218" fmla="*/ 390168 w 998239"/>
              <a:gd name="connsiteY218" fmla="*/ 448849 h 2601565"/>
              <a:gd name="connsiteX219" fmla="*/ 414997 w 998239"/>
              <a:gd name="connsiteY219" fmla="*/ 440334 h 2601565"/>
              <a:gd name="connsiteX220" fmla="*/ 438687 w 998239"/>
              <a:gd name="connsiteY220" fmla="*/ 426673 h 2601565"/>
              <a:gd name="connsiteX221" fmla="*/ 463010 w 998239"/>
              <a:gd name="connsiteY221" fmla="*/ 407513 h 2601565"/>
              <a:gd name="connsiteX222" fmla="*/ 485179 w 998239"/>
              <a:gd name="connsiteY222" fmla="*/ 385336 h 2601565"/>
              <a:gd name="connsiteX223" fmla="*/ 506842 w 998239"/>
              <a:gd name="connsiteY223" fmla="*/ 358370 h 2601565"/>
              <a:gd name="connsiteX224" fmla="*/ 527364 w 998239"/>
              <a:gd name="connsiteY224" fmla="*/ 329807 h 2601565"/>
              <a:gd name="connsiteX225" fmla="*/ 546367 w 998239"/>
              <a:gd name="connsiteY225" fmla="*/ 299825 h 2601565"/>
              <a:gd name="connsiteX226" fmla="*/ 564862 w 998239"/>
              <a:gd name="connsiteY226" fmla="*/ 268068 h 2601565"/>
              <a:gd name="connsiteX227" fmla="*/ 580697 w 998239"/>
              <a:gd name="connsiteY227" fmla="*/ 235247 h 2601565"/>
              <a:gd name="connsiteX228" fmla="*/ 595519 w 998239"/>
              <a:gd name="connsiteY228" fmla="*/ 203491 h 2601565"/>
              <a:gd name="connsiteX229" fmla="*/ 607680 w 998239"/>
              <a:gd name="connsiteY229" fmla="*/ 172798 h 2601565"/>
              <a:gd name="connsiteX230" fmla="*/ 613508 w 998239"/>
              <a:gd name="connsiteY230" fmla="*/ 172798 h 2601565"/>
              <a:gd name="connsiteX231" fmla="*/ 613508 w 998239"/>
              <a:gd name="connsiteY231" fmla="*/ 175992 h 2601565"/>
              <a:gd name="connsiteX232" fmla="*/ 604006 w 998239"/>
              <a:gd name="connsiteY232" fmla="*/ 206684 h 2601565"/>
              <a:gd name="connsiteX233" fmla="*/ 593365 w 998239"/>
              <a:gd name="connsiteY233" fmla="*/ 238440 h 2601565"/>
              <a:gd name="connsiteX234" fmla="*/ 581837 w 998239"/>
              <a:gd name="connsiteY234" fmla="*/ 269132 h 2601565"/>
              <a:gd name="connsiteX235" fmla="*/ 570183 w 998239"/>
              <a:gd name="connsiteY235" fmla="*/ 298760 h 2601565"/>
              <a:gd name="connsiteX236" fmla="*/ 558021 w 998239"/>
              <a:gd name="connsiteY236" fmla="*/ 327678 h 2601565"/>
              <a:gd name="connsiteX237" fmla="*/ 544339 w 998239"/>
              <a:gd name="connsiteY237" fmla="*/ 354645 h 2601565"/>
              <a:gd name="connsiteX238" fmla="*/ 530025 w 998239"/>
              <a:gd name="connsiteY238" fmla="*/ 380546 h 2601565"/>
              <a:gd name="connsiteX239" fmla="*/ 512669 w 998239"/>
              <a:gd name="connsiteY239" fmla="*/ 404319 h 2601565"/>
              <a:gd name="connsiteX240" fmla="*/ 494680 w 998239"/>
              <a:gd name="connsiteY240" fmla="*/ 427738 h 2601565"/>
              <a:gd name="connsiteX241" fmla="*/ 473524 w 998239"/>
              <a:gd name="connsiteY241" fmla="*/ 446720 h 2601565"/>
              <a:gd name="connsiteX242" fmla="*/ 449329 w 998239"/>
              <a:gd name="connsiteY242" fmla="*/ 464107 h 2601565"/>
              <a:gd name="connsiteX243" fmla="*/ 422345 w 998239"/>
              <a:gd name="connsiteY243" fmla="*/ 479542 h 2601565"/>
              <a:gd name="connsiteX244" fmla="*/ 393842 w 998239"/>
              <a:gd name="connsiteY244" fmla="*/ 491073 h 2601565"/>
              <a:gd name="connsiteX245" fmla="*/ 360145 w 998239"/>
              <a:gd name="connsiteY245" fmla="*/ 499057 h 2601565"/>
              <a:gd name="connsiteX246" fmla="*/ 361158 w 998239"/>
              <a:gd name="connsiteY246" fmla="*/ 554586 h 2601565"/>
              <a:gd name="connsiteX247" fmla="*/ 365845 w 998239"/>
              <a:gd name="connsiteY247" fmla="*/ 607455 h 2601565"/>
              <a:gd name="connsiteX248" fmla="*/ 373826 w 998239"/>
              <a:gd name="connsiteY248" fmla="*/ 657662 h 2601565"/>
              <a:gd name="connsiteX249" fmla="*/ 384341 w 998239"/>
              <a:gd name="connsiteY249" fmla="*/ 705208 h 2601565"/>
              <a:gd name="connsiteX250" fmla="*/ 397516 w 998239"/>
              <a:gd name="connsiteY250" fmla="*/ 750625 h 2601565"/>
              <a:gd name="connsiteX251" fmla="*/ 411831 w 998239"/>
              <a:gd name="connsiteY251" fmla="*/ 794090 h 2601565"/>
              <a:gd name="connsiteX252" fmla="*/ 428172 w 998239"/>
              <a:gd name="connsiteY252" fmla="*/ 835250 h 2601565"/>
              <a:gd name="connsiteX253" fmla="*/ 444515 w 998239"/>
              <a:gd name="connsiteY253" fmla="*/ 875345 h 2601565"/>
              <a:gd name="connsiteX254" fmla="*/ 449329 w 998239"/>
              <a:gd name="connsiteY254" fmla="*/ 884925 h 2601565"/>
              <a:gd name="connsiteX255" fmla="*/ 453509 w 998239"/>
              <a:gd name="connsiteY255" fmla="*/ 896634 h 2601565"/>
              <a:gd name="connsiteX256" fmla="*/ 459336 w 998239"/>
              <a:gd name="connsiteY256" fmla="*/ 909231 h 2601565"/>
              <a:gd name="connsiteX257" fmla="*/ 464657 w 998239"/>
              <a:gd name="connsiteY257" fmla="*/ 922536 h 2601565"/>
              <a:gd name="connsiteX258" fmla="*/ 471498 w 998239"/>
              <a:gd name="connsiteY258" fmla="*/ 935132 h 2601565"/>
              <a:gd name="connsiteX259" fmla="*/ 479352 w 998239"/>
              <a:gd name="connsiteY259" fmla="*/ 945776 h 2601565"/>
              <a:gd name="connsiteX260" fmla="*/ 488853 w 998239"/>
              <a:gd name="connsiteY260" fmla="*/ 955180 h 2601565"/>
              <a:gd name="connsiteX261" fmla="*/ 499494 w 998239"/>
              <a:gd name="connsiteY261" fmla="*/ 962099 h 2601565"/>
              <a:gd name="connsiteX262" fmla="*/ 512163 w 998239"/>
              <a:gd name="connsiteY262" fmla="*/ 964760 h 2601565"/>
              <a:gd name="connsiteX263" fmla="*/ 525338 w 998239"/>
              <a:gd name="connsiteY263" fmla="*/ 964228 h 2601565"/>
              <a:gd name="connsiteX264" fmla="*/ 549027 w 998239"/>
              <a:gd name="connsiteY264" fmla="*/ 956244 h 2601565"/>
              <a:gd name="connsiteX265" fmla="*/ 570183 w 998239"/>
              <a:gd name="connsiteY265" fmla="*/ 943116 h 2601565"/>
              <a:gd name="connsiteX266" fmla="*/ 590705 w 998239"/>
              <a:gd name="connsiteY266" fmla="*/ 926617 h 2601565"/>
              <a:gd name="connsiteX267" fmla="*/ 607680 w 998239"/>
              <a:gd name="connsiteY267" fmla="*/ 907101 h 2601565"/>
              <a:gd name="connsiteX268" fmla="*/ 624022 w 998239"/>
              <a:gd name="connsiteY268" fmla="*/ 885989 h 2601565"/>
              <a:gd name="connsiteX269" fmla="*/ 639350 w 998239"/>
              <a:gd name="connsiteY269" fmla="*/ 863813 h 2601565"/>
              <a:gd name="connsiteX270" fmla="*/ 653032 w 998239"/>
              <a:gd name="connsiteY270" fmla="*/ 842701 h 2601565"/>
              <a:gd name="connsiteX271" fmla="*/ 664687 w 998239"/>
              <a:gd name="connsiteY271" fmla="*/ 822476 h 2601565"/>
              <a:gd name="connsiteX272" fmla="*/ 690530 w 998239"/>
              <a:gd name="connsiteY272" fmla="*/ 776527 h 2601565"/>
              <a:gd name="connsiteX273" fmla="*/ 715359 w 998239"/>
              <a:gd name="connsiteY273" fmla="*/ 724723 h 2601565"/>
              <a:gd name="connsiteX274" fmla="*/ 740189 w 998239"/>
              <a:gd name="connsiteY274" fmla="*/ 668129 h 2601565"/>
              <a:gd name="connsiteX275" fmla="*/ 763372 w 998239"/>
              <a:gd name="connsiteY275" fmla="*/ 606390 h 2601565"/>
              <a:gd name="connsiteX276" fmla="*/ 784528 w 998239"/>
              <a:gd name="connsiteY276" fmla="*/ 541280 h 2601565"/>
              <a:gd name="connsiteX277" fmla="*/ 803530 w 998239"/>
              <a:gd name="connsiteY277" fmla="*/ 472090 h 2601565"/>
              <a:gd name="connsiteX278" fmla="*/ 820886 w 998239"/>
              <a:gd name="connsiteY278" fmla="*/ 399707 h 2601565"/>
              <a:gd name="connsiteX279" fmla="*/ 833553 w 998239"/>
              <a:gd name="connsiteY279" fmla="*/ 324662 h 2601565"/>
              <a:gd name="connsiteX280" fmla="*/ 843055 w 998239"/>
              <a:gd name="connsiteY280" fmla="*/ 247843 h 2601565"/>
              <a:gd name="connsiteX281" fmla="*/ 848882 w 998239"/>
              <a:gd name="connsiteY281" fmla="*/ 169250 h 2601565"/>
              <a:gd name="connsiteX282" fmla="*/ 853569 w 998239"/>
              <a:gd name="connsiteY282" fmla="*/ 172798 h 2601565"/>
              <a:gd name="connsiteX283" fmla="*/ 857370 w 998239"/>
              <a:gd name="connsiteY283" fmla="*/ 181846 h 2601565"/>
              <a:gd name="connsiteX284" fmla="*/ 860537 w 998239"/>
              <a:gd name="connsiteY284" fmla="*/ 195152 h 2601565"/>
              <a:gd name="connsiteX285" fmla="*/ 862057 w 998239"/>
              <a:gd name="connsiteY285" fmla="*/ 212538 h 2601565"/>
              <a:gd name="connsiteX286" fmla="*/ 863070 w 998239"/>
              <a:gd name="connsiteY286" fmla="*/ 232586 h 2601565"/>
              <a:gd name="connsiteX287" fmla="*/ 863070 w 998239"/>
              <a:gd name="connsiteY287" fmla="*/ 255827 h 2601565"/>
              <a:gd name="connsiteX288" fmla="*/ 863070 w 998239"/>
              <a:gd name="connsiteY288" fmla="*/ 280664 h 2601565"/>
              <a:gd name="connsiteX289" fmla="*/ 862057 w 998239"/>
              <a:gd name="connsiteY289" fmla="*/ 307630 h 2601565"/>
              <a:gd name="connsiteX290" fmla="*/ 860537 w 998239"/>
              <a:gd name="connsiteY290" fmla="*/ 335129 h 2601565"/>
              <a:gd name="connsiteX291" fmla="*/ 858383 w 998239"/>
              <a:gd name="connsiteY291" fmla="*/ 363160 h 2601565"/>
              <a:gd name="connsiteX292" fmla="*/ 855216 w 998239"/>
              <a:gd name="connsiteY292" fmla="*/ 391191 h 2601565"/>
              <a:gd name="connsiteX293" fmla="*/ 853569 w 998239"/>
              <a:gd name="connsiteY293" fmla="*/ 418157 h 2601565"/>
              <a:gd name="connsiteX294" fmla="*/ 850402 w 998239"/>
              <a:gd name="connsiteY294" fmla="*/ 442995 h 2601565"/>
              <a:gd name="connsiteX295" fmla="*/ 847869 w 998239"/>
              <a:gd name="connsiteY295" fmla="*/ 466236 h 2601565"/>
              <a:gd name="connsiteX296" fmla="*/ 844701 w 998239"/>
              <a:gd name="connsiteY296" fmla="*/ 486283 h 2601565"/>
              <a:gd name="connsiteX297" fmla="*/ 842041 w 998239"/>
              <a:gd name="connsiteY297" fmla="*/ 502782 h 2601565"/>
              <a:gd name="connsiteX298" fmla="*/ 839888 w 998239"/>
              <a:gd name="connsiteY298" fmla="*/ 515910 h 2601565"/>
              <a:gd name="connsiteX299" fmla="*/ 801883 w 998239"/>
              <a:gd name="connsiteY299" fmla="*/ 666000 h 2601565"/>
              <a:gd name="connsiteX300" fmla="*/ 832540 w 998239"/>
              <a:gd name="connsiteY300" fmla="*/ 662984 h 2601565"/>
              <a:gd name="connsiteX301" fmla="*/ 861044 w 998239"/>
              <a:gd name="connsiteY301" fmla="*/ 655533 h 2601565"/>
              <a:gd name="connsiteX302" fmla="*/ 887900 w 998239"/>
              <a:gd name="connsiteY302" fmla="*/ 644888 h 2601565"/>
              <a:gd name="connsiteX303" fmla="*/ 913743 w 998239"/>
              <a:gd name="connsiteY303" fmla="*/ 631228 h 2601565"/>
              <a:gd name="connsiteX304" fmla="*/ 937052 w 998239"/>
              <a:gd name="connsiteY304" fmla="*/ 615793 h 2601565"/>
              <a:gd name="connsiteX305" fmla="*/ 958081 w 998239"/>
              <a:gd name="connsiteY305" fmla="*/ 598939 h 2601565"/>
              <a:gd name="connsiteX306" fmla="*/ 978224 w 998239"/>
              <a:gd name="connsiteY306" fmla="*/ 581553 h 2601565"/>
              <a:gd name="connsiteX307" fmla="*/ 996719 w 998239"/>
              <a:gd name="connsiteY307" fmla="*/ 565054 h 2601565"/>
              <a:gd name="connsiteX308" fmla="*/ 998239 w 998239"/>
              <a:gd name="connsiteY308" fmla="*/ 573037 h 2601565"/>
              <a:gd name="connsiteX309" fmla="*/ 981391 w 998239"/>
              <a:gd name="connsiteY309" fmla="*/ 598939 h 2601565"/>
              <a:gd name="connsiteX310" fmla="*/ 960742 w 998239"/>
              <a:gd name="connsiteY310" fmla="*/ 623776 h 2601565"/>
              <a:gd name="connsiteX311" fmla="*/ 935912 w 998239"/>
              <a:gd name="connsiteY311" fmla="*/ 645953 h 2601565"/>
              <a:gd name="connsiteX312" fmla="*/ 908042 w 998239"/>
              <a:gd name="connsiteY312" fmla="*/ 666000 h 2601565"/>
              <a:gd name="connsiteX313" fmla="*/ 878399 w 998239"/>
              <a:gd name="connsiteY313" fmla="*/ 684096 h 2601565"/>
              <a:gd name="connsiteX314" fmla="*/ 846728 w 998239"/>
              <a:gd name="connsiteY314" fmla="*/ 699886 h 2601565"/>
              <a:gd name="connsiteX315" fmla="*/ 814044 w 998239"/>
              <a:gd name="connsiteY315" fmla="*/ 712127 h 2601565"/>
              <a:gd name="connsiteX316" fmla="*/ 780728 w 998239"/>
              <a:gd name="connsiteY316" fmla="*/ 720997 h 2601565"/>
              <a:gd name="connsiteX317" fmla="*/ 773886 w 998239"/>
              <a:gd name="connsiteY317" fmla="*/ 742287 h 2601565"/>
              <a:gd name="connsiteX318" fmla="*/ 764385 w 998239"/>
              <a:gd name="connsiteY318" fmla="*/ 767124 h 2601565"/>
              <a:gd name="connsiteX319" fmla="*/ 753871 w 998239"/>
              <a:gd name="connsiteY319" fmla="*/ 793026 h 2601565"/>
              <a:gd name="connsiteX320" fmla="*/ 740189 w 998239"/>
              <a:gd name="connsiteY320" fmla="*/ 821057 h 2601565"/>
              <a:gd name="connsiteX321" fmla="*/ 725874 w 998239"/>
              <a:gd name="connsiteY321" fmla="*/ 850507 h 2601565"/>
              <a:gd name="connsiteX322" fmla="*/ 710546 w 998239"/>
              <a:gd name="connsiteY322" fmla="*/ 879603 h 2601565"/>
              <a:gd name="connsiteX323" fmla="*/ 705253 w 998239"/>
              <a:gd name="connsiteY323" fmla="*/ 888509 h 2601565"/>
              <a:gd name="connsiteX324" fmla="*/ 657504 w 998239"/>
              <a:gd name="connsiteY324" fmla="*/ 965731 h 2601565"/>
              <a:gd name="connsiteX325" fmla="*/ 646192 w 998239"/>
              <a:gd name="connsiteY325" fmla="*/ 981082 h 2601565"/>
              <a:gd name="connsiteX326" fmla="*/ 631877 w 998239"/>
              <a:gd name="connsiteY326" fmla="*/ 1000774 h 2601565"/>
              <a:gd name="connsiteX327" fmla="*/ 618195 w 998239"/>
              <a:gd name="connsiteY327" fmla="*/ 1014967 h 2601565"/>
              <a:gd name="connsiteX328" fmla="*/ 620348 w 998239"/>
              <a:gd name="connsiteY328" fmla="*/ 1025612 h 2601565"/>
              <a:gd name="connsiteX0" fmla="*/ 587538 w 998239"/>
              <a:gd name="connsiteY0" fmla="*/ 1212780 h 2601565"/>
              <a:gd name="connsiteX1" fmla="*/ 579177 w 998239"/>
              <a:gd name="connsiteY1" fmla="*/ 1247552 h 2601565"/>
              <a:gd name="connsiteX2" fmla="*/ 574363 w 998239"/>
              <a:gd name="connsiteY2" fmla="*/ 1283035 h 2601565"/>
              <a:gd name="connsiteX3" fmla="*/ 572336 w 998239"/>
              <a:gd name="connsiteY3" fmla="*/ 1320468 h 2601565"/>
              <a:gd name="connsiteX4" fmla="*/ 571196 w 998239"/>
              <a:gd name="connsiteY4" fmla="*/ 1358079 h 2601565"/>
              <a:gd name="connsiteX5" fmla="*/ 572336 w 998239"/>
              <a:gd name="connsiteY5" fmla="*/ 1395691 h 2601565"/>
              <a:gd name="connsiteX6" fmla="*/ 574363 w 998239"/>
              <a:gd name="connsiteY6" fmla="*/ 1434189 h 2601565"/>
              <a:gd name="connsiteX7" fmla="*/ 577023 w 998239"/>
              <a:gd name="connsiteY7" fmla="*/ 1472331 h 2601565"/>
              <a:gd name="connsiteX8" fmla="*/ 580190 w 998239"/>
              <a:gd name="connsiteY8" fmla="*/ 1509765 h 2601565"/>
              <a:gd name="connsiteX9" fmla="*/ 580697 w 998239"/>
              <a:gd name="connsiteY9" fmla="*/ 1564763 h 2601565"/>
              <a:gd name="connsiteX10" fmla="*/ 578037 w 998239"/>
              <a:gd name="connsiteY10" fmla="*/ 1619760 h 2601565"/>
              <a:gd name="connsiteX11" fmla="*/ 573350 w 998239"/>
              <a:gd name="connsiteY11" fmla="*/ 1672629 h 2601565"/>
              <a:gd name="connsiteX12" fmla="*/ 567522 w 998239"/>
              <a:gd name="connsiteY12" fmla="*/ 1724432 h 2601565"/>
              <a:gd name="connsiteX13" fmla="*/ 564474 w 998239"/>
              <a:gd name="connsiteY13" fmla="*/ 1798067 h 2601565"/>
              <a:gd name="connsiteX14" fmla="*/ 565843 w 998239"/>
              <a:gd name="connsiteY14" fmla="*/ 1798067 h 2601565"/>
              <a:gd name="connsiteX15" fmla="*/ 596167 w 998239"/>
              <a:gd name="connsiteY15" fmla="*/ 2004317 h 2601565"/>
              <a:gd name="connsiteX16" fmla="*/ 614772 w 998239"/>
              <a:gd name="connsiteY16" fmla="*/ 2015335 h 2601565"/>
              <a:gd name="connsiteX17" fmla="*/ 633212 w 998239"/>
              <a:gd name="connsiteY17" fmla="*/ 2026005 h 2601565"/>
              <a:gd name="connsiteX18" fmla="*/ 649037 w 998239"/>
              <a:gd name="connsiteY18" fmla="*/ 2036824 h 2601565"/>
              <a:gd name="connsiteX19" fmla="*/ 682546 w 998239"/>
              <a:gd name="connsiteY19" fmla="*/ 2063750 h 2601565"/>
              <a:gd name="connsiteX20" fmla="*/ 712427 w 998239"/>
              <a:gd name="connsiteY20" fmla="*/ 2092373 h 2601565"/>
              <a:gd name="connsiteX21" fmla="*/ 738220 w 998239"/>
              <a:gd name="connsiteY21" fmla="*/ 2120464 h 2601565"/>
              <a:gd name="connsiteX22" fmla="*/ 761610 w 998239"/>
              <a:gd name="connsiteY22" fmla="*/ 2148686 h 2601565"/>
              <a:gd name="connsiteX23" fmla="*/ 783089 w 998239"/>
              <a:gd name="connsiteY23" fmla="*/ 2177264 h 2601565"/>
              <a:gd name="connsiteX24" fmla="*/ 803347 w 998239"/>
              <a:gd name="connsiteY24" fmla="*/ 2204774 h 2601565"/>
              <a:gd name="connsiteX25" fmla="*/ 821429 w 998239"/>
              <a:gd name="connsiteY25" fmla="*/ 2231393 h 2601565"/>
              <a:gd name="connsiteX26" fmla="*/ 812873 w 998239"/>
              <a:gd name="connsiteY26" fmla="*/ 2236092 h 2601565"/>
              <a:gd name="connsiteX27" fmla="*/ 783805 w 998239"/>
              <a:gd name="connsiteY27" fmla="*/ 2203301 h 2601565"/>
              <a:gd name="connsiteX28" fmla="*/ 753719 w 998239"/>
              <a:gd name="connsiteY28" fmla="*/ 2172059 h 2601565"/>
              <a:gd name="connsiteX29" fmla="*/ 722647 w 998239"/>
              <a:gd name="connsiteY29" fmla="*/ 2142999 h 2601565"/>
              <a:gd name="connsiteX30" fmla="*/ 690330 w 998239"/>
              <a:gd name="connsiteY30" fmla="*/ 2116510 h 2601565"/>
              <a:gd name="connsiteX31" fmla="*/ 655982 w 998239"/>
              <a:gd name="connsiteY31" fmla="*/ 2093118 h 2601565"/>
              <a:gd name="connsiteX32" fmla="*/ 620297 w 998239"/>
              <a:gd name="connsiteY32" fmla="*/ 2072215 h 2601565"/>
              <a:gd name="connsiteX33" fmla="*/ 583862 w 998239"/>
              <a:gd name="connsiteY33" fmla="*/ 2054108 h 2601565"/>
              <a:gd name="connsiteX34" fmla="*/ 545427 w 998239"/>
              <a:gd name="connsiteY34" fmla="*/ 2040553 h 2601565"/>
              <a:gd name="connsiteX35" fmla="*/ 511522 w 998239"/>
              <a:gd name="connsiteY35" fmla="*/ 2221026 h 2601565"/>
              <a:gd name="connsiteX36" fmla="*/ 546020 w 998239"/>
              <a:gd name="connsiteY36" fmla="*/ 2245768 h 2601565"/>
              <a:gd name="connsiteX37" fmla="*/ 576539 w 998239"/>
              <a:gd name="connsiteY37" fmla="*/ 2272514 h 2601565"/>
              <a:gd name="connsiteX38" fmla="*/ 601206 w 998239"/>
              <a:gd name="connsiteY38" fmla="*/ 2299617 h 2601565"/>
              <a:gd name="connsiteX39" fmla="*/ 620912 w 998239"/>
              <a:gd name="connsiteY39" fmla="*/ 2328269 h 2601565"/>
              <a:gd name="connsiteX40" fmla="*/ 635746 w 998239"/>
              <a:gd name="connsiteY40" fmla="*/ 2357733 h 2601565"/>
              <a:gd name="connsiteX41" fmla="*/ 645162 w 998239"/>
              <a:gd name="connsiteY41" fmla="*/ 2386515 h 2601565"/>
              <a:gd name="connsiteX42" fmla="*/ 649446 w 998239"/>
              <a:gd name="connsiteY42" fmla="*/ 2415678 h 2601565"/>
              <a:gd name="connsiteX43" fmla="*/ 648196 w 998239"/>
              <a:gd name="connsiteY43" fmla="*/ 2444260 h 2601565"/>
              <a:gd name="connsiteX44" fmla="*/ 641984 w 998239"/>
              <a:gd name="connsiteY44" fmla="*/ 2470935 h 2601565"/>
              <a:gd name="connsiteX45" fmla="*/ 637257 w 998239"/>
              <a:gd name="connsiteY45" fmla="*/ 2472280 h 2601565"/>
              <a:gd name="connsiteX46" fmla="*/ 635317 w 998239"/>
              <a:gd name="connsiteY46" fmla="*/ 2465092 h 2601565"/>
              <a:gd name="connsiteX47" fmla="*/ 641087 w 998239"/>
              <a:gd name="connsiteY47" fmla="*/ 2449008 h 2601565"/>
              <a:gd name="connsiteX48" fmla="*/ 641384 w 998239"/>
              <a:gd name="connsiteY48" fmla="*/ 2430972 h 2601565"/>
              <a:gd name="connsiteX49" fmla="*/ 639215 w 998239"/>
              <a:gd name="connsiteY49" fmla="*/ 2410982 h 2601565"/>
              <a:gd name="connsiteX50" fmla="*/ 632287 w 998239"/>
              <a:gd name="connsiteY50" fmla="*/ 2390884 h 2601565"/>
              <a:gd name="connsiteX51" fmla="*/ 621944 w 998239"/>
              <a:gd name="connsiteY51" fmla="*/ 2369828 h 2601565"/>
              <a:gd name="connsiteX52" fmla="*/ 609133 w 998239"/>
              <a:gd name="connsiteY52" fmla="*/ 2349453 h 2601565"/>
              <a:gd name="connsiteX53" fmla="*/ 593107 w 998239"/>
              <a:gd name="connsiteY53" fmla="*/ 2329922 h 2601565"/>
              <a:gd name="connsiteX54" fmla="*/ 574242 w 998239"/>
              <a:gd name="connsiteY54" fmla="*/ 2311561 h 2601565"/>
              <a:gd name="connsiteX55" fmla="*/ 554736 w 998239"/>
              <a:gd name="connsiteY55" fmla="*/ 2295077 h 2601565"/>
              <a:gd name="connsiteX56" fmla="*/ 542732 w 998239"/>
              <a:gd name="connsiteY56" fmla="*/ 2286998 h 2601565"/>
              <a:gd name="connsiteX57" fmla="*/ 533341 w 998239"/>
              <a:gd name="connsiteY57" fmla="*/ 2278769 h 2601565"/>
              <a:gd name="connsiteX58" fmla="*/ 523778 w 998239"/>
              <a:gd name="connsiteY58" fmla="*/ 2272829 h 2601565"/>
              <a:gd name="connsiteX59" fmla="*/ 514151 w 998239"/>
              <a:gd name="connsiteY59" fmla="*/ 2267440 h 2601565"/>
              <a:gd name="connsiteX60" fmla="*/ 503656 w 998239"/>
              <a:gd name="connsiteY60" fmla="*/ 2264952 h 2601565"/>
              <a:gd name="connsiteX61" fmla="*/ 491006 w 998239"/>
              <a:gd name="connsiteY61" fmla="*/ 2308954 h 2601565"/>
              <a:gd name="connsiteX62" fmla="*/ 476330 w 998239"/>
              <a:gd name="connsiteY62" fmla="*/ 2349959 h 2601565"/>
              <a:gd name="connsiteX63" fmla="*/ 459509 w 998239"/>
              <a:gd name="connsiteY63" fmla="*/ 2391527 h 2601565"/>
              <a:gd name="connsiteX64" fmla="*/ 439580 w 998239"/>
              <a:gd name="connsiteY64" fmla="*/ 2432199 h 2601565"/>
              <a:gd name="connsiteX65" fmla="*/ 416585 w 998239"/>
              <a:gd name="connsiteY65" fmla="*/ 2475063 h 2601565"/>
              <a:gd name="connsiteX66" fmla="*/ 389961 w 998239"/>
              <a:gd name="connsiteY66" fmla="*/ 2519626 h 2601565"/>
              <a:gd name="connsiteX67" fmla="*/ 384223 w 998239"/>
              <a:gd name="connsiteY67" fmla="*/ 2526793 h 2601565"/>
              <a:gd name="connsiteX68" fmla="*/ 377695 w 998239"/>
              <a:gd name="connsiteY68" fmla="*/ 2537945 h 2601565"/>
              <a:gd name="connsiteX69" fmla="*/ 368996 w 998239"/>
              <a:gd name="connsiteY69" fmla="*/ 2549023 h 2601565"/>
              <a:gd name="connsiteX70" fmla="*/ 360933 w 998239"/>
              <a:gd name="connsiteY70" fmla="*/ 2560863 h 2601565"/>
              <a:gd name="connsiteX71" fmla="*/ 351567 w 998239"/>
              <a:gd name="connsiteY71" fmla="*/ 2573185 h 2601565"/>
              <a:gd name="connsiteX72" fmla="*/ 341532 w 998239"/>
              <a:gd name="connsiteY72" fmla="*/ 2583296 h 2601565"/>
              <a:gd name="connsiteX73" fmla="*/ 331557 w 998239"/>
              <a:gd name="connsiteY73" fmla="*/ 2592037 h 2601565"/>
              <a:gd name="connsiteX74" fmla="*/ 321124 w 998239"/>
              <a:gd name="connsiteY74" fmla="*/ 2598545 h 2601565"/>
              <a:gd name="connsiteX75" fmla="*/ 312044 w 998239"/>
              <a:gd name="connsiteY75" fmla="*/ 2601565 h 2601565"/>
              <a:gd name="connsiteX76" fmla="*/ 309960 w 998239"/>
              <a:gd name="connsiteY76" fmla="*/ 2597301 h 2601565"/>
              <a:gd name="connsiteX77" fmla="*/ 342120 w 998239"/>
              <a:gd name="connsiteY77" fmla="*/ 2563687 h 2601565"/>
              <a:gd name="connsiteX78" fmla="*/ 370336 w 998239"/>
              <a:gd name="connsiteY78" fmla="*/ 2526618 h 2601565"/>
              <a:gd name="connsiteX79" fmla="*/ 394287 w 998239"/>
              <a:gd name="connsiteY79" fmla="*/ 2487031 h 2601565"/>
              <a:gd name="connsiteX80" fmla="*/ 413201 w 998239"/>
              <a:gd name="connsiteY80" fmla="*/ 2447908 h 2601565"/>
              <a:gd name="connsiteX81" fmla="*/ 428806 w 998239"/>
              <a:gd name="connsiteY81" fmla="*/ 2409545 h 2601565"/>
              <a:gd name="connsiteX82" fmla="*/ 435216 w 998239"/>
              <a:gd name="connsiteY82" fmla="*/ 2381215 h 2601565"/>
              <a:gd name="connsiteX83" fmla="*/ 437508 w 998239"/>
              <a:gd name="connsiteY83" fmla="*/ 2382004 h 2601565"/>
              <a:gd name="connsiteX84" fmla="*/ 438204 w 998239"/>
              <a:gd name="connsiteY84" fmla="*/ 2381394 h 2601565"/>
              <a:gd name="connsiteX85" fmla="*/ 438054 w 998239"/>
              <a:gd name="connsiteY85" fmla="*/ 2380044 h 2601565"/>
              <a:gd name="connsiteX86" fmla="*/ 437652 w 998239"/>
              <a:gd name="connsiteY86" fmla="*/ 2379080 h 2601565"/>
              <a:gd name="connsiteX87" fmla="*/ 436750 w 998239"/>
              <a:gd name="connsiteY87" fmla="*/ 2377071 h 2601565"/>
              <a:gd name="connsiteX88" fmla="*/ 437767 w 998239"/>
              <a:gd name="connsiteY88" fmla="*/ 2375523 h 2601565"/>
              <a:gd name="connsiteX89" fmla="*/ 437711 w 998239"/>
              <a:gd name="connsiteY89" fmla="*/ 2374255 h 2601565"/>
              <a:gd name="connsiteX90" fmla="*/ 438004 w 998239"/>
              <a:gd name="connsiteY90" fmla="*/ 2372682 h 2601565"/>
              <a:gd name="connsiteX91" fmla="*/ 437308 w 998239"/>
              <a:gd name="connsiteY91" fmla="*/ 2373292 h 2601565"/>
              <a:gd name="connsiteX92" fmla="*/ 437711 w 998239"/>
              <a:gd name="connsiteY92" fmla="*/ 2374255 h 2601565"/>
              <a:gd name="connsiteX93" fmla="*/ 435216 w 998239"/>
              <a:gd name="connsiteY93" fmla="*/ 2381215 h 2601565"/>
              <a:gd name="connsiteX94" fmla="*/ 419562 w 998239"/>
              <a:gd name="connsiteY94" fmla="*/ 2378474 h 2601565"/>
              <a:gd name="connsiteX95" fmla="*/ 399876 w 998239"/>
              <a:gd name="connsiteY95" fmla="*/ 2379925 h 2601565"/>
              <a:gd name="connsiteX96" fmla="*/ 378919 w 998239"/>
              <a:gd name="connsiteY96" fmla="*/ 2383310 h 2601565"/>
              <a:gd name="connsiteX97" fmla="*/ 355837 w 998239"/>
              <a:gd name="connsiteY97" fmla="*/ 2389713 h 2601565"/>
              <a:gd name="connsiteX98" fmla="*/ 331860 w 998239"/>
              <a:gd name="connsiteY98" fmla="*/ 2398379 h 2601565"/>
              <a:gd name="connsiteX99" fmla="*/ 307564 w 998239"/>
              <a:gd name="connsiteY99" fmla="*/ 2407986 h 2601565"/>
              <a:gd name="connsiteX100" fmla="*/ 283791 w 998239"/>
              <a:gd name="connsiteY100" fmla="*/ 2419271 h 2601565"/>
              <a:gd name="connsiteX101" fmla="*/ 261091 w 998239"/>
              <a:gd name="connsiteY101" fmla="*/ 2430275 h 2601565"/>
              <a:gd name="connsiteX102" fmla="*/ 258707 w 998239"/>
              <a:gd name="connsiteY102" fmla="*/ 2431515 h 2601565"/>
              <a:gd name="connsiteX103" fmla="*/ 264907 w 998239"/>
              <a:gd name="connsiteY103" fmla="*/ 2418233 h 2601565"/>
              <a:gd name="connsiteX104" fmla="*/ 283331 w 998239"/>
              <a:gd name="connsiteY104" fmla="*/ 2403215 h 2601565"/>
              <a:gd name="connsiteX105" fmla="*/ 306269 w 998239"/>
              <a:gd name="connsiteY105" fmla="*/ 2389370 h 2601565"/>
              <a:gd name="connsiteX106" fmla="*/ 330709 w 998239"/>
              <a:gd name="connsiteY106" fmla="*/ 2376839 h 2601565"/>
              <a:gd name="connsiteX107" fmla="*/ 356078 w 998239"/>
              <a:gd name="connsiteY107" fmla="*/ 2366953 h 2601565"/>
              <a:gd name="connsiteX108" fmla="*/ 384546 w 998239"/>
              <a:gd name="connsiteY108" fmla="*/ 2359782 h 2601565"/>
              <a:gd name="connsiteX109" fmla="*/ 448037 w 998239"/>
              <a:gd name="connsiteY109" fmla="*/ 2345291 h 2601565"/>
              <a:gd name="connsiteX110" fmla="*/ 456052 w 998239"/>
              <a:gd name="connsiteY110" fmla="*/ 2295805 h 2601565"/>
              <a:gd name="connsiteX111" fmla="*/ 459891 w 998239"/>
              <a:gd name="connsiteY111" fmla="*/ 2246520 h 2601565"/>
              <a:gd name="connsiteX112" fmla="*/ 459547 w 998239"/>
              <a:gd name="connsiteY112" fmla="*/ 2196621 h 2601565"/>
              <a:gd name="connsiteX113" fmla="*/ 455007 w 998239"/>
              <a:gd name="connsiteY113" fmla="*/ 2147109 h 2601565"/>
              <a:gd name="connsiteX114" fmla="*/ 414605 w 998239"/>
              <a:gd name="connsiteY114" fmla="*/ 1999908 h 2601565"/>
              <a:gd name="connsiteX115" fmla="*/ 392039 w 998239"/>
              <a:gd name="connsiteY115" fmla="*/ 2033339 h 2601565"/>
              <a:gd name="connsiteX116" fmla="*/ 351498 w 998239"/>
              <a:gd name="connsiteY116" fmla="*/ 2087417 h 2601565"/>
              <a:gd name="connsiteX117" fmla="*/ 308424 w 998239"/>
              <a:gd name="connsiteY117" fmla="*/ 2139893 h 2601565"/>
              <a:gd name="connsiteX118" fmla="*/ 266098 w 998239"/>
              <a:gd name="connsiteY118" fmla="*/ 2190203 h 2601565"/>
              <a:gd name="connsiteX119" fmla="*/ 221074 w 998239"/>
              <a:gd name="connsiteY119" fmla="*/ 2236952 h 2601565"/>
              <a:gd name="connsiteX120" fmla="*/ 175500 w 998239"/>
              <a:gd name="connsiteY120" fmla="*/ 2279195 h 2601565"/>
              <a:gd name="connsiteX121" fmla="*/ 130958 w 998239"/>
              <a:gd name="connsiteY121" fmla="*/ 2318489 h 2601565"/>
              <a:gd name="connsiteX122" fmla="*/ 86731 w 998239"/>
              <a:gd name="connsiteY122" fmla="*/ 2351876 h 2601565"/>
              <a:gd name="connsiteX123" fmla="*/ 43708 w 998239"/>
              <a:gd name="connsiteY123" fmla="*/ 2380769 h 2601565"/>
              <a:gd name="connsiteX124" fmla="*/ 0 w 998239"/>
              <a:gd name="connsiteY124" fmla="*/ 2402513 h 2601565"/>
              <a:gd name="connsiteX125" fmla="*/ 7680 w 998239"/>
              <a:gd name="connsiteY125" fmla="*/ 2395440 h 2601565"/>
              <a:gd name="connsiteX126" fmla="*/ 12312 w 998239"/>
              <a:gd name="connsiteY126" fmla="*/ 2390461 h 2601565"/>
              <a:gd name="connsiteX127" fmla="*/ 15901 w 998239"/>
              <a:gd name="connsiteY127" fmla="*/ 2387490 h 2601565"/>
              <a:gd name="connsiteX128" fmla="*/ 17197 w 998239"/>
              <a:gd name="connsiteY128" fmla="*/ 2385386 h 2601565"/>
              <a:gd name="connsiteX129" fmla="*/ 16525 w 998239"/>
              <a:gd name="connsiteY129" fmla="*/ 2383620 h 2601565"/>
              <a:gd name="connsiteX130" fmla="*/ 17174 w 998239"/>
              <a:gd name="connsiteY130" fmla="*/ 2382567 h 2601565"/>
              <a:gd name="connsiteX131" fmla="*/ 15999 w 998239"/>
              <a:gd name="connsiteY131" fmla="*/ 2381933 h 2601565"/>
              <a:gd name="connsiteX132" fmla="*/ 16971 w 998239"/>
              <a:gd name="connsiteY132" fmla="*/ 2380354 h 2601565"/>
              <a:gd name="connsiteX133" fmla="*/ 20090 w 998239"/>
              <a:gd name="connsiteY133" fmla="*/ 2377830 h 2601565"/>
              <a:gd name="connsiteX134" fmla="*/ 24327 w 998239"/>
              <a:gd name="connsiteY134" fmla="*/ 2373807 h 2601565"/>
              <a:gd name="connsiteX135" fmla="*/ 30627 w 998239"/>
              <a:gd name="connsiteY135" fmla="*/ 2367391 h 2601565"/>
              <a:gd name="connsiteX136" fmla="*/ 40670 w 998239"/>
              <a:gd name="connsiteY136" fmla="*/ 2359024 h 2601565"/>
              <a:gd name="connsiteX137" fmla="*/ 55321 w 998239"/>
              <a:gd name="connsiteY137" fmla="*/ 2347300 h 2601565"/>
              <a:gd name="connsiteX138" fmla="*/ 71663 w 998239"/>
              <a:gd name="connsiteY138" fmla="*/ 2332515 h 2601565"/>
              <a:gd name="connsiteX139" fmla="*/ 94475 w 998239"/>
              <a:gd name="connsiteY139" fmla="*/ 2314213 h 2601565"/>
              <a:gd name="connsiteX140" fmla="*/ 121818 w 998239"/>
              <a:gd name="connsiteY140" fmla="*/ 2292046 h 2601565"/>
              <a:gd name="connsiteX141" fmla="*/ 160830 w 998239"/>
              <a:gd name="connsiteY141" fmla="*/ 2255375 h 2601565"/>
              <a:gd name="connsiteX142" fmla="*/ 197971 w 998239"/>
              <a:gd name="connsiteY142" fmla="*/ 2213486 h 2601565"/>
              <a:gd name="connsiteX143" fmla="*/ 234107 w 998239"/>
              <a:gd name="connsiteY143" fmla="*/ 2169419 h 2601565"/>
              <a:gd name="connsiteX144" fmla="*/ 274428 w 998239"/>
              <a:gd name="connsiteY144" fmla="*/ 2123636 h 2601565"/>
              <a:gd name="connsiteX145" fmla="*/ 282447 w 998239"/>
              <a:gd name="connsiteY145" fmla="*/ 2113474 h 2601565"/>
              <a:gd name="connsiteX146" fmla="*/ 294255 w 998239"/>
              <a:gd name="connsiteY146" fmla="*/ 2098111 h 2601565"/>
              <a:gd name="connsiteX147" fmla="*/ 304716 w 998239"/>
              <a:gd name="connsiteY147" fmla="*/ 2083635 h 2601565"/>
              <a:gd name="connsiteX148" fmla="*/ 328894 w 998239"/>
              <a:gd name="connsiteY148" fmla="*/ 2047263 h 2601565"/>
              <a:gd name="connsiteX149" fmla="*/ 330780 w 998239"/>
              <a:gd name="connsiteY149" fmla="*/ 2044202 h 2601565"/>
              <a:gd name="connsiteX150" fmla="*/ 331717 w 998239"/>
              <a:gd name="connsiteY150" fmla="*/ 2042063 h 2601565"/>
              <a:gd name="connsiteX151" fmla="*/ 391204 w 998239"/>
              <a:gd name="connsiteY151" fmla="*/ 1933218 h 2601565"/>
              <a:gd name="connsiteX152" fmla="*/ 390156 w 998239"/>
              <a:gd name="connsiteY152" fmla="*/ 1860349 h 2601565"/>
              <a:gd name="connsiteX153" fmla="*/ 396502 w 998239"/>
              <a:gd name="connsiteY153" fmla="*/ 1818105 h 2601565"/>
              <a:gd name="connsiteX154" fmla="*/ 402330 w 998239"/>
              <a:gd name="connsiteY154" fmla="*/ 1747141 h 2601565"/>
              <a:gd name="connsiteX155" fmla="*/ 412844 w 998239"/>
              <a:gd name="connsiteY155" fmla="*/ 1718578 h 2601565"/>
              <a:gd name="connsiteX156" fmla="*/ 421839 w 998239"/>
              <a:gd name="connsiteY156" fmla="*/ 1686822 h 2601565"/>
              <a:gd name="connsiteX157" fmla="*/ 430327 w 998239"/>
              <a:gd name="connsiteY157" fmla="*/ 1651516 h 2601565"/>
              <a:gd name="connsiteX158" fmla="*/ 438181 w 998239"/>
              <a:gd name="connsiteY158" fmla="*/ 1613906 h 2601565"/>
              <a:gd name="connsiteX159" fmla="*/ 444515 w 998239"/>
              <a:gd name="connsiteY159" fmla="*/ 1573279 h 2601565"/>
              <a:gd name="connsiteX160" fmla="*/ 449329 w 998239"/>
              <a:gd name="connsiteY160" fmla="*/ 1531942 h 2601565"/>
              <a:gd name="connsiteX161" fmla="*/ 454016 w 998239"/>
              <a:gd name="connsiteY161" fmla="*/ 1488654 h 2601565"/>
              <a:gd name="connsiteX162" fmla="*/ 457183 w 998239"/>
              <a:gd name="connsiteY162" fmla="*/ 1444833 h 2601565"/>
              <a:gd name="connsiteX163" fmla="*/ 459843 w 998239"/>
              <a:gd name="connsiteY163" fmla="*/ 1399239 h 2601565"/>
              <a:gd name="connsiteX164" fmla="*/ 459843 w 998239"/>
              <a:gd name="connsiteY164" fmla="*/ 1354354 h 2601565"/>
              <a:gd name="connsiteX165" fmla="*/ 459843 w 998239"/>
              <a:gd name="connsiteY165" fmla="*/ 1310001 h 2601565"/>
              <a:gd name="connsiteX166" fmla="*/ 457183 w 998239"/>
              <a:gd name="connsiteY166" fmla="*/ 1265471 h 2601565"/>
              <a:gd name="connsiteX167" fmla="*/ 453509 w 998239"/>
              <a:gd name="connsiteY167" fmla="*/ 1222715 h 2601565"/>
              <a:gd name="connsiteX168" fmla="*/ 448822 w 998239"/>
              <a:gd name="connsiteY168" fmla="*/ 1181023 h 2601565"/>
              <a:gd name="connsiteX169" fmla="*/ 441854 w 998239"/>
              <a:gd name="connsiteY169" fmla="*/ 1140751 h 2601565"/>
              <a:gd name="connsiteX170" fmla="*/ 432353 w 998239"/>
              <a:gd name="connsiteY170" fmla="*/ 1103318 h 2601565"/>
              <a:gd name="connsiteX171" fmla="*/ 421839 w 998239"/>
              <a:gd name="connsiteY171" fmla="*/ 1067835 h 2601565"/>
              <a:gd name="connsiteX172" fmla="*/ 409170 w 998239"/>
              <a:gd name="connsiteY172" fmla="*/ 1036079 h 2601565"/>
              <a:gd name="connsiteX173" fmla="*/ 405274 w 998239"/>
              <a:gd name="connsiteY173" fmla="*/ 1028382 h 2601565"/>
              <a:gd name="connsiteX174" fmla="*/ 325111 w 998239"/>
              <a:gd name="connsiteY174" fmla="*/ 669960 h 2601565"/>
              <a:gd name="connsiteX175" fmla="*/ 324674 w 998239"/>
              <a:gd name="connsiteY175" fmla="*/ 667064 h 2601565"/>
              <a:gd name="connsiteX176" fmla="*/ 321000 w 998239"/>
              <a:gd name="connsiteY176" fmla="*/ 613131 h 2601565"/>
              <a:gd name="connsiteX177" fmla="*/ 317833 w 998239"/>
              <a:gd name="connsiteY177" fmla="*/ 556715 h 2601565"/>
              <a:gd name="connsiteX178" fmla="*/ 317833 w 998239"/>
              <a:gd name="connsiteY178" fmla="*/ 499057 h 2601565"/>
              <a:gd name="connsiteX179" fmla="*/ 319986 w 998239"/>
              <a:gd name="connsiteY179" fmla="*/ 440866 h 2601565"/>
              <a:gd name="connsiteX180" fmla="*/ 324674 w 998239"/>
              <a:gd name="connsiteY180" fmla="*/ 383208 h 2601565"/>
              <a:gd name="connsiteX181" fmla="*/ 331642 w 998239"/>
              <a:gd name="connsiteY181" fmla="*/ 325726 h 2601565"/>
              <a:gd name="connsiteX182" fmla="*/ 338989 w 998239"/>
              <a:gd name="connsiteY182" fmla="*/ 270197 h 2601565"/>
              <a:gd name="connsiteX183" fmla="*/ 349504 w 998239"/>
              <a:gd name="connsiteY183" fmla="*/ 216264 h 2601565"/>
              <a:gd name="connsiteX184" fmla="*/ 362172 w 998239"/>
              <a:gd name="connsiteY184" fmla="*/ 165524 h 2601565"/>
              <a:gd name="connsiteX185" fmla="*/ 375347 w 998239"/>
              <a:gd name="connsiteY185" fmla="*/ 117446 h 2601565"/>
              <a:gd name="connsiteX186" fmla="*/ 390675 w 998239"/>
              <a:gd name="connsiteY186" fmla="*/ 73980 h 2601565"/>
              <a:gd name="connsiteX187" fmla="*/ 407017 w 998239"/>
              <a:gd name="connsiteY187" fmla="*/ 34418 h 2601565"/>
              <a:gd name="connsiteX188" fmla="*/ 426653 w 998239"/>
              <a:gd name="connsiteY188" fmla="*/ 0 h 2601565"/>
              <a:gd name="connsiteX189" fmla="*/ 424499 w 998239"/>
              <a:gd name="connsiteY189" fmla="*/ 8516 h 2601565"/>
              <a:gd name="connsiteX190" fmla="*/ 423485 w 998239"/>
              <a:gd name="connsiteY190" fmla="*/ 14193 h 2601565"/>
              <a:gd name="connsiteX191" fmla="*/ 422345 w 998239"/>
              <a:gd name="connsiteY191" fmla="*/ 17918 h 2601565"/>
              <a:gd name="connsiteX192" fmla="*/ 422345 w 998239"/>
              <a:gd name="connsiteY192" fmla="*/ 20048 h 2601565"/>
              <a:gd name="connsiteX193" fmla="*/ 423485 w 998239"/>
              <a:gd name="connsiteY193" fmla="*/ 21112 h 2601565"/>
              <a:gd name="connsiteX194" fmla="*/ 423485 w 998239"/>
              <a:gd name="connsiteY194" fmla="*/ 22177 h 2601565"/>
              <a:gd name="connsiteX195" fmla="*/ 424499 w 998239"/>
              <a:gd name="connsiteY195" fmla="*/ 22177 h 2601565"/>
              <a:gd name="connsiteX196" fmla="*/ 424499 w 998239"/>
              <a:gd name="connsiteY196" fmla="*/ 23773 h 2601565"/>
              <a:gd name="connsiteX197" fmla="*/ 423485 w 998239"/>
              <a:gd name="connsiteY197" fmla="*/ 26967 h 2601565"/>
              <a:gd name="connsiteX198" fmla="*/ 422345 w 998239"/>
              <a:gd name="connsiteY198" fmla="*/ 31756 h 2601565"/>
              <a:gd name="connsiteX199" fmla="*/ 420825 w 998239"/>
              <a:gd name="connsiteY199" fmla="*/ 39208 h 2601565"/>
              <a:gd name="connsiteX200" fmla="*/ 417658 w 998239"/>
              <a:gd name="connsiteY200" fmla="*/ 49676 h 2601565"/>
              <a:gd name="connsiteX201" fmla="*/ 412844 w 998239"/>
              <a:gd name="connsiteY201" fmla="*/ 64578 h 2601565"/>
              <a:gd name="connsiteX202" fmla="*/ 408157 w 998239"/>
              <a:gd name="connsiteY202" fmla="*/ 82496 h 2601565"/>
              <a:gd name="connsiteX203" fmla="*/ 400683 w 998239"/>
              <a:gd name="connsiteY203" fmla="*/ 105737 h 2601565"/>
              <a:gd name="connsiteX204" fmla="*/ 391815 w 998239"/>
              <a:gd name="connsiteY204" fmla="*/ 133768 h 2601565"/>
              <a:gd name="connsiteX205" fmla="*/ 381174 w 998239"/>
              <a:gd name="connsiteY205" fmla="*/ 177588 h 2601565"/>
              <a:gd name="connsiteX206" fmla="*/ 373826 w 998239"/>
              <a:gd name="connsiteY206" fmla="*/ 224602 h 2601565"/>
              <a:gd name="connsiteX207" fmla="*/ 367999 w 998239"/>
              <a:gd name="connsiteY207" fmla="*/ 272858 h 2601565"/>
              <a:gd name="connsiteX208" fmla="*/ 360145 w 998239"/>
              <a:gd name="connsiteY208" fmla="*/ 324130 h 2601565"/>
              <a:gd name="connsiteX209" fmla="*/ 359005 w 998239"/>
              <a:gd name="connsiteY209" fmla="*/ 335129 h 2601565"/>
              <a:gd name="connsiteX210" fmla="*/ 357484 w 998239"/>
              <a:gd name="connsiteY210" fmla="*/ 351628 h 2601565"/>
              <a:gd name="connsiteX211" fmla="*/ 356344 w 998239"/>
              <a:gd name="connsiteY211" fmla="*/ 369015 h 2601565"/>
              <a:gd name="connsiteX212" fmla="*/ 355331 w 998239"/>
              <a:gd name="connsiteY212" fmla="*/ 387997 h 2601565"/>
              <a:gd name="connsiteX213" fmla="*/ 355331 w 998239"/>
              <a:gd name="connsiteY213" fmla="*/ 407513 h 2601565"/>
              <a:gd name="connsiteX214" fmla="*/ 357484 w 998239"/>
              <a:gd name="connsiteY214" fmla="*/ 425077 h 2601565"/>
              <a:gd name="connsiteX215" fmla="*/ 360145 w 998239"/>
              <a:gd name="connsiteY215" fmla="*/ 440334 h 2601565"/>
              <a:gd name="connsiteX216" fmla="*/ 364832 w 998239"/>
              <a:gd name="connsiteY216" fmla="*/ 450979 h 2601565"/>
              <a:gd name="connsiteX217" fmla="*/ 390168 w 998239"/>
              <a:gd name="connsiteY217" fmla="*/ 448849 h 2601565"/>
              <a:gd name="connsiteX218" fmla="*/ 414997 w 998239"/>
              <a:gd name="connsiteY218" fmla="*/ 440334 h 2601565"/>
              <a:gd name="connsiteX219" fmla="*/ 438687 w 998239"/>
              <a:gd name="connsiteY219" fmla="*/ 426673 h 2601565"/>
              <a:gd name="connsiteX220" fmla="*/ 463010 w 998239"/>
              <a:gd name="connsiteY220" fmla="*/ 407513 h 2601565"/>
              <a:gd name="connsiteX221" fmla="*/ 485179 w 998239"/>
              <a:gd name="connsiteY221" fmla="*/ 385336 h 2601565"/>
              <a:gd name="connsiteX222" fmla="*/ 506842 w 998239"/>
              <a:gd name="connsiteY222" fmla="*/ 358370 h 2601565"/>
              <a:gd name="connsiteX223" fmla="*/ 527364 w 998239"/>
              <a:gd name="connsiteY223" fmla="*/ 329807 h 2601565"/>
              <a:gd name="connsiteX224" fmla="*/ 546367 w 998239"/>
              <a:gd name="connsiteY224" fmla="*/ 299825 h 2601565"/>
              <a:gd name="connsiteX225" fmla="*/ 564862 w 998239"/>
              <a:gd name="connsiteY225" fmla="*/ 268068 h 2601565"/>
              <a:gd name="connsiteX226" fmla="*/ 580697 w 998239"/>
              <a:gd name="connsiteY226" fmla="*/ 235247 h 2601565"/>
              <a:gd name="connsiteX227" fmla="*/ 595519 w 998239"/>
              <a:gd name="connsiteY227" fmla="*/ 203491 h 2601565"/>
              <a:gd name="connsiteX228" fmla="*/ 607680 w 998239"/>
              <a:gd name="connsiteY228" fmla="*/ 172798 h 2601565"/>
              <a:gd name="connsiteX229" fmla="*/ 613508 w 998239"/>
              <a:gd name="connsiteY229" fmla="*/ 172798 h 2601565"/>
              <a:gd name="connsiteX230" fmla="*/ 613508 w 998239"/>
              <a:gd name="connsiteY230" fmla="*/ 175992 h 2601565"/>
              <a:gd name="connsiteX231" fmla="*/ 604006 w 998239"/>
              <a:gd name="connsiteY231" fmla="*/ 206684 h 2601565"/>
              <a:gd name="connsiteX232" fmla="*/ 593365 w 998239"/>
              <a:gd name="connsiteY232" fmla="*/ 238440 h 2601565"/>
              <a:gd name="connsiteX233" fmla="*/ 581837 w 998239"/>
              <a:gd name="connsiteY233" fmla="*/ 269132 h 2601565"/>
              <a:gd name="connsiteX234" fmla="*/ 570183 w 998239"/>
              <a:gd name="connsiteY234" fmla="*/ 298760 h 2601565"/>
              <a:gd name="connsiteX235" fmla="*/ 558021 w 998239"/>
              <a:gd name="connsiteY235" fmla="*/ 327678 h 2601565"/>
              <a:gd name="connsiteX236" fmla="*/ 544339 w 998239"/>
              <a:gd name="connsiteY236" fmla="*/ 354645 h 2601565"/>
              <a:gd name="connsiteX237" fmla="*/ 530025 w 998239"/>
              <a:gd name="connsiteY237" fmla="*/ 380546 h 2601565"/>
              <a:gd name="connsiteX238" fmla="*/ 512669 w 998239"/>
              <a:gd name="connsiteY238" fmla="*/ 404319 h 2601565"/>
              <a:gd name="connsiteX239" fmla="*/ 494680 w 998239"/>
              <a:gd name="connsiteY239" fmla="*/ 427738 h 2601565"/>
              <a:gd name="connsiteX240" fmla="*/ 473524 w 998239"/>
              <a:gd name="connsiteY240" fmla="*/ 446720 h 2601565"/>
              <a:gd name="connsiteX241" fmla="*/ 449329 w 998239"/>
              <a:gd name="connsiteY241" fmla="*/ 464107 h 2601565"/>
              <a:gd name="connsiteX242" fmla="*/ 422345 w 998239"/>
              <a:gd name="connsiteY242" fmla="*/ 479542 h 2601565"/>
              <a:gd name="connsiteX243" fmla="*/ 393842 w 998239"/>
              <a:gd name="connsiteY243" fmla="*/ 491073 h 2601565"/>
              <a:gd name="connsiteX244" fmla="*/ 360145 w 998239"/>
              <a:gd name="connsiteY244" fmla="*/ 499057 h 2601565"/>
              <a:gd name="connsiteX245" fmla="*/ 361158 w 998239"/>
              <a:gd name="connsiteY245" fmla="*/ 554586 h 2601565"/>
              <a:gd name="connsiteX246" fmla="*/ 365845 w 998239"/>
              <a:gd name="connsiteY246" fmla="*/ 607455 h 2601565"/>
              <a:gd name="connsiteX247" fmla="*/ 373826 w 998239"/>
              <a:gd name="connsiteY247" fmla="*/ 657662 h 2601565"/>
              <a:gd name="connsiteX248" fmla="*/ 384341 w 998239"/>
              <a:gd name="connsiteY248" fmla="*/ 705208 h 2601565"/>
              <a:gd name="connsiteX249" fmla="*/ 397516 w 998239"/>
              <a:gd name="connsiteY249" fmla="*/ 750625 h 2601565"/>
              <a:gd name="connsiteX250" fmla="*/ 411831 w 998239"/>
              <a:gd name="connsiteY250" fmla="*/ 794090 h 2601565"/>
              <a:gd name="connsiteX251" fmla="*/ 428172 w 998239"/>
              <a:gd name="connsiteY251" fmla="*/ 835250 h 2601565"/>
              <a:gd name="connsiteX252" fmla="*/ 444515 w 998239"/>
              <a:gd name="connsiteY252" fmla="*/ 875345 h 2601565"/>
              <a:gd name="connsiteX253" fmla="*/ 449329 w 998239"/>
              <a:gd name="connsiteY253" fmla="*/ 884925 h 2601565"/>
              <a:gd name="connsiteX254" fmla="*/ 453509 w 998239"/>
              <a:gd name="connsiteY254" fmla="*/ 896634 h 2601565"/>
              <a:gd name="connsiteX255" fmla="*/ 459336 w 998239"/>
              <a:gd name="connsiteY255" fmla="*/ 909231 h 2601565"/>
              <a:gd name="connsiteX256" fmla="*/ 464657 w 998239"/>
              <a:gd name="connsiteY256" fmla="*/ 922536 h 2601565"/>
              <a:gd name="connsiteX257" fmla="*/ 471498 w 998239"/>
              <a:gd name="connsiteY257" fmla="*/ 935132 h 2601565"/>
              <a:gd name="connsiteX258" fmla="*/ 479352 w 998239"/>
              <a:gd name="connsiteY258" fmla="*/ 945776 h 2601565"/>
              <a:gd name="connsiteX259" fmla="*/ 488853 w 998239"/>
              <a:gd name="connsiteY259" fmla="*/ 955180 h 2601565"/>
              <a:gd name="connsiteX260" fmla="*/ 499494 w 998239"/>
              <a:gd name="connsiteY260" fmla="*/ 962099 h 2601565"/>
              <a:gd name="connsiteX261" fmla="*/ 512163 w 998239"/>
              <a:gd name="connsiteY261" fmla="*/ 964760 h 2601565"/>
              <a:gd name="connsiteX262" fmla="*/ 525338 w 998239"/>
              <a:gd name="connsiteY262" fmla="*/ 964228 h 2601565"/>
              <a:gd name="connsiteX263" fmla="*/ 549027 w 998239"/>
              <a:gd name="connsiteY263" fmla="*/ 956244 h 2601565"/>
              <a:gd name="connsiteX264" fmla="*/ 570183 w 998239"/>
              <a:gd name="connsiteY264" fmla="*/ 943116 h 2601565"/>
              <a:gd name="connsiteX265" fmla="*/ 590705 w 998239"/>
              <a:gd name="connsiteY265" fmla="*/ 926617 h 2601565"/>
              <a:gd name="connsiteX266" fmla="*/ 607680 w 998239"/>
              <a:gd name="connsiteY266" fmla="*/ 907101 h 2601565"/>
              <a:gd name="connsiteX267" fmla="*/ 624022 w 998239"/>
              <a:gd name="connsiteY267" fmla="*/ 885989 h 2601565"/>
              <a:gd name="connsiteX268" fmla="*/ 639350 w 998239"/>
              <a:gd name="connsiteY268" fmla="*/ 863813 h 2601565"/>
              <a:gd name="connsiteX269" fmla="*/ 653032 w 998239"/>
              <a:gd name="connsiteY269" fmla="*/ 842701 h 2601565"/>
              <a:gd name="connsiteX270" fmla="*/ 664687 w 998239"/>
              <a:gd name="connsiteY270" fmla="*/ 822476 h 2601565"/>
              <a:gd name="connsiteX271" fmla="*/ 690530 w 998239"/>
              <a:gd name="connsiteY271" fmla="*/ 776527 h 2601565"/>
              <a:gd name="connsiteX272" fmla="*/ 715359 w 998239"/>
              <a:gd name="connsiteY272" fmla="*/ 724723 h 2601565"/>
              <a:gd name="connsiteX273" fmla="*/ 740189 w 998239"/>
              <a:gd name="connsiteY273" fmla="*/ 668129 h 2601565"/>
              <a:gd name="connsiteX274" fmla="*/ 763372 w 998239"/>
              <a:gd name="connsiteY274" fmla="*/ 606390 h 2601565"/>
              <a:gd name="connsiteX275" fmla="*/ 784528 w 998239"/>
              <a:gd name="connsiteY275" fmla="*/ 541280 h 2601565"/>
              <a:gd name="connsiteX276" fmla="*/ 803530 w 998239"/>
              <a:gd name="connsiteY276" fmla="*/ 472090 h 2601565"/>
              <a:gd name="connsiteX277" fmla="*/ 820886 w 998239"/>
              <a:gd name="connsiteY277" fmla="*/ 399707 h 2601565"/>
              <a:gd name="connsiteX278" fmla="*/ 833553 w 998239"/>
              <a:gd name="connsiteY278" fmla="*/ 324662 h 2601565"/>
              <a:gd name="connsiteX279" fmla="*/ 843055 w 998239"/>
              <a:gd name="connsiteY279" fmla="*/ 247843 h 2601565"/>
              <a:gd name="connsiteX280" fmla="*/ 848882 w 998239"/>
              <a:gd name="connsiteY280" fmla="*/ 169250 h 2601565"/>
              <a:gd name="connsiteX281" fmla="*/ 853569 w 998239"/>
              <a:gd name="connsiteY281" fmla="*/ 172798 h 2601565"/>
              <a:gd name="connsiteX282" fmla="*/ 857370 w 998239"/>
              <a:gd name="connsiteY282" fmla="*/ 181846 h 2601565"/>
              <a:gd name="connsiteX283" fmla="*/ 860537 w 998239"/>
              <a:gd name="connsiteY283" fmla="*/ 195152 h 2601565"/>
              <a:gd name="connsiteX284" fmla="*/ 862057 w 998239"/>
              <a:gd name="connsiteY284" fmla="*/ 212538 h 2601565"/>
              <a:gd name="connsiteX285" fmla="*/ 863070 w 998239"/>
              <a:gd name="connsiteY285" fmla="*/ 232586 h 2601565"/>
              <a:gd name="connsiteX286" fmla="*/ 863070 w 998239"/>
              <a:gd name="connsiteY286" fmla="*/ 255827 h 2601565"/>
              <a:gd name="connsiteX287" fmla="*/ 863070 w 998239"/>
              <a:gd name="connsiteY287" fmla="*/ 280664 h 2601565"/>
              <a:gd name="connsiteX288" fmla="*/ 862057 w 998239"/>
              <a:gd name="connsiteY288" fmla="*/ 307630 h 2601565"/>
              <a:gd name="connsiteX289" fmla="*/ 860537 w 998239"/>
              <a:gd name="connsiteY289" fmla="*/ 335129 h 2601565"/>
              <a:gd name="connsiteX290" fmla="*/ 858383 w 998239"/>
              <a:gd name="connsiteY290" fmla="*/ 363160 h 2601565"/>
              <a:gd name="connsiteX291" fmla="*/ 855216 w 998239"/>
              <a:gd name="connsiteY291" fmla="*/ 391191 h 2601565"/>
              <a:gd name="connsiteX292" fmla="*/ 853569 w 998239"/>
              <a:gd name="connsiteY292" fmla="*/ 418157 h 2601565"/>
              <a:gd name="connsiteX293" fmla="*/ 850402 w 998239"/>
              <a:gd name="connsiteY293" fmla="*/ 442995 h 2601565"/>
              <a:gd name="connsiteX294" fmla="*/ 847869 w 998239"/>
              <a:gd name="connsiteY294" fmla="*/ 466236 h 2601565"/>
              <a:gd name="connsiteX295" fmla="*/ 844701 w 998239"/>
              <a:gd name="connsiteY295" fmla="*/ 486283 h 2601565"/>
              <a:gd name="connsiteX296" fmla="*/ 842041 w 998239"/>
              <a:gd name="connsiteY296" fmla="*/ 502782 h 2601565"/>
              <a:gd name="connsiteX297" fmla="*/ 839888 w 998239"/>
              <a:gd name="connsiteY297" fmla="*/ 515910 h 2601565"/>
              <a:gd name="connsiteX298" fmla="*/ 801883 w 998239"/>
              <a:gd name="connsiteY298" fmla="*/ 666000 h 2601565"/>
              <a:gd name="connsiteX299" fmla="*/ 832540 w 998239"/>
              <a:gd name="connsiteY299" fmla="*/ 662984 h 2601565"/>
              <a:gd name="connsiteX300" fmla="*/ 861044 w 998239"/>
              <a:gd name="connsiteY300" fmla="*/ 655533 h 2601565"/>
              <a:gd name="connsiteX301" fmla="*/ 887900 w 998239"/>
              <a:gd name="connsiteY301" fmla="*/ 644888 h 2601565"/>
              <a:gd name="connsiteX302" fmla="*/ 913743 w 998239"/>
              <a:gd name="connsiteY302" fmla="*/ 631228 h 2601565"/>
              <a:gd name="connsiteX303" fmla="*/ 937052 w 998239"/>
              <a:gd name="connsiteY303" fmla="*/ 615793 h 2601565"/>
              <a:gd name="connsiteX304" fmla="*/ 958081 w 998239"/>
              <a:gd name="connsiteY304" fmla="*/ 598939 h 2601565"/>
              <a:gd name="connsiteX305" fmla="*/ 978224 w 998239"/>
              <a:gd name="connsiteY305" fmla="*/ 581553 h 2601565"/>
              <a:gd name="connsiteX306" fmla="*/ 996719 w 998239"/>
              <a:gd name="connsiteY306" fmla="*/ 565054 h 2601565"/>
              <a:gd name="connsiteX307" fmla="*/ 998239 w 998239"/>
              <a:gd name="connsiteY307" fmla="*/ 573037 h 2601565"/>
              <a:gd name="connsiteX308" fmla="*/ 981391 w 998239"/>
              <a:gd name="connsiteY308" fmla="*/ 598939 h 2601565"/>
              <a:gd name="connsiteX309" fmla="*/ 960742 w 998239"/>
              <a:gd name="connsiteY309" fmla="*/ 623776 h 2601565"/>
              <a:gd name="connsiteX310" fmla="*/ 935912 w 998239"/>
              <a:gd name="connsiteY310" fmla="*/ 645953 h 2601565"/>
              <a:gd name="connsiteX311" fmla="*/ 908042 w 998239"/>
              <a:gd name="connsiteY311" fmla="*/ 666000 h 2601565"/>
              <a:gd name="connsiteX312" fmla="*/ 878399 w 998239"/>
              <a:gd name="connsiteY312" fmla="*/ 684096 h 2601565"/>
              <a:gd name="connsiteX313" fmla="*/ 846728 w 998239"/>
              <a:gd name="connsiteY313" fmla="*/ 699886 h 2601565"/>
              <a:gd name="connsiteX314" fmla="*/ 814044 w 998239"/>
              <a:gd name="connsiteY314" fmla="*/ 712127 h 2601565"/>
              <a:gd name="connsiteX315" fmla="*/ 780728 w 998239"/>
              <a:gd name="connsiteY315" fmla="*/ 720997 h 2601565"/>
              <a:gd name="connsiteX316" fmla="*/ 773886 w 998239"/>
              <a:gd name="connsiteY316" fmla="*/ 742287 h 2601565"/>
              <a:gd name="connsiteX317" fmla="*/ 764385 w 998239"/>
              <a:gd name="connsiteY317" fmla="*/ 767124 h 2601565"/>
              <a:gd name="connsiteX318" fmla="*/ 753871 w 998239"/>
              <a:gd name="connsiteY318" fmla="*/ 793026 h 2601565"/>
              <a:gd name="connsiteX319" fmla="*/ 740189 w 998239"/>
              <a:gd name="connsiteY319" fmla="*/ 821057 h 2601565"/>
              <a:gd name="connsiteX320" fmla="*/ 725874 w 998239"/>
              <a:gd name="connsiteY320" fmla="*/ 850507 h 2601565"/>
              <a:gd name="connsiteX321" fmla="*/ 710546 w 998239"/>
              <a:gd name="connsiteY321" fmla="*/ 879603 h 2601565"/>
              <a:gd name="connsiteX322" fmla="*/ 705253 w 998239"/>
              <a:gd name="connsiteY322" fmla="*/ 888509 h 2601565"/>
              <a:gd name="connsiteX323" fmla="*/ 657504 w 998239"/>
              <a:gd name="connsiteY323" fmla="*/ 965731 h 2601565"/>
              <a:gd name="connsiteX324" fmla="*/ 646192 w 998239"/>
              <a:gd name="connsiteY324" fmla="*/ 981082 h 2601565"/>
              <a:gd name="connsiteX325" fmla="*/ 631877 w 998239"/>
              <a:gd name="connsiteY325" fmla="*/ 1000774 h 2601565"/>
              <a:gd name="connsiteX326" fmla="*/ 618195 w 998239"/>
              <a:gd name="connsiteY326" fmla="*/ 1014967 h 2601565"/>
              <a:gd name="connsiteX327" fmla="*/ 620348 w 998239"/>
              <a:gd name="connsiteY327" fmla="*/ 1025612 h 2601565"/>
              <a:gd name="connsiteX0" fmla="*/ 587538 w 998239"/>
              <a:gd name="connsiteY0" fmla="*/ 1212780 h 2601565"/>
              <a:gd name="connsiteX1" fmla="*/ 579177 w 998239"/>
              <a:gd name="connsiteY1" fmla="*/ 1247552 h 2601565"/>
              <a:gd name="connsiteX2" fmla="*/ 574363 w 998239"/>
              <a:gd name="connsiteY2" fmla="*/ 1283035 h 2601565"/>
              <a:gd name="connsiteX3" fmla="*/ 572336 w 998239"/>
              <a:gd name="connsiteY3" fmla="*/ 1320468 h 2601565"/>
              <a:gd name="connsiteX4" fmla="*/ 571196 w 998239"/>
              <a:gd name="connsiteY4" fmla="*/ 1358079 h 2601565"/>
              <a:gd name="connsiteX5" fmla="*/ 572336 w 998239"/>
              <a:gd name="connsiteY5" fmla="*/ 1395691 h 2601565"/>
              <a:gd name="connsiteX6" fmla="*/ 574363 w 998239"/>
              <a:gd name="connsiteY6" fmla="*/ 1434189 h 2601565"/>
              <a:gd name="connsiteX7" fmla="*/ 577023 w 998239"/>
              <a:gd name="connsiteY7" fmla="*/ 1472331 h 2601565"/>
              <a:gd name="connsiteX8" fmla="*/ 580190 w 998239"/>
              <a:gd name="connsiteY8" fmla="*/ 1509765 h 2601565"/>
              <a:gd name="connsiteX9" fmla="*/ 580697 w 998239"/>
              <a:gd name="connsiteY9" fmla="*/ 1564763 h 2601565"/>
              <a:gd name="connsiteX10" fmla="*/ 578037 w 998239"/>
              <a:gd name="connsiteY10" fmla="*/ 1619760 h 2601565"/>
              <a:gd name="connsiteX11" fmla="*/ 573350 w 998239"/>
              <a:gd name="connsiteY11" fmla="*/ 1672629 h 2601565"/>
              <a:gd name="connsiteX12" fmla="*/ 567522 w 998239"/>
              <a:gd name="connsiteY12" fmla="*/ 1724432 h 2601565"/>
              <a:gd name="connsiteX13" fmla="*/ 564474 w 998239"/>
              <a:gd name="connsiteY13" fmla="*/ 1798067 h 2601565"/>
              <a:gd name="connsiteX14" fmla="*/ 565843 w 998239"/>
              <a:gd name="connsiteY14" fmla="*/ 1798067 h 2601565"/>
              <a:gd name="connsiteX15" fmla="*/ 596167 w 998239"/>
              <a:gd name="connsiteY15" fmla="*/ 2004317 h 2601565"/>
              <a:gd name="connsiteX16" fmla="*/ 614772 w 998239"/>
              <a:gd name="connsiteY16" fmla="*/ 2015335 h 2601565"/>
              <a:gd name="connsiteX17" fmla="*/ 633212 w 998239"/>
              <a:gd name="connsiteY17" fmla="*/ 2026005 h 2601565"/>
              <a:gd name="connsiteX18" fmla="*/ 649037 w 998239"/>
              <a:gd name="connsiteY18" fmla="*/ 2036824 h 2601565"/>
              <a:gd name="connsiteX19" fmla="*/ 682546 w 998239"/>
              <a:gd name="connsiteY19" fmla="*/ 2063750 h 2601565"/>
              <a:gd name="connsiteX20" fmla="*/ 712427 w 998239"/>
              <a:gd name="connsiteY20" fmla="*/ 2092373 h 2601565"/>
              <a:gd name="connsiteX21" fmla="*/ 738220 w 998239"/>
              <a:gd name="connsiteY21" fmla="*/ 2120464 h 2601565"/>
              <a:gd name="connsiteX22" fmla="*/ 761610 w 998239"/>
              <a:gd name="connsiteY22" fmla="*/ 2148686 h 2601565"/>
              <a:gd name="connsiteX23" fmla="*/ 783089 w 998239"/>
              <a:gd name="connsiteY23" fmla="*/ 2177264 h 2601565"/>
              <a:gd name="connsiteX24" fmla="*/ 803347 w 998239"/>
              <a:gd name="connsiteY24" fmla="*/ 2204774 h 2601565"/>
              <a:gd name="connsiteX25" fmla="*/ 821429 w 998239"/>
              <a:gd name="connsiteY25" fmla="*/ 2231393 h 2601565"/>
              <a:gd name="connsiteX26" fmla="*/ 812873 w 998239"/>
              <a:gd name="connsiteY26" fmla="*/ 2236092 h 2601565"/>
              <a:gd name="connsiteX27" fmla="*/ 783805 w 998239"/>
              <a:gd name="connsiteY27" fmla="*/ 2203301 h 2601565"/>
              <a:gd name="connsiteX28" fmla="*/ 753719 w 998239"/>
              <a:gd name="connsiteY28" fmla="*/ 2172059 h 2601565"/>
              <a:gd name="connsiteX29" fmla="*/ 722647 w 998239"/>
              <a:gd name="connsiteY29" fmla="*/ 2142999 h 2601565"/>
              <a:gd name="connsiteX30" fmla="*/ 690330 w 998239"/>
              <a:gd name="connsiteY30" fmla="*/ 2116510 h 2601565"/>
              <a:gd name="connsiteX31" fmla="*/ 655982 w 998239"/>
              <a:gd name="connsiteY31" fmla="*/ 2093118 h 2601565"/>
              <a:gd name="connsiteX32" fmla="*/ 620297 w 998239"/>
              <a:gd name="connsiteY32" fmla="*/ 2072215 h 2601565"/>
              <a:gd name="connsiteX33" fmla="*/ 583862 w 998239"/>
              <a:gd name="connsiteY33" fmla="*/ 2054108 h 2601565"/>
              <a:gd name="connsiteX34" fmla="*/ 545427 w 998239"/>
              <a:gd name="connsiteY34" fmla="*/ 2040553 h 2601565"/>
              <a:gd name="connsiteX35" fmla="*/ 511522 w 998239"/>
              <a:gd name="connsiteY35" fmla="*/ 2221026 h 2601565"/>
              <a:gd name="connsiteX36" fmla="*/ 546020 w 998239"/>
              <a:gd name="connsiteY36" fmla="*/ 2245768 h 2601565"/>
              <a:gd name="connsiteX37" fmla="*/ 576539 w 998239"/>
              <a:gd name="connsiteY37" fmla="*/ 2272514 h 2601565"/>
              <a:gd name="connsiteX38" fmla="*/ 601206 w 998239"/>
              <a:gd name="connsiteY38" fmla="*/ 2299617 h 2601565"/>
              <a:gd name="connsiteX39" fmla="*/ 620912 w 998239"/>
              <a:gd name="connsiteY39" fmla="*/ 2328269 h 2601565"/>
              <a:gd name="connsiteX40" fmla="*/ 635746 w 998239"/>
              <a:gd name="connsiteY40" fmla="*/ 2357733 h 2601565"/>
              <a:gd name="connsiteX41" fmla="*/ 645162 w 998239"/>
              <a:gd name="connsiteY41" fmla="*/ 2386515 h 2601565"/>
              <a:gd name="connsiteX42" fmla="*/ 649446 w 998239"/>
              <a:gd name="connsiteY42" fmla="*/ 2415678 h 2601565"/>
              <a:gd name="connsiteX43" fmla="*/ 648196 w 998239"/>
              <a:gd name="connsiteY43" fmla="*/ 2444260 h 2601565"/>
              <a:gd name="connsiteX44" fmla="*/ 641984 w 998239"/>
              <a:gd name="connsiteY44" fmla="*/ 2470935 h 2601565"/>
              <a:gd name="connsiteX45" fmla="*/ 637257 w 998239"/>
              <a:gd name="connsiteY45" fmla="*/ 2472280 h 2601565"/>
              <a:gd name="connsiteX46" fmla="*/ 635317 w 998239"/>
              <a:gd name="connsiteY46" fmla="*/ 2465092 h 2601565"/>
              <a:gd name="connsiteX47" fmla="*/ 641087 w 998239"/>
              <a:gd name="connsiteY47" fmla="*/ 2449008 h 2601565"/>
              <a:gd name="connsiteX48" fmla="*/ 641384 w 998239"/>
              <a:gd name="connsiteY48" fmla="*/ 2430972 h 2601565"/>
              <a:gd name="connsiteX49" fmla="*/ 639215 w 998239"/>
              <a:gd name="connsiteY49" fmla="*/ 2410982 h 2601565"/>
              <a:gd name="connsiteX50" fmla="*/ 632287 w 998239"/>
              <a:gd name="connsiteY50" fmla="*/ 2390884 h 2601565"/>
              <a:gd name="connsiteX51" fmla="*/ 621944 w 998239"/>
              <a:gd name="connsiteY51" fmla="*/ 2369828 h 2601565"/>
              <a:gd name="connsiteX52" fmla="*/ 609133 w 998239"/>
              <a:gd name="connsiteY52" fmla="*/ 2349453 h 2601565"/>
              <a:gd name="connsiteX53" fmla="*/ 593107 w 998239"/>
              <a:gd name="connsiteY53" fmla="*/ 2329922 h 2601565"/>
              <a:gd name="connsiteX54" fmla="*/ 574242 w 998239"/>
              <a:gd name="connsiteY54" fmla="*/ 2311561 h 2601565"/>
              <a:gd name="connsiteX55" fmla="*/ 554736 w 998239"/>
              <a:gd name="connsiteY55" fmla="*/ 2295077 h 2601565"/>
              <a:gd name="connsiteX56" fmla="*/ 542732 w 998239"/>
              <a:gd name="connsiteY56" fmla="*/ 2286998 h 2601565"/>
              <a:gd name="connsiteX57" fmla="*/ 533341 w 998239"/>
              <a:gd name="connsiteY57" fmla="*/ 2278769 h 2601565"/>
              <a:gd name="connsiteX58" fmla="*/ 523778 w 998239"/>
              <a:gd name="connsiteY58" fmla="*/ 2272829 h 2601565"/>
              <a:gd name="connsiteX59" fmla="*/ 514151 w 998239"/>
              <a:gd name="connsiteY59" fmla="*/ 2267440 h 2601565"/>
              <a:gd name="connsiteX60" fmla="*/ 503656 w 998239"/>
              <a:gd name="connsiteY60" fmla="*/ 2264952 h 2601565"/>
              <a:gd name="connsiteX61" fmla="*/ 491006 w 998239"/>
              <a:gd name="connsiteY61" fmla="*/ 2308954 h 2601565"/>
              <a:gd name="connsiteX62" fmla="*/ 476330 w 998239"/>
              <a:gd name="connsiteY62" fmla="*/ 2349959 h 2601565"/>
              <a:gd name="connsiteX63" fmla="*/ 459509 w 998239"/>
              <a:gd name="connsiteY63" fmla="*/ 2391527 h 2601565"/>
              <a:gd name="connsiteX64" fmla="*/ 439580 w 998239"/>
              <a:gd name="connsiteY64" fmla="*/ 2432199 h 2601565"/>
              <a:gd name="connsiteX65" fmla="*/ 416585 w 998239"/>
              <a:gd name="connsiteY65" fmla="*/ 2475063 h 2601565"/>
              <a:gd name="connsiteX66" fmla="*/ 389961 w 998239"/>
              <a:gd name="connsiteY66" fmla="*/ 2519626 h 2601565"/>
              <a:gd name="connsiteX67" fmla="*/ 384223 w 998239"/>
              <a:gd name="connsiteY67" fmla="*/ 2526793 h 2601565"/>
              <a:gd name="connsiteX68" fmla="*/ 377695 w 998239"/>
              <a:gd name="connsiteY68" fmla="*/ 2537945 h 2601565"/>
              <a:gd name="connsiteX69" fmla="*/ 368996 w 998239"/>
              <a:gd name="connsiteY69" fmla="*/ 2549023 h 2601565"/>
              <a:gd name="connsiteX70" fmla="*/ 360933 w 998239"/>
              <a:gd name="connsiteY70" fmla="*/ 2560863 h 2601565"/>
              <a:gd name="connsiteX71" fmla="*/ 351567 w 998239"/>
              <a:gd name="connsiteY71" fmla="*/ 2573185 h 2601565"/>
              <a:gd name="connsiteX72" fmla="*/ 341532 w 998239"/>
              <a:gd name="connsiteY72" fmla="*/ 2583296 h 2601565"/>
              <a:gd name="connsiteX73" fmla="*/ 331557 w 998239"/>
              <a:gd name="connsiteY73" fmla="*/ 2592037 h 2601565"/>
              <a:gd name="connsiteX74" fmla="*/ 321124 w 998239"/>
              <a:gd name="connsiteY74" fmla="*/ 2598545 h 2601565"/>
              <a:gd name="connsiteX75" fmla="*/ 312044 w 998239"/>
              <a:gd name="connsiteY75" fmla="*/ 2601565 h 2601565"/>
              <a:gd name="connsiteX76" fmla="*/ 309960 w 998239"/>
              <a:gd name="connsiteY76" fmla="*/ 2597301 h 2601565"/>
              <a:gd name="connsiteX77" fmla="*/ 342120 w 998239"/>
              <a:gd name="connsiteY77" fmla="*/ 2563687 h 2601565"/>
              <a:gd name="connsiteX78" fmla="*/ 370336 w 998239"/>
              <a:gd name="connsiteY78" fmla="*/ 2526618 h 2601565"/>
              <a:gd name="connsiteX79" fmla="*/ 394287 w 998239"/>
              <a:gd name="connsiteY79" fmla="*/ 2487031 h 2601565"/>
              <a:gd name="connsiteX80" fmla="*/ 413201 w 998239"/>
              <a:gd name="connsiteY80" fmla="*/ 2447908 h 2601565"/>
              <a:gd name="connsiteX81" fmla="*/ 428806 w 998239"/>
              <a:gd name="connsiteY81" fmla="*/ 2409545 h 2601565"/>
              <a:gd name="connsiteX82" fmla="*/ 435216 w 998239"/>
              <a:gd name="connsiteY82" fmla="*/ 2381215 h 2601565"/>
              <a:gd name="connsiteX83" fmla="*/ 437508 w 998239"/>
              <a:gd name="connsiteY83" fmla="*/ 2382004 h 2601565"/>
              <a:gd name="connsiteX84" fmla="*/ 438204 w 998239"/>
              <a:gd name="connsiteY84" fmla="*/ 2381394 h 2601565"/>
              <a:gd name="connsiteX85" fmla="*/ 438054 w 998239"/>
              <a:gd name="connsiteY85" fmla="*/ 2380044 h 2601565"/>
              <a:gd name="connsiteX86" fmla="*/ 437652 w 998239"/>
              <a:gd name="connsiteY86" fmla="*/ 2379080 h 2601565"/>
              <a:gd name="connsiteX87" fmla="*/ 436750 w 998239"/>
              <a:gd name="connsiteY87" fmla="*/ 2377071 h 2601565"/>
              <a:gd name="connsiteX88" fmla="*/ 437767 w 998239"/>
              <a:gd name="connsiteY88" fmla="*/ 2375523 h 2601565"/>
              <a:gd name="connsiteX89" fmla="*/ 437711 w 998239"/>
              <a:gd name="connsiteY89" fmla="*/ 2374255 h 2601565"/>
              <a:gd name="connsiteX90" fmla="*/ 438004 w 998239"/>
              <a:gd name="connsiteY90" fmla="*/ 2372682 h 2601565"/>
              <a:gd name="connsiteX91" fmla="*/ 437308 w 998239"/>
              <a:gd name="connsiteY91" fmla="*/ 2373292 h 2601565"/>
              <a:gd name="connsiteX92" fmla="*/ 437711 w 998239"/>
              <a:gd name="connsiteY92" fmla="*/ 2374255 h 2601565"/>
              <a:gd name="connsiteX93" fmla="*/ 435216 w 998239"/>
              <a:gd name="connsiteY93" fmla="*/ 2381215 h 2601565"/>
              <a:gd name="connsiteX94" fmla="*/ 419562 w 998239"/>
              <a:gd name="connsiteY94" fmla="*/ 2378474 h 2601565"/>
              <a:gd name="connsiteX95" fmla="*/ 399876 w 998239"/>
              <a:gd name="connsiteY95" fmla="*/ 2379925 h 2601565"/>
              <a:gd name="connsiteX96" fmla="*/ 378919 w 998239"/>
              <a:gd name="connsiteY96" fmla="*/ 2383310 h 2601565"/>
              <a:gd name="connsiteX97" fmla="*/ 355837 w 998239"/>
              <a:gd name="connsiteY97" fmla="*/ 2389713 h 2601565"/>
              <a:gd name="connsiteX98" fmla="*/ 331860 w 998239"/>
              <a:gd name="connsiteY98" fmla="*/ 2398379 h 2601565"/>
              <a:gd name="connsiteX99" fmla="*/ 307564 w 998239"/>
              <a:gd name="connsiteY99" fmla="*/ 2407986 h 2601565"/>
              <a:gd name="connsiteX100" fmla="*/ 283791 w 998239"/>
              <a:gd name="connsiteY100" fmla="*/ 2419271 h 2601565"/>
              <a:gd name="connsiteX101" fmla="*/ 261091 w 998239"/>
              <a:gd name="connsiteY101" fmla="*/ 2430275 h 2601565"/>
              <a:gd name="connsiteX102" fmla="*/ 258707 w 998239"/>
              <a:gd name="connsiteY102" fmla="*/ 2431515 h 2601565"/>
              <a:gd name="connsiteX103" fmla="*/ 264907 w 998239"/>
              <a:gd name="connsiteY103" fmla="*/ 2418233 h 2601565"/>
              <a:gd name="connsiteX104" fmla="*/ 283331 w 998239"/>
              <a:gd name="connsiteY104" fmla="*/ 2403215 h 2601565"/>
              <a:gd name="connsiteX105" fmla="*/ 306269 w 998239"/>
              <a:gd name="connsiteY105" fmla="*/ 2389370 h 2601565"/>
              <a:gd name="connsiteX106" fmla="*/ 330709 w 998239"/>
              <a:gd name="connsiteY106" fmla="*/ 2376839 h 2601565"/>
              <a:gd name="connsiteX107" fmla="*/ 356078 w 998239"/>
              <a:gd name="connsiteY107" fmla="*/ 2366953 h 2601565"/>
              <a:gd name="connsiteX108" fmla="*/ 384546 w 998239"/>
              <a:gd name="connsiteY108" fmla="*/ 2359782 h 2601565"/>
              <a:gd name="connsiteX109" fmla="*/ 448037 w 998239"/>
              <a:gd name="connsiteY109" fmla="*/ 2345291 h 2601565"/>
              <a:gd name="connsiteX110" fmla="*/ 456052 w 998239"/>
              <a:gd name="connsiteY110" fmla="*/ 2295805 h 2601565"/>
              <a:gd name="connsiteX111" fmla="*/ 459891 w 998239"/>
              <a:gd name="connsiteY111" fmla="*/ 2246520 h 2601565"/>
              <a:gd name="connsiteX112" fmla="*/ 459547 w 998239"/>
              <a:gd name="connsiteY112" fmla="*/ 2196621 h 2601565"/>
              <a:gd name="connsiteX113" fmla="*/ 455007 w 998239"/>
              <a:gd name="connsiteY113" fmla="*/ 2147109 h 2601565"/>
              <a:gd name="connsiteX114" fmla="*/ 414605 w 998239"/>
              <a:gd name="connsiteY114" fmla="*/ 1999908 h 2601565"/>
              <a:gd name="connsiteX115" fmla="*/ 392039 w 998239"/>
              <a:gd name="connsiteY115" fmla="*/ 2033339 h 2601565"/>
              <a:gd name="connsiteX116" fmla="*/ 351498 w 998239"/>
              <a:gd name="connsiteY116" fmla="*/ 2087417 h 2601565"/>
              <a:gd name="connsiteX117" fmla="*/ 308424 w 998239"/>
              <a:gd name="connsiteY117" fmla="*/ 2139893 h 2601565"/>
              <a:gd name="connsiteX118" fmla="*/ 266098 w 998239"/>
              <a:gd name="connsiteY118" fmla="*/ 2190203 h 2601565"/>
              <a:gd name="connsiteX119" fmla="*/ 221074 w 998239"/>
              <a:gd name="connsiteY119" fmla="*/ 2236952 h 2601565"/>
              <a:gd name="connsiteX120" fmla="*/ 175500 w 998239"/>
              <a:gd name="connsiteY120" fmla="*/ 2279195 h 2601565"/>
              <a:gd name="connsiteX121" fmla="*/ 130958 w 998239"/>
              <a:gd name="connsiteY121" fmla="*/ 2318489 h 2601565"/>
              <a:gd name="connsiteX122" fmla="*/ 86731 w 998239"/>
              <a:gd name="connsiteY122" fmla="*/ 2351876 h 2601565"/>
              <a:gd name="connsiteX123" fmla="*/ 43708 w 998239"/>
              <a:gd name="connsiteY123" fmla="*/ 2380769 h 2601565"/>
              <a:gd name="connsiteX124" fmla="*/ 0 w 998239"/>
              <a:gd name="connsiteY124" fmla="*/ 2402513 h 2601565"/>
              <a:gd name="connsiteX125" fmla="*/ 7680 w 998239"/>
              <a:gd name="connsiteY125" fmla="*/ 2395440 h 2601565"/>
              <a:gd name="connsiteX126" fmla="*/ 12312 w 998239"/>
              <a:gd name="connsiteY126" fmla="*/ 2390461 h 2601565"/>
              <a:gd name="connsiteX127" fmla="*/ 15901 w 998239"/>
              <a:gd name="connsiteY127" fmla="*/ 2387490 h 2601565"/>
              <a:gd name="connsiteX128" fmla="*/ 17197 w 998239"/>
              <a:gd name="connsiteY128" fmla="*/ 2385386 h 2601565"/>
              <a:gd name="connsiteX129" fmla="*/ 16525 w 998239"/>
              <a:gd name="connsiteY129" fmla="*/ 2383620 h 2601565"/>
              <a:gd name="connsiteX130" fmla="*/ 17174 w 998239"/>
              <a:gd name="connsiteY130" fmla="*/ 2382567 h 2601565"/>
              <a:gd name="connsiteX131" fmla="*/ 15999 w 998239"/>
              <a:gd name="connsiteY131" fmla="*/ 2381933 h 2601565"/>
              <a:gd name="connsiteX132" fmla="*/ 16971 w 998239"/>
              <a:gd name="connsiteY132" fmla="*/ 2380354 h 2601565"/>
              <a:gd name="connsiteX133" fmla="*/ 20090 w 998239"/>
              <a:gd name="connsiteY133" fmla="*/ 2377830 h 2601565"/>
              <a:gd name="connsiteX134" fmla="*/ 24327 w 998239"/>
              <a:gd name="connsiteY134" fmla="*/ 2373807 h 2601565"/>
              <a:gd name="connsiteX135" fmla="*/ 30627 w 998239"/>
              <a:gd name="connsiteY135" fmla="*/ 2367391 h 2601565"/>
              <a:gd name="connsiteX136" fmla="*/ 40670 w 998239"/>
              <a:gd name="connsiteY136" fmla="*/ 2359024 h 2601565"/>
              <a:gd name="connsiteX137" fmla="*/ 55321 w 998239"/>
              <a:gd name="connsiteY137" fmla="*/ 2347300 h 2601565"/>
              <a:gd name="connsiteX138" fmla="*/ 71663 w 998239"/>
              <a:gd name="connsiteY138" fmla="*/ 2332515 h 2601565"/>
              <a:gd name="connsiteX139" fmla="*/ 94475 w 998239"/>
              <a:gd name="connsiteY139" fmla="*/ 2314213 h 2601565"/>
              <a:gd name="connsiteX140" fmla="*/ 121818 w 998239"/>
              <a:gd name="connsiteY140" fmla="*/ 2292046 h 2601565"/>
              <a:gd name="connsiteX141" fmla="*/ 160830 w 998239"/>
              <a:gd name="connsiteY141" fmla="*/ 2255375 h 2601565"/>
              <a:gd name="connsiteX142" fmla="*/ 197971 w 998239"/>
              <a:gd name="connsiteY142" fmla="*/ 2213486 h 2601565"/>
              <a:gd name="connsiteX143" fmla="*/ 234107 w 998239"/>
              <a:gd name="connsiteY143" fmla="*/ 2169419 h 2601565"/>
              <a:gd name="connsiteX144" fmla="*/ 274428 w 998239"/>
              <a:gd name="connsiteY144" fmla="*/ 2123636 h 2601565"/>
              <a:gd name="connsiteX145" fmla="*/ 282447 w 998239"/>
              <a:gd name="connsiteY145" fmla="*/ 2113474 h 2601565"/>
              <a:gd name="connsiteX146" fmla="*/ 294255 w 998239"/>
              <a:gd name="connsiteY146" fmla="*/ 2098111 h 2601565"/>
              <a:gd name="connsiteX147" fmla="*/ 304716 w 998239"/>
              <a:gd name="connsiteY147" fmla="*/ 2083635 h 2601565"/>
              <a:gd name="connsiteX148" fmla="*/ 328894 w 998239"/>
              <a:gd name="connsiteY148" fmla="*/ 2047263 h 2601565"/>
              <a:gd name="connsiteX149" fmla="*/ 330780 w 998239"/>
              <a:gd name="connsiteY149" fmla="*/ 2044202 h 2601565"/>
              <a:gd name="connsiteX150" fmla="*/ 331717 w 998239"/>
              <a:gd name="connsiteY150" fmla="*/ 2042063 h 2601565"/>
              <a:gd name="connsiteX151" fmla="*/ 391204 w 998239"/>
              <a:gd name="connsiteY151" fmla="*/ 1933218 h 2601565"/>
              <a:gd name="connsiteX152" fmla="*/ 390156 w 998239"/>
              <a:gd name="connsiteY152" fmla="*/ 1860349 h 2601565"/>
              <a:gd name="connsiteX153" fmla="*/ 396502 w 998239"/>
              <a:gd name="connsiteY153" fmla="*/ 1818105 h 2601565"/>
              <a:gd name="connsiteX154" fmla="*/ 402330 w 998239"/>
              <a:gd name="connsiteY154" fmla="*/ 1747141 h 2601565"/>
              <a:gd name="connsiteX155" fmla="*/ 412844 w 998239"/>
              <a:gd name="connsiteY155" fmla="*/ 1718578 h 2601565"/>
              <a:gd name="connsiteX156" fmla="*/ 421839 w 998239"/>
              <a:gd name="connsiteY156" fmla="*/ 1686822 h 2601565"/>
              <a:gd name="connsiteX157" fmla="*/ 430327 w 998239"/>
              <a:gd name="connsiteY157" fmla="*/ 1651516 h 2601565"/>
              <a:gd name="connsiteX158" fmla="*/ 438181 w 998239"/>
              <a:gd name="connsiteY158" fmla="*/ 1613906 h 2601565"/>
              <a:gd name="connsiteX159" fmla="*/ 444515 w 998239"/>
              <a:gd name="connsiteY159" fmla="*/ 1573279 h 2601565"/>
              <a:gd name="connsiteX160" fmla="*/ 449329 w 998239"/>
              <a:gd name="connsiteY160" fmla="*/ 1531942 h 2601565"/>
              <a:gd name="connsiteX161" fmla="*/ 454016 w 998239"/>
              <a:gd name="connsiteY161" fmla="*/ 1488654 h 2601565"/>
              <a:gd name="connsiteX162" fmla="*/ 457183 w 998239"/>
              <a:gd name="connsiteY162" fmla="*/ 1444833 h 2601565"/>
              <a:gd name="connsiteX163" fmla="*/ 459843 w 998239"/>
              <a:gd name="connsiteY163" fmla="*/ 1399239 h 2601565"/>
              <a:gd name="connsiteX164" fmla="*/ 459843 w 998239"/>
              <a:gd name="connsiteY164" fmla="*/ 1354354 h 2601565"/>
              <a:gd name="connsiteX165" fmla="*/ 459843 w 998239"/>
              <a:gd name="connsiteY165" fmla="*/ 1310001 h 2601565"/>
              <a:gd name="connsiteX166" fmla="*/ 457183 w 998239"/>
              <a:gd name="connsiteY166" fmla="*/ 1265471 h 2601565"/>
              <a:gd name="connsiteX167" fmla="*/ 453509 w 998239"/>
              <a:gd name="connsiteY167" fmla="*/ 1222715 h 2601565"/>
              <a:gd name="connsiteX168" fmla="*/ 448822 w 998239"/>
              <a:gd name="connsiteY168" fmla="*/ 1181023 h 2601565"/>
              <a:gd name="connsiteX169" fmla="*/ 441854 w 998239"/>
              <a:gd name="connsiteY169" fmla="*/ 1140751 h 2601565"/>
              <a:gd name="connsiteX170" fmla="*/ 432353 w 998239"/>
              <a:gd name="connsiteY170" fmla="*/ 1103318 h 2601565"/>
              <a:gd name="connsiteX171" fmla="*/ 421839 w 998239"/>
              <a:gd name="connsiteY171" fmla="*/ 1067835 h 2601565"/>
              <a:gd name="connsiteX172" fmla="*/ 405274 w 998239"/>
              <a:gd name="connsiteY172" fmla="*/ 1028382 h 2601565"/>
              <a:gd name="connsiteX173" fmla="*/ 325111 w 998239"/>
              <a:gd name="connsiteY173" fmla="*/ 669960 h 2601565"/>
              <a:gd name="connsiteX174" fmla="*/ 324674 w 998239"/>
              <a:gd name="connsiteY174" fmla="*/ 667064 h 2601565"/>
              <a:gd name="connsiteX175" fmla="*/ 321000 w 998239"/>
              <a:gd name="connsiteY175" fmla="*/ 613131 h 2601565"/>
              <a:gd name="connsiteX176" fmla="*/ 317833 w 998239"/>
              <a:gd name="connsiteY176" fmla="*/ 556715 h 2601565"/>
              <a:gd name="connsiteX177" fmla="*/ 317833 w 998239"/>
              <a:gd name="connsiteY177" fmla="*/ 499057 h 2601565"/>
              <a:gd name="connsiteX178" fmla="*/ 319986 w 998239"/>
              <a:gd name="connsiteY178" fmla="*/ 440866 h 2601565"/>
              <a:gd name="connsiteX179" fmla="*/ 324674 w 998239"/>
              <a:gd name="connsiteY179" fmla="*/ 383208 h 2601565"/>
              <a:gd name="connsiteX180" fmla="*/ 331642 w 998239"/>
              <a:gd name="connsiteY180" fmla="*/ 325726 h 2601565"/>
              <a:gd name="connsiteX181" fmla="*/ 338989 w 998239"/>
              <a:gd name="connsiteY181" fmla="*/ 270197 h 2601565"/>
              <a:gd name="connsiteX182" fmla="*/ 349504 w 998239"/>
              <a:gd name="connsiteY182" fmla="*/ 216264 h 2601565"/>
              <a:gd name="connsiteX183" fmla="*/ 362172 w 998239"/>
              <a:gd name="connsiteY183" fmla="*/ 165524 h 2601565"/>
              <a:gd name="connsiteX184" fmla="*/ 375347 w 998239"/>
              <a:gd name="connsiteY184" fmla="*/ 117446 h 2601565"/>
              <a:gd name="connsiteX185" fmla="*/ 390675 w 998239"/>
              <a:gd name="connsiteY185" fmla="*/ 73980 h 2601565"/>
              <a:gd name="connsiteX186" fmla="*/ 407017 w 998239"/>
              <a:gd name="connsiteY186" fmla="*/ 34418 h 2601565"/>
              <a:gd name="connsiteX187" fmla="*/ 426653 w 998239"/>
              <a:gd name="connsiteY187" fmla="*/ 0 h 2601565"/>
              <a:gd name="connsiteX188" fmla="*/ 424499 w 998239"/>
              <a:gd name="connsiteY188" fmla="*/ 8516 h 2601565"/>
              <a:gd name="connsiteX189" fmla="*/ 423485 w 998239"/>
              <a:gd name="connsiteY189" fmla="*/ 14193 h 2601565"/>
              <a:gd name="connsiteX190" fmla="*/ 422345 w 998239"/>
              <a:gd name="connsiteY190" fmla="*/ 17918 h 2601565"/>
              <a:gd name="connsiteX191" fmla="*/ 422345 w 998239"/>
              <a:gd name="connsiteY191" fmla="*/ 20048 h 2601565"/>
              <a:gd name="connsiteX192" fmla="*/ 423485 w 998239"/>
              <a:gd name="connsiteY192" fmla="*/ 21112 h 2601565"/>
              <a:gd name="connsiteX193" fmla="*/ 423485 w 998239"/>
              <a:gd name="connsiteY193" fmla="*/ 22177 h 2601565"/>
              <a:gd name="connsiteX194" fmla="*/ 424499 w 998239"/>
              <a:gd name="connsiteY194" fmla="*/ 22177 h 2601565"/>
              <a:gd name="connsiteX195" fmla="*/ 424499 w 998239"/>
              <a:gd name="connsiteY195" fmla="*/ 23773 h 2601565"/>
              <a:gd name="connsiteX196" fmla="*/ 423485 w 998239"/>
              <a:gd name="connsiteY196" fmla="*/ 26967 h 2601565"/>
              <a:gd name="connsiteX197" fmla="*/ 422345 w 998239"/>
              <a:gd name="connsiteY197" fmla="*/ 31756 h 2601565"/>
              <a:gd name="connsiteX198" fmla="*/ 420825 w 998239"/>
              <a:gd name="connsiteY198" fmla="*/ 39208 h 2601565"/>
              <a:gd name="connsiteX199" fmla="*/ 417658 w 998239"/>
              <a:gd name="connsiteY199" fmla="*/ 49676 h 2601565"/>
              <a:gd name="connsiteX200" fmla="*/ 412844 w 998239"/>
              <a:gd name="connsiteY200" fmla="*/ 64578 h 2601565"/>
              <a:gd name="connsiteX201" fmla="*/ 408157 w 998239"/>
              <a:gd name="connsiteY201" fmla="*/ 82496 h 2601565"/>
              <a:gd name="connsiteX202" fmla="*/ 400683 w 998239"/>
              <a:gd name="connsiteY202" fmla="*/ 105737 h 2601565"/>
              <a:gd name="connsiteX203" fmla="*/ 391815 w 998239"/>
              <a:gd name="connsiteY203" fmla="*/ 133768 h 2601565"/>
              <a:gd name="connsiteX204" fmla="*/ 381174 w 998239"/>
              <a:gd name="connsiteY204" fmla="*/ 177588 h 2601565"/>
              <a:gd name="connsiteX205" fmla="*/ 373826 w 998239"/>
              <a:gd name="connsiteY205" fmla="*/ 224602 h 2601565"/>
              <a:gd name="connsiteX206" fmla="*/ 367999 w 998239"/>
              <a:gd name="connsiteY206" fmla="*/ 272858 h 2601565"/>
              <a:gd name="connsiteX207" fmla="*/ 360145 w 998239"/>
              <a:gd name="connsiteY207" fmla="*/ 324130 h 2601565"/>
              <a:gd name="connsiteX208" fmla="*/ 359005 w 998239"/>
              <a:gd name="connsiteY208" fmla="*/ 335129 h 2601565"/>
              <a:gd name="connsiteX209" fmla="*/ 357484 w 998239"/>
              <a:gd name="connsiteY209" fmla="*/ 351628 h 2601565"/>
              <a:gd name="connsiteX210" fmla="*/ 356344 w 998239"/>
              <a:gd name="connsiteY210" fmla="*/ 369015 h 2601565"/>
              <a:gd name="connsiteX211" fmla="*/ 355331 w 998239"/>
              <a:gd name="connsiteY211" fmla="*/ 387997 h 2601565"/>
              <a:gd name="connsiteX212" fmla="*/ 355331 w 998239"/>
              <a:gd name="connsiteY212" fmla="*/ 407513 h 2601565"/>
              <a:gd name="connsiteX213" fmla="*/ 357484 w 998239"/>
              <a:gd name="connsiteY213" fmla="*/ 425077 h 2601565"/>
              <a:gd name="connsiteX214" fmla="*/ 360145 w 998239"/>
              <a:gd name="connsiteY214" fmla="*/ 440334 h 2601565"/>
              <a:gd name="connsiteX215" fmla="*/ 364832 w 998239"/>
              <a:gd name="connsiteY215" fmla="*/ 450979 h 2601565"/>
              <a:gd name="connsiteX216" fmla="*/ 390168 w 998239"/>
              <a:gd name="connsiteY216" fmla="*/ 448849 h 2601565"/>
              <a:gd name="connsiteX217" fmla="*/ 414997 w 998239"/>
              <a:gd name="connsiteY217" fmla="*/ 440334 h 2601565"/>
              <a:gd name="connsiteX218" fmla="*/ 438687 w 998239"/>
              <a:gd name="connsiteY218" fmla="*/ 426673 h 2601565"/>
              <a:gd name="connsiteX219" fmla="*/ 463010 w 998239"/>
              <a:gd name="connsiteY219" fmla="*/ 407513 h 2601565"/>
              <a:gd name="connsiteX220" fmla="*/ 485179 w 998239"/>
              <a:gd name="connsiteY220" fmla="*/ 385336 h 2601565"/>
              <a:gd name="connsiteX221" fmla="*/ 506842 w 998239"/>
              <a:gd name="connsiteY221" fmla="*/ 358370 h 2601565"/>
              <a:gd name="connsiteX222" fmla="*/ 527364 w 998239"/>
              <a:gd name="connsiteY222" fmla="*/ 329807 h 2601565"/>
              <a:gd name="connsiteX223" fmla="*/ 546367 w 998239"/>
              <a:gd name="connsiteY223" fmla="*/ 299825 h 2601565"/>
              <a:gd name="connsiteX224" fmla="*/ 564862 w 998239"/>
              <a:gd name="connsiteY224" fmla="*/ 268068 h 2601565"/>
              <a:gd name="connsiteX225" fmla="*/ 580697 w 998239"/>
              <a:gd name="connsiteY225" fmla="*/ 235247 h 2601565"/>
              <a:gd name="connsiteX226" fmla="*/ 595519 w 998239"/>
              <a:gd name="connsiteY226" fmla="*/ 203491 h 2601565"/>
              <a:gd name="connsiteX227" fmla="*/ 607680 w 998239"/>
              <a:gd name="connsiteY227" fmla="*/ 172798 h 2601565"/>
              <a:gd name="connsiteX228" fmla="*/ 613508 w 998239"/>
              <a:gd name="connsiteY228" fmla="*/ 172798 h 2601565"/>
              <a:gd name="connsiteX229" fmla="*/ 613508 w 998239"/>
              <a:gd name="connsiteY229" fmla="*/ 175992 h 2601565"/>
              <a:gd name="connsiteX230" fmla="*/ 604006 w 998239"/>
              <a:gd name="connsiteY230" fmla="*/ 206684 h 2601565"/>
              <a:gd name="connsiteX231" fmla="*/ 593365 w 998239"/>
              <a:gd name="connsiteY231" fmla="*/ 238440 h 2601565"/>
              <a:gd name="connsiteX232" fmla="*/ 581837 w 998239"/>
              <a:gd name="connsiteY232" fmla="*/ 269132 h 2601565"/>
              <a:gd name="connsiteX233" fmla="*/ 570183 w 998239"/>
              <a:gd name="connsiteY233" fmla="*/ 298760 h 2601565"/>
              <a:gd name="connsiteX234" fmla="*/ 558021 w 998239"/>
              <a:gd name="connsiteY234" fmla="*/ 327678 h 2601565"/>
              <a:gd name="connsiteX235" fmla="*/ 544339 w 998239"/>
              <a:gd name="connsiteY235" fmla="*/ 354645 h 2601565"/>
              <a:gd name="connsiteX236" fmla="*/ 530025 w 998239"/>
              <a:gd name="connsiteY236" fmla="*/ 380546 h 2601565"/>
              <a:gd name="connsiteX237" fmla="*/ 512669 w 998239"/>
              <a:gd name="connsiteY237" fmla="*/ 404319 h 2601565"/>
              <a:gd name="connsiteX238" fmla="*/ 494680 w 998239"/>
              <a:gd name="connsiteY238" fmla="*/ 427738 h 2601565"/>
              <a:gd name="connsiteX239" fmla="*/ 473524 w 998239"/>
              <a:gd name="connsiteY239" fmla="*/ 446720 h 2601565"/>
              <a:gd name="connsiteX240" fmla="*/ 449329 w 998239"/>
              <a:gd name="connsiteY240" fmla="*/ 464107 h 2601565"/>
              <a:gd name="connsiteX241" fmla="*/ 422345 w 998239"/>
              <a:gd name="connsiteY241" fmla="*/ 479542 h 2601565"/>
              <a:gd name="connsiteX242" fmla="*/ 393842 w 998239"/>
              <a:gd name="connsiteY242" fmla="*/ 491073 h 2601565"/>
              <a:gd name="connsiteX243" fmla="*/ 360145 w 998239"/>
              <a:gd name="connsiteY243" fmla="*/ 499057 h 2601565"/>
              <a:gd name="connsiteX244" fmla="*/ 361158 w 998239"/>
              <a:gd name="connsiteY244" fmla="*/ 554586 h 2601565"/>
              <a:gd name="connsiteX245" fmla="*/ 365845 w 998239"/>
              <a:gd name="connsiteY245" fmla="*/ 607455 h 2601565"/>
              <a:gd name="connsiteX246" fmla="*/ 373826 w 998239"/>
              <a:gd name="connsiteY246" fmla="*/ 657662 h 2601565"/>
              <a:gd name="connsiteX247" fmla="*/ 384341 w 998239"/>
              <a:gd name="connsiteY247" fmla="*/ 705208 h 2601565"/>
              <a:gd name="connsiteX248" fmla="*/ 397516 w 998239"/>
              <a:gd name="connsiteY248" fmla="*/ 750625 h 2601565"/>
              <a:gd name="connsiteX249" fmla="*/ 411831 w 998239"/>
              <a:gd name="connsiteY249" fmla="*/ 794090 h 2601565"/>
              <a:gd name="connsiteX250" fmla="*/ 428172 w 998239"/>
              <a:gd name="connsiteY250" fmla="*/ 835250 h 2601565"/>
              <a:gd name="connsiteX251" fmla="*/ 444515 w 998239"/>
              <a:gd name="connsiteY251" fmla="*/ 875345 h 2601565"/>
              <a:gd name="connsiteX252" fmla="*/ 449329 w 998239"/>
              <a:gd name="connsiteY252" fmla="*/ 884925 h 2601565"/>
              <a:gd name="connsiteX253" fmla="*/ 453509 w 998239"/>
              <a:gd name="connsiteY253" fmla="*/ 896634 h 2601565"/>
              <a:gd name="connsiteX254" fmla="*/ 459336 w 998239"/>
              <a:gd name="connsiteY254" fmla="*/ 909231 h 2601565"/>
              <a:gd name="connsiteX255" fmla="*/ 464657 w 998239"/>
              <a:gd name="connsiteY255" fmla="*/ 922536 h 2601565"/>
              <a:gd name="connsiteX256" fmla="*/ 471498 w 998239"/>
              <a:gd name="connsiteY256" fmla="*/ 935132 h 2601565"/>
              <a:gd name="connsiteX257" fmla="*/ 479352 w 998239"/>
              <a:gd name="connsiteY257" fmla="*/ 945776 h 2601565"/>
              <a:gd name="connsiteX258" fmla="*/ 488853 w 998239"/>
              <a:gd name="connsiteY258" fmla="*/ 955180 h 2601565"/>
              <a:gd name="connsiteX259" fmla="*/ 499494 w 998239"/>
              <a:gd name="connsiteY259" fmla="*/ 962099 h 2601565"/>
              <a:gd name="connsiteX260" fmla="*/ 512163 w 998239"/>
              <a:gd name="connsiteY260" fmla="*/ 964760 h 2601565"/>
              <a:gd name="connsiteX261" fmla="*/ 525338 w 998239"/>
              <a:gd name="connsiteY261" fmla="*/ 964228 h 2601565"/>
              <a:gd name="connsiteX262" fmla="*/ 549027 w 998239"/>
              <a:gd name="connsiteY262" fmla="*/ 956244 h 2601565"/>
              <a:gd name="connsiteX263" fmla="*/ 570183 w 998239"/>
              <a:gd name="connsiteY263" fmla="*/ 943116 h 2601565"/>
              <a:gd name="connsiteX264" fmla="*/ 590705 w 998239"/>
              <a:gd name="connsiteY264" fmla="*/ 926617 h 2601565"/>
              <a:gd name="connsiteX265" fmla="*/ 607680 w 998239"/>
              <a:gd name="connsiteY265" fmla="*/ 907101 h 2601565"/>
              <a:gd name="connsiteX266" fmla="*/ 624022 w 998239"/>
              <a:gd name="connsiteY266" fmla="*/ 885989 h 2601565"/>
              <a:gd name="connsiteX267" fmla="*/ 639350 w 998239"/>
              <a:gd name="connsiteY267" fmla="*/ 863813 h 2601565"/>
              <a:gd name="connsiteX268" fmla="*/ 653032 w 998239"/>
              <a:gd name="connsiteY268" fmla="*/ 842701 h 2601565"/>
              <a:gd name="connsiteX269" fmla="*/ 664687 w 998239"/>
              <a:gd name="connsiteY269" fmla="*/ 822476 h 2601565"/>
              <a:gd name="connsiteX270" fmla="*/ 690530 w 998239"/>
              <a:gd name="connsiteY270" fmla="*/ 776527 h 2601565"/>
              <a:gd name="connsiteX271" fmla="*/ 715359 w 998239"/>
              <a:gd name="connsiteY271" fmla="*/ 724723 h 2601565"/>
              <a:gd name="connsiteX272" fmla="*/ 740189 w 998239"/>
              <a:gd name="connsiteY272" fmla="*/ 668129 h 2601565"/>
              <a:gd name="connsiteX273" fmla="*/ 763372 w 998239"/>
              <a:gd name="connsiteY273" fmla="*/ 606390 h 2601565"/>
              <a:gd name="connsiteX274" fmla="*/ 784528 w 998239"/>
              <a:gd name="connsiteY274" fmla="*/ 541280 h 2601565"/>
              <a:gd name="connsiteX275" fmla="*/ 803530 w 998239"/>
              <a:gd name="connsiteY275" fmla="*/ 472090 h 2601565"/>
              <a:gd name="connsiteX276" fmla="*/ 820886 w 998239"/>
              <a:gd name="connsiteY276" fmla="*/ 399707 h 2601565"/>
              <a:gd name="connsiteX277" fmla="*/ 833553 w 998239"/>
              <a:gd name="connsiteY277" fmla="*/ 324662 h 2601565"/>
              <a:gd name="connsiteX278" fmla="*/ 843055 w 998239"/>
              <a:gd name="connsiteY278" fmla="*/ 247843 h 2601565"/>
              <a:gd name="connsiteX279" fmla="*/ 848882 w 998239"/>
              <a:gd name="connsiteY279" fmla="*/ 169250 h 2601565"/>
              <a:gd name="connsiteX280" fmla="*/ 853569 w 998239"/>
              <a:gd name="connsiteY280" fmla="*/ 172798 h 2601565"/>
              <a:gd name="connsiteX281" fmla="*/ 857370 w 998239"/>
              <a:gd name="connsiteY281" fmla="*/ 181846 h 2601565"/>
              <a:gd name="connsiteX282" fmla="*/ 860537 w 998239"/>
              <a:gd name="connsiteY282" fmla="*/ 195152 h 2601565"/>
              <a:gd name="connsiteX283" fmla="*/ 862057 w 998239"/>
              <a:gd name="connsiteY283" fmla="*/ 212538 h 2601565"/>
              <a:gd name="connsiteX284" fmla="*/ 863070 w 998239"/>
              <a:gd name="connsiteY284" fmla="*/ 232586 h 2601565"/>
              <a:gd name="connsiteX285" fmla="*/ 863070 w 998239"/>
              <a:gd name="connsiteY285" fmla="*/ 255827 h 2601565"/>
              <a:gd name="connsiteX286" fmla="*/ 863070 w 998239"/>
              <a:gd name="connsiteY286" fmla="*/ 280664 h 2601565"/>
              <a:gd name="connsiteX287" fmla="*/ 862057 w 998239"/>
              <a:gd name="connsiteY287" fmla="*/ 307630 h 2601565"/>
              <a:gd name="connsiteX288" fmla="*/ 860537 w 998239"/>
              <a:gd name="connsiteY288" fmla="*/ 335129 h 2601565"/>
              <a:gd name="connsiteX289" fmla="*/ 858383 w 998239"/>
              <a:gd name="connsiteY289" fmla="*/ 363160 h 2601565"/>
              <a:gd name="connsiteX290" fmla="*/ 855216 w 998239"/>
              <a:gd name="connsiteY290" fmla="*/ 391191 h 2601565"/>
              <a:gd name="connsiteX291" fmla="*/ 853569 w 998239"/>
              <a:gd name="connsiteY291" fmla="*/ 418157 h 2601565"/>
              <a:gd name="connsiteX292" fmla="*/ 850402 w 998239"/>
              <a:gd name="connsiteY292" fmla="*/ 442995 h 2601565"/>
              <a:gd name="connsiteX293" fmla="*/ 847869 w 998239"/>
              <a:gd name="connsiteY293" fmla="*/ 466236 h 2601565"/>
              <a:gd name="connsiteX294" fmla="*/ 844701 w 998239"/>
              <a:gd name="connsiteY294" fmla="*/ 486283 h 2601565"/>
              <a:gd name="connsiteX295" fmla="*/ 842041 w 998239"/>
              <a:gd name="connsiteY295" fmla="*/ 502782 h 2601565"/>
              <a:gd name="connsiteX296" fmla="*/ 839888 w 998239"/>
              <a:gd name="connsiteY296" fmla="*/ 515910 h 2601565"/>
              <a:gd name="connsiteX297" fmla="*/ 801883 w 998239"/>
              <a:gd name="connsiteY297" fmla="*/ 666000 h 2601565"/>
              <a:gd name="connsiteX298" fmla="*/ 832540 w 998239"/>
              <a:gd name="connsiteY298" fmla="*/ 662984 h 2601565"/>
              <a:gd name="connsiteX299" fmla="*/ 861044 w 998239"/>
              <a:gd name="connsiteY299" fmla="*/ 655533 h 2601565"/>
              <a:gd name="connsiteX300" fmla="*/ 887900 w 998239"/>
              <a:gd name="connsiteY300" fmla="*/ 644888 h 2601565"/>
              <a:gd name="connsiteX301" fmla="*/ 913743 w 998239"/>
              <a:gd name="connsiteY301" fmla="*/ 631228 h 2601565"/>
              <a:gd name="connsiteX302" fmla="*/ 937052 w 998239"/>
              <a:gd name="connsiteY302" fmla="*/ 615793 h 2601565"/>
              <a:gd name="connsiteX303" fmla="*/ 958081 w 998239"/>
              <a:gd name="connsiteY303" fmla="*/ 598939 h 2601565"/>
              <a:gd name="connsiteX304" fmla="*/ 978224 w 998239"/>
              <a:gd name="connsiteY304" fmla="*/ 581553 h 2601565"/>
              <a:gd name="connsiteX305" fmla="*/ 996719 w 998239"/>
              <a:gd name="connsiteY305" fmla="*/ 565054 h 2601565"/>
              <a:gd name="connsiteX306" fmla="*/ 998239 w 998239"/>
              <a:gd name="connsiteY306" fmla="*/ 573037 h 2601565"/>
              <a:gd name="connsiteX307" fmla="*/ 981391 w 998239"/>
              <a:gd name="connsiteY307" fmla="*/ 598939 h 2601565"/>
              <a:gd name="connsiteX308" fmla="*/ 960742 w 998239"/>
              <a:gd name="connsiteY308" fmla="*/ 623776 h 2601565"/>
              <a:gd name="connsiteX309" fmla="*/ 935912 w 998239"/>
              <a:gd name="connsiteY309" fmla="*/ 645953 h 2601565"/>
              <a:gd name="connsiteX310" fmla="*/ 908042 w 998239"/>
              <a:gd name="connsiteY310" fmla="*/ 666000 h 2601565"/>
              <a:gd name="connsiteX311" fmla="*/ 878399 w 998239"/>
              <a:gd name="connsiteY311" fmla="*/ 684096 h 2601565"/>
              <a:gd name="connsiteX312" fmla="*/ 846728 w 998239"/>
              <a:gd name="connsiteY312" fmla="*/ 699886 h 2601565"/>
              <a:gd name="connsiteX313" fmla="*/ 814044 w 998239"/>
              <a:gd name="connsiteY313" fmla="*/ 712127 h 2601565"/>
              <a:gd name="connsiteX314" fmla="*/ 780728 w 998239"/>
              <a:gd name="connsiteY314" fmla="*/ 720997 h 2601565"/>
              <a:gd name="connsiteX315" fmla="*/ 773886 w 998239"/>
              <a:gd name="connsiteY315" fmla="*/ 742287 h 2601565"/>
              <a:gd name="connsiteX316" fmla="*/ 764385 w 998239"/>
              <a:gd name="connsiteY316" fmla="*/ 767124 h 2601565"/>
              <a:gd name="connsiteX317" fmla="*/ 753871 w 998239"/>
              <a:gd name="connsiteY317" fmla="*/ 793026 h 2601565"/>
              <a:gd name="connsiteX318" fmla="*/ 740189 w 998239"/>
              <a:gd name="connsiteY318" fmla="*/ 821057 h 2601565"/>
              <a:gd name="connsiteX319" fmla="*/ 725874 w 998239"/>
              <a:gd name="connsiteY319" fmla="*/ 850507 h 2601565"/>
              <a:gd name="connsiteX320" fmla="*/ 710546 w 998239"/>
              <a:gd name="connsiteY320" fmla="*/ 879603 h 2601565"/>
              <a:gd name="connsiteX321" fmla="*/ 705253 w 998239"/>
              <a:gd name="connsiteY321" fmla="*/ 888509 h 2601565"/>
              <a:gd name="connsiteX322" fmla="*/ 657504 w 998239"/>
              <a:gd name="connsiteY322" fmla="*/ 965731 h 2601565"/>
              <a:gd name="connsiteX323" fmla="*/ 646192 w 998239"/>
              <a:gd name="connsiteY323" fmla="*/ 981082 h 2601565"/>
              <a:gd name="connsiteX324" fmla="*/ 631877 w 998239"/>
              <a:gd name="connsiteY324" fmla="*/ 1000774 h 2601565"/>
              <a:gd name="connsiteX325" fmla="*/ 618195 w 998239"/>
              <a:gd name="connsiteY325" fmla="*/ 1014967 h 2601565"/>
              <a:gd name="connsiteX326" fmla="*/ 620348 w 998239"/>
              <a:gd name="connsiteY326" fmla="*/ 1025612 h 2601565"/>
              <a:gd name="connsiteX0" fmla="*/ 587538 w 998239"/>
              <a:gd name="connsiteY0" fmla="*/ 1212780 h 2601565"/>
              <a:gd name="connsiteX1" fmla="*/ 579177 w 998239"/>
              <a:gd name="connsiteY1" fmla="*/ 1247552 h 2601565"/>
              <a:gd name="connsiteX2" fmla="*/ 574363 w 998239"/>
              <a:gd name="connsiteY2" fmla="*/ 1283035 h 2601565"/>
              <a:gd name="connsiteX3" fmla="*/ 572336 w 998239"/>
              <a:gd name="connsiteY3" fmla="*/ 1320468 h 2601565"/>
              <a:gd name="connsiteX4" fmla="*/ 571196 w 998239"/>
              <a:gd name="connsiteY4" fmla="*/ 1358079 h 2601565"/>
              <a:gd name="connsiteX5" fmla="*/ 572336 w 998239"/>
              <a:gd name="connsiteY5" fmla="*/ 1395691 h 2601565"/>
              <a:gd name="connsiteX6" fmla="*/ 574363 w 998239"/>
              <a:gd name="connsiteY6" fmla="*/ 1434189 h 2601565"/>
              <a:gd name="connsiteX7" fmla="*/ 577023 w 998239"/>
              <a:gd name="connsiteY7" fmla="*/ 1472331 h 2601565"/>
              <a:gd name="connsiteX8" fmla="*/ 580190 w 998239"/>
              <a:gd name="connsiteY8" fmla="*/ 1509765 h 2601565"/>
              <a:gd name="connsiteX9" fmla="*/ 580697 w 998239"/>
              <a:gd name="connsiteY9" fmla="*/ 1564763 h 2601565"/>
              <a:gd name="connsiteX10" fmla="*/ 578037 w 998239"/>
              <a:gd name="connsiteY10" fmla="*/ 1619760 h 2601565"/>
              <a:gd name="connsiteX11" fmla="*/ 573350 w 998239"/>
              <a:gd name="connsiteY11" fmla="*/ 1672629 h 2601565"/>
              <a:gd name="connsiteX12" fmla="*/ 567522 w 998239"/>
              <a:gd name="connsiteY12" fmla="*/ 1724432 h 2601565"/>
              <a:gd name="connsiteX13" fmla="*/ 564474 w 998239"/>
              <a:gd name="connsiteY13" fmla="*/ 1798067 h 2601565"/>
              <a:gd name="connsiteX14" fmla="*/ 565843 w 998239"/>
              <a:gd name="connsiteY14" fmla="*/ 1798067 h 2601565"/>
              <a:gd name="connsiteX15" fmla="*/ 596167 w 998239"/>
              <a:gd name="connsiteY15" fmla="*/ 2004317 h 2601565"/>
              <a:gd name="connsiteX16" fmla="*/ 614772 w 998239"/>
              <a:gd name="connsiteY16" fmla="*/ 2015335 h 2601565"/>
              <a:gd name="connsiteX17" fmla="*/ 633212 w 998239"/>
              <a:gd name="connsiteY17" fmla="*/ 2026005 h 2601565"/>
              <a:gd name="connsiteX18" fmla="*/ 649037 w 998239"/>
              <a:gd name="connsiteY18" fmla="*/ 2036824 h 2601565"/>
              <a:gd name="connsiteX19" fmla="*/ 682546 w 998239"/>
              <a:gd name="connsiteY19" fmla="*/ 2063750 h 2601565"/>
              <a:gd name="connsiteX20" fmla="*/ 712427 w 998239"/>
              <a:gd name="connsiteY20" fmla="*/ 2092373 h 2601565"/>
              <a:gd name="connsiteX21" fmla="*/ 738220 w 998239"/>
              <a:gd name="connsiteY21" fmla="*/ 2120464 h 2601565"/>
              <a:gd name="connsiteX22" fmla="*/ 761610 w 998239"/>
              <a:gd name="connsiteY22" fmla="*/ 2148686 h 2601565"/>
              <a:gd name="connsiteX23" fmla="*/ 783089 w 998239"/>
              <a:gd name="connsiteY23" fmla="*/ 2177264 h 2601565"/>
              <a:gd name="connsiteX24" fmla="*/ 803347 w 998239"/>
              <a:gd name="connsiteY24" fmla="*/ 2204774 h 2601565"/>
              <a:gd name="connsiteX25" fmla="*/ 821429 w 998239"/>
              <a:gd name="connsiteY25" fmla="*/ 2231393 h 2601565"/>
              <a:gd name="connsiteX26" fmla="*/ 812873 w 998239"/>
              <a:gd name="connsiteY26" fmla="*/ 2236092 h 2601565"/>
              <a:gd name="connsiteX27" fmla="*/ 783805 w 998239"/>
              <a:gd name="connsiteY27" fmla="*/ 2203301 h 2601565"/>
              <a:gd name="connsiteX28" fmla="*/ 753719 w 998239"/>
              <a:gd name="connsiteY28" fmla="*/ 2172059 h 2601565"/>
              <a:gd name="connsiteX29" fmla="*/ 722647 w 998239"/>
              <a:gd name="connsiteY29" fmla="*/ 2142999 h 2601565"/>
              <a:gd name="connsiteX30" fmla="*/ 690330 w 998239"/>
              <a:gd name="connsiteY30" fmla="*/ 2116510 h 2601565"/>
              <a:gd name="connsiteX31" fmla="*/ 655982 w 998239"/>
              <a:gd name="connsiteY31" fmla="*/ 2093118 h 2601565"/>
              <a:gd name="connsiteX32" fmla="*/ 620297 w 998239"/>
              <a:gd name="connsiteY32" fmla="*/ 2072215 h 2601565"/>
              <a:gd name="connsiteX33" fmla="*/ 583862 w 998239"/>
              <a:gd name="connsiteY33" fmla="*/ 2054108 h 2601565"/>
              <a:gd name="connsiteX34" fmla="*/ 545427 w 998239"/>
              <a:gd name="connsiteY34" fmla="*/ 2040553 h 2601565"/>
              <a:gd name="connsiteX35" fmla="*/ 511522 w 998239"/>
              <a:gd name="connsiteY35" fmla="*/ 2221026 h 2601565"/>
              <a:gd name="connsiteX36" fmla="*/ 546020 w 998239"/>
              <a:gd name="connsiteY36" fmla="*/ 2245768 h 2601565"/>
              <a:gd name="connsiteX37" fmla="*/ 576539 w 998239"/>
              <a:gd name="connsiteY37" fmla="*/ 2272514 h 2601565"/>
              <a:gd name="connsiteX38" fmla="*/ 601206 w 998239"/>
              <a:gd name="connsiteY38" fmla="*/ 2299617 h 2601565"/>
              <a:gd name="connsiteX39" fmla="*/ 620912 w 998239"/>
              <a:gd name="connsiteY39" fmla="*/ 2328269 h 2601565"/>
              <a:gd name="connsiteX40" fmla="*/ 635746 w 998239"/>
              <a:gd name="connsiteY40" fmla="*/ 2357733 h 2601565"/>
              <a:gd name="connsiteX41" fmla="*/ 645162 w 998239"/>
              <a:gd name="connsiteY41" fmla="*/ 2386515 h 2601565"/>
              <a:gd name="connsiteX42" fmla="*/ 649446 w 998239"/>
              <a:gd name="connsiteY42" fmla="*/ 2415678 h 2601565"/>
              <a:gd name="connsiteX43" fmla="*/ 648196 w 998239"/>
              <a:gd name="connsiteY43" fmla="*/ 2444260 h 2601565"/>
              <a:gd name="connsiteX44" fmla="*/ 641984 w 998239"/>
              <a:gd name="connsiteY44" fmla="*/ 2470935 h 2601565"/>
              <a:gd name="connsiteX45" fmla="*/ 637257 w 998239"/>
              <a:gd name="connsiteY45" fmla="*/ 2472280 h 2601565"/>
              <a:gd name="connsiteX46" fmla="*/ 635317 w 998239"/>
              <a:gd name="connsiteY46" fmla="*/ 2465092 h 2601565"/>
              <a:gd name="connsiteX47" fmla="*/ 641087 w 998239"/>
              <a:gd name="connsiteY47" fmla="*/ 2449008 h 2601565"/>
              <a:gd name="connsiteX48" fmla="*/ 641384 w 998239"/>
              <a:gd name="connsiteY48" fmla="*/ 2430972 h 2601565"/>
              <a:gd name="connsiteX49" fmla="*/ 639215 w 998239"/>
              <a:gd name="connsiteY49" fmla="*/ 2410982 h 2601565"/>
              <a:gd name="connsiteX50" fmla="*/ 632287 w 998239"/>
              <a:gd name="connsiteY50" fmla="*/ 2390884 h 2601565"/>
              <a:gd name="connsiteX51" fmla="*/ 621944 w 998239"/>
              <a:gd name="connsiteY51" fmla="*/ 2369828 h 2601565"/>
              <a:gd name="connsiteX52" fmla="*/ 609133 w 998239"/>
              <a:gd name="connsiteY52" fmla="*/ 2349453 h 2601565"/>
              <a:gd name="connsiteX53" fmla="*/ 593107 w 998239"/>
              <a:gd name="connsiteY53" fmla="*/ 2329922 h 2601565"/>
              <a:gd name="connsiteX54" fmla="*/ 574242 w 998239"/>
              <a:gd name="connsiteY54" fmla="*/ 2311561 h 2601565"/>
              <a:gd name="connsiteX55" fmla="*/ 554736 w 998239"/>
              <a:gd name="connsiteY55" fmla="*/ 2295077 h 2601565"/>
              <a:gd name="connsiteX56" fmla="*/ 542732 w 998239"/>
              <a:gd name="connsiteY56" fmla="*/ 2286998 h 2601565"/>
              <a:gd name="connsiteX57" fmla="*/ 533341 w 998239"/>
              <a:gd name="connsiteY57" fmla="*/ 2278769 h 2601565"/>
              <a:gd name="connsiteX58" fmla="*/ 523778 w 998239"/>
              <a:gd name="connsiteY58" fmla="*/ 2272829 h 2601565"/>
              <a:gd name="connsiteX59" fmla="*/ 514151 w 998239"/>
              <a:gd name="connsiteY59" fmla="*/ 2267440 h 2601565"/>
              <a:gd name="connsiteX60" fmla="*/ 503656 w 998239"/>
              <a:gd name="connsiteY60" fmla="*/ 2264952 h 2601565"/>
              <a:gd name="connsiteX61" fmla="*/ 491006 w 998239"/>
              <a:gd name="connsiteY61" fmla="*/ 2308954 h 2601565"/>
              <a:gd name="connsiteX62" fmla="*/ 476330 w 998239"/>
              <a:gd name="connsiteY62" fmla="*/ 2349959 h 2601565"/>
              <a:gd name="connsiteX63" fmla="*/ 459509 w 998239"/>
              <a:gd name="connsiteY63" fmla="*/ 2391527 h 2601565"/>
              <a:gd name="connsiteX64" fmla="*/ 439580 w 998239"/>
              <a:gd name="connsiteY64" fmla="*/ 2432199 h 2601565"/>
              <a:gd name="connsiteX65" fmla="*/ 416585 w 998239"/>
              <a:gd name="connsiteY65" fmla="*/ 2475063 h 2601565"/>
              <a:gd name="connsiteX66" fmla="*/ 389961 w 998239"/>
              <a:gd name="connsiteY66" fmla="*/ 2519626 h 2601565"/>
              <a:gd name="connsiteX67" fmla="*/ 384223 w 998239"/>
              <a:gd name="connsiteY67" fmla="*/ 2526793 h 2601565"/>
              <a:gd name="connsiteX68" fmla="*/ 377695 w 998239"/>
              <a:gd name="connsiteY68" fmla="*/ 2537945 h 2601565"/>
              <a:gd name="connsiteX69" fmla="*/ 368996 w 998239"/>
              <a:gd name="connsiteY69" fmla="*/ 2549023 h 2601565"/>
              <a:gd name="connsiteX70" fmla="*/ 360933 w 998239"/>
              <a:gd name="connsiteY70" fmla="*/ 2560863 h 2601565"/>
              <a:gd name="connsiteX71" fmla="*/ 351567 w 998239"/>
              <a:gd name="connsiteY71" fmla="*/ 2573185 h 2601565"/>
              <a:gd name="connsiteX72" fmla="*/ 341532 w 998239"/>
              <a:gd name="connsiteY72" fmla="*/ 2583296 h 2601565"/>
              <a:gd name="connsiteX73" fmla="*/ 331557 w 998239"/>
              <a:gd name="connsiteY73" fmla="*/ 2592037 h 2601565"/>
              <a:gd name="connsiteX74" fmla="*/ 321124 w 998239"/>
              <a:gd name="connsiteY74" fmla="*/ 2598545 h 2601565"/>
              <a:gd name="connsiteX75" fmla="*/ 312044 w 998239"/>
              <a:gd name="connsiteY75" fmla="*/ 2601565 h 2601565"/>
              <a:gd name="connsiteX76" fmla="*/ 309960 w 998239"/>
              <a:gd name="connsiteY76" fmla="*/ 2597301 h 2601565"/>
              <a:gd name="connsiteX77" fmla="*/ 342120 w 998239"/>
              <a:gd name="connsiteY77" fmla="*/ 2563687 h 2601565"/>
              <a:gd name="connsiteX78" fmla="*/ 370336 w 998239"/>
              <a:gd name="connsiteY78" fmla="*/ 2526618 h 2601565"/>
              <a:gd name="connsiteX79" fmla="*/ 394287 w 998239"/>
              <a:gd name="connsiteY79" fmla="*/ 2487031 h 2601565"/>
              <a:gd name="connsiteX80" fmla="*/ 413201 w 998239"/>
              <a:gd name="connsiteY80" fmla="*/ 2447908 h 2601565"/>
              <a:gd name="connsiteX81" fmla="*/ 428806 w 998239"/>
              <a:gd name="connsiteY81" fmla="*/ 2409545 h 2601565"/>
              <a:gd name="connsiteX82" fmla="*/ 435216 w 998239"/>
              <a:gd name="connsiteY82" fmla="*/ 2381215 h 2601565"/>
              <a:gd name="connsiteX83" fmla="*/ 437508 w 998239"/>
              <a:gd name="connsiteY83" fmla="*/ 2382004 h 2601565"/>
              <a:gd name="connsiteX84" fmla="*/ 438204 w 998239"/>
              <a:gd name="connsiteY84" fmla="*/ 2381394 h 2601565"/>
              <a:gd name="connsiteX85" fmla="*/ 438054 w 998239"/>
              <a:gd name="connsiteY85" fmla="*/ 2380044 h 2601565"/>
              <a:gd name="connsiteX86" fmla="*/ 437652 w 998239"/>
              <a:gd name="connsiteY86" fmla="*/ 2379080 h 2601565"/>
              <a:gd name="connsiteX87" fmla="*/ 436750 w 998239"/>
              <a:gd name="connsiteY87" fmla="*/ 2377071 h 2601565"/>
              <a:gd name="connsiteX88" fmla="*/ 437767 w 998239"/>
              <a:gd name="connsiteY88" fmla="*/ 2375523 h 2601565"/>
              <a:gd name="connsiteX89" fmla="*/ 437711 w 998239"/>
              <a:gd name="connsiteY89" fmla="*/ 2374255 h 2601565"/>
              <a:gd name="connsiteX90" fmla="*/ 438004 w 998239"/>
              <a:gd name="connsiteY90" fmla="*/ 2372682 h 2601565"/>
              <a:gd name="connsiteX91" fmla="*/ 437308 w 998239"/>
              <a:gd name="connsiteY91" fmla="*/ 2373292 h 2601565"/>
              <a:gd name="connsiteX92" fmla="*/ 437711 w 998239"/>
              <a:gd name="connsiteY92" fmla="*/ 2374255 h 2601565"/>
              <a:gd name="connsiteX93" fmla="*/ 435216 w 998239"/>
              <a:gd name="connsiteY93" fmla="*/ 2381215 h 2601565"/>
              <a:gd name="connsiteX94" fmla="*/ 419562 w 998239"/>
              <a:gd name="connsiteY94" fmla="*/ 2378474 h 2601565"/>
              <a:gd name="connsiteX95" fmla="*/ 399876 w 998239"/>
              <a:gd name="connsiteY95" fmla="*/ 2379925 h 2601565"/>
              <a:gd name="connsiteX96" fmla="*/ 378919 w 998239"/>
              <a:gd name="connsiteY96" fmla="*/ 2383310 h 2601565"/>
              <a:gd name="connsiteX97" fmla="*/ 355837 w 998239"/>
              <a:gd name="connsiteY97" fmla="*/ 2389713 h 2601565"/>
              <a:gd name="connsiteX98" fmla="*/ 331860 w 998239"/>
              <a:gd name="connsiteY98" fmla="*/ 2398379 h 2601565"/>
              <a:gd name="connsiteX99" fmla="*/ 307564 w 998239"/>
              <a:gd name="connsiteY99" fmla="*/ 2407986 h 2601565"/>
              <a:gd name="connsiteX100" fmla="*/ 283791 w 998239"/>
              <a:gd name="connsiteY100" fmla="*/ 2419271 h 2601565"/>
              <a:gd name="connsiteX101" fmla="*/ 261091 w 998239"/>
              <a:gd name="connsiteY101" fmla="*/ 2430275 h 2601565"/>
              <a:gd name="connsiteX102" fmla="*/ 258707 w 998239"/>
              <a:gd name="connsiteY102" fmla="*/ 2431515 h 2601565"/>
              <a:gd name="connsiteX103" fmla="*/ 264907 w 998239"/>
              <a:gd name="connsiteY103" fmla="*/ 2418233 h 2601565"/>
              <a:gd name="connsiteX104" fmla="*/ 283331 w 998239"/>
              <a:gd name="connsiteY104" fmla="*/ 2403215 h 2601565"/>
              <a:gd name="connsiteX105" fmla="*/ 306269 w 998239"/>
              <a:gd name="connsiteY105" fmla="*/ 2389370 h 2601565"/>
              <a:gd name="connsiteX106" fmla="*/ 330709 w 998239"/>
              <a:gd name="connsiteY106" fmla="*/ 2376839 h 2601565"/>
              <a:gd name="connsiteX107" fmla="*/ 356078 w 998239"/>
              <a:gd name="connsiteY107" fmla="*/ 2366953 h 2601565"/>
              <a:gd name="connsiteX108" fmla="*/ 384546 w 998239"/>
              <a:gd name="connsiteY108" fmla="*/ 2359782 h 2601565"/>
              <a:gd name="connsiteX109" fmla="*/ 448037 w 998239"/>
              <a:gd name="connsiteY109" fmla="*/ 2345291 h 2601565"/>
              <a:gd name="connsiteX110" fmla="*/ 456052 w 998239"/>
              <a:gd name="connsiteY110" fmla="*/ 2295805 h 2601565"/>
              <a:gd name="connsiteX111" fmla="*/ 459891 w 998239"/>
              <a:gd name="connsiteY111" fmla="*/ 2246520 h 2601565"/>
              <a:gd name="connsiteX112" fmla="*/ 459547 w 998239"/>
              <a:gd name="connsiteY112" fmla="*/ 2196621 h 2601565"/>
              <a:gd name="connsiteX113" fmla="*/ 455007 w 998239"/>
              <a:gd name="connsiteY113" fmla="*/ 2147109 h 2601565"/>
              <a:gd name="connsiteX114" fmla="*/ 414605 w 998239"/>
              <a:gd name="connsiteY114" fmla="*/ 1999908 h 2601565"/>
              <a:gd name="connsiteX115" fmla="*/ 392039 w 998239"/>
              <a:gd name="connsiteY115" fmla="*/ 2033339 h 2601565"/>
              <a:gd name="connsiteX116" fmla="*/ 351498 w 998239"/>
              <a:gd name="connsiteY116" fmla="*/ 2087417 h 2601565"/>
              <a:gd name="connsiteX117" fmla="*/ 308424 w 998239"/>
              <a:gd name="connsiteY117" fmla="*/ 2139893 h 2601565"/>
              <a:gd name="connsiteX118" fmla="*/ 266098 w 998239"/>
              <a:gd name="connsiteY118" fmla="*/ 2190203 h 2601565"/>
              <a:gd name="connsiteX119" fmla="*/ 221074 w 998239"/>
              <a:gd name="connsiteY119" fmla="*/ 2236952 h 2601565"/>
              <a:gd name="connsiteX120" fmla="*/ 175500 w 998239"/>
              <a:gd name="connsiteY120" fmla="*/ 2279195 h 2601565"/>
              <a:gd name="connsiteX121" fmla="*/ 130958 w 998239"/>
              <a:gd name="connsiteY121" fmla="*/ 2318489 h 2601565"/>
              <a:gd name="connsiteX122" fmla="*/ 86731 w 998239"/>
              <a:gd name="connsiteY122" fmla="*/ 2351876 h 2601565"/>
              <a:gd name="connsiteX123" fmla="*/ 43708 w 998239"/>
              <a:gd name="connsiteY123" fmla="*/ 2380769 h 2601565"/>
              <a:gd name="connsiteX124" fmla="*/ 0 w 998239"/>
              <a:gd name="connsiteY124" fmla="*/ 2402513 h 2601565"/>
              <a:gd name="connsiteX125" fmla="*/ 7680 w 998239"/>
              <a:gd name="connsiteY125" fmla="*/ 2395440 h 2601565"/>
              <a:gd name="connsiteX126" fmla="*/ 12312 w 998239"/>
              <a:gd name="connsiteY126" fmla="*/ 2390461 h 2601565"/>
              <a:gd name="connsiteX127" fmla="*/ 15901 w 998239"/>
              <a:gd name="connsiteY127" fmla="*/ 2387490 h 2601565"/>
              <a:gd name="connsiteX128" fmla="*/ 17197 w 998239"/>
              <a:gd name="connsiteY128" fmla="*/ 2385386 h 2601565"/>
              <a:gd name="connsiteX129" fmla="*/ 16525 w 998239"/>
              <a:gd name="connsiteY129" fmla="*/ 2383620 h 2601565"/>
              <a:gd name="connsiteX130" fmla="*/ 17174 w 998239"/>
              <a:gd name="connsiteY130" fmla="*/ 2382567 h 2601565"/>
              <a:gd name="connsiteX131" fmla="*/ 15999 w 998239"/>
              <a:gd name="connsiteY131" fmla="*/ 2381933 h 2601565"/>
              <a:gd name="connsiteX132" fmla="*/ 16971 w 998239"/>
              <a:gd name="connsiteY132" fmla="*/ 2380354 h 2601565"/>
              <a:gd name="connsiteX133" fmla="*/ 20090 w 998239"/>
              <a:gd name="connsiteY133" fmla="*/ 2377830 h 2601565"/>
              <a:gd name="connsiteX134" fmla="*/ 24327 w 998239"/>
              <a:gd name="connsiteY134" fmla="*/ 2373807 h 2601565"/>
              <a:gd name="connsiteX135" fmla="*/ 30627 w 998239"/>
              <a:gd name="connsiteY135" fmla="*/ 2367391 h 2601565"/>
              <a:gd name="connsiteX136" fmla="*/ 40670 w 998239"/>
              <a:gd name="connsiteY136" fmla="*/ 2359024 h 2601565"/>
              <a:gd name="connsiteX137" fmla="*/ 55321 w 998239"/>
              <a:gd name="connsiteY137" fmla="*/ 2347300 h 2601565"/>
              <a:gd name="connsiteX138" fmla="*/ 71663 w 998239"/>
              <a:gd name="connsiteY138" fmla="*/ 2332515 h 2601565"/>
              <a:gd name="connsiteX139" fmla="*/ 94475 w 998239"/>
              <a:gd name="connsiteY139" fmla="*/ 2314213 h 2601565"/>
              <a:gd name="connsiteX140" fmla="*/ 121818 w 998239"/>
              <a:gd name="connsiteY140" fmla="*/ 2292046 h 2601565"/>
              <a:gd name="connsiteX141" fmla="*/ 160830 w 998239"/>
              <a:gd name="connsiteY141" fmla="*/ 2255375 h 2601565"/>
              <a:gd name="connsiteX142" fmla="*/ 197971 w 998239"/>
              <a:gd name="connsiteY142" fmla="*/ 2213486 h 2601565"/>
              <a:gd name="connsiteX143" fmla="*/ 234107 w 998239"/>
              <a:gd name="connsiteY143" fmla="*/ 2169419 h 2601565"/>
              <a:gd name="connsiteX144" fmla="*/ 274428 w 998239"/>
              <a:gd name="connsiteY144" fmla="*/ 2123636 h 2601565"/>
              <a:gd name="connsiteX145" fmla="*/ 282447 w 998239"/>
              <a:gd name="connsiteY145" fmla="*/ 2113474 h 2601565"/>
              <a:gd name="connsiteX146" fmla="*/ 294255 w 998239"/>
              <a:gd name="connsiteY146" fmla="*/ 2098111 h 2601565"/>
              <a:gd name="connsiteX147" fmla="*/ 304716 w 998239"/>
              <a:gd name="connsiteY147" fmla="*/ 2083635 h 2601565"/>
              <a:gd name="connsiteX148" fmla="*/ 328894 w 998239"/>
              <a:gd name="connsiteY148" fmla="*/ 2047263 h 2601565"/>
              <a:gd name="connsiteX149" fmla="*/ 330780 w 998239"/>
              <a:gd name="connsiteY149" fmla="*/ 2044202 h 2601565"/>
              <a:gd name="connsiteX150" fmla="*/ 331717 w 998239"/>
              <a:gd name="connsiteY150" fmla="*/ 2042063 h 2601565"/>
              <a:gd name="connsiteX151" fmla="*/ 391204 w 998239"/>
              <a:gd name="connsiteY151" fmla="*/ 1933218 h 2601565"/>
              <a:gd name="connsiteX152" fmla="*/ 390156 w 998239"/>
              <a:gd name="connsiteY152" fmla="*/ 1860349 h 2601565"/>
              <a:gd name="connsiteX153" fmla="*/ 396502 w 998239"/>
              <a:gd name="connsiteY153" fmla="*/ 1818105 h 2601565"/>
              <a:gd name="connsiteX154" fmla="*/ 402330 w 998239"/>
              <a:gd name="connsiteY154" fmla="*/ 1747141 h 2601565"/>
              <a:gd name="connsiteX155" fmla="*/ 412844 w 998239"/>
              <a:gd name="connsiteY155" fmla="*/ 1718578 h 2601565"/>
              <a:gd name="connsiteX156" fmla="*/ 421839 w 998239"/>
              <a:gd name="connsiteY156" fmla="*/ 1686822 h 2601565"/>
              <a:gd name="connsiteX157" fmla="*/ 430327 w 998239"/>
              <a:gd name="connsiteY157" fmla="*/ 1651516 h 2601565"/>
              <a:gd name="connsiteX158" fmla="*/ 438181 w 998239"/>
              <a:gd name="connsiteY158" fmla="*/ 1613906 h 2601565"/>
              <a:gd name="connsiteX159" fmla="*/ 444515 w 998239"/>
              <a:gd name="connsiteY159" fmla="*/ 1573279 h 2601565"/>
              <a:gd name="connsiteX160" fmla="*/ 449329 w 998239"/>
              <a:gd name="connsiteY160" fmla="*/ 1531942 h 2601565"/>
              <a:gd name="connsiteX161" fmla="*/ 454016 w 998239"/>
              <a:gd name="connsiteY161" fmla="*/ 1488654 h 2601565"/>
              <a:gd name="connsiteX162" fmla="*/ 457183 w 998239"/>
              <a:gd name="connsiteY162" fmla="*/ 1444833 h 2601565"/>
              <a:gd name="connsiteX163" fmla="*/ 459843 w 998239"/>
              <a:gd name="connsiteY163" fmla="*/ 1399239 h 2601565"/>
              <a:gd name="connsiteX164" fmla="*/ 459843 w 998239"/>
              <a:gd name="connsiteY164" fmla="*/ 1354354 h 2601565"/>
              <a:gd name="connsiteX165" fmla="*/ 459843 w 998239"/>
              <a:gd name="connsiteY165" fmla="*/ 1310001 h 2601565"/>
              <a:gd name="connsiteX166" fmla="*/ 457183 w 998239"/>
              <a:gd name="connsiteY166" fmla="*/ 1265471 h 2601565"/>
              <a:gd name="connsiteX167" fmla="*/ 453509 w 998239"/>
              <a:gd name="connsiteY167" fmla="*/ 1222715 h 2601565"/>
              <a:gd name="connsiteX168" fmla="*/ 448822 w 998239"/>
              <a:gd name="connsiteY168" fmla="*/ 1181023 h 2601565"/>
              <a:gd name="connsiteX169" fmla="*/ 441854 w 998239"/>
              <a:gd name="connsiteY169" fmla="*/ 1140751 h 2601565"/>
              <a:gd name="connsiteX170" fmla="*/ 432353 w 998239"/>
              <a:gd name="connsiteY170" fmla="*/ 1103318 h 2601565"/>
              <a:gd name="connsiteX171" fmla="*/ 421839 w 998239"/>
              <a:gd name="connsiteY171" fmla="*/ 1067835 h 2601565"/>
              <a:gd name="connsiteX172" fmla="*/ 325111 w 998239"/>
              <a:gd name="connsiteY172" fmla="*/ 669960 h 2601565"/>
              <a:gd name="connsiteX173" fmla="*/ 324674 w 998239"/>
              <a:gd name="connsiteY173" fmla="*/ 667064 h 2601565"/>
              <a:gd name="connsiteX174" fmla="*/ 321000 w 998239"/>
              <a:gd name="connsiteY174" fmla="*/ 613131 h 2601565"/>
              <a:gd name="connsiteX175" fmla="*/ 317833 w 998239"/>
              <a:gd name="connsiteY175" fmla="*/ 556715 h 2601565"/>
              <a:gd name="connsiteX176" fmla="*/ 317833 w 998239"/>
              <a:gd name="connsiteY176" fmla="*/ 499057 h 2601565"/>
              <a:gd name="connsiteX177" fmla="*/ 319986 w 998239"/>
              <a:gd name="connsiteY177" fmla="*/ 440866 h 2601565"/>
              <a:gd name="connsiteX178" fmla="*/ 324674 w 998239"/>
              <a:gd name="connsiteY178" fmla="*/ 383208 h 2601565"/>
              <a:gd name="connsiteX179" fmla="*/ 331642 w 998239"/>
              <a:gd name="connsiteY179" fmla="*/ 325726 h 2601565"/>
              <a:gd name="connsiteX180" fmla="*/ 338989 w 998239"/>
              <a:gd name="connsiteY180" fmla="*/ 270197 h 2601565"/>
              <a:gd name="connsiteX181" fmla="*/ 349504 w 998239"/>
              <a:gd name="connsiteY181" fmla="*/ 216264 h 2601565"/>
              <a:gd name="connsiteX182" fmla="*/ 362172 w 998239"/>
              <a:gd name="connsiteY182" fmla="*/ 165524 h 2601565"/>
              <a:gd name="connsiteX183" fmla="*/ 375347 w 998239"/>
              <a:gd name="connsiteY183" fmla="*/ 117446 h 2601565"/>
              <a:gd name="connsiteX184" fmla="*/ 390675 w 998239"/>
              <a:gd name="connsiteY184" fmla="*/ 73980 h 2601565"/>
              <a:gd name="connsiteX185" fmla="*/ 407017 w 998239"/>
              <a:gd name="connsiteY185" fmla="*/ 34418 h 2601565"/>
              <a:gd name="connsiteX186" fmla="*/ 426653 w 998239"/>
              <a:gd name="connsiteY186" fmla="*/ 0 h 2601565"/>
              <a:gd name="connsiteX187" fmla="*/ 424499 w 998239"/>
              <a:gd name="connsiteY187" fmla="*/ 8516 h 2601565"/>
              <a:gd name="connsiteX188" fmla="*/ 423485 w 998239"/>
              <a:gd name="connsiteY188" fmla="*/ 14193 h 2601565"/>
              <a:gd name="connsiteX189" fmla="*/ 422345 w 998239"/>
              <a:gd name="connsiteY189" fmla="*/ 17918 h 2601565"/>
              <a:gd name="connsiteX190" fmla="*/ 422345 w 998239"/>
              <a:gd name="connsiteY190" fmla="*/ 20048 h 2601565"/>
              <a:gd name="connsiteX191" fmla="*/ 423485 w 998239"/>
              <a:gd name="connsiteY191" fmla="*/ 21112 h 2601565"/>
              <a:gd name="connsiteX192" fmla="*/ 423485 w 998239"/>
              <a:gd name="connsiteY192" fmla="*/ 22177 h 2601565"/>
              <a:gd name="connsiteX193" fmla="*/ 424499 w 998239"/>
              <a:gd name="connsiteY193" fmla="*/ 22177 h 2601565"/>
              <a:gd name="connsiteX194" fmla="*/ 424499 w 998239"/>
              <a:gd name="connsiteY194" fmla="*/ 23773 h 2601565"/>
              <a:gd name="connsiteX195" fmla="*/ 423485 w 998239"/>
              <a:gd name="connsiteY195" fmla="*/ 26967 h 2601565"/>
              <a:gd name="connsiteX196" fmla="*/ 422345 w 998239"/>
              <a:gd name="connsiteY196" fmla="*/ 31756 h 2601565"/>
              <a:gd name="connsiteX197" fmla="*/ 420825 w 998239"/>
              <a:gd name="connsiteY197" fmla="*/ 39208 h 2601565"/>
              <a:gd name="connsiteX198" fmla="*/ 417658 w 998239"/>
              <a:gd name="connsiteY198" fmla="*/ 49676 h 2601565"/>
              <a:gd name="connsiteX199" fmla="*/ 412844 w 998239"/>
              <a:gd name="connsiteY199" fmla="*/ 64578 h 2601565"/>
              <a:gd name="connsiteX200" fmla="*/ 408157 w 998239"/>
              <a:gd name="connsiteY200" fmla="*/ 82496 h 2601565"/>
              <a:gd name="connsiteX201" fmla="*/ 400683 w 998239"/>
              <a:gd name="connsiteY201" fmla="*/ 105737 h 2601565"/>
              <a:gd name="connsiteX202" fmla="*/ 391815 w 998239"/>
              <a:gd name="connsiteY202" fmla="*/ 133768 h 2601565"/>
              <a:gd name="connsiteX203" fmla="*/ 381174 w 998239"/>
              <a:gd name="connsiteY203" fmla="*/ 177588 h 2601565"/>
              <a:gd name="connsiteX204" fmla="*/ 373826 w 998239"/>
              <a:gd name="connsiteY204" fmla="*/ 224602 h 2601565"/>
              <a:gd name="connsiteX205" fmla="*/ 367999 w 998239"/>
              <a:gd name="connsiteY205" fmla="*/ 272858 h 2601565"/>
              <a:gd name="connsiteX206" fmla="*/ 360145 w 998239"/>
              <a:gd name="connsiteY206" fmla="*/ 324130 h 2601565"/>
              <a:gd name="connsiteX207" fmla="*/ 359005 w 998239"/>
              <a:gd name="connsiteY207" fmla="*/ 335129 h 2601565"/>
              <a:gd name="connsiteX208" fmla="*/ 357484 w 998239"/>
              <a:gd name="connsiteY208" fmla="*/ 351628 h 2601565"/>
              <a:gd name="connsiteX209" fmla="*/ 356344 w 998239"/>
              <a:gd name="connsiteY209" fmla="*/ 369015 h 2601565"/>
              <a:gd name="connsiteX210" fmla="*/ 355331 w 998239"/>
              <a:gd name="connsiteY210" fmla="*/ 387997 h 2601565"/>
              <a:gd name="connsiteX211" fmla="*/ 355331 w 998239"/>
              <a:gd name="connsiteY211" fmla="*/ 407513 h 2601565"/>
              <a:gd name="connsiteX212" fmla="*/ 357484 w 998239"/>
              <a:gd name="connsiteY212" fmla="*/ 425077 h 2601565"/>
              <a:gd name="connsiteX213" fmla="*/ 360145 w 998239"/>
              <a:gd name="connsiteY213" fmla="*/ 440334 h 2601565"/>
              <a:gd name="connsiteX214" fmla="*/ 364832 w 998239"/>
              <a:gd name="connsiteY214" fmla="*/ 450979 h 2601565"/>
              <a:gd name="connsiteX215" fmla="*/ 390168 w 998239"/>
              <a:gd name="connsiteY215" fmla="*/ 448849 h 2601565"/>
              <a:gd name="connsiteX216" fmla="*/ 414997 w 998239"/>
              <a:gd name="connsiteY216" fmla="*/ 440334 h 2601565"/>
              <a:gd name="connsiteX217" fmla="*/ 438687 w 998239"/>
              <a:gd name="connsiteY217" fmla="*/ 426673 h 2601565"/>
              <a:gd name="connsiteX218" fmla="*/ 463010 w 998239"/>
              <a:gd name="connsiteY218" fmla="*/ 407513 h 2601565"/>
              <a:gd name="connsiteX219" fmla="*/ 485179 w 998239"/>
              <a:gd name="connsiteY219" fmla="*/ 385336 h 2601565"/>
              <a:gd name="connsiteX220" fmla="*/ 506842 w 998239"/>
              <a:gd name="connsiteY220" fmla="*/ 358370 h 2601565"/>
              <a:gd name="connsiteX221" fmla="*/ 527364 w 998239"/>
              <a:gd name="connsiteY221" fmla="*/ 329807 h 2601565"/>
              <a:gd name="connsiteX222" fmla="*/ 546367 w 998239"/>
              <a:gd name="connsiteY222" fmla="*/ 299825 h 2601565"/>
              <a:gd name="connsiteX223" fmla="*/ 564862 w 998239"/>
              <a:gd name="connsiteY223" fmla="*/ 268068 h 2601565"/>
              <a:gd name="connsiteX224" fmla="*/ 580697 w 998239"/>
              <a:gd name="connsiteY224" fmla="*/ 235247 h 2601565"/>
              <a:gd name="connsiteX225" fmla="*/ 595519 w 998239"/>
              <a:gd name="connsiteY225" fmla="*/ 203491 h 2601565"/>
              <a:gd name="connsiteX226" fmla="*/ 607680 w 998239"/>
              <a:gd name="connsiteY226" fmla="*/ 172798 h 2601565"/>
              <a:gd name="connsiteX227" fmla="*/ 613508 w 998239"/>
              <a:gd name="connsiteY227" fmla="*/ 172798 h 2601565"/>
              <a:gd name="connsiteX228" fmla="*/ 613508 w 998239"/>
              <a:gd name="connsiteY228" fmla="*/ 175992 h 2601565"/>
              <a:gd name="connsiteX229" fmla="*/ 604006 w 998239"/>
              <a:gd name="connsiteY229" fmla="*/ 206684 h 2601565"/>
              <a:gd name="connsiteX230" fmla="*/ 593365 w 998239"/>
              <a:gd name="connsiteY230" fmla="*/ 238440 h 2601565"/>
              <a:gd name="connsiteX231" fmla="*/ 581837 w 998239"/>
              <a:gd name="connsiteY231" fmla="*/ 269132 h 2601565"/>
              <a:gd name="connsiteX232" fmla="*/ 570183 w 998239"/>
              <a:gd name="connsiteY232" fmla="*/ 298760 h 2601565"/>
              <a:gd name="connsiteX233" fmla="*/ 558021 w 998239"/>
              <a:gd name="connsiteY233" fmla="*/ 327678 h 2601565"/>
              <a:gd name="connsiteX234" fmla="*/ 544339 w 998239"/>
              <a:gd name="connsiteY234" fmla="*/ 354645 h 2601565"/>
              <a:gd name="connsiteX235" fmla="*/ 530025 w 998239"/>
              <a:gd name="connsiteY235" fmla="*/ 380546 h 2601565"/>
              <a:gd name="connsiteX236" fmla="*/ 512669 w 998239"/>
              <a:gd name="connsiteY236" fmla="*/ 404319 h 2601565"/>
              <a:gd name="connsiteX237" fmla="*/ 494680 w 998239"/>
              <a:gd name="connsiteY237" fmla="*/ 427738 h 2601565"/>
              <a:gd name="connsiteX238" fmla="*/ 473524 w 998239"/>
              <a:gd name="connsiteY238" fmla="*/ 446720 h 2601565"/>
              <a:gd name="connsiteX239" fmla="*/ 449329 w 998239"/>
              <a:gd name="connsiteY239" fmla="*/ 464107 h 2601565"/>
              <a:gd name="connsiteX240" fmla="*/ 422345 w 998239"/>
              <a:gd name="connsiteY240" fmla="*/ 479542 h 2601565"/>
              <a:gd name="connsiteX241" fmla="*/ 393842 w 998239"/>
              <a:gd name="connsiteY241" fmla="*/ 491073 h 2601565"/>
              <a:gd name="connsiteX242" fmla="*/ 360145 w 998239"/>
              <a:gd name="connsiteY242" fmla="*/ 499057 h 2601565"/>
              <a:gd name="connsiteX243" fmla="*/ 361158 w 998239"/>
              <a:gd name="connsiteY243" fmla="*/ 554586 h 2601565"/>
              <a:gd name="connsiteX244" fmla="*/ 365845 w 998239"/>
              <a:gd name="connsiteY244" fmla="*/ 607455 h 2601565"/>
              <a:gd name="connsiteX245" fmla="*/ 373826 w 998239"/>
              <a:gd name="connsiteY245" fmla="*/ 657662 h 2601565"/>
              <a:gd name="connsiteX246" fmla="*/ 384341 w 998239"/>
              <a:gd name="connsiteY246" fmla="*/ 705208 h 2601565"/>
              <a:gd name="connsiteX247" fmla="*/ 397516 w 998239"/>
              <a:gd name="connsiteY247" fmla="*/ 750625 h 2601565"/>
              <a:gd name="connsiteX248" fmla="*/ 411831 w 998239"/>
              <a:gd name="connsiteY248" fmla="*/ 794090 h 2601565"/>
              <a:gd name="connsiteX249" fmla="*/ 428172 w 998239"/>
              <a:gd name="connsiteY249" fmla="*/ 835250 h 2601565"/>
              <a:gd name="connsiteX250" fmla="*/ 444515 w 998239"/>
              <a:gd name="connsiteY250" fmla="*/ 875345 h 2601565"/>
              <a:gd name="connsiteX251" fmla="*/ 449329 w 998239"/>
              <a:gd name="connsiteY251" fmla="*/ 884925 h 2601565"/>
              <a:gd name="connsiteX252" fmla="*/ 453509 w 998239"/>
              <a:gd name="connsiteY252" fmla="*/ 896634 h 2601565"/>
              <a:gd name="connsiteX253" fmla="*/ 459336 w 998239"/>
              <a:gd name="connsiteY253" fmla="*/ 909231 h 2601565"/>
              <a:gd name="connsiteX254" fmla="*/ 464657 w 998239"/>
              <a:gd name="connsiteY254" fmla="*/ 922536 h 2601565"/>
              <a:gd name="connsiteX255" fmla="*/ 471498 w 998239"/>
              <a:gd name="connsiteY255" fmla="*/ 935132 h 2601565"/>
              <a:gd name="connsiteX256" fmla="*/ 479352 w 998239"/>
              <a:gd name="connsiteY256" fmla="*/ 945776 h 2601565"/>
              <a:gd name="connsiteX257" fmla="*/ 488853 w 998239"/>
              <a:gd name="connsiteY257" fmla="*/ 955180 h 2601565"/>
              <a:gd name="connsiteX258" fmla="*/ 499494 w 998239"/>
              <a:gd name="connsiteY258" fmla="*/ 962099 h 2601565"/>
              <a:gd name="connsiteX259" fmla="*/ 512163 w 998239"/>
              <a:gd name="connsiteY259" fmla="*/ 964760 h 2601565"/>
              <a:gd name="connsiteX260" fmla="*/ 525338 w 998239"/>
              <a:gd name="connsiteY260" fmla="*/ 964228 h 2601565"/>
              <a:gd name="connsiteX261" fmla="*/ 549027 w 998239"/>
              <a:gd name="connsiteY261" fmla="*/ 956244 h 2601565"/>
              <a:gd name="connsiteX262" fmla="*/ 570183 w 998239"/>
              <a:gd name="connsiteY262" fmla="*/ 943116 h 2601565"/>
              <a:gd name="connsiteX263" fmla="*/ 590705 w 998239"/>
              <a:gd name="connsiteY263" fmla="*/ 926617 h 2601565"/>
              <a:gd name="connsiteX264" fmla="*/ 607680 w 998239"/>
              <a:gd name="connsiteY264" fmla="*/ 907101 h 2601565"/>
              <a:gd name="connsiteX265" fmla="*/ 624022 w 998239"/>
              <a:gd name="connsiteY265" fmla="*/ 885989 h 2601565"/>
              <a:gd name="connsiteX266" fmla="*/ 639350 w 998239"/>
              <a:gd name="connsiteY266" fmla="*/ 863813 h 2601565"/>
              <a:gd name="connsiteX267" fmla="*/ 653032 w 998239"/>
              <a:gd name="connsiteY267" fmla="*/ 842701 h 2601565"/>
              <a:gd name="connsiteX268" fmla="*/ 664687 w 998239"/>
              <a:gd name="connsiteY268" fmla="*/ 822476 h 2601565"/>
              <a:gd name="connsiteX269" fmla="*/ 690530 w 998239"/>
              <a:gd name="connsiteY269" fmla="*/ 776527 h 2601565"/>
              <a:gd name="connsiteX270" fmla="*/ 715359 w 998239"/>
              <a:gd name="connsiteY270" fmla="*/ 724723 h 2601565"/>
              <a:gd name="connsiteX271" fmla="*/ 740189 w 998239"/>
              <a:gd name="connsiteY271" fmla="*/ 668129 h 2601565"/>
              <a:gd name="connsiteX272" fmla="*/ 763372 w 998239"/>
              <a:gd name="connsiteY272" fmla="*/ 606390 h 2601565"/>
              <a:gd name="connsiteX273" fmla="*/ 784528 w 998239"/>
              <a:gd name="connsiteY273" fmla="*/ 541280 h 2601565"/>
              <a:gd name="connsiteX274" fmla="*/ 803530 w 998239"/>
              <a:gd name="connsiteY274" fmla="*/ 472090 h 2601565"/>
              <a:gd name="connsiteX275" fmla="*/ 820886 w 998239"/>
              <a:gd name="connsiteY275" fmla="*/ 399707 h 2601565"/>
              <a:gd name="connsiteX276" fmla="*/ 833553 w 998239"/>
              <a:gd name="connsiteY276" fmla="*/ 324662 h 2601565"/>
              <a:gd name="connsiteX277" fmla="*/ 843055 w 998239"/>
              <a:gd name="connsiteY277" fmla="*/ 247843 h 2601565"/>
              <a:gd name="connsiteX278" fmla="*/ 848882 w 998239"/>
              <a:gd name="connsiteY278" fmla="*/ 169250 h 2601565"/>
              <a:gd name="connsiteX279" fmla="*/ 853569 w 998239"/>
              <a:gd name="connsiteY279" fmla="*/ 172798 h 2601565"/>
              <a:gd name="connsiteX280" fmla="*/ 857370 w 998239"/>
              <a:gd name="connsiteY280" fmla="*/ 181846 h 2601565"/>
              <a:gd name="connsiteX281" fmla="*/ 860537 w 998239"/>
              <a:gd name="connsiteY281" fmla="*/ 195152 h 2601565"/>
              <a:gd name="connsiteX282" fmla="*/ 862057 w 998239"/>
              <a:gd name="connsiteY282" fmla="*/ 212538 h 2601565"/>
              <a:gd name="connsiteX283" fmla="*/ 863070 w 998239"/>
              <a:gd name="connsiteY283" fmla="*/ 232586 h 2601565"/>
              <a:gd name="connsiteX284" fmla="*/ 863070 w 998239"/>
              <a:gd name="connsiteY284" fmla="*/ 255827 h 2601565"/>
              <a:gd name="connsiteX285" fmla="*/ 863070 w 998239"/>
              <a:gd name="connsiteY285" fmla="*/ 280664 h 2601565"/>
              <a:gd name="connsiteX286" fmla="*/ 862057 w 998239"/>
              <a:gd name="connsiteY286" fmla="*/ 307630 h 2601565"/>
              <a:gd name="connsiteX287" fmla="*/ 860537 w 998239"/>
              <a:gd name="connsiteY287" fmla="*/ 335129 h 2601565"/>
              <a:gd name="connsiteX288" fmla="*/ 858383 w 998239"/>
              <a:gd name="connsiteY288" fmla="*/ 363160 h 2601565"/>
              <a:gd name="connsiteX289" fmla="*/ 855216 w 998239"/>
              <a:gd name="connsiteY289" fmla="*/ 391191 h 2601565"/>
              <a:gd name="connsiteX290" fmla="*/ 853569 w 998239"/>
              <a:gd name="connsiteY290" fmla="*/ 418157 h 2601565"/>
              <a:gd name="connsiteX291" fmla="*/ 850402 w 998239"/>
              <a:gd name="connsiteY291" fmla="*/ 442995 h 2601565"/>
              <a:gd name="connsiteX292" fmla="*/ 847869 w 998239"/>
              <a:gd name="connsiteY292" fmla="*/ 466236 h 2601565"/>
              <a:gd name="connsiteX293" fmla="*/ 844701 w 998239"/>
              <a:gd name="connsiteY293" fmla="*/ 486283 h 2601565"/>
              <a:gd name="connsiteX294" fmla="*/ 842041 w 998239"/>
              <a:gd name="connsiteY294" fmla="*/ 502782 h 2601565"/>
              <a:gd name="connsiteX295" fmla="*/ 839888 w 998239"/>
              <a:gd name="connsiteY295" fmla="*/ 515910 h 2601565"/>
              <a:gd name="connsiteX296" fmla="*/ 801883 w 998239"/>
              <a:gd name="connsiteY296" fmla="*/ 666000 h 2601565"/>
              <a:gd name="connsiteX297" fmla="*/ 832540 w 998239"/>
              <a:gd name="connsiteY297" fmla="*/ 662984 h 2601565"/>
              <a:gd name="connsiteX298" fmla="*/ 861044 w 998239"/>
              <a:gd name="connsiteY298" fmla="*/ 655533 h 2601565"/>
              <a:gd name="connsiteX299" fmla="*/ 887900 w 998239"/>
              <a:gd name="connsiteY299" fmla="*/ 644888 h 2601565"/>
              <a:gd name="connsiteX300" fmla="*/ 913743 w 998239"/>
              <a:gd name="connsiteY300" fmla="*/ 631228 h 2601565"/>
              <a:gd name="connsiteX301" fmla="*/ 937052 w 998239"/>
              <a:gd name="connsiteY301" fmla="*/ 615793 h 2601565"/>
              <a:gd name="connsiteX302" fmla="*/ 958081 w 998239"/>
              <a:gd name="connsiteY302" fmla="*/ 598939 h 2601565"/>
              <a:gd name="connsiteX303" fmla="*/ 978224 w 998239"/>
              <a:gd name="connsiteY303" fmla="*/ 581553 h 2601565"/>
              <a:gd name="connsiteX304" fmla="*/ 996719 w 998239"/>
              <a:gd name="connsiteY304" fmla="*/ 565054 h 2601565"/>
              <a:gd name="connsiteX305" fmla="*/ 998239 w 998239"/>
              <a:gd name="connsiteY305" fmla="*/ 573037 h 2601565"/>
              <a:gd name="connsiteX306" fmla="*/ 981391 w 998239"/>
              <a:gd name="connsiteY306" fmla="*/ 598939 h 2601565"/>
              <a:gd name="connsiteX307" fmla="*/ 960742 w 998239"/>
              <a:gd name="connsiteY307" fmla="*/ 623776 h 2601565"/>
              <a:gd name="connsiteX308" fmla="*/ 935912 w 998239"/>
              <a:gd name="connsiteY308" fmla="*/ 645953 h 2601565"/>
              <a:gd name="connsiteX309" fmla="*/ 908042 w 998239"/>
              <a:gd name="connsiteY309" fmla="*/ 666000 h 2601565"/>
              <a:gd name="connsiteX310" fmla="*/ 878399 w 998239"/>
              <a:gd name="connsiteY310" fmla="*/ 684096 h 2601565"/>
              <a:gd name="connsiteX311" fmla="*/ 846728 w 998239"/>
              <a:gd name="connsiteY311" fmla="*/ 699886 h 2601565"/>
              <a:gd name="connsiteX312" fmla="*/ 814044 w 998239"/>
              <a:gd name="connsiteY312" fmla="*/ 712127 h 2601565"/>
              <a:gd name="connsiteX313" fmla="*/ 780728 w 998239"/>
              <a:gd name="connsiteY313" fmla="*/ 720997 h 2601565"/>
              <a:gd name="connsiteX314" fmla="*/ 773886 w 998239"/>
              <a:gd name="connsiteY314" fmla="*/ 742287 h 2601565"/>
              <a:gd name="connsiteX315" fmla="*/ 764385 w 998239"/>
              <a:gd name="connsiteY315" fmla="*/ 767124 h 2601565"/>
              <a:gd name="connsiteX316" fmla="*/ 753871 w 998239"/>
              <a:gd name="connsiteY316" fmla="*/ 793026 h 2601565"/>
              <a:gd name="connsiteX317" fmla="*/ 740189 w 998239"/>
              <a:gd name="connsiteY317" fmla="*/ 821057 h 2601565"/>
              <a:gd name="connsiteX318" fmla="*/ 725874 w 998239"/>
              <a:gd name="connsiteY318" fmla="*/ 850507 h 2601565"/>
              <a:gd name="connsiteX319" fmla="*/ 710546 w 998239"/>
              <a:gd name="connsiteY319" fmla="*/ 879603 h 2601565"/>
              <a:gd name="connsiteX320" fmla="*/ 705253 w 998239"/>
              <a:gd name="connsiteY320" fmla="*/ 888509 h 2601565"/>
              <a:gd name="connsiteX321" fmla="*/ 657504 w 998239"/>
              <a:gd name="connsiteY321" fmla="*/ 965731 h 2601565"/>
              <a:gd name="connsiteX322" fmla="*/ 646192 w 998239"/>
              <a:gd name="connsiteY322" fmla="*/ 981082 h 2601565"/>
              <a:gd name="connsiteX323" fmla="*/ 631877 w 998239"/>
              <a:gd name="connsiteY323" fmla="*/ 1000774 h 2601565"/>
              <a:gd name="connsiteX324" fmla="*/ 618195 w 998239"/>
              <a:gd name="connsiteY324" fmla="*/ 1014967 h 2601565"/>
              <a:gd name="connsiteX325" fmla="*/ 620348 w 998239"/>
              <a:gd name="connsiteY325" fmla="*/ 1025612 h 2601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</a:cxnLst>
            <a:rect l="l" t="t" r="r" b="b"/>
            <a:pathLst>
              <a:path w="998239" h="2601565">
                <a:moveTo>
                  <a:pt x="587538" y="1212780"/>
                </a:moveTo>
                <a:cubicBezTo>
                  <a:pt x="584751" y="1224311"/>
                  <a:pt x="581964" y="1236020"/>
                  <a:pt x="579177" y="1247552"/>
                </a:cubicBezTo>
                <a:cubicBezTo>
                  <a:pt x="577530" y="1259439"/>
                  <a:pt x="576010" y="1271148"/>
                  <a:pt x="574363" y="1283035"/>
                </a:cubicBezTo>
                <a:cubicBezTo>
                  <a:pt x="573730" y="1295453"/>
                  <a:pt x="572970" y="1308049"/>
                  <a:pt x="572336" y="1320468"/>
                </a:cubicBezTo>
                <a:cubicBezTo>
                  <a:pt x="571956" y="1333064"/>
                  <a:pt x="571576" y="1345483"/>
                  <a:pt x="571196" y="1358079"/>
                </a:cubicBezTo>
                <a:cubicBezTo>
                  <a:pt x="571576" y="1370676"/>
                  <a:pt x="571956" y="1383094"/>
                  <a:pt x="572336" y="1395691"/>
                </a:cubicBezTo>
                <a:cubicBezTo>
                  <a:pt x="572970" y="1408464"/>
                  <a:pt x="573730" y="1421415"/>
                  <a:pt x="574363" y="1434189"/>
                </a:cubicBezTo>
                <a:cubicBezTo>
                  <a:pt x="575250" y="1446962"/>
                  <a:pt x="576136" y="1459558"/>
                  <a:pt x="577023" y="1472331"/>
                </a:cubicBezTo>
                <a:cubicBezTo>
                  <a:pt x="578037" y="1484750"/>
                  <a:pt x="579177" y="1497347"/>
                  <a:pt x="580190" y="1509765"/>
                </a:cubicBezTo>
                <a:cubicBezTo>
                  <a:pt x="580317" y="1528038"/>
                  <a:pt x="580570" y="1546490"/>
                  <a:pt x="580697" y="1564763"/>
                </a:cubicBezTo>
                <a:cubicBezTo>
                  <a:pt x="579810" y="1583036"/>
                  <a:pt x="578924" y="1601487"/>
                  <a:pt x="578037" y="1619760"/>
                </a:cubicBezTo>
                <a:cubicBezTo>
                  <a:pt x="576516" y="1637324"/>
                  <a:pt x="574870" y="1655065"/>
                  <a:pt x="573350" y="1672629"/>
                </a:cubicBezTo>
                <a:cubicBezTo>
                  <a:pt x="571449" y="1689837"/>
                  <a:pt x="569423" y="1707223"/>
                  <a:pt x="567522" y="1724432"/>
                </a:cubicBezTo>
                <a:lnTo>
                  <a:pt x="564474" y="1798067"/>
                </a:lnTo>
                <a:lnTo>
                  <a:pt x="565843" y="1798067"/>
                </a:lnTo>
                <a:cubicBezTo>
                  <a:pt x="575951" y="1866817"/>
                  <a:pt x="545760" y="1935567"/>
                  <a:pt x="596167" y="2004317"/>
                </a:cubicBezTo>
                <a:lnTo>
                  <a:pt x="614772" y="2015335"/>
                </a:lnTo>
                <a:lnTo>
                  <a:pt x="633212" y="2026005"/>
                </a:lnTo>
                <a:lnTo>
                  <a:pt x="649037" y="2036824"/>
                </a:lnTo>
                <a:lnTo>
                  <a:pt x="682546" y="2063750"/>
                </a:lnTo>
                <a:lnTo>
                  <a:pt x="712427" y="2092373"/>
                </a:lnTo>
                <a:lnTo>
                  <a:pt x="738220" y="2120464"/>
                </a:lnTo>
                <a:lnTo>
                  <a:pt x="761610" y="2148686"/>
                </a:lnTo>
                <a:lnTo>
                  <a:pt x="783089" y="2177264"/>
                </a:lnTo>
                <a:lnTo>
                  <a:pt x="803347" y="2204774"/>
                </a:lnTo>
                <a:lnTo>
                  <a:pt x="821429" y="2231393"/>
                </a:lnTo>
                <a:cubicBezTo>
                  <a:pt x="818546" y="2232931"/>
                  <a:pt x="815757" y="2234553"/>
                  <a:pt x="812873" y="2236092"/>
                </a:cubicBezTo>
                <a:lnTo>
                  <a:pt x="783805" y="2203301"/>
                </a:lnTo>
                <a:lnTo>
                  <a:pt x="753719" y="2172059"/>
                </a:lnTo>
                <a:lnTo>
                  <a:pt x="722647" y="2142999"/>
                </a:lnTo>
                <a:lnTo>
                  <a:pt x="690330" y="2116510"/>
                </a:lnTo>
                <a:lnTo>
                  <a:pt x="655982" y="2093118"/>
                </a:lnTo>
                <a:lnTo>
                  <a:pt x="620297" y="2072215"/>
                </a:lnTo>
                <a:lnTo>
                  <a:pt x="583862" y="2054108"/>
                </a:lnTo>
                <a:lnTo>
                  <a:pt x="545427" y="2040553"/>
                </a:lnTo>
                <a:lnTo>
                  <a:pt x="511522" y="2221026"/>
                </a:lnTo>
                <a:lnTo>
                  <a:pt x="546020" y="2245768"/>
                </a:lnTo>
                <a:lnTo>
                  <a:pt x="576539" y="2272514"/>
                </a:lnTo>
                <a:lnTo>
                  <a:pt x="601206" y="2299617"/>
                </a:lnTo>
                <a:lnTo>
                  <a:pt x="620912" y="2328269"/>
                </a:lnTo>
                <a:lnTo>
                  <a:pt x="635746" y="2357733"/>
                </a:lnTo>
                <a:lnTo>
                  <a:pt x="645162" y="2386515"/>
                </a:lnTo>
                <a:lnTo>
                  <a:pt x="649446" y="2415678"/>
                </a:lnTo>
                <a:cubicBezTo>
                  <a:pt x="649029" y="2425205"/>
                  <a:pt x="648613" y="2434733"/>
                  <a:pt x="648196" y="2444260"/>
                </a:cubicBezTo>
                <a:lnTo>
                  <a:pt x="641984" y="2470935"/>
                </a:lnTo>
                <a:cubicBezTo>
                  <a:pt x="640377" y="2471356"/>
                  <a:pt x="638864" y="2471859"/>
                  <a:pt x="637257" y="2472280"/>
                </a:cubicBezTo>
                <a:lnTo>
                  <a:pt x="635317" y="2465092"/>
                </a:lnTo>
                <a:cubicBezTo>
                  <a:pt x="637310" y="2459724"/>
                  <a:pt x="639094" y="2454375"/>
                  <a:pt x="641087" y="2449008"/>
                </a:cubicBezTo>
                <a:lnTo>
                  <a:pt x="641384" y="2430972"/>
                </a:lnTo>
                <a:cubicBezTo>
                  <a:pt x="640730" y="2424303"/>
                  <a:pt x="639868" y="2417652"/>
                  <a:pt x="639215" y="2410982"/>
                </a:cubicBezTo>
                <a:lnTo>
                  <a:pt x="632287" y="2390884"/>
                </a:lnTo>
                <a:lnTo>
                  <a:pt x="621944" y="2369828"/>
                </a:lnTo>
                <a:lnTo>
                  <a:pt x="609133" y="2349453"/>
                </a:lnTo>
                <a:lnTo>
                  <a:pt x="593107" y="2329922"/>
                </a:lnTo>
                <a:lnTo>
                  <a:pt x="574242" y="2311561"/>
                </a:lnTo>
                <a:lnTo>
                  <a:pt x="554736" y="2295077"/>
                </a:lnTo>
                <a:lnTo>
                  <a:pt x="542732" y="2286998"/>
                </a:lnTo>
                <a:lnTo>
                  <a:pt x="533341" y="2278769"/>
                </a:lnTo>
                <a:lnTo>
                  <a:pt x="523778" y="2272829"/>
                </a:lnTo>
                <a:lnTo>
                  <a:pt x="514151" y="2267440"/>
                </a:lnTo>
                <a:lnTo>
                  <a:pt x="503656" y="2264952"/>
                </a:lnTo>
                <a:cubicBezTo>
                  <a:pt x="499509" y="2279612"/>
                  <a:pt x="495153" y="2294293"/>
                  <a:pt x="491006" y="2308954"/>
                </a:cubicBezTo>
                <a:lnTo>
                  <a:pt x="476330" y="2349959"/>
                </a:lnTo>
                <a:lnTo>
                  <a:pt x="459509" y="2391527"/>
                </a:lnTo>
                <a:lnTo>
                  <a:pt x="439580" y="2432199"/>
                </a:lnTo>
                <a:lnTo>
                  <a:pt x="416585" y="2475063"/>
                </a:lnTo>
                <a:lnTo>
                  <a:pt x="389961" y="2519626"/>
                </a:lnTo>
                <a:cubicBezTo>
                  <a:pt x="388016" y="2521987"/>
                  <a:pt x="386166" y="2524431"/>
                  <a:pt x="384223" y="2526793"/>
                </a:cubicBezTo>
                <a:cubicBezTo>
                  <a:pt x="382007" y="2530545"/>
                  <a:pt x="379909" y="2534194"/>
                  <a:pt x="377695" y="2537945"/>
                </a:cubicBezTo>
                <a:lnTo>
                  <a:pt x="368996" y="2549023"/>
                </a:lnTo>
                <a:cubicBezTo>
                  <a:pt x="366340" y="2552997"/>
                  <a:pt x="363590" y="2556889"/>
                  <a:pt x="360933" y="2560863"/>
                </a:cubicBezTo>
                <a:cubicBezTo>
                  <a:pt x="357742" y="2564976"/>
                  <a:pt x="354759" y="2569071"/>
                  <a:pt x="351567" y="2573185"/>
                </a:cubicBezTo>
                <a:cubicBezTo>
                  <a:pt x="348253" y="2576583"/>
                  <a:pt x="344845" y="2579898"/>
                  <a:pt x="341532" y="2583296"/>
                </a:cubicBezTo>
                <a:lnTo>
                  <a:pt x="331557" y="2592037"/>
                </a:lnTo>
                <a:cubicBezTo>
                  <a:pt x="328072" y="2594268"/>
                  <a:pt x="324609" y="2596315"/>
                  <a:pt x="321124" y="2598545"/>
                </a:cubicBezTo>
                <a:lnTo>
                  <a:pt x="312044" y="2601565"/>
                </a:lnTo>
                <a:lnTo>
                  <a:pt x="309960" y="2597301"/>
                </a:lnTo>
                <a:lnTo>
                  <a:pt x="342120" y="2563687"/>
                </a:lnTo>
                <a:lnTo>
                  <a:pt x="370336" y="2526618"/>
                </a:lnTo>
                <a:cubicBezTo>
                  <a:pt x="378250" y="2513428"/>
                  <a:pt x="386374" y="2500220"/>
                  <a:pt x="394287" y="2487031"/>
                </a:cubicBezTo>
                <a:cubicBezTo>
                  <a:pt x="400522" y="2473997"/>
                  <a:pt x="406966" y="2460942"/>
                  <a:pt x="413201" y="2447908"/>
                </a:cubicBezTo>
                <a:lnTo>
                  <a:pt x="428806" y="2409545"/>
                </a:lnTo>
                <a:lnTo>
                  <a:pt x="435216" y="2381215"/>
                </a:lnTo>
                <a:cubicBezTo>
                  <a:pt x="436011" y="2381505"/>
                  <a:pt x="436712" y="2381714"/>
                  <a:pt x="437508" y="2382004"/>
                </a:cubicBezTo>
                <a:lnTo>
                  <a:pt x="438204" y="2381394"/>
                </a:lnTo>
                <a:lnTo>
                  <a:pt x="438054" y="2380044"/>
                </a:lnTo>
                <a:cubicBezTo>
                  <a:pt x="437889" y="2379695"/>
                  <a:pt x="437817" y="2379429"/>
                  <a:pt x="437652" y="2379080"/>
                </a:cubicBezTo>
                <a:cubicBezTo>
                  <a:pt x="437319" y="2378383"/>
                  <a:pt x="437082" y="2377769"/>
                  <a:pt x="436750" y="2377071"/>
                </a:cubicBezTo>
                <a:cubicBezTo>
                  <a:pt x="437121" y="2376583"/>
                  <a:pt x="437397" y="2376012"/>
                  <a:pt x="437767" y="2375523"/>
                </a:cubicBezTo>
                <a:cubicBezTo>
                  <a:pt x="437748" y="2375101"/>
                  <a:pt x="437730" y="2374678"/>
                  <a:pt x="437711" y="2374255"/>
                </a:cubicBezTo>
                <a:cubicBezTo>
                  <a:pt x="437777" y="2373703"/>
                  <a:pt x="437938" y="2373233"/>
                  <a:pt x="438004" y="2372682"/>
                </a:cubicBezTo>
                <a:lnTo>
                  <a:pt x="437308" y="2373292"/>
                </a:lnTo>
                <a:lnTo>
                  <a:pt x="437711" y="2374255"/>
                </a:lnTo>
                <a:cubicBezTo>
                  <a:pt x="436911" y="2376603"/>
                  <a:pt x="436017" y="2378868"/>
                  <a:pt x="435216" y="2381215"/>
                </a:cubicBezTo>
                <a:lnTo>
                  <a:pt x="419562" y="2378474"/>
                </a:lnTo>
                <a:lnTo>
                  <a:pt x="399876" y="2379925"/>
                </a:lnTo>
                <a:lnTo>
                  <a:pt x="378919" y="2383310"/>
                </a:lnTo>
                <a:lnTo>
                  <a:pt x="355837" y="2389713"/>
                </a:lnTo>
                <a:lnTo>
                  <a:pt x="331860" y="2398379"/>
                </a:lnTo>
                <a:lnTo>
                  <a:pt x="307564" y="2407986"/>
                </a:lnTo>
                <a:lnTo>
                  <a:pt x="283791" y="2419271"/>
                </a:lnTo>
                <a:lnTo>
                  <a:pt x="261091" y="2430275"/>
                </a:lnTo>
                <a:lnTo>
                  <a:pt x="258707" y="2431515"/>
                </a:lnTo>
                <a:lnTo>
                  <a:pt x="264907" y="2418233"/>
                </a:lnTo>
                <a:lnTo>
                  <a:pt x="283331" y="2403215"/>
                </a:lnTo>
                <a:lnTo>
                  <a:pt x="306269" y="2389370"/>
                </a:lnTo>
                <a:lnTo>
                  <a:pt x="330709" y="2376839"/>
                </a:lnTo>
                <a:lnTo>
                  <a:pt x="356078" y="2366953"/>
                </a:lnTo>
                <a:lnTo>
                  <a:pt x="384546" y="2359782"/>
                </a:lnTo>
                <a:lnTo>
                  <a:pt x="448037" y="2345291"/>
                </a:lnTo>
                <a:lnTo>
                  <a:pt x="456052" y="2295805"/>
                </a:lnTo>
                <a:lnTo>
                  <a:pt x="459891" y="2246520"/>
                </a:lnTo>
                <a:cubicBezTo>
                  <a:pt x="459776" y="2229887"/>
                  <a:pt x="459662" y="2213254"/>
                  <a:pt x="459547" y="2196621"/>
                </a:cubicBezTo>
                <a:lnTo>
                  <a:pt x="455007" y="2147109"/>
                </a:lnTo>
                <a:lnTo>
                  <a:pt x="414605" y="1999908"/>
                </a:lnTo>
                <a:lnTo>
                  <a:pt x="392039" y="2033339"/>
                </a:lnTo>
                <a:lnTo>
                  <a:pt x="351498" y="2087417"/>
                </a:lnTo>
                <a:lnTo>
                  <a:pt x="308424" y="2139893"/>
                </a:lnTo>
                <a:lnTo>
                  <a:pt x="266098" y="2190203"/>
                </a:lnTo>
                <a:lnTo>
                  <a:pt x="221074" y="2236952"/>
                </a:lnTo>
                <a:lnTo>
                  <a:pt x="175500" y="2279195"/>
                </a:lnTo>
                <a:lnTo>
                  <a:pt x="130958" y="2318489"/>
                </a:lnTo>
                <a:lnTo>
                  <a:pt x="86731" y="2351876"/>
                </a:lnTo>
                <a:lnTo>
                  <a:pt x="43708" y="2380769"/>
                </a:lnTo>
                <a:lnTo>
                  <a:pt x="0" y="2402513"/>
                </a:lnTo>
                <a:cubicBezTo>
                  <a:pt x="2609" y="2400182"/>
                  <a:pt x="5072" y="2397772"/>
                  <a:pt x="7680" y="2395440"/>
                </a:cubicBezTo>
                <a:cubicBezTo>
                  <a:pt x="9310" y="2393749"/>
                  <a:pt x="10684" y="2392153"/>
                  <a:pt x="12312" y="2390461"/>
                </a:cubicBezTo>
                <a:lnTo>
                  <a:pt x="15901" y="2387490"/>
                </a:lnTo>
                <a:lnTo>
                  <a:pt x="17197" y="2385386"/>
                </a:lnTo>
                <a:lnTo>
                  <a:pt x="16525" y="2383620"/>
                </a:lnTo>
                <a:lnTo>
                  <a:pt x="17174" y="2382567"/>
                </a:lnTo>
                <a:lnTo>
                  <a:pt x="15999" y="2381933"/>
                </a:lnTo>
                <a:lnTo>
                  <a:pt x="16971" y="2380354"/>
                </a:lnTo>
                <a:cubicBezTo>
                  <a:pt x="18060" y="2379540"/>
                  <a:pt x="19002" y="2378645"/>
                  <a:pt x="20090" y="2377830"/>
                </a:cubicBezTo>
                <a:lnTo>
                  <a:pt x="24327" y="2373807"/>
                </a:lnTo>
                <a:lnTo>
                  <a:pt x="30627" y="2367391"/>
                </a:lnTo>
                <a:cubicBezTo>
                  <a:pt x="33961" y="2364516"/>
                  <a:pt x="37335" y="2361897"/>
                  <a:pt x="40670" y="2359024"/>
                </a:cubicBezTo>
                <a:cubicBezTo>
                  <a:pt x="45602" y="2355142"/>
                  <a:pt x="50389" y="2351182"/>
                  <a:pt x="55321" y="2347300"/>
                </a:cubicBezTo>
                <a:cubicBezTo>
                  <a:pt x="60756" y="2342288"/>
                  <a:pt x="66230" y="2337529"/>
                  <a:pt x="71663" y="2332515"/>
                </a:cubicBezTo>
                <a:lnTo>
                  <a:pt x="94475" y="2314213"/>
                </a:lnTo>
                <a:lnTo>
                  <a:pt x="121818" y="2292046"/>
                </a:lnTo>
                <a:lnTo>
                  <a:pt x="160830" y="2255375"/>
                </a:lnTo>
                <a:lnTo>
                  <a:pt x="197971" y="2213486"/>
                </a:lnTo>
                <a:lnTo>
                  <a:pt x="234107" y="2169419"/>
                </a:lnTo>
                <a:lnTo>
                  <a:pt x="274428" y="2123636"/>
                </a:lnTo>
                <a:lnTo>
                  <a:pt x="282447" y="2113474"/>
                </a:lnTo>
                <a:lnTo>
                  <a:pt x="294255" y="2098111"/>
                </a:lnTo>
                <a:lnTo>
                  <a:pt x="304716" y="2083635"/>
                </a:lnTo>
                <a:cubicBezTo>
                  <a:pt x="314614" y="2072812"/>
                  <a:pt x="322763" y="2060666"/>
                  <a:pt x="328894" y="2047263"/>
                </a:cubicBezTo>
                <a:lnTo>
                  <a:pt x="330780" y="2044202"/>
                </a:lnTo>
                <a:lnTo>
                  <a:pt x="331717" y="2042063"/>
                </a:lnTo>
                <a:cubicBezTo>
                  <a:pt x="341788" y="2023566"/>
                  <a:pt x="381464" y="1963504"/>
                  <a:pt x="391204" y="1933218"/>
                </a:cubicBezTo>
                <a:cubicBezTo>
                  <a:pt x="392220" y="1908331"/>
                  <a:pt x="391720" y="1884000"/>
                  <a:pt x="390156" y="1860349"/>
                </a:cubicBezTo>
                <a:cubicBezTo>
                  <a:pt x="393736" y="1845501"/>
                  <a:pt x="398620" y="1830642"/>
                  <a:pt x="396502" y="1818105"/>
                </a:cubicBezTo>
                <a:cubicBezTo>
                  <a:pt x="398403" y="1794510"/>
                  <a:pt x="400429" y="1770737"/>
                  <a:pt x="402330" y="1747141"/>
                </a:cubicBezTo>
                <a:cubicBezTo>
                  <a:pt x="405876" y="1737561"/>
                  <a:pt x="409297" y="1728158"/>
                  <a:pt x="412844" y="1718578"/>
                </a:cubicBezTo>
                <a:cubicBezTo>
                  <a:pt x="415885" y="1707933"/>
                  <a:pt x="418798" y="1697466"/>
                  <a:pt x="421839" y="1686822"/>
                </a:cubicBezTo>
                <a:cubicBezTo>
                  <a:pt x="424626" y="1675112"/>
                  <a:pt x="427539" y="1663226"/>
                  <a:pt x="430327" y="1651516"/>
                </a:cubicBezTo>
                <a:cubicBezTo>
                  <a:pt x="432986" y="1638920"/>
                  <a:pt x="435520" y="1626502"/>
                  <a:pt x="438181" y="1613906"/>
                </a:cubicBezTo>
                <a:cubicBezTo>
                  <a:pt x="440334" y="1600422"/>
                  <a:pt x="442361" y="1586762"/>
                  <a:pt x="444515" y="1573279"/>
                </a:cubicBezTo>
                <a:cubicBezTo>
                  <a:pt x="446161" y="1559441"/>
                  <a:pt x="447682" y="1545780"/>
                  <a:pt x="449329" y="1531942"/>
                </a:cubicBezTo>
                <a:cubicBezTo>
                  <a:pt x="450848" y="1517572"/>
                  <a:pt x="452496" y="1503024"/>
                  <a:pt x="454016" y="1488654"/>
                </a:cubicBezTo>
                <a:cubicBezTo>
                  <a:pt x="455029" y="1474106"/>
                  <a:pt x="456169" y="1459381"/>
                  <a:pt x="457183" y="1444833"/>
                </a:cubicBezTo>
                <a:cubicBezTo>
                  <a:pt x="458070" y="1429576"/>
                  <a:pt x="458956" y="1414496"/>
                  <a:pt x="459843" y="1399239"/>
                </a:cubicBezTo>
                <a:lnTo>
                  <a:pt x="459843" y="1354354"/>
                </a:lnTo>
                <a:lnTo>
                  <a:pt x="459843" y="1310001"/>
                </a:lnTo>
                <a:cubicBezTo>
                  <a:pt x="458956" y="1295099"/>
                  <a:pt x="458070" y="1280373"/>
                  <a:pt x="457183" y="1265471"/>
                </a:cubicBezTo>
                <a:cubicBezTo>
                  <a:pt x="455916" y="1251278"/>
                  <a:pt x="454776" y="1236907"/>
                  <a:pt x="453509" y="1222715"/>
                </a:cubicBezTo>
                <a:cubicBezTo>
                  <a:pt x="451989" y="1208877"/>
                  <a:pt x="450342" y="1194861"/>
                  <a:pt x="448822" y="1181023"/>
                </a:cubicBezTo>
                <a:cubicBezTo>
                  <a:pt x="446541" y="1167540"/>
                  <a:pt x="444135" y="1154234"/>
                  <a:pt x="441854" y="1140751"/>
                </a:cubicBezTo>
                <a:cubicBezTo>
                  <a:pt x="438687" y="1128332"/>
                  <a:pt x="435520" y="1115736"/>
                  <a:pt x="432353" y="1103318"/>
                </a:cubicBezTo>
                <a:cubicBezTo>
                  <a:pt x="428806" y="1091431"/>
                  <a:pt x="425386" y="1079722"/>
                  <a:pt x="421839" y="1067835"/>
                </a:cubicBezTo>
                <a:cubicBezTo>
                  <a:pt x="403965" y="995609"/>
                  <a:pt x="341305" y="736755"/>
                  <a:pt x="325111" y="669960"/>
                </a:cubicBezTo>
                <a:cubicBezTo>
                  <a:pt x="324967" y="668995"/>
                  <a:pt x="324820" y="668029"/>
                  <a:pt x="324674" y="667064"/>
                </a:cubicBezTo>
                <a:cubicBezTo>
                  <a:pt x="323407" y="649146"/>
                  <a:pt x="322267" y="631050"/>
                  <a:pt x="321000" y="613131"/>
                </a:cubicBezTo>
                <a:cubicBezTo>
                  <a:pt x="319986" y="594326"/>
                  <a:pt x="318847" y="575521"/>
                  <a:pt x="317833" y="556715"/>
                </a:cubicBezTo>
                <a:lnTo>
                  <a:pt x="317833" y="499057"/>
                </a:lnTo>
                <a:cubicBezTo>
                  <a:pt x="318593" y="479719"/>
                  <a:pt x="319227" y="460203"/>
                  <a:pt x="319986" y="440866"/>
                </a:cubicBezTo>
                <a:cubicBezTo>
                  <a:pt x="321507" y="421706"/>
                  <a:pt x="323154" y="402368"/>
                  <a:pt x="324674" y="383208"/>
                </a:cubicBezTo>
                <a:cubicBezTo>
                  <a:pt x="326954" y="364047"/>
                  <a:pt x="329361" y="344887"/>
                  <a:pt x="331642" y="325726"/>
                </a:cubicBezTo>
                <a:cubicBezTo>
                  <a:pt x="334048" y="307275"/>
                  <a:pt x="336582" y="288648"/>
                  <a:pt x="338989" y="270197"/>
                </a:cubicBezTo>
                <a:cubicBezTo>
                  <a:pt x="342536" y="252278"/>
                  <a:pt x="345956" y="234182"/>
                  <a:pt x="349504" y="216264"/>
                </a:cubicBezTo>
                <a:cubicBezTo>
                  <a:pt x="353684" y="199410"/>
                  <a:pt x="357991" y="182378"/>
                  <a:pt x="362172" y="165524"/>
                </a:cubicBezTo>
                <a:cubicBezTo>
                  <a:pt x="366606" y="149558"/>
                  <a:pt x="370913" y="133413"/>
                  <a:pt x="375347" y="117446"/>
                </a:cubicBezTo>
                <a:cubicBezTo>
                  <a:pt x="380414" y="102898"/>
                  <a:pt x="385608" y="88528"/>
                  <a:pt x="390675" y="73980"/>
                </a:cubicBezTo>
                <a:lnTo>
                  <a:pt x="407017" y="34418"/>
                </a:lnTo>
                <a:lnTo>
                  <a:pt x="426653" y="0"/>
                </a:lnTo>
                <a:cubicBezTo>
                  <a:pt x="425893" y="2838"/>
                  <a:pt x="425259" y="5677"/>
                  <a:pt x="424499" y="8516"/>
                </a:cubicBezTo>
                <a:cubicBezTo>
                  <a:pt x="424119" y="10468"/>
                  <a:pt x="423865" y="12242"/>
                  <a:pt x="423485" y="14193"/>
                </a:cubicBezTo>
                <a:lnTo>
                  <a:pt x="422345" y="17918"/>
                </a:lnTo>
                <a:lnTo>
                  <a:pt x="422345" y="20048"/>
                </a:lnTo>
                <a:lnTo>
                  <a:pt x="423485" y="21112"/>
                </a:lnTo>
                <a:lnTo>
                  <a:pt x="423485" y="22177"/>
                </a:lnTo>
                <a:lnTo>
                  <a:pt x="424499" y="22177"/>
                </a:lnTo>
                <a:lnTo>
                  <a:pt x="424499" y="23773"/>
                </a:lnTo>
                <a:cubicBezTo>
                  <a:pt x="424119" y="24838"/>
                  <a:pt x="423865" y="25902"/>
                  <a:pt x="423485" y="26967"/>
                </a:cubicBezTo>
                <a:lnTo>
                  <a:pt x="422345" y="31756"/>
                </a:lnTo>
                <a:lnTo>
                  <a:pt x="420825" y="39208"/>
                </a:lnTo>
                <a:cubicBezTo>
                  <a:pt x="419811" y="42756"/>
                  <a:pt x="418671" y="46127"/>
                  <a:pt x="417658" y="49676"/>
                </a:cubicBezTo>
                <a:cubicBezTo>
                  <a:pt x="416011" y="54643"/>
                  <a:pt x="414491" y="59610"/>
                  <a:pt x="412844" y="64578"/>
                </a:cubicBezTo>
                <a:cubicBezTo>
                  <a:pt x="411324" y="70610"/>
                  <a:pt x="409677" y="76464"/>
                  <a:pt x="408157" y="82496"/>
                </a:cubicBezTo>
                <a:cubicBezTo>
                  <a:pt x="405623" y="90302"/>
                  <a:pt x="403217" y="97931"/>
                  <a:pt x="400683" y="105737"/>
                </a:cubicBezTo>
                <a:cubicBezTo>
                  <a:pt x="397769" y="115140"/>
                  <a:pt x="394729" y="124365"/>
                  <a:pt x="391815" y="133768"/>
                </a:cubicBezTo>
                <a:cubicBezTo>
                  <a:pt x="388268" y="148316"/>
                  <a:pt x="384721" y="163041"/>
                  <a:pt x="381174" y="177588"/>
                </a:cubicBezTo>
                <a:cubicBezTo>
                  <a:pt x="378767" y="193200"/>
                  <a:pt x="376234" y="208990"/>
                  <a:pt x="373826" y="224602"/>
                </a:cubicBezTo>
                <a:cubicBezTo>
                  <a:pt x="371926" y="240746"/>
                  <a:pt x="369899" y="256714"/>
                  <a:pt x="367999" y="272858"/>
                </a:cubicBezTo>
                <a:cubicBezTo>
                  <a:pt x="365338" y="289889"/>
                  <a:pt x="362805" y="307098"/>
                  <a:pt x="360145" y="324130"/>
                </a:cubicBezTo>
                <a:cubicBezTo>
                  <a:pt x="359765" y="327855"/>
                  <a:pt x="359385" y="331403"/>
                  <a:pt x="359005" y="335129"/>
                </a:cubicBezTo>
                <a:lnTo>
                  <a:pt x="357484" y="351628"/>
                </a:lnTo>
                <a:cubicBezTo>
                  <a:pt x="357104" y="357483"/>
                  <a:pt x="356724" y="363160"/>
                  <a:pt x="356344" y="369015"/>
                </a:cubicBezTo>
                <a:cubicBezTo>
                  <a:pt x="355964" y="375401"/>
                  <a:pt x="355711" y="381611"/>
                  <a:pt x="355331" y="387997"/>
                </a:cubicBezTo>
                <a:lnTo>
                  <a:pt x="355331" y="407513"/>
                </a:lnTo>
                <a:cubicBezTo>
                  <a:pt x="356091" y="413367"/>
                  <a:pt x="356724" y="419221"/>
                  <a:pt x="357484" y="425077"/>
                </a:cubicBezTo>
                <a:cubicBezTo>
                  <a:pt x="358371" y="430221"/>
                  <a:pt x="359258" y="435189"/>
                  <a:pt x="360145" y="440334"/>
                </a:cubicBezTo>
                <a:cubicBezTo>
                  <a:pt x="361665" y="443882"/>
                  <a:pt x="363312" y="447430"/>
                  <a:pt x="364832" y="450979"/>
                </a:cubicBezTo>
                <a:lnTo>
                  <a:pt x="390168" y="448849"/>
                </a:lnTo>
                <a:lnTo>
                  <a:pt x="414997" y="440334"/>
                </a:lnTo>
                <a:lnTo>
                  <a:pt x="438687" y="426673"/>
                </a:lnTo>
                <a:lnTo>
                  <a:pt x="463010" y="407513"/>
                </a:lnTo>
                <a:lnTo>
                  <a:pt x="485179" y="385336"/>
                </a:lnTo>
                <a:lnTo>
                  <a:pt x="506842" y="358370"/>
                </a:lnTo>
                <a:lnTo>
                  <a:pt x="527364" y="329807"/>
                </a:lnTo>
                <a:lnTo>
                  <a:pt x="546367" y="299825"/>
                </a:lnTo>
                <a:lnTo>
                  <a:pt x="564862" y="268068"/>
                </a:lnTo>
                <a:lnTo>
                  <a:pt x="580697" y="235247"/>
                </a:lnTo>
                <a:lnTo>
                  <a:pt x="595519" y="203491"/>
                </a:lnTo>
                <a:cubicBezTo>
                  <a:pt x="599573" y="193200"/>
                  <a:pt x="603626" y="183088"/>
                  <a:pt x="607680" y="172798"/>
                </a:cubicBezTo>
                <a:lnTo>
                  <a:pt x="613508" y="172798"/>
                </a:lnTo>
                <a:lnTo>
                  <a:pt x="613508" y="175992"/>
                </a:lnTo>
                <a:cubicBezTo>
                  <a:pt x="610341" y="186282"/>
                  <a:pt x="607174" y="196394"/>
                  <a:pt x="604006" y="206684"/>
                </a:cubicBezTo>
                <a:cubicBezTo>
                  <a:pt x="600460" y="217329"/>
                  <a:pt x="596913" y="227796"/>
                  <a:pt x="593365" y="238440"/>
                </a:cubicBezTo>
                <a:cubicBezTo>
                  <a:pt x="589565" y="248730"/>
                  <a:pt x="585637" y="258843"/>
                  <a:pt x="581837" y="269132"/>
                </a:cubicBezTo>
                <a:lnTo>
                  <a:pt x="570183" y="298760"/>
                </a:lnTo>
                <a:cubicBezTo>
                  <a:pt x="566129" y="308340"/>
                  <a:pt x="562075" y="318098"/>
                  <a:pt x="558021" y="327678"/>
                </a:cubicBezTo>
                <a:lnTo>
                  <a:pt x="544339" y="354645"/>
                </a:lnTo>
                <a:lnTo>
                  <a:pt x="530025" y="380546"/>
                </a:lnTo>
                <a:lnTo>
                  <a:pt x="512669" y="404319"/>
                </a:lnTo>
                <a:lnTo>
                  <a:pt x="494680" y="427738"/>
                </a:lnTo>
                <a:lnTo>
                  <a:pt x="473524" y="446720"/>
                </a:lnTo>
                <a:lnTo>
                  <a:pt x="449329" y="464107"/>
                </a:lnTo>
                <a:lnTo>
                  <a:pt x="422345" y="479542"/>
                </a:lnTo>
                <a:lnTo>
                  <a:pt x="393842" y="491073"/>
                </a:lnTo>
                <a:lnTo>
                  <a:pt x="360145" y="499057"/>
                </a:lnTo>
                <a:cubicBezTo>
                  <a:pt x="360525" y="517507"/>
                  <a:pt x="360778" y="536136"/>
                  <a:pt x="361158" y="554586"/>
                </a:cubicBezTo>
                <a:cubicBezTo>
                  <a:pt x="362679" y="572150"/>
                  <a:pt x="364325" y="589891"/>
                  <a:pt x="365845" y="607455"/>
                </a:cubicBezTo>
                <a:cubicBezTo>
                  <a:pt x="368506" y="624131"/>
                  <a:pt x="371166" y="640985"/>
                  <a:pt x="373826" y="657662"/>
                </a:cubicBezTo>
                <a:cubicBezTo>
                  <a:pt x="377373" y="673452"/>
                  <a:pt x="380794" y="689418"/>
                  <a:pt x="384341" y="705208"/>
                </a:cubicBezTo>
                <a:cubicBezTo>
                  <a:pt x="388775" y="720288"/>
                  <a:pt x="393082" y="735545"/>
                  <a:pt x="397516" y="750625"/>
                </a:cubicBezTo>
                <a:cubicBezTo>
                  <a:pt x="402330" y="765172"/>
                  <a:pt x="407017" y="779543"/>
                  <a:pt x="411831" y="794090"/>
                </a:cubicBezTo>
                <a:lnTo>
                  <a:pt x="428172" y="835250"/>
                </a:lnTo>
                <a:lnTo>
                  <a:pt x="444515" y="875345"/>
                </a:lnTo>
                <a:cubicBezTo>
                  <a:pt x="446161" y="878538"/>
                  <a:pt x="447682" y="881732"/>
                  <a:pt x="449329" y="884925"/>
                </a:cubicBezTo>
                <a:lnTo>
                  <a:pt x="453509" y="896634"/>
                </a:lnTo>
                <a:cubicBezTo>
                  <a:pt x="455409" y="900892"/>
                  <a:pt x="457436" y="904972"/>
                  <a:pt x="459336" y="909231"/>
                </a:cubicBezTo>
                <a:lnTo>
                  <a:pt x="464657" y="922536"/>
                </a:lnTo>
                <a:cubicBezTo>
                  <a:pt x="466937" y="926794"/>
                  <a:pt x="469217" y="930874"/>
                  <a:pt x="471498" y="935132"/>
                </a:cubicBezTo>
                <a:cubicBezTo>
                  <a:pt x="474158" y="938681"/>
                  <a:pt x="476692" y="942229"/>
                  <a:pt x="479352" y="945776"/>
                </a:cubicBezTo>
                <a:cubicBezTo>
                  <a:pt x="482519" y="948970"/>
                  <a:pt x="485686" y="951986"/>
                  <a:pt x="488853" y="955180"/>
                </a:cubicBezTo>
                <a:lnTo>
                  <a:pt x="499494" y="962099"/>
                </a:lnTo>
                <a:lnTo>
                  <a:pt x="512163" y="964760"/>
                </a:lnTo>
                <a:lnTo>
                  <a:pt x="525338" y="964228"/>
                </a:lnTo>
                <a:lnTo>
                  <a:pt x="549027" y="956244"/>
                </a:lnTo>
                <a:lnTo>
                  <a:pt x="570183" y="943116"/>
                </a:lnTo>
                <a:lnTo>
                  <a:pt x="590705" y="926617"/>
                </a:lnTo>
                <a:lnTo>
                  <a:pt x="607680" y="907101"/>
                </a:lnTo>
                <a:lnTo>
                  <a:pt x="624022" y="885989"/>
                </a:lnTo>
                <a:cubicBezTo>
                  <a:pt x="629090" y="878538"/>
                  <a:pt x="634283" y="871264"/>
                  <a:pt x="639350" y="863813"/>
                </a:cubicBezTo>
                <a:lnTo>
                  <a:pt x="653032" y="842701"/>
                </a:lnTo>
                <a:cubicBezTo>
                  <a:pt x="656959" y="835959"/>
                  <a:pt x="660760" y="829218"/>
                  <a:pt x="664687" y="822476"/>
                </a:cubicBezTo>
                <a:lnTo>
                  <a:pt x="690530" y="776527"/>
                </a:lnTo>
                <a:lnTo>
                  <a:pt x="715359" y="724723"/>
                </a:lnTo>
                <a:lnTo>
                  <a:pt x="740189" y="668129"/>
                </a:lnTo>
                <a:lnTo>
                  <a:pt x="763372" y="606390"/>
                </a:lnTo>
                <a:cubicBezTo>
                  <a:pt x="770466" y="584746"/>
                  <a:pt x="777434" y="562925"/>
                  <a:pt x="784528" y="541280"/>
                </a:cubicBezTo>
                <a:lnTo>
                  <a:pt x="803530" y="472090"/>
                </a:lnTo>
                <a:cubicBezTo>
                  <a:pt x="809357" y="447962"/>
                  <a:pt x="815058" y="423835"/>
                  <a:pt x="820886" y="399707"/>
                </a:cubicBezTo>
                <a:cubicBezTo>
                  <a:pt x="825066" y="374692"/>
                  <a:pt x="829373" y="349676"/>
                  <a:pt x="833553" y="324662"/>
                </a:cubicBezTo>
                <a:cubicBezTo>
                  <a:pt x="836720" y="299115"/>
                  <a:pt x="839888" y="273390"/>
                  <a:pt x="843055" y="247843"/>
                </a:cubicBezTo>
                <a:cubicBezTo>
                  <a:pt x="844955" y="221586"/>
                  <a:pt x="846982" y="195507"/>
                  <a:pt x="848882" y="169250"/>
                </a:cubicBezTo>
                <a:cubicBezTo>
                  <a:pt x="850402" y="170492"/>
                  <a:pt x="852049" y="171556"/>
                  <a:pt x="853569" y="172798"/>
                </a:cubicBezTo>
                <a:lnTo>
                  <a:pt x="857370" y="181846"/>
                </a:lnTo>
                <a:cubicBezTo>
                  <a:pt x="858383" y="186282"/>
                  <a:pt x="859523" y="190717"/>
                  <a:pt x="860537" y="195152"/>
                </a:cubicBezTo>
                <a:cubicBezTo>
                  <a:pt x="861044" y="201007"/>
                  <a:pt x="861550" y="206684"/>
                  <a:pt x="862057" y="212538"/>
                </a:cubicBezTo>
                <a:cubicBezTo>
                  <a:pt x="862437" y="219280"/>
                  <a:pt x="862690" y="225844"/>
                  <a:pt x="863070" y="232586"/>
                </a:cubicBezTo>
                <a:lnTo>
                  <a:pt x="863070" y="255827"/>
                </a:lnTo>
                <a:lnTo>
                  <a:pt x="863070" y="280664"/>
                </a:lnTo>
                <a:cubicBezTo>
                  <a:pt x="862690" y="289712"/>
                  <a:pt x="862437" y="298583"/>
                  <a:pt x="862057" y="307630"/>
                </a:cubicBezTo>
                <a:cubicBezTo>
                  <a:pt x="861550" y="316856"/>
                  <a:pt x="861044" y="325904"/>
                  <a:pt x="860537" y="335129"/>
                </a:cubicBezTo>
                <a:cubicBezTo>
                  <a:pt x="859776" y="344532"/>
                  <a:pt x="859143" y="353757"/>
                  <a:pt x="858383" y="363160"/>
                </a:cubicBezTo>
                <a:cubicBezTo>
                  <a:pt x="857370" y="372563"/>
                  <a:pt x="856230" y="381788"/>
                  <a:pt x="855216" y="391191"/>
                </a:cubicBezTo>
                <a:cubicBezTo>
                  <a:pt x="854709" y="400239"/>
                  <a:pt x="854076" y="409110"/>
                  <a:pt x="853569" y="418157"/>
                </a:cubicBezTo>
                <a:cubicBezTo>
                  <a:pt x="852556" y="426496"/>
                  <a:pt x="851415" y="434656"/>
                  <a:pt x="850402" y="442995"/>
                </a:cubicBezTo>
                <a:cubicBezTo>
                  <a:pt x="849515" y="450801"/>
                  <a:pt x="848755" y="458429"/>
                  <a:pt x="847869" y="466236"/>
                </a:cubicBezTo>
                <a:cubicBezTo>
                  <a:pt x="846855" y="472977"/>
                  <a:pt x="845715" y="479542"/>
                  <a:pt x="844701" y="486283"/>
                </a:cubicBezTo>
                <a:lnTo>
                  <a:pt x="842041" y="502782"/>
                </a:lnTo>
                <a:cubicBezTo>
                  <a:pt x="841281" y="507218"/>
                  <a:pt x="840648" y="511475"/>
                  <a:pt x="839888" y="515910"/>
                </a:cubicBezTo>
                <a:lnTo>
                  <a:pt x="801883" y="666000"/>
                </a:lnTo>
                <a:lnTo>
                  <a:pt x="832540" y="662984"/>
                </a:lnTo>
                <a:lnTo>
                  <a:pt x="861044" y="655533"/>
                </a:lnTo>
                <a:lnTo>
                  <a:pt x="887900" y="644888"/>
                </a:lnTo>
                <a:lnTo>
                  <a:pt x="913743" y="631228"/>
                </a:lnTo>
                <a:lnTo>
                  <a:pt x="937052" y="615793"/>
                </a:lnTo>
                <a:lnTo>
                  <a:pt x="958081" y="598939"/>
                </a:lnTo>
                <a:lnTo>
                  <a:pt x="978224" y="581553"/>
                </a:lnTo>
                <a:lnTo>
                  <a:pt x="996719" y="565054"/>
                </a:lnTo>
                <a:lnTo>
                  <a:pt x="998239" y="573037"/>
                </a:lnTo>
                <a:cubicBezTo>
                  <a:pt x="992666" y="581730"/>
                  <a:pt x="986965" y="590246"/>
                  <a:pt x="981391" y="598939"/>
                </a:cubicBezTo>
                <a:cubicBezTo>
                  <a:pt x="974550" y="607277"/>
                  <a:pt x="967582" y="615438"/>
                  <a:pt x="960742" y="623776"/>
                </a:cubicBezTo>
                <a:lnTo>
                  <a:pt x="935912" y="645953"/>
                </a:lnTo>
                <a:lnTo>
                  <a:pt x="908042" y="666000"/>
                </a:lnTo>
                <a:lnTo>
                  <a:pt x="878399" y="684096"/>
                </a:lnTo>
                <a:lnTo>
                  <a:pt x="846728" y="699886"/>
                </a:lnTo>
                <a:lnTo>
                  <a:pt x="814044" y="712127"/>
                </a:lnTo>
                <a:lnTo>
                  <a:pt x="780728" y="720997"/>
                </a:lnTo>
                <a:lnTo>
                  <a:pt x="773886" y="742287"/>
                </a:lnTo>
                <a:cubicBezTo>
                  <a:pt x="770719" y="750625"/>
                  <a:pt x="767553" y="758786"/>
                  <a:pt x="764385" y="767124"/>
                </a:cubicBezTo>
                <a:lnTo>
                  <a:pt x="753871" y="793026"/>
                </a:lnTo>
                <a:lnTo>
                  <a:pt x="740189" y="821057"/>
                </a:lnTo>
                <a:cubicBezTo>
                  <a:pt x="735376" y="830815"/>
                  <a:pt x="730688" y="840750"/>
                  <a:pt x="725874" y="850507"/>
                </a:cubicBezTo>
                <a:cubicBezTo>
                  <a:pt x="720807" y="860265"/>
                  <a:pt x="715613" y="869845"/>
                  <a:pt x="710546" y="879603"/>
                </a:cubicBezTo>
                <a:lnTo>
                  <a:pt x="705253" y="888509"/>
                </a:lnTo>
                <a:cubicBezTo>
                  <a:pt x="685452" y="911533"/>
                  <a:pt x="669359" y="937475"/>
                  <a:pt x="657504" y="965731"/>
                </a:cubicBezTo>
                <a:lnTo>
                  <a:pt x="646192" y="981082"/>
                </a:lnTo>
                <a:lnTo>
                  <a:pt x="631877" y="1000774"/>
                </a:lnTo>
                <a:lnTo>
                  <a:pt x="618195" y="1014967"/>
                </a:lnTo>
                <a:cubicBezTo>
                  <a:pt x="618955" y="1018515"/>
                  <a:pt x="619589" y="1022064"/>
                  <a:pt x="620348" y="102561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388B7D9B-19C2-41F5-B3E8-5F575289B3A0}"/>
              </a:ext>
            </a:extLst>
          </p:cNvPr>
          <p:cNvGrpSpPr/>
          <p:nvPr/>
        </p:nvGrpSpPr>
        <p:grpSpPr>
          <a:xfrm>
            <a:off x="6433742" y="2419249"/>
            <a:ext cx="1340386" cy="1030506"/>
            <a:chOff x="4874928" y="2450899"/>
            <a:chExt cx="1340386" cy="1030505"/>
          </a:xfrm>
          <a:solidFill>
            <a:schemeClr val="accent1">
              <a:lumMod val="75000"/>
            </a:schemeClr>
          </a:solidFill>
        </p:grpSpPr>
        <p:sp>
          <p:nvSpPr>
            <p:cNvPr id="38" name="Freeform 79">
              <a:extLst>
                <a:ext uri="{FF2B5EF4-FFF2-40B4-BE49-F238E27FC236}">
                  <a16:creationId xmlns:a16="http://schemas.microsoft.com/office/drawing/2014/main" id="{3B1BDCE5-2059-4673-A69B-FF92A04E4B65}"/>
                </a:ext>
              </a:extLst>
            </p:cNvPr>
            <p:cNvSpPr/>
            <p:nvPr/>
          </p:nvSpPr>
          <p:spPr>
            <a:xfrm rot="20438041">
              <a:off x="4931486" y="3278419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E89CFE59-68D5-4E49-835E-6BC6732F7927}"/>
                </a:ext>
              </a:extLst>
            </p:cNvPr>
            <p:cNvSpPr/>
            <p:nvPr/>
          </p:nvSpPr>
          <p:spPr>
            <a:xfrm rot="20438041">
              <a:off x="4874928" y="2834257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C5739F71-ADA5-454D-ADDF-1F6A72A33154}"/>
                </a:ext>
              </a:extLst>
            </p:cNvPr>
            <p:cNvSpPr/>
            <p:nvPr/>
          </p:nvSpPr>
          <p:spPr>
            <a:xfrm rot="856188">
              <a:off x="5009538" y="2450899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1" name="Freeform 86">
              <a:extLst>
                <a:ext uri="{FF2B5EF4-FFF2-40B4-BE49-F238E27FC236}">
                  <a16:creationId xmlns:a16="http://schemas.microsoft.com/office/drawing/2014/main" id="{687E7661-FC10-4285-861E-5F069238A822}"/>
                </a:ext>
              </a:extLst>
            </p:cNvPr>
            <p:cNvSpPr/>
            <p:nvPr/>
          </p:nvSpPr>
          <p:spPr>
            <a:xfrm rot="3604755">
              <a:off x="5335311" y="2554514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2" name="Freeform 87">
              <a:extLst>
                <a:ext uri="{FF2B5EF4-FFF2-40B4-BE49-F238E27FC236}">
                  <a16:creationId xmlns:a16="http://schemas.microsoft.com/office/drawing/2014/main" id="{75E624E1-A48A-427D-BA96-6020E8ECE2BF}"/>
                </a:ext>
              </a:extLst>
            </p:cNvPr>
            <p:cNvSpPr/>
            <p:nvPr/>
          </p:nvSpPr>
          <p:spPr>
            <a:xfrm rot="7538626">
              <a:off x="5896608" y="3063103"/>
              <a:ext cx="346855" cy="290556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3" name="Freeform 88">
              <a:extLst>
                <a:ext uri="{FF2B5EF4-FFF2-40B4-BE49-F238E27FC236}">
                  <a16:creationId xmlns:a16="http://schemas.microsoft.com/office/drawing/2014/main" id="{5ADE5FA0-98B3-4D48-86CB-4A051B0AEBCA}"/>
                </a:ext>
              </a:extLst>
            </p:cNvPr>
            <p:cNvSpPr/>
            <p:nvPr/>
          </p:nvSpPr>
          <p:spPr>
            <a:xfrm rot="7538626">
              <a:off x="5793898" y="2666198"/>
              <a:ext cx="346855" cy="290556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4" name="Freeform 89">
              <a:extLst>
                <a:ext uri="{FF2B5EF4-FFF2-40B4-BE49-F238E27FC236}">
                  <a16:creationId xmlns:a16="http://schemas.microsoft.com/office/drawing/2014/main" id="{A54B935F-30B3-4870-B959-ABAF404155CD}"/>
                </a:ext>
              </a:extLst>
            </p:cNvPr>
            <p:cNvSpPr/>
            <p:nvPr/>
          </p:nvSpPr>
          <p:spPr>
            <a:xfrm rot="20700000">
              <a:off x="5379593" y="2974390"/>
              <a:ext cx="346855" cy="290556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sp>
        <p:nvSpPr>
          <p:cNvPr id="45" name="Freeform 78">
            <a:extLst>
              <a:ext uri="{FF2B5EF4-FFF2-40B4-BE49-F238E27FC236}">
                <a16:creationId xmlns:a16="http://schemas.microsoft.com/office/drawing/2014/main" id="{2534C0B0-9377-456E-9C6A-C5C9AB52C7BB}"/>
              </a:ext>
            </a:extLst>
          </p:cNvPr>
          <p:cNvSpPr/>
          <p:nvPr/>
        </p:nvSpPr>
        <p:spPr>
          <a:xfrm rot="20394931">
            <a:off x="3912535" y="3433980"/>
            <a:ext cx="1008111" cy="1577864"/>
          </a:xfrm>
          <a:custGeom>
            <a:avLst/>
            <a:gdLst>
              <a:gd name="connsiteX0" fmla="*/ 3750066 w 3750066"/>
              <a:gd name="connsiteY0" fmla="*/ 996721 h 6505980"/>
              <a:gd name="connsiteX1" fmla="*/ 3721758 w 3750066"/>
              <a:gd name="connsiteY1" fmla="*/ 1011844 h 6505980"/>
              <a:gd name="connsiteX2" fmla="*/ 3712094 w 3750066"/>
              <a:gd name="connsiteY2" fmla="*/ 1005124 h 6505980"/>
              <a:gd name="connsiteX3" fmla="*/ 3750066 w 3750066"/>
              <a:gd name="connsiteY3" fmla="*/ 996721 h 6505980"/>
              <a:gd name="connsiteX4" fmla="*/ 3587603 w 3750066"/>
              <a:gd name="connsiteY4" fmla="*/ 0 h 6505980"/>
              <a:gd name="connsiteX5" fmla="*/ 3592826 w 3750066"/>
              <a:gd name="connsiteY5" fmla="*/ 26762 h 6505980"/>
              <a:gd name="connsiteX6" fmla="*/ 3364346 w 3750066"/>
              <a:gd name="connsiteY6" fmla="*/ 165500 h 6505980"/>
              <a:gd name="connsiteX7" fmla="*/ 3152616 w 3750066"/>
              <a:gd name="connsiteY7" fmla="*/ 329280 h 6505980"/>
              <a:gd name="connsiteX8" fmla="*/ 2960808 w 3750066"/>
              <a:gd name="connsiteY8" fmla="*/ 513375 h 6505980"/>
              <a:gd name="connsiteX9" fmla="*/ 2797650 w 3750066"/>
              <a:gd name="connsiteY9" fmla="*/ 702384 h 6505980"/>
              <a:gd name="connsiteX10" fmla="*/ 2653992 w 3750066"/>
              <a:gd name="connsiteY10" fmla="*/ 892103 h 6505980"/>
              <a:gd name="connsiteX11" fmla="*/ 2576278 w 3750066"/>
              <a:gd name="connsiteY11" fmla="*/ 1039803 h 6505980"/>
              <a:gd name="connsiteX12" fmla="*/ 2564733 w 3750066"/>
              <a:gd name="connsiteY12" fmla="*/ 1032015 h 6505980"/>
              <a:gd name="connsiteX13" fmla="*/ 2559963 w 3750066"/>
              <a:gd name="connsiteY13" fmla="*/ 1034366 h 6505980"/>
              <a:gd name="connsiteX14" fmla="*/ 2558785 w 3750066"/>
              <a:gd name="connsiteY14" fmla="*/ 1042079 h 6505980"/>
              <a:gd name="connsiteX15" fmla="*/ 2559585 w 3750066"/>
              <a:gd name="connsiteY15" fmla="*/ 1048028 h 6505980"/>
              <a:gd name="connsiteX16" fmla="*/ 2561604 w 3750066"/>
              <a:gd name="connsiteY16" fmla="*/ 1060520 h 6505980"/>
              <a:gd name="connsiteX17" fmla="*/ 2553655 w 3750066"/>
              <a:gd name="connsiteY17" fmla="*/ 1067597 h 6505980"/>
              <a:gd name="connsiteX18" fmla="*/ 2552081 w 3750066"/>
              <a:gd name="connsiteY18" fmla="*/ 1074723 h 6505980"/>
              <a:gd name="connsiteX19" fmla="*/ 2548116 w 3750066"/>
              <a:gd name="connsiteY19" fmla="*/ 1083019 h 6505980"/>
              <a:gd name="connsiteX20" fmla="*/ 2552886 w 3750066"/>
              <a:gd name="connsiteY20" fmla="*/ 1080667 h 6505980"/>
              <a:gd name="connsiteX21" fmla="*/ 2552081 w 3750066"/>
              <a:gd name="connsiteY21" fmla="*/ 1074723 h 6505980"/>
              <a:gd name="connsiteX22" fmla="*/ 2576278 w 3750066"/>
              <a:gd name="connsiteY22" fmla="*/ 1039803 h 6505980"/>
              <a:gd name="connsiteX23" fmla="*/ 2659086 w 3750066"/>
              <a:gd name="connsiteY23" fmla="*/ 1078297 h 6505980"/>
              <a:gd name="connsiteX24" fmla="*/ 2559721 w 3750066"/>
              <a:gd name="connsiteY24" fmla="*/ 1224163 h 6505980"/>
              <a:gd name="connsiteX25" fmla="*/ 2451696 w 3750066"/>
              <a:gd name="connsiteY25" fmla="*/ 1220120 h 6505980"/>
              <a:gd name="connsiteX26" fmla="*/ 2333617 w 3750066"/>
              <a:gd name="connsiteY26" fmla="*/ 1482858 h 6505980"/>
              <a:gd name="connsiteX27" fmla="*/ 2239019 w 3750066"/>
              <a:gd name="connsiteY27" fmla="*/ 1750687 h 6505980"/>
              <a:gd name="connsiteX28" fmla="*/ 2166716 w 3750066"/>
              <a:gd name="connsiteY28" fmla="*/ 2028149 h 6505980"/>
              <a:gd name="connsiteX29" fmla="*/ 2138696 w 3750066"/>
              <a:gd name="connsiteY29" fmla="*/ 2191021 h 6505980"/>
              <a:gd name="connsiteX30" fmla="*/ 1708453 w 3750066"/>
              <a:gd name="connsiteY30" fmla="*/ 2932299 h 6505980"/>
              <a:gd name="connsiteX31" fmla="*/ 1722817 w 3750066"/>
              <a:gd name="connsiteY31" fmla="*/ 3822513 h 6505980"/>
              <a:gd name="connsiteX32" fmla="*/ 1536952 w 3750066"/>
              <a:gd name="connsiteY32" fmla="*/ 3772714 h 6505980"/>
              <a:gd name="connsiteX33" fmla="*/ 1541206 w 3750066"/>
              <a:gd name="connsiteY33" fmla="*/ 4042551 h 6505980"/>
              <a:gd name="connsiteX34" fmla="*/ 1736905 w 3750066"/>
              <a:gd name="connsiteY34" fmla="*/ 4202721 h 6505980"/>
              <a:gd name="connsiteX35" fmla="*/ 1910038 w 3750066"/>
              <a:gd name="connsiteY35" fmla="*/ 4375859 h 6505980"/>
              <a:gd name="connsiteX36" fmla="*/ 2049967 w 3750066"/>
              <a:gd name="connsiteY36" fmla="*/ 4551312 h 6505980"/>
              <a:gd name="connsiteX37" fmla="*/ 2161751 w 3750066"/>
              <a:gd name="connsiteY37" fmla="*/ 4736795 h 6505980"/>
              <a:gd name="connsiteX38" fmla="*/ 2245901 w 3750066"/>
              <a:gd name="connsiteY38" fmla="*/ 4927533 h 6505980"/>
              <a:gd name="connsiteX39" fmla="*/ 2299319 w 3750066"/>
              <a:gd name="connsiteY39" fmla="*/ 5113852 h 6505980"/>
              <a:gd name="connsiteX40" fmla="*/ 2323619 w 3750066"/>
              <a:gd name="connsiteY40" fmla="*/ 5302637 h 6505980"/>
              <a:gd name="connsiteX41" fmla="*/ 2316528 w 3750066"/>
              <a:gd name="connsiteY41" fmla="*/ 5487662 h 6505980"/>
              <a:gd name="connsiteX42" fmla="*/ 2281292 w 3750066"/>
              <a:gd name="connsiteY42" fmla="*/ 5660347 h 6505980"/>
              <a:gd name="connsiteX43" fmla="*/ 2254472 w 3750066"/>
              <a:gd name="connsiteY43" fmla="*/ 5669051 h 6505980"/>
              <a:gd name="connsiteX44" fmla="*/ 2243469 w 3750066"/>
              <a:gd name="connsiteY44" fmla="*/ 5622519 h 6505980"/>
              <a:gd name="connsiteX45" fmla="*/ 2276202 w 3750066"/>
              <a:gd name="connsiteY45" fmla="*/ 5518399 h 6505980"/>
              <a:gd name="connsiteX46" fmla="*/ 2277887 w 3750066"/>
              <a:gd name="connsiteY46" fmla="*/ 5401645 h 6505980"/>
              <a:gd name="connsiteX47" fmla="*/ 2265586 w 3750066"/>
              <a:gd name="connsiteY47" fmla="*/ 5272239 h 6505980"/>
              <a:gd name="connsiteX48" fmla="*/ 2226278 w 3750066"/>
              <a:gd name="connsiteY48" fmla="*/ 5142134 h 6505980"/>
              <a:gd name="connsiteX49" fmla="*/ 2167610 w 3750066"/>
              <a:gd name="connsiteY49" fmla="*/ 5005824 h 6505980"/>
              <a:gd name="connsiteX50" fmla="*/ 2094934 w 3750066"/>
              <a:gd name="connsiteY50" fmla="*/ 4873928 h 6505980"/>
              <a:gd name="connsiteX51" fmla="*/ 2004022 w 3750066"/>
              <a:gd name="connsiteY51" fmla="*/ 4747491 h 6505980"/>
              <a:gd name="connsiteX52" fmla="*/ 1897003 w 3750066"/>
              <a:gd name="connsiteY52" fmla="*/ 4628630 h 6505980"/>
              <a:gd name="connsiteX53" fmla="*/ 1786353 w 3750066"/>
              <a:gd name="connsiteY53" fmla="*/ 4521927 h 6505980"/>
              <a:gd name="connsiteX54" fmla="*/ 1718256 w 3750066"/>
              <a:gd name="connsiteY54" fmla="*/ 4469625 h 6505980"/>
              <a:gd name="connsiteX55" fmla="*/ 1664984 w 3750066"/>
              <a:gd name="connsiteY55" fmla="*/ 4416354 h 6505980"/>
              <a:gd name="connsiteX56" fmla="*/ 1610735 w 3750066"/>
              <a:gd name="connsiteY56" fmla="*/ 4377899 h 6505980"/>
              <a:gd name="connsiteX57" fmla="*/ 1556121 w 3750066"/>
              <a:gd name="connsiteY57" fmla="*/ 4343019 h 6505980"/>
              <a:gd name="connsiteX58" fmla="*/ 1496586 w 3750066"/>
              <a:gd name="connsiteY58" fmla="*/ 4326909 h 6505980"/>
              <a:gd name="connsiteX59" fmla="*/ 1424825 w 3750066"/>
              <a:gd name="connsiteY59" fmla="*/ 4611755 h 6505980"/>
              <a:gd name="connsiteX60" fmla="*/ 1341569 w 3750066"/>
              <a:gd name="connsiteY60" fmla="*/ 4877209 h 6505980"/>
              <a:gd name="connsiteX61" fmla="*/ 1246153 w 3750066"/>
              <a:gd name="connsiteY61" fmla="*/ 5146295 h 6505980"/>
              <a:gd name="connsiteX62" fmla="*/ 1133098 w 3750066"/>
              <a:gd name="connsiteY62" fmla="*/ 5409585 h 6505980"/>
              <a:gd name="connsiteX63" fmla="*/ 1002651 w 3750066"/>
              <a:gd name="connsiteY63" fmla="*/ 5687069 h 6505980"/>
              <a:gd name="connsiteX64" fmla="*/ 851621 w 3750066"/>
              <a:gd name="connsiteY64" fmla="*/ 5975542 h 6505980"/>
              <a:gd name="connsiteX65" fmla="*/ 819067 w 3750066"/>
              <a:gd name="connsiteY65" fmla="*/ 6021945 h 6505980"/>
              <a:gd name="connsiteX66" fmla="*/ 782039 w 3750066"/>
              <a:gd name="connsiteY66" fmla="*/ 6094137 h 6505980"/>
              <a:gd name="connsiteX67" fmla="*/ 732689 w 3750066"/>
              <a:gd name="connsiteY67" fmla="*/ 6165853 h 6505980"/>
              <a:gd name="connsiteX68" fmla="*/ 686953 w 3750066"/>
              <a:gd name="connsiteY68" fmla="*/ 6242495 h 6505980"/>
              <a:gd name="connsiteX69" fmla="*/ 633819 w 3750066"/>
              <a:gd name="connsiteY69" fmla="*/ 6322262 h 6505980"/>
              <a:gd name="connsiteX70" fmla="*/ 576894 w 3750066"/>
              <a:gd name="connsiteY70" fmla="*/ 6387714 h 6505980"/>
              <a:gd name="connsiteX71" fmla="*/ 520310 w 3750066"/>
              <a:gd name="connsiteY71" fmla="*/ 6444298 h 6505980"/>
              <a:gd name="connsiteX72" fmla="*/ 461122 w 3750066"/>
              <a:gd name="connsiteY72" fmla="*/ 6486433 h 6505980"/>
              <a:gd name="connsiteX73" fmla="*/ 409611 w 3750066"/>
              <a:gd name="connsiteY73" fmla="*/ 6505980 h 6505980"/>
              <a:gd name="connsiteX74" fmla="*/ 397795 w 3750066"/>
              <a:gd name="connsiteY74" fmla="*/ 6478382 h 6505980"/>
              <a:gd name="connsiteX75" fmla="*/ 580228 w 3750066"/>
              <a:gd name="connsiteY75" fmla="*/ 6260780 h 6505980"/>
              <a:gd name="connsiteX76" fmla="*/ 740291 w 3750066"/>
              <a:gd name="connsiteY76" fmla="*/ 6020812 h 6505980"/>
              <a:gd name="connsiteX77" fmla="*/ 876161 w 3750066"/>
              <a:gd name="connsiteY77" fmla="*/ 5764542 h 6505980"/>
              <a:gd name="connsiteX78" fmla="*/ 983460 w 3750066"/>
              <a:gd name="connsiteY78" fmla="*/ 5511282 h 6505980"/>
              <a:gd name="connsiteX79" fmla="*/ 1071980 w 3750066"/>
              <a:gd name="connsiteY79" fmla="*/ 5262934 h 6505980"/>
              <a:gd name="connsiteX80" fmla="*/ 1108340 w 3750066"/>
              <a:gd name="connsiteY80" fmla="*/ 5079541 h 6505980"/>
              <a:gd name="connsiteX81" fmla="*/ 1121344 w 3750066"/>
              <a:gd name="connsiteY81" fmla="*/ 5084649 h 6505980"/>
              <a:gd name="connsiteX82" fmla="*/ 1125291 w 3750066"/>
              <a:gd name="connsiteY82" fmla="*/ 5080701 h 6505980"/>
              <a:gd name="connsiteX83" fmla="*/ 1124442 w 3750066"/>
              <a:gd name="connsiteY83" fmla="*/ 5071961 h 6505980"/>
              <a:gd name="connsiteX84" fmla="*/ 1122157 w 3750066"/>
              <a:gd name="connsiteY84" fmla="*/ 5065724 h 6505980"/>
              <a:gd name="connsiteX85" fmla="*/ 1117049 w 3750066"/>
              <a:gd name="connsiteY85" fmla="*/ 5052716 h 6505980"/>
              <a:gd name="connsiteX86" fmla="*/ 1122811 w 3750066"/>
              <a:gd name="connsiteY86" fmla="*/ 5042696 h 6505980"/>
              <a:gd name="connsiteX87" fmla="*/ 1122495 w 3750066"/>
              <a:gd name="connsiteY87" fmla="*/ 5034485 h 6505980"/>
              <a:gd name="connsiteX88" fmla="*/ 1124158 w 3750066"/>
              <a:gd name="connsiteY88" fmla="*/ 5024300 h 6505980"/>
              <a:gd name="connsiteX89" fmla="*/ 1120205 w 3750066"/>
              <a:gd name="connsiteY89" fmla="*/ 5028252 h 6505980"/>
              <a:gd name="connsiteX90" fmla="*/ 1122495 w 3750066"/>
              <a:gd name="connsiteY90" fmla="*/ 5034485 h 6505980"/>
              <a:gd name="connsiteX91" fmla="*/ 1108340 w 3750066"/>
              <a:gd name="connsiteY91" fmla="*/ 5079541 h 6505980"/>
              <a:gd name="connsiteX92" fmla="*/ 1019535 w 3750066"/>
              <a:gd name="connsiteY92" fmla="*/ 5061794 h 6505980"/>
              <a:gd name="connsiteX93" fmla="*/ 907867 w 3750066"/>
              <a:gd name="connsiteY93" fmla="*/ 5071187 h 6505980"/>
              <a:gd name="connsiteX94" fmla="*/ 788983 w 3750066"/>
              <a:gd name="connsiteY94" fmla="*/ 5093104 h 6505980"/>
              <a:gd name="connsiteX95" fmla="*/ 658043 w 3750066"/>
              <a:gd name="connsiteY95" fmla="*/ 5134555 h 6505980"/>
              <a:gd name="connsiteX96" fmla="*/ 522026 w 3750066"/>
              <a:gd name="connsiteY96" fmla="*/ 5190653 h 6505980"/>
              <a:gd name="connsiteX97" fmla="*/ 384200 w 3750066"/>
              <a:gd name="connsiteY97" fmla="*/ 5252843 h 6505980"/>
              <a:gd name="connsiteX98" fmla="*/ 249344 w 3750066"/>
              <a:gd name="connsiteY98" fmla="*/ 5325897 h 6505980"/>
              <a:gd name="connsiteX99" fmla="*/ 120569 w 3750066"/>
              <a:gd name="connsiteY99" fmla="*/ 5397133 h 6505980"/>
              <a:gd name="connsiteX100" fmla="*/ 0 w 3750066"/>
              <a:gd name="connsiteY100" fmla="*/ 5468693 h 6505980"/>
              <a:gd name="connsiteX101" fmla="*/ 124698 w 3750066"/>
              <a:gd name="connsiteY101" fmla="*/ 5335477 h 6505980"/>
              <a:gd name="connsiteX102" fmla="*/ 246734 w 3750066"/>
              <a:gd name="connsiteY102" fmla="*/ 5221959 h 6505980"/>
              <a:gd name="connsiteX103" fmla="*/ 376856 w 3750066"/>
              <a:gd name="connsiteY103" fmla="*/ 5132327 h 6505980"/>
              <a:gd name="connsiteX104" fmla="*/ 515500 w 3750066"/>
              <a:gd name="connsiteY104" fmla="*/ 5051213 h 6505980"/>
              <a:gd name="connsiteX105" fmla="*/ 659408 w 3750066"/>
              <a:gd name="connsiteY105" fmla="*/ 4987219 h 6505980"/>
              <a:gd name="connsiteX106" fmla="*/ 820898 w 3750066"/>
              <a:gd name="connsiteY106" fmla="*/ 4940794 h 6505980"/>
              <a:gd name="connsiteX107" fmla="*/ 1181074 w 3750066"/>
              <a:gd name="connsiteY107" fmla="*/ 4846988 h 6505980"/>
              <a:gd name="connsiteX108" fmla="*/ 1226539 w 3750066"/>
              <a:gd name="connsiteY108" fmla="*/ 4526635 h 6505980"/>
              <a:gd name="connsiteX109" fmla="*/ 1248314 w 3750066"/>
              <a:gd name="connsiteY109" fmla="*/ 4207589 h 6505980"/>
              <a:gd name="connsiteX110" fmla="*/ 1246367 w 3750066"/>
              <a:gd name="connsiteY110" fmla="*/ 3884569 h 6505980"/>
              <a:gd name="connsiteX111" fmla="*/ 1230789 w 3750066"/>
              <a:gd name="connsiteY111" fmla="*/ 3690675 h 6505980"/>
              <a:gd name="connsiteX112" fmla="*/ 1162613 w 3750066"/>
              <a:gd name="connsiteY112" fmla="*/ 3672408 h 6505980"/>
              <a:gd name="connsiteX113" fmla="*/ 1267627 w 3750066"/>
              <a:gd name="connsiteY113" fmla="*/ 3672408 h 6505980"/>
              <a:gd name="connsiteX114" fmla="*/ 1267627 w 3750066"/>
              <a:gd name="connsiteY114" fmla="*/ 2636174 h 6505980"/>
              <a:gd name="connsiteX115" fmla="*/ 1457972 w 3750066"/>
              <a:gd name="connsiteY115" fmla="*/ 2766635 h 6505980"/>
              <a:gd name="connsiteX116" fmla="*/ 1914541 w 3750066"/>
              <a:gd name="connsiteY116" fmla="*/ 1815401 h 6505980"/>
              <a:gd name="connsiteX117" fmla="*/ 1759871 w 3750066"/>
              <a:gd name="connsiteY117" fmla="*/ 1626771 h 6505980"/>
              <a:gd name="connsiteX118" fmla="*/ 1630255 w 3750066"/>
              <a:gd name="connsiteY118" fmla="*/ 1432944 h 6505980"/>
              <a:gd name="connsiteX119" fmla="*/ 1533657 w 3750066"/>
              <a:gd name="connsiteY119" fmla="*/ 1245834 h 6505980"/>
              <a:gd name="connsiteX120" fmla="*/ 1466898 w 3750066"/>
              <a:gd name="connsiteY120" fmla="*/ 1057506 h 6505980"/>
              <a:gd name="connsiteX121" fmla="*/ 1428386 w 3750066"/>
              <a:gd name="connsiteY121" fmla="*/ 871911 h 6505980"/>
              <a:gd name="connsiteX122" fmla="*/ 1418926 w 3750066"/>
              <a:gd name="connsiteY122" fmla="*/ 698165 h 6505980"/>
              <a:gd name="connsiteX123" fmla="*/ 1438518 w 3750066"/>
              <a:gd name="connsiteY123" fmla="*/ 529931 h 6505980"/>
              <a:gd name="connsiteX124" fmla="*/ 1487966 w 3750066"/>
              <a:gd name="connsiteY124" fmla="*/ 373157 h 6505980"/>
              <a:gd name="connsiteX125" fmla="*/ 1562109 w 3750066"/>
              <a:gd name="connsiteY125" fmla="*/ 234344 h 6505980"/>
              <a:gd name="connsiteX126" fmla="*/ 1590347 w 3750066"/>
              <a:gd name="connsiteY126" fmla="*/ 233909 h 6505980"/>
              <a:gd name="connsiteX127" fmla="*/ 1590423 w 3750066"/>
              <a:gd name="connsiteY127" fmla="*/ 276688 h 6505980"/>
              <a:gd name="connsiteX128" fmla="*/ 1534480 w 3750066"/>
              <a:gd name="connsiteY128" fmla="*/ 357380 h 6505980"/>
              <a:gd name="connsiteX129" fmla="*/ 1506010 w 3750066"/>
              <a:gd name="connsiteY129" fmla="*/ 457037 h 6505980"/>
              <a:gd name="connsiteX130" fmla="*/ 1488317 w 3750066"/>
              <a:gd name="connsiteY130" fmla="*/ 571212 h 6505980"/>
              <a:gd name="connsiteX131" fmla="*/ 1496884 w 3750066"/>
              <a:gd name="connsiteY131" fmla="*/ 693061 h 6505980"/>
              <a:gd name="connsiteX132" fmla="*/ 1522975 w 3750066"/>
              <a:gd name="connsiteY132" fmla="*/ 825308 h 6505980"/>
              <a:gd name="connsiteX133" fmla="*/ 1563776 w 3750066"/>
              <a:gd name="connsiteY133" fmla="*/ 957444 h 6505980"/>
              <a:gd name="connsiteX134" fmla="*/ 1623676 w 3750066"/>
              <a:gd name="connsiteY134" fmla="*/ 1089683 h 6505980"/>
              <a:gd name="connsiteX135" fmla="*/ 1701073 w 3750066"/>
              <a:gd name="connsiteY135" fmla="*/ 1219640 h 6505980"/>
              <a:gd name="connsiteX136" fmla="*/ 1784824 w 3750066"/>
              <a:gd name="connsiteY136" fmla="*/ 1340138 h 6505980"/>
              <a:gd name="connsiteX137" fmla="*/ 1839433 w 3750066"/>
              <a:gd name="connsiteY137" fmla="*/ 1402829 h 6505980"/>
              <a:gd name="connsiteX138" fmla="*/ 1879314 w 3750066"/>
              <a:gd name="connsiteY138" fmla="*/ 1462471 h 6505980"/>
              <a:gd name="connsiteX139" fmla="*/ 1923557 w 3750066"/>
              <a:gd name="connsiteY139" fmla="*/ 1509661 h 6505980"/>
              <a:gd name="connsiteX140" fmla="*/ 1968977 w 3750066"/>
              <a:gd name="connsiteY140" fmla="*/ 1553881 h 6505980"/>
              <a:gd name="connsiteX141" fmla="*/ 2023524 w 3750066"/>
              <a:gd name="connsiteY141" fmla="*/ 1583302 h 6505980"/>
              <a:gd name="connsiteX142" fmla="*/ 2159168 w 3750066"/>
              <a:gd name="connsiteY142" fmla="*/ 1357898 h 6505980"/>
              <a:gd name="connsiteX143" fmla="*/ 2301613 w 3750066"/>
              <a:gd name="connsiteY143" fmla="*/ 1152134 h 6505980"/>
              <a:gd name="connsiteX144" fmla="*/ 2456786 w 3750066"/>
              <a:gd name="connsiteY144" fmla="*/ 946442 h 6505980"/>
              <a:gd name="connsiteX145" fmla="*/ 2627883 w 3750066"/>
              <a:gd name="connsiteY145" fmla="*/ 750343 h 6505980"/>
              <a:gd name="connsiteX146" fmla="*/ 2819251 w 3750066"/>
              <a:gd name="connsiteY146" fmla="*/ 546637 h 6505980"/>
              <a:gd name="connsiteX147" fmla="*/ 3033293 w 3750066"/>
              <a:gd name="connsiteY147" fmla="*/ 338904 h 6505980"/>
              <a:gd name="connsiteX148" fmla="*/ 3075801 w 3750066"/>
              <a:gd name="connsiteY148" fmla="*/ 307656 h 6505980"/>
              <a:gd name="connsiteX149" fmla="*/ 3128615 w 3750066"/>
              <a:gd name="connsiteY149" fmla="*/ 255470 h 6505980"/>
              <a:gd name="connsiteX150" fmla="*/ 3193373 w 3750066"/>
              <a:gd name="connsiteY150" fmla="*/ 206920 h 6505980"/>
              <a:gd name="connsiteX151" fmla="*/ 3255727 w 3750066"/>
              <a:gd name="connsiteY151" fmla="*/ 153199 h 6505980"/>
              <a:gd name="connsiteX152" fmla="*/ 3326038 w 3750066"/>
              <a:gd name="connsiteY152" fmla="*/ 98736 h 6505980"/>
              <a:gd name="connsiteX153" fmla="*/ 3396772 w 3750066"/>
              <a:gd name="connsiteY153" fmla="*/ 57544 h 6505980"/>
              <a:gd name="connsiteX154" fmla="*/ 3465132 w 3750066"/>
              <a:gd name="connsiteY154" fmla="*/ 23864 h 6505980"/>
              <a:gd name="connsiteX155" fmla="*/ 3532718 w 3750066"/>
              <a:gd name="connsiteY155" fmla="*/ 3259 h 6505980"/>
              <a:gd name="connsiteX156" fmla="*/ 3587603 w 3750066"/>
              <a:gd name="connsiteY156" fmla="*/ 0 h 6505980"/>
              <a:gd name="connsiteX0" fmla="*/ 3712094 w 3721757"/>
              <a:gd name="connsiteY0" fmla="*/ 1005124 h 6505980"/>
              <a:gd name="connsiteX1" fmla="*/ 3721758 w 3721757"/>
              <a:gd name="connsiteY1" fmla="*/ 1011844 h 6505980"/>
              <a:gd name="connsiteX2" fmla="*/ 3712094 w 3721757"/>
              <a:gd name="connsiteY2" fmla="*/ 1005124 h 6505980"/>
              <a:gd name="connsiteX3" fmla="*/ 3587603 w 3721757"/>
              <a:gd name="connsiteY3" fmla="*/ 0 h 6505980"/>
              <a:gd name="connsiteX4" fmla="*/ 3592826 w 3721757"/>
              <a:gd name="connsiteY4" fmla="*/ 26762 h 6505980"/>
              <a:gd name="connsiteX5" fmla="*/ 3364346 w 3721757"/>
              <a:gd name="connsiteY5" fmla="*/ 165500 h 6505980"/>
              <a:gd name="connsiteX6" fmla="*/ 3152616 w 3721757"/>
              <a:gd name="connsiteY6" fmla="*/ 329280 h 6505980"/>
              <a:gd name="connsiteX7" fmla="*/ 2960808 w 3721757"/>
              <a:gd name="connsiteY7" fmla="*/ 513375 h 6505980"/>
              <a:gd name="connsiteX8" fmla="*/ 2797650 w 3721757"/>
              <a:gd name="connsiteY8" fmla="*/ 702384 h 6505980"/>
              <a:gd name="connsiteX9" fmla="*/ 2653992 w 3721757"/>
              <a:gd name="connsiteY9" fmla="*/ 892103 h 6505980"/>
              <a:gd name="connsiteX10" fmla="*/ 2576278 w 3721757"/>
              <a:gd name="connsiteY10" fmla="*/ 1039803 h 6505980"/>
              <a:gd name="connsiteX11" fmla="*/ 2564733 w 3721757"/>
              <a:gd name="connsiteY11" fmla="*/ 1032015 h 6505980"/>
              <a:gd name="connsiteX12" fmla="*/ 2559963 w 3721757"/>
              <a:gd name="connsiteY12" fmla="*/ 1034366 h 6505980"/>
              <a:gd name="connsiteX13" fmla="*/ 2558785 w 3721757"/>
              <a:gd name="connsiteY13" fmla="*/ 1042079 h 6505980"/>
              <a:gd name="connsiteX14" fmla="*/ 2559585 w 3721757"/>
              <a:gd name="connsiteY14" fmla="*/ 1048028 h 6505980"/>
              <a:gd name="connsiteX15" fmla="*/ 2561604 w 3721757"/>
              <a:gd name="connsiteY15" fmla="*/ 1060520 h 6505980"/>
              <a:gd name="connsiteX16" fmla="*/ 2553655 w 3721757"/>
              <a:gd name="connsiteY16" fmla="*/ 1067597 h 6505980"/>
              <a:gd name="connsiteX17" fmla="*/ 2552081 w 3721757"/>
              <a:gd name="connsiteY17" fmla="*/ 1074723 h 6505980"/>
              <a:gd name="connsiteX18" fmla="*/ 2548116 w 3721757"/>
              <a:gd name="connsiteY18" fmla="*/ 1083019 h 6505980"/>
              <a:gd name="connsiteX19" fmla="*/ 2552886 w 3721757"/>
              <a:gd name="connsiteY19" fmla="*/ 1080667 h 6505980"/>
              <a:gd name="connsiteX20" fmla="*/ 2552081 w 3721757"/>
              <a:gd name="connsiteY20" fmla="*/ 1074723 h 6505980"/>
              <a:gd name="connsiteX21" fmla="*/ 2576278 w 3721757"/>
              <a:gd name="connsiteY21" fmla="*/ 1039803 h 6505980"/>
              <a:gd name="connsiteX22" fmla="*/ 2659086 w 3721757"/>
              <a:gd name="connsiteY22" fmla="*/ 1078297 h 6505980"/>
              <a:gd name="connsiteX23" fmla="*/ 2559721 w 3721757"/>
              <a:gd name="connsiteY23" fmla="*/ 1224163 h 6505980"/>
              <a:gd name="connsiteX24" fmla="*/ 2451696 w 3721757"/>
              <a:gd name="connsiteY24" fmla="*/ 1220120 h 6505980"/>
              <a:gd name="connsiteX25" fmla="*/ 2333617 w 3721757"/>
              <a:gd name="connsiteY25" fmla="*/ 1482858 h 6505980"/>
              <a:gd name="connsiteX26" fmla="*/ 2239019 w 3721757"/>
              <a:gd name="connsiteY26" fmla="*/ 1750687 h 6505980"/>
              <a:gd name="connsiteX27" fmla="*/ 2166716 w 3721757"/>
              <a:gd name="connsiteY27" fmla="*/ 2028149 h 6505980"/>
              <a:gd name="connsiteX28" fmla="*/ 2138696 w 3721757"/>
              <a:gd name="connsiteY28" fmla="*/ 2191021 h 6505980"/>
              <a:gd name="connsiteX29" fmla="*/ 1708453 w 3721757"/>
              <a:gd name="connsiteY29" fmla="*/ 2932299 h 6505980"/>
              <a:gd name="connsiteX30" fmla="*/ 1722817 w 3721757"/>
              <a:gd name="connsiteY30" fmla="*/ 3822513 h 6505980"/>
              <a:gd name="connsiteX31" fmla="*/ 1536952 w 3721757"/>
              <a:gd name="connsiteY31" fmla="*/ 3772714 h 6505980"/>
              <a:gd name="connsiteX32" fmla="*/ 1541206 w 3721757"/>
              <a:gd name="connsiteY32" fmla="*/ 4042551 h 6505980"/>
              <a:gd name="connsiteX33" fmla="*/ 1736905 w 3721757"/>
              <a:gd name="connsiteY33" fmla="*/ 4202721 h 6505980"/>
              <a:gd name="connsiteX34" fmla="*/ 1910038 w 3721757"/>
              <a:gd name="connsiteY34" fmla="*/ 4375859 h 6505980"/>
              <a:gd name="connsiteX35" fmla="*/ 2049967 w 3721757"/>
              <a:gd name="connsiteY35" fmla="*/ 4551312 h 6505980"/>
              <a:gd name="connsiteX36" fmla="*/ 2161751 w 3721757"/>
              <a:gd name="connsiteY36" fmla="*/ 4736795 h 6505980"/>
              <a:gd name="connsiteX37" fmla="*/ 2245901 w 3721757"/>
              <a:gd name="connsiteY37" fmla="*/ 4927533 h 6505980"/>
              <a:gd name="connsiteX38" fmla="*/ 2299319 w 3721757"/>
              <a:gd name="connsiteY38" fmla="*/ 5113852 h 6505980"/>
              <a:gd name="connsiteX39" fmla="*/ 2323619 w 3721757"/>
              <a:gd name="connsiteY39" fmla="*/ 5302637 h 6505980"/>
              <a:gd name="connsiteX40" fmla="*/ 2316528 w 3721757"/>
              <a:gd name="connsiteY40" fmla="*/ 5487662 h 6505980"/>
              <a:gd name="connsiteX41" fmla="*/ 2281292 w 3721757"/>
              <a:gd name="connsiteY41" fmla="*/ 5660347 h 6505980"/>
              <a:gd name="connsiteX42" fmla="*/ 2254472 w 3721757"/>
              <a:gd name="connsiteY42" fmla="*/ 5669051 h 6505980"/>
              <a:gd name="connsiteX43" fmla="*/ 2243469 w 3721757"/>
              <a:gd name="connsiteY43" fmla="*/ 5622519 h 6505980"/>
              <a:gd name="connsiteX44" fmla="*/ 2276202 w 3721757"/>
              <a:gd name="connsiteY44" fmla="*/ 5518399 h 6505980"/>
              <a:gd name="connsiteX45" fmla="*/ 2277887 w 3721757"/>
              <a:gd name="connsiteY45" fmla="*/ 5401645 h 6505980"/>
              <a:gd name="connsiteX46" fmla="*/ 2265586 w 3721757"/>
              <a:gd name="connsiteY46" fmla="*/ 5272239 h 6505980"/>
              <a:gd name="connsiteX47" fmla="*/ 2226278 w 3721757"/>
              <a:gd name="connsiteY47" fmla="*/ 5142134 h 6505980"/>
              <a:gd name="connsiteX48" fmla="*/ 2167610 w 3721757"/>
              <a:gd name="connsiteY48" fmla="*/ 5005824 h 6505980"/>
              <a:gd name="connsiteX49" fmla="*/ 2094934 w 3721757"/>
              <a:gd name="connsiteY49" fmla="*/ 4873928 h 6505980"/>
              <a:gd name="connsiteX50" fmla="*/ 2004022 w 3721757"/>
              <a:gd name="connsiteY50" fmla="*/ 4747491 h 6505980"/>
              <a:gd name="connsiteX51" fmla="*/ 1897003 w 3721757"/>
              <a:gd name="connsiteY51" fmla="*/ 4628630 h 6505980"/>
              <a:gd name="connsiteX52" fmla="*/ 1786353 w 3721757"/>
              <a:gd name="connsiteY52" fmla="*/ 4521927 h 6505980"/>
              <a:gd name="connsiteX53" fmla="*/ 1718256 w 3721757"/>
              <a:gd name="connsiteY53" fmla="*/ 4469625 h 6505980"/>
              <a:gd name="connsiteX54" fmla="*/ 1664984 w 3721757"/>
              <a:gd name="connsiteY54" fmla="*/ 4416354 h 6505980"/>
              <a:gd name="connsiteX55" fmla="*/ 1610735 w 3721757"/>
              <a:gd name="connsiteY55" fmla="*/ 4377899 h 6505980"/>
              <a:gd name="connsiteX56" fmla="*/ 1556121 w 3721757"/>
              <a:gd name="connsiteY56" fmla="*/ 4343019 h 6505980"/>
              <a:gd name="connsiteX57" fmla="*/ 1496586 w 3721757"/>
              <a:gd name="connsiteY57" fmla="*/ 4326909 h 6505980"/>
              <a:gd name="connsiteX58" fmla="*/ 1424825 w 3721757"/>
              <a:gd name="connsiteY58" fmla="*/ 4611755 h 6505980"/>
              <a:gd name="connsiteX59" fmla="*/ 1341569 w 3721757"/>
              <a:gd name="connsiteY59" fmla="*/ 4877209 h 6505980"/>
              <a:gd name="connsiteX60" fmla="*/ 1246153 w 3721757"/>
              <a:gd name="connsiteY60" fmla="*/ 5146295 h 6505980"/>
              <a:gd name="connsiteX61" fmla="*/ 1133098 w 3721757"/>
              <a:gd name="connsiteY61" fmla="*/ 5409585 h 6505980"/>
              <a:gd name="connsiteX62" fmla="*/ 1002651 w 3721757"/>
              <a:gd name="connsiteY62" fmla="*/ 5687069 h 6505980"/>
              <a:gd name="connsiteX63" fmla="*/ 851621 w 3721757"/>
              <a:gd name="connsiteY63" fmla="*/ 5975542 h 6505980"/>
              <a:gd name="connsiteX64" fmla="*/ 819067 w 3721757"/>
              <a:gd name="connsiteY64" fmla="*/ 6021945 h 6505980"/>
              <a:gd name="connsiteX65" fmla="*/ 782039 w 3721757"/>
              <a:gd name="connsiteY65" fmla="*/ 6094137 h 6505980"/>
              <a:gd name="connsiteX66" fmla="*/ 732689 w 3721757"/>
              <a:gd name="connsiteY66" fmla="*/ 6165853 h 6505980"/>
              <a:gd name="connsiteX67" fmla="*/ 686953 w 3721757"/>
              <a:gd name="connsiteY67" fmla="*/ 6242495 h 6505980"/>
              <a:gd name="connsiteX68" fmla="*/ 633819 w 3721757"/>
              <a:gd name="connsiteY68" fmla="*/ 6322262 h 6505980"/>
              <a:gd name="connsiteX69" fmla="*/ 576894 w 3721757"/>
              <a:gd name="connsiteY69" fmla="*/ 6387714 h 6505980"/>
              <a:gd name="connsiteX70" fmla="*/ 520310 w 3721757"/>
              <a:gd name="connsiteY70" fmla="*/ 6444298 h 6505980"/>
              <a:gd name="connsiteX71" fmla="*/ 461122 w 3721757"/>
              <a:gd name="connsiteY71" fmla="*/ 6486433 h 6505980"/>
              <a:gd name="connsiteX72" fmla="*/ 409611 w 3721757"/>
              <a:gd name="connsiteY72" fmla="*/ 6505980 h 6505980"/>
              <a:gd name="connsiteX73" fmla="*/ 397795 w 3721757"/>
              <a:gd name="connsiteY73" fmla="*/ 6478382 h 6505980"/>
              <a:gd name="connsiteX74" fmla="*/ 580228 w 3721757"/>
              <a:gd name="connsiteY74" fmla="*/ 6260780 h 6505980"/>
              <a:gd name="connsiteX75" fmla="*/ 740291 w 3721757"/>
              <a:gd name="connsiteY75" fmla="*/ 6020812 h 6505980"/>
              <a:gd name="connsiteX76" fmla="*/ 876161 w 3721757"/>
              <a:gd name="connsiteY76" fmla="*/ 5764542 h 6505980"/>
              <a:gd name="connsiteX77" fmla="*/ 983460 w 3721757"/>
              <a:gd name="connsiteY77" fmla="*/ 5511282 h 6505980"/>
              <a:gd name="connsiteX78" fmla="*/ 1071980 w 3721757"/>
              <a:gd name="connsiteY78" fmla="*/ 5262934 h 6505980"/>
              <a:gd name="connsiteX79" fmla="*/ 1108340 w 3721757"/>
              <a:gd name="connsiteY79" fmla="*/ 5079541 h 6505980"/>
              <a:gd name="connsiteX80" fmla="*/ 1121344 w 3721757"/>
              <a:gd name="connsiteY80" fmla="*/ 5084649 h 6505980"/>
              <a:gd name="connsiteX81" fmla="*/ 1125291 w 3721757"/>
              <a:gd name="connsiteY81" fmla="*/ 5080701 h 6505980"/>
              <a:gd name="connsiteX82" fmla="*/ 1124442 w 3721757"/>
              <a:gd name="connsiteY82" fmla="*/ 5071961 h 6505980"/>
              <a:gd name="connsiteX83" fmla="*/ 1122157 w 3721757"/>
              <a:gd name="connsiteY83" fmla="*/ 5065724 h 6505980"/>
              <a:gd name="connsiteX84" fmla="*/ 1117049 w 3721757"/>
              <a:gd name="connsiteY84" fmla="*/ 5052716 h 6505980"/>
              <a:gd name="connsiteX85" fmla="*/ 1122811 w 3721757"/>
              <a:gd name="connsiteY85" fmla="*/ 5042696 h 6505980"/>
              <a:gd name="connsiteX86" fmla="*/ 1122495 w 3721757"/>
              <a:gd name="connsiteY86" fmla="*/ 5034485 h 6505980"/>
              <a:gd name="connsiteX87" fmla="*/ 1124158 w 3721757"/>
              <a:gd name="connsiteY87" fmla="*/ 5024300 h 6505980"/>
              <a:gd name="connsiteX88" fmla="*/ 1120205 w 3721757"/>
              <a:gd name="connsiteY88" fmla="*/ 5028252 h 6505980"/>
              <a:gd name="connsiteX89" fmla="*/ 1122495 w 3721757"/>
              <a:gd name="connsiteY89" fmla="*/ 5034485 h 6505980"/>
              <a:gd name="connsiteX90" fmla="*/ 1108340 w 3721757"/>
              <a:gd name="connsiteY90" fmla="*/ 5079541 h 6505980"/>
              <a:gd name="connsiteX91" fmla="*/ 1019535 w 3721757"/>
              <a:gd name="connsiteY91" fmla="*/ 5061794 h 6505980"/>
              <a:gd name="connsiteX92" fmla="*/ 907867 w 3721757"/>
              <a:gd name="connsiteY92" fmla="*/ 5071187 h 6505980"/>
              <a:gd name="connsiteX93" fmla="*/ 788983 w 3721757"/>
              <a:gd name="connsiteY93" fmla="*/ 5093104 h 6505980"/>
              <a:gd name="connsiteX94" fmla="*/ 658043 w 3721757"/>
              <a:gd name="connsiteY94" fmla="*/ 5134555 h 6505980"/>
              <a:gd name="connsiteX95" fmla="*/ 522026 w 3721757"/>
              <a:gd name="connsiteY95" fmla="*/ 5190653 h 6505980"/>
              <a:gd name="connsiteX96" fmla="*/ 384200 w 3721757"/>
              <a:gd name="connsiteY96" fmla="*/ 5252843 h 6505980"/>
              <a:gd name="connsiteX97" fmla="*/ 249344 w 3721757"/>
              <a:gd name="connsiteY97" fmla="*/ 5325897 h 6505980"/>
              <a:gd name="connsiteX98" fmla="*/ 120569 w 3721757"/>
              <a:gd name="connsiteY98" fmla="*/ 5397133 h 6505980"/>
              <a:gd name="connsiteX99" fmla="*/ 0 w 3721757"/>
              <a:gd name="connsiteY99" fmla="*/ 5468693 h 6505980"/>
              <a:gd name="connsiteX100" fmla="*/ 124698 w 3721757"/>
              <a:gd name="connsiteY100" fmla="*/ 5335477 h 6505980"/>
              <a:gd name="connsiteX101" fmla="*/ 246734 w 3721757"/>
              <a:gd name="connsiteY101" fmla="*/ 5221959 h 6505980"/>
              <a:gd name="connsiteX102" fmla="*/ 376856 w 3721757"/>
              <a:gd name="connsiteY102" fmla="*/ 5132327 h 6505980"/>
              <a:gd name="connsiteX103" fmla="*/ 515500 w 3721757"/>
              <a:gd name="connsiteY103" fmla="*/ 5051213 h 6505980"/>
              <a:gd name="connsiteX104" fmla="*/ 659408 w 3721757"/>
              <a:gd name="connsiteY104" fmla="*/ 4987219 h 6505980"/>
              <a:gd name="connsiteX105" fmla="*/ 820898 w 3721757"/>
              <a:gd name="connsiteY105" fmla="*/ 4940794 h 6505980"/>
              <a:gd name="connsiteX106" fmla="*/ 1181074 w 3721757"/>
              <a:gd name="connsiteY106" fmla="*/ 4846988 h 6505980"/>
              <a:gd name="connsiteX107" fmla="*/ 1226539 w 3721757"/>
              <a:gd name="connsiteY107" fmla="*/ 4526635 h 6505980"/>
              <a:gd name="connsiteX108" fmla="*/ 1248314 w 3721757"/>
              <a:gd name="connsiteY108" fmla="*/ 4207589 h 6505980"/>
              <a:gd name="connsiteX109" fmla="*/ 1246367 w 3721757"/>
              <a:gd name="connsiteY109" fmla="*/ 3884569 h 6505980"/>
              <a:gd name="connsiteX110" fmla="*/ 1230789 w 3721757"/>
              <a:gd name="connsiteY110" fmla="*/ 3690675 h 6505980"/>
              <a:gd name="connsiteX111" fmla="*/ 1162613 w 3721757"/>
              <a:gd name="connsiteY111" fmla="*/ 3672408 h 6505980"/>
              <a:gd name="connsiteX112" fmla="*/ 1267627 w 3721757"/>
              <a:gd name="connsiteY112" fmla="*/ 3672408 h 6505980"/>
              <a:gd name="connsiteX113" fmla="*/ 1267627 w 3721757"/>
              <a:gd name="connsiteY113" fmla="*/ 2636174 h 6505980"/>
              <a:gd name="connsiteX114" fmla="*/ 1457972 w 3721757"/>
              <a:gd name="connsiteY114" fmla="*/ 2766635 h 6505980"/>
              <a:gd name="connsiteX115" fmla="*/ 1914541 w 3721757"/>
              <a:gd name="connsiteY115" fmla="*/ 1815401 h 6505980"/>
              <a:gd name="connsiteX116" fmla="*/ 1759871 w 3721757"/>
              <a:gd name="connsiteY116" fmla="*/ 1626771 h 6505980"/>
              <a:gd name="connsiteX117" fmla="*/ 1630255 w 3721757"/>
              <a:gd name="connsiteY117" fmla="*/ 1432944 h 6505980"/>
              <a:gd name="connsiteX118" fmla="*/ 1533657 w 3721757"/>
              <a:gd name="connsiteY118" fmla="*/ 1245834 h 6505980"/>
              <a:gd name="connsiteX119" fmla="*/ 1466898 w 3721757"/>
              <a:gd name="connsiteY119" fmla="*/ 1057506 h 6505980"/>
              <a:gd name="connsiteX120" fmla="*/ 1428386 w 3721757"/>
              <a:gd name="connsiteY120" fmla="*/ 871911 h 6505980"/>
              <a:gd name="connsiteX121" fmla="*/ 1418926 w 3721757"/>
              <a:gd name="connsiteY121" fmla="*/ 698165 h 6505980"/>
              <a:gd name="connsiteX122" fmla="*/ 1438518 w 3721757"/>
              <a:gd name="connsiteY122" fmla="*/ 529931 h 6505980"/>
              <a:gd name="connsiteX123" fmla="*/ 1487966 w 3721757"/>
              <a:gd name="connsiteY123" fmla="*/ 373157 h 6505980"/>
              <a:gd name="connsiteX124" fmla="*/ 1562109 w 3721757"/>
              <a:gd name="connsiteY124" fmla="*/ 234344 h 6505980"/>
              <a:gd name="connsiteX125" fmla="*/ 1590347 w 3721757"/>
              <a:gd name="connsiteY125" fmla="*/ 233909 h 6505980"/>
              <a:gd name="connsiteX126" fmla="*/ 1590423 w 3721757"/>
              <a:gd name="connsiteY126" fmla="*/ 276688 h 6505980"/>
              <a:gd name="connsiteX127" fmla="*/ 1534480 w 3721757"/>
              <a:gd name="connsiteY127" fmla="*/ 357380 h 6505980"/>
              <a:gd name="connsiteX128" fmla="*/ 1506010 w 3721757"/>
              <a:gd name="connsiteY128" fmla="*/ 457037 h 6505980"/>
              <a:gd name="connsiteX129" fmla="*/ 1488317 w 3721757"/>
              <a:gd name="connsiteY129" fmla="*/ 571212 h 6505980"/>
              <a:gd name="connsiteX130" fmla="*/ 1496884 w 3721757"/>
              <a:gd name="connsiteY130" fmla="*/ 693061 h 6505980"/>
              <a:gd name="connsiteX131" fmla="*/ 1522975 w 3721757"/>
              <a:gd name="connsiteY131" fmla="*/ 825308 h 6505980"/>
              <a:gd name="connsiteX132" fmla="*/ 1563776 w 3721757"/>
              <a:gd name="connsiteY132" fmla="*/ 957444 h 6505980"/>
              <a:gd name="connsiteX133" fmla="*/ 1623676 w 3721757"/>
              <a:gd name="connsiteY133" fmla="*/ 1089683 h 6505980"/>
              <a:gd name="connsiteX134" fmla="*/ 1701073 w 3721757"/>
              <a:gd name="connsiteY134" fmla="*/ 1219640 h 6505980"/>
              <a:gd name="connsiteX135" fmla="*/ 1784824 w 3721757"/>
              <a:gd name="connsiteY135" fmla="*/ 1340138 h 6505980"/>
              <a:gd name="connsiteX136" fmla="*/ 1839433 w 3721757"/>
              <a:gd name="connsiteY136" fmla="*/ 1402829 h 6505980"/>
              <a:gd name="connsiteX137" fmla="*/ 1879314 w 3721757"/>
              <a:gd name="connsiteY137" fmla="*/ 1462471 h 6505980"/>
              <a:gd name="connsiteX138" fmla="*/ 1923557 w 3721757"/>
              <a:gd name="connsiteY138" fmla="*/ 1509661 h 6505980"/>
              <a:gd name="connsiteX139" fmla="*/ 1968977 w 3721757"/>
              <a:gd name="connsiteY139" fmla="*/ 1553881 h 6505980"/>
              <a:gd name="connsiteX140" fmla="*/ 2023524 w 3721757"/>
              <a:gd name="connsiteY140" fmla="*/ 1583302 h 6505980"/>
              <a:gd name="connsiteX141" fmla="*/ 2159168 w 3721757"/>
              <a:gd name="connsiteY141" fmla="*/ 1357898 h 6505980"/>
              <a:gd name="connsiteX142" fmla="*/ 2301613 w 3721757"/>
              <a:gd name="connsiteY142" fmla="*/ 1152134 h 6505980"/>
              <a:gd name="connsiteX143" fmla="*/ 2456786 w 3721757"/>
              <a:gd name="connsiteY143" fmla="*/ 946442 h 6505980"/>
              <a:gd name="connsiteX144" fmla="*/ 2627883 w 3721757"/>
              <a:gd name="connsiteY144" fmla="*/ 750343 h 6505980"/>
              <a:gd name="connsiteX145" fmla="*/ 2819251 w 3721757"/>
              <a:gd name="connsiteY145" fmla="*/ 546637 h 6505980"/>
              <a:gd name="connsiteX146" fmla="*/ 3033293 w 3721757"/>
              <a:gd name="connsiteY146" fmla="*/ 338904 h 6505980"/>
              <a:gd name="connsiteX147" fmla="*/ 3075801 w 3721757"/>
              <a:gd name="connsiteY147" fmla="*/ 307656 h 6505980"/>
              <a:gd name="connsiteX148" fmla="*/ 3128615 w 3721757"/>
              <a:gd name="connsiteY148" fmla="*/ 255470 h 6505980"/>
              <a:gd name="connsiteX149" fmla="*/ 3193373 w 3721757"/>
              <a:gd name="connsiteY149" fmla="*/ 206920 h 6505980"/>
              <a:gd name="connsiteX150" fmla="*/ 3255727 w 3721757"/>
              <a:gd name="connsiteY150" fmla="*/ 153199 h 6505980"/>
              <a:gd name="connsiteX151" fmla="*/ 3326038 w 3721757"/>
              <a:gd name="connsiteY151" fmla="*/ 98736 h 6505980"/>
              <a:gd name="connsiteX152" fmla="*/ 3396772 w 3721757"/>
              <a:gd name="connsiteY152" fmla="*/ 57544 h 6505980"/>
              <a:gd name="connsiteX153" fmla="*/ 3465132 w 3721757"/>
              <a:gd name="connsiteY153" fmla="*/ 23864 h 6505980"/>
              <a:gd name="connsiteX154" fmla="*/ 3532718 w 3721757"/>
              <a:gd name="connsiteY154" fmla="*/ 3259 h 6505980"/>
              <a:gd name="connsiteX155" fmla="*/ 3587603 w 3721757"/>
              <a:gd name="connsiteY155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552081 w 3592824"/>
              <a:gd name="connsiteY14" fmla="*/ 1074723 h 6505980"/>
              <a:gd name="connsiteX15" fmla="*/ 2548116 w 3592824"/>
              <a:gd name="connsiteY15" fmla="*/ 1083019 h 6505980"/>
              <a:gd name="connsiteX16" fmla="*/ 2552886 w 3592824"/>
              <a:gd name="connsiteY16" fmla="*/ 1080667 h 6505980"/>
              <a:gd name="connsiteX17" fmla="*/ 2552081 w 3592824"/>
              <a:gd name="connsiteY17" fmla="*/ 1074723 h 6505980"/>
              <a:gd name="connsiteX18" fmla="*/ 2576278 w 3592824"/>
              <a:gd name="connsiteY18" fmla="*/ 1039803 h 6505980"/>
              <a:gd name="connsiteX19" fmla="*/ 2659086 w 3592824"/>
              <a:gd name="connsiteY19" fmla="*/ 1078297 h 6505980"/>
              <a:gd name="connsiteX20" fmla="*/ 2559721 w 3592824"/>
              <a:gd name="connsiteY20" fmla="*/ 1224163 h 6505980"/>
              <a:gd name="connsiteX21" fmla="*/ 2451696 w 3592824"/>
              <a:gd name="connsiteY21" fmla="*/ 1220120 h 6505980"/>
              <a:gd name="connsiteX22" fmla="*/ 2333617 w 3592824"/>
              <a:gd name="connsiteY22" fmla="*/ 1482858 h 6505980"/>
              <a:gd name="connsiteX23" fmla="*/ 2239019 w 3592824"/>
              <a:gd name="connsiteY23" fmla="*/ 1750687 h 6505980"/>
              <a:gd name="connsiteX24" fmla="*/ 2166716 w 3592824"/>
              <a:gd name="connsiteY24" fmla="*/ 2028149 h 6505980"/>
              <a:gd name="connsiteX25" fmla="*/ 2138696 w 3592824"/>
              <a:gd name="connsiteY25" fmla="*/ 2191021 h 6505980"/>
              <a:gd name="connsiteX26" fmla="*/ 1708453 w 3592824"/>
              <a:gd name="connsiteY26" fmla="*/ 2932299 h 6505980"/>
              <a:gd name="connsiteX27" fmla="*/ 1722817 w 3592824"/>
              <a:gd name="connsiteY27" fmla="*/ 3822513 h 6505980"/>
              <a:gd name="connsiteX28" fmla="*/ 1536952 w 3592824"/>
              <a:gd name="connsiteY28" fmla="*/ 3772714 h 6505980"/>
              <a:gd name="connsiteX29" fmla="*/ 1541206 w 3592824"/>
              <a:gd name="connsiteY29" fmla="*/ 4042551 h 6505980"/>
              <a:gd name="connsiteX30" fmla="*/ 1736905 w 3592824"/>
              <a:gd name="connsiteY30" fmla="*/ 4202721 h 6505980"/>
              <a:gd name="connsiteX31" fmla="*/ 1910038 w 3592824"/>
              <a:gd name="connsiteY31" fmla="*/ 4375859 h 6505980"/>
              <a:gd name="connsiteX32" fmla="*/ 2049967 w 3592824"/>
              <a:gd name="connsiteY32" fmla="*/ 4551312 h 6505980"/>
              <a:gd name="connsiteX33" fmla="*/ 2161751 w 3592824"/>
              <a:gd name="connsiteY33" fmla="*/ 4736795 h 6505980"/>
              <a:gd name="connsiteX34" fmla="*/ 2245901 w 3592824"/>
              <a:gd name="connsiteY34" fmla="*/ 4927533 h 6505980"/>
              <a:gd name="connsiteX35" fmla="*/ 2299319 w 3592824"/>
              <a:gd name="connsiteY35" fmla="*/ 5113852 h 6505980"/>
              <a:gd name="connsiteX36" fmla="*/ 2323619 w 3592824"/>
              <a:gd name="connsiteY36" fmla="*/ 5302637 h 6505980"/>
              <a:gd name="connsiteX37" fmla="*/ 2316528 w 3592824"/>
              <a:gd name="connsiteY37" fmla="*/ 5487662 h 6505980"/>
              <a:gd name="connsiteX38" fmla="*/ 2281292 w 3592824"/>
              <a:gd name="connsiteY38" fmla="*/ 5660347 h 6505980"/>
              <a:gd name="connsiteX39" fmla="*/ 2254472 w 3592824"/>
              <a:gd name="connsiteY39" fmla="*/ 5669051 h 6505980"/>
              <a:gd name="connsiteX40" fmla="*/ 2243469 w 3592824"/>
              <a:gd name="connsiteY40" fmla="*/ 5622519 h 6505980"/>
              <a:gd name="connsiteX41" fmla="*/ 2276202 w 3592824"/>
              <a:gd name="connsiteY41" fmla="*/ 5518399 h 6505980"/>
              <a:gd name="connsiteX42" fmla="*/ 2277887 w 3592824"/>
              <a:gd name="connsiteY42" fmla="*/ 5401645 h 6505980"/>
              <a:gd name="connsiteX43" fmla="*/ 2265586 w 3592824"/>
              <a:gd name="connsiteY43" fmla="*/ 5272239 h 6505980"/>
              <a:gd name="connsiteX44" fmla="*/ 2226278 w 3592824"/>
              <a:gd name="connsiteY44" fmla="*/ 5142134 h 6505980"/>
              <a:gd name="connsiteX45" fmla="*/ 2167610 w 3592824"/>
              <a:gd name="connsiteY45" fmla="*/ 5005824 h 6505980"/>
              <a:gd name="connsiteX46" fmla="*/ 2094934 w 3592824"/>
              <a:gd name="connsiteY46" fmla="*/ 4873928 h 6505980"/>
              <a:gd name="connsiteX47" fmla="*/ 2004022 w 3592824"/>
              <a:gd name="connsiteY47" fmla="*/ 4747491 h 6505980"/>
              <a:gd name="connsiteX48" fmla="*/ 1897003 w 3592824"/>
              <a:gd name="connsiteY48" fmla="*/ 4628630 h 6505980"/>
              <a:gd name="connsiteX49" fmla="*/ 1786353 w 3592824"/>
              <a:gd name="connsiteY49" fmla="*/ 4521927 h 6505980"/>
              <a:gd name="connsiteX50" fmla="*/ 1718256 w 3592824"/>
              <a:gd name="connsiteY50" fmla="*/ 4469625 h 6505980"/>
              <a:gd name="connsiteX51" fmla="*/ 1664984 w 3592824"/>
              <a:gd name="connsiteY51" fmla="*/ 4416354 h 6505980"/>
              <a:gd name="connsiteX52" fmla="*/ 1610735 w 3592824"/>
              <a:gd name="connsiteY52" fmla="*/ 4377899 h 6505980"/>
              <a:gd name="connsiteX53" fmla="*/ 1556121 w 3592824"/>
              <a:gd name="connsiteY53" fmla="*/ 4343019 h 6505980"/>
              <a:gd name="connsiteX54" fmla="*/ 1496586 w 3592824"/>
              <a:gd name="connsiteY54" fmla="*/ 4326909 h 6505980"/>
              <a:gd name="connsiteX55" fmla="*/ 1424825 w 3592824"/>
              <a:gd name="connsiteY55" fmla="*/ 4611755 h 6505980"/>
              <a:gd name="connsiteX56" fmla="*/ 1341569 w 3592824"/>
              <a:gd name="connsiteY56" fmla="*/ 4877209 h 6505980"/>
              <a:gd name="connsiteX57" fmla="*/ 1246153 w 3592824"/>
              <a:gd name="connsiteY57" fmla="*/ 5146295 h 6505980"/>
              <a:gd name="connsiteX58" fmla="*/ 1133098 w 3592824"/>
              <a:gd name="connsiteY58" fmla="*/ 5409585 h 6505980"/>
              <a:gd name="connsiteX59" fmla="*/ 1002651 w 3592824"/>
              <a:gd name="connsiteY59" fmla="*/ 5687069 h 6505980"/>
              <a:gd name="connsiteX60" fmla="*/ 851621 w 3592824"/>
              <a:gd name="connsiteY60" fmla="*/ 5975542 h 6505980"/>
              <a:gd name="connsiteX61" fmla="*/ 819067 w 3592824"/>
              <a:gd name="connsiteY61" fmla="*/ 6021945 h 6505980"/>
              <a:gd name="connsiteX62" fmla="*/ 782039 w 3592824"/>
              <a:gd name="connsiteY62" fmla="*/ 6094137 h 6505980"/>
              <a:gd name="connsiteX63" fmla="*/ 732689 w 3592824"/>
              <a:gd name="connsiteY63" fmla="*/ 6165853 h 6505980"/>
              <a:gd name="connsiteX64" fmla="*/ 686953 w 3592824"/>
              <a:gd name="connsiteY64" fmla="*/ 6242495 h 6505980"/>
              <a:gd name="connsiteX65" fmla="*/ 633819 w 3592824"/>
              <a:gd name="connsiteY65" fmla="*/ 6322262 h 6505980"/>
              <a:gd name="connsiteX66" fmla="*/ 576894 w 3592824"/>
              <a:gd name="connsiteY66" fmla="*/ 6387714 h 6505980"/>
              <a:gd name="connsiteX67" fmla="*/ 520310 w 3592824"/>
              <a:gd name="connsiteY67" fmla="*/ 6444298 h 6505980"/>
              <a:gd name="connsiteX68" fmla="*/ 461122 w 3592824"/>
              <a:gd name="connsiteY68" fmla="*/ 6486433 h 6505980"/>
              <a:gd name="connsiteX69" fmla="*/ 409611 w 3592824"/>
              <a:gd name="connsiteY69" fmla="*/ 6505980 h 6505980"/>
              <a:gd name="connsiteX70" fmla="*/ 397795 w 3592824"/>
              <a:gd name="connsiteY70" fmla="*/ 6478382 h 6505980"/>
              <a:gd name="connsiteX71" fmla="*/ 580228 w 3592824"/>
              <a:gd name="connsiteY71" fmla="*/ 6260780 h 6505980"/>
              <a:gd name="connsiteX72" fmla="*/ 740291 w 3592824"/>
              <a:gd name="connsiteY72" fmla="*/ 6020812 h 6505980"/>
              <a:gd name="connsiteX73" fmla="*/ 876161 w 3592824"/>
              <a:gd name="connsiteY73" fmla="*/ 5764542 h 6505980"/>
              <a:gd name="connsiteX74" fmla="*/ 983460 w 3592824"/>
              <a:gd name="connsiteY74" fmla="*/ 5511282 h 6505980"/>
              <a:gd name="connsiteX75" fmla="*/ 1071980 w 3592824"/>
              <a:gd name="connsiteY75" fmla="*/ 5262934 h 6505980"/>
              <a:gd name="connsiteX76" fmla="*/ 1108340 w 3592824"/>
              <a:gd name="connsiteY76" fmla="*/ 5079541 h 6505980"/>
              <a:gd name="connsiteX77" fmla="*/ 1121344 w 3592824"/>
              <a:gd name="connsiteY77" fmla="*/ 5084649 h 6505980"/>
              <a:gd name="connsiteX78" fmla="*/ 1125291 w 3592824"/>
              <a:gd name="connsiteY78" fmla="*/ 5080701 h 6505980"/>
              <a:gd name="connsiteX79" fmla="*/ 1124442 w 3592824"/>
              <a:gd name="connsiteY79" fmla="*/ 5071961 h 6505980"/>
              <a:gd name="connsiteX80" fmla="*/ 1122157 w 3592824"/>
              <a:gd name="connsiteY80" fmla="*/ 5065724 h 6505980"/>
              <a:gd name="connsiteX81" fmla="*/ 1117049 w 3592824"/>
              <a:gd name="connsiteY81" fmla="*/ 5052716 h 6505980"/>
              <a:gd name="connsiteX82" fmla="*/ 1122811 w 3592824"/>
              <a:gd name="connsiteY82" fmla="*/ 5042696 h 6505980"/>
              <a:gd name="connsiteX83" fmla="*/ 1122495 w 3592824"/>
              <a:gd name="connsiteY83" fmla="*/ 5034485 h 6505980"/>
              <a:gd name="connsiteX84" fmla="*/ 1124158 w 3592824"/>
              <a:gd name="connsiteY84" fmla="*/ 5024300 h 6505980"/>
              <a:gd name="connsiteX85" fmla="*/ 1120205 w 3592824"/>
              <a:gd name="connsiteY85" fmla="*/ 5028252 h 6505980"/>
              <a:gd name="connsiteX86" fmla="*/ 1122495 w 3592824"/>
              <a:gd name="connsiteY86" fmla="*/ 5034485 h 6505980"/>
              <a:gd name="connsiteX87" fmla="*/ 1108340 w 3592824"/>
              <a:gd name="connsiteY87" fmla="*/ 5079541 h 6505980"/>
              <a:gd name="connsiteX88" fmla="*/ 1019535 w 3592824"/>
              <a:gd name="connsiteY88" fmla="*/ 5061794 h 6505980"/>
              <a:gd name="connsiteX89" fmla="*/ 907867 w 3592824"/>
              <a:gd name="connsiteY89" fmla="*/ 5071187 h 6505980"/>
              <a:gd name="connsiteX90" fmla="*/ 788983 w 3592824"/>
              <a:gd name="connsiteY90" fmla="*/ 5093104 h 6505980"/>
              <a:gd name="connsiteX91" fmla="*/ 658043 w 3592824"/>
              <a:gd name="connsiteY91" fmla="*/ 5134555 h 6505980"/>
              <a:gd name="connsiteX92" fmla="*/ 522026 w 3592824"/>
              <a:gd name="connsiteY92" fmla="*/ 5190653 h 6505980"/>
              <a:gd name="connsiteX93" fmla="*/ 384200 w 3592824"/>
              <a:gd name="connsiteY93" fmla="*/ 5252843 h 6505980"/>
              <a:gd name="connsiteX94" fmla="*/ 249344 w 3592824"/>
              <a:gd name="connsiteY94" fmla="*/ 5325897 h 6505980"/>
              <a:gd name="connsiteX95" fmla="*/ 120569 w 3592824"/>
              <a:gd name="connsiteY95" fmla="*/ 5397133 h 6505980"/>
              <a:gd name="connsiteX96" fmla="*/ 0 w 3592824"/>
              <a:gd name="connsiteY96" fmla="*/ 5468693 h 6505980"/>
              <a:gd name="connsiteX97" fmla="*/ 124698 w 3592824"/>
              <a:gd name="connsiteY97" fmla="*/ 5335477 h 6505980"/>
              <a:gd name="connsiteX98" fmla="*/ 246734 w 3592824"/>
              <a:gd name="connsiteY98" fmla="*/ 5221959 h 6505980"/>
              <a:gd name="connsiteX99" fmla="*/ 376856 w 3592824"/>
              <a:gd name="connsiteY99" fmla="*/ 5132327 h 6505980"/>
              <a:gd name="connsiteX100" fmla="*/ 515500 w 3592824"/>
              <a:gd name="connsiteY100" fmla="*/ 5051213 h 6505980"/>
              <a:gd name="connsiteX101" fmla="*/ 659408 w 3592824"/>
              <a:gd name="connsiteY101" fmla="*/ 4987219 h 6505980"/>
              <a:gd name="connsiteX102" fmla="*/ 820898 w 3592824"/>
              <a:gd name="connsiteY102" fmla="*/ 4940794 h 6505980"/>
              <a:gd name="connsiteX103" fmla="*/ 1181074 w 3592824"/>
              <a:gd name="connsiteY103" fmla="*/ 4846988 h 6505980"/>
              <a:gd name="connsiteX104" fmla="*/ 1226539 w 3592824"/>
              <a:gd name="connsiteY104" fmla="*/ 4526635 h 6505980"/>
              <a:gd name="connsiteX105" fmla="*/ 1248314 w 3592824"/>
              <a:gd name="connsiteY105" fmla="*/ 4207589 h 6505980"/>
              <a:gd name="connsiteX106" fmla="*/ 1246367 w 3592824"/>
              <a:gd name="connsiteY106" fmla="*/ 3884569 h 6505980"/>
              <a:gd name="connsiteX107" fmla="*/ 1230789 w 3592824"/>
              <a:gd name="connsiteY107" fmla="*/ 3690675 h 6505980"/>
              <a:gd name="connsiteX108" fmla="*/ 1162613 w 3592824"/>
              <a:gd name="connsiteY108" fmla="*/ 3672408 h 6505980"/>
              <a:gd name="connsiteX109" fmla="*/ 1267627 w 3592824"/>
              <a:gd name="connsiteY109" fmla="*/ 3672408 h 6505980"/>
              <a:gd name="connsiteX110" fmla="*/ 1267627 w 3592824"/>
              <a:gd name="connsiteY110" fmla="*/ 2636174 h 6505980"/>
              <a:gd name="connsiteX111" fmla="*/ 1457972 w 3592824"/>
              <a:gd name="connsiteY111" fmla="*/ 2766635 h 6505980"/>
              <a:gd name="connsiteX112" fmla="*/ 1914541 w 3592824"/>
              <a:gd name="connsiteY112" fmla="*/ 1815401 h 6505980"/>
              <a:gd name="connsiteX113" fmla="*/ 1759871 w 3592824"/>
              <a:gd name="connsiteY113" fmla="*/ 1626771 h 6505980"/>
              <a:gd name="connsiteX114" fmla="*/ 1630255 w 3592824"/>
              <a:gd name="connsiteY114" fmla="*/ 1432944 h 6505980"/>
              <a:gd name="connsiteX115" fmla="*/ 1533657 w 3592824"/>
              <a:gd name="connsiteY115" fmla="*/ 1245834 h 6505980"/>
              <a:gd name="connsiteX116" fmla="*/ 1466898 w 3592824"/>
              <a:gd name="connsiteY116" fmla="*/ 1057506 h 6505980"/>
              <a:gd name="connsiteX117" fmla="*/ 1428386 w 3592824"/>
              <a:gd name="connsiteY117" fmla="*/ 871911 h 6505980"/>
              <a:gd name="connsiteX118" fmla="*/ 1418926 w 3592824"/>
              <a:gd name="connsiteY118" fmla="*/ 698165 h 6505980"/>
              <a:gd name="connsiteX119" fmla="*/ 1438518 w 3592824"/>
              <a:gd name="connsiteY119" fmla="*/ 529931 h 6505980"/>
              <a:gd name="connsiteX120" fmla="*/ 1487966 w 3592824"/>
              <a:gd name="connsiteY120" fmla="*/ 373157 h 6505980"/>
              <a:gd name="connsiteX121" fmla="*/ 1562109 w 3592824"/>
              <a:gd name="connsiteY121" fmla="*/ 234344 h 6505980"/>
              <a:gd name="connsiteX122" fmla="*/ 1590347 w 3592824"/>
              <a:gd name="connsiteY122" fmla="*/ 233909 h 6505980"/>
              <a:gd name="connsiteX123" fmla="*/ 1590423 w 3592824"/>
              <a:gd name="connsiteY123" fmla="*/ 276688 h 6505980"/>
              <a:gd name="connsiteX124" fmla="*/ 1534480 w 3592824"/>
              <a:gd name="connsiteY124" fmla="*/ 357380 h 6505980"/>
              <a:gd name="connsiteX125" fmla="*/ 1506010 w 3592824"/>
              <a:gd name="connsiteY125" fmla="*/ 457037 h 6505980"/>
              <a:gd name="connsiteX126" fmla="*/ 1488317 w 3592824"/>
              <a:gd name="connsiteY126" fmla="*/ 571212 h 6505980"/>
              <a:gd name="connsiteX127" fmla="*/ 1496884 w 3592824"/>
              <a:gd name="connsiteY127" fmla="*/ 693061 h 6505980"/>
              <a:gd name="connsiteX128" fmla="*/ 1522975 w 3592824"/>
              <a:gd name="connsiteY128" fmla="*/ 825308 h 6505980"/>
              <a:gd name="connsiteX129" fmla="*/ 1563776 w 3592824"/>
              <a:gd name="connsiteY129" fmla="*/ 957444 h 6505980"/>
              <a:gd name="connsiteX130" fmla="*/ 1623676 w 3592824"/>
              <a:gd name="connsiteY130" fmla="*/ 1089683 h 6505980"/>
              <a:gd name="connsiteX131" fmla="*/ 1701073 w 3592824"/>
              <a:gd name="connsiteY131" fmla="*/ 1219640 h 6505980"/>
              <a:gd name="connsiteX132" fmla="*/ 1784824 w 3592824"/>
              <a:gd name="connsiteY132" fmla="*/ 1340138 h 6505980"/>
              <a:gd name="connsiteX133" fmla="*/ 1839433 w 3592824"/>
              <a:gd name="connsiteY133" fmla="*/ 1402829 h 6505980"/>
              <a:gd name="connsiteX134" fmla="*/ 1879314 w 3592824"/>
              <a:gd name="connsiteY134" fmla="*/ 1462471 h 6505980"/>
              <a:gd name="connsiteX135" fmla="*/ 1923557 w 3592824"/>
              <a:gd name="connsiteY135" fmla="*/ 1509661 h 6505980"/>
              <a:gd name="connsiteX136" fmla="*/ 1968977 w 3592824"/>
              <a:gd name="connsiteY136" fmla="*/ 1553881 h 6505980"/>
              <a:gd name="connsiteX137" fmla="*/ 2023524 w 3592824"/>
              <a:gd name="connsiteY137" fmla="*/ 1583302 h 6505980"/>
              <a:gd name="connsiteX138" fmla="*/ 2159168 w 3592824"/>
              <a:gd name="connsiteY138" fmla="*/ 1357898 h 6505980"/>
              <a:gd name="connsiteX139" fmla="*/ 2301613 w 3592824"/>
              <a:gd name="connsiteY139" fmla="*/ 1152134 h 6505980"/>
              <a:gd name="connsiteX140" fmla="*/ 2456786 w 3592824"/>
              <a:gd name="connsiteY140" fmla="*/ 946442 h 6505980"/>
              <a:gd name="connsiteX141" fmla="*/ 2627883 w 3592824"/>
              <a:gd name="connsiteY141" fmla="*/ 750343 h 6505980"/>
              <a:gd name="connsiteX142" fmla="*/ 2819251 w 3592824"/>
              <a:gd name="connsiteY142" fmla="*/ 546637 h 6505980"/>
              <a:gd name="connsiteX143" fmla="*/ 3033293 w 3592824"/>
              <a:gd name="connsiteY143" fmla="*/ 338904 h 6505980"/>
              <a:gd name="connsiteX144" fmla="*/ 3075801 w 3592824"/>
              <a:gd name="connsiteY144" fmla="*/ 307656 h 6505980"/>
              <a:gd name="connsiteX145" fmla="*/ 3128615 w 3592824"/>
              <a:gd name="connsiteY145" fmla="*/ 255470 h 6505980"/>
              <a:gd name="connsiteX146" fmla="*/ 3193373 w 3592824"/>
              <a:gd name="connsiteY146" fmla="*/ 206920 h 6505980"/>
              <a:gd name="connsiteX147" fmla="*/ 3255727 w 3592824"/>
              <a:gd name="connsiteY147" fmla="*/ 153199 h 6505980"/>
              <a:gd name="connsiteX148" fmla="*/ 3326038 w 3592824"/>
              <a:gd name="connsiteY148" fmla="*/ 98736 h 6505980"/>
              <a:gd name="connsiteX149" fmla="*/ 3396772 w 3592824"/>
              <a:gd name="connsiteY149" fmla="*/ 57544 h 6505980"/>
              <a:gd name="connsiteX150" fmla="*/ 3465132 w 3592824"/>
              <a:gd name="connsiteY150" fmla="*/ 23864 h 6505980"/>
              <a:gd name="connsiteX151" fmla="*/ 3532718 w 3592824"/>
              <a:gd name="connsiteY151" fmla="*/ 3259 h 6505980"/>
              <a:gd name="connsiteX152" fmla="*/ 3587603 w 3592824"/>
              <a:gd name="connsiteY152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552081 w 3592824"/>
              <a:gd name="connsiteY14" fmla="*/ 1074723 h 6505980"/>
              <a:gd name="connsiteX15" fmla="*/ 2548116 w 3592824"/>
              <a:gd name="connsiteY15" fmla="*/ 1083019 h 6505980"/>
              <a:gd name="connsiteX16" fmla="*/ 2552886 w 3592824"/>
              <a:gd name="connsiteY16" fmla="*/ 1080667 h 6505980"/>
              <a:gd name="connsiteX17" fmla="*/ 2552081 w 3592824"/>
              <a:gd name="connsiteY17" fmla="*/ 1074723 h 6505980"/>
              <a:gd name="connsiteX18" fmla="*/ 2576278 w 3592824"/>
              <a:gd name="connsiteY18" fmla="*/ 1039803 h 6505980"/>
              <a:gd name="connsiteX19" fmla="*/ 2559721 w 3592824"/>
              <a:gd name="connsiteY19" fmla="*/ 1224163 h 6505980"/>
              <a:gd name="connsiteX20" fmla="*/ 2451696 w 3592824"/>
              <a:gd name="connsiteY20" fmla="*/ 1220120 h 6505980"/>
              <a:gd name="connsiteX21" fmla="*/ 2333617 w 3592824"/>
              <a:gd name="connsiteY21" fmla="*/ 1482858 h 6505980"/>
              <a:gd name="connsiteX22" fmla="*/ 2239019 w 3592824"/>
              <a:gd name="connsiteY22" fmla="*/ 1750687 h 6505980"/>
              <a:gd name="connsiteX23" fmla="*/ 2166716 w 3592824"/>
              <a:gd name="connsiteY23" fmla="*/ 2028149 h 6505980"/>
              <a:gd name="connsiteX24" fmla="*/ 2138696 w 3592824"/>
              <a:gd name="connsiteY24" fmla="*/ 2191021 h 6505980"/>
              <a:gd name="connsiteX25" fmla="*/ 1708453 w 3592824"/>
              <a:gd name="connsiteY25" fmla="*/ 2932299 h 6505980"/>
              <a:gd name="connsiteX26" fmla="*/ 1722817 w 3592824"/>
              <a:gd name="connsiteY26" fmla="*/ 3822513 h 6505980"/>
              <a:gd name="connsiteX27" fmla="*/ 1536952 w 3592824"/>
              <a:gd name="connsiteY27" fmla="*/ 3772714 h 6505980"/>
              <a:gd name="connsiteX28" fmla="*/ 1541206 w 3592824"/>
              <a:gd name="connsiteY28" fmla="*/ 4042551 h 6505980"/>
              <a:gd name="connsiteX29" fmla="*/ 1736905 w 3592824"/>
              <a:gd name="connsiteY29" fmla="*/ 4202721 h 6505980"/>
              <a:gd name="connsiteX30" fmla="*/ 1910038 w 3592824"/>
              <a:gd name="connsiteY30" fmla="*/ 4375859 h 6505980"/>
              <a:gd name="connsiteX31" fmla="*/ 2049967 w 3592824"/>
              <a:gd name="connsiteY31" fmla="*/ 4551312 h 6505980"/>
              <a:gd name="connsiteX32" fmla="*/ 2161751 w 3592824"/>
              <a:gd name="connsiteY32" fmla="*/ 4736795 h 6505980"/>
              <a:gd name="connsiteX33" fmla="*/ 2245901 w 3592824"/>
              <a:gd name="connsiteY33" fmla="*/ 4927533 h 6505980"/>
              <a:gd name="connsiteX34" fmla="*/ 2299319 w 3592824"/>
              <a:gd name="connsiteY34" fmla="*/ 5113852 h 6505980"/>
              <a:gd name="connsiteX35" fmla="*/ 2323619 w 3592824"/>
              <a:gd name="connsiteY35" fmla="*/ 5302637 h 6505980"/>
              <a:gd name="connsiteX36" fmla="*/ 2316528 w 3592824"/>
              <a:gd name="connsiteY36" fmla="*/ 5487662 h 6505980"/>
              <a:gd name="connsiteX37" fmla="*/ 2281292 w 3592824"/>
              <a:gd name="connsiteY37" fmla="*/ 5660347 h 6505980"/>
              <a:gd name="connsiteX38" fmla="*/ 2254472 w 3592824"/>
              <a:gd name="connsiteY38" fmla="*/ 5669051 h 6505980"/>
              <a:gd name="connsiteX39" fmla="*/ 2243469 w 3592824"/>
              <a:gd name="connsiteY39" fmla="*/ 5622519 h 6505980"/>
              <a:gd name="connsiteX40" fmla="*/ 2276202 w 3592824"/>
              <a:gd name="connsiteY40" fmla="*/ 5518399 h 6505980"/>
              <a:gd name="connsiteX41" fmla="*/ 2277887 w 3592824"/>
              <a:gd name="connsiteY41" fmla="*/ 5401645 h 6505980"/>
              <a:gd name="connsiteX42" fmla="*/ 2265586 w 3592824"/>
              <a:gd name="connsiteY42" fmla="*/ 5272239 h 6505980"/>
              <a:gd name="connsiteX43" fmla="*/ 2226278 w 3592824"/>
              <a:gd name="connsiteY43" fmla="*/ 5142134 h 6505980"/>
              <a:gd name="connsiteX44" fmla="*/ 2167610 w 3592824"/>
              <a:gd name="connsiteY44" fmla="*/ 5005824 h 6505980"/>
              <a:gd name="connsiteX45" fmla="*/ 2094934 w 3592824"/>
              <a:gd name="connsiteY45" fmla="*/ 4873928 h 6505980"/>
              <a:gd name="connsiteX46" fmla="*/ 2004022 w 3592824"/>
              <a:gd name="connsiteY46" fmla="*/ 4747491 h 6505980"/>
              <a:gd name="connsiteX47" fmla="*/ 1897003 w 3592824"/>
              <a:gd name="connsiteY47" fmla="*/ 4628630 h 6505980"/>
              <a:gd name="connsiteX48" fmla="*/ 1786353 w 3592824"/>
              <a:gd name="connsiteY48" fmla="*/ 4521927 h 6505980"/>
              <a:gd name="connsiteX49" fmla="*/ 1718256 w 3592824"/>
              <a:gd name="connsiteY49" fmla="*/ 4469625 h 6505980"/>
              <a:gd name="connsiteX50" fmla="*/ 1664984 w 3592824"/>
              <a:gd name="connsiteY50" fmla="*/ 4416354 h 6505980"/>
              <a:gd name="connsiteX51" fmla="*/ 1610735 w 3592824"/>
              <a:gd name="connsiteY51" fmla="*/ 4377899 h 6505980"/>
              <a:gd name="connsiteX52" fmla="*/ 1556121 w 3592824"/>
              <a:gd name="connsiteY52" fmla="*/ 4343019 h 6505980"/>
              <a:gd name="connsiteX53" fmla="*/ 1496586 w 3592824"/>
              <a:gd name="connsiteY53" fmla="*/ 4326909 h 6505980"/>
              <a:gd name="connsiteX54" fmla="*/ 1424825 w 3592824"/>
              <a:gd name="connsiteY54" fmla="*/ 4611755 h 6505980"/>
              <a:gd name="connsiteX55" fmla="*/ 1341569 w 3592824"/>
              <a:gd name="connsiteY55" fmla="*/ 4877209 h 6505980"/>
              <a:gd name="connsiteX56" fmla="*/ 1246153 w 3592824"/>
              <a:gd name="connsiteY56" fmla="*/ 5146295 h 6505980"/>
              <a:gd name="connsiteX57" fmla="*/ 1133098 w 3592824"/>
              <a:gd name="connsiteY57" fmla="*/ 5409585 h 6505980"/>
              <a:gd name="connsiteX58" fmla="*/ 1002651 w 3592824"/>
              <a:gd name="connsiteY58" fmla="*/ 5687069 h 6505980"/>
              <a:gd name="connsiteX59" fmla="*/ 851621 w 3592824"/>
              <a:gd name="connsiteY59" fmla="*/ 5975542 h 6505980"/>
              <a:gd name="connsiteX60" fmla="*/ 819067 w 3592824"/>
              <a:gd name="connsiteY60" fmla="*/ 6021945 h 6505980"/>
              <a:gd name="connsiteX61" fmla="*/ 782039 w 3592824"/>
              <a:gd name="connsiteY61" fmla="*/ 6094137 h 6505980"/>
              <a:gd name="connsiteX62" fmla="*/ 732689 w 3592824"/>
              <a:gd name="connsiteY62" fmla="*/ 6165853 h 6505980"/>
              <a:gd name="connsiteX63" fmla="*/ 686953 w 3592824"/>
              <a:gd name="connsiteY63" fmla="*/ 6242495 h 6505980"/>
              <a:gd name="connsiteX64" fmla="*/ 633819 w 3592824"/>
              <a:gd name="connsiteY64" fmla="*/ 6322262 h 6505980"/>
              <a:gd name="connsiteX65" fmla="*/ 576894 w 3592824"/>
              <a:gd name="connsiteY65" fmla="*/ 6387714 h 6505980"/>
              <a:gd name="connsiteX66" fmla="*/ 520310 w 3592824"/>
              <a:gd name="connsiteY66" fmla="*/ 6444298 h 6505980"/>
              <a:gd name="connsiteX67" fmla="*/ 461122 w 3592824"/>
              <a:gd name="connsiteY67" fmla="*/ 6486433 h 6505980"/>
              <a:gd name="connsiteX68" fmla="*/ 409611 w 3592824"/>
              <a:gd name="connsiteY68" fmla="*/ 6505980 h 6505980"/>
              <a:gd name="connsiteX69" fmla="*/ 397795 w 3592824"/>
              <a:gd name="connsiteY69" fmla="*/ 6478382 h 6505980"/>
              <a:gd name="connsiteX70" fmla="*/ 580228 w 3592824"/>
              <a:gd name="connsiteY70" fmla="*/ 6260780 h 6505980"/>
              <a:gd name="connsiteX71" fmla="*/ 740291 w 3592824"/>
              <a:gd name="connsiteY71" fmla="*/ 6020812 h 6505980"/>
              <a:gd name="connsiteX72" fmla="*/ 876161 w 3592824"/>
              <a:gd name="connsiteY72" fmla="*/ 5764542 h 6505980"/>
              <a:gd name="connsiteX73" fmla="*/ 983460 w 3592824"/>
              <a:gd name="connsiteY73" fmla="*/ 5511282 h 6505980"/>
              <a:gd name="connsiteX74" fmla="*/ 1071980 w 3592824"/>
              <a:gd name="connsiteY74" fmla="*/ 5262934 h 6505980"/>
              <a:gd name="connsiteX75" fmla="*/ 1108340 w 3592824"/>
              <a:gd name="connsiteY75" fmla="*/ 5079541 h 6505980"/>
              <a:gd name="connsiteX76" fmla="*/ 1121344 w 3592824"/>
              <a:gd name="connsiteY76" fmla="*/ 5084649 h 6505980"/>
              <a:gd name="connsiteX77" fmla="*/ 1125291 w 3592824"/>
              <a:gd name="connsiteY77" fmla="*/ 5080701 h 6505980"/>
              <a:gd name="connsiteX78" fmla="*/ 1124442 w 3592824"/>
              <a:gd name="connsiteY78" fmla="*/ 5071961 h 6505980"/>
              <a:gd name="connsiteX79" fmla="*/ 1122157 w 3592824"/>
              <a:gd name="connsiteY79" fmla="*/ 5065724 h 6505980"/>
              <a:gd name="connsiteX80" fmla="*/ 1117049 w 3592824"/>
              <a:gd name="connsiteY80" fmla="*/ 5052716 h 6505980"/>
              <a:gd name="connsiteX81" fmla="*/ 1122811 w 3592824"/>
              <a:gd name="connsiteY81" fmla="*/ 5042696 h 6505980"/>
              <a:gd name="connsiteX82" fmla="*/ 1122495 w 3592824"/>
              <a:gd name="connsiteY82" fmla="*/ 5034485 h 6505980"/>
              <a:gd name="connsiteX83" fmla="*/ 1124158 w 3592824"/>
              <a:gd name="connsiteY83" fmla="*/ 5024300 h 6505980"/>
              <a:gd name="connsiteX84" fmla="*/ 1120205 w 3592824"/>
              <a:gd name="connsiteY84" fmla="*/ 5028252 h 6505980"/>
              <a:gd name="connsiteX85" fmla="*/ 1122495 w 3592824"/>
              <a:gd name="connsiteY85" fmla="*/ 5034485 h 6505980"/>
              <a:gd name="connsiteX86" fmla="*/ 1108340 w 3592824"/>
              <a:gd name="connsiteY86" fmla="*/ 5079541 h 6505980"/>
              <a:gd name="connsiteX87" fmla="*/ 1019535 w 3592824"/>
              <a:gd name="connsiteY87" fmla="*/ 5061794 h 6505980"/>
              <a:gd name="connsiteX88" fmla="*/ 907867 w 3592824"/>
              <a:gd name="connsiteY88" fmla="*/ 5071187 h 6505980"/>
              <a:gd name="connsiteX89" fmla="*/ 788983 w 3592824"/>
              <a:gd name="connsiteY89" fmla="*/ 5093104 h 6505980"/>
              <a:gd name="connsiteX90" fmla="*/ 658043 w 3592824"/>
              <a:gd name="connsiteY90" fmla="*/ 5134555 h 6505980"/>
              <a:gd name="connsiteX91" fmla="*/ 522026 w 3592824"/>
              <a:gd name="connsiteY91" fmla="*/ 5190653 h 6505980"/>
              <a:gd name="connsiteX92" fmla="*/ 384200 w 3592824"/>
              <a:gd name="connsiteY92" fmla="*/ 5252843 h 6505980"/>
              <a:gd name="connsiteX93" fmla="*/ 249344 w 3592824"/>
              <a:gd name="connsiteY93" fmla="*/ 5325897 h 6505980"/>
              <a:gd name="connsiteX94" fmla="*/ 120569 w 3592824"/>
              <a:gd name="connsiteY94" fmla="*/ 5397133 h 6505980"/>
              <a:gd name="connsiteX95" fmla="*/ 0 w 3592824"/>
              <a:gd name="connsiteY95" fmla="*/ 5468693 h 6505980"/>
              <a:gd name="connsiteX96" fmla="*/ 124698 w 3592824"/>
              <a:gd name="connsiteY96" fmla="*/ 5335477 h 6505980"/>
              <a:gd name="connsiteX97" fmla="*/ 246734 w 3592824"/>
              <a:gd name="connsiteY97" fmla="*/ 5221959 h 6505980"/>
              <a:gd name="connsiteX98" fmla="*/ 376856 w 3592824"/>
              <a:gd name="connsiteY98" fmla="*/ 5132327 h 6505980"/>
              <a:gd name="connsiteX99" fmla="*/ 515500 w 3592824"/>
              <a:gd name="connsiteY99" fmla="*/ 5051213 h 6505980"/>
              <a:gd name="connsiteX100" fmla="*/ 659408 w 3592824"/>
              <a:gd name="connsiteY100" fmla="*/ 4987219 h 6505980"/>
              <a:gd name="connsiteX101" fmla="*/ 820898 w 3592824"/>
              <a:gd name="connsiteY101" fmla="*/ 4940794 h 6505980"/>
              <a:gd name="connsiteX102" fmla="*/ 1181074 w 3592824"/>
              <a:gd name="connsiteY102" fmla="*/ 4846988 h 6505980"/>
              <a:gd name="connsiteX103" fmla="*/ 1226539 w 3592824"/>
              <a:gd name="connsiteY103" fmla="*/ 4526635 h 6505980"/>
              <a:gd name="connsiteX104" fmla="*/ 1248314 w 3592824"/>
              <a:gd name="connsiteY104" fmla="*/ 4207589 h 6505980"/>
              <a:gd name="connsiteX105" fmla="*/ 1246367 w 3592824"/>
              <a:gd name="connsiteY105" fmla="*/ 3884569 h 6505980"/>
              <a:gd name="connsiteX106" fmla="*/ 1230789 w 3592824"/>
              <a:gd name="connsiteY106" fmla="*/ 3690675 h 6505980"/>
              <a:gd name="connsiteX107" fmla="*/ 1162613 w 3592824"/>
              <a:gd name="connsiteY107" fmla="*/ 3672408 h 6505980"/>
              <a:gd name="connsiteX108" fmla="*/ 1267627 w 3592824"/>
              <a:gd name="connsiteY108" fmla="*/ 3672408 h 6505980"/>
              <a:gd name="connsiteX109" fmla="*/ 1267627 w 3592824"/>
              <a:gd name="connsiteY109" fmla="*/ 2636174 h 6505980"/>
              <a:gd name="connsiteX110" fmla="*/ 1457972 w 3592824"/>
              <a:gd name="connsiteY110" fmla="*/ 2766635 h 6505980"/>
              <a:gd name="connsiteX111" fmla="*/ 1914541 w 3592824"/>
              <a:gd name="connsiteY111" fmla="*/ 1815401 h 6505980"/>
              <a:gd name="connsiteX112" fmla="*/ 1759871 w 3592824"/>
              <a:gd name="connsiteY112" fmla="*/ 1626771 h 6505980"/>
              <a:gd name="connsiteX113" fmla="*/ 1630255 w 3592824"/>
              <a:gd name="connsiteY113" fmla="*/ 1432944 h 6505980"/>
              <a:gd name="connsiteX114" fmla="*/ 1533657 w 3592824"/>
              <a:gd name="connsiteY114" fmla="*/ 1245834 h 6505980"/>
              <a:gd name="connsiteX115" fmla="*/ 1466898 w 3592824"/>
              <a:gd name="connsiteY115" fmla="*/ 1057506 h 6505980"/>
              <a:gd name="connsiteX116" fmla="*/ 1428386 w 3592824"/>
              <a:gd name="connsiteY116" fmla="*/ 871911 h 6505980"/>
              <a:gd name="connsiteX117" fmla="*/ 1418926 w 3592824"/>
              <a:gd name="connsiteY117" fmla="*/ 698165 h 6505980"/>
              <a:gd name="connsiteX118" fmla="*/ 1438518 w 3592824"/>
              <a:gd name="connsiteY118" fmla="*/ 529931 h 6505980"/>
              <a:gd name="connsiteX119" fmla="*/ 1487966 w 3592824"/>
              <a:gd name="connsiteY119" fmla="*/ 373157 h 6505980"/>
              <a:gd name="connsiteX120" fmla="*/ 1562109 w 3592824"/>
              <a:gd name="connsiteY120" fmla="*/ 234344 h 6505980"/>
              <a:gd name="connsiteX121" fmla="*/ 1590347 w 3592824"/>
              <a:gd name="connsiteY121" fmla="*/ 233909 h 6505980"/>
              <a:gd name="connsiteX122" fmla="*/ 1590423 w 3592824"/>
              <a:gd name="connsiteY122" fmla="*/ 276688 h 6505980"/>
              <a:gd name="connsiteX123" fmla="*/ 1534480 w 3592824"/>
              <a:gd name="connsiteY123" fmla="*/ 357380 h 6505980"/>
              <a:gd name="connsiteX124" fmla="*/ 1506010 w 3592824"/>
              <a:gd name="connsiteY124" fmla="*/ 457037 h 6505980"/>
              <a:gd name="connsiteX125" fmla="*/ 1488317 w 3592824"/>
              <a:gd name="connsiteY125" fmla="*/ 571212 h 6505980"/>
              <a:gd name="connsiteX126" fmla="*/ 1496884 w 3592824"/>
              <a:gd name="connsiteY126" fmla="*/ 693061 h 6505980"/>
              <a:gd name="connsiteX127" fmla="*/ 1522975 w 3592824"/>
              <a:gd name="connsiteY127" fmla="*/ 825308 h 6505980"/>
              <a:gd name="connsiteX128" fmla="*/ 1563776 w 3592824"/>
              <a:gd name="connsiteY128" fmla="*/ 957444 h 6505980"/>
              <a:gd name="connsiteX129" fmla="*/ 1623676 w 3592824"/>
              <a:gd name="connsiteY129" fmla="*/ 1089683 h 6505980"/>
              <a:gd name="connsiteX130" fmla="*/ 1701073 w 3592824"/>
              <a:gd name="connsiteY130" fmla="*/ 1219640 h 6505980"/>
              <a:gd name="connsiteX131" fmla="*/ 1784824 w 3592824"/>
              <a:gd name="connsiteY131" fmla="*/ 1340138 h 6505980"/>
              <a:gd name="connsiteX132" fmla="*/ 1839433 w 3592824"/>
              <a:gd name="connsiteY132" fmla="*/ 1402829 h 6505980"/>
              <a:gd name="connsiteX133" fmla="*/ 1879314 w 3592824"/>
              <a:gd name="connsiteY133" fmla="*/ 1462471 h 6505980"/>
              <a:gd name="connsiteX134" fmla="*/ 1923557 w 3592824"/>
              <a:gd name="connsiteY134" fmla="*/ 1509661 h 6505980"/>
              <a:gd name="connsiteX135" fmla="*/ 1968977 w 3592824"/>
              <a:gd name="connsiteY135" fmla="*/ 1553881 h 6505980"/>
              <a:gd name="connsiteX136" fmla="*/ 2023524 w 3592824"/>
              <a:gd name="connsiteY136" fmla="*/ 1583302 h 6505980"/>
              <a:gd name="connsiteX137" fmla="*/ 2159168 w 3592824"/>
              <a:gd name="connsiteY137" fmla="*/ 1357898 h 6505980"/>
              <a:gd name="connsiteX138" fmla="*/ 2301613 w 3592824"/>
              <a:gd name="connsiteY138" fmla="*/ 1152134 h 6505980"/>
              <a:gd name="connsiteX139" fmla="*/ 2456786 w 3592824"/>
              <a:gd name="connsiteY139" fmla="*/ 946442 h 6505980"/>
              <a:gd name="connsiteX140" fmla="*/ 2627883 w 3592824"/>
              <a:gd name="connsiteY140" fmla="*/ 750343 h 6505980"/>
              <a:gd name="connsiteX141" fmla="*/ 2819251 w 3592824"/>
              <a:gd name="connsiteY141" fmla="*/ 546637 h 6505980"/>
              <a:gd name="connsiteX142" fmla="*/ 3033293 w 3592824"/>
              <a:gd name="connsiteY142" fmla="*/ 338904 h 6505980"/>
              <a:gd name="connsiteX143" fmla="*/ 3075801 w 3592824"/>
              <a:gd name="connsiteY143" fmla="*/ 307656 h 6505980"/>
              <a:gd name="connsiteX144" fmla="*/ 3128615 w 3592824"/>
              <a:gd name="connsiteY144" fmla="*/ 255470 h 6505980"/>
              <a:gd name="connsiteX145" fmla="*/ 3193373 w 3592824"/>
              <a:gd name="connsiteY145" fmla="*/ 206920 h 6505980"/>
              <a:gd name="connsiteX146" fmla="*/ 3255727 w 3592824"/>
              <a:gd name="connsiteY146" fmla="*/ 153199 h 6505980"/>
              <a:gd name="connsiteX147" fmla="*/ 3326038 w 3592824"/>
              <a:gd name="connsiteY147" fmla="*/ 98736 h 6505980"/>
              <a:gd name="connsiteX148" fmla="*/ 3396772 w 3592824"/>
              <a:gd name="connsiteY148" fmla="*/ 57544 h 6505980"/>
              <a:gd name="connsiteX149" fmla="*/ 3465132 w 3592824"/>
              <a:gd name="connsiteY149" fmla="*/ 23864 h 6505980"/>
              <a:gd name="connsiteX150" fmla="*/ 3532718 w 3592824"/>
              <a:gd name="connsiteY150" fmla="*/ 3259 h 6505980"/>
              <a:gd name="connsiteX151" fmla="*/ 3587603 w 3592824"/>
              <a:gd name="connsiteY151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552081 w 3592824"/>
              <a:gd name="connsiteY14" fmla="*/ 1074723 h 6505980"/>
              <a:gd name="connsiteX15" fmla="*/ 2548116 w 3592824"/>
              <a:gd name="connsiteY15" fmla="*/ 1083019 h 6505980"/>
              <a:gd name="connsiteX16" fmla="*/ 2552886 w 3592824"/>
              <a:gd name="connsiteY16" fmla="*/ 1080667 h 6505980"/>
              <a:gd name="connsiteX17" fmla="*/ 2552081 w 3592824"/>
              <a:gd name="connsiteY17" fmla="*/ 1074723 h 6505980"/>
              <a:gd name="connsiteX18" fmla="*/ 2576278 w 3592824"/>
              <a:gd name="connsiteY18" fmla="*/ 1039803 h 6505980"/>
              <a:gd name="connsiteX19" fmla="*/ 2451696 w 3592824"/>
              <a:gd name="connsiteY19" fmla="*/ 1220120 h 6505980"/>
              <a:gd name="connsiteX20" fmla="*/ 2333617 w 3592824"/>
              <a:gd name="connsiteY20" fmla="*/ 1482858 h 6505980"/>
              <a:gd name="connsiteX21" fmla="*/ 2239019 w 3592824"/>
              <a:gd name="connsiteY21" fmla="*/ 1750687 h 6505980"/>
              <a:gd name="connsiteX22" fmla="*/ 2166716 w 3592824"/>
              <a:gd name="connsiteY22" fmla="*/ 2028149 h 6505980"/>
              <a:gd name="connsiteX23" fmla="*/ 2138696 w 3592824"/>
              <a:gd name="connsiteY23" fmla="*/ 2191021 h 6505980"/>
              <a:gd name="connsiteX24" fmla="*/ 1708453 w 3592824"/>
              <a:gd name="connsiteY24" fmla="*/ 2932299 h 6505980"/>
              <a:gd name="connsiteX25" fmla="*/ 1722817 w 3592824"/>
              <a:gd name="connsiteY25" fmla="*/ 3822513 h 6505980"/>
              <a:gd name="connsiteX26" fmla="*/ 1536952 w 3592824"/>
              <a:gd name="connsiteY26" fmla="*/ 3772714 h 6505980"/>
              <a:gd name="connsiteX27" fmla="*/ 1541206 w 3592824"/>
              <a:gd name="connsiteY27" fmla="*/ 4042551 h 6505980"/>
              <a:gd name="connsiteX28" fmla="*/ 1736905 w 3592824"/>
              <a:gd name="connsiteY28" fmla="*/ 4202721 h 6505980"/>
              <a:gd name="connsiteX29" fmla="*/ 1910038 w 3592824"/>
              <a:gd name="connsiteY29" fmla="*/ 4375859 h 6505980"/>
              <a:gd name="connsiteX30" fmla="*/ 2049967 w 3592824"/>
              <a:gd name="connsiteY30" fmla="*/ 4551312 h 6505980"/>
              <a:gd name="connsiteX31" fmla="*/ 2161751 w 3592824"/>
              <a:gd name="connsiteY31" fmla="*/ 4736795 h 6505980"/>
              <a:gd name="connsiteX32" fmla="*/ 2245901 w 3592824"/>
              <a:gd name="connsiteY32" fmla="*/ 4927533 h 6505980"/>
              <a:gd name="connsiteX33" fmla="*/ 2299319 w 3592824"/>
              <a:gd name="connsiteY33" fmla="*/ 5113852 h 6505980"/>
              <a:gd name="connsiteX34" fmla="*/ 2323619 w 3592824"/>
              <a:gd name="connsiteY34" fmla="*/ 5302637 h 6505980"/>
              <a:gd name="connsiteX35" fmla="*/ 2316528 w 3592824"/>
              <a:gd name="connsiteY35" fmla="*/ 5487662 h 6505980"/>
              <a:gd name="connsiteX36" fmla="*/ 2281292 w 3592824"/>
              <a:gd name="connsiteY36" fmla="*/ 5660347 h 6505980"/>
              <a:gd name="connsiteX37" fmla="*/ 2254472 w 3592824"/>
              <a:gd name="connsiteY37" fmla="*/ 5669051 h 6505980"/>
              <a:gd name="connsiteX38" fmla="*/ 2243469 w 3592824"/>
              <a:gd name="connsiteY38" fmla="*/ 5622519 h 6505980"/>
              <a:gd name="connsiteX39" fmla="*/ 2276202 w 3592824"/>
              <a:gd name="connsiteY39" fmla="*/ 5518399 h 6505980"/>
              <a:gd name="connsiteX40" fmla="*/ 2277887 w 3592824"/>
              <a:gd name="connsiteY40" fmla="*/ 5401645 h 6505980"/>
              <a:gd name="connsiteX41" fmla="*/ 2265586 w 3592824"/>
              <a:gd name="connsiteY41" fmla="*/ 5272239 h 6505980"/>
              <a:gd name="connsiteX42" fmla="*/ 2226278 w 3592824"/>
              <a:gd name="connsiteY42" fmla="*/ 5142134 h 6505980"/>
              <a:gd name="connsiteX43" fmla="*/ 2167610 w 3592824"/>
              <a:gd name="connsiteY43" fmla="*/ 5005824 h 6505980"/>
              <a:gd name="connsiteX44" fmla="*/ 2094934 w 3592824"/>
              <a:gd name="connsiteY44" fmla="*/ 4873928 h 6505980"/>
              <a:gd name="connsiteX45" fmla="*/ 2004022 w 3592824"/>
              <a:gd name="connsiteY45" fmla="*/ 4747491 h 6505980"/>
              <a:gd name="connsiteX46" fmla="*/ 1897003 w 3592824"/>
              <a:gd name="connsiteY46" fmla="*/ 4628630 h 6505980"/>
              <a:gd name="connsiteX47" fmla="*/ 1786353 w 3592824"/>
              <a:gd name="connsiteY47" fmla="*/ 4521927 h 6505980"/>
              <a:gd name="connsiteX48" fmla="*/ 1718256 w 3592824"/>
              <a:gd name="connsiteY48" fmla="*/ 4469625 h 6505980"/>
              <a:gd name="connsiteX49" fmla="*/ 1664984 w 3592824"/>
              <a:gd name="connsiteY49" fmla="*/ 4416354 h 6505980"/>
              <a:gd name="connsiteX50" fmla="*/ 1610735 w 3592824"/>
              <a:gd name="connsiteY50" fmla="*/ 4377899 h 6505980"/>
              <a:gd name="connsiteX51" fmla="*/ 1556121 w 3592824"/>
              <a:gd name="connsiteY51" fmla="*/ 4343019 h 6505980"/>
              <a:gd name="connsiteX52" fmla="*/ 1496586 w 3592824"/>
              <a:gd name="connsiteY52" fmla="*/ 4326909 h 6505980"/>
              <a:gd name="connsiteX53" fmla="*/ 1424825 w 3592824"/>
              <a:gd name="connsiteY53" fmla="*/ 4611755 h 6505980"/>
              <a:gd name="connsiteX54" fmla="*/ 1341569 w 3592824"/>
              <a:gd name="connsiteY54" fmla="*/ 4877209 h 6505980"/>
              <a:gd name="connsiteX55" fmla="*/ 1246153 w 3592824"/>
              <a:gd name="connsiteY55" fmla="*/ 5146295 h 6505980"/>
              <a:gd name="connsiteX56" fmla="*/ 1133098 w 3592824"/>
              <a:gd name="connsiteY56" fmla="*/ 5409585 h 6505980"/>
              <a:gd name="connsiteX57" fmla="*/ 1002651 w 3592824"/>
              <a:gd name="connsiteY57" fmla="*/ 5687069 h 6505980"/>
              <a:gd name="connsiteX58" fmla="*/ 851621 w 3592824"/>
              <a:gd name="connsiteY58" fmla="*/ 5975542 h 6505980"/>
              <a:gd name="connsiteX59" fmla="*/ 819067 w 3592824"/>
              <a:gd name="connsiteY59" fmla="*/ 6021945 h 6505980"/>
              <a:gd name="connsiteX60" fmla="*/ 782039 w 3592824"/>
              <a:gd name="connsiteY60" fmla="*/ 6094137 h 6505980"/>
              <a:gd name="connsiteX61" fmla="*/ 732689 w 3592824"/>
              <a:gd name="connsiteY61" fmla="*/ 6165853 h 6505980"/>
              <a:gd name="connsiteX62" fmla="*/ 686953 w 3592824"/>
              <a:gd name="connsiteY62" fmla="*/ 6242495 h 6505980"/>
              <a:gd name="connsiteX63" fmla="*/ 633819 w 3592824"/>
              <a:gd name="connsiteY63" fmla="*/ 6322262 h 6505980"/>
              <a:gd name="connsiteX64" fmla="*/ 576894 w 3592824"/>
              <a:gd name="connsiteY64" fmla="*/ 6387714 h 6505980"/>
              <a:gd name="connsiteX65" fmla="*/ 520310 w 3592824"/>
              <a:gd name="connsiteY65" fmla="*/ 6444298 h 6505980"/>
              <a:gd name="connsiteX66" fmla="*/ 461122 w 3592824"/>
              <a:gd name="connsiteY66" fmla="*/ 6486433 h 6505980"/>
              <a:gd name="connsiteX67" fmla="*/ 409611 w 3592824"/>
              <a:gd name="connsiteY67" fmla="*/ 6505980 h 6505980"/>
              <a:gd name="connsiteX68" fmla="*/ 397795 w 3592824"/>
              <a:gd name="connsiteY68" fmla="*/ 6478382 h 6505980"/>
              <a:gd name="connsiteX69" fmla="*/ 580228 w 3592824"/>
              <a:gd name="connsiteY69" fmla="*/ 6260780 h 6505980"/>
              <a:gd name="connsiteX70" fmla="*/ 740291 w 3592824"/>
              <a:gd name="connsiteY70" fmla="*/ 6020812 h 6505980"/>
              <a:gd name="connsiteX71" fmla="*/ 876161 w 3592824"/>
              <a:gd name="connsiteY71" fmla="*/ 5764542 h 6505980"/>
              <a:gd name="connsiteX72" fmla="*/ 983460 w 3592824"/>
              <a:gd name="connsiteY72" fmla="*/ 5511282 h 6505980"/>
              <a:gd name="connsiteX73" fmla="*/ 1071980 w 3592824"/>
              <a:gd name="connsiteY73" fmla="*/ 5262934 h 6505980"/>
              <a:gd name="connsiteX74" fmla="*/ 1108340 w 3592824"/>
              <a:gd name="connsiteY74" fmla="*/ 5079541 h 6505980"/>
              <a:gd name="connsiteX75" fmla="*/ 1121344 w 3592824"/>
              <a:gd name="connsiteY75" fmla="*/ 5084649 h 6505980"/>
              <a:gd name="connsiteX76" fmla="*/ 1125291 w 3592824"/>
              <a:gd name="connsiteY76" fmla="*/ 5080701 h 6505980"/>
              <a:gd name="connsiteX77" fmla="*/ 1124442 w 3592824"/>
              <a:gd name="connsiteY77" fmla="*/ 5071961 h 6505980"/>
              <a:gd name="connsiteX78" fmla="*/ 1122157 w 3592824"/>
              <a:gd name="connsiteY78" fmla="*/ 5065724 h 6505980"/>
              <a:gd name="connsiteX79" fmla="*/ 1117049 w 3592824"/>
              <a:gd name="connsiteY79" fmla="*/ 5052716 h 6505980"/>
              <a:gd name="connsiteX80" fmla="*/ 1122811 w 3592824"/>
              <a:gd name="connsiteY80" fmla="*/ 5042696 h 6505980"/>
              <a:gd name="connsiteX81" fmla="*/ 1122495 w 3592824"/>
              <a:gd name="connsiteY81" fmla="*/ 5034485 h 6505980"/>
              <a:gd name="connsiteX82" fmla="*/ 1124158 w 3592824"/>
              <a:gd name="connsiteY82" fmla="*/ 5024300 h 6505980"/>
              <a:gd name="connsiteX83" fmla="*/ 1120205 w 3592824"/>
              <a:gd name="connsiteY83" fmla="*/ 5028252 h 6505980"/>
              <a:gd name="connsiteX84" fmla="*/ 1122495 w 3592824"/>
              <a:gd name="connsiteY84" fmla="*/ 5034485 h 6505980"/>
              <a:gd name="connsiteX85" fmla="*/ 1108340 w 3592824"/>
              <a:gd name="connsiteY85" fmla="*/ 5079541 h 6505980"/>
              <a:gd name="connsiteX86" fmla="*/ 1019535 w 3592824"/>
              <a:gd name="connsiteY86" fmla="*/ 5061794 h 6505980"/>
              <a:gd name="connsiteX87" fmla="*/ 907867 w 3592824"/>
              <a:gd name="connsiteY87" fmla="*/ 5071187 h 6505980"/>
              <a:gd name="connsiteX88" fmla="*/ 788983 w 3592824"/>
              <a:gd name="connsiteY88" fmla="*/ 5093104 h 6505980"/>
              <a:gd name="connsiteX89" fmla="*/ 658043 w 3592824"/>
              <a:gd name="connsiteY89" fmla="*/ 5134555 h 6505980"/>
              <a:gd name="connsiteX90" fmla="*/ 522026 w 3592824"/>
              <a:gd name="connsiteY90" fmla="*/ 5190653 h 6505980"/>
              <a:gd name="connsiteX91" fmla="*/ 384200 w 3592824"/>
              <a:gd name="connsiteY91" fmla="*/ 5252843 h 6505980"/>
              <a:gd name="connsiteX92" fmla="*/ 249344 w 3592824"/>
              <a:gd name="connsiteY92" fmla="*/ 5325897 h 6505980"/>
              <a:gd name="connsiteX93" fmla="*/ 120569 w 3592824"/>
              <a:gd name="connsiteY93" fmla="*/ 5397133 h 6505980"/>
              <a:gd name="connsiteX94" fmla="*/ 0 w 3592824"/>
              <a:gd name="connsiteY94" fmla="*/ 5468693 h 6505980"/>
              <a:gd name="connsiteX95" fmla="*/ 124698 w 3592824"/>
              <a:gd name="connsiteY95" fmla="*/ 5335477 h 6505980"/>
              <a:gd name="connsiteX96" fmla="*/ 246734 w 3592824"/>
              <a:gd name="connsiteY96" fmla="*/ 5221959 h 6505980"/>
              <a:gd name="connsiteX97" fmla="*/ 376856 w 3592824"/>
              <a:gd name="connsiteY97" fmla="*/ 5132327 h 6505980"/>
              <a:gd name="connsiteX98" fmla="*/ 515500 w 3592824"/>
              <a:gd name="connsiteY98" fmla="*/ 5051213 h 6505980"/>
              <a:gd name="connsiteX99" fmla="*/ 659408 w 3592824"/>
              <a:gd name="connsiteY99" fmla="*/ 4987219 h 6505980"/>
              <a:gd name="connsiteX100" fmla="*/ 820898 w 3592824"/>
              <a:gd name="connsiteY100" fmla="*/ 4940794 h 6505980"/>
              <a:gd name="connsiteX101" fmla="*/ 1181074 w 3592824"/>
              <a:gd name="connsiteY101" fmla="*/ 4846988 h 6505980"/>
              <a:gd name="connsiteX102" fmla="*/ 1226539 w 3592824"/>
              <a:gd name="connsiteY102" fmla="*/ 4526635 h 6505980"/>
              <a:gd name="connsiteX103" fmla="*/ 1248314 w 3592824"/>
              <a:gd name="connsiteY103" fmla="*/ 4207589 h 6505980"/>
              <a:gd name="connsiteX104" fmla="*/ 1246367 w 3592824"/>
              <a:gd name="connsiteY104" fmla="*/ 3884569 h 6505980"/>
              <a:gd name="connsiteX105" fmla="*/ 1230789 w 3592824"/>
              <a:gd name="connsiteY105" fmla="*/ 3690675 h 6505980"/>
              <a:gd name="connsiteX106" fmla="*/ 1162613 w 3592824"/>
              <a:gd name="connsiteY106" fmla="*/ 3672408 h 6505980"/>
              <a:gd name="connsiteX107" fmla="*/ 1267627 w 3592824"/>
              <a:gd name="connsiteY107" fmla="*/ 3672408 h 6505980"/>
              <a:gd name="connsiteX108" fmla="*/ 1267627 w 3592824"/>
              <a:gd name="connsiteY108" fmla="*/ 2636174 h 6505980"/>
              <a:gd name="connsiteX109" fmla="*/ 1457972 w 3592824"/>
              <a:gd name="connsiteY109" fmla="*/ 2766635 h 6505980"/>
              <a:gd name="connsiteX110" fmla="*/ 1914541 w 3592824"/>
              <a:gd name="connsiteY110" fmla="*/ 1815401 h 6505980"/>
              <a:gd name="connsiteX111" fmla="*/ 1759871 w 3592824"/>
              <a:gd name="connsiteY111" fmla="*/ 1626771 h 6505980"/>
              <a:gd name="connsiteX112" fmla="*/ 1630255 w 3592824"/>
              <a:gd name="connsiteY112" fmla="*/ 1432944 h 6505980"/>
              <a:gd name="connsiteX113" fmla="*/ 1533657 w 3592824"/>
              <a:gd name="connsiteY113" fmla="*/ 1245834 h 6505980"/>
              <a:gd name="connsiteX114" fmla="*/ 1466898 w 3592824"/>
              <a:gd name="connsiteY114" fmla="*/ 1057506 h 6505980"/>
              <a:gd name="connsiteX115" fmla="*/ 1428386 w 3592824"/>
              <a:gd name="connsiteY115" fmla="*/ 871911 h 6505980"/>
              <a:gd name="connsiteX116" fmla="*/ 1418926 w 3592824"/>
              <a:gd name="connsiteY116" fmla="*/ 698165 h 6505980"/>
              <a:gd name="connsiteX117" fmla="*/ 1438518 w 3592824"/>
              <a:gd name="connsiteY117" fmla="*/ 529931 h 6505980"/>
              <a:gd name="connsiteX118" fmla="*/ 1487966 w 3592824"/>
              <a:gd name="connsiteY118" fmla="*/ 373157 h 6505980"/>
              <a:gd name="connsiteX119" fmla="*/ 1562109 w 3592824"/>
              <a:gd name="connsiteY119" fmla="*/ 234344 h 6505980"/>
              <a:gd name="connsiteX120" fmla="*/ 1590347 w 3592824"/>
              <a:gd name="connsiteY120" fmla="*/ 233909 h 6505980"/>
              <a:gd name="connsiteX121" fmla="*/ 1590423 w 3592824"/>
              <a:gd name="connsiteY121" fmla="*/ 276688 h 6505980"/>
              <a:gd name="connsiteX122" fmla="*/ 1534480 w 3592824"/>
              <a:gd name="connsiteY122" fmla="*/ 357380 h 6505980"/>
              <a:gd name="connsiteX123" fmla="*/ 1506010 w 3592824"/>
              <a:gd name="connsiteY123" fmla="*/ 457037 h 6505980"/>
              <a:gd name="connsiteX124" fmla="*/ 1488317 w 3592824"/>
              <a:gd name="connsiteY124" fmla="*/ 571212 h 6505980"/>
              <a:gd name="connsiteX125" fmla="*/ 1496884 w 3592824"/>
              <a:gd name="connsiteY125" fmla="*/ 693061 h 6505980"/>
              <a:gd name="connsiteX126" fmla="*/ 1522975 w 3592824"/>
              <a:gd name="connsiteY126" fmla="*/ 825308 h 6505980"/>
              <a:gd name="connsiteX127" fmla="*/ 1563776 w 3592824"/>
              <a:gd name="connsiteY127" fmla="*/ 957444 h 6505980"/>
              <a:gd name="connsiteX128" fmla="*/ 1623676 w 3592824"/>
              <a:gd name="connsiteY128" fmla="*/ 1089683 h 6505980"/>
              <a:gd name="connsiteX129" fmla="*/ 1701073 w 3592824"/>
              <a:gd name="connsiteY129" fmla="*/ 1219640 h 6505980"/>
              <a:gd name="connsiteX130" fmla="*/ 1784824 w 3592824"/>
              <a:gd name="connsiteY130" fmla="*/ 1340138 h 6505980"/>
              <a:gd name="connsiteX131" fmla="*/ 1839433 w 3592824"/>
              <a:gd name="connsiteY131" fmla="*/ 1402829 h 6505980"/>
              <a:gd name="connsiteX132" fmla="*/ 1879314 w 3592824"/>
              <a:gd name="connsiteY132" fmla="*/ 1462471 h 6505980"/>
              <a:gd name="connsiteX133" fmla="*/ 1923557 w 3592824"/>
              <a:gd name="connsiteY133" fmla="*/ 1509661 h 6505980"/>
              <a:gd name="connsiteX134" fmla="*/ 1968977 w 3592824"/>
              <a:gd name="connsiteY134" fmla="*/ 1553881 h 6505980"/>
              <a:gd name="connsiteX135" fmla="*/ 2023524 w 3592824"/>
              <a:gd name="connsiteY135" fmla="*/ 1583302 h 6505980"/>
              <a:gd name="connsiteX136" fmla="*/ 2159168 w 3592824"/>
              <a:gd name="connsiteY136" fmla="*/ 1357898 h 6505980"/>
              <a:gd name="connsiteX137" fmla="*/ 2301613 w 3592824"/>
              <a:gd name="connsiteY137" fmla="*/ 1152134 h 6505980"/>
              <a:gd name="connsiteX138" fmla="*/ 2456786 w 3592824"/>
              <a:gd name="connsiteY138" fmla="*/ 946442 h 6505980"/>
              <a:gd name="connsiteX139" fmla="*/ 2627883 w 3592824"/>
              <a:gd name="connsiteY139" fmla="*/ 750343 h 6505980"/>
              <a:gd name="connsiteX140" fmla="*/ 2819251 w 3592824"/>
              <a:gd name="connsiteY140" fmla="*/ 546637 h 6505980"/>
              <a:gd name="connsiteX141" fmla="*/ 3033293 w 3592824"/>
              <a:gd name="connsiteY141" fmla="*/ 338904 h 6505980"/>
              <a:gd name="connsiteX142" fmla="*/ 3075801 w 3592824"/>
              <a:gd name="connsiteY142" fmla="*/ 307656 h 6505980"/>
              <a:gd name="connsiteX143" fmla="*/ 3128615 w 3592824"/>
              <a:gd name="connsiteY143" fmla="*/ 255470 h 6505980"/>
              <a:gd name="connsiteX144" fmla="*/ 3193373 w 3592824"/>
              <a:gd name="connsiteY144" fmla="*/ 206920 h 6505980"/>
              <a:gd name="connsiteX145" fmla="*/ 3255727 w 3592824"/>
              <a:gd name="connsiteY145" fmla="*/ 153199 h 6505980"/>
              <a:gd name="connsiteX146" fmla="*/ 3326038 w 3592824"/>
              <a:gd name="connsiteY146" fmla="*/ 98736 h 6505980"/>
              <a:gd name="connsiteX147" fmla="*/ 3396772 w 3592824"/>
              <a:gd name="connsiteY147" fmla="*/ 57544 h 6505980"/>
              <a:gd name="connsiteX148" fmla="*/ 3465132 w 3592824"/>
              <a:gd name="connsiteY148" fmla="*/ 23864 h 6505980"/>
              <a:gd name="connsiteX149" fmla="*/ 3532718 w 3592824"/>
              <a:gd name="connsiteY149" fmla="*/ 3259 h 6505980"/>
              <a:gd name="connsiteX150" fmla="*/ 3587603 w 3592824"/>
              <a:gd name="connsiteY150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552081 w 3592824"/>
              <a:gd name="connsiteY14" fmla="*/ 1074723 h 6505980"/>
              <a:gd name="connsiteX15" fmla="*/ 2548116 w 3592824"/>
              <a:gd name="connsiteY15" fmla="*/ 1083019 h 6505980"/>
              <a:gd name="connsiteX16" fmla="*/ 2552886 w 3592824"/>
              <a:gd name="connsiteY16" fmla="*/ 1080667 h 6505980"/>
              <a:gd name="connsiteX17" fmla="*/ 2576278 w 3592824"/>
              <a:gd name="connsiteY17" fmla="*/ 1039803 h 6505980"/>
              <a:gd name="connsiteX18" fmla="*/ 2451696 w 3592824"/>
              <a:gd name="connsiteY18" fmla="*/ 1220120 h 6505980"/>
              <a:gd name="connsiteX19" fmla="*/ 2333617 w 3592824"/>
              <a:gd name="connsiteY19" fmla="*/ 1482858 h 6505980"/>
              <a:gd name="connsiteX20" fmla="*/ 2239019 w 3592824"/>
              <a:gd name="connsiteY20" fmla="*/ 1750687 h 6505980"/>
              <a:gd name="connsiteX21" fmla="*/ 2166716 w 3592824"/>
              <a:gd name="connsiteY21" fmla="*/ 2028149 h 6505980"/>
              <a:gd name="connsiteX22" fmla="*/ 2138696 w 3592824"/>
              <a:gd name="connsiteY22" fmla="*/ 2191021 h 6505980"/>
              <a:gd name="connsiteX23" fmla="*/ 1708453 w 3592824"/>
              <a:gd name="connsiteY23" fmla="*/ 2932299 h 6505980"/>
              <a:gd name="connsiteX24" fmla="*/ 1722817 w 3592824"/>
              <a:gd name="connsiteY24" fmla="*/ 3822513 h 6505980"/>
              <a:gd name="connsiteX25" fmla="*/ 1536952 w 3592824"/>
              <a:gd name="connsiteY25" fmla="*/ 3772714 h 6505980"/>
              <a:gd name="connsiteX26" fmla="*/ 1541206 w 3592824"/>
              <a:gd name="connsiteY26" fmla="*/ 4042551 h 6505980"/>
              <a:gd name="connsiteX27" fmla="*/ 1736905 w 3592824"/>
              <a:gd name="connsiteY27" fmla="*/ 4202721 h 6505980"/>
              <a:gd name="connsiteX28" fmla="*/ 1910038 w 3592824"/>
              <a:gd name="connsiteY28" fmla="*/ 4375859 h 6505980"/>
              <a:gd name="connsiteX29" fmla="*/ 2049967 w 3592824"/>
              <a:gd name="connsiteY29" fmla="*/ 4551312 h 6505980"/>
              <a:gd name="connsiteX30" fmla="*/ 2161751 w 3592824"/>
              <a:gd name="connsiteY30" fmla="*/ 4736795 h 6505980"/>
              <a:gd name="connsiteX31" fmla="*/ 2245901 w 3592824"/>
              <a:gd name="connsiteY31" fmla="*/ 4927533 h 6505980"/>
              <a:gd name="connsiteX32" fmla="*/ 2299319 w 3592824"/>
              <a:gd name="connsiteY32" fmla="*/ 5113852 h 6505980"/>
              <a:gd name="connsiteX33" fmla="*/ 2323619 w 3592824"/>
              <a:gd name="connsiteY33" fmla="*/ 5302637 h 6505980"/>
              <a:gd name="connsiteX34" fmla="*/ 2316528 w 3592824"/>
              <a:gd name="connsiteY34" fmla="*/ 5487662 h 6505980"/>
              <a:gd name="connsiteX35" fmla="*/ 2281292 w 3592824"/>
              <a:gd name="connsiteY35" fmla="*/ 5660347 h 6505980"/>
              <a:gd name="connsiteX36" fmla="*/ 2254472 w 3592824"/>
              <a:gd name="connsiteY36" fmla="*/ 5669051 h 6505980"/>
              <a:gd name="connsiteX37" fmla="*/ 2243469 w 3592824"/>
              <a:gd name="connsiteY37" fmla="*/ 5622519 h 6505980"/>
              <a:gd name="connsiteX38" fmla="*/ 2276202 w 3592824"/>
              <a:gd name="connsiteY38" fmla="*/ 5518399 h 6505980"/>
              <a:gd name="connsiteX39" fmla="*/ 2277887 w 3592824"/>
              <a:gd name="connsiteY39" fmla="*/ 5401645 h 6505980"/>
              <a:gd name="connsiteX40" fmla="*/ 2265586 w 3592824"/>
              <a:gd name="connsiteY40" fmla="*/ 5272239 h 6505980"/>
              <a:gd name="connsiteX41" fmla="*/ 2226278 w 3592824"/>
              <a:gd name="connsiteY41" fmla="*/ 5142134 h 6505980"/>
              <a:gd name="connsiteX42" fmla="*/ 2167610 w 3592824"/>
              <a:gd name="connsiteY42" fmla="*/ 5005824 h 6505980"/>
              <a:gd name="connsiteX43" fmla="*/ 2094934 w 3592824"/>
              <a:gd name="connsiteY43" fmla="*/ 4873928 h 6505980"/>
              <a:gd name="connsiteX44" fmla="*/ 2004022 w 3592824"/>
              <a:gd name="connsiteY44" fmla="*/ 4747491 h 6505980"/>
              <a:gd name="connsiteX45" fmla="*/ 1897003 w 3592824"/>
              <a:gd name="connsiteY45" fmla="*/ 4628630 h 6505980"/>
              <a:gd name="connsiteX46" fmla="*/ 1786353 w 3592824"/>
              <a:gd name="connsiteY46" fmla="*/ 4521927 h 6505980"/>
              <a:gd name="connsiteX47" fmla="*/ 1718256 w 3592824"/>
              <a:gd name="connsiteY47" fmla="*/ 4469625 h 6505980"/>
              <a:gd name="connsiteX48" fmla="*/ 1664984 w 3592824"/>
              <a:gd name="connsiteY48" fmla="*/ 4416354 h 6505980"/>
              <a:gd name="connsiteX49" fmla="*/ 1610735 w 3592824"/>
              <a:gd name="connsiteY49" fmla="*/ 4377899 h 6505980"/>
              <a:gd name="connsiteX50" fmla="*/ 1556121 w 3592824"/>
              <a:gd name="connsiteY50" fmla="*/ 4343019 h 6505980"/>
              <a:gd name="connsiteX51" fmla="*/ 1496586 w 3592824"/>
              <a:gd name="connsiteY51" fmla="*/ 4326909 h 6505980"/>
              <a:gd name="connsiteX52" fmla="*/ 1424825 w 3592824"/>
              <a:gd name="connsiteY52" fmla="*/ 4611755 h 6505980"/>
              <a:gd name="connsiteX53" fmla="*/ 1341569 w 3592824"/>
              <a:gd name="connsiteY53" fmla="*/ 4877209 h 6505980"/>
              <a:gd name="connsiteX54" fmla="*/ 1246153 w 3592824"/>
              <a:gd name="connsiteY54" fmla="*/ 5146295 h 6505980"/>
              <a:gd name="connsiteX55" fmla="*/ 1133098 w 3592824"/>
              <a:gd name="connsiteY55" fmla="*/ 5409585 h 6505980"/>
              <a:gd name="connsiteX56" fmla="*/ 1002651 w 3592824"/>
              <a:gd name="connsiteY56" fmla="*/ 5687069 h 6505980"/>
              <a:gd name="connsiteX57" fmla="*/ 851621 w 3592824"/>
              <a:gd name="connsiteY57" fmla="*/ 5975542 h 6505980"/>
              <a:gd name="connsiteX58" fmla="*/ 819067 w 3592824"/>
              <a:gd name="connsiteY58" fmla="*/ 6021945 h 6505980"/>
              <a:gd name="connsiteX59" fmla="*/ 782039 w 3592824"/>
              <a:gd name="connsiteY59" fmla="*/ 6094137 h 6505980"/>
              <a:gd name="connsiteX60" fmla="*/ 732689 w 3592824"/>
              <a:gd name="connsiteY60" fmla="*/ 6165853 h 6505980"/>
              <a:gd name="connsiteX61" fmla="*/ 686953 w 3592824"/>
              <a:gd name="connsiteY61" fmla="*/ 6242495 h 6505980"/>
              <a:gd name="connsiteX62" fmla="*/ 633819 w 3592824"/>
              <a:gd name="connsiteY62" fmla="*/ 6322262 h 6505980"/>
              <a:gd name="connsiteX63" fmla="*/ 576894 w 3592824"/>
              <a:gd name="connsiteY63" fmla="*/ 6387714 h 6505980"/>
              <a:gd name="connsiteX64" fmla="*/ 520310 w 3592824"/>
              <a:gd name="connsiteY64" fmla="*/ 6444298 h 6505980"/>
              <a:gd name="connsiteX65" fmla="*/ 461122 w 3592824"/>
              <a:gd name="connsiteY65" fmla="*/ 6486433 h 6505980"/>
              <a:gd name="connsiteX66" fmla="*/ 409611 w 3592824"/>
              <a:gd name="connsiteY66" fmla="*/ 6505980 h 6505980"/>
              <a:gd name="connsiteX67" fmla="*/ 397795 w 3592824"/>
              <a:gd name="connsiteY67" fmla="*/ 6478382 h 6505980"/>
              <a:gd name="connsiteX68" fmla="*/ 580228 w 3592824"/>
              <a:gd name="connsiteY68" fmla="*/ 6260780 h 6505980"/>
              <a:gd name="connsiteX69" fmla="*/ 740291 w 3592824"/>
              <a:gd name="connsiteY69" fmla="*/ 6020812 h 6505980"/>
              <a:gd name="connsiteX70" fmla="*/ 876161 w 3592824"/>
              <a:gd name="connsiteY70" fmla="*/ 5764542 h 6505980"/>
              <a:gd name="connsiteX71" fmla="*/ 983460 w 3592824"/>
              <a:gd name="connsiteY71" fmla="*/ 5511282 h 6505980"/>
              <a:gd name="connsiteX72" fmla="*/ 1071980 w 3592824"/>
              <a:gd name="connsiteY72" fmla="*/ 5262934 h 6505980"/>
              <a:gd name="connsiteX73" fmla="*/ 1108340 w 3592824"/>
              <a:gd name="connsiteY73" fmla="*/ 5079541 h 6505980"/>
              <a:gd name="connsiteX74" fmla="*/ 1121344 w 3592824"/>
              <a:gd name="connsiteY74" fmla="*/ 5084649 h 6505980"/>
              <a:gd name="connsiteX75" fmla="*/ 1125291 w 3592824"/>
              <a:gd name="connsiteY75" fmla="*/ 5080701 h 6505980"/>
              <a:gd name="connsiteX76" fmla="*/ 1124442 w 3592824"/>
              <a:gd name="connsiteY76" fmla="*/ 5071961 h 6505980"/>
              <a:gd name="connsiteX77" fmla="*/ 1122157 w 3592824"/>
              <a:gd name="connsiteY77" fmla="*/ 5065724 h 6505980"/>
              <a:gd name="connsiteX78" fmla="*/ 1117049 w 3592824"/>
              <a:gd name="connsiteY78" fmla="*/ 5052716 h 6505980"/>
              <a:gd name="connsiteX79" fmla="*/ 1122811 w 3592824"/>
              <a:gd name="connsiteY79" fmla="*/ 5042696 h 6505980"/>
              <a:gd name="connsiteX80" fmla="*/ 1122495 w 3592824"/>
              <a:gd name="connsiteY80" fmla="*/ 5034485 h 6505980"/>
              <a:gd name="connsiteX81" fmla="*/ 1124158 w 3592824"/>
              <a:gd name="connsiteY81" fmla="*/ 5024300 h 6505980"/>
              <a:gd name="connsiteX82" fmla="*/ 1120205 w 3592824"/>
              <a:gd name="connsiteY82" fmla="*/ 5028252 h 6505980"/>
              <a:gd name="connsiteX83" fmla="*/ 1122495 w 3592824"/>
              <a:gd name="connsiteY83" fmla="*/ 5034485 h 6505980"/>
              <a:gd name="connsiteX84" fmla="*/ 1108340 w 3592824"/>
              <a:gd name="connsiteY84" fmla="*/ 5079541 h 6505980"/>
              <a:gd name="connsiteX85" fmla="*/ 1019535 w 3592824"/>
              <a:gd name="connsiteY85" fmla="*/ 5061794 h 6505980"/>
              <a:gd name="connsiteX86" fmla="*/ 907867 w 3592824"/>
              <a:gd name="connsiteY86" fmla="*/ 5071187 h 6505980"/>
              <a:gd name="connsiteX87" fmla="*/ 788983 w 3592824"/>
              <a:gd name="connsiteY87" fmla="*/ 5093104 h 6505980"/>
              <a:gd name="connsiteX88" fmla="*/ 658043 w 3592824"/>
              <a:gd name="connsiteY88" fmla="*/ 5134555 h 6505980"/>
              <a:gd name="connsiteX89" fmla="*/ 522026 w 3592824"/>
              <a:gd name="connsiteY89" fmla="*/ 5190653 h 6505980"/>
              <a:gd name="connsiteX90" fmla="*/ 384200 w 3592824"/>
              <a:gd name="connsiteY90" fmla="*/ 5252843 h 6505980"/>
              <a:gd name="connsiteX91" fmla="*/ 249344 w 3592824"/>
              <a:gd name="connsiteY91" fmla="*/ 5325897 h 6505980"/>
              <a:gd name="connsiteX92" fmla="*/ 120569 w 3592824"/>
              <a:gd name="connsiteY92" fmla="*/ 5397133 h 6505980"/>
              <a:gd name="connsiteX93" fmla="*/ 0 w 3592824"/>
              <a:gd name="connsiteY93" fmla="*/ 5468693 h 6505980"/>
              <a:gd name="connsiteX94" fmla="*/ 124698 w 3592824"/>
              <a:gd name="connsiteY94" fmla="*/ 5335477 h 6505980"/>
              <a:gd name="connsiteX95" fmla="*/ 246734 w 3592824"/>
              <a:gd name="connsiteY95" fmla="*/ 5221959 h 6505980"/>
              <a:gd name="connsiteX96" fmla="*/ 376856 w 3592824"/>
              <a:gd name="connsiteY96" fmla="*/ 5132327 h 6505980"/>
              <a:gd name="connsiteX97" fmla="*/ 515500 w 3592824"/>
              <a:gd name="connsiteY97" fmla="*/ 5051213 h 6505980"/>
              <a:gd name="connsiteX98" fmla="*/ 659408 w 3592824"/>
              <a:gd name="connsiteY98" fmla="*/ 4987219 h 6505980"/>
              <a:gd name="connsiteX99" fmla="*/ 820898 w 3592824"/>
              <a:gd name="connsiteY99" fmla="*/ 4940794 h 6505980"/>
              <a:gd name="connsiteX100" fmla="*/ 1181074 w 3592824"/>
              <a:gd name="connsiteY100" fmla="*/ 4846988 h 6505980"/>
              <a:gd name="connsiteX101" fmla="*/ 1226539 w 3592824"/>
              <a:gd name="connsiteY101" fmla="*/ 4526635 h 6505980"/>
              <a:gd name="connsiteX102" fmla="*/ 1248314 w 3592824"/>
              <a:gd name="connsiteY102" fmla="*/ 4207589 h 6505980"/>
              <a:gd name="connsiteX103" fmla="*/ 1246367 w 3592824"/>
              <a:gd name="connsiteY103" fmla="*/ 3884569 h 6505980"/>
              <a:gd name="connsiteX104" fmla="*/ 1230789 w 3592824"/>
              <a:gd name="connsiteY104" fmla="*/ 3690675 h 6505980"/>
              <a:gd name="connsiteX105" fmla="*/ 1162613 w 3592824"/>
              <a:gd name="connsiteY105" fmla="*/ 3672408 h 6505980"/>
              <a:gd name="connsiteX106" fmla="*/ 1267627 w 3592824"/>
              <a:gd name="connsiteY106" fmla="*/ 3672408 h 6505980"/>
              <a:gd name="connsiteX107" fmla="*/ 1267627 w 3592824"/>
              <a:gd name="connsiteY107" fmla="*/ 2636174 h 6505980"/>
              <a:gd name="connsiteX108" fmla="*/ 1457972 w 3592824"/>
              <a:gd name="connsiteY108" fmla="*/ 2766635 h 6505980"/>
              <a:gd name="connsiteX109" fmla="*/ 1914541 w 3592824"/>
              <a:gd name="connsiteY109" fmla="*/ 1815401 h 6505980"/>
              <a:gd name="connsiteX110" fmla="*/ 1759871 w 3592824"/>
              <a:gd name="connsiteY110" fmla="*/ 1626771 h 6505980"/>
              <a:gd name="connsiteX111" fmla="*/ 1630255 w 3592824"/>
              <a:gd name="connsiteY111" fmla="*/ 1432944 h 6505980"/>
              <a:gd name="connsiteX112" fmla="*/ 1533657 w 3592824"/>
              <a:gd name="connsiteY112" fmla="*/ 1245834 h 6505980"/>
              <a:gd name="connsiteX113" fmla="*/ 1466898 w 3592824"/>
              <a:gd name="connsiteY113" fmla="*/ 1057506 h 6505980"/>
              <a:gd name="connsiteX114" fmla="*/ 1428386 w 3592824"/>
              <a:gd name="connsiteY114" fmla="*/ 871911 h 6505980"/>
              <a:gd name="connsiteX115" fmla="*/ 1418926 w 3592824"/>
              <a:gd name="connsiteY115" fmla="*/ 698165 h 6505980"/>
              <a:gd name="connsiteX116" fmla="*/ 1438518 w 3592824"/>
              <a:gd name="connsiteY116" fmla="*/ 529931 h 6505980"/>
              <a:gd name="connsiteX117" fmla="*/ 1487966 w 3592824"/>
              <a:gd name="connsiteY117" fmla="*/ 373157 h 6505980"/>
              <a:gd name="connsiteX118" fmla="*/ 1562109 w 3592824"/>
              <a:gd name="connsiteY118" fmla="*/ 234344 h 6505980"/>
              <a:gd name="connsiteX119" fmla="*/ 1590347 w 3592824"/>
              <a:gd name="connsiteY119" fmla="*/ 233909 h 6505980"/>
              <a:gd name="connsiteX120" fmla="*/ 1590423 w 3592824"/>
              <a:gd name="connsiteY120" fmla="*/ 276688 h 6505980"/>
              <a:gd name="connsiteX121" fmla="*/ 1534480 w 3592824"/>
              <a:gd name="connsiteY121" fmla="*/ 357380 h 6505980"/>
              <a:gd name="connsiteX122" fmla="*/ 1506010 w 3592824"/>
              <a:gd name="connsiteY122" fmla="*/ 457037 h 6505980"/>
              <a:gd name="connsiteX123" fmla="*/ 1488317 w 3592824"/>
              <a:gd name="connsiteY123" fmla="*/ 571212 h 6505980"/>
              <a:gd name="connsiteX124" fmla="*/ 1496884 w 3592824"/>
              <a:gd name="connsiteY124" fmla="*/ 693061 h 6505980"/>
              <a:gd name="connsiteX125" fmla="*/ 1522975 w 3592824"/>
              <a:gd name="connsiteY125" fmla="*/ 825308 h 6505980"/>
              <a:gd name="connsiteX126" fmla="*/ 1563776 w 3592824"/>
              <a:gd name="connsiteY126" fmla="*/ 957444 h 6505980"/>
              <a:gd name="connsiteX127" fmla="*/ 1623676 w 3592824"/>
              <a:gd name="connsiteY127" fmla="*/ 1089683 h 6505980"/>
              <a:gd name="connsiteX128" fmla="*/ 1701073 w 3592824"/>
              <a:gd name="connsiteY128" fmla="*/ 1219640 h 6505980"/>
              <a:gd name="connsiteX129" fmla="*/ 1784824 w 3592824"/>
              <a:gd name="connsiteY129" fmla="*/ 1340138 h 6505980"/>
              <a:gd name="connsiteX130" fmla="*/ 1839433 w 3592824"/>
              <a:gd name="connsiteY130" fmla="*/ 1402829 h 6505980"/>
              <a:gd name="connsiteX131" fmla="*/ 1879314 w 3592824"/>
              <a:gd name="connsiteY131" fmla="*/ 1462471 h 6505980"/>
              <a:gd name="connsiteX132" fmla="*/ 1923557 w 3592824"/>
              <a:gd name="connsiteY132" fmla="*/ 1509661 h 6505980"/>
              <a:gd name="connsiteX133" fmla="*/ 1968977 w 3592824"/>
              <a:gd name="connsiteY133" fmla="*/ 1553881 h 6505980"/>
              <a:gd name="connsiteX134" fmla="*/ 2023524 w 3592824"/>
              <a:gd name="connsiteY134" fmla="*/ 1583302 h 6505980"/>
              <a:gd name="connsiteX135" fmla="*/ 2159168 w 3592824"/>
              <a:gd name="connsiteY135" fmla="*/ 1357898 h 6505980"/>
              <a:gd name="connsiteX136" fmla="*/ 2301613 w 3592824"/>
              <a:gd name="connsiteY136" fmla="*/ 1152134 h 6505980"/>
              <a:gd name="connsiteX137" fmla="*/ 2456786 w 3592824"/>
              <a:gd name="connsiteY137" fmla="*/ 946442 h 6505980"/>
              <a:gd name="connsiteX138" fmla="*/ 2627883 w 3592824"/>
              <a:gd name="connsiteY138" fmla="*/ 750343 h 6505980"/>
              <a:gd name="connsiteX139" fmla="*/ 2819251 w 3592824"/>
              <a:gd name="connsiteY139" fmla="*/ 546637 h 6505980"/>
              <a:gd name="connsiteX140" fmla="*/ 3033293 w 3592824"/>
              <a:gd name="connsiteY140" fmla="*/ 338904 h 6505980"/>
              <a:gd name="connsiteX141" fmla="*/ 3075801 w 3592824"/>
              <a:gd name="connsiteY141" fmla="*/ 307656 h 6505980"/>
              <a:gd name="connsiteX142" fmla="*/ 3128615 w 3592824"/>
              <a:gd name="connsiteY142" fmla="*/ 255470 h 6505980"/>
              <a:gd name="connsiteX143" fmla="*/ 3193373 w 3592824"/>
              <a:gd name="connsiteY143" fmla="*/ 206920 h 6505980"/>
              <a:gd name="connsiteX144" fmla="*/ 3255727 w 3592824"/>
              <a:gd name="connsiteY144" fmla="*/ 153199 h 6505980"/>
              <a:gd name="connsiteX145" fmla="*/ 3326038 w 3592824"/>
              <a:gd name="connsiteY145" fmla="*/ 98736 h 6505980"/>
              <a:gd name="connsiteX146" fmla="*/ 3396772 w 3592824"/>
              <a:gd name="connsiteY146" fmla="*/ 57544 h 6505980"/>
              <a:gd name="connsiteX147" fmla="*/ 3465132 w 3592824"/>
              <a:gd name="connsiteY147" fmla="*/ 23864 h 6505980"/>
              <a:gd name="connsiteX148" fmla="*/ 3532718 w 3592824"/>
              <a:gd name="connsiteY148" fmla="*/ 3259 h 6505980"/>
              <a:gd name="connsiteX149" fmla="*/ 3587603 w 3592824"/>
              <a:gd name="connsiteY149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552081 w 3592824"/>
              <a:gd name="connsiteY14" fmla="*/ 1074723 h 6505980"/>
              <a:gd name="connsiteX15" fmla="*/ 2548116 w 3592824"/>
              <a:gd name="connsiteY15" fmla="*/ 1083019 h 6505980"/>
              <a:gd name="connsiteX16" fmla="*/ 2576278 w 3592824"/>
              <a:gd name="connsiteY16" fmla="*/ 1039803 h 6505980"/>
              <a:gd name="connsiteX17" fmla="*/ 2451696 w 3592824"/>
              <a:gd name="connsiteY17" fmla="*/ 1220120 h 6505980"/>
              <a:gd name="connsiteX18" fmla="*/ 2333617 w 3592824"/>
              <a:gd name="connsiteY18" fmla="*/ 1482858 h 6505980"/>
              <a:gd name="connsiteX19" fmla="*/ 2239019 w 3592824"/>
              <a:gd name="connsiteY19" fmla="*/ 1750687 h 6505980"/>
              <a:gd name="connsiteX20" fmla="*/ 2166716 w 3592824"/>
              <a:gd name="connsiteY20" fmla="*/ 2028149 h 6505980"/>
              <a:gd name="connsiteX21" fmla="*/ 2138696 w 3592824"/>
              <a:gd name="connsiteY21" fmla="*/ 2191021 h 6505980"/>
              <a:gd name="connsiteX22" fmla="*/ 1708453 w 3592824"/>
              <a:gd name="connsiteY22" fmla="*/ 2932299 h 6505980"/>
              <a:gd name="connsiteX23" fmla="*/ 1722817 w 3592824"/>
              <a:gd name="connsiteY23" fmla="*/ 3822513 h 6505980"/>
              <a:gd name="connsiteX24" fmla="*/ 1536952 w 3592824"/>
              <a:gd name="connsiteY24" fmla="*/ 3772714 h 6505980"/>
              <a:gd name="connsiteX25" fmla="*/ 1541206 w 3592824"/>
              <a:gd name="connsiteY25" fmla="*/ 4042551 h 6505980"/>
              <a:gd name="connsiteX26" fmla="*/ 1736905 w 3592824"/>
              <a:gd name="connsiteY26" fmla="*/ 4202721 h 6505980"/>
              <a:gd name="connsiteX27" fmla="*/ 1910038 w 3592824"/>
              <a:gd name="connsiteY27" fmla="*/ 4375859 h 6505980"/>
              <a:gd name="connsiteX28" fmla="*/ 2049967 w 3592824"/>
              <a:gd name="connsiteY28" fmla="*/ 4551312 h 6505980"/>
              <a:gd name="connsiteX29" fmla="*/ 2161751 w 3592824"/>
              <a:gd name="connsiteY29" fmla="*/ 4736795 h 6505980"/>
              <a:gd name="connsiteX30" fmla="*/ 2245901 w 3592824"/>
              <a:gd name="connsiteY30" fmla="*/ 4927533 h 6505980"/>
              <a:gd name="connsiteX31" fmla="*/ 2299319 w 3592824"/>
              <a:gd name="connsiteY31" fmla="*/ 5113852 h 6505980"/>
              <a:gd name="connsiteX32" fmla="*/ 2323619 w 3592824"/>
              <a:gd name="connsiteY32" fmla="*/ 5302637 h 6505980"/>
              <a:gd name="connsiteX33" fmla="*/ 2316528 w 3592824"/>
              <a:gd name="connsiteY33" fmla="*/ 5487662 h 6505980"/>
              <a:gd name="connsiteX34" fmla="*/ 2281292 w 3592824"/>
              <a:gd name="connsiteY34" fmla="*/ 5660347 h 6505980"/>
              <a:gd name="connsiteX35" fmla="*/ 2254472 w 3592824"/>
              <a:gd name="connsiteY35" fmla="*/ 5669051 h 6505980"/>
              <a:gd name="connsiteX36" fmla="*/ 2243469 w 3592824"/>
              <a:gd name="connsiteY36" fmla="*/ 5622519 h 6505980"/>
              <a:gd name="connsiteX37" fmla="*/ 2276202 w 3592824"/>
              <a:gd name="connsiteY37" fmla="*/ 5518399 h 6505980"/>
              <a:gd name="connsiteX38" fmla="*/ 2277887 w 3592824"/>
              <a:gd name="connsiteY38" fmla="*/ 5401645 h 6505980"/>
              <a:gd name="connsiteX39" fmla="*/ 2265586 w 3592824"/>
              <a:gd name="connsiteY39" fmla="*/ 5272239 h 6505980"/>
              <a:gd name="connsiteX40" fmla="*/ 2226278 w 3592824"/>
              <a:gd name="connsiteY40" fmla="*/ 5142134 h 6505980"/>
              <a:gd name="connsiteX41" fmla="*/ 2167610 w 3592824"/>
              <a:gd name="connsiteY41" fmla="*/ 5005824 h 6505980"/>
              <a:gd name="connsiteX42" fmla="*/ 2094934 w 3592824"/>
              <a:gd name="connsiteY42" fmla="*/ 4873928 h 6505980"/>
              <a:gd name="connsiteX43" fmla="*/ 2004022 w 3592824"/>
              <a:gd name="connsiteY43" fmla="*/ 4747491 h 6505980"/>
              <a:gd name="connsiteX44" fmla="*/ 1897003 w 3592824"/>
              <a:gd name="connsiteY44" fmla="*/ 4628630 h 6505980"/>
              <a:gd name="connsiteX45" fmla="*/ 1786353 w 3592824"/>
              <a:gd name="connsiteY45" fmla="*/ 4521927 h 6505980"/>
              <a:gd name="connsiteX46" fmla="*/ 1718256 w 3592824"/>
              <a:gd name="connsiteY46" fmla="*/ 4469625 h 6505980"/>
              <a:gd name="connsiteX47" fmla="*/ 1664984 w 3592824"/>
              <a:gd name="connsiteY47" fmla="*/ 4416354 h 6505980"/>
              <a:gd name="connsiteX48" fmla="*/ 1610735 w 3592824"/>
              <a:gd name="connsiteY48" fmla="*/ 4377899 h 6505980"/>
              <a:gd name="connsiteX49" fmla="*/ 1556121 w 3592824"/>
              <a:gd name="connsiteY49" fmla="*/ 4343019 h 6505980"/>
              <a:gd name="connsiteX50" fmla="*/ 1496586 w 3592824"/>
              <a:gd name="connsiteY50" fmla="*/ 4326909 h 6505980"/>
              <a:gd name="connsiteX51" fmla="*/ 1424825 w 3592824"/>
              <a:gd name="connsiteY51" fmla="*/ 4611755 h 6505980"/>
              <a:gd name="connsiteX52" fmla="*/ 1341569 w 3592824"/>
              <a:gd name="connsiteY52" fmla="*/ 4877209 h 6505980"/>
              <a:gd name="connsiteX53" fmla="*/ 1246153 w 3592824"/>
              <a:gd name="connsiteY53" fmla="*/ 5146295 h 6505980"/>
              <a:gd name="connsiteX54" fmla="*/ 1133098 w 3592824"/>
              <a:gd name="connsiteY54" fmla="*/ 5409585 h 6505980"/>
              <a:gd name="connsiteX55" fmla="*/ 1002651 w 3592824"/>
              <a:gd name="connsiteY55" fmla="*/ 5687069 h 6505980"/>
              <a:gd name="connsiteX56" fmla="*/ 851621 w 3592824"/>
              <a:gd name="connsiteY56" fmla="*/ 5975542 h 6505980"/>
              <a:gd name="connsiteX57" fmla="*/ 819067 w 3592824"/>
              <a:gd name="connsiteY57" fmla="*/ 6021945 h 6505980"/>
              <a:gd name="connsiteX58" fmla="*/ 782039 w 3592824"/>
              <a:gd name="connsiteY58" fmla="*/ 6094137 h 6505980"/>
              <a:gd name="connsiteX59" fmla="*/ 732689 w 3592824"/>
              <a:gd name="connsiteY59" fmla="*/ 6165853 h 6505980"/>
              <a:gd name="connsiteX60" fmla="*/ 686953 w 3592824"/>
              <a:gd name="connsiteY60" fmla="*/ 6242495 h 6505980"/>
              <a:gd name="connsiteX61" fmla="*/ 633819 w 3592824"/>
              <a:gd name="connsiteY61" fmla="*/ 6322262 h 6505980"/>
              <a:gd name="connsiteX62" fmla="*/ 576894 w 3592824"/>
              <a:gd name="connsiteY62" fmla="*/ 6387714 h 6505980"/>
              <a:gd name="connsiteX63" fmla="*/ 520310 w 3592824"/>
              <a:gd name="connsiteY63" fmla="*/ 6444298 h 6505980"/>
              <a:gd name="connsiteX64" fmla="*/ 461122 w 3592824"/>
              <a:gd name="connsiteY64" fmla="*/ 6486433 h 6505980"/>
              <a:gd name="connsiteX65" fmla="*/ 409611 w 3592824"/>
              <a:gd name="connsiteY65" fmla="*/ 6505980 h 6505980"/>
              <a:gd name="connsiteX66" fmla="*/ 397795 w 3592824"/>
              <a:gd name="connsiteY66" fmla="*/ 6478382 h 6505980"/>
              <a:gd name="connsiteX67" fmla="*/ 580228 w 3592824"/>
              <a:gd name="connsiteY67" fmla="*/ 6260780 h 6505980"/>
              <a:gd name="connsiteX68" fmla="*/ 740291 w 3592824"/>
              <a:gd name="connsiteY68" fmla="*/ 6020812 h 6505980"/>
              <a:gd name="connsiteX69" fmla="*/ 876161 w 3592824"/>
              <a:gd name="connsiteY69" fmla="*/ 5764542 h 6505980"/>
              <a:gd name="connsiteX70" fmla="*/ 983460 w 3592824"/>
              <a:gd name="connsiteY70" fmla="*/ 5511282 h 6505980"/>
              <a:gd name="connsiteX71" fmla="*/ 1071980 w 3592824"/>
              <a:gd name="connsiteY71" fmla="*/ 5262934 h 6505980"/>
              <a:gd name="connsiteX72" fmla="*/ 1108340 w 3592824"/>
              <a:gd name="connsiteY72" fmla="*/ 5079541 h 6505980"/>
              <a:gd name="connsiteX73" fmla="*/ 1121344 w 3592824"/>
              <a:gd name="connsiteY73" fmla="*/ 5084649 h 6505980"/>
              <a:gd name="connsiteX74" fmla="*/ 1125291 w 3592824"/>
              <a:gd name="connsiteY74" fmla="*/ 5080701 h 6505980"/>
              <a:gd name="connsiteX75" fmla="*/ 1124442 w 3592824"/>
              <a:gd name="connsiteY75" fmla="*/ 5071961 h 6505980"/>
              <a:gd name="connsiteX76" fmla="*/ 1122157 w 3592824"/>
              <a:gd name="connsiteY76" fmla="*/ 5065724 h 6505980"/>
              <a:gd name="connsiteX77" fmla="*/ 1117049 w 3592824"/>
              <a:gd name="connsiteY77" fmla="*/ 5052716 h 6505980"/>
              <a:gd name="connsiteX78" fmla="*/ 1122811 w 3592824"/>
              <a:gd name="connsiteY78" fmla="*/ 5042696 h 6505980"/>
              <a:gd name="connsiteX79" fmla="*/ 1122495 w 3592824"/>
              <a:gd name="connsiteY79" fmla="*/ 5034485 h 6505980"/>
              <a:gd name="connsiteX80" fmla="*/ 1124158 w 3592824"/>
              <a:gd name="connsiteY80" fmla="*/ 5024300 h 6505980"/>
              <a:gd name="connsiteX81" fmla="*/ 1120205 w 3592824"/>
              <a:gd name="connsiteY81" fmla="*/ 5028252 h 6505980"/>
              <a:gd name="connsiteX82" fmla="*/ 1122495 w 3592824"/>
              <a:gd name="connsiteY82" fmla="*/ 5034485 h 6505980"/>
              <a:gd name="connsiteX83" fmla="*/ 1108340 w 3592824"/>
              <a:gd name="connsiteY83" fmla="*/ 5079541 h 6505980"/>
              <a:gd name="connsiteX84" fmla="*/ 1019535 w 3592824"/>
              <a:gd name="connsiteY84" fmla="*/ 5061794 h 6505980"/>
              <a:gd name="connsiteX85" fmla="*/ 907867 w 3592824"/>
              <a:gd name="connsiteY85" fmla="*/ 5071187 h 6505980"/>
              <a:gd name="connsiteX86" fmla="*/ 788983 w 3592824"/>
              <a:gd name="connsiteY86" fmla="*/ 5093104 h 6505980"/>
              <a:gd name="connsiteX87" fmla="*/ 658043 w 3592824"/>
              <a:gd name="connsiteY87" fmla="*/ 5134555 h 6505980"/>
              <a:gd name="connsiteX88" fmla="*/ 522026 w 3592824"/>
              <a:gd name="connsiteY88" fmla="*/ 5190653 h 6505980"/>
              <a:gd name="connsiteX89" fmla="*/ 384200 w 3592824"/>
              <a:gd name="connsiteY89" fmla="*/ 5252843 h 6505980"/>
              <a:gd name="connsiteX90" fmla="*/ 249344 w 3592824"/>
              <a:gd name="connsiteY90" fmla="*/ 5325897 h 6505980"/>
              <a:gd name="connsiteX91" fmla="*/ 120569 w 3592824"/>
              <a:gd name="connsiteY91" fmla="*/ 5397133 h 6505980"/>
              <a:gd name="connsiteX92" fmla="*/ 0 w 3592824"/>
              <a:gd name="connsiteY92" fmla="*/ 5468693 h 6505980"/>
              <a:gd name="connsiteX93" fmla="*/ 124698 w 3592824"/>
              <a:gd name="connsiteY93" fmla="*/ 5335477 h 6505980"/>
              <a:gd name="connsiteX94" fmla="*/ 246734 w 3592824"/>
              <a:gd name="connsiteY94" fmla="*/ 5221959 h 6505980"/>
              <a:gd name="connsiteX95" fmla="*/ 376856 w 3592824"/>
              <a:gd name="connsiteY95" fmla="*/ 5132327 h 6505980"/>
              <a:gd name="connsiteX96" fmla="*/ 515500 w 3592824"/>
              <a:gd name="connsiteY96" fmla="*/ 5051213 h 6505980"/>
              <a:gd name="connsiteX97" fmla="*/ 659408 w 3592824"/>
              <a:gd name="connsiteY97" fmla="*/ 4987219 h 6505980"/>
              <a:gd name="connsiteX98" fmla="*/ 820898 w 3592824"/>
              <a:gd name="connsiteY98" fmla="*/ 4940794 h 6505980"/>
              <a:gd name="connsiteX99" fmla="*/ 1181074 w 3592824"/>
              <a:gd name="connsiteY99" fmla="*/ 4846988 h 6505980"/>
              <a:gd name="connsiteX100" fmla="*/ 1226539 w 3592824"/>
              <a:gd name="connsiteY100" fmla="*/ 4526635 h 6505980"/>
              <a:gd name="connsiteX101" fmla="*/ 1248314 w 3592824"/>
              <a:gd name="connsiteY101" fmla="*/ 4207589 h 6505980"/>
              <a:gd name="connsiteX102" fmla="*/ 1246367 w 3592824"/>
              <a:gd name="connsiteY102" fmla="*/ 3884569 h 6505980"/>
              <a:gd name="connsiteX103" fmla="*/ 1230789 w 3592824"/>
              <a:gd name="connsiteY103" fmla="*/ 3690675 h 6505980"/>
              <a:gd name="connsiteX104" fmla="*/ 1162613 w 3592824"/>
              <a:gd name="connsiteY104" fmla="*/ 3672408 h 6505980"/>
              <a:gd name="connsiteX105" fmla="*/ 1267627 w 3592824"/>
              <a:gd name="connsiteY105" fmla="*/ 3672408 h 6505980"/>
              <a:gd name="connsiteX106" fmla="*/ 1267627 w 3592824"/>
              <a:gd name="connsiteY106" fmla="*/ 2636174 h 6505980"/>
              <a:gd name="connsiteX107" fmla="*/ 1457972 w 3592824"/>
              <a:gd name="connsiteY107" fmla="*/ 2766635 h 6505980"/>
              <a:gd name="connsiteX108" fmla="*/ 1914541 w 3592824"/>
              <a:gd name="connsiteY108" fmla="*/ 1815401 h 6505980"/>
              <a:gd name="connsiteX109" fmla="*/ 1759871 w 3592824"/>
              <a:gd name="connsiteY109" fmla="*/ 1626771 h 6505980"/>
              <a:gd name="connsiteX110" fmla="*/ 1630255 w 3592824"/>
              <a:gd name="connsiteY110" fmla="*/ 1432944 h 6505980"/>
              <a:gd name="connsiteX111" fmla="*/ 1533657 w 3592824"/>
              <a:gd name="connsiteY111" fmla="*/ 1245834 h 6505980"/>
              <a:gd name="connsiteX112" fmla="*/ 1466898 w 3592824"/>
              <a:gd name="connsiteY112" fmla="*/ 1057506 h 6505980"/>
              <a:gd name="connsiteX113" fmla="*/ 1428386 w 3592824"/>
              <a:gd name="connsiteY113" fmla="*/ 871911 h 6505980"/>
              <a:gd name="connsiteX114" fmla="*/ 1418926 w 3592824"/>
              <a:gd name="connsiteY114" fmla="*/ 698165 h 6505980"/>
              <a:gd name="connsiteX115" fmla="*/ 1438518 w 3592824"/>
              <a:gd name="connsiteY115" fmla="*/ 529931 h 6505980"/>
              <a:gd name="connsiteX116" fmla="*/ 1487966 w 3592824"/>
              <a:gd name="connsiteY116" fmla="*/ 373157 h 6505980"/>
              <a:gd name="connsiteX117" fmla="*/ 1562109 w 3592824"/>
              <a:gd name="connsiteY117" fmla="*/ 234344 h 6505980"/>
              <a:gd name="connsiteX118" fmla="*/ 1590347 w 3592824"/>
              <a:gd name="connsiteY118" fmla="*/ 233909 h 6505980"/>
              <a:gd name="connsiteX119" fmla="*/ 1590423 w 3592824"/>
              <a:gd name="connsiteY119" fmla="*/ 276688 h 6505980"/>
              <a:gd name="connsiteX120" fmla="*/ 1534480 w 3592824"/>
              <a:gd name="connsiteY120" fmla="*/ 357380 h 6505980"/>
              <a:gd name="connsiteX121" fmla="*/ 1506010 w 3592824"/>
              <a:gd name="connsiteY121" fmla="*/ 457037 h 6505980"/>
              <a:gd name="connsiteX122" fmla="*/ 1488317 w 3592824"/>
              <a:gd name="connsiteY122" fmla="*/ 571212 h 6505980"/>
              <a:gd name="connsiteX123" fmla="*/ 1496884 w 3592824"/>
              <a:gd name="connsiteY123" fmla="*/ 693061 h 6505980"/>
              <a:gd name="connsiteX124" fmla="*/ 1522975 w 3592824"/>
              <a:gd name="connsiteY124" fmla="*/ 825308 h 6505980"/>
              <a:gd name="connsiteX125" fmla="*/ 1563776 w 3592824"/>
              <a:gd name="connsiteY125" fmla="*/ 957444 h 6505980"/>
              <a:gd name="connsiteX126" fmla="*/ 1623676 w 3592824"/>
              <a:gd name="connsiteY126" fmla="*/ 1089683 h 6505980"/>
              <a:gd name="connsiteX127" fmla="*/ 1701073 w 3592824"/>
              <a:gd name="connsiteY127" fmla="*/ 1219640 h 6505980"/>
              <a:gd name="connsiteX128" fmla="*/ 1784824 w 3592824"/>
              <a:gd name="connsiteY128" fmla="*/ 1340138 h 6505980"/>
              <a:gd name="connsiteX129" fmla="*/ 1839433 w 3592824"/>
              <a:gd name="connsiteY129" fmla="*/ 1402829 h 6505980"/>
              <a:gd name="connsiteX130" fmla="*/ 1879314 w 3592824"/>
              <a:gd name="connsiteY130" fmla="*/ 1462471 h 6505980"/>
              <a:gd name="connsiteX131" fmla="*/ 1923557 w 3592824"/>
              <a:gd name="connsiteY131" fmla="*/ 1509661 h 6505980"/>
              <a:gd name="connsiteX132" fmla="*/ 1968977 w 3592824"/>
              <a:gd name="connsiteY132" fmla="*/ 1553881 h 6505980"/>
              <a:gd name="connsiteX133" fmla="*/ 2023524 w 3592824"/>
              <a:gd name="connsiteY133" fmla="*/ 1583302 h 6505980"/>
              <a:gd name="connsiteX134" fmla="*/ 2159168 w 3592824"/>
              <a:gd name="connsiteY134" fmla="*/ 1357898 h 6505980"/>
              <a:gd name="connsiteX135" fmla="*/ 2301613 w 3592824"/>
              <a:gd name="connsiteY135" fmla="*/ 1152134 h 6505980"/>
              <a:gd name="connsiteX136" fmla="*/ 2456786 w 3592824"/>
              <a:gd name="connsiteY136" fmla="*/ 946442 h 6505980"/>
              <a:gd name="connsiteX137" fmla="*/ 2627883 w 3592824"/>
              <a:gd name="connsiteY137" fmla="*/ 750343 h 6505980"/>
              <a:gd name="connsiteX138" fmla="*/ 2819251 w 3592824"/>
              <a:gd name="connsiteY138" fmla="*/ 546637 h 6505980"/>
              <a:gd name="connsiteX139" fmla="*/ 3033293 w 3592824"/>
              <a:gd name="connsiteY139" fmla="*/ 338904 h 6505980"/>
              <a:gd name="connsiteX140" fmla="*/ 3075801 w 3592824"/>
              <a:gd name="connsiteY140" fmla="*/ 307656 h 6505980"/>
              <a:gd name="connsiteX141" fmla="*/ 3128615 w 3592824"/>
              <a:gd name="connsiteY141" fmla="*/ 255470 h 6505980"/>
              <a:gd name="connsiteX142" fmla="*/ 3193373 w 3592824"/>
              <a:gd name="connsiteY142" fmla="*/ 206920 h 6505980"/>
              <a:gd name="connsiteX143" fmla="*/ 3255727 w 3592824"/>
              <a:gd name="connsiteY143" fmla="*/ 153199 h 6505980"/>
              <a:gd name="connsiteX144" fmla="*/ 3326038 w 3592824"/>
              <a:gd name="connsiteY144" fmla="*/ 98736 h 6505980"/>
              <a:gd name="connsiteX145" fmla="*/ 3396772 w 3592824"/>
              <a:gd name="connsiteY145" fmla="*/ 57544 h 6505980"/>
              <a:gd name="connsiteX146" fmla="*/ 3465132 w 3592824"/>
              <a:gd name="connsiteY146" fmla="*/ 23864 h 6505980"/>
              <a:gd name="connsiteX147" fmla="*/ 3532718 w 3592824"/>
              <a:gd name="connsiteY147" fmla="*/ 3259 h 6505980"/>
              <a:gd name="connsiteX148" fmla="*/ 3587603 w 3592824"/>
              <a:gd name="connsiteY148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552081 w 3592824"/>
              <a:gd name="connsiteY14" fmla="*/ 1074723 h 6505980"/>
              <a:gd name="connsiteX15" fmla="*/ 2548116 w 3592824"/>
              <a:gd name="connsiteY15" fmla="*/ 1083019 h 6505980"/>
              <a:gd name="connsiteX16" fmla="*/ 2451696 w 3592824"/>
              <a:gd name="connsiteY16" fmla="*/ 1220120 h 6505980"/>
              <a:gd name="connsiteX17" fmla="*/ 2333617 w 3592824"/>
              <a:gd name="connsiteY17" fmla="*/ 1482858 h 6505980"/>
              <a:gd name="connsiteX18" fmla="*/ 2239019 w 3592824"/>
              <a:gd name="connsiteY18" fmla="*/ 1750687 h 6505980"/>
              <a:gd name="connsiteX19" fmla="*/ 2166716 w 3592824"/>
              <a:gd name="connsiteY19" fmla="*/ 2028149 h 6505980"/>
              <a:gd name="connsiteX20" fmla="*/ 2138696 w 3592824"/>
              <a:gd name="connsiteY20" fmla="*/ 2191021 h 6505980"/>
              <a:gd name="connsiteX21" fmla="*/ 1708453 w 3592824"/>
              <a:gd name="connsiteY21" fmla="*/ 2932299 h 6505980"/>
              <a:gd name="connsiteX22" fmla="*/ 1722817 w 3592824"/>
              <a:gd name="connsiteY22" fmla="*/ 3822513 h 6505980"/>
              <a:gd name="connsiteX23" fmla="*/ 1536952 w 3592824"/>
              <a:gd name="connsiteY23" fmla="*/ 3772714 h 6505980"/>
              <a:gd name="connsiteX24" fmla="*/ 1541206 w 3592824"/>
              <a:gd name="connsiteY24" fmla="*/ 4042551 h 6505980"/>
              <a:gd name="connsiteX25" fmla="*/ 1736905 w 3592824"/>
              <a:gd name="connsiteY25" fmla="*/ 4202721 h 6505980"/>
              <a:gd name="connsiteX26" fmla="*/ 1910038 w 3592824"/>
              <a:gd name="connsiteY26" fmla="*/ 4375859 h 6505980"/>
              <a:gd name="connsiteX27" fmla="*/ 2049967 w 3592824"/>
              <a:gd name="connsiteY27" fmla="*/ 4551312 h 6505980"/>
              <a:gd name="connsiteX28" fmla="*/ 2161751 w 3592824"/>
              <a:gd name="connsiteY28" fmla="*/ 4736795 h 6505980"/>
              <a:gd name="connsiteX29" fmla="*/ 2245901 w 3592824"/>
              <a:gd name="connsiteY29" fmla="*/ 4927533 h 6505980"/>
              <a:gd name="connsiteX30" fmla="*/ 2299319 w 3592824"/>
              <a:gd name="connsiteY30" fmla="*/ 5113852 h 6505980"/>
              <a:gd name="connsiteX31" fmla="*/ 2323619 w 3592824"/>
              <a:gd name="connsiteY31" fmla="*/ 5302637 h 6505980"/>
              <a:gd name="connsiteX32" fmla="*/ 2316528 w 3592824"/>
              <a:gd name="connsiteY32" fmla="*/ 5487662 h 6505980"/>
              <a:gd name="connsiteX33" fmla="*/ 2281292 w 3592824"/>
              <a:gd name="connsiteY33" fmla="*/ 5660347 h 6505980"/>
              <a:gd name="connsiteX34" fmla="*/ 2254472 w 3592824"/>
              <a:gd name="connsiteY34" fmla="*/ 5669051 h 6505980"/>
              <a:gd name="connsiteX35" fmla="*/ 2243469 w 3592824"/>
              <a:gd name="connsiteY35" fmla="*/ 5622519 h 6505980"/>
              <a:gd name="connsiteX36" fmla="*/ 2276202 w 3592824"/>
              <a:gd name="connsiteY36" fmla="*/ 5518399 h 6505980"/>
              <a:gd name="connsiteX37" fmla="*/ 2277887 w 3592824"/>
              <a:gd name="connsiteY37" fmla="*/ 5401645 h 6505980"/>
              <a:gd name="connsiteX38" fmla="*/ 2265586 w 3592824"/>
              <a:gd name="connsiteY38" fmla="*/ 5272239 h 6505980"/>
              <a:gd name="connsiteX39" fmla="*/ 2226278 w 3592824"/>
              <a:gd name="connsiteY39" fmla="*/ 5142134 h 6505980"/>
              <a:gd name="connsiteX40" fmla="*/ 2167610 w 3592824"/>
              <a:gd name="connsiteY40" fmla="*/ 5005824 h 6505980"/>
              <a:gd name="connsiteX41" fmla="*/ 2094934 w 3592824"/>
              <a:gd name="connsiteY41" fmla="*/ 4873928 h 6505980"/>
              <a:gd name="connsiteX42" fmla="*/ 2004022 w 3592824"/>
              <a:gd name="connsiteY42" fmla="*/ 4747491 h 6505980"/>
              <a:gd name="connsiteX43" fmla="*/ 1897003 w 3592824"/>
              <a:gd name="connsiteY43" fmla="*/ 4628630 h 6505980"/>
              <a:gd name="connsiteX44" fmla="*/ 1786353 w 3592824"/>
              <a:gd name="connsiteY44" fmla="*/ 4521927 h 6505980"/>
              <a:gd name="connsiteX45" fmla="*/ 1718256 w 3592824"/>
              <a:gd name="connsiteY45" fmla="*/ 4469625 h 6505980"/>
              <a:gd name="connsiteX46" fmla="*/ 1664984 w 3592824"/>
              <a:gd name="connsiteY46" fmla="*/ 4416354 h 6505980"/>
              <a:gd name="connsiteX47" fmla="*/ 1610735 w 3592824"/>
              <a:gd name="connsiteY47" fmla="*/ 4377899 h 6505980"/>
              <a:gd name="connsiteX48" fmla="*/ 1556121 w 3592824"/>
              <a:gd name="connsiteY48" fmla="*/ 4343019 h 6505980"/>
              <a:gd name="connsiteX49" fmla="*/ 1496586 w 3592824"/>
              <a:gd name="connsiteY49" fmla="*/ 4326909 h 6505980"/>
              <a:gd name="connsiteX50" fmla="*/ 1424825 w 3592824"/>
              <a:gd name="connsiteY50" fmla="*/ 4611755 h 6505980"/>
              <a:gd name="connsiteX51" fmla="*/ 1341569 w 3592824"/>
              <a:gd name="connsiteY51" fmla="*/ 4877209 h 6505980"/>
              <a:gd name="connsiteX52" fmla="*/ 1246153 w 3592824"/>
              <a:gd name="connsiteY52" fmla="*/ 5146295 h 6505980"/>
              <a:gd name="connsiteX53" fmla="*/ 1133098 w 3592824"/>
              <a:gd name="connsiteY53" fmla="*/ 5409585 h 6505980"/>
              <a:gd name="connsiteX54" fmla="*/ 1002651 w 3592824"/>
              <a:gd name="connsiteY54" fmla="*/ 5687069 h 6505980"/>
              <a:gd name="connsiteX55" fmla="*/ 851621 w 3592824"/>
              <a:gd name="connsiteY55" fmla="*/ 5975542 h 6505980"/>
              <a:gd name="connsiteX56" fmla="*/ 819067 w 3592824"/>
              <a:gd name="connsiteY56" fmla="*/ 6021945 h 6505980"/>
              <a:gd name="connsiteX57" fmla="*/ 782039 w 3592824"/>
              <a:gd name="connsiteY57" fmla="*/ 6094137 h 6505980"/>
              <a:gd name="connsiteX58" fmla="*/ 732689 w 3592824"/>
              <a:gd name="connsiteY58" fmla="*/ 6165853 h 6505980"/>
              <a:gd name="connsiteX59" fmla="*/ 686953 w 3592824"/>
              <a:gd name="connsiteY59" fmla="*/ 6242495 h 6505980"/>
              <a:gd name="connsiteX60" fmla="*/ 633819 w 3592824"/>
              <a:gd name="connsiteY60" fmla="*/ 6322262 h 6505980"/>
              <a:gd name="connsiteX61" fmla="*/ 576894 w 3592824"/>
              <a:gd name="connsiteY61" fmla="*/ 6387714 h 6505980"/>
              <a:gd name="connsiteX62" fmla="*/ 520310 w 3592824"/>
              <a:gd name="connsiteY62" fmla="*/ 6444298 h 6505980"/>
              <a:gd name="connsiteX63" fmla="*/ 461122 w 3592824"/>
              <a:gd name="connsiteY63" fmla="*/ 6486433 h 6505980"/>
              <a:gd name="connsiteX64" fmla="*/ 409611 w 3592824"/>
              <a:gd name="connsiteY64" fmla="*/ 6505980 h 6505980"/>
              <a:gd name="connsiteX65" fmla="*/ 397795 w 3592824"/>
              <a:gd name="connsiteY65" fmla="*/ 6478382 h 6505980"/>
              <a:gd name="connsiteX66" fmla="*/ 580228 w 3592824"/>
              <a:gd name="connsiteY66" fmla="*/ 6260780 h 6505980"/>
              <a:gd name="connsiteX67" fmla="*/ 740291 w 3592824"/>
              <a:gd name="connsiteY67" fmla="*/ 6020812 h 6505980"/>
              <a:gd name="connsiteX68" fmla="*/ 876161 w 3592824"/>
              <a:gd name="connsiteY68" fmla="*/ 5764542 h 6505980"/>
              <a:gd name="connsiteX69" fmla="*/ 983460 w 3592824"/>
              <a:gd name="connsiteY69" fmla="*/ 5511282 h 6505980"/>
              <a:gd name="connsiteX70" fmla="*/ 1071980 w 3592824"/>
              <a:gd name="connsiteY70" fmla="*/ 5262934 h 6505980"/>
              <a:gd name="connsiteX71" fmla="*/ 1108340 w 3592824"/>
              <a:gd name="connsiteY71" fmla="*/ 5079541 h 6505980"/>
              <a:gd name="connsiteX72" fmla="*/ 1121344 w 3592824"/>
              <a:gd name="connsiteY72" fmla="*/ 5084649 h 6505980"/>
              <a:gd name="connsiteX73" fmla="*/ 1125291 w 3592824"/>
              <a:gd name="connsiteY73" fmla="*/ 5080701 h 6505980"/>
              <a:gd name="connsiteX74" fmla="*/ 1124442 w 3592824"/>
              <a:gd name="connsiteY74" fmla="*/ 5071961 h 6505980"/>
              <a:gd name="connsiteX75" fmla="*/ 1122157 w 3592824"/>
              <a:gd name="connsiteY75" fmla="*/ 5065724 h 6505980"/>
              <a:gd name="connsiteX76" fmla="*/ 1117049 w 3592824"/>
              <a:gd name="connsiteY76" fmla="*/ 5052716 h 6505980"/>
              <a:gd name="connsiteX77" fmla="*/ 1122811 w 3592824"/>
              <a:gd name="connsiteY77" fmla="*/ 5042696 h 6505980"/>
              <a:gd name="connsiteX78" fmla="*/ 1122495 w 3592824"/>
              <a:gd name="connsiteY78" fmla="*/ 5034485 h 6505980"/>
              <a:gd name="connsiteX79" fmla="*/ 1124158 w 3592824"/>
              <a:gd name="connsiteY79" fmla="*/ 5024300 h 6505980"/>
              <a:gd name="connsiteX80" fmla="*/ 1120205 w 3592824"/>
              <a:gd name="connsiteY80" fmla="*/ 5028252 h 6505980"/>
              <a:gd name="connsiteX81" fmla="*/ 1122495 w 3592824"/>
              <a:gd name="connsiteY81" fmla="*/ 5034485 h 6505980"/>
              <a:gd name="connsiteX82" fmla="*/ 1108340 w 3592824"/>
              <a:gd name="connsiteY82" fmla="*/ 5079541 h 6505980"/>
              <a:gd name="connsiteX83" fmla="*/ 1019535 w 3592824"/>
              <a:gd name="connsiteY83" fmla="*/ 5061794 h 6505980"/>
              <a:gd name="connsiteX84" fmla="*/ 907867 w 3592824"/>
              <a:gd name="connsiteY84" fmla="*/ 5071187 h 6505980"/>
              <a:gd name="connsiteX85" fmla="*/ 788983 w 3592824"/>
              <a:gd name="connsiteY85" fmla="*/ 5093104 h 6505980"/>
              <a:gd name="connsiteX86" fmla="*/ 658043 w 3592824"/>
              <a:gd name="connsiteY86" fmla="*/ 5134555 h 6505980"/>
              <a:gd name="connsiteX87" fmla="*/ 522026 w 3592824"/>
              <a:gd name="connsiteY87" fmla="*/ 5190653 h 6505980"/>
              <a:gd name="connsiteX88" fmla="*/ 384200 w 3592824"/>
              <a:gd name="connsiteY88" fmla="*/ 5252843 h 6505980"/>
              <a:gd name="connsiteX89" fmla="*/ 249344 w 3592824"/>
              <a:gd name="connsiteY89" fmla="*/ 5325897 h 6505980"/>
              <a:gd name="connsiteX90" fmla="*/ 120569 w 3592824"/>
              <a:gd name="connsiteY90" fmla="*/ 5397133 h 6505980"/>
              <a:gd name="connsiteX91" fmla="*/ 0 w 3592824"/>
              <a:gd name="connsiteY91" fmla="*/ 5468693 h 6505980"/>
              <a:gd name="connsiteX92" fmla="*/ 124698 w 3592824"/>
              <a:gd name="connsiteY92" fmla="*/ 5335477 h 6505980"/>
              <a:gd name="connsiteX93" fmla="*/ 246734 w 3592824"/>
              <a:gd name="connsiteY93" fmla="*/ 5221959 h 6505980"/>
              <a:gd name="connsiteX94" fmla="*/ 376856 w 3592824"/>
              <a:gd name="connsiteY94" fmla="*/ 5132327 h 6505980"/>
              <a:gd name="connsiteX95" fmla="*/ 515500 w 3592824"/>
              <a:gd name="connsiteY95" fmla="*/ 5051213 h 6505980"/>
              <a:gd name="connsiteX96" fmla="*/ 659408 w 3592824"/>
              <a:gd name="connsiteY96" fmla="*/ 4987219 h 6505980"/>
              <a:gd name="connsiteX97" fmla="*/ 820898 w 3592824"/>
              <a:gd name="connsiteY97" fmla="*/ 4940794 h 6505980"/>
              <a:gd name="connsiteX98" fmla="*/ 1181074 w 3592824"/>
              <a:gd name="connsiteY98" fmla="*/ 4846988 h 6505980"/>
              <a:gd name="connsiteX99" fmla="*/ 1226539 w 3592824"/>
              <a:gd name="connsiteY99" fmla="*/ 4526635 h 6505980"/>
              <a:gd name="connsiteX100" fmla="*/ 1248314 w 3592824"/>
              <a:gd name="connsiteY100" fmla="*/ 4207589 h 6505980"/>
              <a:gd name="connsiteX101" fmla="*/ 1246367 w 3592824"/>
              <a:gd name="connsiteY101" fmla="*/ 3884569 h 6505980"/>
              <a:gd name="connsiteX102" fmla="*/ 1230789 w 3592824"/>
              <a:gd name="connsiteY102" fmla="*/ 3690675 h 6505980"/>
              <a:gd name="connsiteX103" fmla="*/ 1162613 w 3592824"/>
              <a:gd name="connsiteY103" fmla="*/ 3672408 h 6505980"/>
              <a:gd name="connsiteX104" fmla="*/ 1267627 w 3592824"/>
              <a:gd name="connsiteY104" fmla="*/ 3672408 h 6505980"/>
              <a:gd name="connsiteX105" fmla="*/ 1267627 w 3592824"/>
              <a:gd name="connsiteY105" fmla="*/ 2636174 h 6505980"/>
              <a:gd name="connsiteX106" fmla="*/ 1457972 w 3592824"/>
              <a:gd name="connsiteY106" fmla="*/ 2766635 h 6505980"/>
              <a:gd name="connsiteX107" fmla="*/ 1914541 w 3592824"/>
              <a:gd name="connsiteY107" fmla="*/ 1815401 h 6505980"/>
              <a:gd name="connsiteX108" fmla="*/ 1759871 w 3592824"/>
              <a:gd name="connsiteY108" fmla="*/ 1626771 h 6505980"/>
              <a:gd name="connsiteX109" fmla="*/ 1630255 w 3592824"/>
              <a:gd name="connsiteY109" fmla="*/ 1432944 h 6505980"/>
              <a:gd name="connsiteX110" fmla="*/ 1533657 w 3592824"/>
              <a:gd name="connsiteY110" fmla="*/ 1245834 h 6505980"/>
              <a:gd name="connsiteX111" fmla="*/ 1466898 w 3592824"/>
              <a:gd name="connsiteY111" fmla="*/ 1057506 h 6505980"/>
              <a:gd name="connsiteX112" fmla="*/ 1428386 w 3592824"/>
              <a:gd name="connsiteY112" fmla="*/ 871911 h 6505980"/>
              <a:gd name="connsiteX113" fmla="*/ 1418926 w 3592824"/>
              <a:gd name="connsiteY113" fmla="*/ 698165 h 6505980"/>
              <a:gd name="connsiteX114" fmla="*/ 1438518 w 3592824"/>
              <a:gd name="connsiteY114" fmla="*/ 529931 h 6505980"/>
              <a:gd name="connsiteX115" fmla="*/ 1487966 w 3592824"/>
              <a:gd name="connsiteY115" fmla="*/ 373157 h 6505980"/>
              <a:gd name="connsiteX116" fmla="*/ 1562109 w 3592824"/>
              <a:gd name="connsiteY116" fmla="*/ 234344 h 6505980"/>
              <a:gd name="connsiteX117" fmla="*/ 1590347 w 3592824"/>
              <a:gd name="connsiteY117" fmla="*/ 233909 h 6505980"/>
              <a:gd name="connsiteX118" fmla="*/ 1590423 w 3592824"/>
              <a:gd name="connsiteY118" fmla="*/ 276688 h 6505980"/>
              <a:gd name="connsiteX119" fmla="*/ 1534480 w 3592824"/>
              <a:gd name="connsiteY119" fmla="*/ 357380 h 6505980"/>
              <a:gd name="connsiteX120" fmla="*/ 1506010 w 3592824"/>
              <a:gd name="connsiteY120" fmla="*/ 457037 h 6505980"/>
              <a:gd name="connsiteX121" fmla="*/ 1488317 w 3592824"/>
              <a:gd name="connsiteY121" fmla="*/ 571212 h 6505980"/>
              <a:gd name="connsiteX122" fmla="*/ 1496884 w 3592824"/>
              <a:gd name="connsiteY122" fmla="*/ 693061 h 6505980"/>
              <a:gd name="connsiteX123" fmla="*/ 1522975 w 3592824"/>
              <a:gd name="connsiteY123" fmla="*/ 825308 h 6505980"/>
              <a:gd name="connsiteX124" fmla="*/ 1563776 w 3592824"/>
              <a:gd name="connsiteY124" fmla="*/ 957444 h 6505980"/>
              <a:gd name="connsiteX125" fmla="*/ 1623676 w 3592824"/>
              <a:gd name="connsiteY125" fmla="*/ 1089683 h 6505980"/>
              <a:gd name="connsiteX126" fmla="*/ 1701073 w 3592824"/>
              <a:gd name="connsiteY126" fmla="*/ 1219640 h 6505980"/>
              <a:gd name="connsiteX127" fmla="*/ 1784824 w 3592824"/>
              <a:gd name="connsiteY127" fmla="*/ 1340138 h 6505980"/>
              <a:gd name="connsiteX128" fmla="*/ 1839433 w 3592824"/>
              <a:gd name="connsiteY128" fmla="*/ 1402829 h 6505980"/>
              <a:gd name="connsiteX129" fmla="*/ 1879314 w 3592824"/>
              <a:gd name="connsiteY129" fmla="*/ 1462471 h 6505980"/>
              <a:gd name="connsiteX130" fmla="*/ 1923557 w 3592824"/>
              <a:gd name="connsiteY130" fmla="*/ 1509661 h 6505980"/>
              <a:gd name="connsiteX131" fmla="*/ 1968977 w 3592824"/>
              <a:gd name="connsiteY131" fmla="*/ 1553881 h 6505980"/>
              <a:gd name="connsiteX132" fmla="*/ 2023524 w 3592824"/>
              <a:gd name="connsiteY132" fmla="*/ 1583302 h 6505980"/>
              <a:gd name="connsiteX133" fmla="*/ 2159168 w 3592824"/>
              <a:gd name="connsiteY133" fmla="*/ 1357898 h 6505980"/>
              <a:gd name="connsiteX134" fmla="*/ 2301613 w 3592824"/>
              <a:gd name="connsiteY134" fmla="*/ 1152134 h 6505980"/>
              <a:gd name="connsiteX135" fmla="*/ 2456786 w 3592824"/>
              <a:gd name="connsiteY135" fmla="*/ 946442 h 6505980"/>
              <a:gd name="connsiteX136" fmla="*/ 2627883 w 3592824"/>
              <a:gd name="connsiteY136" fmla="*/ 750343 h 6505980"/>
              <a:gd name="connsiteX137" fmla="*/ 2819251 w 3592824"/>
              <a:gd name="connsiteY137" fmla="*/ 546637 h 6505980"/>
              <a:gd name="connsiteX138" fmla="*/ 3033293 w 3592824"/>
              <a:gd name="connsiteY138" fmla="*/ 338904 h 6505980"/>
              <a:gd name="connsiteX139" fmla="*/ 3075801 w 3592824"/>
              <a:gd name="connsiteY139" fmla="*/ 307656 h 6505980"/>
              <a:gd name="connsiteX140" fmla="*/ 3128615 w 3592824"/>
              <a:gd name="connsiteY140" fmla="*/ 255470 h 6505980"/>
              <a:gd name="connsiteX141" fmla="*/ 3193373 w 3592824"/>
              <a:gd name="connsiteY141" fmla="*/ 206920 h 6505980"/>
              <a:gd name="connsiteX142" fmla="*/ 3255727 w 3592824"/>
              <a:gd name="connsiteY142" fmla="*/ 153199 h 6505980"/>
              <a:gd name="connsiteX143" fmla="*/ 3326038 w 3592824"/>
              <a:gd name="connsiteY143" fmla="*/ 98736 h 6505980"/>
              <a:gd name="connsiteX144" fmla="*/ 3396772 w 3592824"/>
              <a:gd name="connsiteY144" fmla="*/ 57544 h 6505980"/>
              <a:gd name="connsiteX145" fmla="*/ 3465132 w 3592824"/>
              <a:gd name="connsiteY145" fmla="*/ 23864 h 6505980"/>
              <a:gd name="connsiteX146" fmla="*/ 3532718 w 3592824"/>
              <a:gd name="connsiteY146" fmla="*/ 3259 h 6505980"/>
              <a:gd name="connsiteX147" fmla="*/ 3587603 w 3592824"/>
              <a:gd name="connsiteY147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552081 w 3592824"/>
              <a:gd name="connsiteY14" fmla="*/ 1074723 h 6505980"/>
              <a:gd name="connsiteX15" fmla="*/ 2451696 w 3592824"/>
              <a:gd name="connsiteY15" fmla="*/ 1220120 h 6505980"/>
              <a:gd name="connsiteX16" fmla="*/ 2333617 w 3592824"/>
              <a:gd name="connsiteY16" fmla="*/ 1482858 h 6505980"/>
              <a:gd name="connsiteX17" fmla="*/ 2239019 w 3592824"/>
              <a:gd name="connsiteY17" fmla="*/ 1750687 h 6505980"/>
              <a:gd name="connsiteX18" fmla="*/ 2166716 w 3592824"/>
              <a:gd name="connsiteY18" fmla="*/ 2028149 h 6505980"/>
              <a:gd name="connsiteX19" fmla="*/ 2138696 w 3592824"/>
              <a:gd name="connsiteY19" fmla="*/ 2191021 h 6505980"/>
              <a:gd name="connsiteX20" fmla="*/ 1708453 w 3592824"/>
              <a:gd name="connsiteY20" fmla="*/ 2932299 h 6505980"/>
              <a:gd name="connsiteX21" fmla="*/ 1722817 w 3592824"/>
              <a:gd name="connsiteY21" fmla="*/ 3822513 h 6505980"/>
              <a:gd name="connsiteX22" fmla="*/ 1536952 w 3592824"/>
              <a:gd name="connsiteY22" fmla="*/ 3772714 h 6505980"/>
              <a:gd name="connsiteX23" fmla="*/ 1541206 w 3592824"/>
              <a:gd name="connsiteY23" fmla="*/ 4042551 h 6505980"/>
              <a:gd name="connsiteX24" fmla="*/ 1736905 w 3592824"/>
              <a:gd name="connsiteY24" fmla="*/ 4202721 h 6505980"/>
              <a:gd name="connsiteX25" fmla="*/ 1910038 w 3592824"/>
              <a:gd name="connsiteY25" fmla="*/ 4375859 h 6505980"/>
              <a:gd name="connsiteX26" fmla="*/ 2049967 w 3592824"/>
              <a:gd name="connsiteY26" fmla="*/ 4551312 h 6505980"/>
              <a:gd name="connsiteX27" fmla="*/ 2161751 w 3592824"/>
              <a:gd name="connsiteY27" fmla="*/ 4736795 h 6505980"/>
              <a:gd name="connsiteX28" fmla="*/ 2245901 w 3592824"/>
              <a:gd name="connsiteY28" fmla="*/ 4927533 h 6505980"/>
              <a:gd name="connsiteX29" fmla="*/ 2299319 w 3592824"/>
              <a:gd name="connsiteY29" fmla="*/ 5113852 h 6505980"/>
              <a:gd name="connsiteX30" fmla="*/ 2323619 w 3592824"/>
              <a:gd name="connsiteY30" fmla="*/ 5302637 h 6505980"/>
              <a:gd name="connsiteX31" fmla="*/ 2316528 w 3592824"/>
              <a:gd name="connsiteY31" fmla="*/ 5487662 h 6505980"/>
              <a:gd name="connsiteX32" fmla="*/ 2281292 w 3592824"/>
              <a:gd name="connsiteY32" fmla="*/ 5660347 h 6505980"/>
              <a:gd name="connsiteX33" fmla="*/ 2254472 w 3592824"/>
              <a:gd name="connsiteY33" fmla="*/ 5669051 h 6505980"/>
              <a:gd name="connsiteX34" fmla="*/ 2243469 w 3592824"/>
              <a:gd name="connsiteY34" fmla="*/ 5622519 h 6505980"/>
              <a:gd name="connsiteX35" fmla="*/ 2276202 w 3592824"/>
              <a:gd name="connsiteY35" fmla="*/ 5518399 h 6505980"/>
              <a:gd name="connsiteX36" fmla="*/ 2277887 w 3592824"/>
              <a:gd name="connsiteY36" fmla="*/ 5401645 h 6505980"/>
              <a:gd name="connsiteX37" fmla="*/ 2265586 w 3592824"/>
              <a:gd name="connsiteY37" fmla="*/ 5272239 h 6505980"/>
              <a:gd name="connsiteX38" fmla="*/ 2226278 w 3592824"/>
              <a:gd name="connsiteY38" fmla="*/ 5142134 h 6505980"/>
              <a:gd name="connsiteX39" fmla="*/ 2167610 w 3592824"/>
              <a:gd name="connsiteY39" fmla="*/ 5005824 h 6505980"/>
              <a:gd name="connsiteX40" fmla="*/ 2094934 w 3592824"/>
              <a:gd name="connsiteY40" fmla="*/ 4873928 h 6505980"/>
              <a:gd name="connsiteX41" fmla="*/ 2004022 w 3592824"/>
              <a:gd name="connsiteY41" fmla="*/ 4747491 h 6505980"/>
              <a:gd name="connsiteX42" fmla="*/ 1897003 w 3592824"/>
              <a:gd name="connsiteY42" fmla="*/ 4628630 h 6505980"/>
              <a:gd name="connsiteX43" fmla="*/ 1786353 w 3592824"/>
              <a:gd name="connsiteY43" fmla="*/ 4521927 h 6505980"/>
              <a:gd name="connsiteX44" fmla="*/ 1718256 w 3592824"/>
              <a:gd name="connsiteY44" fmla="*/ 4469625 h 6505980"/>
              <a:gd name="connsiteX45" fmla="*/ 1664984 w 3592824"/>
              <a:gd name="connsiteY45" fmla="*/ 4416354 h 6505980"/>
              <a:gd name="connsiteX46" fmla="*/ 1610735 w 3592824"/>
              <a:gd name="connsiteY46" fmla="*/ 4377899 h 6505980"/>
              <a:gd name="connsiteX47" fmla="*/ 1556121 w 3592824"/>
              <a:gd name="connsiteY47" fmla="*/ 4343019 h 6505980"/>
              <a:gd name="connsiteX48" fmla="*/ 1496586 w 3592824"/>
              <a:gd name="connsiteY48" fmla="*/ 4326909 h 6505980"/>
              <a:gd name="connsiteX49" fmla="*/ 1424825 w 3592824"/>
              <a:gd name="connsiteY49" fmla="*/ 4611755 h 6505980"/>
              <a:gd name="connsiteX50" fmla="*/ 1341569 w 3592824"/>
              <a:gd name="connsiteY50" fmla="*/ 4877209 h 6505980"/>
              <a:gd name="connsiteX51" fmla="*/ 1246153 w 3592824"/>
              <a:gd name="connsiteY51" fmla="*/ 5146295 h 6505980"/>
              <a:gd name="connsiteX52" fmla="*/ 1133098 w 3592824"/>
              <a:gd name="connsiteY52" fmla="*/ 5409585 h 6505980"/>
              <a:gd name="connsiteX53" fmla="*/ 1002651 w 3592824"/>
              <a:gd name="connsiteY53" fmla="*/ 5687069 h 6505980"/>
              <a:gd name="connsiteX54" fmla="*/ 851621 w 3592824"/>
              <a:gd name="connsiteY54" fmla="*/ 5975542 h 6505980"/>
              <a:gd name="connsiteX55" fmla="*/ 819067 w 3592824"/>
              <a:gd name="connsiteY55" fmla="*/ 6021945 h 6505980"/>
              <a:gd name="connsiteX56" fmla="*/ 782039 w 3592824"/>
              <a:gd name="connsiteY56" fmla="*/ 6094137 h 6505980"/>
              <a:gd name="connsiteX57" fmla="*/ 732689 w 3592824"/>
              <a:gd name="connsiteY57" fmla="*/ 6165853 h 6505980"/>
              <a:gd name="connsiteX58" fmla="*/ 686953 w 3592824"/>
              <a:gd name="connsiteY58" fmla="*/ 6242495 h 6505980"/>
              <a:gd name="connsiteX59" fmla="*/ 633819 w 3592824"/>
              <a:gd name="connsiteY59" fmla="*/ 6322262 h 6505980"/>
              <a:gd name="connsiteX60" fmla="*/ 576894 w 3592824"/>
              <a:gd name="connsiteY60" fmla="*/ 6387714 h 6505980"/>
              <a:gd name="connsiteX61" fmla="*/ 520310 w 3592824"/>
              <a:gd name="connsiteY61" fmla="*/ 6444298 h 6505980"/>
              <a:gd name="connsiteX62" fmla="*/ 461122 w 3592824"/>
              <a:gd name="connsiteY62" fmla="*/ 6486433 h 6505980"/>
              <a:gd name="connsiteX63" fmla="*/ 409611 w 3592824"/>
              <a:gd name="connsiteY63" fmla="*/ 6505980 h 6505980"/>
              <a:gd name="connsiteX64" fmla="*/ 397795 w 3592824"/>
              <a:gd name="connsiteY64" fmla="*/ 6478382 h 6505980"/>
              <a:gd name="connsiteX65" fmla="*/ 580228 w 3592824"/>
              <a:gd name="connsiteY65" fmla="*/ 6260780 h 6505980"/>
              <a:gd name="connsiteX66" fmla="*/ 740291 w 3592824"/>
              <a:gd name="connsiteY66" fmla="*/ 6020812 h 6505980"/>
              <a:gd name="connsiteX67" fmla="*/ 876161 w 3592824"/>
              <a:gd name="connsiteY67" fmla="*/ 5764542 h 6505980"/>
              <a:gd name="connsiteX68" fmla="*/ 983460 w 3592824"/>
              <a:gd name="connsiteY68" fmla="*/ 5511282 h 6505980"/>
              <a:gd name="connsiteX69" fmla="*/ 1071980 w 3592824"/>
              <a:gd name="connsiteY69" fmla="*/ 5262934 h 6505980"/>
              <a:gd name="connsiteX70" fmla="*/ 1108340 w 3592824"/>
              <a:gd name="connsiteY70" fmla="*/ 5079541 h 6505980"/>
              <a:gd name="connsiteX71" fmla="*/ 1121344 w 3592824"/>
              <a:gd name="connsiteY71" fmla="*/ 5084649 h 6505980"/>
              <a:gd name="connsiteX72" fmla="*/ 1125291 w 3592824"/>
              <a:gd name="connsiteY72" fmla="*/ 5080701 h 6505980"/>
              <a:gd name="connsiteX73" fmla="*/ 1124442 w 3592824"/>
              <a:gd name="connsiteY73" fmla="*/ 5071961 h 6505980"/>
              <a:gd name="connsiteX74" fmla="*/ 1122157 w 3592824"/>
              <a:gd name="connsiteY74" fmla="*/ 5065724 h 6505980"/>
              <a:gd name="connsiteX75" fmla="*/ 1117049 w 3592824"/>
              <a:gd name="connsiteY75" fmla="*/ 5052716 h 6505980"/>
              <a:gd name="connsiteX76" fmla="*/ 1122811 w 3592824"/>
              <a:gd name="connsiteY76" fmla="*/ 5042696 h 6505980"/>
              <a:gd name="connsiteX77" fmla="*/ 1122495 w 3592824"/>
              <a:gd name="connsiteY77" fmla="*/ 5034485 h 6505980"/>
              <a:gd name="connsiteX78" fmla="*/ 1124158 w 3592824"/>
              <a:gd name="connsiteY78" fmla="*/ 5024300 h 6505980"/>
              <a:gd name="connsiteX79" fmla="*/ 1120205 w 3592824"/>
              <a:gd name="connsiteY79" fmla="*/ 5028252 h 6505980"/>
              <a:gd name="connsiteX80" fmla="*/ 1122495 w 3592824"/>
              <a:gd name="connsiteY80" fmla="*/ 5034485 h 6505980"/>
              <a:gd name="connsiteX81" fmla="*/ 1108340 w 3592824"/>
              <a:gd name="connsiteY81" fmla="*/ 5079541 h 6505980"/>
              <a:gd name="connsiteX82" fmla="*/ 1019535 w 3592824"/>
              <a:gd name="connsiteY82" fmla="*/ 5061794 h 6505980"/>
              <a:gd name="connsiteX83" fmla="*/ 907867 w 3592824"/>
              <a:gd name="connsiteY83" fmla="*/ 5071187 h 6505980"/>
              <a:gd name="connsiteX84" fmla="*/ 788983 w 3592824"/>
              <a:gd name="connsiteY84" fmla="*/ 5093104 h 6505980"/>
              <a:gd name="connsiteX85" fmla="*/ 658043 w 3592824"/>
              <a:gd name="connsiteY85" fmla="*/ 5134555 h 6505980"/>
              <a:gd name="connsiteX86" fmla="*/ 522026 w 3592824"/>
              <a:gd name="connsiteY86" fmla="*/ 5190653 h 6505980"/>
              <a:gd name="connsiteX87" fmla="*/ 384200 w 3592824"/>
              <a:gd name="connsiteY87" fmla="*/ 5252843 h 6505980"/>
              <a:gd name="connsiteX88" fmla="*/ 249344 w 3592824"/>
              <a:gd name="connsiteY88" fmla="*/ 5325897 h 6505980"/>
              <a:gd name="connsiteX89" fmla="*/ 120569 w 3592824"/>
              <a:gd name="connsiteY89" fmla="*/ 5397133 h 6505980"/>
              <a:gd name="connsiteX90" fmla="*/ 0 w 3592824"/>
              <a:gd name="connsiteY90" fmla="*/ 5468693 h 6505980"/>
              <a:gd name="connsiteX91" fmla="*/ 124698 w 3592824"/>
              <a:gd name="connsiteY91" fmla="*/ 5335477 h 6505980"/>
              <a:gd name="connsiteX92" fmla="*/ 246734 w 3592824"/>
              <a:gd name="connsiteY92" fmla="*/ 5221959 h 6505980"/>
              <a:gd name="connsiteX93" fmla="*/ 376856 w 3592824"/>
              <a:gd name="connsiteY93" fmla="*/ 5132327 h 6505980"/>
              <a:gd name="connsiteX94" fmla="*/ 515500 w 3592824"/>
              <a:gd name="connsiteY94" fmla="*/ 5051213 h 6505980"/>
              <a:gd name="connsiteX95" fmla="*/ 659408 w 3592824"/>
              <a:gd name="connsiteY95" fmla="*/ 4987219 h 6505980"/>
              <a:gd name="connsiteX96" fmla="*/ 820898 w 3592824"/>
              <a:gd name="connsiteY96" fmla="*/ 4940794 h 6505980"/>
              <a:gd name="connsiteX97" fmla="*/ 1181074 w 3592824"/>
              <a:gd name="connsiteY97" fmla="*/ 4846988 h 6505980"/>
              <a:gd name="connsiteX98" fmla="*/ 1226539 w 3592824"/>
              <a:gd name="connsiteY98" fmla="*/ 4526635 h 6505980"/>
              <a:gd name="connsiteX99" fmla="*/ 1248314 w 3592824"/>
              <a:gd name="connsiteY99" fmla="*/ 4207589 h 6505980"/>
              <a:gd name="connsiteX100" fmla="*/ 1246367 w 3592824"/>
              <a:gd name="connsiteY100" fmla="*/ 3884569 h 6505980"/>
              <a:gd name="connsiteX101" fmla="*/ 1230789 w 3592824"/>
              <a:gd name="connsiteY101" fmla="*/ 3690675 h 6505980"/>
              <a:gd name="connsiteX102" fmla="*/ 1162613 w 3592824"/>
              <a:gd name="connsiteY102" fmla="*/ 3672408 h 6505980"/>
              <a:gd name="connsiteX103" fmla="*/ 1267627 w 3592824"/>
              <a:gd name="connsiteY103" fmla="*/ 3672408 h 6505980"/>
              <a:gd name="connsiteX104" fmla="*/ 1267627 w 3592824"/>
              <a:gd name="connsiteY104" fmla="*/ 2636174 h 6505980"/>
              <a:gd name="connsiteX105" fmla="*/ 1457972 w 3592824"/>
              <a:gd name="connsiteY105" fmla="*/ 2766635 h 6505980"/>
              <a:gd name="connsiteX106" fmla="*/ 1914541 w 3592824"/>
              <a:gd name="connsiteY106" fmla="*/ 1815401 h 6505980"/>
              <a:gd name="connsiteX107" fmla="*/ 1759871 w 3592824"/>
              <a:gd name="connsiteY107" fmla="*/ 1626771 h 6505980"/>
              <a:gd name="connsiteX108" fmla="*/ 1630255 w 3592824"/>
              <a:gd name="connsiteY108" fmla="*/ 1432944 h 6505980"/>
              <a:gd name="connsiteX109" fmla="*/ 1533657 w 3592824"/>
              <a:gd name="connsiteY109" fmla="*/ 1245834 h 6505980"/>
              <a:gd name="connsiteX110" fmla="*/ 1466898 w 3592824"/>
              <a:gd name="connsiteY110" fmla="*/ 1057506 h 6505980"/>
              <a:gd name="connsiteX111" fmla="*/ 1428386 w 3592824"/>
              <a:gd name="connsiteY111" fmla="*/ 871911 h 6505980"/>
              <a:gd name="connsiteX112" fmla="*/ 1418926 w 3592824"/>
              <a:gd name="connsiteY112" fmla="*/ 698165 h 6505980"/>
              <a:gd name="connsiteX113" fmla="*/ 1438518 w 3592824"/>
              <a:gd name="connsiteY113" fmla="*/ 529931 h 6505980"/>
              <a:gd name="connsiteX114" fmla="*/ 1487966 w 3592824"/>
              <a:gd name="connsiteY114" fmla="*/ 373157 h 6505980"/>
              <a:gd name="connsiteX115" fmla="*/ 1562109 w 3592824"/>
              <a:gd name="connsiteY115" fmla="*/ 234344 h 6505980"/>
              <a:gd name="connsiteX116" fmla="*/ 1590347 w 3592824"/>
              <a:gd name="connsiteY116" fmla="*/ 233909 h 6505980"/>
              <a:gd name="connsiteX117" fmla="*/ 1590423 w 3592824"/>
              <a:gd name="connsiteY117" fmla="*/ 276688 h 6505980"/>
              <a:gd name="connsiteX118" fmla="*/ 1534480 w 3592824"/>
              <a:gd name="connsiteY118" fmla="*/ 357380 h 6505980"/>
              <a:gd name="connsiteX119" fmla="*/ 1506010 w 3592824"/>
              <a:gd name="connsiteY119" fmla="*/ 457037 h 6505980"/>
              <a:gd name="connsiteX120" fmla="*/ 1488317 w 3592824"/>
              <a:gd name="connsiteY120" fmla="*/ 571212 h 6505980"/>
              <a:gd name="connsiteX121" fmla="*/ 1496884 w 3592824"/>
              <a:gd name="connsiteY121" fmla="*/ 693061 h 6505980"/>
              <a:gd name="connsiteX122" fmla="*/ 1522975 w 3592824"/>
              <a:gd name="connsiteY122" fmla="*/ 825308 h 6505980"/>
              <a:gd name="connsiteX123" fmla="*/ 1563776 w 3592824"/>
              <a:gd name="connsiteY123" fmla="*/ 957444 h 6505980"/>
              <a:gd name="connsiteX124" fmla="*/ 1623676 w 3592824"/>
              <a:gd name="connsiteY124" fmla="*/ 1089683 h 6505980"/>
              <a:gd name="connsiteX125" fmla="*/ 1701073 w 3592824"/>
              <a:gd name="connsiteY125" fmla="*/ 1219640 h 6505980"/>
              <a:gd name="connsiteX126" fmla="*/ 1784824 w 3592824"/>
              <a:gd name="connsiteY126" fmla="*/ 1340138 h 6505980"/>
              <a:gd name="connsiteX127" fmla="*/ 1839433 w 3592824"/>
              <a:gd name="connsiteY127" fmla="*/ 1402829 h 6505980"/>
              <a:gd name="connsiteX128" fmla="*/ 1879314 w 3592824"/>
              <a:gd name="connsiteY128" fmla="*/ 1462471 h 6505980"/>
              <a:gd name="connsiteX129" fmla="*/ 1923557 w 3592824"/>
              <a:gd name="connsiteY129" fmla="*/ 1509661 h 6505980"/>
              <a:gd name="connsiteX130" fmla="*/ 1968977 w 3592824"/>
              <a:gd name="connsiteY130" fmla="*/ 1553881 h 6505980"/>
              <a:gd name="connsiteX131" fmla="*/ 2023524 w 3592824"/>
              <a:gd name="connsiteY131" fmla="*/ 1583302 h 6505980"/>
              <a:gd name="connsiteX132" fmla="*/ 2159168 w 3592824"/>
              <a:gd name="connsiteY132" fmla="*/ 1357898 h 6505980"/>
              <a:gd name="connsiteX133" fmla="*/ 2301613 w 3592824"/>
              <a:gd name="connsiteY133" fmla="*/ 1152134 h 6505980"/>
              <a:gd name="connsiteX134" fmla="*/ 2456786 w 3592824"/>
              <a:gd name="connsiteY134" fmla="*/ 946442 h 6505980"/>
              <a:gd name="connsiteX135" fmla="*/ 2627883 w 3592824"/>
              <a:gd name="connsiteY135" fmla="*/ 750343 h 6505980"/>
              <a:gd name="connsiteX136" fmla="*/ 2819251 w 3592824"/>
              <a:gd name="connsiteY136" fmla="*/ 546637 h 6505980"/>
              <a:gd name="connsiteX137" fmla="*/ 3033293 w 3592824"/>
              <a:gd name="connsiteY137" fmla="*/ 338904 h 6505980"/>
              <a:gd name="connsiteX138" fmla="*/ 3075801 w 3592824"/>
              <a:gd name="connsiteY138" fmla="*/ 307656 h 6505980"/>
              <a:gd name="connsiteX139" fmla="*/ 3128615 w 3592824"/>
              <a:gd name="connsiteY139" fmla="*/ 255470 h 6505980"/>
              <a:gd name="connsiteX140" fmla="*/ 3193373 w 3592824"/>
              <a:gd name="connsiteY140" fmla="*/ 206920 h 6505980"/>
              <a:gd name="connsiteX141" fmla="*/ 3255727 w 3592824"/>
              <a:gd name="connsiteY141" fmla="*/ 153199 h 6505980"/>
              <a:gd name="connsiteX142" fmla="*/ 3326038 w 3592824"/>
              <a:gd name="connsiteY142" fmla="*/ 98736 h 6505980"/>
              <a:gd name="connsiteX143" fmla="*/ 3396772 w 3592824"/>
              <a:gd name="connsiteY143" fmla="*/ 57544 h 6505980"/>
              <a:gd name="connsiteX144" fmla="*/ 3465132 w 3592824"/>
              <a:gd name="connsiteY144" fmla="*/ 23864 h 6505980"/>
              <a:gd name="connsiteX145" fmla="*/ 3532718 w 3592824"/>
              <a:gd name="connsiteY145" fmla="*/ 3259 h 6505980"/>
              <a:gd name="connsiteX146" fmla="*/ 3587603 w 3592824"/>
              <a:gd name="connsiteY146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451696 w 3592824"/>
              <a:gd name="connsiteY14" fmla="*/ 1220120 h 6505980"/>
              <a:gd name="connsiteX15" fmla="*/ 2333617 w 3592824"/>
              <a:gd name="connsiteY15" fmla="*/ 1482858 h 6505980"/>
              <a:gd name="connsiteX16" fmla="*/ 2239019 w 3592824"/>
              <a:gd name="connsiteY16" fmla="*/ 1750687 h 6505980"/>
              <a:gd name="connsiteX17" fmla="*/ 2166716 w 3592824"/>
              <a:gd name="connsiteY17" fmla="*/ 2028149 h 6505980"/>
              <a:gd name="connsiteX18" fmla="*/ 2138696 w 3592824"/>
              <a:gd name="connsiteY18" fmla="*/ 2191021 h 6505980"/>
              <a:gd name="connsiteX19" fmla="*/ 1708453 w 3592824"/>
              <a:gd name="connsiteY19" fmla="*/ 2932299 h 6505980"/>
              <a:gd name="connsiteX20" fmla="*/ 1722817 w 3592824"/>
              <a:gd name="connsiteY20" fmla="*/ 3822513 h 6505980"/>
              <a:gd name="connsiteX21" fmla="*/ 1536952 w 3592824"/>
              <a:gd name="connsiteY21" fmla="*/ 3772714 h 6505980"/>
              <a:gd name="connsiteX22" fmla="*/ 1541206 w 3592824"/>
              <a:gd name="connsiteY22" fmla="*/ 4042551 h 6505980"/>
              <a:gd name="connsiteX23" fmla="*/ 1736905 w 3592824"/>
              <a:gd name="connsiteY23" fmla="*/ 4202721 h 6505980"/>
              <a:gd name="connsiteX24" fmla="*/ 1910038 w 3592824"/>
              <a:gd name="connsiteY24" fmla="*/ 4375859 h 6505980"/>
              <a:gd name="connsiteX25" fmla="*/ 2049967 w 3592824"/>
              <a:gd name="connsiteY25" fmla="*/ 4551312 h 6505980"/>
              <a:gd name="connsiteX26" fmla="*/ 2161751 w 3592824"/>
              <a:gd name="connsiteY26" fmla="*/ 4736795 h 6505980"/>
              <a:gd name="connsiteX27" fmla="*/ 2245901 w 3592824"/>
              <a:gd name="connsiteY27" fmla="*/ 4927533 h 6505980"/>
              <a:gd name="connsiteX28" fmla="*/ 2299319 w 3592824"/>
              <a:gd name="connsiteY28" fmla="*/ 5113852 h 6505980"/>
              <a:gd name="connsiteX29" fmla="*/ 2323619 w 3592824"/>
              <a:gd name="connsiteY29" fmla="*/ 5302637 h 6505980"/>
              <a:gd name="connsiteX30" fmla="*/ 2316528 w 3592824"/>
              <a:gd name="connsiteY30" fmla="*/ 5487662 h 6505980"/>
              <a:gd name="connsiteX31" fmla="*/ 2281292 w 3592824"/>
              <a:gd name="connsiteY31" fmla="*/ 5660347 h 6505980"/>
              <a:gd name="connsiteX32" fmla="*/ 2254472 w 3592824"/>
              <a:gd name="connsiteY32" fmla="*/ 5669051 h 6505980"/>
              <a:gd name="connsiteX33" fmla="*/ 2243469 w 3592824"/>
              <a:gd name="connsiteY33" fmla="*/ 5622519 h 6505980"/>
              <a:gd name="connsiteX34" fmla="*/ 2276202 w 3592824"/>
              <a:gd name="connsiteY34" fmla="*/ 5518399 h 6505980"/>
              <a:gd name="connsiteX35" fmla="*/ 2277887 w 3592824"/>
              <a:gd name="connsiteY35" fmla="*/ 5401645 h 6505980"/>
              <a:gd name="connsiteX36" fmla="*/ 2265586 w 3592824"/>
              <a:gd name="connsiteY36" fmla="*/ 5272239 h 6505980"/>
              <a:gd name="connsiteX37" fmla="*/ 2226278 w 3592824"/>
              <a:gd name="connsiteY37" fmla="*/ 5142134 h 6505980"/>
              <a:gd name="connsiteX38" fmla="*/ 2167610 w 3592824"/>
              <a:gd name="connsiteY38" fmla="*/ 5005824 h 6505980"/>
              <a:gd name="connsiteX39" fmla="*/ 2094934 w 3592824"/>
              <a:gd name="connsiteY39" fmla="*/ 4873928 h 6505980"/>
              <a:gd name="connsiteX40" fmla="*/ 2004022 w 3592824"/>
              <a:gd name="connsiteY40" fmla="*/ 4747491 h 6505980"/>
              <a:gd name="connsiteX41" fmla="*/ 1897003 w 3592824"/>
              <a:gd name="connsiteY41" fmla="*/ 4628630 h 6505980"/>
              <a:gd name="connsiteX42" fmla="*/ 1786353 w 3592824"/>
              <a:gd name="connsiteY42" fmla="*/ 4521927 h 6505980"/>
              <a:gd name="connsiteX43" fmla="*/ 1718256 w 3592824"/>
              <a:gd name="connsiteY43" fmla="*/ 4469625 h 6505980"/>
              <a:gd name="connsiteX44" fmla="*/ 1664984 w 3592824"/>
              <a:gd name="connsiteY44" fmla="*/ 4416354 h 6505980"/>
              <a:gd name="connsiteX45" fmla="*/ 1610735 w 3592824"/>
              <a:gd name="connsiteY45" fmla="*/ 4377899 h 6505980"/>
              <a:gd name="connsiteX46" fmla="*/ 1556121 w 3592824"/>
              <a:gd name="connsiteY46" fmla="*/ 4343019 h 6505980"/>
              <a:gd name="connsiteX47" fmla="*/ 1496586 w 3592824"/>
              <a:gd name="connsiteY47" fmla="*/ 4326909 h 6505980"/>
              <a:gd name="connsiteX48" fmla="*/ 1424825 w 3592824"/>
              <a:gd name="connsiteY48" fmla="*/ 4611755 h 6505980"/>
              <a:gd name="connsiteX49" fmla="*/ 1341569 w 3592824"/>
              <a:gd name="connsiteY49" fmla="*/ 4877209 h 6505980"/>
              <a:gd name="connsiteX50" fmla="*/ 1246153 w 3592824"/>
              <a:gd name="connsiteY50" fmla="*/ 5146295 h 6505980"/>
              <a:gd name="connsiteX51" fmla="*/ 1133098 w 3592824"/>
              <a:gd name="connsiteY51" fmla="*/ 5409585 h 6505980"/>
              <a:gd name="connsiteX52" fmla="*/ 1002651 w 3592824"/>
              <a:gd name="connsiteY52" fmla="*/ 5687069 h 6505980"/>
              <a:gd name="connsiteX53" fmla="*/ 851621 w 3592824"/>
              <a:gd name="connsiteY53" fmla="*/ 5975542 h 6505980"/>
              <a:gd name="connsiteX54" fmla="*/ 819067 w 3592824"/>
              <a:gd name="connsiteY54" fmla="*/ 6021945 h 6505980"/>
              <a:gd name="connsiteX55" fmla="*/ 782039 w 3592824"/>
              <a:gd name="connsiteY55" fmla="*/ 6094137 h 6505980"/>
              <a:gd name="connsiteX56" fmla="*/ 732689 w 3592824"/>
              <a:gd name="connsiteY56" fmla="*/ 6165853 h 6505980"/>
              <a:gd name="connsiteX57" fmla="*/ 686953 w 3592824"/>
              <a:gd name="connsiteY57" fmla="*/ 6242495 h 6505980"/>
              <a:gd name="connsiteX58" fmla="*/ 633819 w 3592824"/>
              <a:gd name="connsiteY58" fmla="*/ 6322262 h 6505980"/>
              <a:gd name="connsiteX59" fmla="*/ 576894 w 3592824"/>
              <a:gd name="connsiteY59" fmla="*/ 6387714 h 6505980"/>
              <a:gd name="connsiteX60" fmla="*/ 520310 w 3592824"/>
              <a:gd name="connsiteY60" fmla="*/ 6444298 h 6505980"/>
              <a:gd name="connsiteX61" fmla="*/ 461122 w 3592824"/>
              <a:gd name="connsiteY61" fmla="*/ 6486433 h 6505980"/>
              <a:gd name="connsiteX62" fmla="*/ 409611 w 3592824"/>
              <a:gd name="connsiteY62" fmla="*/ 6505980 h 6505980"/>
              <a:gd name="connsiteX63" fmla="*/ 397795 w 3592824"/>
              <a:gd name="connsiteY63" fmla="*/ 6478382 h 6505980"/>
              <a:gd name="connsiteX64" fmla="*/ 580228 w 3592824"/>
              <a:gd name="connsiteY64" fmla="*/ 6260780 h 6505980"/>
              <a:gd name="connsiteX65" fmla="*/ 740291 w 3592824"/>
              <a:gd name="connsiteY65" fmla="*/ 6020812 h 6505980"/>
              <a:gd name="connsiteX66" fmla="*/ 876161 w 3592824"/>
              <a:gd name="connsiteY66" fmla="*/ 5764542 h 6505980"/>
              <a:gd name="connsiteX67" fmla="*/ 983460 w 3592824"/>
              <a:gd name="connsiteY67" fmla="*/ 5511282 h 6505980"/>
              <a:gd name="connsiteX68" fmla="*/ 1071980 w 3592824"/>
              <a:gd name="connsiteY68" fmla="*/ 5262934 h 6505980"/>
              <a:gd name="connsiteX69" fmla="*/ 1108340 w 3592824"/>
              <a:gd name="connsiteY69" fmla="*/ 5079541 h 6505980"/>
              <a:gd name="connsiteX70" fmla="*/ 1121344 w 3592824"/>
              <a:gd name="connsiteY70" fmla="*/ 5084649 h 6505980"/>
              <a:gd name="connsiteX71" fmla="*/ 1125291 w 3592824"/>
              <a:gd name="connsiteY71" fmla="*/ 5080701 h 6505980"/>
              <a:gd name="connsiteX72" fmla="*/ 1124442 w 3592824"/>
              <a:gd name="connsiteY72" fmla="*/ 5071961 h 6505980"/>
              <a:gd name="connsiteX73" fmla="*/ 1122157 w 3592824"/>
              <a:gd name="connsiteY73" fmla="*/ 5065724 h 6505980"/>
              <a:gd name="connsiteX74" fmla="*/ 1117049 w 3592824"/>
              <a:gd name="connsiteY74" fmla="*/ 5052716 h 6505980"/>
              <a:gd name="connsiteX75" fmla="*/ 1122811 w 3592824"/>
              <a:gd name="connsiteY75" fmla="*/ 5042696 h 6505980"/>
              <a:gd name="connsiteX76" fmla="*/ 1122495 w 3592824"/>
              <a:gd name="connsiteY76" fmla="*/ 5034485 h 6505980"/>
              <a:gd name="connsiteX77" fmla="*/ 1124158 w 3592824"/>
              <a:gd name="connsiteY77" fmla="*/ 5024300 h 6505980"/>
              <a:gd name="connsiteX78" fmla="*/ 1120205 w 3592824"/>
              <a:gd name="connsiteY78" fmla="*/ 5028252 h 6505980"/>
              <a:gd name="connsiteX79" fmla="*/ 1122495 w 3592824"/>
              <a:gd name="connsiteY79" fmla="*/ 5034485 h 6505980"/>
              <a:gd name="connsiteX80" fmla="*/ 1108340 w 3592824"/>
              <a:gd name="connsiteY80" fmla="*/ 5079541 h 6505980"/>
              <a:gd name="connsiteX81" fmla="*/ 1019535 w 3592824"/>
              <a:gd name="connsiteY81" fmla="*/ 5061794 h 6505980"/>
              <a:gd name="connsiteX82" fmla="*/ 907867 w 3592824"/>
              <a:gd name="connsiteY82" fmla="*/ 5071187 h 6505980"/>
              <a:gd name="connsiteX83" fmla="*/ 788983 w 3592824"/>
              <a:gd name="connsiteY83" fmla="*/ 5093104 h 6505980"/>
              <a:gd name="connsiteX84" fmla="*/ 658043 w 3592824"/>
              <a:gd name="connsiteY84" fmla="*/ 5134555 h 6505980"/>
              <a:gd name="connsiteX85" fmla="*/ 522026 w 3592824"/>
              <a:gd name="connsiteY85" fmla="*/ 5190653 h 6505980"/>
              <a:gd name="connsiteX86" fmla="*/ 384200 w 3592824"/>
              <a:gd name="connsiteY86" fmla="*/ 5252843 h 6505980"/>
              <a:gd name="connsiteX87" fmla="*/ 249344 w 3592824"/>
              <a:gd name="connsiteY87" fmla="*/ 5325897 h 6505980"/>
              <a:gd name="connsiteX88" fmla="*/ 120569 w 3592824"/>
              <a:gd name="connsiteY88" fmla="*/ 5397133 h 6505980"/>
              <a:gd name="connsiteX89" fmla="*/ 0 w 3592824"/>
              <a:gd name="connsiteY89" fmla="*/ 5468693 h 6505980"/>
              <a:gd name="connsiteX90" fmla="*/ 124698 w 3592824"/>
              <a:gd name="connsiteY90" fmla="*/ 5335477 h 6505980"/>
              <a:gd name="connsiteX91" fmla="*/ 246734 w 3592824"/>
              <a:gd name="connsiteY91" fmla="*/ 5221959 h 6505980"/>
              <a:gd name="connsiteX92" fmla="*/ 376856 w 3592824"/>
              <a:gd name="connsiteY92" fmla="*/ 5132327 h 6505980"/>
              <a:gd name="connsiteX93" fmla="*/ 515500 w 3592824"/>
              <a:gd name="connsiteY93" fmla="*/ 5051213 h 6505980"/>
              <a:gd name="connsiteX94" fmla="*/ 659408 w 3592824"/>
              <a:gd name="connsiteY94" fmla="*/ 4987219 h 6505980"/>
              <a:gd name="connsiteX95" fmla="*/ 820898 w 3592824"/>
              <a:gd name="connsiteY95" fmla="*/ 4940794 h 6505980"/>
              <a:gd name="connsiteX96" fmla="*/ 1181074 w 3592824"/>
              <a:gd name="connsiteY96" fmla="*/ 4846988 h 6505980"/>
              <a:gd name="connsiteX97" fmla="*/ 1226539 w 3592824"/>
              <a:gd name="connsiteY97" fmla="*/ 4526635 h 6505980"/>
              <a:gd name="connsiteX98" fmla="*/ 1248314 w 3592824"/>
              <a:gd name="connsiteY98" fmla="*/ 4207589 h 6505980"/>
              <a:gd name="connsiteX99" fmla="*/ 1246367 w 3592824"/>
              <a:gd name="connsiteY99" fmla="*/ 3884569 h 6505980"/>
              <a:gd name="connsiteX100" fmla="*/ 1230789 w 3592824"/>
              <a:gd name="connsiteY100" fmla="*/ 3690675 h 6505980"/>
              <a:gd name="connsiteX101" fmla="*/ 1162613 w 3592824"/>
              <a:gd name="connsiteY101" fmla="*/ 3672408 h 6505980"/>
              <a:gd name="connsiteX102" fmla="*/ 1267627 w 3592824"/>
              <a:gd name="connsiteY102" fmla="*/ 3672408 h 6505980"/>
              <a:gd name="connsiteX103" fmla="*/ 1267627 w 3592824"/>
              <a:gd name="connsiteY103" fmla="*/ 2636174 h 6505980"/>
              <a:gd name="connsiteX104" fmla="*/ 1457972 w 3592824"/>
              <a:gd name="connsiteY104" fmla="*/ 2766635 h 6505980"/>
              <a:gd name="connsiteX105" fmla="*/ 1914541 w 3592824"/>
              <a:gd name="connsiteY105" fmla="*/ 1815401 h 6505980"/>
              <a:gd name="connsiteX106" fmla="*/ 1759871 w 3592824"/>
              <a:gd name="connsiteY106" fmla="*/ 1626771 h 6505980"/>
              <a:gd name="connsiteX107" fmla="*/ 1630255 w 3592824"/>
              <a:gd name="connsiteY107" fmla="*/ 1432944 h 6505980"/>
              <a:gd name="connsiteX108" fmla="*/ 1533657 w 3592824"/>
              <a:gd name="connsiteY108" fmla="*/ 1245834 h 6505980"/>
              <a:gd name="connsiteX109" fmla="*/ 1466898 w 3592824"/>
              <a:gd name="connsiteY109" fmla="*/ 1057506 h 6505980"/>
              <a:gd name="connsiteX110" fmla="*/ 1428386 w 3592824"/>
              <a:gd name="connsiteY110" fmla="*/ 871911 h 6505980"/>
              <a:gd name="connsiteX111" fmla="*/ 1418926 w 3592824"/>
              <a:gd name="connsiteY111" fmla="*/ 698165 h 6505980"/>
              <a:gd name="connsiteX112" fmla="*/ 1438518 w 3592824"/>
              <a:gd name="connsiteY112" fmla="*/ 529931 h 6505980"/>
              <a:gd name="connsiteX113" fmla="*/ 1487966 w 3592824"/>
              <a:gd name="connsiteY113" fmla="*/ 373157 h 6505980"/>
              <a:gd name="connsiteX114" fmla="*/ 1562109 w 3592824"/>
              <a:gd name="connsiteY114" fmla="*/ 234344 h 6505980"/>
              <a:gd name="connsiteX115" fmla="*/ 1590347 w 3592824"/>
              <a:gd name="connsiteY115" fmla="*/ 233909 h 6505980"/>
              <a:gd name="connsiteX116" fmla="*/ 1590423 w 3592824"/>
              <a:gd name="connsiteY116" fmla="*/ 276688 h 6505980"/>
              <a:gd name="connsiteX117" fmla="*/ 1534480 w 3592824"/>
              <a:gd name="connsiteY117" fmla="*/ 357380 h 6505980"/>
              <a:gd name="connsiteX118" fmla="*/ 1506010 w 3592824"/>
              <a:gd name="connsiteY118" fmla="*/ 457037 h 6505980"/>
              <a:gd name="connsiteX119" fmla="*/ 1488317 w 3592824"/>
              <a:gd name="connsiteY119" fmla="*/ 571212 h 6505980"/>
              <a:gd name="connsiteX120" fmla="*/ 1496884 w 3592824"/>
              <a:gd name="connsiteY120" fmla="*/ 693061 h 6505980"/>
              <a:gd name="connsiteX121" fmla="*/ 1522975 w 3592824"/>
              <a:gd name="connsiteY121" fmla="*/ 825308 h 6505980"/>
              <a:gd name="connsiteX122" fmla="*/ 1563776 w 3592824"/>
              <a:gd name="connsiteY122" fmla="*/ 957444 h 6505980"/>
              <a:gd name="connsiteX123" fmla="*/ 1623676 w 3592824"/>
              <a:gd name="connsiteY123" fmla="*/ 1089683 h 6505980"/>
              <a:gd name="connsiteX124" fmla="*/ 1701073 w 3592824"/>
              <a:gd name="connsiteY124" fmla="*/ 1219640 h 6505980"/>
              <a:gd name="connsiteX125" fmla="*/ 1784824 w 3592824"/>
              <a:gd name="connsiteY125" fmla="*/ 1340138 h 6505980"/>
              <a:gd name="connsiteX126" fmla="*/ 1839433 w 3592824"/>
              <a:gd name="connsiteY126" fmla="*/ 1402829 h 6505980"/>
              <a:gd name="connsiteX127" fmla="*/ 1879314 w 3592824"/>
              <a:gd name="connsiteY127" fmla="*/ 1462471 h 6505980"/>
              <a:gd name="connsiteX128" fmla="*/ 1923557 w 3592824"/>
              <a:gd name="connsiteY128" fmla="*/ 1509661 h 6505980"/>
              <a:gd name="connsiteX129" fmla="*/ 1968977 w 3592824"/>
              <a:gd name="connsiteY129" fmla="*/ 1553881 h 6505980"/>
              <a:gd name="connsiteX130" fmla="*/ 2023524 w 3592824"/>
              <a:gd name="connsiteY130" fmla="*/ 1583302 h 6505980"/>
              <a:gd name="connsiteX131" fmla="*/ 2159168 w 3592824"/>
              <a:gd name="connsiteY131" fmla="*/ 1357898 h 6505980"/>
              <a:gd name="connsiteX132" fmla="*/ 2301613 w 3592824"/>
              <a:gd name="connsiteY132" fmla="*/ 1152134 h 6505980"/>
              <a:gd name="connsiteX133" fmla="*/ 2456786 w 3592824"/>
              <a:gd name="connsiteY133" fmla="*/ 946442 h 6505980"/>
              <a:gd name="connsiteX134" fmla="*/ 2627883 w 3592824"/>
              <a:gd name="connsiteY134" fmla="*/ 750343 h 6505980"/>
              <a:gd name="connsiteX135" fmla="*/ 2819251 w 3592824"/>
              <a:gd name="connsiteY135" fmla="*/ 546637 h 6505980"/>
              <a:gd name="connsiteX136" fmla="*/ 3033293 w 3592824"/>
              <a:gd name="connsiteY136" fmla="*/ 338904 h 6505980"/>
              <a:gd name="connsiteX137" fmla="*/ 3075801 w 3592824"/>
              <a:gd name="connsiteY137" fmla="*/ 307656 h 6505980"/>
              <a:gd name="connsiteX138" fmla="*/ 3128615 w 3592824"/>
              <a:gd name="connsiteY138" fmla="*/ 255470 h 6505980"/>
              <a:gd name="connsiteX139" fmla="*/ 3193373 w 3592824"/>
              <a:gd name="connsiteY139" fmla="*/ 206920 h 6505980"/>
              <a:gd name="connsiteX140" fmla="*/ 3255727 w 3592824"/>
              <a:gd name="connsiteY140" fmla="*/ 153199 h 6505980"/>
              <a:gd name="connsiteX141" fmla="*/ 3326038 w 3592824"/>
              <a:gd name="connsiteY141" fmla="*/ 98736 h 6505980"/>
              <a:gd name="connsiteX142" fmla="*/ 3396772 w 3592824"/>
              <a:gd name="connsiteY142" fmla="*/ 57544 h 6505980"/>
              <a:gd name="connsiteX143" fmla="*/ 3465132 w 3592824"/>
              <a:gd name="connsiteY143" fmla="*/ 23864 h 6505980"/>
              <a:gd name="connsiteX144" fmla="*/ 3532718 w 3592824"/>
              <a:gd name="connsiteY144" fmla="*/ 3259 h 6505980"/>
              <a:gd name="connsiteX145" fmla="*/ 3587603 w 3592824"/>
              <a:gd name="connsiteY145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451696 w 3592824"/>
              <a:gd name="connsiteY13" fmla="*/ 1220120 h 6505980"/>
              <a:gd name="connsiteX14" fmla="*/ 2333617 w 3592824"/>
              <a:gd name="connsiteY14" fmla="*/ 1482858 h 6505980"/>
              <a:gd name="connsiteX15" fmla="*/ 2239019 w 3592824"/>
              <a:gd name="connsiteY15" fmla="*/ 1750687 h 6505980"/>
              <a:gd name="connsiteX16" fmla="*/ 2166716 w 3592824"/>
              <a:gd name="connsiteY16" fmla="*/ 2028149 h 6505980"/>
              <a:gd name="connsiteX17" fmla="*/ 2138696 w 3592824"/>
              <a:gd name="connsiteY17" fmla="*/ 2191021 h 6505980"/>
              <a:gd name="connsiteX18" fmla="*/ 1708453 w 3592824"/>
              <a:gd name="connsiteY18" fmla="*/ 2932299 h 6505980"/>
              <a:gd name="connsiteX19" fmla="*/ 1722817 w 3592824"/>
              <a:gd name="connsiteY19" fmla="*/ 3822513 h 6505980"/>
              <a:gd name="connsiteX20" fmla="*/ 1536952 w 3592824"/>
              <a:gd name="connsiteY20" fmla="*/ 3772714 h 6505980"/>
              <a:gd name="connsiteX21" fmla="*/ 1541206 w 3592824"/>
              <a:gd name="connsiteY21" fmla="*/ 4042551 h 6505980"/>
              <a:gd name="connsiteX22" fmla="*/ 1736905 w 3592824"/>
              <a:gd name="connsiteY22" fmla="*/ 4202721 h 6505980"/>
              <a:gd name="connsiteX23" fmla="*/ 1910038 w 3592824"/>
              <a:gd name="connsiteY23" fmla="*/ 4375859 h 6505980"/>
              <a:gd name="connsiteX24" fmla="*/ 2049967 w 3592824"/>
              <a:gd name="connsiteY24" fmla="*/ 4551312 h 6505980"/>
              <a:gd name="connsiteX25" fmla="*/ 2161751 w 3592824"/>
              <a:gd name="connsiteY25" fmla="*/ 4736795 h 6505980"/>
              <a:gd name="connsiteX26" fmla="*/ 2245901 w 3592824"/>
              <a:gd name="connsiteY26" fmla="*/ 4927533 h 6505980"/>
              <a:gd name="connsiteX27" fmla="*/ 2299319 w 3592824"/>
              <a:gd name="connsiteY27" fmla="*/ 5113852 h 6505980"/>
              <a:gd name="connsiteX28" fmla="*/ 2323619 w 3592824"/>
              <a:gd name="connsiteY28" fmla="*/ 5302637 h 6505980"/>
              <a:gd name="connsiteX29" fmla="*/ 2316528 w 3592824"/>
              <a:gd name="connsiteY29" fmla="*/ 5487662 h 6505980"/>
              <a:gd name="connsiteX30" fmla="*/ 2281292 w 3592824"/>
              <a:gd name="connsiteY30" fmla="*/ 5660347 h 6505980"/>
              <a:gd name="connsiteX31" fmla="*/ 2254472 w 3592824"/>
              <a:gd name="connsiteY31" fmla="*/ 5669051 h 6505980"/>
              <a:gd name="connsiteX32" fmla="*/ 2243469 w 3592824"/>
              <a:gd name="connsiteY32" fmla="*/ 5622519 h 6505980"/>
              <a:gd name="connsiteX33" fmla="*/ 2276202 w 3592824"/>
              <a:gd name="connsiteY33" fmla="*/ 5518399 h 6505980"/>
              <a:gd name="connsiteX34" fmla="*/ 2277887 w 3592824"/>
              <a:gd name="connsiteY34" fmla="*/ 5401645 h 6505980"/>
              <a:gd name="connsiteX35" fmla="*/ 2265586 w 3592824"/>
              <a:gd name="connsiteY35" fmla="*/ 5272239 h 6505980"/>
              <a:gd name="connsiteX36" fmla="*/ 2226278 w 3592824"/>
              <a:gd name="connsiteY36" fmla="*/ 5142134 h 6505980"/>
              <a:gd name="connsiteX37" fmla="*/ 2167610 w 3592824"/>
              <a:gd name="connsiteY37" fmla="*/ 5005824 h 6505980"/>
              <a:gd name="connsiteX38" fmla="*/ 2094934 w 3592824"/>
              <a:gd name="connsiteY38" fmla="*/ 4873928 h 6505980"/>
              <a:gd name="connsiteX39" fmla="*/ 2004022 w 3592824"/>
              <a:gd name="connsiteY39" fmla="*/ 4747491 h 6505980"/>
              <a:gd name="connsiteX40" fmla="*/ 1897003 w 3592824"/>
              <a:gd name="connsiteY40" fmla="*/ 4628630 h 6505980"/>
              <a:gd name="connsiteX41" fmla="*/ 1786353 w 3592824"/>
              <a:gd name="connsiteY41" fmla="*/ 4521927 h 6505980"/>
              <a:gd name="connsiteX42" fmla="*/ 1718256 w 3592824"/>
              <a:gd name="connsiteY42" fmla="*/ 4469625 h 6505980"/>
              <a:gd name="connsiteX43" fmla="*/ 1664984 w 3592824"/>
              <a:gd name="connsiteY43" fmla="*/ 4416354 h 6505980"/>
              <a:gd name="connsiteX44" fmla="*/ 1610735 w 3592824"/>
              <a:gd name="connsiteY44" fmla="*/ 4377899 h 6505980"/>
              <a:gd name="connsiteX45" fmla="*/ 1556121 w 3592824"/>
              <a:gd name="connsiteY45" fmla="*/ 4343019 h 6505980"/>
              <a:gd name="connsiteX46" fmla="*/ 1496586 w 3592824"/>
              <a:gd name="connsiteY46" fmla="*/ 4326909 h 6505980"/>
              <a:gd name="connsiteX47" fmla="*/ 1424825 w 3592824"/>
              <a:gd name="connsiteY47" fmla="*/ 4611755 h 6505980"/>
              <a:gd name="connsiteX48" fmla="*/ 1341569 w 3592824"/>
              <a:gd name="connsiteY48" fmla="*/ 4877209 h 6505980"/>
              <a:gd name="connsiteX49" fmla="*/ 1246153 w 3592824"/>
              <a:gd name="connsiteY49" fmla="*/ 5146295 h 6505980"/>
              <a:gd name="connsiteX50" fmla="*/ 1133098 w 3592824"/>
              <a:gd name="connsiteY50" fmla="*/ 5409585 h 6505980"/>
              <a:gd name="connsiteX51" fmla="*/ 1002651 w 3592824"/>
              <a:gd name="connsiteY51" fmla="*/ 5687069 h 6505980"/>
              <a:gd name="connsiteX52" fmla="*/ 851621 w 3592824"/>
              <a:gd name="connsiteY52" fmla="*/ 5975542 h 6505980"/>
              <a:gd name="connsiteX53" fmla="*/ 819067 w 3592824"/>
              <a:gd name="connsiteY53" fmla="*/ 6021945 h 6505980"/>
              <a:gd name="connsiteX54" fmla="*/ 782039 w 3592824"/>
              <a:gd name="connsiteY54" fmla="*/ 6094137 h 6505980"/>
              <a:gd name="connsiteX55" fmla="*/ 732689 w 3592824"/>
              <a:gd name="connsiteY55" fmla="*/ 6165853 h 6505980"/>
              <a:gd name="connsiteX56" fmla="*/ 686953 w 3592824"/>
              <a:gd name="connsiteY56" fmla="*/ 6242495 h 6505980"/>
              <a:gd name="connsiteX57" fmla="*/ 633819 w 3592824"/>
              <a:gd name="connsiteY57" fmla="*/ 6322262 h 6505980"/>
              <a:gd name="connsiteX58" fmla="*/ 576894 w 3592824"/>
              <a:gd name="connsiteY58" fmla="*/ 6387714 h 6505980"/>
              <a:gd name="connsiteX59" fmla="*/ 520310 w 3592824"/>
              <a:gd name="connsiteY59" fmla="*/ 6444298 h 6505980"/>
              <a:gd name="connsiteX60" fmla="*/ 461122 w 3592824"/>
              <a:gd name="connsiteY60" fmla="*/ 6486433 h 6505980"/>
              <a:gd name="connsiteX61" fmla="*/ 409611 w 3592824"/>
              <a:gd name="connsiteY61" fmla="*/ 6505980 h 6505980"/>
              <a:gd name="connsiteX62" fmla="*/ 397795 w 3592824"/>
              <a:gd name="connsiteY62" fmla="*/ 6478382 h 6505980"/>
              <a:gd name="connsiteX63" fmla="*/ 580228 w 3592824"/>
              <a:gd name="connsiteY63" fmla="*/ 6260780 h 6505980"/>
              <a:gd name="connsiteX64" fmla="*/ 740291 w 3592824"/>
              <a:gd name="connsiteY64" fmla="*/ 6020812 h 6505980"/>
              <a:gd name="connsiteX65" fmla="*/ 876161 w 3592824"/>
              <a:gd name="connsiteY65" fmla="*/ 5764542 h 6505980"/>
              <a:gd name="connsiteX66" fmla="*/ 983460 w 3592824"/>
              <a:gd name="connsiteY66" fmla="*/ 5511282 h 6505980"/>
              <a:gd name="connsiteX67" fmla="*/ 1071980 w 3592824"/>
              <a:gd name="connsiteY67" fmla="*/ 5262934 h 6505980"/>
              <a:gd name="connsiteX68" fmla="*/ 1108340 w 3592824"/>
              <a:gd name="connsiteY68" fmla="*/ 5079541 h 6505980"/>
              <a:gd name="connsiteX69" fmla="*/ 1121344 w 3592824"/>
              <a:gd name="connsiteY69" fmla="*/ 5084649 h 6505980"/>
              <a:gd name="connsiteX70" fmla="*/ 1125291 w 3592824"/>
              <a:gd name="connsiteY70" fmla="*/ 5080701 h 6505980"/>
              <a:gd name="connsiteX71" fmla="*/ 1124442 w 3592824"/>
              <a:gd name="connsiteY71" fmla="*/ 5071961 h 6505980"/>
              <a:gd name="connsiteX72" fmla="*/ 1122157 w 3592824"/>
              <a:gd name="connsiteY72" fmla="*/ 5065724 h 6505980"/>
              <a:gd name="connsiteX73" fmla="*/ 1117049 w 3592824"/>
              <a:gd name="connsiteY73" fmla="*/ 5052716 h 6505980"/>
              <a:gd name="connsiteX74" fmla="*/ 1122811 w 3592824"/>
              <a:gd name="connsiteY74" fmla="*/ 5042696 h 6505980"/>
              <a:gd name="connsiteX75" fmla="*/ 1122495 w 3592824"/>
              <a:gd name="connsiteY75" fmla="*/ 5034485 h 6505980"/>
              <a:gd name="connsiteX76" fmla="*/ 1124158 w 3592824"/>
              <a:gd name="connsiteY76" fmla="*/ 5024300 h 6505980"/>
              <a:gd name="connsiteX77" fmla="*/ 1120205 w 3592824"/>
              <a:gd name="connsiteY77" fmla="*/ 5028252 h 6505980"/>
              <a:gd name="connsiteX78" fmla="*/ 1122495 w 3592824"/>
              <a:gd name="connsiteY78" fmla="*/ 5034485 h 6505980"/>
              <a:gd name="connsiteX79" fmla="*/ 1108340 w 3592824"/>
              <a:gd name="connsiteY79" fmla="*/ 5079541 h 6505980"/>
              <a:gd name="connsiteX80" fmla="*/ 1019535 w 3592824"/>
              <a:gd name="connsiteY80" fmla="*/ 5061794 h 6505980"/>
              <a:gd name="connsiteX81" fmla="*/ 907867 w 3592824"/>
              <a:gd name="connsiteY81" fmla="*/ 5071187 h 6505980"/>
              <a:gd name="connsiteX82" fmla="*/ 788983 w 3592824"/>
              <a:gd name="connsiteY82" fmla="*/ 5093104 h 6505980"/>
              <a:gd name="connsiteX83" fmla="*/ 658043 w 3592824"/>
              <a:gd name="connsiteY83" fmla="*/ 5134555 h 6505980"/>
              <a:gd name="connsiteX84" fmla="*/ 522026 w 3592824"/>
              <a:gd name="connsiteY84" fmla="*/ 5190653 h 6505980"/>
              <a:gd name="connsiteX85" fmla="*/ 384200 w 3592824"/>
              <a:gd name="connsiteY85" fmla="*/ 5252843 h 6505980"/>
              <a:gd name="connsiteX86" fmla="*/ 249344 w 3592824"/>
              <a:gd name="connsiteY86" fmla="*/ 5325897 h 6505980"/>
              <a:gd name="connsiteX87" fmla="*/ 120569 w 3592824"/>
              <a:gd name="connsiteY87" fmla="*/ 5397133 h 6505980"/>
              <a:gd name="connsiteX88" fmla="*/ 0 w 3592824"/>
              <a:gd name="connsiteY88" fmla="*/ 5468693 h 6505980"/>
              <a:gd name="connsiteX89" fmla="*/ 124698 w 3592824"/>
              <a:gd name="connsiteY89" fmla="*/ 5335477 h 6505980"/>
              <a:gd name="connsiteX90" fmla="*/ 246734 w 3592824"/>
              <a:gd name="connsiteY90" fmla="*/ 5221959 h 6505980"/>
              <a:gd name="connsiteX91" fmla="*/ 376856 w 3592824"/>
              <a:gd name="connsiteY91" fmla="*/ 5132327 h 6505980"/>
              <a:gd name="connsiteX92" fmla="*/ 515500 w 3592824"/>
              <a:gd name="connsiteY92" fmla="*/ 5051213 h 6505980"/>
              <a:gd name="connsiteX93" fmla="*/ 659408 w 3592824"/>
              <a:gd name="connsiteY93" fmla="*/ 4987219 h 6505980"/>
              <a:gd name="connsiteX94" fmla="*/ 820898 w 3592824"/>
              <a:gd name="connsiteY94" fmla="*/ 4940794 h 6505980"/>
              <a:gd name="connsiteX95" fmla="*/ 1181074 w 3592824"/>
              <a:gd name="connsiteY95" fmla="*/ 4846988 h 6505980"/>
              <a:gd name="connsiteX96" fmla="*/ 1226539 w 3592824"/>
              <a:gd name="connsiteY96" fmla="*/ 4526635 h 6505980"/>
              <a:gd name="connsiteX97" fmla="*/ 1248314 w 3592824"/>
              <a:gd name="connsiteY97" fmla="*/ 4207589 h 6505980"/>
              <a:gd name="connsiteX98" fmla="*/ 1246367 w 3592824"/>
              <a:gd name="connsiteY98" fmla="*/ 3884569 h 6505980"/>
              <a:gd name="connsiteX99" fmla="*/ 1230789 w 3592824"/>
              <a:gd name="connsiteY99" fmla="*/ 3690675 h 6505980"/>
              <a:gd name="connsiteX100" fmla="*/ 1162613 w 3592824"/>
              <a:gd name="connsiteY100" fmla="*/ 3672408 h 6505980"/>
              <a:gd name="connsiteX101" fmla="*/ 1267627 w 3592824"/>
              <a:gd name="connsiteY101" fmla="*/ 3672408 h 6505980"/>
              <a:gd name="connsiteX102" fmla="*/ 1267627 w 3592824"/>
              <a:gd name="connsiteY102" fmla="*/ 2636174 h 6505980"/>
              <a:gd name="connsiteX103" fmla="*/ 1457972 w 3592824"/>
              <a:gd name="connsiteY103" fmla="*/ 2766635 h 6505980"/>
              <a:gd name="connsiteX104" fmla="*/ 1914541 w 3592824"/>
              <a:gd name="connsiteY104" fmla="*/ 1815401 h 6505980"/>
              <a:gd name="connsiteX105" fmla="*/ 1759871 w 3592824"/>
              <a:gd name="connsiteY105" fmla="*/ 1626771 h 6505980"/>
              <a:gd name="connsiteX106" fmla="*/ 1630255 w 3592824"/>
              <a:gd name="connsiteY106" fmla="*/ 1432944 h 6505980"/>
              <a:gd name="connsiteX107" fmla="*/ 1533657 w 3592824"/>
              <a:gd name="connsiteY107" fmla="*/ 1245834 h 6505980"/>
              <a:gd name="connsiteX108" fmla="*/ 1466898 w 3592824"/>
              <a:gd name="connsiteY108" fmla="*/ 1057506 h 6505980"/>
              <a:gd name="connsiteX109" fmla="*/ 1428386 w 3592824"/>
              <a:gd name="connsiteY109" fmla="*/ 871911 h 6505980"/>
              <a:gd name="connsiteX110" fmla="*/ 1418926 w 3592824"/>
              <a:gd name="connsiteY110" fmla="*/ 698165 h 6505980"/>
              <a:gd name="connsiteX111" fmla="*/ 1438518 w 3592824"/>
              <a:gd name="connsiteY111" fmla="*/ 529931 h 6505980"/>
              <a:gd name="connsiteX112" fmla="*/ 1487966 w 3592824"/>
              <a:gd name="connsiteY112" fmla="*/ 373157 h 6505980"/>
              <a:gd name="connsiteX113" fmla="*/ 1562109 w 3592824"/>
              <a:gd name="connsiteY113" fmla="*/ 234344 h 6505980"/>
              <a:gd name="connsiteX114" fmla="*/ 1590347 w 3592824"/>
              <a:gd name="connsiteY114" fmla="*/ 233909 h 6505980"/>
              <a:gd name="connsiteX115" fmla="*/ 1590423 w 3592824"/>
              <a:gd name="connsiteY115" fmla="*/ 276688 h 6505980"/>
              <a:gd name="connsiteX116" fmla="*/ 1534480 w 3592824"/>
              <a:gd name="connsiteY116" fmla="*/ 357380 h 6505980"/>
              <a:gd name="connsiteX117" fmla="*/ 1506010 w 3592824"/>
              <a:gd name="connsiteY117" fmla="*/ 457037 h 6505980"/>
              <a:gd name="connsiteX118" fmla="*/ 1488317 w 3592824"/>
              <a:gd name="connsiteY118" fmla="*/ 571212 h 6505980"/>
              <a:gd name="connsiteX119" fmla="*/ 1496884 w 3592824"/>
              <a:gd name="connsiteY119" fmla="*/ 693061 h 6505980"/>
              <a:gd name="connsiteX120" fmla="*/ 1522975 w 3592824"/>
              <a:gd name="connsiteY120" fmla="*/ 825308 h 6505980"/>
              <a:gd name="connsiteX121" fmla="*/ 1563776 w 3592824"/>
              <a:gd name="connsiteY121" fmla="*/ 957444 h 6505980"/>
              <a:gd name="connsiteX122" fmla="*/ 1623676 w 3592824"/>
              <a:gd name="connsiteY122" fmla="*/ 1089683 h 6505980"/>
              <a:gd name="connsiteX123" fmla="*/ 1701073 w 3592824"/>
              <a:gd name="connsiteY123" fmla="*/ 1219640 h 6505980"/>
              <a:gd name="connsiteX124" fmla="*/ 1784824 w 3592824"/>
              <a:gd name="connsiteY124" fmla="*/ 1340138 h 6505980"/>
              <a:gd name="connsiteX125" fmla="*/ 1839433 w 3592824"/>
              <a:gd name="connsiteY125" fmla="*/ 1402829 h 6505980"/>
              <a:gd name="connsiteX126" fmla="*/ 1879314 w 3592824"/>
              <a:gd name="connsiteY126" fmla="*/ 1462471 h 6505980"/>
              <a:gd name="connsiteX127" fmla="*/ 1923557 w 3592824"/>
              <a:gd name="connsiteY127" fmla="*/ 1509661 h 6505980"/>
              <a:gd name="connsiteX128" fmla="*/ 1968977 w 3592824"/>
              <a:gd name="connsiteY128" fmla="*/ 1553881 h 6505980"/>
              <a:gd name="connsiteX129" fmla="*/ 2023524 w 3592824"/>
              <a:gd name="connsiteY129" fmla="*/ 1583302 h 6505980"/>
              <a:gd name="connsiteX130" fmla="*/ 2159168 w 3592824"/>
              <a:gd name="connsiteY130" fmla="*/ 1357898 h 6505980"/>
              <a:gd name="connsiteX131" fmla="*/ 2301613 w 3592824"/>
              <a:gd name="connsiteY131" fmla="*/ 1152134 h 6505980"/>
              <a:gd name="connsiteX132" fmla="*/ 2456786 w 3592824"/>
              <a:gd name="connsiteY132" fmla="*/ 946442 h 6505980"/>
              <a:gd name="connsiteX133" fmla="*/ 2627883 w 3592824"/>
              <a:gd name="connsiteY133" fmla="*/ 750343 h 6505980"/>
              <a:gd name="connsiteX134" fmla="*/ 2819251 w 3592824"/>
              <a:gd name="connsiteY134" fmla="*/ 546637 h 6505980"/>
              <a:gd name="connsiteX135" fmla="*/ 3033293 w 3592824"/>
              <a:gd name="connsiteY135" fmla="*/ 338904 h 6505980"/>
              <a:gd name="connsiteX136" fmla="*/ 3075801 w 3592824"/>
              <a:gd name="connsiteY136" fmla="*/ 307656 h 6505980"/>
              <a:gd name="connsiteX137" fmla="*/ 3128615 w 3592824"/>
              <a:gd name="connsiteY137" fmla="*/ 255470 h 6505980"/>
              <a:gd name="connsiteX138" fmla="*/ 3193373 w 3592824"/>
              <a:gd name="connsiteY138" fmla="*/ 206920 h 6505980"/>
              <a:gd name="connsiteX139" fmla="*/ 3255727 w 3592824"/>
              <a:gd name="connsiteY139" fmla="*/ 153199 h 6505980"/>
              <a:gd name="connsiteX140" fmla="*/ 3326038 w 3592824"/>
              <a:gd name="connsiteY140" fmla="*/ 98736 h 6505980"/>
              <a:gd name="connsiteX141" fmla="*/ 3396772 w 3592824"/>
              <a:gd name="connsiteY141" fmla="*/ 57544 h 6505980"/>
              <a:gd name="connsiteX142" fmla="*/ 3465132 w 3592824"/>
              <a:gd name="connsiteY142" fmla="*/ 23864 h 6505980"/>
              <a:gd name="connsiteX143" fmla="*/ 3532718 w 3592824"/>
              <a:gd name="connsiteY143" fmla="*/ 3259 h 6505980"/>
              <a:gd name="connsiteX144" fmla="*/ 3587603 w 3592824"/>
              <a:gd name="connsiteY144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451696 w 3592824"/>
              <a:gd name="connsiteY12" fmla="*/ 1220120 h 6505980"/>
              <a:gd name="connsiteX13" fmla="*/ 2333617 w 3592824"/>
              <a:gd name="connsiteY13" fmla="*/ 1482858 h 6505980"/>
              <a:gd name="connsiteX14" fmla="*/ 2239019 w 3592824"/>
              <a:gd name="connsiteY14" fmla="*/ 1750687 h 6505980"/>
              <a:gd name="connsiteX15" fmla="*/ 2166716 w 3592824"/>
              <a:gd name="connsiteY15" fmla="*/ 2028149 h 6505980"/>
              <a:gd name="connsiteX16" fmla="*/ 2138696 w 3592824"/>
              <a:gd name="connsiteY16" fmla="*/ 2191021 h 6505980"/>
              <a:gd name="connsiteX17" fmla="*/ 1708453 w 3592824"/>
              <a:gd name="connsiteY17" fmla="*/ 2932299 h 6505980"/>
              <a:gd name="connsiteX18" fmla="*/ 1722817 w 3592824"/>
              <a:gd name="connsiteY18" fmla="*/ 3822513 h 6505980"/>
              <a:gd name="connsiteX19" fmla="*/ 1536952 w 3592824"/>
              <a:gd name="connsiteY19" fmla="*/ 3772714 h 6505980"/>
              <a:gd name="connsiteX20" fmla="*/ 1541206 w 3592824"/>
              <a:gd name="connsiteY20" fmla="*/ 4042551 h 6505980"/>
              <a:gd name="connsiteX21" fmla="*/ 1736905 w 3592824"/>
              <a:gd name="connsiteY21" fmla="*/ 4202721 h 6505980"/>
              <a:gd name="connsiteX22" fmla="*/ 1910038 w 3592824"/>
              <a:gd name="connsiteY22" fmla="*/ 4375859 h 6505980"/>
              <a:gd name="connsiteX23" fmla="*/ 2049967 w 3592824"/>
              <a:gd name="connsiteY23" fmla="*/ 4551312 h 6505980"/>
              <a:gd name="connsiteX24" fmla="*/ 2161751 w 3592824"/>
              <a:gd name="connsiteY24" fmla="*/ 4736795 h 6505980"/>
              <a:gd name="connsiteX25" fmla="*/ 2245901 w 3592824"/>
              <a:gd name="connsiteY25" fmla="*/ 4927533 h 6505980"/>
              <a:gd name="connsiteX26" fmla="*/ 2299319 w 3592824"/>
              <a:gd name="connsiteY26" fmla="*/ 5113852 h 6505980"/>
              <a:gd name="connsiteX27" fmla="*/ 2323619 w 3592824"/>
              <a:gd name="connsiteY27" fmla="*/ 5302637 h 6505980"/>
              <a:gd name="connsiteX28" fmla="*/ 2316528 w 3592824"/>
              <a:gd name="connsiteY28" fmla="*/ 5487662 h 6505980"/>
              <a:gd name="connsiteX29" fmla="*/ 2281292 w 3592824"/>
              <a:gd name="connsiteY29" fmla="*/ 5660347 h 6505980"/>
              <a:gd name="connsiteX30" fmla="*/ 2254472 w 3592824"/>
              <a:gd name="connsiteY30" fmla="*/ 5669051 h 6505980"/>
              <a:gd name="connsiteX31" fmla="*/ 2243469 w 3592824"/>
              <a:gd name="connsiteY31" fmla="*/ 5622519 h 6505980"/>
              <a:gd name="connsiteX32" fmla="*/ 2276202 w 3592824"/>
              <a:gd name="connsiteY32" fmla="*/ 5518399 h 6505980"/>
              <a:gd name="connsiteX33" fmla="*/ 2277887 w 3592824"/>
              <a:gd name="connsiteY33" fmla="*/ 5401645 h 6505980"/>
              <a:gd name="connsiteX34" fmla="*/ 2265586 w 3592824"/>
              <a:gd name="connsiteY34" fmla="*/ 5272239 h 6505980"/>
              <a:gd name="connsiteX35" fmla="*/ 2226278 w 3592824"/>
              <a:gd name="connsiteY35" fmla="*/ 5142134 h 6505980"/>
              <a:gd name="connsiteX36" fmla="*/ 2167610 w 3592824"/>
              <a:gd name="connsiteY36" fmla="*/ 5005824 h 6505980"/>
              <a:gd name="connsiteX37" fmla="*/ 2094934 w 3592824"/>
              <a:gd name="connsiteY37" fmla="*/ 4873928 h 6505980"/>
              <a:gd name="connsiteX38" fmla="*/ 2004022 w 3592824"/>
              <a:gd name="connsiteY38" fmla="*/ 4747491 h 6505980"/>
              <a:gd name="connsiteX39" fmla="*/ 1897003 w 3592824"/>
              <a:gd name="connsiteY39" fmla="*/ 4628630 h 6505980"/>
              <a:gd name="connsiteX40" fmla="*/ 1786353 w 3592824"/>
              <a:gd name="connsiteY40" fmla="*/ 4521927 h 6505980"/>
              <a:gd name="connsiteX41" fmla="*/ 1718256 w 3592824"/>
              <a:gd name="connsiteY41" fmla="*/ 4469625 h 6505980"/>
              <a:gd name="connsiteX42" fmla="*/ 1664984 w 3592824"/>
              <a:gd name="connsiteY42" fmla="*/ 4416354 h 6505980"/>
              <a:gd name="connsiteX43" fmla="*/ 1610735 w 3592824"/>
              <a:gd name="connsiteY43" fmla="*/ 4377899 h 6505980"/>
              <a:gd name="connsiteX44" fmla="*/ 1556121 w 3592824"/>
              <a:gd name="connsiteY44" fmla="*/ 4343019 h 6505980"/>
              <a:gd name="connsiteX45" fmla="*/ 1496586 w 3592824"/>
              <a:gd name="connsiteY45" fmla="*/ 4326909 h 6505980"/>
              <a:gd name="connsiteX46" fmla="*/ 1424825 w 3592824"/>
              <a:gd name="connsiteY46" fmla="*/ 4611755 h 6505980"/>
              <a:gd name="connsiteX47" fmla="*/ 1341569 w 3592824"/>
              <a:gd name="connsiteY47" fmla="*/ 4877209 h 6505980"/>
              <a:gd name="connsiteX48" fmla="*/ 1246153 w 3592824"/>
              <a:gd name="connsiteY48" fmla="*/ 5146295 h 6505980"/>
              <a:gd name="connsiteX49" fmla="*/ 1133098 w 3592824"/>
              <a:gd name="connsiteY49" fmla="*/ 5409585 h 6505980"/>
              <a:gd name="connsiteX50" fmla="*/ 1002651 w 3592824"/>
              <a:gd name="connsiteY50" fmla="*/ 5687069 h 6505980"/>
              <a:gd name="connsiteX51" fmla="*/ 851621 w 3592824"/>
              <a:gd name="connsiteY51" fmla="*/ 5975542 h 6505980"/>
              <a:gd name="connsiteX52" fmla="*/ 819067 w 3592824"/>
              <a:gd name="connsiteY52" fmla="*/ 6021945 h 6505980"/>
              <a:gd name="connsiteX53" fmla="*/ 782039 w 3592824"/>
              <a:gd name="connsiteY53" fmla="*/ 6094137 h 6505980"/>
              <a:gd name="connsiteX54" fmla="*/ 732689 w 3592824"/>
              <a:gd name="connsiteY54" fmla="*/ 6165853 h 6505980"/>
              <a:gd name="connsiteX55" fmla="*/ 686953 w 3592824"/>
              <a:gd name="connsiteY55" fmla="*/ 6242495 h 6505980"/>
              <a:gd name="connsiteX56" fmla="*/ 633819 w 3592824"/>
              <a:gd name="connsiteY56" fmla="*/ 6322262 h 6505980"/>
              <a:gd name="connsiteX57" fmla="*/ 576894 w 3592824"/>
              <a:gd name="connsiteY57" fmla="*/ 6387714 h 6505980"/>
              <a:gd name="connsiteX58" fmla="*/ 520310 w 3592824"/>
              <a:gd name="connsiteY58" fmla="*/ 6444298 h 6505980"/>
              <a:gd name="connsiteX59" fmla="*/ 461122 w 3592824"/>
              <a:gd name="connsiteY59" fmla="*/ 6486433 h 6505980"/>
              <a:gd name="connsiteX60" fmla="*/ 409611 w 3592824"/>
              <a:gd name="connsiteY60" fmla="*/ 6505980 h 6505980"/>
              <a:gd name="connsiteX61" fmla="*/ 397795 w 3592824"/>
              <a:gd name="connsiteY61" fmla="*/ 6478382 h 6505980"/>
              <a:gd name="connsiteX62" fmla="*/ 580228 w 3592824"/>
              <a:gd name="connsiteY62" fmla="*/ 6260780 h 6505980"/>
              <a:gd name="connsiteX63" fmla="*/ 740291 w 3592824"/>
              <a:gd name="connsiteY63" fmla="*/ 6020812 h 6505980"/>
              <a:gd name="connsiteX64" fmla="*/ 876161 w 3592824"/>
              <a:gd name="connsiteY64" fmla="*/ 5764542 h 6505980"/>
              <a:gd name="connsiteX65" fmla="*/ 983460 w 3592824"/>
              <a:gd name="connsiteY65" fmla="*/ 5511282 h 6505980"/>
              <a:gd name="connsiteX66" fmla="*/ 1071980 w 3592824"/>
              <a:gd name="connsiteY66" fmla="*/ 5262934 h 6505980"/>
              <a:gd name="connsiteX67" fmla="*/ 1108340 w 3592824"/>
              <a:gd name="connsiteY67" fmla="*/ 5079541 h 6505980"/>
              <a:gd name="connsiteX68" fmla="*/ 1121344 w 3592824"/>
              <a:gd name="connsiteY68" fmla="*/ 5084649 h 6505980"/>
              <a:gd name="connsiteX69" fmla="*/ 1125291 w 3592824"/>
              <a:gd name="connsiteY69" fmla="*/ 5080701 h 6505980"/>
              <a:gd name="connsiteX70" fmla="*/ 1124442 w 3592824"/>
              <a:gd name="connsiteY70" fmla="*/ 5071961 h 6505980"/>
              <a:gd name="connsiteX71" fmla="*/ 1122157 w 3592824"/>
              <a:gd name="connsiteY71" fmla="*/ 5065724 h 6505980"/>
              <a:gd name="connsiteX72" fmla="*/ 1117049 w 3592824"/>
              <a:gd name="connsiteY72" fmla="*/ 5052716 h 6505980"/>
              <a:gd name="connsiteX73" fmla="*/ 1122811 w 3592824"/>
              <a:gd name="connsiteY73" fmla="*/ 5042696 h 6505980"/>
              <a:gd name="connsiteX74" fmla="*/ 1122495 w 3592824"/>
              <a:gd name="connsiteY74" fmla="*/ 5034485 h 6505980"/>
              <a:gd name="connsiteX75" fmla="*/ 1124158 w 3592824"/>
              <a:gd name="connsiteY75" fmla="*/ 5024300 h 6505980"/>
              <a:gd name="connsiteX76" fmla="*/ 1120205 w 3592824"/>
              <a:gd name="connsiteY76" fmla="*/ 5028252 h 6505980"/>
              <a:gd name="connsiteX77" fmla="*/ 1122495 w 3592824"/>
              <a:gd name="connsiteY77" fmla="*/ 5034485 h 6505980"/>
              <a:gd name="connsiteX78" fmla="*/ 1108340 w 3592824"/>
              <a:gd name="connsiteY78" fmla="*/ 5079541 h 6505980"/>
              <a:gd name="connsiteX79" fmla="*/ 1019535 w 3592824"/>
              <a:gd name="connsiteY79" fmla="*/ 5061794 h 6505980"/>
              <a:gd name="connsiteX80" fmla="*/ 907867 w 3592824"/>
              <a:gd name="connsiteY80" fmla="*/ 5071187 h 6505980"/>
              <a:gd name="connsiteX81" fmla="*/ 788983 w 3592824"/>
              <a:gd name="connsiteY81" fmla="*/ 5093104 h 6505980"/>
              <a:gd name="connsiteX82" fmla="*/ 658043 w 3592824"/>
              <a:gd name="connsiteY82" fmla="*/ 5134555 h 6505980"/>
              <a:gd name="connsiteX83" fmla="*/ 522026 w 3592824"/>
              <a:gd name="connsiteY83" fmla="*/ 5190653 h 6505980"/>
              <a:gd name="connsiteX84" fmla="*/ 384200 w 3592824"/>
              <a:gd name="connsiteY84" fmla="*/ 5252843 h 6505980"/>
              <a:gd name="connsiteX85" fmla="*/ 249344 w 3592824"/>
              <a:gd name="connsiteY85" fmla="*/ 5325897 h 6505980"/>
              <a:gd name="connsiteX86" fmla="*/ 120569 w 3592824"/>
              <a:gd name="connsiteY86" fmla="*/ 5397133 h 6505980"/>
              <a:gd name="connsiteX87" fmla="*/ 0 w 3592824"/>
              <a:gd name="connsiteY87" fmla="*/ 5468693 h 6505980"/>
              <a:gd name="connsiteX88" fmla="*/ 124698 w 3592824"/>
              <a:gd name="connsiteY88" fmla="*/ 5335477 h 6505980"/>
              <a:gd name="connsiteX89" fmla="*/ 246734 w 3592824"/>
              <a:gd name="connsiteY89" fmla="*/ 5221959 h 6505980"/>
              <a:gd name="connsiteX90" fmla="*/ 376856 w 3592824"/>
              <a:gd name="connsiteY90" fmla="*/ 5132327 h 6505980"/>
              <a:gd name="connsiteX91" fmla="*/ 515500 w 3592824"/>
              <a:gd name="connsiteY91" fmla="*/ 5051213 h 6505980"/>
              <a:gd name="connsiteX92" fmla="*/ 659408 w 3592824"/>
              <a:gd name="connsiteY92" fmla="*/ 4987219 h 6505980"/>
              <a:gd name="connsiteX93" fmla="*/ 820898 w 3592824"/>
              <a:gd name="connsiteY93" fmla="*/ 4940794 h 6505980"/>
              <a:gd name="connsiteX94" fmla="*/ 1181074 w 3592824"/>
              <a:gd name="connsiteY94" fmla="*/ 4846988 h 6505980"/>
              <a:gd name="connsiteX95" fmla="*/ 1226539 w 3592824"/>
              <a:gd name="connsiteY95" fmla="*/ 4526635 h 6505980"/>
              <a:gd name="connsiteX96" fmla="*/ 1248314 w 3592824"/>
              <a:gd name="connsiteY96" fmla="*/ 4207589 h 6505980"/>
              <a:gd name="connsiteX97" fmla="*/ 1246367 w 3592824"/>
              <a:gd name="connsiteY97" fmla="*/ 3884569 h 6505980"/>
              <a:gd name="connsiteX98" fmla="*/ 1230789 w 3592824"/>
              <a:gd name="connsiteY98" fmla="*/ 3690675 h 6505980"/>
              <a:gd name="connsiteX99" fmla="*/ 1162613 w 3592824"/>
              <a:gd name="connsiteY99" fmla="*/ 3672408 h 6505980"/>
              <a:gd name="connsiteX100" fmla="*/ 1267627 w 3592824"/>
              <a:gd name="connsiteY100" fmla="*/ 3672408 h 6505980"/>
              <a:gd name="connsiteX101" fmla="*/ 1267627 w 3592824"/>
              <a:gd name="connsiteY101" fmla="*/ 2636174 h 6505980"/>
              <a:gd name="connsiteX102" fmla="*/ 1457972 w 3592824"/>
              <a:gd name="connsiteY102" fmla="*/ 2766635 h 6505980"/>
              <a:gd name="connsiteX103" fmla="*/ 1914541 w 3592824"/>
              <a:gd name="connsiteY103" fmla="*/ 1815401 h 6505980"/>
              <a:gd name="connsiteX104" fmla="*/ 1759871 w 3592824"/>
              <a:gd name="connsiteY104" fmla="*/ 1626771 h 6505980"/>
              <a:gd name="connsiteX105" fmla="*/ 1630255 w 3592824"/>
              <a:gd name="connsiteY105" fmla="*/ 1432944 h 6505980"/>
              <a:gd name="connsiteX106" fmla="*/ 1533657 w 3592824"/>
              <a:gd name="connsiteY106" fmla="*/ 1245834 h 6505980"/>
              <a:gd name="connsiteX107" fmla="*/ 1466898 w 3592824"/>
              <a:gd name="connsiteY107" fmla="*/ 1057506 h 6505980"/>
              <a:gd name="connsiteX108" fmla="*/ 1428386 w 3592824"/>
              <a:gd name="connsiteY108" fmla="*/ 871911 h 6505980"/>
              <a:gd name="connsiteX109" fmla="*/ 1418926 w 3592824"/>
              <a:gd name="connsiteY109" fmla="*/ 698165 h 6505980"/>
              <a:gd name="connsiteX110" fmla="*/ 1438518 w 3592824"/>
              <a:gd name="connsiteY110" fmla="*/ 529931 h 6505980"/>
              <a:gd name="connsiteX111" fmla="*/ 1487966 w 3592824"/>
              <a:gd name="connsiteY111" fmla="*/ 373157 h 6505980"/>
              <a:gd name="connsiteX112" fmla="*/ 1562109 w 3592824"/>
              <a:gd name="connsiteY112" fmla="*/ 234344 h 6505980"/>
              <a:gd name="connsiteX113" fmla="*/ 1590347 w 3592824"/>
              <a:gd name="connsiteY113" fmla="*/ 233909 h 6505980"/>
              <a:gd name="connsiteX114" fmla="*/ 1590423 w 3592824"/>
              <a:gd name="connsiteY114" fmla="*/ 276688 h 6505980"/>
              <a:gd name="connsiteX115" fmla="*/ 1534480 w 3592824"/>
              <a:gd name="connsiteY115" fmla="*/ 357380 h 6505980"/>
              <a:gd name="connsiteX116" fmla="*/ 1506010 w 3592824"/>
              <a:gd name="connsiteY116" fmla="*/ 457037 h 6505980"/>
              <a:gd name="connsiteX117" fmla="*/ 1488317 w 3592824"/>
              <a:gd name="connsiteY117" fmla="*/ 571212 h 6505980"/>
              <a:gd name="connsiteX118" fmla="*/ 1496884 w 3592824"/>
              <a:gd name="connsiteY118" fmla="*/ 693061 h 6505980"/>
              <a:gd name="connsiteX119" fmla="*/ 1522975 w 3592824"/>
              <a:gd name="connsiteY119" fmla="*/ 825308 h 6505980"/>
              <a:gd name="connsiteX120" fmla="*/ 1563776 w 3592824"/>
              <a:gd name="connsiteY120" fmla="*/ 957444 h 6505980"/>
              <a:gd name="connsiteX121" fmla="*/ 1623676 w 3592824"/>
              <a:gd name="connsiteY121" fmla="*/ 1089683 h 6505980"/>
              <a:gd name="connsiteX122" fmla="*/ 1701073 w 3592824"/>
              <a:gd name="connsiteY122" fmla="*/ 1219640 h 6505980"/>
              <a:gd name="connsiteX123" fmla="*/ 1784824 w 3592824"/>
              <a:gd name="connsiteY123" fmla="*/ 1340138 h 6505980"/>
              <a:gd name="connsiteX124" fmla="*/ 1839433 w 3592824"/>
              <a:gd name="connsiteY124" fmla="*/ 1402829 h 6505980"/>
              <a:gd name="connsiteX125" fmla="*/ 1879314 w 3592824"/>
              <a:gd name="connsiteY125" fmla="*/ 1462471 h 6505980"/>
              <a:gd name="connsiteX126" fmla="*/ 1923557 w 3592824"/>
              <a:gd name="connsiteY126" fmla="*/ 1509661 h 6505980"/>
              <a:gd name="connsiteX127" fmla="*/ 1968977 w 3592824"/>
              <a:gd name="connsiteY127" fmla="*/ 1553881 h 6505980"/>
              <a:gd name="connsiteX128" fmla="*/ 2023524 w 3592824"/>
              <a:gd name="connsiteY128" fmla="*/ 1583302 h 6505980"/>
              <a:gd name="connsiteX129" fmla="*/ 2159168 w 3592824"/>
              <a:gd name="connsiteY129" fmla="*/ 1357898 h 6505980"/>
              <a:gd name="connsiteX130" fmla="*/ 2301613 w 3592824"/>
              <a:gd name="connsiteY130" fmla="*/ 1152134 h 6505980"/>
              <a:gd name="connsiteX131" fmla="*/ 2456786 w 3592824"/>
              <a:gd name="connsiteY131" fmla="*/ 946442 h 6505980"/>
              <a:gd name="connsiteX132" fmla="*/ 2627883 w 3592824"/>
              <a:gd name="connsiteY132" fmla="*/ 750343 h 6505980"/>
              <a:gd name="connsiteX133" fmla="*/ 2819251 w 3592824"/>
              <a:gd name="connsiteY133" fmla="*/ 546637 h 6505980"/>
              <a:gd name="connsiteX134" fmla="*/ 3033293 w 3592824"/>
              <a:gd name="connsiteY134" fmla="*/ 338904 h 6505980"/>
              <a:gd name="connsiteX135" fmla="*/ 3075801 w 3592824"/>
              <a:gd name="connsiteY135" fmla="*/ 307656 h 6505980"/>
              <a:gd name="connsiteX136" fmla="*/ 3128615 w 3592824"/>
              <a:gd name="connsiteY136" fmla="*/ 255470 h 6505980"/>
              <a:gd name="connsiteX137" fmla="*/ 3193373 w 3592824"/>
              <a:gd name="connsiteY137" fmla="*/ 206920 h 6505980"/>
              <a:gd name="connsiteX138" fmla="*/ 3255727 w 3592824"/>
              <a:gd name="connsiteY138" fmla="*/ 153199 h 6505980"/>
              <a:gd name="connsiteX139" fmla="*/ 3326038 w 3592824"/>
              <a:gd name="connsiteY139" fmla="*/ 98736 h 6505980"/>
              <a:gd name="connsiteX140" fmla="*/ 3396772 w 3592824"/>
              <a:gd name="connsiteY140" fmla="*/ 57544 h 6505980"/>
              <a:gd name="connsiteX141" fmla="*/ 3465132 w 3592824"/>
              <a:gd name="connsiteY141" fmla="*/ 23864 h 6505980"/>
              <a:gd name="connsiteX142" fmla="*/ 3532718 w 3592824"/>
              <a:gd name="connsiteY142" fmla="*/ 3259 h 6505980"/>
              <a:gd name="connsiteX143" fmla="*/ 3587603 w 3592824"/>
              <a:gd name="connsiteY143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451696 w 3592824"/>
              <a:gd name="connsiteY11" fmla="*/ 1220120 h 6505980"/>
              <a:gd name="connsiteX12" fmla="*/ 2333617 w 3592824"/>
              <a:gd name="connsiteY12" fmla="*/ 1482858 h 6505980"/>
              <a:gd name="connsiteX13" fmla="*/ 2239019 w 3592824"/>
              <a:gd name="connsiteY13" fmla="*/ 1750687 h 6505980"/>
              <a:gd name="connsiteX14" fmla="*/ 2166716 w 3592824"/>
              <a:gd name="connsiteY14" fmla="*/ 2028149 h 6505980"/>
              <a:gd name="connsiteX15" fmla="*/ 2138696 w 3592824"/>
              <a:gd name="connsiteY15" fmla="*/ 2191021 h 6505980"/>
              <a:gd name="connsiteX16" fmla="*/ 1708453 w 3592824"/>
              <a:gd name="connsiteY16" fmla="*/ 2932299 h 6505980"/>
              <a:gd name="connsiteX17" fmla="*/ 1722817 w 3592824"/>
              <a:gd name="connsiteY17" fmla="*/ 3822513 h 6505980"/>
              <a:gd name="connsiteX18" fmla="*/ 1536952 w 3592824"/>
              <a:gd name="connsiteY18" fmla="*/ 3772714 h 6505980"/>
              <a:gd name="connsiteX19" fmla="*/ 1541206 w 3592824"/>
              <a:gd name="connsiteY19" fmla="*/ 4042551 h 6505980"/>
              <a:gd name="connsiteX20" fmla="*/ 1736905 w 3592824"/>
              <a:gd name="connsiteY20" fmla="*/ 4202721 h 6505980"/>
              <a:gd name="connsiteX21" fmla="*/ 1910038 w 3592824"/>
              <a:gd name="connsiteY21" fmla="*/ 4375859 h 6505980"/>
              <a:gd name="connsiteX22" fmla="*/ 2049967 w 3592824"/>
              <a:gd name="connsiteY22" fmla="*/ 4551312 h 6505980"/>
              <a:gd name="connsiteX23" fmla="*/ 2161751 w 3592824"/>
              <a:gd name="connsiteY23" fmla="*/ 4736795 h 6505980"/>
              <a:gd name="connsiteX24" fmla="*/ 2245901 w 3592824"/>
              <a:gd name="connsiteY24" fmla="*/ 4927533 h 6505980"/>
              <a:gd name="connsiteX25" fmla="*/ 2299319 w 3592824"/>
              <a:gd name="connsiteY25" fmla="*/ 5113852 h 6505980"/>
              <a:gd name="connsiteX26" fmla="*/ 2323619 w 3592824"/>
              <a:gd name="connsiteY26" fmla="*/ 5302637 h 6505980"/>
              <a:gd name="connsiteX27" fmla="*/ 2316528 w 3592824"/>
              <a:gd name="connsiteY27" fmla="*/ 5487662 h 6505980"/>
              <a:gd name="connsiteX28" fmla="*/ 2281292 w 3592824"/>
              <a:gd name="connsiteY28" fmla="*/ 5660347 h 6505980"/>
              <a:gd name="connsiteX29" fmla="*/ 2254472 w 3592824"/>
              <a:gd name="connsiteY29" fmla="*/ 5669051 h 6505980"/>
              <a:gd name="connsiteX30" fmla="*/ 2243469 w 3592824"/>
              <a:gd name="connsiteY30" fmla="*/ 5622519 h 6505980"/>
              <a:gd name="connsiteX31" fmla="*/ 2276202 w 3592824"/>
              <a:gd name="connsiteY31" fmla="*/ 5518399 h 6505980"/>
              <a:gd name="connsiteX32" fmla="*/ 2277887 w 3592824"/>
              <a:gd name="connsiteY32" fmla="*/ 5401645 h 6505980"/>
              <a:gd name="connsiteX33" fmla="*/ 2265586 w 3592824"/>
              <a:gd name="connsiteY33" fmla="*/ 5272239 h 6505980"/>
              <a:gd name="connsiteX34" fmla="*/ 2226278 w 3592824"/>
              <a:gd name="connsiteY34" fmla="*/ 5142134 h 6505980"/>
              <a:gd name="connsiteX35" fmla="*/ 2167610 w 3592824"/>
              <a:gd name="connsiteY35" fmla="*/ 5005824 h 6505980"/>
              <a:gd name="connsiteX36" fmla="*/ 2094934 w 3592824"/>
              <a:gd name="connsiteY36" fmla="*/ 4873928 h 6505980"/>
              <a:gd name="connsiteX37" fmla="*/ 2004022 w 3592824"/>
              <a:gd name="connsiteY37" fmla="*/ 4747491 h 6505980"/>
              <a:gd name="connsiteX38" fmla="*/ 1897003 w 3592824"/>
              <a:gd name="connsiteY38" fmla="*/ 4628630 h 6505980"/>
              <a:gd name="connsiteX39" fmla="*/ 1786353 w 3592824"/>
              <a:gd name="connsiteY39" fmla="*/ 4521927 h 6505980"/>
              <a:gd name="connsiteX40" fmla="*/ 1718256 w 3592824"/>
              <a:gd name="connsiteY40" fmla="*/ 4469625 h 6505980"/>
              <a:gd name="connsiteX41" fmla="*/ 1664984 w 3592824"/>
              <a:gd name="connsiteY41" fmla="*/ 4416354 h 6505980"/>
              <a:gd name="connsiteX42" fmla="*/ 1610735 w 3592824"/>
              <a:gd name="connsiteY42" fmla="*/ 4377899 h 6505980"/>
              <a:gd name="connsiteX43" fmla="*/ 1556121 w 3592824"/>
              <a:gd name="connsiteY43" fmla="*/ 4343019 h 6505980"/>
              <a:gd name="connsiteX44" fmla="*/ 1496586 w 3592824"/>
              <a:gd name="connsiteY44" fmla="*/ 4326909 h 6505980"/>
              <a:gd name="connsiteX45" fmla="*/ 1424825 w 3592824"/>
              <a:gd name="connsiteY45" fmla="*/ 4611755 h 6505980"/>
              <a:gd name="connsiteX46" fmla="*/ 1341569 w 3592824"/>
              <a:gd name="connsiteY46" fmla="*/ 4877209 h 6505980"/>
              <a:gd name="connsiteX47" fmla="*/ 1246153 w 3592824"/>
              <a:gd name="connsiteY47" fmla="*/ 5146295 h 6505980"/>
              <a:gd name="connsiteX48" fmla="*/ 1133098 w 3592824"/>
              <a:gd name="connsiteY48" fmla="*/ 5409585 h 6505980"/>
              <a:gd name="connsiteX49" fmla="*/ 1002651 w 3592824"/>
              <a:gd name="connsiteY49" fmla="*/ 5687069 h 6505980"/>
              <a:gd name="connsiteX50" fmla="*/ 851621 w 3592824"/>
              <a:gd name="connsiteY50" fmla="*/ 5975542 h 6505980"/>
              <a:gd name="connsiteX51" fmla="*/ 819067 w 3592824"/>
              <a:gd name="connsiteY51" fmla="*/ 6021945 h 6505980"/>
              <a:gd name="connsiteX52" fmla="*/ 782039 w 3592824"/>
              <a:gd name="connsiteY52" fmla="*/ 6094137 h 6505980"/>
              <a:gd name="connsiteX53" fmla="*/ 732689 w 3592824"/>
              <a:gd name="connsiteY53" fmla="*/ 6165853 h 6505980"/>
              <a:gd name="connsiteX54" fmla="*/ 686953 w 3592824"/>
              <a:gd name="connsiteY54" fmla="*/ 6242495 h 6505980"/>
              <a:gd name="connsiteX55" fmla="*/ 633819 w 3592824"/>
              <a:gd name="connsiteY55" fmla="*/ 6322262 h 6505980"/>
              <a:gd name="connsiteX56" fmla="*/ 576894 w 3592824"/>
              <a:gd name="connsiteY56" fmla="*/ 6387714 h 6505980"/>
              <a:gd name="connsiteX57" fmla="*/ 520310 w 3592824"/>
              <a:gd name="connsiteY57" fmla="*/ 6444298 h 6505980"/>
              <a:gd name="connsiteX58" fmla="*/ 461122 w 3592824"/>
              <a:gd name="connsiteY58" fmla="*/ 6486433 h 6505980"/>
              <a:gd name="connsiteX59" fmla="*/ 409611 w 3592824"/>
              <a:gd name="connsiteY59" fmla="*/ 6505980 h 6505980"/>
              <a:gd name="connsiteX60" fmla="*/ 397795 w 3592824"/>
              <a:gd name="connsiteY60" fmla="*/ 6478382 h 6505980"/>
              <a:gd name="connsiteX61" fmla="*/ 580228 w 3592824"/>
              <a:gd name="connsiteY61" fmla="*/ 6260780 h 6505980"/>
              <a:gd name="connsiteX62" fmla="*/ 740291 w 3592824"/>
              <a:gd name="connsiteY62" fmla="*/ 6020812 h 6505980"/>
              <a:gd name="connsiteX63" fmla="*/ 876161 w 3592824"/>
              <a:gd name="connsiteY63" fmla="*/ 5764542 h 6505980"/>
              <a:gd name="connsiteX64" fmla="*/ 983460 w 3592824"/>
              <a:gd name="connsiteY64" fmla="*/ 5511282 h 6505980"/>
              <a:gd name="connsiteX65" fmla="*/ 1071980 w 3592824"/>
              <a:gd name="connsiteY65" fmla="*/ 5262934 h 6505980"/>
              <a:gd name="connsiteX66" fmla="*/ 1108340 w 3592824"/>
              <a:gd name="connsiteY66" fmla="*/ 5079541 h 6505980"/>
              <a:gd name="connsiteX67" fmla="*/ 1121344 w 3592824"/>
              <a:gd name="connsiteY67" fmla="*/ 5084649 h 6505980"/>
              <a:gd name="connsiteX68" fmla="*/ 1125291 w 3592824"/>
              <a:gd name="connsiteY68" fmla="*/ 5080701 h 6505980"/>
              <a:gd name="connsiteX69" fmla="*/ 1124442 w 3592824"/>
              <a:gd name="connsiteY69" fmla="*/ 5071961 h 6505980"/>
              <a:gd name="connsiteX70" fmla="*/ 1122157 w 3592824"/>
              <a:gd name="connsiteY70" fmla="*/ 5065724 h 6505980"/>
              <a:gd name="connsiteX71" fmla="*/ 1117049 w 3592824"/>
              <a:gd name="connsiteY71" fmla="*/ 5052716 h 6505980"/>
              <a:gd name="connsiteX72" fmla="*/ 1122811 w 3592824"/>
              <a:gd name="connsiteY72" fmla="*/ 5042696 h 6505980"/>
              <a:gd name="connsiteX73" fmla="*/ 1122495 w 3592824"/>
              <a:gd name="connsiteY73" fmla="*/ 5034485 h 6505980"/>
              <a:gd name="connsiteX74" fmla="*/ 1124158 w 3592824"/>
              <a:gd name="connsiteY74" fmla="*/ 5024300 h 6505980"/>
              <a:gd name="connsiteX75" fmla="*/ 1120205 w 3592824"/>
              <a:gd name="connsiteY75" fmla="*/ 5028252 h 6505980"/>
              <a:gd name="connsiteX76" fmla="*/ 1122495 w 3592824"/>
              <a:gd name="connsiteY76" fmla="*/ 5034485 h 6505980"/>
              <a:gd name="connsiteX77" fmla="*/ 1108340 w 3592824"/>
              <a:gd name="connsiteY77" fmla="*/ 5079541 h 6505980"/>
              <a:gd name="connsiteX78" fmla="*/ 1019535 w 3592824"/>
              <a:gd name="connsiteY78" fmla="*/ 5061794 h 6505980"/>
              <a:gd name="connsiteX79" fmla="*/ 907867 w 3592824"/>
              <a:gd name="connsiteY79" fmla="*/ 5071187 h 6505980"/>
              <a:gd name="connsiteX80" fmla="*/ 788983 w 3592824"/>
              <a:gd name="connsiteY80" fmla="*/ 5093104 h 6505980"/>
              <a:gd name="connsiteX81" fmla="*/ 658043 w 3592824"/>
              <a:gd name="connsiteY81" fmla="*/ 5134555 h 6505980"/>
              <a:gd name="connsiteX82" fmla="*/ 522026 w 3592824"/>
              <a:gd name="connsiteY82" fmla="*/ 5190653 h 6505980"/>
              <a:gd name="connsiteX83" fmla="*/ 384200 w 3592824"/>
              <a:gd name="connsiteY83" fmla="*/ 5252843 h 6505980"/>
              <a:gd name="connsiteX84" fmla="*/ 249344 w 3592824"/>
              <a:gd name="connsiteY84" fmla="*/ 5325897 h 6505980"/>
              <a:gd name="connsiteX85" fmla="*/ 120569 w 3592824"/>
              <a:gd name="connsiteY85" fmla="*/ 5397133 h 6505980"/>
              <a:gd name="connsiteX86" fmla="*/ 0 w 3592824"/>
              <a:gd name="connsiteY86" fmla="*/ 5468693 h 6505980"/>
              <a:gd name="connsiteX87" fmla="*/ 124698 w 3592824"/>
              <a:gd name="connsiteY87" fmla="*/ 5335477 h 6505980"/>
              <a:gd name="connsiteX88" fmla="*/ 246734 w 3592824"/>
              <a:gd name="connsiteY88" fmla="*/ 5221959 h 6505980"/>
              <a:gd name="connsiteX89" fmla="*/ 376856 w 3592824"/>
              <a:gd name="connsiteY89" fmla="*/ 5132327 h 6505980"/>
              <a:gd name="connsiteX90" fmla="*/ 515500 w 3592824"/>
              <a:gd name="connsiteY90" fmla="*/ 5051213 h 6505980"/>
              <a:gd name="connsiteX91" fmla="*/ 659408 w 3592824"/>
              <a:gd name="connsiteY91" fmla="*/ 4987219 h 6505980"/>
              <a:gd name="connsiteX92" fmla="*/ 820898 w 3592824"/>
              <a:gd name="connsiteY92" fmla="*/ 4940794 h 6505980"/>
              <a:gd name="connsiteX93" fmla="*/ 1181074 w 3592824"/>
              <a:gd name="connsiteY93" fmla="*/ 4846988 h 6505980"/>
              <a:gd name="connsiteX94" fmla="*/ 1226539 w 3592824"/>
              <a:gd name="connsiteY94" fmla="*/ 4526635 h 6505980"/>
              <a:gd name="connsiteX95" fmla="*/ 1248314 w 3592824"/>
              <a:gd name="connsiteY95" fmla="*/ 4207589 h 6505980"/>
              <a:gd name="connsiteX96" fmla="*/ 1246367 w 3592824"/>
              <a:gd name="connsiteY96" fmla="*/ 3884569 h 6505980"/>
              <a:gd name="connsiteX97" fmla="*/ 1230789 w 3592824"/>
              <a:gd name="connsiteY97" fmla="*/ 3690675 h 6505980"/>
              <a:gd name="connsiteX98" fmla="*/ 1162613 w 3592824"/>
              <a:gd name="connsiteY98" fmla="*/ 3672408 h 6505980"/>
              <a:gd name="connsiteX99" fmla="*/ 1267627 w 3592824"/>
              <a:gd name="connsiteY99" fmla="*/ 3672408 h 6505980"/>
              <a:gd name="connsiteX100" fmla="*/ 1267627 w 3592824"/>
              <a:gd name="connsiteY100" fmla="*/ 2636174 h 6505980"/>
              <a:gd name="connsiteX101" fmla="*/ 1457972 w 3592824"/>
              <a:gd name="connsiteY101" fmla="*/ 2766635 h 6505980"/>
              <a:gd name="connsiteX102" fmla="*/ 1914541 w 3592824"/>
              <a:gd name="connsiteY102" fmla="*/ 1815401 h 6505980"/>
              <a:gd name="connsiteX103" fmla="*/ 1759871 w 3592824"/>
              <a:gd name="connsiteY103" fmla="*/ 1626771 h 6505980"/>
              <a:gd name="connsiteX104" fmla="*/ 1630255 w 3592824"/>
              <a:gd name="connsiteY104" fmla="*/ 1432944 h 6505980"/>
              <a:gd name="connsiteX105" fmla="*/ 1533657 w 3592824"/>
              <a:gd name="connsiteY105" fmla="*/ 1245834 h 6505980"/>
              <a:gd name="connsiteX106" fmla="*/ 1466898 w 3592824"/>
              <a:gd name="connsiteY106" fmla="*/ 1057506 h 6505980"/>
              <a:gd name="connsiteX107" fmla="*/ 1428386 w 3592824"/>
              <a:gd name="connsiteY107" fmla="*/ 871911 h 6505980"/>
              <a:gd name="connsiteX108" fmla="*/ 1418926 w 3592824"/>
              <a:gd name="connsiteY108" fmla="*/ 698165 h 6505980"/>
              <a:gd name="connsiteX109" fmla="*/ 1438518 w 3592824"/>
              <a:gd name="connsiteY109" fmla="*/ 529931 h 6505980"/>
              <a:gd name="connsiteX110" fmla="*/ 1487966 w 3592824"/>
              <a:gd name="connsiteY110" fmla="*/ 373157 h 6505980"/>
              <a:gd name="connsiteX111" fmla="*/ 1562109 w 3592824"/>
              <a:gd name="connsiteY111" fmla="*/ 234344 h 6505980"/>
              <a:gd name="connsiteX112" fmla="*/ 1590347 w 3592824"/>
              <a:gd name="connsiteY112" fmla="*/ 233909 h 6505980"/>
              <a:gd name="connsiteX113" fmla="*/ 1590423 w 3592824"/>
              <a:gd name="connsiteY113" fmla="*/ 276688 h 6505980"/>
              <a:gd name="connsiteX114" fmla="*/ 1534480 w 3592824"/>
              <a:gd name="connsiteY114" fmla="*/ 357380 h 6505980"/>
              <a:gd name="connsiteX115" fmla="*/ 1506010 w 3592824"/>
              <a:gd name="connsiteY115" fmla="*/ 457037 h 6505980"/>
              <a:gd name="connsiteX116" fmla="*/ 1488317 w 3592824"/>
              <a:gd name="connsiteY116" fmla="*/ 571212 h 6505980"/>
              <a:gd name="connsiteX117" fmla="*/ 1496884 w 3592824"/>
              <a:gd name="connsiteY117" fmla="*/ 693061 h 6505980"/>
              <a:gd name="connsiteX118" fmla="*/ 1522975 w 3592824"/>
              <a:gd name="connsiteY118" fmla="*/ 825308 h 6505980"/>
              <a:gd name="connsiteX119" fmla="*/ 1563776 w 3592824"/>
              <a:gd name="connsiteY119" fmla="*/ 957444 h 6505980"/>
              <a:gd name="connsiteX120" fmla="*/ 1623676 w 3592824"/>
              <a:gd name="connsiteY120" fmla="*/ 1089683 h 6505980"/>
              <a:gd name="connsiteX121" fmla="*/ 1701073 w 3592824"/>
              <a:gd name="connsiteY121" fmla="*/ 1219640 h 6505980"/>
              <a:gd name="connsiteX122" fmla="*/ 1784824 w 3592824"/>
              <a:gd name="connsiteY122" fmla="*/ 1340138 h 6505980"/>
              <a:gd name="connsiteX123" fmla="*/ 1839433 w 3592824"/>
              <a:gd name="connsiteY123" fmla="*/ 1402829 h 6505980"/>
              <a:gd name="connsiteX124" fmla="*/ 1879314 w 3592824"/>
              <a:gd name="connsiteY124" fmla="*/ 1462471 h 6505980"/>
              <a:gd name="connsiteX125" fmla="*/ 1923557 w 3592824"/>
              <a:gd name="connsiteY125" fmla="*/ 1509661 h 6505980"/>
              <a:gd name="connsiteX126" fmla="*/ 1968977 w 3592824"/>
              <a:gd name="connsiteY126" fmla="*/ 1553881 h 6505980"/>
              <a:gd name="connsiteX127" fmla="*/ 2023524 w 3592824"/>
              <a:gd name="connsiteY127" fmla="*/ 1583302 h 6505980"/>
              <a:gd name="connsiteX128" fmla="*/ 2159168 w 3592824"/>
              <a:gd name="connsiteY128" fmla="*/ 1357898 h 6505980"/>
              <a:gd name="connsiteX129" fmla="*/ 2301613 w 3592824"/>
              <a:gd name="connsiteY129" fmla="*/ 1152134 h 6505980"/>
              <a:gd name="connsiteX130" fmla="*/ 2456786 w 3592824"/>
              <a:gd name="connsiteY130" fmla="*/ 946442 h 6505980"/>
              <a:gd name="connsiteX131" fmla="*/ 2627883 w 3592824"/>
              <a:gd name="connsiteY131" fmla="*/ 750343 h 6505980"/>
              <a:gd name="connsiteX132" fmla="*/ 2819251 w 3592824"/>
              <a:gd name="connsiteY132" fmla="*/ 546637 h 6505980"/>
              <a:gd name="connsiteX133" fmla="*/ 3033293 w 3592824"/>
              <a:gd name="connsiteY133" fmla="*/ 338904 h 6505980"/>
              <a:gd name="connsiteX134" fmla="*/ 3075801 w 3592824"/>
              <a:gd name="connsiteY134" fmla="*/ 307656 h 6505980"/>
              <a:gd name="connsiteX135" fmla="*/ 3128615 w 3592824"/>
              <a:gd name="connsiteY135" fmla="*/ 255470 h 6505980"/>
              <a:gd name="connsiteX136" fmla="*/ 3193373 w 3592824"/>
              <a:gd name="connsiteY136" fmla="*/ 206920 h 6505980"/>
              <a:gd name="connsiteX137" fmla="*/ 3255727 w 3592824"/>
              <a:gd name="connsiteY137" fmla="*/ 153199 h 6505980"/>
              <a:gd name="connsiteX138" fmla="*/ 3326038 w 3592824"/>
              <a:gd name="connsiteY138" fmla="*/ 98736 h 6505980"/>
              <a:gd name="connsiteX139" fmla="*/ 3396772 w 3592824"/>
              <a:gd name="connsiteY139" fmla="*/ 57544 h 6505980"/>
              <a:gd name="connsiteX140" fmla="*/ 3465132 w 3592824"/>
              <a:gd name="connsiteY140" fmla="*/ 23864 h 6505980"/>
              <a:gd name="connsiteX141" fmla="*/ 3532718 w 3592824"/>
              <a:gd name="connsiteY141" fmla="*/ 3259 h 6505980"/>
              <a:gd name="connsiteX142" fmla="*/ 3587603 w 3592824"/>
              <a:gd name="connsiteY142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451696 w 3592824"/>
              <a:gd name="connsiteY10" fmla="*/ 1220120 h 6505980"/>
              <a:gd name="connsiteX11" fmla="*/ 2333617 w 3592824"/>
              <a:gd name="connsiteY11" fmla="*/ 1482858 h 6505980"/>
              <a:gd name="connsiteX12" fmla="*/ 2239019 w 3592824"/>
              <a:gd name="connsiteY12" fmla="*/ 1750687 h 6505980"/>
              <a:gd name="connsiteX13" fmla="*/ 2166716 w 3592824"/>
              <a:gd name="connsiteY13" fmla="*/ 2028149 h 6505980"/>
              <a:gd name="connsiteX14" fmla="*/ 2138696 w 3592824"/>
              <a:gd name="connsiteY14" fmla="*/ 2191021 h 6505980"/>
              <a:gd name="connsiteX15" fmla="*/ 1708453 w 3592824"/>
              <a:gd name="connsiteY15" fmla="*/ 2932299 h 6505980"/>
              <a:gd name="connsiteX16" fmla="*/ 1722817 w 3592824"/>
              <a:gd name="connsiteY16" fmla="*/ 3822513 h 6505980"/>
              <a:gd name="connsiteX17" fmla="*/ 1536952 w 3592824"/>
              <a:gd name="connsiteY17" fmla="*/ 3772714 h 6505980"/>
              <a:gd name="connsiteX18" fmla="*/ 1541206 w 3592824"/>
              <a:gd name="connsiteY18" fmla="*/ 4042551 h 6505980"/>
              <a:gd name="connsiteX19" fmla="*/ 1736905 w 3592824"/>
              <a:gd name="connsiteY19" fmla="*/ 4202721 h 6505980"/>
              <a:gd name="connsiteX20" fmla="*/ 1910038 w 3592824"/>
              <a:gd name="connsiteY20" fmla="*/ 4375859 h 6505980"/>
              <a:gd name="connsiteX21" fmla="*/ 2049967 w 3592824"/>
              <a:gd name="connsiteY21" fmla="*/ 4551312 h 6505980"/>
              <a:gd name="connsiteX22" fmla="*/ 2161751 w 3592824"/>
              <a:gd name="connsiteY22" fmla="*/ 4736795 h 6505980"/>
              <a:gd name="connsiteX23" fmla="*/ 2245901 w 3592824"/>
              <a:gd name="connsiteY23" fmla="*/ 4927533 h 6505980"/>
              <a:gd name="connsiteX24" fmla="*/ 2299319 w 3592824"/>
              <a:gd name="connsiteY24" fmla="*/ 5113852 h 6505980"/>
              <a:gd name="connsiteX25" fmla="*/ 2323619 w 3592824"/>
              <a:gd name="connsiteY25" fmla="*/ 5302637 h 6505980"/>
              <a:gd name="connsiteX26" fmla="*/ 2316528 w 3592824"/>
              <a:gd name="connsiteY26" fmla="*/ 5487662 h 6505980"/>
              <a:gd name="connsiteX27" fmla="*/ 2281292 w 3592824"/>
              <a:gd name="connsiteY27" fmla="*/ 5660347 h 6505980"/>
              <a:gd name="connsiteX28" fmla="*/ 2254472 w 3592824"/>
              <a:gd name="connsiteY28" fmla="*/ 5669051 h 6505980"/>
              <a:gd name="connsiteX29" fmla="*/ 2243469 w 3592824"/>
              <a:gd name="connsiteY29" fmla="*/ 5622519 h 6505980"/>
              <a:gd name="connsiteX30" fmla="*/ 2276202 w 3592824"/>
              <a:gd name="connsiteY30" fmla="*/ 5518399 h 6505980"/>
              <a:gd name="connsiteX31" fmla="*/ 2277887 w 3592824"/>
              <a:gd name="connsiteY31" fmla="*/ 5401645 h 6505980"/>
              <a:gd name="connsiteX32" fmla="*/ 2265586 w 3592824"/>
              <a:gd name="connsiteY32" fmla="*/ 5272239 h 6505980"/>
              <a:gd name="connsiteX33" fmla="*/ 2226278 w 3592824"/>
              <a:gd name="connsiteY33" fmla="*/ 5142134 h 6505980"/>
              <a:gd name="connsiteX34" fmla="*/ 2167610 w 3592824"/>
              <a:gd name="connsiteY34" fmla="*/ 5005824 h 6505980"/>
              <a:gd name="connsiteX35" fmla="*/ 2094934 w 3592824"/>
              <a:gd name="connsiteY35" fmla="*/ 4873928 h 6505980"/>
              <a:gd name="connsiteX36" fmla="*/ 2004022 w 3592824"/>
              <a:gd name="connsiteY36" fmla="*/ 4747491 h 6505980"/>
              <a:gd name="connsiteX37" fmla="*/ 1897003 w 3592824"/>
              <a:gd name="connsiteY37" fmla="*/ 4628630 h 6505980"/>
              <a:gd name="connsiteX38" fmla="*/ 1786353 w 3592824"/>
              <a:gd name="connsiteY38" fmla="*/ 4521927 h 6505980"/>
              <a:gd name="connsiteX39" fmla="*/ 1718256 w 3592824"/>
              <a:gd name="connsiteY39" fmla="*/ 4469625 h 6505980"/>
              <a:gd name="connsiteX40" fmla="*/ 1664984 w 3592824"/>
              <a:gd name="connsiteY40" fmla="*/ 4416354 h 6505980"/>
              <a:gd name="connsiteX41" fmla="*/ 1610735 w 3592824"/>
              <a:gd name="connsiteY41" fmla="*/ 4377899 h 6505980"/>
              <a:gd name="connsiteX42" fmla="*/ 1556121 w 3592824"/>
              <a:gd name="connsiteY42" fmla="*/ 4343019 h 6505980"/>
              <a:gd name="connsiteX43" fmla="*/ 1496586 w 3592824"/>
              <a:gd name="connsiteY43" fmla="*/ 4326909 h 6505980"/>
              <a:gd name="connsiteX44" fmla="*/ 1424825 w 3592824"/>
              <a:gd name="connsiteY44" fmla="*/ 4611755 h 6505980"/>
              <a:gd name="connsiteX45" fmla="*/ 1341569 w 3592824"/>
              <a:gd name="connsiteY45" fmla="*/ 4877209 h 6505980"/>
              <a:gd name="connsiteX46" fmla="*/ 1246153 w 3592824"/>
              <a:gd name="connsiteY46" fmla="*/ 5146295 h 6505980"/>
              <a:gd name="connsiteX47" fmla="*/ 1133098 w 3592824"/>
              <a:gd name="connsiteY47" fmla="*/ 5409585 h 6505980"/>
              <a:gd name="connsiteX48" fmla="*/ 1002651 w 3592824"/>
              <a:gd name="connsiteY48" fmla="*/ 5687069 h 6505980"/>
              <a:gd name="connsiteX49" fmla="*/ 851621 w 3592824"/>
              <a:gd name="connsiteY49" fmla="*/ 5975542 h 6505980"/>
              <a:gd name="connsiteX50" fmla="*/ 819067 w 3592824"/>
              <a:gd name="connsiteY50" fmla="*/ 6021945 h 6505980"/>
              <a:gd name="connsiteX51" fmla="*/ 782039 w 3592824"/>
              <a:gd name="connsiteY51" fmla="*/ 6094137 h 6505980"/>
              <a:gd name="connsiteX52" fmla="*/ 732689 w 3592824"/>
              <a:gd name="connsiteY52" fmla="*/ 6165853 h 6505980"/>
              <a:gd name="connsiteX53" fmla="*/ 686953 w 3592824"/>
              <a:gd name="connsiteY53" fmla="*/ 6242495 h 6505980"/>
              <a:gd name="connsiteX54" fmla="*/ 633819 w 3592824"/>
              <a:gd name="connsiteY54" fmla="*/ 6322262 h 6505980"/>
              <a:gd name="connsiteX55" fmla="*/ 576894 w 3592824"/>
              <a:gd name="connsiteY55" fmla="*/ 6387714 h 6505980"/>
              <a:gd name="connsiteX56" fmla="*/ 520310 w 3592824"/>
              <a:gd name="connsiteY56" fmla="*/ 6444298 h 6505980"/>
              <a:gd name="connsiteX57" fmla="*/ 461122 w 3592824"/>
              <a:gd name="connsiteY57" fmla="*/ 6486433 h 6505980"/>
              <a:gd name="connsiteX58" fmla="*/ 409611 w 3592824"/>
              <a:gd name="connsiteY58" fmla="*/ 6505980 h 6505980"/>
              <a:gd name="connsiteX59" fmla="*/ 397795 w 3592824"/>
              <a:gd name="connsiteY59" fmla="*/ 6478382 h 6505980"/>
              <a:gd name="connsiteX60" fmla="*/ 580228 w 3592824"/>
              <a:gd name="connsiteY60" fmla="*/ 6260780 h 6505980"/>
              <a:gd name="connsiteX61" fmla="*/ 740291 w 3592824"/>
              <a:gd name="connsiteY61" fmla="*/ 6020812 h 6505980"/>
              <a:gd name="connsiteX62" fmla="*/ 876161 w 3592824"/>
              <a:gd name="connsiteY62" fmla="*/ 5764542 h 6505980"/>
              <a:gd name="connsiteX63" fmla="*/ 983460 w 3592824"/>
              <a:gd name="connsiteY63" fmla="*/ 5511282 h 6505980"/>
              <a:gd name="connsiteX64" fmla="*/ 1071980 w 3592824"/>
              <a:gd name="connsiteY64" fmla="*/ 5262934 h 6505980"/>
              <a:gd name="connsiteX65" fmla="*/ 1108340 w 3592824"/>
              <a:gd name="connsiteY65" fmla="*/ 5079541 h 6505980"/>
              <a:gd name="connsiteX66" fmla="*/ 1121344 w 3592824"/>
              <a:gd name="connsiteY66" fmla="*/ 5084649 h 6505980"/>
              <a:gd name="connsiteX67" fmla="*/ 1125291 w 3592824"/>
              <a:gd name="connsiteY67" fmla="*/ 5080701 h 6505980"/>
              <a:gd name="connsiteX68" fmla="*/ 1124442 w 3592824"/>
              <a:gd name="connsiteY68" fmla="*/ 5071961 h 6505980"/>
              <a:gd name="connsiteX69" fmla="*/ 1122157 w 3592824"/>
              <a:gd name="connsiteY69" fmla="*/ 5065724 h 6505980"/>
              <a:gd name="connsiteX70" fmla="*/ 1117049 w 3592824"/>
              <a:gd name="connsiteY70" fmla="*/ 5052716 h 6505980"/>
              <a:gd name="connsiteX71" fmla="*/ 1122811 w 3592824"/>
              <a:gd name="connsiteY71" fmla="*/ 5042696 h 6505980"/>
              <a:gd name="connsiteX72" fmla="*/ 1122495 w 3592824"/>
              <a:gd name="connsiteY72" fmla="*/ 5034485 h 6505980"/>
              <a:gd name="connsiteX73" fmla="*/ 1124158 w 3592824"/>
              <a:gd name="connsiteY73" fmla="*/ 5024300 h 6505980"/>
              <a:gd name="connsiteX74" fmla="*/ 1120205 w 3592824"/>
              <a:gd name="connsiteY74" fmla="*/ 5028252 h 6505980"/>
              <a:gd name="connsiteX75" fmla="*/ 1122495 w 3592824"/>
              <a:gd name="connsiteY75" fmla="*/ 5034485 h 6505980"/>
              <a:gd name="connsiteX76" fmla="*/ 1108340 w 3592824"/>
              <a:gd name="connsiteY76" fmla="*/ 5079541 h 6505980"/>
              <a:gd name="connsiteX77" fmla="*/ 1019535 w 3592824"/>
              <a:gd name="connsiteY77" fmla="*/ 5061794 h 6505980"/>
              <a:gd name="connsiteX78" fmla="*/ 907867 w 3592824"/>
              <a:gd name="connsiteY78" fmla="*/ 5071187 h 6505980"/>
              <a:gd name="connsiteX79" fmla="*/ 788983 w 3592824"/>
              <a:gd name="connsiteY79" fmla="*/ 5093104 h 6505980"/>
              <a:gd name="connsiteX80" fmla="*/ 658043 w 3592824"/>
              <a:gd name="connsiteY80" fmla="*/ 5134555 h 6505980"/>
              <a:gd name="connsiteX81" fmla="*/ 522026 w 3592824"/>
              <a:gd name="connsiteY81" fmla="*/ 5190653 h 6505980"/>
              <a:gd name="connsiteX82" fmla="*/ 384200 w 3592824"/>
              <a:gd name="connsiteY82" fmla="*/ 5252843 h 6505980"/>
              <a:gd name="connsiteX83" fmla="*/ 249344 w 3592824"/>
              <a:gd name="connsiteY83" fmla="*/ 5325897 h 6505980"/>
              <a:gd name="connsiteX84" fmla="*/ 120569 w 3592824"/>
              <a:gd name="connsiteY84" fmla="*/ 5397133 h 6505980"/>
              <a:gd name="connsiteX85" fmla="*/ 0 w 3592824"/>
              <a:gd name="connsiteY85" fmla="*/ 5468693 h 6505980"/>
              <a:gd name="connsiteX86" fmla="*/ 124698 w 3592824"/>
              <a:gd name="connsiteY86" fmla="*/ 5335477 h 6505980"/>
              <a:gd name="connsiteX87" fmla="*/ 246734 w 3592824"/>
              <a:gd name="connsiteY87" fmla="*/ 5221959 h 6505980"/>
              <a:gd name="connsiteX88" fmla="*/ 376856 w 3592824"/>
              <a:gd name="connsiteY88" fmla="*/ 5132327 h 6505980"/>
              <a:gd name="connsiteX89" fmla="*/ 515500 w 3592824"/>
              <a:gd name="connsiteY89" fmla="*/ 5051213 h 6505980"/>
              <a:gd name="connsiteX90" fmla="*/ 659408 w 3592824"/>
              <a:gd name="connsiteY90" fmla="*/ 4987219 h 6505980"/>
              <a:gd name="connsiteX91" fmla="*/ 820898 w 3592824"/>
              <a:gd name="connsiteY91" fmla="*/ 4940794 h 6505980"/>
              <a:gd name="connsiteX92" fmla="*/ 1181074 w 3592824"/>
              <a:gd name="connsiteY92" fmla="*/ 4846988 h 6505980"/>
              <a:gd name="connsiteX93" fmla="*/ 1226539 w 3592824"/>
              <a:gd name="connsiteY93" fmla="*/ 4526635 h 6505980"/>
              <a:gd name="connsiteX94" fmla="*/ 1248314 w 3592824"/>
              <a:gd name="connsiteY94" fmla="*/ 4207589 h 6505980"/>
              <a:gd name="connsiteX95" fmla="*/ 1246367 w 3592824"/>
              <a:gd name="connsiteY95" fmla="*/ 3884569 h 6505980"/>
              <a:gd name="connsiteX96" fmla="*/ 1230789 w 3592824"/>
              <a:gd name="connsiteY96" fmla="*/ 3690675 h 6505980"/>
              <a:gd name="connsiteX97" fmla="*/ 1162613 w 3592824"/>
              <a:gd name="connsiteY97" fmla="*/ 3672408 h 6505980"/>
              <a:gd name="connsiteX98" fmla="*/ 1267627 w 3592824"/>
              <a:gd name="connsiteY98" fmla="*/ 3672408 h 6505980"/>
              <a:gd name="connsiteX99" fmla="*/ 1267627 w 3592824"/>
              <a:gd name="connsiteY99" fmla="*/ 2636174 h 6505980"/>
              <a:gd name="connsiteX100" fmla="*/ 1457972 w 3592824"/>
              <a:gd name="connsiteY100" fmla="*/ 2766635 h 6505980"/>
              <a:gd name="connsiteX101" fmla="*/ 1914541 w 3592824"/>
              <a:gd name="connsiteY101" fmla="*/ 1815401 h 6505980"/>
              <a:gd name="connsiteX102" fmla="*/ 1759871 w 3592824"/>
              <a:gd name="connsiteY102" fmla="*/ 1626771 h 6505980"/>
              <a:gd name="connsiteX103" fmla="*/ 1630255 w 3592824"/>
              <a:gd name="connsiteY103" fmla="*/ 1432944 h 6505980"/>
              <a:gd name="connsiteX104" fmla="*/ 1533657 w 3592824"/>
              <a:gd name="connsiteY104" fmla="*/ 1245834 h 6505980"/>
              <a:gd name="connsiteX105" fmla="*/ 1466898 w 3592824"/>
              <a:gd name="connsiteY105" fmla="*/ 1057506 h 6505980"/>
              <a:gd name="connsiteX106" fmla="*/ 1428386 w 3592824"/>
              <a:gd name="connsiteY106" fmla="*/ 871911 h 6505980"/>
              <a:gd name="connsiteX107" fmla="*/ 1418926 w 3592824"/>
              <a:gd name="connsiteY107" fmla="*/ 698165 h 6505980"/>
              <a:gd name="connsiteX108" fmla="*/ 1438518 w 3592824"/>
              <a:gd name="connsiteY108" fmla="*/ 529931 h 6505980"/>
              <a:gd name="connsiteX109" fmla="*/ 1487966 w 3592824"/>
              <a:gd name="connsiteY109" fmla="*/ 373157 h 6505980"/>
              <a:gd name="connsiteX110" fmla="*/ 1562109 w 3592824"/>
              <a:gd name="connsiteY110" fmla="*/ 234344 h 6505980"/>
              <a:gd name="connsiteX111" fmla="*/ 1590347 w 3592824"/>
              <a:gd name="connsiteY111" fmla="*/ 233909 h 6505980"/>
              <a:gd name="connsiteX112" fmla="*/ 1590423 w 3592824"/>
              <a:gd name="connsiteY112" fmla="*/ 276688 h 6505980"/>
              <a:gd name="connsiteX113" fmla="*/ 1534480 w 3592824"/>
              <a:gd name="connsiteY113" fmla="*/ 357380 h 6505980"/>
              <a:gd name="connsiteX114" fmla="*/ 1506010 w 3592824"/>
              <a:gd name="connsiteY114" fmla="*/ 457037 h 6505980"/>
              <a:gd name="connsiteX115" fmla="*/ 1488317 w 3592824"/>
              <a:gd name="connsiteY115" fmla="*/ 571212 h 6505980"/>
              <a:gd name="connsiteX116" fmla="*/ 1496884 w 3592824"/>
              <a:gd name="connsiteY116" fmla="*/ 693061 h 6505980"/>
              <a:gd name="connsiteX117" fmla="*/ 1522975 w 3592824"/>
              <a:gd name="connsiteY117" fmla="*/ 825308 h 6505980"/>
              <a:gd name="connsiteX118" fmla="*/ 1563776 w 3592824"/>
              <a:gd name="connsiteY118" fmla="*/ 957444 h 6505980"/>
              <a:gd name="connsiteX119" fmla="*/ 1623676 w 3592824"/>
              <a:gd name="connsiteY119" fmla="*/ 1089683 h 6505980"/>
              <a:gd name="connsiteX120" fmla="*/ 1701073 w 3592824"/>
              <a:gd name="connsiteY120" fmla="*/ 1219640 h 6505980"/>
              <a:gd name="connsiteX121" fmla="*/ 1784824 w 3592824"/>
              <a:gd name="connsiteY121" fmla="*/ 1340138 h 6505980"/>
              <a:gd name="connsiteX122" fmla="*/ 1839433 w 3592824"/>
              <a:gd name="connsiteY122" fmla="*/ 1402829 h 6505980"/>
              <a:gd name="connsiteX123" fmla="*/ 1879314 w 3592824"/>
              <a:gd name="connsiteY123" fmla="*/ 1462471 h 6505980"/>
              <a:gd name="connsiteX124" fmla="*/ 1923557 w 3592824"/>
              <a:gd name="connsiteY124" fmla="*/ 1509661 h 6505980"/>
              <a:gd name="connsiteX125" fmla="*/ 1968977 w 3592824"/>
              <a:gd name="connsiteY125" fmla="*/ 1553881 h 6505980"/>
              <a:gd name="connsiteX126" fmla="*/ 2023524 w 3592824"/>
              <a:gd name="connsiteY126" fmla="*/ 1583302 h 6505980"/>
              <a:gd name="connsiteX127" fmla="*/ 2159168 w 3592824"/>
              <a:gd name="connsiteY127" fmla="*/ 1357898 h 6505980"/>
              <a:gd name="connsiteX128" fmla="*/ 2301613 w 3592824"/>
              <a:gd name="connsiteY128" fmla="*/ 1152134 h 6505980"/>
              <a:gd name="connsiteX129" fmla="*/ 2456786 w 3592824"/>
              <a:gd name="connsiteY129" fmla="*/ 946442 h 6505980"/>
              <a:gd name="connsiteX130" fmla="*/ 2627883 w 3592824"/>
              <a:gd name="connsiteY130" fmla="*/ 750343 h 6505980"/>
              <a:gd name="connsiteX131" fmla="*/ 2819251 w 3592824"/>
              <a:gd name="connsiteY131" fmla="*/ 546637 h 6505980"/>
              <a:gd name="connsiteX132" fmla="*/ 3033293 w 3592824"/>
              <a:gd name="connsiteY132" fmla="*/ 338904 h 6505980"/>
              <a:gd name="connsiteX133" fmla="*/ 3075801 w 3592824"/>
              <a:gd name="connsiteY133" fmla="*/ 307656 h 6505980"/>
              <a:gd name="connsiteX134" fmla="*/ 3128615 w 3592824"/>
              <a:gd name="connsiteY134" fmla="*/ 255470 h 6505980"/>
              <a:gd name="connsiteX135" fmla="*/ 3193373 w 3592824"/>
              <a:gd name="connsiteY135" fmla="*/ 206920 h 6505980"/>
              <a:gd name="connsiteX136" fmla="*/ 3255727 w 3592824"/>
              <a:gd name="connsiteY136" fmla="*/ 153199 h 6505980"/>
              <a:gd name="connsiteX137" fmla="*/ 3326038 w 3592824"/>
              <a:gd name="connsiteY137" fmla="*/ 98736 h 6505980"/>
              <a:gd name="connsiteX138" fmla="*/ 3396772 w 3592824"/>
              <a:gd name="connsiteY138" fmla="*/ 57544 h 6505980"/>
              <a:gd name="connsiteX139" fmla="*/ 3465132 w 3592824"/>
              <a:gd name="connsiteY139" fmla="*/ 23864 h 6505980"/>
              <a:gd name="connsiteX140" fmla="*/ 3532718 w 3592824"/>
              <a:gd name="connsiteY140" fmla="*/ 3259 h 6505980"/>
              <a:gd name="connsiteX141" fmla="*/ 3587603 w 3592824"/>
              <a:gd name="connsiteY141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451696 w 3592824"/>
              <a:gd name="connsiteY9" fmla="*/ 1220120 h 6505980"/>
              <a:gd name="connsiteX10" fmla="*/ 2333617 w 3592824"/>
              <a:gd name="connsiteY10" fmla="*/ 1482858 h 6505980"/>
              <a:gd name="connsiteX11" fmla="*/ 2239019 w 3592824"/>
              <a:gd name="connsiteY11" fmla="*/ 1750687 h 6505980"/>
              <a:gd name="connsiteX12" fmla="*/ 2166716 w 3592824"/>
              <a:gd name="connsiteY12" fmla="*/ 2028149 h 6505980"/>
              <a:gd name="connsiteX13" fmla="*/ 2138696 w 3592824"/>
              <a:gd name="connsiteY13" fmla="*/ 2191021 h 6505980"/>
              <a:gd name="connsiteX14" fmla="*/ 1708453 w 3592824"/>
              <a:gd name="connsiteY14" fmla="*/ 2932299 h 6505980"/>
              <a:gd name="connsiteX15" fmla="*/ 1722817 w 3592824"/>
              <a:gd name="connsiteY15" fmla="*/ 3822513 h 6505980"/>
              <a:gd name="connsiteX16" fmla="*/ 1536952 w 3592824"/>
              <a:gd name="connsiteY16" fmla="*/ 3772714 h 6505980"/>
              <a:gd name="connsiteX17" fmla="*/ 1541206 w 3592824"/>
              <a:gd name="connsiteY17" fmla="*/ 4042551 h 6505980"/>
              <a:gd name="connsiteX18" fmla="*/ 1736905 w 3592824"/>
              <a:gd name="connsiteY18" fmla="*/ 4202721 h 6505980"/>
              <a:gd name="connsiteX19" fmla="*/ 1910038 w 3592824"/>
              <a:gd name="connsiteY19" fmla="*/ 4375859 h 6505980"/>
              <a:gd name="connsiteX20" fmla="*/ 2049967 w 3592824"/>
              <a:gd name="connsiteY20" fmla="*/ 4551312 h 6505980"/>
              <a:gd name="connsiteX21" fmla="*/ 2161751 w 3592824"/>
              <a:gd name="connsiteY21" fmla="*/ 4736795 h 6505980"/>
              <a:gd name="connsiteX22" fmla="*/ 2245901 w 3592824"/>
              <a:gd name="connsiteY22" fmla="*/ 4927533 h 6505980"/>
              <a:gd name="connsiteX23" fmla="*/ 2299319 w 3592824"/>
              <a:gd name="connsiteY23" fmla="*/ 5113852 h 6505980"/>
              <a:gd name="connsiteX24" fmla="*/ 2323619 w 3592824"/>
              <a:gd name="connsiteY24" fmla="*/ 5302637 h 6505980"/>
              <a:gd name="connsiteX25" fmla="*/ 2316528 w 3592824"/>
              <a:gd name="connsiteY25" fmla="*/ 5487662 h 6505980"/>
              <a:gd name="connsiteX26" fmla="*/ 2281292 w 3592824"/>
              <a:gd name="connsiteY26" fmla="*/ 5660347 h 6505980"/>
              <a:gd name="connsiteX27" fmla="*/ 2254472 w 3592824"/>
              <a:gd name="connsiteY27" fmla="*/ 5669051 h 6505980"/>
              <a:gd name="connsiteX28" fmla="*/ 2243469 w 3592824"/>
              <a:gd name="connsiteY28" fmla="*/ 5622519 h 6505980"/>
              <a:gd name="connsiteX29" fmla="*/ 2276202 w 3592824"/>
              <a:gd name="connsiteY29" fmla="*/ 5518399 h 6505980"/>
              <a:gd name="connsiteX30" fmla="*/ 2277887 w 3592824"/>
              <a:gd name="connsiteY30" fmla="*/ 5401645 h 6505980"/>
              <a:gd name="connsiteX31" fmla="*/ 2265586 w 3592824"/>
              <a:gd name="connsiteY31" fmla="*/ 5272239 h 6505980"/>
              <a:gd name="connsiteX32" fmla="*/ 2226278 w 3592824"/>
              <a:gd name="connsiteY32" fmla="*/ 5142134 h 6505980"/>
              <a:gd name="connsiteX33" fmla="*/ 2167610 w 3592824"/>
              <a:gd name="connsiteY33" fmla="*/ 5005824 h 6505980"/>
              <a:gd name="connsiteX34" fmla="*/ 2094934 w 3592824"/>
              <a:gd name="connsiteY34" fmla="*/ 4873928 h 6505980"/>
              <a:gd name="connsiteX35" fmla="*/ 2004022 w 3592824"/>
              <a:gd name="connsiteY35" fmla="*/ 4747491 h 6505980"/>
              <a:gd name="connsiteX36" fmla="*/ 1897003 w 3592824"/>
              <a:gd name="connsiteY36" fmla="*/ 4628630 h 6505980"/>
              <a:gd name="connsiteX37" fmla="*/ 1786353 w 3592824"/>
              <a:gd name="connsiteY37" fmla="*/ 4521927 h 6505980"/>
              <a:gd name="connsiteX38" fmla="*/ 1718256 w 3592824"/>
              <a:gd name="connsiteY38" fmla="*/ 4469625 h 6505980"/>
              <a:gd name="connsiteX39" fmla="*/ 1664984 w 3592824"/>
              <a:gd name="connsiteY39" fmla="*/ 4416354 h 6505980"/>
              <a:gd name="connsiteX40" fmla="*/ 1610735 w 3592824"/>
              <a:gd name="connsiteY40" fmla="*/ 4377899 h 6505980"/>
              <a:gd name="connsiteX41" fmla="*/ 1556121 w 3592824"/>
              <a:gd name="connsiteY41" fmla="*/ 4343019 h 6505980"/>
              <a:gd name="connsiteX42" fmla="*/ 1496586 w 3592824"/>
              <a:gd name="connsiteY42" fmla="*/ 4326909 h 6505980"/>
              <a:gd name="connsiteX43" fmla="*/ 1424825 w 3592824"/>
              <a:gd name="connsiteY43" fmla="*/ 4611755 h 6505980"/>
              <a:gd name="connsiteX44" fmla="*/ 1341569 w 3592824"/>
              <a:gd name="connsiteY44" fmla="*/ 4877209 h 6505980"/>
              <a:gd name="connsiteX45" fmla="*/ 1246153 w 3592824"/>
              <a:gd name="connsiteY45" fmla="*/ 5146295 h 6505980"/>
              <a:gd name="connsiteX46" fmla="*/ 1133098 w 3592824"/>
              <a:gd name="connsiteY46" fmla="*/ 5409585 h 6505980"/>
              <a:gd name="connsiteX47" fmla="*/ 1002651 w 3592824"/>
              <a:gd name="connsiteY47" fmla="*/ 5687069 h 6505980"/>
              <a:gd name="connsiteX48" fmla="*/ 851621 w 3592824"/>
              <a:gd name="connsiteY48" fmla="*/ 5975542 h 6505980"/>
              <a:gd name="connsiteX49" fmla="*/ 819067 w 3592824"/>
              <a:gd name="connsiteY49" fmla="*/ 6021945 h 6505980"/>
              <a:gd name="connsiteX50" fmla="*/ 782039 w 3592824"/>
              <a:gd name="connsiteY50" fmla="*/ 6094137 h 6505980"/>
              <a:gd name="connsiteX51" fmla="*/ 732689 w 3592824"/>
              <a:gd name="connsiteY51" fmla="*/ 6165853 h 6505980"/>
              <a:gd name="connsiteX52" fmla="*/ 686953 w 3592824"/>
              <a:gd name="connsiteY52" fmla="*/ 6242495 h 6505980"/>
              <a:gd name="connsiteX53" fmla="*/ 633819 w 3592824"/>
              <a:gd name="connsiteY53" fmla="*/ 6322262 h 6505980"/>
              <a:gd name="connsiteX54" fmla="*/ 576894 w 3592824"/>
              <a:gd name="connsiteY54" fmla="*/ 6387714 h 6505980"/>
              <a:gd name="connsiteX55" fmla="*/ 520310 w 3592824"/>
              <a:gd name="connsiteY55" fmla="*/ 6444298 h 6505980"/>
              <a:gd name="connsiteX56" fmla="*/ 461122 w 3592824"/>
              <a:gd name="connsiteY56" fmla="*/ 6486433 h 6505980"/>
              <a:gd name="connsiteX57" fmla="*/ 409611 w 3592824"/>
              <a:gd name="connsiteY57" fmla="*/ 6505980 h 6505980"/>
              <a:gd name="connsiteX58" fmla="*/ 397795 w 3592824"/>
              <a:gd name="connsiteY58" fmla="*/ 6478382 h 6505980"/>
              <a:gd name="connsiteX59" fmla="*/ 580228 w 3592824"/>
              <a:gd name="connsiteY59" fmla="*/ 6260780 h 6505980"/>
              <a:gd name="connsiteX60" fmla="*/ 740291 w 3592824"/>
              <a:gd name="connsiteY60" fmla="*/ 6020812 h 6505980"/>
              <a:gd name="connsiteX61" fmla="*/ 876161 w 3592824"/>
              <a:gd name="connsiteY61" fmla="*/ 5764542 h 6505980"/>
              <a:gd name="connsiteX62" fmla="*/ 983460 w 3592824"/>
              <a:gd name="connsiteY62" fmla="*/ 5511282 h 6505980"/>
              <a:gd name="connsiteX63" fmla="*/ 1071980 w 3592824"/>
              <a:gd name="connsiteY63" fmla="*/ 5262934 h 6505980"/>
              <a:gd name="connsiteX64" fmla="*/ 1108340 w 3592824"/>
              <a:gd name="connsiteY64" fmla="*/ 5079541 h 6505980"/>
              <a:gd name="connsiteX65" fmla="*/ 1121344 w 3592824"/>
              <a:gd name="connsiteY65" fmla="*/ 5084649 h 6505980"/>
              <a:gd name="connsiteX66" fmla="*/ 1125291 w 3592824"/>
              <a:gd name="connsiteY66" fmla="*/ 5080701 h 6505980"/>
              <a:gd name="connsiteX67" fmla="*/ 1124442 w 3592824"/>
              <a:gd name="connsiteY67" fmla="*/ 5071961 h 6505980"/>
              <a:gd name="connsiteX68" fmla="*/ 1122157 w 3592824"/>
              <a:gd name="connsiteY68" fmla="*/ 5065724 h 6505980"/>
              <a:gd name="connsiteX69" fmla="*/ 1117049 w 3592824"/>
              <a:gd name="connsiteY69" fmla="*/ 5052716 h 6505980"/>
              <a:gd name="connsiteX70" fmla="*/ 1122811 w 3592824"/>
              <a:gd name="connsiteY70" fmla="*/ 5042696 h 6505980"/>
              <a:gd name="connsiteX71" fmla="*/ 1122495 w 3592824"/>
              <a:gd name="connsiteY71" fmla="*/ 5034485 h 6505980"/>
              <a:gd name="connsiteX72" fmla="*/ 1124158 w 3592824"/>
              <a:gd name="connsiteY72" fmla="*/ 5024300 h 6505980"/>
              <a:gd name="connsiteX73" fmla="*/ 1120205 w 3592824"/>
              <a:gd name="connsiteY73" fmla="*/ 5028252 h 6505980"/>
              <a:gd name="connsiteX74" fmla="*/ 1122495 w 3592824"/>
              <a:gd name="connsiteY74" fmla="*/ 5034485 h 6505980"/>
              <a:gd name="connsiteX75" fmla="*/ 1108340 w 3592824"/>
              <a:gd name="connsiteY75" fmla="*/ 5079541 h 6505980"/>
              <a:gd name="connsiteX76" fmla="*/ 1019535 w 3592824"/>
              <a:gd name="connsiteY76" fmla="*/ 5061794 h 6505980"/>
              <a:gd name="connsiteX77" fmla="*/ 907867 w 3592824"/>
              <a:gd name="connsiteY77" fmla="*/ 5071187 h 6505980"/>
              <a:gd name="connsiteX78" fmla="*/ 788983 w 3592824"/>
              <a:gd name="connsiteY78" fmla="*/ 5093104 h 6505980"/>
              <a:gd name="connsiteX79" fmla="*/ 658043 w 3592824"/>
              <a:gd name="connsiteY79" fmla="*/ 5134555 h 6505980"/>
              <a:gd name="connsiteX80" fmla="*/ 522026 w 3592824"/>
              <a:gd name="connsiteY80" fmla="*/ 5190653 h 6505980"/>
              <a:gd name="connsiteX81" fmla="*/ 384200 w 3592824"/>
              <a:gd name="connsiteY81" fmla="*/ 5252843 h 6505980"/>
              <a:gd name="connsiteX82" fmla="*/ 249344 w 3592824"/>
              <a:gd name="connsiteY82" fmla="*/ 5325897 h 6505980"/>
              <a:gd name="connsiteX83" fmla="*/ 120569 w 3592824"/>
              <a:gd name="connsiteY83" fmla="*/ 5397133 h 6505980"/>
              <a:gd name="connsiteX84" fmla="*/ 0 w 3592824"/>
              <a:gd name="connsiteY84" fmla="*/ 5468693 h 6505980"/>
              <a:gd name="connsiteX85" fmla="*/ 124698 w 3592824"/>
              <a:gd name="connsiteY85" fmla="*/ 5335477 h 6505980"/>
              <a:gd name="connsiteX86" fmla="*/ 246734 w 3592824"/>
              <a:gd name="connsiteY86" fmla="*/ 5221959 h 6505980"/>
              <a:gd name="connsiteX87" fmla="*/ 376856 w 3592824"/>
              <a:gd name="connsiteY87" fmla="*/ 5132327 h 6505980"/>
              <a:gd name="connsiteX88" fmla="*/ 515500 w 3592824"/>
              <a:gd name="connsiteY88" fmla="*/ 5051213 h 6505980"/>
              <a:gd name="connsiteX89" fmla="*/ 659408 w 3592824"/>
              <a:gd name="connsiteY89" fmla="*/ 4987219 h 6505980"/>
              <a:gd name="connsiteX90" fmla="*/ 820898 w 3592824"/>
              <a:gd name="connsiteY90" fmla="*/ 4940794 h 6505980"/>
              <a:gd name="connsiteX91" fmla="*/ 1181074 w 3592824"/>
              <a:gd name="connsiteY91" fmla="*/ 4846988 h 6505980"/>
              <a:gd name="connsiteX92" fmla="*/ 1226539 w 3592824"/>
              <a:gd name="connsiteY92" fmla="*/ 4526635 h 6505980"/>
              <a:gd name="connsiteX93" fmla="*/ 1248314 w 3592824"/>
              <a:gd name="connsiteY93" fmla="*/ 4207589 h 6505980"/>
              <a:gd name="connsiteX94" fmla="*/ 1246367 w 3592824"/>
              <a:gd name="connsiteY94" fmla="*/ 3884569 h 6505980"/>
              <a:gd name="connsiteX95" fmla="*/ 1230789 w 3592824"/>
              <a:gd name="connsiteY95" fmla="*/ 3690675 h 6505980"/>
              <a:gd name="connsiteX96" fmla="*/ 1162613 w 3592824"/>
              <a:gd name="connsiteY96" fmla="*/ 3672408 h 6505980"/>
              <a:gd name="connsiteX97" fmla="*/ 1267627 w 3592824"/>
              <a:gd name="connsiteY97" fmla="*/ 3672408 h 6505980"/>
              <a:gd name="connsiteX98" fmla="*/ 1267627 w 3592824"/>
              <a:gd name="connsiteY98" fmla="*/ 2636174 h 6505980"/>
              <a:gd name="connsiteX99" fmla="*/ 1457972 w 3592824"/>
              <a:gd name="connsiteY99" fmla="*/ 2766635 h 6505980"/>
              <a:gd name="connsiteX100" fmla="*/ 1914541 w 3592824"/>
              <a:gd name="connsiteY100" fmla="*/ 1815401 h 6505980"/>
              <a:gd name="connsiteX101" fmla="*/ 1759871 w 3592824"/>
              <a:gd name="connsiteY101" fmla="*/ 1626771 h 6505980"/>
              <a:gd name="connsiteX102" fmla="*/ 1630255 w 3592824"/>
              <a:gd name="connsiteY102" fmla="*/ 1432944 h 6505980"/>
              <a:gd name="connsiteX103" fmla="*/ 1533657 w 3592824"/>
              <a:gd name="connsiteY103" fmla="*/ 1245834 h 6505980"/>
              <a:gd name="connsiteX104" fmla="*/ 1466898 w 3592824"/>
              <a:gd name="connsiteY104" fmla="*/ 1057506 h 6505980"/>
              <a:gd name="connsiteX105" fmla="*/ 1428386 w 3592824"/>
              <a:gd name="connsiteY105" fmla="*/ 871911 h 6505980"/>
              <a:gd name="connsiteX106" fmla="*/ 1418926 w 3592824"/>
              <a:gd name="connsiteY106" fmla="*/ 698165 h 6505980"/>
              <a:gd name="connsiteX107" fmla="*/ 1438518 w 3592824"/>
              <a:gd name="connsiteY107" fmla="*/ 529931 h 6505980"/>
              <a:gd name="connsiteX108" fmla="*/ 1487966 w 3592824"/>
              <a:gd name="connsiteY108" fmla="*/ 373157 h 6505980"/>
              <a:gd name="connsiteX109" fmla="*/ 1562109 w 3592824"/>
              <a:gd name="connsiteY109" fmla="*/ 234344 h 6505980"/>
              <a:gd name="connsiteX110" fmla="*/ 1590347 w 3592824"/>
              <a:gd name="connsiteY110" fmla="*/ 233909 h 6505980"/>
              <a:gd name="connsiteX111" fmla="*/ 1590423 w 3592824"/>
              <a:gd name="connsiteY111" fmla="*/ 276688 h 6505980"/>
              <a:gd name="connsiteX112" fmla="*/ 1534480 w 3592824"/>
              <a:gd name="connsiteY112" fmla="*/ 357380 h 6505980"/>
              <a:gd name="connsiteX113" fmla="*/ 1506010 w 3592824"/>
              <a:gd name="connsiteY113" fmla="*/ 457037 h 6505980"/>
              <a:gd name="connsiteX114" fmla="*/ 1488317 w 3592824"/>
              <a:gd name="connsiteY114" fmla="*/ 571212 h 6505980"/>
              <a:gd name="connsiteX115" fmla="*/ 1496884 w 3592824"/>
              <a:gd name="connsiteY115" fmla="*/ 693061 h 6505980"/>
              <a:gd name="connsiteX116" fmla="*/ 1522975 w 3592824"/>
              <a:gd name="connsiteY116" fmla="*/ 825308 h 6505980"/>
              <a:gd name="connsiteX117" fmla="*/ 1563776 w 3592824"/>
              <a:gd name="connsiteY117" fmla="*/ 957444 h 6505980"/>
              <a:gd name="connsiteX118" fmla="*/ 1623676 w 3592824"/>
              <a:gd name="connsiteY118" fmla="*/ 1089683 h 6505980"/>
              <a:gd name="connsiteX119" fmla="*/ 1701073 w 3592824"/>
              <a:gd name="connsiteY119" fmla="*/ 1219640 h 6505980"/>
              <a:gd name="connsiteX120" fmla="*/ 1784824 w 3592824"/>
              <a:gd name="connsiteY120" fmla="*/ 1340138 h 6505980"/>
              <a:gd name="connsiteX121" fmla="*/ 1839433 w 3592824"/>
              <a:gd name="connsiteY121" fmla="*/ 1402829 h 6505980"/>
              <a:gd name="connsiteX122" fmla="*/ 1879314 w 3592824"/>
              <a:gd name="connsiteY122" fmla="*/ 1462471 h 6505980"/>
              <a:gd name="connsiteX123" fmla="*/ 1923557 w 3592824"/>
              <a:gd name="connsiteY123" fmla="*/ 1509661 h 6505980"/>
              <a:gd name="connsiteX124" fmla="*/ 1968977 w 3592824"/>
              <a:gd name="connsiteY124" fmla="*/ 1553881 h 6505980"/>
              <a:gd name="connsiteX125" fmla="*/ 2023524 w 3592824"/>
              <a:gd name="connsiteY125" fmla="*/ 1583302 h 6505980"/>
              <a:gd name="connsiteX126" fmla="*/ 2159168 w 3592824"/>
              <a:gd name="connsiteY126" fmla="*/ 1357898 h 6505980"/>
              <a:gd name="connsiteX127" fmla="*/ 2301613 w 3592824"/>
              <a:gd name="connsiteY127" fmla="*/ 1152134 h 6505980"/>
              <a:gd name="connsiteX128" fmla="*/ 2456786 w 3592824"/>
              <a:gd name="connsiteY128" fmla="*/ 946442 h 6505980"/>
              <a:gd name="connsiteX129" fmla="*/ 2627883 w 3592824"/>
              <a:gd name="connsiteY129" fmla="*/ 750343 h 6505980"/>
              <a:gd name="connsiteX130" fmla="*/ 2819251 w 3592824"/>
              <a:gd name="connsiteY130" fmla="*/ 546637 h 6505980"/>
              <a:gd name="connsiteX131" fmla="*/ 3033293 w 3592824"/>
              <a:gd name="connsiteY131" fmla="*/ 338904 h 6505980"/>
              <a:gd name="connsiteX132" fmla="*/ 3075801 w 3592824"/>
              <a:gd name="connsiteY132" fmla="*/ 307656 h 6505980"/>
              <a:gd name="connsiteX133" fmla="*/ 3128615 w 3592824"/>
              <a:gd name="connsiteY133" fmla="*/ 255470 h 6505980"/>
              <a:gd name="connsiteX134" fmla="*/ 3193373 w 3592824"/>
              <a:gd name="connsiteY134" fmla="*/ 206920 h 6505980"/>
              <a:gd name="connsiteX135" fmla="*/ 3255727 w 3592824"/>
              <a:gd name="connsiteY135" fmla="*/ 153199 h 6505980"/>
              <a:gd name="connsiteX136" fmla="*/ 3326038 w 3592824"/>
              <a:gd name="connsiteY136" fmla="*/ 98736 h 6505980"/>
              <a:gd name="connsiteX137" fmla="*/ 3396772 w 3592824"/>
              <a:gd name="connsiteY137" fmla="*/ 57544 h 6505980"/>
              <a:gd name="connsiteX138" fmla="*/ 3465132 w 3592824"/>
              <a:gd name="connsiteY138" fmla="*/ 23864 h 6505980"/>
              <a:gd name="connsiteX139" fmla="*/ 3532718 w 3592824"/>
              <a:gd name="connsiteY139" fmla="*/ 3259 h 6505980"/>
              <a:gd name="connsiteX140" fmla="*/ 3587603 w 3592824"/>
              <a:gd name="connsiteY140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451696 w 3592824"/>
              <a:gd name="connsiteY8" fmla="*/ 1220120 h 6505980"/>
              <a:gd name="connsiteX9" fmla="*/ 2333617 w 3592824"/>
              <a:gd name="connsiteY9" fmla="*/ 1482858 h 6505980"/>
              <a:gd name="connsiteX10" fmla="*/ 2239019 w 3592824"/>
              <a:gd name="connsiteY10" fmla="*/ 1750687 h 6505980"/>
              <a:gd name="connsiteX11" fmla="*/ 2166716 w 3592824"/>
              <a:gd name="connsiteY11" fmla="*/ 2028149 h 6505980"/>
              <a:gd name="connsiteX12" fmla="*/ 2138696 w 3592824"/>
              <a:gd name="connsiteY12" fmla="*/ 2191021 h 6505980"/>
              <a:gd name="connsiteX13" fmla="*/ 1708453 w 3592824"/>
              <a:gd name="connsiteY13" fmla="*/ 2932299 h 6505980"/>
              <a:gd name="connsiteX14" fmla="*/ 1722817 w 3592824"/>
              <a:gd name="connsiteY14" fmla="*/ 3822513 h 6505980"/>
              <a:gd name="connsiteX15" fmla="*/ 1536952 w 3592824"/>
              <a:gd name="connsiteY15" fmla="*/ 3772714 h 6505980"/>
              <a:gd name="connsiteX16" fmla="*/ 1541206 w 3592824"/>
              <a:gd name="connsiteY16" fmla="*/ 4042551 h 6505980"/>
              <a:gd name="connsiteX17" fmla="*/ 1736905 w 3592824"/>
              <a:gd name="connsiteY17" fmla="*/ 4202721 h 6505980"/>
              <a:gd name="connsiteX18" fmla="*/ 1910038 w 3592824"/>
              <a:gd name="connsiteY18" fmla="*/ 4375859 h 6505980"/>
              <a:gd name="connsiteX19" fmla="*/ 2049967 w 3592824"/>
              <a:gd name="connsiteY19" fmla="*/ 4551312 h 6505980"/>
              <a:gd name="connsiteX20" fmla="*/ 2161751 w 3592824"/>
              <a:gd name="connsiteY20" fmla="*/ 4736795 h 6505980"/>
              <a:gd name="connsiteX21" fmla="*/ 2245901 w 3592824"/>
              <a:gd name="connsiteY21" fmla="*/ 4927533 h 6505980"/>
              <a:gd name="connsiteX22" fmla="*/ 2299319 w 3592824"/>
              <a:gd name="connsiteY22" fmla="*/ 5113852 h 6505980"/>
              <a:gd name="connsiteX23" fmla="*/ 2323619 w 3592824"/>
              <a:gd name="connsiteY23" fmla="*/ 5302637 h 6505980"/>
              <a:gd name="connsiteX24" fmla="*/ 2316528 w 3592824"/>
              <a:gd name="connsiteY24" fmla="*/ 5487662 h 6505980"/>
              <a:gd name="connsiteX25" fmla="*/ 2281292 w 3592824"/>
              <a:gd name="connsiteY25" fmla="*/ 5660347 h 6505980"/>
              <a:gd name="connsiteX26" fmla="*/ 2254472 w 3592824"/>
              <a:gd name="connsiteY26" fmla="*/ 5669051 h 6505980"/>
              <a:gd name="connsiteX27" fmla="*/ 2243469 w 3592824"/>
              <a:gd name="connsiteY27" fmla="*/ 5622519 h 6505980"/>
              <a:gd name="connsiteX28" fmla="*/ 2276202 w 3592824"/>
              <a:gd name="connsiteY28" fmla="*/ 5518399 h 6505980"/>
              <a:gd name="connsiteX29" fmla="*/ 2277887 w 3592824"/>
              <a:gd name="connsiteY29" fmla="*/ 5401645 h 6505980"/>
              <a:gd name="connsiteX30" fmla="*/ 2265586 w 3592824"/>
              <a:gd name="connsiteY30" fmla="*/ 5272239 h 6505980"/>
              <a:gd name="connsiteX31" fmla="*/ 2226278 w 3592824"/>
              <a:gd name="connsiteY31" fmla="*/ 5142134 h 6505980"/>
              <a:gd name="connsiteX32" fmla="*/ 2167610 w 3592824"/>
              <a:gd name="connsiteY32" fmla="*/ 5005824 h 6505980"/>
              <a:gd name="connsiteX33" fmla="*/ 2094934 w 3592824"/>
              <a:gd name="connsiteY33" fmla="*/ 4873928 h 6505980"/>
              <a:gd name="connsiteX34" fmla="*/ 2004022 w 3592824"/>
              <a:gd name="connsiteY34" fmla="*/ 4747491 h 6505980"/>
              <a:gd name="connsiteX35" fmla="*/ 1897003 w 3592824"/>
              <a:gd name="connsiteY35" fmla="*/ 4628630 h 6505980"/>
              <a:gd name="connsiteX36" fmla="*/ 1786353 w 3592824"/>
              <a:gd name="connsiteY36" fmla="*/ 4521927 h 6505980"/>
              <a:gd name="connsiteX37" fmla="*/ 1718256 w 3592824"/>
              <a:gd name="connsiteY37" fmla="*/ 4469625 h 6505980"/>
              <a:gd name="connsiteX38" fmla="*/ 1664984 w 3592824"/>
              <a:gd name="connsiteY38" fmla="*/ 4416354 h 6505980"/>
              <a:gd name="connsiteX39" fmla="*/ 1610735 w 3592824"/>
              <a:gd name="connsiteY39" fmla="*/ 4377899 h 6505980"/>
              <a:gd name="connsiteX40" fmla="*/ 1556121 w 3592824"/>
              <a:gd name="connsiteY40" fmla="*/ 4343019 h 6505980"/>
              <a:gd name="connsiteX41" fmla="*/ 1496586 w 3592824"/>
              <a:gd name="connsiteY41" fmla="*/ 4326909 h 6505980"/>
              <a:gd name="connsiteX42" fmla="*/ 1424825 w 3592824"/>
              <a:gd name="connsiteY42" fmla="*/ 4611755 h 6505980"/>
              <a:gd name="connsiteX43" fmla="*/ 1341569 w 3592824"/>
              <a:gd name="connsiteY43" fmla="*/ 4877209 h 6505980"/>
              <a:gd name="connsiteX44" fmla="*/ 1246153 w 3592824"/>
              <a:gd name="connsiteY44" fmla="*/ 5146295 h 6505980"/>
              <a:gd name="connsiteX45" fmla="*/ 1133098 w 3592824"/>
              <a:gd name="connsiteY45" fmla="*/ 5409585 h 6505980"/>
              <a:gd name="connsiteX46" fmla="*/ 1002651 w 3592824"/>
              <a:gd name="connsiteY46" fmla="*/ 5687069 h 6505980"/>
              <a:gd name="connsiteX47" fmla="*/ 851621 w 3592824"/>
              <a:gd name="connsiteY47" fmla="*/ 5975542 h 6505980"/>
              <a:gd name="connsiteX48" fmla="*/ 819067 w 3592824"/>
              <a:gd name="connsiteY48" fmla="*/ 6021945 h 6505980"/>
              <a:gd name="connsiteX49" fmla="*/ 782039 w 3592824"/>
              <a:gd name="connsiteY49" fmla="*/ 6094137 h 6505980"/>
              <a:gd name="connsiteX50" fmla="*/ 732689 w 3592824"/>
              <a:gd name="connsiteY50" fmla="*/ 6165853 h 6505980"/>
              <a:gd name="connsiteX51" fmla="*/ 686953 w 3592824"/>
              <a:gd name="connsiteY51" fmla="*/ 6242495 h 6505980"/>
              <a:gd name="connsiteX52" fmla="*/ 633819 w 3592824"/>
              <a:gd name="connsiteY52" fmla="*/ 6322262 h 6505980"/>
              <a:gd name="connsiteX53" fmla="*/ 576894 w 3592824"/>
              <a:gd name="connsiteY53" fmla="*/ 6387714 h 6505980"/>
              <a:gd name="connsiteX54" fmla="*/ 520310 w 3592824"/>
              <a:gd name="connsiteY54" fmla="*/ 6444298 h 6505980"/>
              <a:gd name="connsiteX55" fmla="*/ 461122 w 3592824"/>
              <a:gd name="connsiteY55" fmla="*/ 6486433 h 6505980"/>
              <a:gd name="connsiteX56" fmla="*/ 409611 w 3592824"/>
              <a:gd name="connsiteY56" fmla="*/ 6505980 h 6505980"/>
              <a:gd name="connsiteX57" fmla="*/ 397795 w 3592824"/>
              <a:gd name="connsiteY57" fmla="*/ 6478382 h 6505980"/>
              <a:gd name="connsiteX58" fmla="*/ 580228 w 3592824"/>
              <a:gd name="connsiteY58" fmla="*/ 6260780 h 6505980"/>
              <a:gd name="connsiteX59" fmla="*/ 740291 w 3592824"/>
              <a:gd name="connsiteY59" fmla="*/ 6020812 h 6505980"/>
              <a:gd name="connsiteX60" fmla="*/ 876161 w 3592824"/>
              <a:gd name="connsiteY60" fmla="*/ 5764542 h 6505980"/>
              <a:gd name="connsiteX61" fmla="*/ 983460 w 3592824"/>
              <a:gd name="connsiteY61" fmla="*/ 5511282 h 6505980"/>
              <a:gd name="connsiteX62" fmla="*/ 1071980 w 3592824"/>
              <a:gd name="connsiteY62" fmla="*/ 5262934 h 6505980"/>
              <a:gd name="connsiteX63" fmla="*/ 1108340 w 3592824"/>
              <a:gd name="connsiteY63" fmla="*/ 5079541 h 6505980"/>
              <a:gd name="connsiteX64" fmla="*/ 1121344 w 3592824"/>
              <a:gd name="connsiteY64" fmla="*/ 5084649 h 6505980"/>
              <a:gd name="connsiteX65" fmla="*/ 1125291 w 3592824"/>
              <a:gd name="connsiteY65" fmla="*/ 5080701 h 6505980"/>
              <a:gd name="connsiteX66" fmla="*/ 1124442 w 3592824"/>
              <a:gd name="connsiteY66" fmla="*/ 5071961 h 6505980"/>
              <a:gd name="connsiteX67" fmla="*/ 1122157 w 3592824"/>
              <a:gd name="connsiteY67" fmla="*/ 5065724 h 6505980"/>
              <a:gd name="connsiteX68" fmla="*/ 1117049 w 3592824"/>
              <a:gd name="connsiteY68" fmla="*/ 5052716 h 6505980"/>
              <a:gd name="connsiteX69" fmla="*/ 1122811 w 3592824"/>
              <a:gd name="connsiteY69" fmla="*/ 5042696 h 6505980"/>
              <a:gd name="connsiteX70" fmla="*/ 1122495 w 3592824"/>
              <a:gd name="connsiteY70" fmla="*/ 5034485 h 6505980"/>
              <a:gd name="connsiteX71" fmla="*/ 1124158 w 3592824"/>
              <a:gd name="connsiteY71" fmla="*/ 5024300 h 6505980"/>
              <a:gd name="connsiteX72" fmla="*/ 1120205 w 3592824"/>
              <a:gd name="connsiteY72" fmla="*/ 5028252 h 6505980"/>
              <a:gd name="connsiteX73" fmla="*/ 1122495 w 3592824"/>
              <a:gd name="connsiteY73" fmla="*/ 5034485 h 6505980"/>
              <a:gd name="connsiteX74" fmla="*/ 1108340 w 3592824"/>
              <a:gd name="connsiteY74" fmla="*/ 5079541 h 6505980"/>
              <a:gd name="connsiteX75" fmla="*/ 1019535 w 3592824"/>
              <a:gd name="connsiteY75" fmla="*/ 5061794 h 6505980"/>
              <a:gd name="connsiteX76" fmla="*/ 907867 w 3592824"/>
              <a:gd name="connsiteY76" fmla="*/ 5071187 h 6505980"/>
              <a:gd name="connsiteX77" fmla="*/ 788983 w 3592824"/>
              <a:gd name="connsiteY77" fmla="*/ 5093104 h 6505980"/>
              <a:gd name="connsiteX78" fmla="*/ 658043 w 3592824"/>
              <a:gd name="connsiteY78" fmla="*/ 5134555 h 6505980"/>
              <a:gd name="connsiteX79" fmla="*/ 522026 w 3592824"/>
              <a:gd name="connsiteY79" fmla="*/ 5190653 h 6505980"/>
              <a:gd name="connsiteX80" fmla="*/ 384200 w 3592824"/>
              <a:gd name="connsiteY80" fmla="*/ 5252843 h 6505980"/>
              <a:gd name="connsiteX81" fmla="*/ 249344 w 3592824"/>
              <a:gd name="connsiteY81" fmla="*/ 5325897 h 6505980"/>
              <a:gd name="connsiteX82" fmla="*/ 120569 w 3592824"/>
              <a:gd name="connsiteY82" fmla="*/ 5397133 h 6505980"/>
              <a:gd name="connsiteX83" fmla="*/ 0 w 3592824"/>
              <a:gd name="connsiteY83" fmla="*/ 5468693 h 6505980"/>
              <a:gd name="connsiteX84" fmla="*/ 124698 w 3592824"/>
              <a:gd name="connsiteY84" fmla="*/ 5335477 h 6505980"/>
              <a:gd name="connsiteX85" fmla="*/ 246734 w 3592824"/>
              <a:gd name="connsiteY85" fmla="*/ 5221959 h 6505980"/>
              <a:gd name="connsiteX86" fmla="*/ 376856 w 3592824"/>
              <a:gd name="connsiteY86" fmla="*/ 5132327 h 6505980"/>
              <a:gd name="connsiteX87" fmla="*/ 515500 w 3592824"/>
              <a:gd name="connsiteY87" fmla="*/ 5051213 h 6505980"/>
              <a:gd name="connsiteX88" fmla="*/ 659408 w 3592824"/>
              <a:gd name="connsiteY88" fmla="*/ 4987219 h 6505980"/>
              <a:gd name="connsiteX89" fmla="*/ 820898 w 3592824"/>
              <a:gd name="connsiteY89" fmla="*/ 4940794 h 6505980"/>
              <a:gd name="connsiteX90" fmla="*/ 1181074 w 3592824"/>
              <a:gd name="connsiteY90" fmla="*/ 4846988 h 6505980"/>
              <a:gd name="connsiteX91" fmla="*/ 1226539 w 3592824"/>
              <a:gd name="connsiteY91" fmla="*/ 4526635 h 6505980"/>
              <a:gd name="connsiteX92" fmla="*/ 1248314 w 3592824"/>
              <a:gd name="connsiteY92" fmla="*/ 4207589 h 6505980"/>
              <a:gd name="connsiteX93" fmla="*/ 1246367 w 3592824"/>
              <a:gd name="connsiteY93" fmla="*/ 3884569 h 6505980"/>
              <a:gd name="connsiteX94" fmla="*/ 1230789 w 3592824"/>
              <a:gd name="connsiteY94" fmla="*/ 3690675 h 6505980"/>
              <a:gd name="connsiteX95" fmla="*/ 1162613 w 3592824"/>
              <a:gd name="connsiteY95" fmla="*/ 3672408 h 6505980"/>
              <a:gd name="connsiteX96" fmla="*/ 1267627 w 3592824"/>
              <a:gd name="connsiteY96" fmla="*/ 3672408 h 6505980"/>
              <a:gd name="connsiteX97" fmla="*/ 1267627 w 3592824"/>
              <a:gd name="connsiteY97" fmla="*/ 2636174 h 6505980"/>
              <a:gd name="connsiteX98" fmla="*/ 1457972 w 3592824"/>
              <a:gd name="connsiteY98" fmla="*/ 2766635 h 6505980"/>
              <a:gd name="connsiteX99" fmla="*/ 1914541 w 3592824"/>
              <a:gd name="connsiteY99" fmla="*/ 1815401 h 6505980"/>
              <a:gd name="connsiteX100" fmla="*/ 1759871 w 3592824"/>
              <a:gd name="connsiteY100" fmla="*/ 1626771 h 6505980"/>
              <a:gd name="connsiteX101" fmla="*/ 1630255 w 3592824"/>
              <a:gd name="connsiteY101" fmla="*/ 1432944 h 6505980"/>
              <a:gd name="connsiteX102" fmla="*/ 1533657 w 3592824"/>
              <a:gd name="connsiteY102" fmla="*/ 1245834 h 6505980"/>
              <a:gd name="connsiteX103" fmla="*/ 1466898 w 3592824"/>
              <a:gd name="connsiteY103" fmla="*/ 1057506 h 6505980"/>
              <a:gd name="connsiteX104" fmla="*/ 1428386 w 3592824"/>
              <a:gd name="connsiteY104" fmla="*/ 871911 h 6505980"/>
              <a:gd name="connsiteX105" fmla="*/ 1418926 w 3592824"/>
              <a:gd name="connsiteY105" fmla="*/ 698165 h 6505980"/>
              <a:gd name="connsiteX106" fmla="*/ 1438518 w 3592824"/>
              <a:gd name="connsiteY106" fmla="*/ 529931 h 6505980"/>
              <a:gd name="connsiteX107" fmla="*/ 1487966 w 3592824"/>
              <a:gd name="connsiteY107" fmla="*/ 373157 h 6505980"/>
              <a:gd name="connsiteX108" fmla="*/ 1562109 w 3592824"/>
              <a:gd name="connsiteY108" fmla="*/ 234344 h 6505980"/>
              <a:gd name="connsiteX109" fmla="*/ 1590347 w 3592824"/>
              <a:gd name="connsiteY109" fmla="*/ 233909 h 6505980"/>
              <a:gd name="connsiteX110" fmla="*/ 1590423 w 3592824"/>
              <a:gd name="connsiteY110" fmla="*/ 276688 h 6505980"/>
              <a:gd name="connsiteX111" fmla="*/ 1534480 w 3592824"/>
              <a:gd name="connsiteY111" fmla="*/ 357380 h 6505980"/>
              <a:gd name="connsiteX112" fmla="*/ 1506010 w 3592824"/>
              <a:gd name="connsiteY112" fmla="*/ 457037 h 6505980"/>
              <a:gd name="connsiteX113" fmla="*/ 1488317 w 3592824"/>
              <a:gd name="connsiteY113" fmla="*/ 571212 h 6505980"/>
              <a:gd name="connsiteX114" fmla="*/ 1496884 w 3592824"/>
              <a:gd name="connsiteY114" fmla="*/ 693061 h 6505980"/>
              <a:gd name="connsiteX115" fmla="*/ 1522975 w 3592824"/>
              <a:gd name="connsiteY115" fmla="*/ 825308 h 6505980"/>
              <a:gd name="connsiteX116" fmla="*/ 1563776 w 3592824"/>
              <a:gd name="connsiteY116" fmla="*/ 957444 h 6505980"/>
              <a:gd name="connsiteX117" fmla="*/ 1623676 w 3592824"/>
              <a:gd name="connsiteY117" fmla="*/ 1089683 h 6505980"/>
              <a:gd name="connsiteX118" fmla="*/ 1701073 w 3592824"/>
              <a:gd name="connsiteY118" fmla="*/ 1219640 h 6505980"/>
              <a:gd name="connsiteX119" fmla="*/ 1784824 w 3592824"/>
              <a:gd name="connsiteY119" fmla="*/ 1340138 h 6505980"/>
              <a:gd name="connsiteX120" fmla="*/ 1839433 w 3592824"/>
              <a:gd name="connsiteY120" fmla="*/ 1402829 h 6505980"/>
              <a:gd name="connsiteX121" fmla="*/ 1879314 w 3592824"/>
              <a:gd name="connsiteY121" fmla="*/ 1462471 h 6505980"/>
              <a:gd name="connsiteX122" fmla="*/ 1923557 w 3592824"/>
              <a:gd name="connsiteY122" fmla="*/ 1509661 h 6505980"/>
              <a:gd name="connsiteX123" fmla="*/ 1968977 w 3592824"/>
              <a:gd name="connsiteY123" fmla="*/ 1553881 h 6505980"/>
              <a:gd name="connsiteX124" fmla="*/ 2023524 w 3592824"/>
              <a:gd name="connsiteY124" fmla="*/ 1583302 h 6505980"/>
              <a:gd name="connsiteX125" fmla="*/ 2159168 w 3592824"/>
              <a:gd name="connsiteY125" fmla="*/ 1357898 h 6505980"/>
              <a:gd name="connsiteX126" fmla="*/ 2301613 w 3592824"/>
              <a:gd name="connsiteY126" fmla="*/ 1152134 h 6505980"/>
              <a:gd name="connsiteX127" fmla="*/ 2456786 w 3592824"/>
              <a:gd name="connsiteY127" fmla="*/ 946442 h 6505980"/>
              <a:gd name="connsiteX128" fmla="*/ 2627883 w 3592824"/>
              <a:gd name="connsiteY128" fmla="*/ 750343 h 6505980"/>
              <a:gd name="connsiteX129" fmla="*/ 2819251 w 3592824"/>
              <a:gd name="connsiteY129" fmla="*/ 546637 h 6505980"/>
              <a:gd name="connsiteX130" fmla="*/ 3033293 w 3592824"/>
              <a:gd name="connsiteY130" fmla="*/ 338904 h 6505980"/>
              <a:gd name="connsiteX131" fmla="*/ 3075801 w 3592824"/>
              <a:gd name="connsiteY131" fmla="*/ 307656 h 6505980"/>
              <a:gd name="connsiteX132" fmla="*/ 3128615 w 3592824"/>
              <a:gd name="connsiteY132" fmla="*/ 255470 h 6505980"/>
              <a:gd name="connsiteX133" fmla="*/ 3193373 w 3592824"/>
              <a:gd name="connsiteY133" fmla="*/ 206920 h 6505980"/>
              <a:gd name="connsiteX134" fmla="*/ 3255727 w 3592824"/>
              <a:gd name="connsiteY134" fmla="*/ 153199 h 6505980"/>
              <a:gd name="connsiteX135" fmla="*/ 3326038 w 3592824"/>
              <a:gd name="connsiteY135" fmla="*/ 98736 h 6505980"/>
              <a:gd name="connsiteX136" fmla="*/ 3396772 w 3592824"/>
              <a:gd name="connsiteY136" fmla="*/ 57544 h 6505980"/>
              <a:gd name="connsiteX137" fmla="*/ 3465132 w 3592824"/>
              <a:gd name="connsiteY137" fmla="*/ 23864 h 6505980"/>
              <a:gd name="connsiteX138" fmla="*/ 3532718 w 3592824"/>
              <a:gd name="connsiteY138" fmla="*/ 3259 h 6505980"/>
              <a:gd name="connsiteX139" fmla="*/ 3587603 w 3592824"/>
              <a:gd name="connsiteY139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451696 w 3592824"/>
              <a:gd name="connsiteY8" fmla="*/ 1220120 h 6505980"/>
              <a:gd name="connsiteX9" fmla="*/ 2333617 w 3592824"/>
              <a:gd name="connsiteY9" fmla="*/ 1482858 h 6505980"/>
              <a:gd name="connsiteX10" fmla="*/ 2239019 w 3592824"/>
              <a:gd name="connsiteY10" fmla="*/ 1750687 h 6505980"/>
              <a:gd name="connsiteX11" fmla="*/ 2166716 w 3592824"/>
              <a:gd name="connsiteY11" fmla="*/ 2028149 h 6505980"/>
              <a:gd name="connsiteX12" fmla="*/ 1708453 w 3592824"/>
              <a:gd name="connsiteY12" fmla="*/ 2932299 h 6505980"/>
              <a:gd name="connsiteX13" fmla="*/ 1722817 w 3592824"/>
              <a:gd name="connsiteY13" fmla="*/ 3822513 h 6505980"/>
              <a:gd name="connsiteX14" fmla="*/ 1536952 w 3592824"/>
              <a:gd name="connsiteY14" fmla="*/ 3772714 h 6505980"/>
              <a:gd name="connsiteX15" fmla="*/ 1541206 w 3592824"/>
              <a:gd name="connsiteY15" fmla="*/ 4042551 h 6505980"/>
              <a:gd name="connsiteX16" fmla="*/ 1736905 w 3592824"/>
              <a:gd name="connsiteY16" fmla="*/ 4202721 h 6505980"/>
              <a:gd name="connsiteX17" fmla="*/ 1910038 w 3592824"/>
              <a:gd name="connsiteY17" fmla="*/ 4375859 h 6505980"/>
              <a:gd name="connsiteX18" fmla="*/ 2049967 w 3592824"/>
              <a:gd name="connsiteY18" fmla="*/ 4551312 h 6505980"/>
              <a:gd name="connsiteX19" fmla="*/ 2161751 w 3592824"/>
              <a:gd name="connsiteY19" fmla="*/ 4736795 h 6505980"/>
              <a:gd name="connsiteX20" fmla="*/ 2245901 w 3592824"/>
              <a:gd name="connsiteY20" fmla="*/ 4927533 h 6505980"/>
              <a:gd name="connsiteX21" fmla="*/ 2299319 w 3592824"/>
              <a:gd name="connsiteY21" fmla="*/ 5113852 h 6505980"/>
              <a:gd name="connsiteX22" fmla="*/ 2323619 w 3592824"/>
              <a:gd name="connsiteY22" fmla="*/ 5302637 h 6505980"/>
              <a:gd name="connsiteX23" fmla="*/ 2316528 w 3592824"/>
              <a:gd name="connsiteY23" fmla="*/ 5487662 h 6505980"/>
              <a:gd name="connsiteX24" fmla="*/ 2281292 w 3592824"/>
              <a:gd name="connsiteY24" fmla="*/ 5660347 h 6505980"/>
              <a:gd name="connsiteX25" fmla="*/ 2254472 w 3592824"/>
              <a:gd name="connsiteY25" fmla="*/ 5669051 h 6505980"/>
              <a:gd name="connsiteX26" fmla="*/ 2243469 w 3592824"/>
              <a:gd name="connsiteY26" fmla="*/ 5622519 h 6505980"/>
              <a:gd name="connsiteX27" fmla="*/ 2276202 w 3592824"/>
              <a:gd name="connsiteY27" fmla="*/ 5518399 h 6505980"/>
              <a:gd name="connsiteX28" fmla="*/ 2277887 w 3592824"/>
              <a:gd name="connsiteY28" fmla="*/ 5401645 h 6505980"/>
              <a:gd name="connsiteX29" fmla="*/ 2265586 w 3592824"/>
              <a:gd name="connsiteY29" fmla="*/ 5272239 h 6505980"/>
              <a:gd name="connsiteX30" fmla="*/ 2226278 w 3592824"/>
              <a:gd name="connsiteY30" fmla="*/ 5142134 h 6505980"/>
              <a:gd name="connsiteX31" fmla="*/ 2167610 w 3592824"/>
              <a:gd name="connsiteY31" fmla="*/ 5005824 h 6505980"/>
              <a:gd name="connsiteX32" fmla="*/ 2094934 w 3592824"/>
              <a:gd name="connsiteY32" fmla="*/ 4873928 h 6505980"/>
              <a:gd name="connsiteX33" fmla="*/ 2004022 w 3592824"/>
              <a:gd name="connsiteY33" fmla="*/ 4747491 h 6505980"/>
              <a:gd name="connsiteX34" fmla="*/ 1897003 w 3592824"/>
              <a:gd name="connsiteY34" fmla="*/ 4628630 h 6505980"/>
              <a:gd name="connsiteX35" fmla="*/ 1786353 w 3592824"/>
              <a:gd name="connsiteY35" fmla="*/ 4521927 h 6505980"/>
              <a:gd name="connsiteX36" fmla="*/ 1718256 w 3592824"/>
              <a:gd name="connsiteY36" fmla="*/ 4469625 h 6505980"/>
              <a:gd name="connsiteX37" fmla="*/ 1664984 w 3592824"/>
              <a:gd name="connsiteY37" fmla="*/ 4416354 h 6505980"/>
              <a:gd name="connsiteX38" fmla="*/ 1610735 w 3592824"/>
              <a:gd name="connsiteY38" fmla="*/ 4377899 h 6505980"/>
              <a:gd name="connsiteX39" fmla="*/ 1556121 w 3592824"/>
              <a:gd name="connsiteY39" fmla="*/ 4343019 h 6505980"/>
              <a:gd name="connsiteX40" fmla="*/ 1496586 w 3592824"/>
              <a:gd name="connsiteY40" fmla="*/ 4326909 h 6505980"/>
              <a:gd name="connsiteX41" fmla="*/ 1424825 w 3592824"/>
              <a:gd name="connsiteY41" fmla="*/ 4611755 h 6505980"/>
              <a:gd name="connsiteX42" fmla="*/ 1341569 w 3592824"/>
              <a:gd name="connsiteY42" fmla="*/ 4877209 h 6505980"/>
              <a:gd name="connsiteX43" fmla="*/ 1246153 w 3592824"/>
              <a:gd name="connsiteY43" fmla="*/ 5146295 h 6505980"/>
              <a:gd name="connsiteX44" fmla="*/ 1133098 w 3592824"/>
              <a:gd name="connsiteY44" fmla="*/ 5409585 h 6505980"/>
              <a:gd name="connsiteX45" fmla="*/ 1002651 w 3592824"/>
              <a:gd name="connsiteY45" fmla="*/ 5687069 h 6505980"/>
              <a:gd name="connsiteX46" fmla="*/ 851621 w 3592824"/>
              <a:gd name="connsiteY46" fmla="*/ 5975542 h 6505980"/>
              <a:gd name="connsiteX47" fmla="*/ 819067 w 3592824"/>
              <a:gd name="connsiteY47" fmla="*/ 6021945 h 6505980"/>
              <a:gd name="connsiteX48" fmla="*/ 782039 w 3592824"/>
              <a:gd name="connsiteY48" fmla="*/ 6094137 h 6505980"/>
              <a:gd name="connsiteX49" fmla="*/ 732689 w 3592824"/>
              <a:gd name="connsiteY49" fmla="*/ 6165853 h 6505980"/>
              <a:gd name="connsiteX50" fmla="*/ 686953 w 3592824"/>
              <a:gd name="connsiteY50" fmla="*/ 6242495 h 6505980"/>
              <a:gd name="connsiteX51" fmla="*/ 633819 w 3592824"/>
              <a:gd name="connsiteY51" fmla="*/ 6322262 h 6505980"/>
              <a:gd name="connsiteX52" fmla="*/ 576894 w 3592824"/>
              <a:gd name="connsiteY52" fmla="*/ 6387714 h 6505980"/>
              <a:gd name="connsiteX53" fmla="*/ 520310 w 3592824"/>
              <a:gd name="connsiteY53" fmla="*/ 6444298 h 6505980"/>
              <a:gd name="connsiteX54" fmla="*/ 461122 w 3592824"/>
              <a:gd name="connsiteY54" fmla="*/ 6486433 h 6505980"/>
              <a:gd name="connsiteX55" fmla="*/ 409611 w 3592824"/>
              <a:gd name="connsiteY55" fmla="*/ 6505980 h 6505980"/>
              <a:gd name="connsiteX56" fmla="*/ 397795 w 3592824"/>
              <a:gd name="connsiteY56" fmla="*/ 6478382 h 6505980"/>
              <a:gd name="connsiteX57" fmla="*/ 580228 w 3592824"/>
              <a:gd name="connsiteY57" fmla="*/ 6260780 h 6505980"/>
              <a:gd name="connsiteX58" fmla="*/ 740291 w 3592824"/>
              <a:gd name="connsiteY58" fmla="*/ 6020812 h 6505980"/>
              <a:gd name="connsiteX59" fmla="*/ 876161 w 3592824"/>
              <a:gd name="connsiteY59" fmla="*/ 5764542 h 6505980"/>
              <a:gd name="connsiteX60" fmla="*/ 983460 w 3592824"/>
              <a:gd name="connsiteY60" fmla="*/ 5511282 h 6505980"/>
              <a:gd name="connsiteX61" fmla="*/ 1071980 w 3592824"/>
              <a:gd name="connsiteY61" fmla="*/ 5262934 h 6505980"/>
              <a:gd name="connsiteX62" fmla="*/ 1108340 w 3592824"/>
              <a:gd name="connsiteY62" fmla="*/ 5079541 h 6505980"/>
              <a:gd name="connsiteX63" fmla="*/ 1121344 w 3592824"/>
              <a:gd name="connsiteY63" fmla="*/ 5084649 h 6505980"/>
              <a:gd name="connsiteX64" fmla="*/ 1125291 w 3592824"/>
              <a:gd name="connsiteY64" fmla="*/ 5080701 h 6505980"/>
              <a:gd name="connsiteX65" fmla="*/ 1124442 w 3592824"/>
              <a:gd name="connsiteY65" fmla="*/ 5071961 h 6505980"/>
              <a:gd name="connsiteX66" fmla="*/ 1122157 w 3592824"/>
              <a:gd name="connsiteY66" fmla="*/ 5065724 h 6505980"/>
              <a:gd name="connsiteX67" fmla="*/ 1117049 w 3592824"/>
              <a:gd name="connsiteY67" fmla="*/ 5052716 h 6505980"/>
              <a:gd name="connsiteX68" fmla="*/ 1122811 w 3592824"/>
              <a:gd name="connsiteY68" fmla="*/ 5042696 h 6505980"/>
              <a:gd name="connsiteX69" fmla="*/ 1122495 w 3592824"/>
              <a:gd name="connsiteY69" fmla="*/ 5034485 h 6505980"/>
              <a:gd name="connsiteX70" fmla="*/ 1124158 w 3592824"/>
              <a:gd name="connsiteY70" fmla="*/ 5024300 h 6505980"/>
              <a:gd name="connsiteX71" fmla="*/ 1120205 w 3592824"/>
              <a:gd name="connsiteY71" fmla="*/ 5028252 h 6505980"/>
              <a:gd name="connsiteX72" fmla="*/ 1122495 w 3592824"/>
              <a:gd name="connsiteY72" fmla="*/ 5034485 h 6505980"/>
              <a:gd name="connsiteX73" fmla="*/ 1108340 w 3592824"/>
              <a:gd name="connsiteY73" fmla="*/ 5079541 h 6505980"/>
              <a:gd name="connsiteX74" fmla="*/ 1019535 w 3592824"/>
              <a:gd name="connsiteY74" fmla="*/ 5061794 h 6505980"/>
              <a:gd name="connsiteX75" fmla="*/ 907867 w 3592824"/>
              <a:gd name="connsiteY75" fmla="*/ 5071187 h 6505980"/>
              <a:gd name="connsiteX76" fmla="*/ 788983 w 3592824"/>
              <a:gd name="connsiteY76" fmla="*/ 5093104 h 6505980"/>
              <a:gd name="connsiteX77" fmla="*/ 658043 w 3592824"/>
              <a:gd name="connsiteY77" fmla="*/ 5134555 h 6505980"/>
              <a:gd name="connsiteX78" fmla="*/ 522026 w 3592824"/>
              <a:gd name="connsiteY78" fmla="*/ 5190653 h 6505980"/>
              <a:gd name="connsiteX79" fmla="*/ 384200 w 3592824"/>
              <a:gd name="connsiteY79" fmla="*/ 5252843 h 6505980"/>
              <a:gd name="connsiteX80" fmla="*/ 249344 w 3592824"/>
              <a:gd name="connsiteY80" fmla="*/ 5325897 h 6505980"/>
              <a:gd name="connsiteX81" fmla="*/ 120569 w 3592824"/>
              <a:gd name="connsiteY81" fmla="*/ 5397133 h 6505980"/>
              <a:gd name="connsiteX82" fmla="*/ 0 w 3592824"/>
              <a:gd name="connsiteY82" fmla="*/ 5468693 h 6505980"/>
              <a:gd name="connsiteX83" fmla="*/ 124698 w 3592824"/>
              <a:gd name="connsiteY83" fmla="*/ 5335477 h 6505980"/>
              <a:gd name="connsiteX84" fmla="*/ 246734 w 3592824"/>
              <a:gd name="connsiteY84" fmla="*/ 5221959 h 6505980"/>
              <a:gd name="connsiteX85" fmla="*/ 376856 w 3592824"/>
              <a:gd name="connsiteY85" fmla="*/ 5132327 h 6505980"/>
              <a:gd name="connsiteX86" fmla="*/ 515500 w 3592824"/>
              <a:gd name="connsiteY86" fmla="*/ 5051213 h 6505980"/>
              <a:gd name="connsiteX87" fmla="*/ 659408 w 3592824"/>
              <a:gd name="connsiteY87" fmla="*/ 4987219 h 6505980"/>
              <a:gd name="connsiteX88" fmla="*/ 820898 w 3592824"/>
              <a:gd name="connsiteY88" fmla="*/ 4940794 h 6505980"/>
              <a:gd name="connsiteX89" fmla="*/ 1181074 w 3592824"/>
              <a:gd name="connsiteY89" fmla="*/ 4846988 h 6505980"/>
              <a:gd name="connsiteX90" fmla="*/ 1226539 w 3592824"/>
              <a:gd name="connsiteY90" fmla="*/ 4526635 h 6505980"/>
              <a:gd name="connsiteX91" fmla="*/ 1248314 w 3592824"/>
              <a:gd name="connsiteY91" fmla="*/ 4207589 h 6505980"/>
              <a:gd name="connsiteX92" fmla="*/ 1246367 w 3592824"/>
              <a:gd name="connsiteY92" fmla="*/ 3884569 h 6505980"/>
              <a:gd name="connsiteX93" fmla="*/ 1230789 w 3592824"/>
              <a:gd name="connsiteY93" fmla="*/ 3690675 h 6505980"/>
              <a:gd name="connsiteX94" fmla="*/ 1162613 w 3592824"/>
              <a:gd name="connsiteY94" fmla="*/ 3672408 h 6505980"/>
              <a:gd name="connsiteX95" fmla="*/ 1267627 w 3592824"/>
              <a:gd name="connsiteY95" fmla="*/ 3672408 h 6505980"/>
              <a:gd name="connsiteX96" fmla="*/ 1267627 w 3592824"/>
              <a:gd name="connsiteY96" fmla="*/ 2636174 h 6505980"/>
              <a:gd name="connsiteX97" fmla="*/ 1457972 w 3592824"/>
              <a:gd name="connsiteY97" fmla="*/ 2766635 h 6505980"/>
              <a:gd name="connsiteX98" fmla="*/ 1914541 w 3592824"/>
              <a:gd name="connsiteY98" fmla="*/ 1815401 h 6505980"/>
              <a:gd name="connsiteX99" fmla="*/ 1759871 w 3592824"/>
              <a:gd name="connsiteY99" fmla="*/ 1626771 h 6505980"/>
              <a:gd name="connsiteX100" fmla="*/ 1630255 w 3592824"/>
              <a:gd name="connsiteY100" fmla="*/ 1432944 h 6505980"/>
              <a:gd name="connsiteX101" fmla="*/ 1533657 w 3592824"/>
              <a:gd name="connsiteY101" fmla="*/ 1245834 h 6505980"/>
              <a:gd name="connsiteX102" fmla="*/ 1466898 w 3592824"/>
              <a:gd name="connsiteY102" fmla="*/ 1057506 h 6505980"/>
              <a:gd name="connsiteX103" fmla="*/ 1428386 w 3592824"/>
              <a:gd name="connsiteY103" fmla="*/ 871911 h 6505980"/>
              <a:gd name="connsiteX104" fmla="*/ 1418926 w 3592824"/>
              <a:gd name="connsiteY104" fmla="*/ 698165 h 6505980"/>
              <a:gd name="connsiteX105" fmla="*/ 1438518 w 3592824"/>
              <a:gd name="connsiteY105" fmla="*/ 529931 h 6505980"/>
              <a:gd name="connsiteX106" fmla="*/ 1487966 w 3592824"/>
              <a:gd name="connsiteY106" fmla="*/ 373157 h 6505980"/>
              <a:gd name="connsiteX107" fmla="*/ 1562109 w 3592824"/>
              <a:gd name="connsiteY107" fmla="*/ 234344 h 6505980"/>
              <a:gd name="connsiteX108" fmla="*/ 1590347 w 3592824"/>
              <a:gd name="connsiteY108" fmla="*/ 233909 h 6505980"/>
              <a:gd name="connsiteX109" fmla="*/ 1590423 w 3592824"/>
              <a:gd name="connsiteY109" fmla="*/ 276688 h 6505980"/>
              <a:gd name="connsiteX110" fmla="*/ 1534480 w 3592824"/>
              <a:gd name="connsiteY110" fmla="*/ 357380 h 6505980"/>
              <a:gd name="connsiteX111" fmla="*/ 1506010 w 3592824"/>
              <a:gd name="connsiteY111" fmla="*/ 457037 h 6505980"/>
              <a:gd name="connsiteX112" fmla="*/ 1488317 w 3592824"/>
              <a:gd name="connsiteY112" fmla="*/ 571212 h 6505980"/>
              <a:gd name="connsiteX113" fmla="*/ 1496884 w 3592824"/>
              <a:gd name="connsiteY113" fmla="*/ 693061 h 6505980"/>
              <a:gd name="connsiteX114" fmla="*/ 1522975 w 3592824"/>
              <a:gd name="connsiteY114" fmla="*/ 825308 h 6505980"/>
              <a:gd name="connsiteX115" fmla="*/ 1563776 w 3592824"/>
              <a:gd name="connsiteY115" fmla="*/ 957444 h 6505980"/>
              <a:gd name="connsiteX116" fmla="*/ 1623676 w 3592824"/>
              <a:gd name="connsiteY116" fmla="*/ 1089683 h 6505980"/>
              <a:gd name="connsiteX117" fmla="*/ 1701073 w 3592824"/>
              <a:gd name="connsiteY117" fmla="*/ 1219640 h 6505980"/>
              <a:gd name="connsiteX118" fmla="*/ 1784824 w 3592824"/>
              <a:gd name="connsiteY118" fmla="*/ 1340138 h 6505980"/>
              <a:gd name="connsiteX119" fmla="*/ 1839433 w 3592824"/>
              <a:gd name="connsiteY119" fmla="*/ 1402829 h 6505980"/>
              <a:gd name="connsiteX120" fmla="*/ 1879314 w 3592824"/>
              <a:gd name="connsiteY120" fmla="*/ 1462471 h 6505980"/>
              <a:gd name="connsiteX121" fmla="*/ 1923557 w 3592824"/>
              <a:gd name="connsiteY121" fmla="*/ 1509661 h 6505980"/>
              <a:gd name="connsiteX122" fmla="*/ 1968977 w 3592824"/>
              <a:gd name="connsiteY122" fmla="*/ 1553881 h 6505980"/>
              <a:gd name="connsiteX123" fmla="*/ 2023524 w 3592824"/>
              <a:gd name="connsiteY123" fmla="*/ 1583302 h 6505980"/>
              <a:gd name="connsiteX124" fmla="*/ 2159168 w 3592824"/>
              <a:gd name="connsiteY124" fmla="*/ 1357898 h 6505980"/>
              <a:gd name="connsiteX125" fmla="*/ 2301613 w 3592824"/>
              <a:gd name="connsiteY125" fmla="*/ 1152134 h 6505980"/>
              <a:gd name="connsiteX126" fmla="*/ 2456786 w 3592824"/>
              <a:gd name="connsiteY126" fmla="*/ 946442 h 6505980"/>
              <a:gd name="connsiteX127" fmla="*/ 2627883 w 3592824"/>
              <a:gd name="connsiteY127" fmla="*/ 750343 h 6505980"/>
              <a:gd name="connsiteX128" fmla="*/ 2819251 w 3592824"/>
              <a:gd name="connsiteY128" fmla="*/ 546637 h 6505980"/>
              <a:gd name="connsiteX129" fmla="*/ 3033293 w 3592824"/>
              <a:gd name="connsiteY129" fmla="*/ 338904 h 6505980"/>
              <a:gd name="connsiteX130" fmla="*/ 3075801 w 3592824"/>
              <a:gd name="connsiteY130" fmla="*/ 307656 h 6505980"/>
              <a:gd name="connsiteX131" fmla="*/ 3128615 w 3592824"/>
              <a:gd name="connsiteY131" fmla="*/ 255470 h 6505980"/>
              <a:gd name="connsiteX132" fmla="*/ 3193373 w 3592824"/>
              <a:gd name="connsiteY132" fmla="*/ 206920 h 6505980"/>
              <a:gd name="connsiteX133" fmla="*/ 3255727 w 3592824"/>
              <a:gd name="connsiteY133" fmla="*/ 153199 h 6505980"/>
              <a:gd name="connsiteX134" fmla="*/ 3326038 w 3592824"/>
              <a:gd name="connsiteY134" fmla="*/ 98736 h 6505980"/>
              <a:gd name="connsiteX135" fmla="*/ 3396772 w 3592824"/>
              <a:gd name="connsiteY135" fmla="*/ 57544 h 6505980"/>
              <a:gd name="connsiteX136" fmla="*/ 3465132 w 3592824"/>
              <a:gd name="connsiteY136" fmla="*/ 23864 h 6505980"/>
              <a:gd name="connsiteX137" fmla="*/ 3532718 w 3592824"/>
              <a:gd name="connsiteY137" fmla="*/ 3259 h 6505980"/>
              <a:gd name="connsiteX138" fmla="*/ 3587603 w 3592824"/>
              <a:gd name="connsiteY138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451696 w 3592824"/>
              <a:gd name="connsiteY8" fmla="*/ 1220120 h 6505980"/>
              <a:gd name="connsiteX9" fmla="*/ 2333617 w 3592824"/>
              <a:gd name="connsiteY9" fmla="*/ 1482858 h 6505980"/>
              <a:gd name="connsiteX10" fmla="*/ 2239019 w 3592824"/>
              <a:gd name="connsiteY10" fmla="*/ 1750687 h 6505980"/>
              <a:gd name="connsiteX11" fmla="*/ 1708453 w 3592824"/>
              <a:gd name="connsiteY11" fmla="*/ 2932299 h 6505980"/>
              <a:gd name="connsiteX12" fmla="*/ 1722817 w 3592824"/>
              <a:gd name="connsiteY12" fmla="*/ 3822513 h 6505980"/>
              <a:gd name="connsiteX13" fmla="*/ 1536952 w 3592824"/>
              <a:gd name="connsiteY13" fmla="*/ 3772714 h 6505980"/>
              <a:gd name="connsiteX14" fmla="*/ 1541206 w 3592824"/>
              <a:gd name="connsiteY14" fmla="*/ 4042551 h 6505980"/>
              <a:gd name="connsiteX15" fmla="*/ 1736905 w 3592824"/>
              <a:gd name="connsiteY15" fmla="*/ 4202721 h 6505980"/>
              <a:gd name="connsiteX16" fmla="*/ 1910038 w 3592824"/>
              <a:gd name="connsiteY16" fmla="*/ 4375859 h 6505980"/>
              <a:gd name="connsiteX17" fmla="*/ 2049967 w 3592824"/>
              <a:gd name="connsiteY17" fmla="*/ 4551312 h 6505980"/>
              <a:gd name="connsiteX18" fmla="*/ 2161751 w 3592824"/>
              <a:gd name="connsiteY18" fmla="*/ 4736795 h 6505980"/>
              <a:gd name="connsiteX19" fmla="*/ 2245901 w 3592824"/>
              <a:gd name="connsiteY19" fmla="*/ 4927533 h 6505980"/>
              <a:gd name="connsiteX20" fmla="*/ 2299319 w 3592824"/>
              <a:gd name="connsiteY20" fmla="*/ 5113852 h 6505980"/>
              <a:gd name="connsiteX21" fmla="*/ 2323619 w 3592824"/>
              <a:gd name="connsiteY21" fmla="*/ 5302637 h 6505980"/>
              <a:gd name="connsiteX22" fmla="*/ 2316528 w 3592824"/>
              <a:gd name="connsiteY22" fmla="*/ 5487662 h 6505980"/>
              <a:gd name="connsiteX23" fmla="*/ 2281292 w 3592824"/>
              <a:gd name="connsiteY23" fmla="*/ 5660347 h 6505980"/>
              <a:gd name="connsiteX24" fmla="*/ 2254472 w 3592824"/>
              <a:gd name="connsiteY24" fmla="*/ 5669051 h 6505980"/>
              <a:gd name="connsiteX25" fmla="*/ 2243469 w 3592824"/>
              <a:gd name="connsiteY25" fmla="*/ 5622519 h 6505980"/>
              <a:gd name="connsiteX26" fmla="*/ 2276202 w 3592824"/>
              <a:gd name="connsiteY26" fmla="*/ 5518399 h 6505980"/>
              <a:gd name="connsiteX27" fmla="*/ 2277887 w 3592824"/>
              <a:gd name="connsiteY27" fmla="*/ 5401645 h 6505980"/>
              <a:gd name="connsiteX28" fmla="*/ 2265586 w 3592824"/>
              <a:gd name="connsiteY28" fmla="*/ 5272239 h 6505980"/>
              <a:gd name="connsiteX29" fmla="*/ 2226278 w 3592824"/>
              <a:gd name="connsiteY29" fmla="*/ 5142134 h 6505980"/>
              <a:gd name="connsiteX30" fmla="*/ 2167610 w 3592824"/>
              <a:gd name="connsiteY30" fmla="*/ 5005824 h 6505980"/>
              <a:gd name="connsiteX31" fmla="*/ 2094934 w 3592824"/>
              <a:gd name="connsiteY31" fmla="*/ 4873928 h 6505980"/>
              <a:gd name="connsiteX32" fmla="*/ 2004022 w 3592824"/>
              <a:gd name="connsiteY32" fmla="*/ 4747491 h 6505980"/>
              <a:gd name="connsiteX33" fmla="*/ 1897003 w 3592824"/>
              <a:gd name="connsiteY33" fmla="*/ 4628630 h 6505980"/>
              <a:gd name="connsiteX34" fmla="*/ 1786353 w 3592824"/>
              <a:gd name="connsiteY34" fmla="*/ 4521927 h 6505980"/>
              <a:gd name="connsiteX35" fmla="*/ 1718256 w 3592824"/>
              <a:gd name="connsiteY35" fmla="*/ 4469625 h 6505980"/>
              <a:gd name="connsiteX36" fmla="*/ 1664984 w 3592824"/>
              <a:gd name="connsiteY36" fmla="*/ 4416354 h 6505980"/>
              <a:gd name="connsiteX37" fmla="*/ 1610735 w 3592824"/>
              <a:gd name="connsiteY37" fmla="*/ 4377899 h 6505980"/>
              <a:gd name="connsiteX38" fmla="*/ 1556121 w 3592824"/>
              <a:gd name="connsiteY38" fmla="*/ 4343019 h 6505980"/>
              <a:gd name="connsiteX39" fmla="*/ 1496586 w 3592824"/>
              <a:gd name="connsiteY39" fmla="*/ 4326909 h 6505980"/>
              <a:gd name="connsiteX40" fmla="*/ 1424825 w 3592824"/>
              <a:gd name="connsiteY40" fmla="*/ 4611755 h 6505980"/>
              <a:gd name="connsiteX41" fmla="*/ 1341569 w 3592824"/>
              <a:gd name="connsiteY41" fmla="*/ 4877209 h 6505980"/>
              <a:gd name="connsiteX42" fmla="*/ 1246153 w 3592824"/>
              <a:gd name="connsiteY42" fmla="*/ 5146295 h 6505980"/>
              <a:gd name="connsiteX43" fmla="*/ 1133098 w 3592824"/>
              <a:gd name="connsiteY43" fmla="*/ 5409585 h 6505980"/>
              <a:gd name="connsiteX44" fmla="*/ 1002651 w 3592824"/>
              <a:gd name="connsiteY44" fmla="*/ 5687069 h 6505980"/>
              <a:gd name="connsiteX45" fmla="*/ 851621 w 3592824"/>
              <a:gd name="connsiteY45" fmla="*/ 5975542 h 6505980"/>
              <a:gd name="connsiteX46" fmla="*/ 819067 w 3592824"/>
              <a:gd name="connsiteY46" fmla="*/ 6021945 h 6505980"/>
              <a:gd name="connsiteX47" fmla="*/ 782039 w 3592824"/>
              <a:gd name="connsiteY47" fmla="*/ 6094137 h 6505980"/>
              <a:gd name="connsiteX48" fmla="*/ 732689 w 3592824"/>
              <a:gd name="connsiteY48" fmla="*/ 6165853 h 6505980"/>
              <a:gd name="connsiteX49" fmla="*/ 686953 w 3592824"/>
              <a:gd name="connsiteY49" fmla="*/ 6242495 h 6505980"/>
              <a:gd name="connsiteX50" fmla="*/ 633819 w 3592824"/>
              <a:gd name="connsiteY50" fmla="*/ 6322262 h 6505980"/>
              <a:gd name="connsiteX51" fmla="*/ 576894 w 3592824"/>
              <a:gd name="connsiteY51" fmla="*/ 6387714 h 6505980"/>
              <a:gd name="connsiteX52" fmla="*/ 520310 w 3592824"/>
              <a:gd name="connsiteY52" fmla="*/ 6444298 h 6505980"/>
              <a:gd name="connsiteX53" fmla="*/ 461122 w 3592824"/>
              <a:gd name="connsiteY53" fmla="*/ 6486433 h 6505980"/>
              <a:gd name="connsiteX54" fmla="*/ 409611 w 3592824"/>
              <a:gd name="connsiteY54" fmla="*/ 6505980 h 6505980"/>
              <a:gd name="connsiteX55" fmla="*/ 397795 w 3592824"/>
              <a:gd name="connsiteY55" fmla="*/ 6478382 h 6505980"/>
              <a:gd name="connsiteX56" fmla="*/ 580228 w 3592824"/>
              <a:gd name="connsiteY56" fmla="*/ 6260780 h 6505980"/>
              <a:gd name="connsiteX57" fmla="*/ 740291 w 3592824"/>
              <a:gd name="connsiteY57" fmla="*/ 6020812 h 6505980"/>
              <a:gd name="connsiteX58" fmla="*/ 876161 w 3592824"/>
              <a:gd name="connsiteY58" fmla="*/ 5764542 h 6505980"/>
              <a:gd name="connsiteX59" fmla="*/ 983460 w 3592824"/>
              <a:gd name="connsiteY59" fmla="*/ 5511282 h 6505980"/>
              <a:gd name="connsiteX60" fmla="*/ 1071980 w 3592824"/>
              <a:gd name="connsiteY60" fmla="*/ 5262934 h 6505980"/>
              <a:gd name="connsiteX61" fmla="*/ 1108340 w 3592824"/>
              <a:gd name="connsiteY61" fmla="*/ 5079541 h 6505980"/>
              <a:gd name="connsiteX62" fmla="*/ 1121344 w 3592824"/>
              <a:gd name="connsiteY62" fmla="*/ 5084649 h 6505980"/>
              <a:gd name="connsiteX63" fmla="*/ 1125291 w 3592824"/>
              <a:gd name="connsiteY63" fmla="*/ 5080701 h 6505980"/>
              <a:gd name="connsiteX64" fmla="*/ 1124442 w 3592824"/>
              <a:gd name="connsiteY64" fmla="*/ 5071961 h 6505980"/>
              <a:gd name="connsiteX65" fmla="*/ 1122157 w 3592824"/>
              <a:gd name="connsiteY65" fmla="*/ 5065724 h 6505980"/>
              <a:gd name="connsiteX66" fmla="*/ 1117049 w 3592824"/>
              <a:gd name="connsiteY66" fmla="*/ 5052716 h 6505980"/>
              <a:gd name="connsiteX67" fmla="*/ 1122811 w 3592824"/>
              <a:gd name="connsiteY67" fmla="*/ 5042696 h 6505980"/>
              <a:gd name="connsiteX68" fmla="*/ 1122495 w 3592824"/>
              <a:gd name="connsiteY68" fmla="*/ 5034485 h 6505980"/>
              <a:gd name="connsiteX69" fmla="*/ 1124158 w 3592824"/>
              <a:gd name="connsiteY69" fmla="*/ 5024300 h 6505980"/>
              <a:gd name="connsiteX70" fmla="*/ 1120205 w 3592824"/>
              <a:gd name="connsiteY70" fmla="*/ 5028252 h 6505980"/>
              <a:gd name="connsiteX71" fmla="*/ 1122495 w 3592824"/>
              <a:gd name="connsiteY71" fmla="*/ 5034485 h 6505980"/>
              <a:gd name="connsiteX72" fmla="*/ 1108340 w 3592824"/>
              <a:gd name="connsiteY72" fmla="*/ 5079541 h 6505980"/>
              <a:gd name="connsiteX73" fmla="*/ 1019535 w 3592824"/>
              <a:gd name="connsiteY73" fmla="*/ 5061794 h 6505980"/>
              <a:gd name="connsiteX74" fmla="*/ 907867 w 3592824"/>
              <a:gd name="connsiteY74" fmla="*/ 5071187 h 6505980"/>
              <a:gd name="connsiteX75" fmla="*/ 788983 w 3592824"/>
              <a:gd name="connsiteY75" fmla="*/ 5093104 h 6505980"/>
              <a:gd name="connsiteX76" fmla="*/ 658043 w 3592824"/>
              <a:gd name="connsiteY76" fmla="*/ 5134555 h 6505980"/>
              <a:gd name="connsiteX77" fmla="*/ 522026 w 3592824"/>
              <a:gd name="connsiteY77" fmla="*/ 5190653 h 6505980"/>
              <a:gd name="connsiteX78" fmla="*/ 384200 w 3592824"/>
              <a:gd name="connsiteY78" fmla="*/ 5252843 h 6505980"/>
              <a:gd name="connsiteX79" fmla="*/ 249344 w 3592824"/>
              <a:gd name="connsiteY79" fmla="*/ 5325897 h 6505980"/>
              <a:gd name="connsiteX80" fmla="*/ 120569 w 3592824"/>
              <a:gd name="connsiteY80" fmla="*/ 5397133 h 6505980"/>
              <a:gd name="connsiteX81" fmla="*/ 0 w 3592824"/>
              <a:gd name="connsiteY81" fmla="*/ 5468693 h 6505980"/>
              <a:gd name="connsiteX82" fmla="*/ 124698 w 3592824"/>
              <a:gd name="connsiteY82" fmla="*/ 5335477 h 6505980"/>
              <a:gd name="connsiteX83" fmla="*/ 246734 w 3592824"/>
              <a:gd name="connsiteY83" fmla="*/ 5221959 h 6505980"/>
              <a:gd name="connsiteX84" fmla="*/ 376856 w 3592824"/>
              <a:gd name="connsiteY84" fmla="*/ 5132327 h 6505980"/>
              <a:gd name="connsiteX85" fmla="*/ 515500 w 3592824"/>
              <a:gd name="connsiteY85" fmla="*/ 5051213 h 6505980"/>
              <a:gd name="connsiteX86" fmla="*/ 659408 w 3592824"/>
              <a:gd name="connsiteY86" fmla="*/ 4987219 h 6505980"/>
              <a:gd name="connsiteX87" fmla="*/ 820898 w 3592824"/>
              <a:gd name="connsiteY87" fmla="*/ 4940794 h 6505980"/>
              <a:gd name="connsiteX88" fmla="*/ 1181074 w 3592824"/>
              <a:gd name="connsiteY88" fmla="*/ 4846988 h 6505980"/>
              <a:gd name="connsiteX89" fmla="*/ 1226539 w 3592824"/>
              <a:gd name="connsiteY89" fmla="*/ 4526635 h 6505980"/>
              <a:gd name="connsiteX90" fmla="*/ 1248314 w 3592824"/>
              <a:gd name="connsiteY90" fmla="*/ 4207589 h 6505980"/>
              <a:gd name="connsiteX91" fmla="*/ 1246367 w 3592824"/>
              <a:gd name="connsiteY91" fmla="*/ 3884569 h 6505980"/>
              <a:gd name="connsiteX92" fmla="*/ 1230789 w 3592824"/>
              <a:gd name="connsiteY92" fmla="*/ 3690675 h 6505980"/>
              <a:gd name="connsiteX93" fmla="*/ 1162613 w 3592824"/>
              <a:gd name="connsiteY93" fmla="*/ 3672408 h 6505980"/>
              <a:gd name="connsiteX94" fmla="*/ 1267627 w 3592824"/>
              <a:gd name="connsiteY94" fmla="*/ 3672408 h 6505980"/>
              <a:gd name="connsiteX95" fmla="*/ 1267627 w 3592824"/>
              <a:gd name="connsiteY95" fmla="*/ 2636174 h 6505980"/>
              <a:gd name="connsiteX96" fmla="*/ 1457972 w 3592824"/>
              <a:gd name="connsiteY96" fmla="*/ 2766635 h 6505980"/>
              <a:gd name="connsiteX97" fmla="*/ 1914541 w 3592824"/>
              <a:gd name="connsiteY97" fmla="*/ 1815401 h 6505980"/>
              <a:gd name="connsiteX98" fmla="*/ 1759871 w 3592824"/>
              <a:gd name="connsiteY98" fmla="*/ 1626771 h 6505980"/>
              <a:gd name="connsiteX99" fmla="*/ 1630255 w 3592824"/>
              <a:gd name="connsiteY99" fmla="*/ 1432944 h 6505980"/>
              <a:gd name="connsiteX100" fmla="*/ 1533657 w 3592824"/>
              <a:gd name="connsiteY100" fmla="*/ 1245834 h 6505980"/>
              <a:gd name="connsiteX101" fmla="*/ 1466898 w 3592824"/>
              <a:gd name="connsiteY101" fmla="*/ 1057506 h 6505980"/>
              <a:gd name="connsiteX102" fmla="*/ 1428386 w 3592824"/>
              <a:gd name="connsiteY102" fmla="*/ 871911 h 6505980"/>
              <a:gd name="connsiteX103" fmla="*/ 1418926 w 3592824"/>
              <a:gd name="connsiteY103" fmla="*/ 698165 h 6505980"/>
              <a:gd name="connsiteX104" fmla="*/ 1438518 w 3592824"/>
              <a:gd name="connsiteY104" fmla="*/ 529931 h 6505980"/>
              <a:gd name="connsiteX105" fmla="*/ 1487966 w 3592824"/>
              <a:gd name="connsiteY105" fmla="*/ 373157 h 6505980"/>
              <a:gd name="connsiteX106" fmla="*/ 1562109 w 3592824"/>
              <a:gd name="connsiteY106" fmla="*/ 234344 h 6505980"/>
              <a:gd name="connsiteX107" fmla="*/ 1590347 w 3592824"/>
              <a:gd name="connsiteY107" fmla="*/ 233909 h 6505980"/>
              <a:gd name="connsiteX108" fmla="*/ 1590423 w 3592824"/>
              <a:gd name="connsiteY108" fmla="*/ 276688 h 6505980"/>
              <a:gd name="connsiteX109" fmla="*/ 1534480 w 3592824"/>
              <a:gd name="connsiteY109" fmla="*/ 357380 h 6505980"/>
              <a:gd name="connsiteX110" fmla="*/ 1506010 w 3592824"/>
              <a:gd name="connsiteY110" fmla="*/ 457037 h 6505980"/>
              <a:gd name="connsiteX111" fmla="*/ 1488317 w 3592824"/>
              <a:gd name="connsiteY111" fmla="*/ 571212 h 6505980"/>
              <a:gd name="connsiteX112" fmla="*/ 1496884 w 3592824"/>
              <a:gd name="connsiteY112" fmla="*/ 693061 h 6505980"/>
              <a:gd name="connsiteX113" fmla="*/ 1522975 w 3592824"/>
              <a:gd name="connsiteY113" fmla="*/ 825308 h 6505980"/>
              <a:gd name="connsiteX114" fmla="*/ 1563776 w 3592824"/>
              <a:gd name="connsiteY114" fmla="*/ 957444 h 6505980"/>
              <a:gd name="connsiteX115" fmla="*/ 1623676 w 3592824"/>
              <a:gd name="connsiteY115" fmla="*/ 1089683 h 6505980"/>
              <a:gd name="connsiteX116" fmla="*/ 1701073 w 3592824"/>
              <a:gd name="connsiteY116" fmla="*/ 1219640 h 6505980"/>
              <a:gd name="connsiteX117" fmla="*/ 1784824 w 3592824"/>
              <a:gd name="connsiteY117" fmla="*/ 1340138 h 6505980"/>
              <a:gd name="connsiteX118" fmla="*/ 1839433 w 3592824"/>
              <a:gd name="connsiteY118" fmla="*/ 1402829 h 6505980"/>
              <a:gd name="connsiteX119" fmla="*/ 1879314 w 3592824"/>
              <a:gd name="connsiteY119" fmla="*/ 1462471 h 6505980"/>
              <a:gd name="connsiteX120" fmla="*/ 1923557 w 3592824"/>
              <a:gd name="connsiteY120" fmla="*/ 1509661 h 6505980"/>
              <a:gd name="connsiteX121" fmla="*/ 1968977 w 3592824"/>
              <a:gd name="connsiteY121" fmla="*/ 1553881 h 6505980"/>
              <a:gd name="connsiteX122" fmla="*/ 2023524 w 3592824"/>
              <a:gd name="connsiteY122" fmla="*/ 1583302 h 6505980"/>
              <a:gd name="connsiteX123" fmla="*/ 2159168 w 3592824"/>
              <a:gd name="connsiteY123" fmla="*/ 1357898 h 6505980"/>
              <a:gd name="connsiteX124" fmla="*/ 2301613 w 3592824"/>
              <a:gd name="connsiteY124" fmla="*/ 1152134 h 6505980"/>
              <a:gd name="connsiteX125" fmla="*/ 2456786 w 3592824"/>
              <a:gd name="connsiteY125" fmla="*/ 946442 h 6505980"/>
              <a:gd name="connsiteX126" fmla="*/ 2627883 w 3592824"/>
              <a:gd name="connsiteY126" fmla="*/ 750343 h 6505980"/>
              <a:gd name="connsiteX127" fmla="*/ 2819251 w 3592824"/>
              <a:gd name="connsiteY127" fmla="*/ 546637 h 6505980"/>
              <a:gd name="connsiteX128" fmla="*/ 3033293 w 3592824"/>
              <a:gd name="connsiteY128" fmla="*/ 338904 h 6505980"/>
              <a:gd name="connsiteX129" fmla="*/ 3075801 w 3592824"/>
              <a:gd name="connsiteY129" fmla="*/ 307656 h 6505980"/>
              <a:gd name="connsiteX130" fmla="*/ 3128615 w 3592824"/>
              <a:gd name="connsiteY130" fmla="*/ 255470 h 6505980"/>
              <a:gd name="connsiteX131" fmla="*/ 3193373 w 3592824"/>
              <a:gd name="connsiteY131" fmla="*/ 206920 h 6505980"/>
              <a:gd name="connsiteX132" fmla="*/ 3255727 w 3592824"/>
              <a:gd name="connsiteY132" fmla="*/ 153199 h 6505980"/>
              <a:gd name="connsiteX133" fmla="*/ 3326038 w 3592824"/>
              <a:gd name="connsiteY133" fmla="*/ 98736 h 6505980"/>
              <a:gd name="connsiteX134" fmla="*/ 3396772 w 3592824"/>
              <a:gd name="connsiteY134" fmla="*/ 57544 h 6505980"/>
              <a:gd name="connsiteX135" fmla="*/ 3465132 w 3592824"/>
              <a:gd name="connsiteY135" fmla="*/ 23864 h 6505980"/>
              <a:gd name="connsiteX136" fmla="*/ 3532718 w 3592824"/>
              <a:gd name="connsiteY136" fmla="*/ 3259 h 6505980"/>
              <a:gd name="connsiteX137" fmla="*/ 3587603 w 3592824"/>
              <a:gd name="connsiteY137" fmla="*/ 0 h 6505980"/>
              <a:gd name="connsiteX0" fmla="*/ 1457972 w 3592824"/>
              <a:gd name="connsiteY0" fmla="*/ 2766635 h 6505980"/>
              <a:gd name="connsiteX1" fmla="*/ 1914541 w 3592824"/>
              <a:gd name="connsiteY1" fmla="*/ 1815401 h 6505980"/>
              <a:gd name="connsiteX2" fmla="*/ 1759871 w 3592824"/>
              <a:gd name="connsiteY2" fmla="*/ 1626771 h 6505980"/>
              <a:gd name="connsiteX3" fmla="*/ 1630255 w 3592824"/>
              <a:gd name="connsiteY3" fmla="*/ 1432944 h 6505980"/>
              <a:gd name="connsiteX4" fmla="*/ 1533657 w 3592824"/>
              <a:gd name="connsiteY4" fmla="*/ 1245834 h 6505980"/>
              <a:gd name="connsiteX5" fmla="*/ 1466898 w 3592824"/>
              <a:gd name="connsiteY5" fmla="*/ 1057506 h 6505980"/>
              <a:gd name="connsiteX6" fmla="*/ 1428386 w 3592824"/>
              <a:gd name="connsiteY6" fmla="*/ 871911 h 6505980"/>
              <a:gd name="connsiteX7" fmla="*/ 1418926 w 3592824"/>
              <a:gd name="connsiteY7" fmla="*/ 698165 h 6505980"/>
              <a:gd name="connsiteX8" fmla="*/ 1438518 w 3592824"/>
              <a:gd name="connsiteY8" fmla="*/ 529931 h 6505980"/>
              <a:gd name="connsiteX9" fmla="*/ 1487966 w 3592824"/>
              <a:gd name="connsiteY9" fmla="*/ 373157 h 6505980"/>
              <a:gd name="connsiteX10" fmla="*/ 1562109 w 3592824"/>
              <a:gd name="connsiteY10" fmla="*/ 234344 h 6505980"/>
              <a:gd name="connsiteX11" fmla="*/ 1590347 w 3592824"/>
              <a:gd name="connsiteY11" fmla="*/ 233909 h 6505980"/>
              <a:gd name="connsiteX12" fmla="*/ 1590423 w 3592824"/>
              <a:gd name="connsiteY12" fmla="*/ 276688 h 6505980"/>
              <a:gd name="connsiteX13" fmla="*/ 1534480 w 3592824"/>
              <a:gd name="connsiteY13" fmla="*/ 357380 h 6505980"/>
              <a:gd name="connsiteX14" fmla="*/ 1506010 w 3592824"/>
              <a:gd name="connsiteY14" fmla="*/ 457037 h 6505980"/>
              <a:gd name="connsiteX15" fmla="*/ 1488317 w 3592824"/>
              <a:gd name="connsiteY15" fmla="*/ 571212 h 6505980"/>
              <a:gd name="connsiteX16" fmla="*/ 1496884 w 3592824"/>
              <a:gd name="connsiteY16" fmla="*/ 693061 h 6505980"/>
              <a:gd name="connsiteX17" fmla="*/ 1522975 w 3592824"/>
              <a:gd name="connsiteY17" fmla="*/ 825308 h 6505980"/>
              <a:gd name="connsiteX18" fmla="*/ 1563776 w 3592824"/>
              <a:gd name="connsiteY18" fmla="*/ 957444 h 6505980"/>
              <a:gd name="connsiteX19" fmla="*/ 1623676 w 3592824"/>
              <a:gd name="connsiteY19" fmla="*/ 1089683 h 6505980"/>
              <a:gd name="connsiteX20" fmla="*/ 1701073 w 3592824"/>
              <a:gd name="connsiteY20" fmla="*/ 1219640 h 6505980"/>
              <a:gd name="connsiteX21" fmla="*/ 1784824 w 3592824"/>
              <a:gd name="connsiteY21" fmla="*/ 1340138 h 6505980"/>
              <a:gd name="connsiteX22" fmla="*/ 1839433 w 3592824"/>
              <a:gd name="connsiteY22" fmla="*/ 1402829 h 6505980"/>
              <a:gd name="connsiteX23" fmla="*/ 1879314 w 3592824"/>
              <a:gd name="connsiteY23" fmla="*/ 1462471 h 6505980"/>
              <a:gd name="connsiteX24" fmla="*/ 1923557 w 3592824"/>
              <a:gd name="connsiteY24" fmla="*/ 1509661 h 6505980"/>
              <a:gd name="connsiteX25" fmla="*/ 1968977 w 3592824"/>
              <a:gd name="connsiteY25" fmla="*/ 1553881 h 6505980"/>
              <a:gd name="connsiteX26" fmla="*/ 2023524 w 3592824"/>
              <a:gd name="connsiteY26" fmla="*/ 1583302 h 6505980"/>
              <a:gd name="connsiteX27" fmla="*/ 2159168 w 3592824"/>
              <a:gd name="connsiteY27" fmla="*/ 1357898 h 6505980"/>
              <a:gd name="connsiteX28" fmla="*/ 2301613 w 3592824"/>
              <a:gd name="connsiteY28" fmla="*/ 1152134 h 6505980"/>
              <a:gd name="connsiteX29" fmla="*/ 2456786 w 3592824"/>
              <a:gd name="connsiteY29" fmla="*/ 946442 h 6505980"/>
              <a:gd name="connsiteX30" fmla="*/ 2627883 w 3592824"/>
              <a:gd name="connsiteY30" fmla="*/ 750343 h 6505980"/>
              <a:gd name="connsiteX31" fmla="*/ 2819251 w 3592824"/>
              <a:gd name="connsiteY31" fmla="*/ 546637 h 6505980"/>
              <a:gd name="connsiteX32" fmla="*/ 3033293 w 3592824"/>
              <a:gd name="connsiteY32" fmla="*/ 338904 h 6505980"/>
              <a:gd name="connsiteX33" fmla="*/ 3075801 w 3592824"/>
              <a:gd name="connsiteY33" fmla="*/ 307656 h 6505980"/>
              <a:gd name="connsiteX34" fmla="*/ 3128615 w 3592824"/>
              <a:gd name="connsiteY34" fmla="*/ 255470 h 6505980"/>
              <a:gd name="connsiteX35" fmla="*/ 3193373 w 3592824"/>
              <a:gd name="connsiteY35" fmla="*/ 206920 h 6505980"/>
              <a:gd name="connsiteX36" fmla="*/ 3255727 w 3592824"/>
              <a:gd name="connsiteY36" fmla="*/ 153199 h 6505980"/>
              <a:gd name="connsiteX37" fmla="*/ 3326038 w 3592824"/>
              <a:gd name="connsiteY37" fmla="*/ 98736 h 6505980"/>
              <a:gd name="connsiteX38" fmla="*/ 3396772 w 3592824"/>
              <a:gd name="connsiteY38" fmla="*/ 57544 h 6505980"/>
              <a:gd name="connsiteX39" fmla="*/ 3465132 w 3592824"/>
              <a:gd name="connsiteY39" fmla="*/ 23864 h 6505980"/>
              <a:gd name="connsiteX40" fmla="*/ 3532718 w 3592824"/>
              <a:gd name="connsiteY40" fmla="*/ 3259 h 6505980"/>
              <a:gd name="connsiteX41" fmla="*/ 3587603 w 3592824"/>
              <a:gd name="connsiteY41" fmla="*/ 0 h 6505980"/>
              <a:gd name="connsiteX42" fmla="*/ 3592826 w 3592824"/>
              <a:gd name="connsiteY42" fmla="*/ 26762 h 6505980"/>
              <a:gd name="connsiteX43" fmla="*/ 3364346 w 3592824"/>
              <a:gd name="connsiteY43" fmla="*/ 165500 h 6505980"/>
              <a:gd name="connsiteX44" fmla="*/ 3152616 w 3592824"/>
              <a:gd name="connsiteY44" fmla="*/ 329280 h 6505980"/>
              <a:gd name="connsiteX45" fmla="*/ 2960808 w 3592824"/>
              <a:gd name="connsiteY45" fmla="*/ 513375 h 6505980"/>
              <a:gd name="connsiteX46" fmla="*/ 2797650 w 3592824"/>
              <a:gd name="connsiteY46" fmla="*/ 702384 h 6505980"/>
              <a:gd name="connsiteX47" fmla="*/ 2653992 w 3592824"/>
              <a:gd name="connsiteY47" fmla="*/ 892103 h 6505980"/>
              <a:gd name="connsiteX48" fmla="*/ 2576278 w 3592824"/>
              <a:gd name="connsiteY48" fmla="*/ 1039803 h 6505980"/>
              <a:gd name="connsiteX49" fmla="*/ 2451696 w 3592824"/>
              <a:gd name="connsiteY49" fmla="*/ 1220120 h 6505980"/>
              <a:gd name="connsiteX50" fmla="*/ 2333617 w 3592824"/>
              <a:gd name="connsiteY50" fmla="*/ 1482858 h 6505980"/>
              <a:gd name="connsiteX51" fmla="*/ 2239019 w 3592824"/>
              <a:gd name="connsiteY51" fmla="*/ 1750687 h 6505980"/>
              <a:gd name="connsiteX52" fmla="*/ 1708453 w 3592824"/>
              <a:gd name="connsiteY52" fmla="*/ 2932299 h 6505980"/>
              <a:gd name="connsiteX53" fmla="*/ 1722817 w 3592824"/>
              <a:gd name="connsiteY53" fmla="*/ 3822513 h 6505980"/>
              <a:gd name="connsiteX54" fmla="*/ 1536952 w 3592824"/>
              <a:gd name="connsiteY54" fmla="*/ 3772714 h 6505980"/>
              <a:gd name="connsiteX55" fmla="*/ 1541206 w 3592824"/>
              <a:gd name="connsiteY55" fmla="*/ 4042551 h 6505980"/>
              <a:gd name="connsiteX56" fmla="*/ 1736905 w 3592824"/>
              <a:gd name="connsiteY56" fmla="*/ 4202721 h 6505980"/>
              <a:gd name="connsiteX57" fmla="*/ 1910038 w 3592824"/>
              <a:gd name="connsiteY57" fmla="*/ 4375859 h 6505980"/>
              <a:gd name="connsiteX58" fmla="*/ 2049967 w 3592824"/>
              <a:gd name="connsiteY58" fmla="*/ 4551312 h 6505980"/>
              <a:gd name="connsiteX59" fmla="*/ 2161751 w 3592824"/>
              <a:gd name="connsiteY59" fmla="*/ 4736795 h 6505980"/>
              <a:gd name="connsiteX60" fmla="*/ 2245901 w 3592824"/>
              <a:gd name="connsiteY60" fmla="*/ 4927533 h 6505980"/>
              <a:gd name="connsiteX61" fmla="*/ 2299319 w 3592824"/>
              <a:gd name="connsiteY61" fmla="*/ 5113852 h 6505980"/>
              <a:gd name="connsiteX62" fmla="*/ 2323619 w 3592824"/>
              <a:gd name="connsiteY62" fmla="*/ 5302637 h 6505980"/>
              <a:gd name="connsiteX63" fmla="*/ 2316528 w 3592824"/>
              <a:gd name="connsiteY63" fmla="*/ 5487662 h 6505980"/>
              <a:gd name="connsiteX64" fmla="*/ 2281292 w 3592824"/>
              <a:gd name="connsiteY64" fmla="*/ 5660347 h 6505980"/>
              <a:gd name="connsiteX65" fmla="*/ 2254472 w 3592824"/>
              <a:gd name="connsiteY65" fmla="*/ 5669051 h 6505980"/>
              <a:gd name="connsiteX66" fmla="*/ 2243469 w 3592824"/>
              <a:gd name="connsiteY66" fmla="*/ 5622519 h 6505980"/>
              <a:gd name="connsiteX67" fmla="*/ 2276202 w 3592824"/>
              <a:gd name="connsiteY67" fmla="*/ 5518399 h 6505980"/>
              <a:gd name="connsiteX68" fmla="*/ 2277887 w 3592824"/>
              <a:gd name="connsiteY68" fmla="*/ 5401645 h 6505980"/>
              <a:gd name="connsiteX69" fmla="*/ 2265586 w 3592824"/>
              <a:gd name="connsiteY69" fmla="*/ 5272239 h 6505980"/>
              <a:gd name="connsiteX70" fmla="*/ 2226278 w 3592824"/>
              <a:gd name="connsiteY70" fmla="*/ 5142134 h 6505980"/>
              <a:gd name="connsiteX71" fmla="*/ 2167610 w 3592824"/>
              <a:gd name="connsiteY71" fmla="*/ 5005824 h 6505980"/>
              <a:gd name="connsiteX72" fmla="*/ 2094934 w 3592824"/>
              <a:gd name="connsiteY72" fmla="*/ 4873928 h 6505980"/>
              <a:gd name="connsiteX73" fmla="*/ 2004022 w 3592824"/>
              <a:gd name="connsiteY73" fmla="*/ 4747491 h 6505980"/>
              <a:gd name="connsiteX74" fmla="*/ 1897003 w 3592824"/>
              <a:gd name="connsiteY74" fmla="*/ 4628630 h 6505980"/>
              <a:gd name="connsiteX75" fmla="*/ 1786353 w 3592824"/>
              <a:gd name="connsiteY75" fmla="*/ 4521927 h 6505980"/>
              <a:gd name="connsiteX76" fmla="*/ 1718256 w 3592824"/>
              <a:gd name="connsiteY76" fmla="*/ 4469625 h 6505980"/>
              <a:gd name="connsiteX77" fmla="*/ 1664984 w 3592824"/>
              <a:gd name="connsiteY77" fmla="*/ 4416354 h 6505980"/>
              <a:gd name="connsiteX78" fmla="*/ 1610735 w 3592824"/>
              <a:gd name="connsiteY78" fmla="*/ 4377899 h 6505980"/>
              <a:gd name="connsiteX79" fmla="*/ 1556121 w 3592824"/>
              <a:gd name="connsiteY79" fmla="*/ 4343019 h 6505980"/>
              <a:gd name="connsiteX80" fmla="*/ 1496586 w 3592824"/>
              <a:gd name="connsiteY80" fmla="*/ 4326909 h 6505980"/>
              <a:gd name="connsiteX81" fmla="*/ 1424825 w 3592824"/>
              <a:gd name="connsiteY81" fmla="*/ 4611755 h 6505980"/>
              <a:gd name="connsiteX82" fmla="*/ 1341569 w 3592824"/>
              <a:gd name="connsiteY82" fmla="*/ 4877209 h 6505980"/>
              <a:gd name="connsiteX83" fmla="*/ 1246153 w 3592824"/>
              <a:gd name="connsiteY83" fmla="*/ 5146295 h 6505980"/>
              <a:gd name="connsiteX84" fmla="*/ 1133098 w 3592824"/>
              <a:gd name="connsiteY84" fmla="*/ 5409585 h 6505980"/>
              <a:gd name="connsiteX85" fmla="*/ 1002651 w 3592824"/>
              <a:gd name="connsiteY85" fmla="*/ 5687069 h 6505980"/>
              <a:gd name="connsiteX86" fmla="*/ 851621 w 3592824"/>
              <a:gd name="connsiteY86" fmla="*/ 5975542 h 6505980"/>
              <a:gd name="connsiteX87" fmla="*/ 819067 w 3592824"/>
              <a:gd name="connsiteY87" fmla="*/ 6021945 h 6505980"/>
              <a:gd name="connsiteX88" fmla="*/ 782039 w 3592824"/>
              <a:gd name="connsiteY88" fmla="*/ 6094137 h 6505980"/>
              <a:gd name="connsiteX89" fmla="*/ 732689 w 3592824"/>
              <a:gd name="connsiteY89" fmla="*/ 6165853 h 6505980"/>
              <a:gd name="connsiteX90" fmla="*/ 686953 w 3592824"/>
              <a:gd name="connsiteY90" fmla="*/ 6242495 h 6505980"/>
              <a:gd name="connsiteX91" fmla="*/ 633819 w 3592824"/>
              <a:gd name="connsiteY91" fmla="*/ 6322262 h 6505980"/>
              <a:gd name="connsiteX92" fmla="*/ 576894 w 3592824"/>
              <a:gd name="connsiteY92" fmla="*/ 6387714 h 6505980"/>
              <a:gd name="connsiteX93" fmla="*/ 520310 w 3592824"/>
              <a:gd name="connsiteY93" fmla="*/ 6444298 h 6505980"/>
              <a:gd name="connsiteX94" fmla="*/ 461122 w 3592824"/>
              <a:gd name="connsiteY94" fmla="*/ 6486433 h 6505980"/>
              <a:gd name="connsiteX95" fmla="*/ 409611 w 3592824"/>
              <a:gd name="connsiteY95" fmla="*/ 6505980 h 6505980"/>
              <a:gd name="connsiteX96" fmla="*/ 397795 w 3592824"/>
              <a:gd name="connsiteY96" fmla="*/ 6478382 h 6505980"/>
              <a:gd name="connsiteX97" fmla="*/ 580228 w 3592824"/>
              <a:gd name="connsiteY97" fmla="*/ 6260780 h 6505980"/>
              <a:gd name="connsiteX98" fmla="*/ 740291 w 3592824"/>
              <a:gd name="connsiteY98" fmla="*/ 6020812 h 6505980"/>
              <a:gd name="connsiteX99" fmla="*/ 876161 w 3592824"/>
              <a:gd name="connsiteY99" fmla="*/ 5764542 h 6505980"/>
              <a:gd name="connsiteX100" fmla="*/ 983460 w 3592824"/>
              <a:gd name="connsiteY100" fmla="*/ 5511282 h 6505980"/>
              <a:gd name="connsiteX101" fmla="*/ 1071980 w 3592824"/>
              <a:gd name="connsiteY101" fmla="*/ 5262934 h 6505980"/>
              <a:gd name="connsiteX102" fmla="*/ 1108340 w 3592824"/>
              <a:gd name="connsiteY102" fmla="*/ 5079541 h 6505980"/>
              <a:gd name="connsiteX103" fmla="*/ 1121344 w 3592824"/>
              <a:gd name="connsiteY103" fmla="*/ 5084649 h 6505980"/>
              <a:gd name="connsiteX104" fmla="*/ 1125291 w 3592824"/>
              <a:gd name="connsiteY104" fmla="*/ 5080701 h 6505980"/>
              <a:gd name="connsiteX105" fmla="*/ 1124442 w 3592824"/>
              <a:gd name="connsiteY105" fmla="*/ 5071961 h 6505980"/>
              <a:gd name="connsiteX106" fmla="*/ 1122157 w 3592824"/>
              <a:gd name="connsiteY106" fmla="*/ 5065724 h 6505980"/>
              <a:gd name="connsiteX107" fmla="*/ 1117049 w 3592824"/>
              <a:gd name="connsiteY107" fmla="*/ 5052716 h 6505980"/>
              <a:gd name="connsiteX108" fmla="*/ 1122811 w 3592824"/>
              <a:gd name="connsiteY108" fmla="*/ 5042696 h 6505980"/>
              <a:gd name="connsiteX109" fmla="*/ 1122495 w 3592824"/>
              <a:gd name="connsiteY109" fmla="*/ 5034485 h 6505980"/>
              <a:gd name="connsiteX110" fmla="*/ 1124158 w 3592824"/>
              <a:gd name="connsiteY110" fmla="*/ 5024300 h 6505980"/>
              <a:gd name="connsiteX111" fmla="*/ 1120205 w 3592824"/>
              <a:gd name="connsiteY111" fmla="*/ 5028252 h 6505980"/>
              <a:gd name="connsiteX112" fmla="*/ 1122495 w 3592824"/>
              <a:gd name="connsiteY112" fmla="*/ 5034485 h 6505980"/>
              <a:gd name="connsiteX113" fmla="*/ 1108340 w 3592824"/>
              <a:gd name="connsiteY113" fmla="*/ 5079541 h 6505980"/>
              <a:gd name="connsiteX114" fmla="*/ 1019535 w 3592824"/>
              <a:gd name="connsiteY114" fmla="*/ 5061794 h 6505980"/>
              <a:gd name="connsiteX115" fmla="*/ 907867 w 3592824"/>
              <a:gd name="connsiteY115" fmla="*/ 5071187 h 6505980"/>
              <a:gd name="connsiteX116" fmla="*/ 788983 w 3592824"/>
              <a:gd name="connsiteY116" fmla="*/ 5093104 h 6505980"/>
              <a:gd name="connsiteX117" fmla="*/ 658043 w 3592824"/>
              <a:gd name="connsiteY117" fmla="*/ 5134555 h 6505980"/>
              <a:gd name="connsiteX118" fmla="*/ 522026 w 3592824"/>
              <a:gd name="connsiteY118" fmla="*/ 5190653 h 6505980"/>
              <a:gd name="connsiteX119" fmla="*/ 384200 w 3592824"/>
              <a:gd name="connsiteY119" fmla="*/ 5252843 h 6505980"/>
              <a:gd name="connsiteX120" fmla="*/ 249344 w 3592824"/>
              <a:gd name="connsiteY120" fmla="*/ 5325897 h 6505980"/>
              <a:gd name="connsiteX121" fmla="*/ 120569 w 3592824"/>
              <a:gd name="connsiteY121" fmla="*/ 5397133 h 6505980"/>
              <a:gd name="connsiteX122" fmla="*/ 0 w 3592824"/>
              <a:gd name="connsiteY122" fmla="*/ 5468693 h 6505980"/>
              <a:gd name="connsiteX123" fmla="*/ 124698 w 3592824"/>
              <a:gd name="connsiteY123" fmla="*/ 5335477 h 6505980"/>
              <a:gd name="connsiteX124" fmla="*/ 246734 w 3592824"/>
              <a:gd name="connsiteY124" fmla="*/ 5221959 h 6505980"/>
              <a:gd name="connsiteX125" fmla="*/ 376856 w 3592824"/>
              <a:gd name="connsiteY125" fmla="*/ 5132327 h 6505980"/>
              <a:gd name="connsiteX126" fmla="*/ 515500 w 3592824"/>
              <a:gd name="connsiteY126" fmla="*/ 5051213 h 6505980"/>
              <a:gd name="connsiteX127" fmla="*/ 659408 w 3592824"/>
              <a:gd name="connsiteY127" fmla="*/ 4987219 h 6505980"/>
              <a:gd name="connsiteX128" fmla="*/ 820898 w 3592824"/>
              <a:gd name="connsiteY128" fmla="*/ 4940794 h 6505980"/>
              <a:gd name="connsiteX129" fmla="*/ 1181074 w 3592824"/>
              <a:gd name="connsiteY129" fmla="*/ 4846988 h 6505980"/>
              <a:gd name="connsiteX130" fmla="*/ 1226539 w 3592824"/>
              <a:gd name="connsiteY130" fmla="*/ 4526635 h 6505980"/>
              <a:gd name="connsiteX131" fmla="*/ 1248314 w 3592824"/>
              <a:gd name="connsiteY131" fmla="*/ 4207589 h 6505980"/>
              <a:gd name="connsiteX132" fmla="*/ 1246367 w 3592824"/>
              <a:gd name="connsiteY132" fmla="*/ 3884569 h 6505980"/>
              <a:gd name="connsiteX133" fmla="*/ 1230789 w 3592824"/>
              <a:gd name="connsiteY133" fmla="*/ 3690675 h 6505980"/>
              <a:gd name="connsiteX134" fmla="*/ 1162613 w 3592824"/>
              <a:gd name="connsiteY134" fmla="*/ 3672408 h 6505980"/>
              <a:gd name="connsiteX135" fmla="*/ 1267627 w 3592824"/>
              <a:gd name="connsiteY135" fmla="*/ 3672408 h 6505980"/>
              <a:gd name="connsiteX136" fmla="*/ 1707343 w 3592824"/>
              <a:gd name="connsiteY136" fmla="*/ 3075890 h 6505980"/>
              <a:gd name="connsiteX0" fmla="*/ 1457972 w 3592824"/>
              <a:gd name="connsiteY0" fmla="*/ 2766635 h 6505980"/>
              <a:gd name="connsiteX1" fmla="*/ 1914541 w 3592824"/>
              <a:gd name="connsiteY1" fmla="*/ 1815401 h 6505980"/>
              <a:gd name="connsiteX2" fmla="*/ 1759871 w 3592824"/>
              <a:gd name="connsiteY2" fmla="*/ 1626771 h 6505980"/>
              <a:gd name="connsiteX3" fmla="*/ 1630255 w 3592824"/>
              <a:gd name="connsiteY3" fmla="*/ 1432944 h 6505980"/>
              <a:gd name="connsiteX4" fmla="*/ 1533657 w 3592824"/>
              <a:gd name="connsiteY4" fmla="*/ 1245834 h 6505980"/>
              <a:gd name="connsiteX5" fmla="*/ 1466898 w 3592824"/>
              <a:gd name="connsiteY5" fmla="*/ 1057506 h 6505980"/>
              <a:gd name="connsiteX6" fmla="*/ 1428386 w 3592824"/>
              <a:gd name="connsiteY6" fmla="*/ 871911 h 6505980"/>
              <a:gd name="connsiteX7" fmla="*/ 1418926 w 3592824"/>
              <a:gd name="connsiteY7" fmla="*/ 698165 h 6505980"/>
              <a:gd name="connsiteX8" fmla="*/ 1438518 w 3592824"/>
              <a:gd name="connsiteY8" fmla="*/ 529931 h 6505980"/>
              <a:gd name="connsiteX9" fmla="*/ 1487966 w 3592824"/>
              <a:gd name="connsiteY9" fmla="*/ 373157 h 6505980"/>
              <a:gd name="connsiteX10" fmla="*/ 1562109 w 3592824"/>
              <a:gd name="connsiteY10" fmla="*/ 234344 h 6505980"/>
              <a:gd name="connsiteX11" fmla="*/ 1590347 w 3592824"/>
              <a:gd name="connsiteY11" fmla="*/ 233909 h 6505980"/>
              <a:gd name="connsiteX12" fmla="*/ 1590423 w 3592824"/>
              <a:gd name="connsiteY12" fmla="*/ 276688 h 6505980"/>
              <a:gd name="connsiteX13" fmla="*/ 1534480 w 3592824"/>
              <a:gd name="connsiteY13" fmla="*/ 357380 h 6505980"/>
              <a:gd name="connsiteX14" fmla="*/ 1506010 w 3592824"/>
              <a:gd name="connsiteY14" fmla="*/ 457037 h 6505980"/>
              <a:gd name="connsiteX15" fmla="*/ 1488317 w 3592824"/>
              <a:gd name="connsiteY15" fmla="*/ 571212 h 6505980"/>
              <a:gd name="connsiteX16" fmla="*/ 1496884 w 3592824"/>
              <a:gd name="connsiteY16" fmla="*/ 693061 h 6505980"/>
              <a:gd name="connsiteX17" fmla="*/ 1522975 w 3592824"/>
              <a:gd name="connsiteY17" fmla="*/ 825308 h 6505980"/>
              <a:gd name="connsiteX18" fmla="*/ 1563776 w 3592824"/>
              <a:gd name="connsiteY18" fmla="*/ 957444 h 6505980"/>
              <a:gd name="connsiteX19" fmla="*/ 1623676 w 3592824"/>
              <a:gd name="connsiteY19" fmla="*/ 1089683 h 6505980"/>
              <a:gd name="connsiteX20" fmla="*/ 1701073 w 3592824"/>
              <a:gd name="connsiteY20" fmla="*/ 1219640 h 6505980"/>
              <a:gd name="connsiteX21" fmla="*/ 1784824 w 3592824"/>
              <a:gd name="connsiteY21" fmla="*/ 1340138 h 6505980"/>
              <a:gd name="connsiteX22" fmla="*/ 1839433 w 3592824"/>
              <a:gd name="connsiteY22" fmla="*/ 1402829 h 6505980"/>
              <a:gd name="connsiteX23" fmla="*/ 1879314 w 3592824"/>
              <a:gd name="connsiteY23" fmla="*/ 1462471 h 6505980"/>
              <a:gd name="connsiteX24" fmla="*/ 1923557 w 3592824"/>
              <a:gd name="connsiteY24" fmla="*/ 1509661 h 6505980"/>
              <a:gd name="connsiteX25" fmla="*/ 1968977 w 3592824"/>
              <a:gd name="connsiteY25" fmla="*/ 1553881 h 6505980"/>
              <a:gd name="connsiteX26" fmla="*/ 2023524 w 3592824"/>
              <a:gd name="connsiteY26" fmla="*/ 1583302 h 6505980"/>
              <a:gd name="connsiteX27" fmla="*/ 2159168 w 3592824"/>
              <a:gd name="connsiteY27" fmla="*/ 1357898 h 6505980"/>
              <a:gd name="connsiteX28" fmla="*/ 2301613 w 3592824"/>
              <a:gd name="connsiteY28" fmla="*/ 1152134 h 6505980"/>
              <a:gd name="connsiteX29" fmla="*/ 2456786 w 3592824"/>
              <a:gd name="connsiteY29" fmla="*/ 946442 h 6505980"/>
              <a:gd name="connsiteX30" fmla="*/ 2627883 w 3592824"/>
              <a:gd name="connsiteY30" fmla="*/ 750343 h 6505980"/>
              <a:gd name="connsiteX31" fmla="*/ 2819251 w 3592824"/>
              <a:gd name="connsiteY31" fmla="*/ 546637 h 6505980"/>
              <a:gd name="connsiteX32" fmla="*/ 3033293 w 3592824"/>
              <a:gd name="connsiteY32" fmla="*/ 338904 h 6505980"/>
              <a:gd name="connsiteX33" fmla="*/ 3075801 w 3592824"/>
              <a:gd name="connsiteY33" fmla="*/ 307656 h 6505980"/>
              <a:gd name="connsiteX34" fmla="*/ 3128615 w 3592824"/>
              <a:gd name="connsiteY34" fmla="*/ 255470 h 6505980"/>
              <a:gd name="connsiteX35" fmla="*/ 3193373 w 3592824"/>
              <a:gd name="connsiteY35" fmla="*/ 206920 h 6505980"/>
              <a:gd name="connsiteX36" fmla="*/ 3255727 w 3592824"/>
              <a:gd name="connsiteY36" fmla="*/ 153199 h 6505980"/>
              <a:gd name="connsiteX37" fmla="*/ 3326038 w 3592824"/>
              <a:gd name="connsiteY37" fmla="*/ 98736 h 6505980"/>
              <a:gd name="connsiteX38" fmla="*/ 3396772 w 3592824"/>
              <a:gd name="connsiteY38" fmla="*/ 57544 h 6505980"/>
              <a:gd name="connsiteX39" fmla="*/ 3465132 w 3592824"/>
              <a:gd name="connsiteY39" fmla="*/ 23864 h 6505980"/>
              <a:gd name="connsiteX40" fmla="*/ 3532718 w 3592824"/>
              <a:gd name="connsiteY40" fmla="*/ 3259 h 6505980"/>
              <a:gd name="connsiteX41" fmla="*/ 3587603 w 3592824"/>
              <a:gd name="connsiteY41" fmla="*/ 0 h 6505980"/>
              <a:gd name="connsiteX42" fmla="*/ 3592826 w 3592824"/>
              <a:gd name="connsiteY42" fmla="*/ 26762 h 6505980"/>
              <a:gd name="connsiteX43" fmla="*/ 3364346 w 3592824"/>
              <a:gd name="connsiteY43" fmla="*/ 165500 h 6505980"/>
              <a:gd name="connsiteX44" fmla="*/ 3152616 w 3592824"/>
              <a:gd name="connsiteY44" fmla="*/ 329280 h 6505980"/>
              <a:gd name="connsiteX45" fmla="*/ 2960808 w 3592824"/>
              <a:gd name="connsiteY45" fmla="*/ 513375 h 6505980"/>
              <a:gd name="connsiteX46" fmla="*/ 2797650 w 3592824"/>
              <a:gd name="connsiteY46" fmla="*/ 702384 h 6505980"/>
              <a:gd name="connsiteX47" fmla="*/ 2653992 w 3592824"/>
              <a:gd name="connsiteY47" fmla="*/ 892103 h 6505980"/>
              <a:gd name="connsiteX48" fmla="*/ 2576278 w 3592824"/>
              <a:gd name="connsiteY48" fmla="*/ 1039803 h 6505980"/>
              <a:gd name="connsiteX49" fmla="*/ 2451696 w 3592824"/>
              <a:gd name="connsiteY49" fmla="*/ 1220120 h 6505980"/>
              <a:gd name="connsiteX50" fmla="*/ 2333617 w 3592824"/>
              <a:gd name="connsiteY50" fmla="*/ 1482858 h 6505980"/>
              <a:gd name="connsiteX51" fmla="*/ 2239019 w 3592824"/>
              <a:gd name="connsiteY51" fmla="*/ 1750687 h 6505980"/>
              <a:gd name="connsiteX52" fmla="*/ 1708453 w 3592824"/>
              <a:gd name="connsiteY52" fmla="*/ 2932299 h 6505980"/>
              <a:gd name="connsiteX53" fmla="*/ 1722817 w 3592824"/>
              <a:gd name="connsiteY53" fmla="*/ 3822513 h 6505980"/>
              <a:gd name="connsiteX54" fmla="*/ 1536952 w 3592824"/>
              <a:gd name="connsiteY54" fmla="*/ 3772714 h 6505980"/>
              <a:gd name="connsiteX55" fmla="*/ 1541206 w 3592824"/>
              <a:gd name="connsiteY55" fmla="*/ 4042551 h 6505980"/>
              <a:gd name="connsiteX56" fmla="*/ 1736905 w 3592824"/>
              <a:gd name="connsiteY56" fmla="*/ 4202721 h 6505980"/>
              <a:gd name="connsiteX57" fmla="*/ 1910038 w 3592824"/>
              <a:gd name="connsiteY57" fmla="*/ 4375859 h 6505980"/>
              <a:gd name="connsiteX58" fmla="*/ 2049967 w 3592824"/>
              <a:gd name="connsiteY58" fmla="*/ 4551312 h 6505980"/>
              <a:gd name="connsiteX59" fmla="*/ 2161751 w 3592824"/>
              <a:gd name="connsiteY59" fmla="*/ 4736795 h 6505980"/>
              <a:gd name="connsiteX60" fmla="*/ 2245901 w 3592824"/>
              <a:gd name="connsiteY60" fmla="*/ 4927533 h 6505980"/>
              <a:gd name="connsiteX61" fmla="*/ 2299319 w 3592824"/>
              <a:gd name="connsiteY61" fmla="*/ 5113852 h 6505980"/>
              <a:gd name="connsiteX62" fmla="*/ 2323619 w 3592824"/>
              <a:gd name="connsiteY62" fmla="*/ 5302637 h 6505980"/>
              <a:gd name="connsiteX63" fmla="*/ 2316528 w 3592824"/>
              <a:gd name="connsiteY63" fmla="*/ 5487662 h 6505980"/>
              <a:gd name="connsiteX64" fmla="*/ 2281292 w 3592824"/>
              <a:gd name="connsiteY64" fmla="*/ 5660347 h 6505980"/>
              <a:gd name="connsiteX65" fmla="*/ 2254472 w 3592824"/>
              <a:gd name="connsiteY65" fmla="*/ 5669051 h 6505980"/>
              <a:gd name="connsiteX66" fmla="*/ 2243469 w 3592824"/>
              <a:gd name="connsiteY66" fmla="*/ 5622519 h 6505980"/>
              <a:gd name="connsiteX67" fmla="*/ 2276202 w 3592824"/>
              <a:gd name="connsiteY67" fmla="*/ 5518399 h 6505980"/>
              <a:gd name="connsiteX68" fmla="*/ 2277887 w 3592824"/>
              <a:gd name="connsiteY68" fmla="*/ 5401645 h 6505980"/>
              <a:gd name="connsiteX69" fmla="*/ 2265586 w 3592824"/>
              <a:gd name="connsiteY69" fmla="*/ 5272239 h 6505980"/>
              <a:gd name="connsiteX70" fmla="*/ 2226278 w 3592824"/>
              <a:gd name="connsiteY70" fmla="*/ 5142134 h 6505980"/>
              <a:gd name="connsiteX71" fmla="*/ 2167610 w 3592824"/>
              <a:gd name="connsiteY71" fmla="*/ 5005824 h 6505980"/>
              <a:gd name="connsiteX72" fmla="*/ 2094934 w 3592824"/>
              <a:gd name="connsiteY72" fmla="*/ 4873928 h 6505980"/>
              <a:gd name="connsiteX73" fmla="*/ 2004022 w 3592824"/>
              <a:gd name="connsiteY73" fmla="*/ 4747491 h 6505980"/>
              <a:gd name="connsiteX74" fmla="*/ 1897003 w 3592824"/>
              <a:gd name="connsiteY74" fmla="*/ 4628630 h 6505980"/>
              <a:gd name="connsiteX75" fmla="*/ 1786353 w 3592824"/>
              <a:gd name="connsiteY75" fmla="*/ 4521927 h 6505980"/>
              <a:gd name="connsiteX76" fmla="*/ 1718256 w 3592824"/>
              <a:gd name="connsiteY76" fmla="*/ 4469625 h 6505980"/>
              <a:gd name="connsiteX77" fmla="*/ 1664984 w 3592824"/>
              <a:gd name="connsiteY77" fmla="*/ 4416354 h 6505980"/>
              <a:gd name="connsiteX78" fmla="*/ 1610735 w 3592824"/>
              <a:gd name="connsiteY78" fmla="*/ 4377899 h 6505980"/>
              <a:gd name="connsiteX79" fmla="*/ 1556121 w 3592824"/>
              <a:gd name="connsiteY79" fmla="*/ 4343019 h 6505980"/>
              <a:gd name="connsiteX80" fmla="*/ 1496586 w 3592824"/>
              <a:gd name="connsiteY80" fmla="*/ 4326909 h 6505980"/>
              <a:gd name="connsiteX81" fmla="*/ 1424825 w 3592824"/>
              <a:gd name="connsiteY81" fmla="*/ 4611755 h 6505980"/>
              <a:gd name="connsiteX82" fmla="*/ 1341569 w 3592824"/>
              <a:gd name="connsiteY82" fmla="*/ 4877209 h 6505980"/>
              <a:gd name="connsiteX83" fmla="*/ 1246153 w 3592824"/>
              <a:gd name="connsiteY83" fmla="*/ 5146295 h 6505980"/>
              <a:gd name="connsiteX84" fmla="*/ 1133098 w 3592824"/>
              <a:gd name="connsiteY84" fmla="*/ 5409585 h 6505980"/>
              <a:gd name="connsiteX85" fmla="*/ 1002651 w 3592824"/>
              <a:gd name="connsiteY85" fmla="*/ 5687069 h 6505980"/>
              <a:gd name="connsiteX86" fmla="*/ 851621 w 3592824"/>
              <a:gd name="connsiteY86" fmla="*/ 5975542 h 6505980"/>
              <a:gd name="connsiteX87" fmla="*/ 819067 w 3592824"/>
              <a:gd name="connsiteY87" fmla="*/ 6021945 h 6505980"/>
              <a:gd name="connsiteX88" fmla="*/ 782039 w 3592824"/>
              <a:gd name="connsiteY88" fmla="*/ 6094137 h 6505980"/>
              <a:gd name="connsiteX89" fmla="*/ 732689 w 3592824"/>
              <a:gd name="connsiteY89" fmla="*/ 6165853 h 6505980"/>
              <a:gd name="connsiteX90" fmla="*/ 686953 w 3592824"/>
              <a:gd name="connsiteY90" fmla="*/ 6242495 h 6505980"/>
              <a:gd name="connsiteX91" fmla="*/ 633819 w 3592824"/>
              <a:gd name="connsiteY91" fmla="*/ 6322262 h 6505980"/>
              <a:gd name="connsiteX92" fmla="*/ 576894 w 3592824"/>
              <a:gd name="connsiteY92" fmla="*/ 6387714 h 6505980"/>
              <a:gd name="connsiteX93" fmla="*/ 520310 w 3592824"/>
              <a:gd name="connsiteY93" fmla="*/ 6444298 h 6505980"/>
              <a:gd name="connsiteX94" fmla="*/ 461122 w 3592824"/>
              <a:gd name="connsiteY94" fmla="*/ 6486433 h 6505980"/>
              <a:gd name="connsiteX95" fmla="*/ 409611 w 3592824"/>
              <a:gd name="connsiteY95" fmla="*/ 6505980 h 6505980"/>
              <a:gd name="connsiteX96" fmla="*/ 397795 w 3592824"/>
              <a:gd name="connsiteY96" fmla="*/ 6478382 h 6505980"/>
              <a:gd name="connsiteX97" fmla="*/ 580228 w 3592824"/>
              <a:gd name="connsiteY97" fmla="*/ 6260780 h 6505980"/>
              <a:gd name="connsiteX98" fmla="*/ 740291 w 3592824"/>
              <a:gd name="connsiteY98" fmla="*/ 6020812 h 6505980"/>
              <a:gd name="connsiteX99" fmla="*/ 876161 w 3592824"/>
              <a:gd name="connsiteY99" fmla="*/ 5764542 h 6505980"/>
              <a:gd name="connsiteX100" fmla="*/ 983460 w 3592824"/>
              <a:gd name="connsiteY100" fmla="*/ 5511282 h 6505980"/>
              <a:gd name="connsiteX101" fmla="*/ 1071980 w 3592824"/>
              <a:gd name="connsiteY101" fmla="*/ 5262934 h 6505980"/>
              <a:gd name="connsiteX102" fmla="*/ 1108340 w 3592824"/>
              <a:gd name="connsiteY102" fmla="*/ 5079541 h 6505980"/>
              <a:gd name="connsiteX103" fmla="*/ 1121344 w 3592824"/>
              <a:gd name="connsiteY103" fmla="*/ 5084649 h 6505980"/>
              <a:gd name="connsiteX104" fmla="*/ 1125291 w 3592824"/>
              <a:gd name="connsiteY104" fmla="*/ 5080701 h 6505980"/>
              <a:gd name="connsiteX105" fmla="*/ 1124442 w 3592824"/>
              <a:gd name="connsiteY105" fmla="*/ 5071961 h 6505980"/>
              <a:gd name="connsiteX106" fmla="*/ 1122157 w 3592824"/>
              <a:gd name="connsiteY106" fmla="*/ 5065724 h 6505980"/>
              <a:gd name="connsiteX107" fmla="*/ 1117049 w 3592824"/>
              <a:gd name="connsiteY107" fmla="*/ 5052716 h 6505980"/>
              <a:gd name="connsiteX108" fmla="*/ 1122811 w 3592824"/>
              <a:gd name="connsiteY108" fmla="*/ 5042696 h 6505980"/>
              <a:gd name="connsiteX109" fmla="*/ 1122495 w 3592824"/>
              <a:gd name="connsiteY109" fmla="*/ 5034485 h 6505980"/>
              <a:gd name="connsiteX110" fmla="*/ 1124158 w 3592824"/>
              <a:gd name="connsiteY110" fmla="*/ 5024300 h 6505980"/>
              <a:gd name="connsiteX111" fmla="*/ 1120205 w 3592824"/>
              <a:gd name="connsiteY111" fmla="*/ 5028252 h 6505980"/>
              <a:gd name="connsiteX112" fmla="*/ 1122495 w 3592824"/>
              <a:gd name="connsiteY112" fmla="*/ 5034485 h 6505980"/>
              <a:gd name="connsiteX113" fmla="*/ 1108340 w 3592824"/>
              <a:gd name="connsiteY113" fmla="*/ 5079541 h 6505980"/>
              <a:gd name="connsiteX114" fmla="*/ 1019535 w 3592824"/>
              <a:gd name="connsiteY114" fmla="*/ 5061794 h 6505980"/>
              <a:gd name="connsiteX115" fmla="*/ 907867 w 3592824"/>
              <a:gd name="connsiteY115" fmla="*/ 5071187 h 6505980"/>
              <a:gd name="connsiteX116" fmla="*/ 788983 w 3592824"/>
              <a:gd name="connsiteY116" fmla="*/ 5093104 h 6505980"/>
              <a:gd name="connsiteX117" fmla="*/ 658043 w 3592824"/>
              <a:gd name="connsiteY117" fmla="*/ 5134555 h 6505980"/>
              <a:gd name="connsiteX118" fmla="*/ 522026 w 3592824"/>
              <a:gd name="connsiteY118" fmla="*/ 5190653 h 6505980"/>
              <a:gd name="connsiteX119" fmla="*/ 384200 w 3592824"/>
              <a:gd name="connsiteY119" fmla="*/ 5252843 h 6505980"/>
              <a:gd name="connsiteX120" fmla="*/ 249344 w 3592824"/>
              <a:gd name="connsiteY120" fmla="*/ 5325897 h 6505980"/>
              <a:gd name="connsiteX121" fmla="*/ 120569 w 3592824"/>
              <a:gd name="connsiteY121" fmla="*/ 5397133 h 6505980"/>
              <a:gd name="connsiteX122" fmla="*/ 0 w 3592824"/>
              <a:gd name="connsiteY122" fmla="*/ 5468693 h 6505980"/>
              <a:gd name="connsiteX123" fmla="*/ 124698 w 3592824"/>
              <a:gd name="connsiteY123" fmla="*/ 5335477 h 6505980"/>
              <a:gd name="connsiteX124" fmla="*/ 246734 w 3592824"/>
              <a:gd name="connsiteY124" fmla="*/ 5221959 h 6505980"/>
              <a:gd name="connsiteX125" fmla="*/ 376856 w 3592824"/>
              <a:gd name="connsiteY125" fmla="*/ 5132327 h 6505980"/>
              <a:gd name="connsiteX126" fmla="*/ 515500 w 3592824"/>
              <a:gd name="connsiteY126" fmla="*/ 5051213 h 6505980"/>
              <a:gd name="connsiteX127" fmla="*/ 659408 w 3592824"/>
              <a:gd name="connsiteY127" fmla="*/ 4987219 h 6505980"/>
              <a:gd name="connsiteX128" fmla="*/ 820898 w 3592824"/>
              <a:gd name="connsiteY128" fmla="*/ 4940794 h 6505980"/>
              <a:gd name="connsiteX129" fmla="*/ 1181074 w 3592824"/>
              <a:gd name="connsiteY129" fmla="*/ 4846988 h 6505980"/>
              <a:gd name="connsiteX130" fmla="*/ 1226539 w 3592824"/>
              <a:gd name="connsiteY130" fmla="*/ 4526635 h 6505980"/>
              <a:gd name="connsiteX131" fmla="*/ 1248314 w 3592824"/>
              <a:gd name="connsiteY131" fmla="*/ 4207589 h 6505980"/>
              <a:gd name="connsiteX132" fmla="*/ 1246367 w 3592824"/>
              <a:gd name="connsiteY132" fmla="*/ 3884569 h 6505980"/>
              <a:gd name="connsiteX133" fmla="*/ 1230789 w 3592824"/>
              <a:gd name="connsiteY133" fmla="*/ 3690675 h 6505980"/>
              <a:gd name="connsiteX134" fmla="*/ 1162613 w 3592824"/>
              <a:gd name="connsiteY134" fmla="*/ 3672408 h 6505980"/>
              <a:gd name="connsiteX135" fmla="*/ 1267627 w 3592824"/>
              <a:gd name="connsiteY135" fmla="*/ 3672408 h 6505980"/>
              <a:gd name="connsiteX0" fmla="*/ 1457972 w 3592824"/>
              <a:gd name="connsiteY0" fmla="*/ 2766635 h 6505980"/>
              <a:gd name="connsiteX1" fmla="*/ 1914541 w 3592824"/>
              <a:gd name="connsiteY1" fmla="*/ 1815401 h 6505980"/>
              <a:gd name="connsiteX2" fmla="*/ 1759871 w 3592824"/>
              <a:gd name="connsiteY2" fmla="*/ 1626771 h 6505980"/>
              <a:gd name="connsiteX3" fmla="*/ 1630255 w 3592824"/>
              <a:gd name="connsiteY3" fmla="*/ 1432944 h 6505980"/>
              <a:gd name="connsiteX4" fmla="*/ 1533657 w 3592824"/>
              <a:gd name="connsiteY4" fmla="*/ 1245834 h 6505980"/>
              <a:gd name="connsiteX5" fmla="*/ 1466898 w 3592824"/>
              <a:gd name="connsiteY5" fmla="*/ 1057506 h 6505980"/>
              <a:gd name="connsiteX6" fmla="*/ 1428386 w 3592824"/>
              <a:gd name="connsiteY6" fmla="*/ 871911 h 6505980"/>
              <a:gd name="connsiteX7" fmla="*/ 1418926 w 3592824"/>
              <a:gd name="connsiteY7" fmla="*/ 698165 h 6505980"/>
              <a:gd name="connsiteX8" fmla="*/ 1438518 w 3592824"/>
              <a:gd name="connsiteY8" fmla="*/ 529931 h 6505980"/>
              <a:gd name="connsiteX9" fmla="*/ 1487966 w 3592824"/>
              <a:gd name="connsiteY9" fmla="*/ 373157 h 6505980"/>
              <a:gd name="connsiteX10" fmla="*/ 1562109 w 3592824"/>
              <a:gd name="connsiteY10" fmla="*/ 234344 h 6505980"/>
              <a:gd name="connsiteX11" fmla="*/ 1590347 w 3592824"/>
              <a:gd name="connsiteY11" fmla="*/ 233909 h 6505980"/>
              <a:gd name="connsiteX12" fmla="*/ 1590423 w 3592824"/>
              <a:gd name="connsiteY12" fmla="*/ 276688 h 6505980"/>
              <a:gd name="connsiteX13" fmla="*/ 1534480 w 3592824"/>
              <a:gd name="connsiteY13" fmla="*/ 357380 h 6505980"/>
              <a:gd name="connsiteX14" fmla="*/ 1506010 w 3592824"/>
              <a:gd name="connsiteY14" fmla="*/ 457037 h 6505980"/>
              <a:gd name="connsiteX15" fmla="*/ 1488317 w 3592824"/>
              <a:gd name="connsiteY15" fmla="*/ 571212 h 6505980"/>
              <a:gd name="connsiteX16" fmla="*/ 1496884 w 3592824"/>
              <a:gd name="connsiteY16" fmla="*/ 693061 h 6505980"/>
              <a:gd name="connsiteX17" fmla="*/ 1522975 w 3592824"/>
              <a:gd name="connsiteY17" fmla="*/ 825308 h 6505980"/>
              <a:gd name="connsiteX18" fmla="*/ 1563776 w 3592824"/>
              <a:gd name="connsiteY18" fmla="*/ 957444 h 6505980"/>
              <a:gd name="connsiteX19" fmla="*/ 1623676 w 3592824"/>
              <a:gd name="connsiteY19" fmla="*/ 1089683 h 6505980"/>
              <a:gd name="connsiteX20" fmla="*/ 1701073 w 3592824"/>
              <a:gd name="connsiteY20" fmla="*/ 1219640 h 6505980"/>
              <a:gd name="connsiteX21" fmla="*/ 1784824 w 3592824"/>
              <a:gd name="connsiteY21" fmla="*/ 1340138 h 6505980"/>
              <a:gd name="connsiteX22" fmla="*/ 1839433 w 3592824"/>
              <a:gd name="connsiteY22" fmla="*/ 1402829 h 6505980"/>
              <a:gd name="connsiteX23" fmla="*/ 1879314 w 3592824"/>
              <a:gd name="connsiteY23" fmla="*/ 1462471 h 6505980"/>
              <a:gd name="connsiteX24" fmla="*/ 1923557 w 3592824"/>
              <a:gd name="connsiteY24" fmla="*/ 1509661 h 6505980"/>
              <a:gd name="connsiteX25" fmla="*/ 1968977 w 3592824"/>
              <a:gd name="connsiteY25" fmla="*/ 1553881 h 6505980"/>
              <a:gd name="connsiteX26" fmla="*/ 2023524 w 3592824"/>
              <a:gd name="connsiteY26" fmla="*/ 1583302 h 6505980"/>
              <a:gd name="connsiteX27" fmla="*/ 2159168 w 3592824"/>
              <a:gd name="connsiteY27" fmla="*/ 1357898 h 6505980"/>
              <a:gd name="connsiteX28" fmla="*/ 2301613 w 3592824"/>
              <a:gd name="connsiteY28" fmla="*/ 1152134 h 6505980"/>
              <a:gd name="connsiteX29" fmla="*/ 2456786 w 3592824"/>
              <a:gd name="connsiteY29" fmla="*/ 946442 h 6505980"/>
              <a:gd name="connsiteX30" fmla="*/ 2627883 w 3592824"/>
              <a:gd name="connsiteY30" fmla="*/ 750343 h 6505980"/>
              <a:gd name="connsiteX31" fmla="*/ 2819251 w 3592824"/>
              <a:gd name="connsiteY31" fmla="*/ 546637 h 6505980"/>
              <a:gd name="connsiteX32" fmla="*/ 3033293 w 3592824"/>
              <a:gd name="connsiteY32" fmla="*/ 338904 h 6505980"/>
              <a:gd name="connsiteX33" fmla="*/ 3075801 w 3592824"/>
              <a:gd name="connsiteY33" fmla="*/ 307656 h 6505980"/>
              <a:gd name="connsiteX34" fmla="*/ 3128615 w 3592824"/>
              <a:gd name="connsiteY34" fmla="*/ 255470 h 6505980"/>
              <a:gd name="connsiteX35" fmla="*/ 3193373 w 3592824"/>
              <a:gd name="connsiteY35" fmla="*/ 206920 h 6505980"/>
              <a:gd name="connsiteX36" fmla="*/ 3255727 w 3592824"/>
              <a:gd name="connsiteY36" fmla="*/ 153199 h 6505980"/>
              <a:gd name="connsiteX37" fmla="*/ 3326038 w 3592824"/>
              <a:gd name="connsiteY37" fmla="*/ 98736 h 6505980"/>
              <a:gd name="connsiteX38" fmla="*/ 3396772 w 3592824"/>
              <a:gd name="connsiteY38" fmla="*/ 57544 h 6505980"/>
              <a:gd name="connsiteX39" fmla="*/ 3465132 w 3592824"/>
              <a:gd name="connsiteY39" fmla="*/ 23864 h 6505980"/>
              <a:gd name="connsiteX40" fmla="*/ 3532718 w 3592824"/>
              <a:gd name="connsiteY40" fmla="*/ 3259 h 6505980"/>
              <a:gd name="connsiteX41" fmla="*/ 3587603 w 3592824"/>
              <a:gd name="connsiteY41" fmla="*/ 0 h 6505980"/>
              <a:gd name="connsiteX42" fmla="*/ 3592826 w 3592824"/>
              <a:gd name="connsiteY42" fmla="*/ 26762 h 6505980"/>
              <a:gd name="connsiteX43" fmla="*/ 3364346 w 3592824"/>
              <a:gd name="connsiteY43" fmla="*/ 165500 h 6505980"/>
              <a:gd name="connsiteX44" fmla="*/ 3152616 w 3592824"/>
              <a:gd name="connsiteY44" fmla="*/ 329280 h 6505980"/>
              <a:gd name="connsiteX45" fmla="*/ 2960808 w 3592824"/>
              <a:gd name="connsiteY45" fmla="*/ 513375 h 6505980"/>
              <a:gd name="connsiteX46" fmla="*/ 2797650 w 3592824"/>
              <a:gd name="connsiteY46" fmla="*/ 702384 h 6505980"/>
              <a:gd name="connsiteX47" fmla="*/ 2653992 w 3592824"/>
              <a:gd name="connsiteY47" fmla="*/ 892103 h 6505980"/>
              <a:gd name="connsiteX48" fmla="*/ 2576278 w 3592824"/>
              <a:gd name="connsiteY48" fmla="*/ 1039803 h 6505980"/>
              <a:gd name="connsiteX49" fmla="*/ 2451696 w 3592824"/>
              <a:gd name="connsiteY49" fmla="*/ 1220120 h 6505980"/>
              <a:gd name="connsiteX50" fmla="*/ 2333617 w 3592824"/>
              <a:gd name="connsiteY50" fmla="*/ 1482858 h 6505980"/>
              <a:gd name="connsiteX51" fmla="*/ 2239019 w 3592824"/>
              <a:gd name="connsiteY51" fmla="*/ 1750687 h 6505980"/>
              <a:gd name="connsiteX52" fmla="*/ 1708453 w 3592824"/>
              <a:gd name="connsiteY52" fmla="*/ 2932299 h 6505980"/>
              <a:gd name="connsiteX53" fmla="*/ 1722817 w 3592824"/>
              <a:gd name="connsiteY53" fmla="*/ 3822513 h 6505980"/>
              <a:gd name="connsiteX54" fmla="*/ 1536952 w 3592824"/>
              <a:gd name="connsiteY54" fmla="*/ 3772714 h 6505980"/>
              <a:gd name="connsiteX55" fmla="*/ 1541206 w 3592824"/>
              <a:gd name="connsiteY55" fmla="*/ 4042551 h 6505980"/>
              <a:gd name="connsiteX56" fmla="*/ 1736905 w 3592824"/>
              <a:gd name="connsiteY56" fmla="*/ 4202721 h 6505980"/>
              <a:gd name="connsiteX57" fmla="*/ 1910038 w 3592824"/>
              <a:gd name="connsiteY57" fmla="*/ 4375859 h 6505980"/>
              <a:gd name="connsiteX58" fmla="*/ 2049967 w 3592824"/>
              <a:gd name="connsiteY58" fmla="*/ 4551312 h 6505980"/>
              <a:gd name="connsiteX59" fmla="*/ 2161751 w 3592824"/>
              <a:gd name="connsiteY59" fmla="*/ 4736795 h 6505980"/>
              <a:gd name="connsiteX60" fmla="*/ 2245901 w 3592824"/>
              <a:gd name="connsiteY60" fmla="*/ 4927533 h 6505980"/>
              <a:gd name="connsiteX61" fmla="*/ 2299319 w 3592824"/>
              <a:gd name="connsiteY61" fmla="*/ 5113852 h 6505980"/>
              <a:gd name="connsiteX62" fmla="*/ 2323619 w 3592824"/>
              <a:gd name="connsiteY62" fmla="*/ 5302637 h 6505980"/>
              <a:gd name="connsiteX63" fmla="*/ 2316528 w 3592824"/>
              <a:gd name="connsiteY63" fmla="*/ 5487662 h 6505980"/>
              <a:gd name="connsiteX64" fmla="*/ 2281292 w 3592824"/>
              <a:gd name="connsiteY64" fmla="*/ 5660347 h 6505980"/>
              <a:gd name="connsiteX65" fmla="*/ 2254472 w 3592824"/>
              <a:gd name="connsiteY65" fmla="*/ 5669051 h 6505980"/>
              <a:gd name="connsiteX66" fmla="*/ 2243469 w 3592824"/>
              <a:gd name="connsiteY66" fmla="*/ 5622519 h 6505980"/>
              <a:gd name="connsiteX67" fmla="*/ 2276202 w 3592824"/>
              <a:gd name="connsiteY67" fmla="*/ 5518399 h 6505980"/>
              <a:gd name="connsiteX68" fmla="*/ 2277887 w 3592824"/>
              <a:gd name="connsiteY68" fmla="*/ 5401645 h 6505980"/>
              <a:gd name="connsiteX69" fmla="*/ 2265586 w 3592824"/>
              <a:gd name="connsiteY69" fmla="*/ 5272239 h 6505980"/>
              <a:gd name="connsiteX70" fmla="*/ 2226278 w 3592824"/>
              <a:gd name="connsiteY70" fmla="*/ 5142134 h 6505980"/>
              <a:gd name="connsiteX71" fmla="*/ 2167610 w 3592824"/>
              <a:gd name="connsiteY71" fmla="*/ 5005824 h 6505980"/>
              <a:gd name="connsiteX72" fmla="*/ 2094934 w 3592824"/>
              <a:gd name="connsiteY72" fmla="*/ 4873928 h 6505980"/>
              <a:gd name="connsiteX73" fmla="*/ 2004022 w 3592824"/>
              <a:gd name="connsiteY73" fmla="*/ 4747491 h 6505980"/>
              <a:gd name="connsiteX74" fmla="*/ 1897003 w 3592824"/>
              <a:gd name="connsiteY74" fmla="*/ 4628630 h 6505980"/>
              <a:gd name="connsiteX75" fmla="*/ 1786353 w 3592824"/>
              <a:gd name="connsiteY75" fmla="*/ 4521927 h 6505980"/>
              <a:gd name="connsiteX76" fmla="*/ 1718256 w 3592824"/>
              <a:gd name="connsiteY76" fmla="*/ 4469625 h 6505980"/>
              <a:gd name="connsiteX77" fmla="*/ 1664984 w 3592824"/>
              <a:gd name="connsiteY77" fmla="*/ 4416354 h 6505980"/>
              <a:gd name="connsiteX78" fmla="*/ 1610735 w 3592824"/>
              <a:gd name="connsiteY78" fmla="*/ 4377899 h 6505980"/>
              <a:gd name="connsiteX79" fmla="*/ 1556121 w 3592824"/>
              <a:gd name="connsiteY79" fmla="*/ 4343019 h 6505980"/>
              <a:gd name="connsiteX80" fmla="*/ 1496586 w 3592824"/>
              <a:gd name="connsiteY80" fmla="*/ 4326909 h 6505980"/>
              <a:gd name="connsiteX81" fmla="*/ 1424825 w 3592824"/>
              <a:gd name="connsiteY81" fmla="*/ 4611755 h 6505980"/>
              <a:gd name="connsiteX82" fmla="*/ 1341569 w 3592824"/>
              <a:gd name="connsiteY82" fmla="*/ 4877209 h 6505980"/>
              <a:gd name="connsiteX83" fmla="*/ 1246153 w 3592824"/>
              <a:gd name="connsiteY83" fmla="*/ 5146295 h 6505980"/>
              <a:gd name="connsiteX84" fmla="*/ 1133098 w 3592824"/>
              <a:gd name="connsiteY84" fmla="*/ 5409585 h 6505980"/>
              <a:gd name="connsiteX85" fmla="*/ 1002651 w 3592824"/>
              <a:gd name="connsiteY85" fmla="*/ 5687069 h 6505980"/>
              <a:gd name="connsiteX86" fmla="*/ 851621 w 3592824"/>
              <a:gd name="connsiteY86" fmla="*/ 5975542 h 6505980"/>
              <a:gd name="connsiteX87" fmla="*/ 819067 w 3592824"/>
              <a:gd name="connsiteY87" fmla="*/ 6021945 h 6505980"/>
              <a:gd name="connsiteX88" fmla="*/ 782039 w 3592824"/>
              <a:gd name="connsiteY88" fmla="*/ 6094137 h 6505980"/>
              <a:gd name="connsiteX89" fmla="*/ 732689 w 3592824"/>
              <a:gd name="connsiteY89" fmla="*/ 6165853 h 6505980"/>
              <a:gd name="connsiteX90" fmla="*/ 686953 w 3592824"/>
              <a:gd name="connsiteY90" fmla="*/ 6242495 h 6505980"/>
              <a:gd name="connsiteX91" fmla="*/ 633819 w 3592824"/>
              <a:gd name="connsiteY91" fmla="*/ 6322262 h 6505980"/>
              <a:gd name="connsiteX92" fmla="*/ 576894 w 3592824"/>
              <a:gd name="connsiteY92" fmla="*/ 6387714 h 6505980"/>
              <a:gd name="connsiteX93" fmla="*/ 520310 w 3592824"/>
              <a:gd name="connsiteY93" fmla="*/ 6444298 h 6505980"/>
              <a:gd name="connsiteX94" fmla="*/ 461122 w 3592824"/>
              <a:gd name="connsiteY94" fmla="*/ 6486433 h 6505980"/>
              <a:gd name="connsiteX95" fmla="*/ 409611 w 3592824"/>
              <a:gd name="connsiteY95" fmla="*/ 6505980 h 6505980"/>
              <a:gd name="connsiteX96" fmla="*/ 397795 w 3592824"/>
              <a:gd name="connsiteY96" fmla="*/ 6478382 h 6505980"/>
              <a:gd name="connsiteX97" fmla="*/ 580228 w 3592824"/>
              <a:gd name="connsiteY97" fmla="*/ 6260780 h 6505980"/>
              <a:gd name="connsiteX98" fmla="*/ 740291 w 3592824"/>
              <a:gd name="connsiteY98" fmla="*/ 6020812 h 6505980"/>
              <a:gd name="connsiteX99" fmla="*/ 876161 w 3592824"/>
              <a:gd name="connsiteY99" fmla="*/ 5764542 h 6505980"/>
              <a:gd name="connsiteX100" fmla="*/ 983460 w 3592824"/>
              <a:gd name="connsiteY100" fmla="*/ 5511282 h 6505980"/>
              <a:gd name="connsiteX101" fmla="*/ 1071980 w 3592824"/>
              <a:gd name="connsiteY101" fmla="*/ 5262934 h 6505980"/>
              <a:gd name="connsiteX102" fmla="*/ 1108340 w 3592824"/>
              <a:gd name="connsiteY102" fmla="*/ 5079541 h 6505980"/>
              <a:gd name="connsiteX103" fmla="*/ 1121344 w 3592824"/>
              <a:gd name="connsiteY103" fmla="*/ 5084649 h 6505980"/>
              <a:gd name="connsiteX104" fmla="*/ 1125291 w 3592824"/>
              <a:gd name="connsiteY104" fmla="*/ 5080701 h 6505980"/>
              <a:gd name="connsiteX105" fmla="*/ 1124442 w 3592824"/>
              <a:gd name="connsiteY105" fmla="*/ 5071961 h 6505980"/>
              <a:gd name="connsiteX106" fmla="*/ 1122157 w 3592824"/>
              <a:gd name="connsiteY106" fmla="*/ 5065724 h 6505980"/>
              <a:gd name="connsiteX107" fmla="*/ 1117049 w 3592824"/>
              <a:gd name="connsiteY107" fmla="*/ 5052716 h 6505980"/>
              <a:gd name="connsiteX108" fmla="*/ 1122811 w 3592824"/>
              <a:gd name="connsiteY108" fmla="*/ 5042696 h 6505980"/>
              <a:gd name="connsiteX109" fmla="*/ 1122495 w 3592824"/>
              <a:gd name="connsiteY109" fmla="*/ 5034485 h 6505980"/>
              <a:gd name="connsiteX110" fmla="*/ 1124158 w 3592824"/>
              <a:gd name="connsiteY110" fmla="*/ 5024300 h 6505980"/>
              <a:gd name="connsiteX111" fmla="*/ 1120205 w 3592824"/>
              <a:gd name="connsiteY111" fmla="*/ 5028252 h 6505980"/>
              <a:gd name="connsiteX112" fmla="*/ 1122495 w 3592824"/>
              <a:gd name="connsiteY112" fmla="*/ 5034485 h 6505980"/>
              <a:gd name="connsiteX113" fmla="*/ 1108340 w 3592824"/>
              <a:gd name="connsiteY113" fmla="*/ 5079541 h 6505980"/>
              <a:gd name="connsiteX114" fmla="*/ 1019535 w 3592824"/>
              <a:gd name="connsiteY114" fmla="*/ 5061794 h 6505980"/>
              <a:gd name="connsiteX115" fmla="*/ 907867 w 3592824"/>
              <a:gd name="connsiteY115" fmla="*/ 5071187 h 6505980"/>
              <a:gd name="connsiteX116" fmla="*/ 788983 w 3592824"/>
              <a:gd name="connsiteY116" fmla="*/ 5093104 h 6505980"/>
              <a:gd name="connsiteX117" fmla="*/ 658043 w 3592824"/>
              <a:gd name="connsiteY117" fmla="*/ 5134555 h 6505980"/>
              <a:gd name="connsiteX118" fmla="*/ 522026 w 3592824"/>
              <a:gd name="connsiteY118" fmla="*/ 5190653 h 6505980"/>
              <a:gd name="connsiteX119" fmla="*/ 384200 w 3592824"/>
              <a:gd name="connsiteY119" fmla="*/ 5252843 h 6505980"/>
              <a:gd name="connsiteX120" fmla="*/ 249344 w 3592824"/>
              <a:gd name="connsiteY120" fmla="*/ 5325897 h 6505980"/>
              <a:gd name="connsiteX121" fmla="*/ 120569 w 3592824"/>
              <a:gd name="connsiteY121" fmla="*/ 5397133 h 6505980"/>
              <a:gd name="connsiteX122" fmla="*/ 0 w 3592824"/>
              <a:gd name="connsiteY122" fmla="*/ 5468693 h 6505980"/>
              <a:gd name="connsiteX123" fmla="*/ 124698 w 3592824"/>
              <a:gd name="connsiteY123" fmla="*/ 5335477 h 6505980"/>
              <a:gd name="connsiteX124" fmla="*/ 246734 w 3592824"/>
              <a:gd name="connsiteY124" fmla="*/ 5221959 h 6505980"/>
              <a:gd name="connsiteX125" fmla="*/ 376856 w 3592824"/>
              <a:gd name="connsiteY125" fmla="*/ 5132327 h 6505980"/>
              <a:gd name="connsiteX126" fmla="*/ 515500 w 3592824"/>
              <a:gd name="connsiteY126" fmla="*/ 5051213 h 6505980"/>
              <a:gd name="connsiteX127" fmla="*/ 659408 w 3592824"/>
              <a:gd name="connsiteY127" fmla="*/ 4987219 h 6505980"/>
              <a:gd name="connsiteX128" fmla="*/ 820898 w 3592824"/>
              <a:gd name="connsiteY128" fmla="*/ 4940794 h 6505980"/>
              <a:gd name="connsiteX129" fmla="*/ 1181074 w 3592824"/>
              <a:gd name="connsiteY129" fmla="*/ 4846988 h 6505980"/>
              <a:gd name="connsiteX130" fmla="*/ 1226539 w 3592824"/>
              <a:gd name="connsiteY130" fmla="*/ 4526635 h 6505980"/>
              <a:gd name="connsiteX131" fmla="*/ 1248314 w 3592824"/>
              <a:gd name="connsiteY131" fmla="*/ 4207589 h 6505980"/>
              <a:gd name="connsiteX132" fmla="*/ 1246367 w 3592824"/>
              <a:gd name="connsiteY132" fmla="*/ 3884569 h 6505980"/>
              <a:gd name="connsiteX133" fmla="*/ 1230789 w 3592824"/>
              <a:gd name="connsiteY133" fmla="*/ 3690675 h 6505980"/>
              <a:gd name="connsiteX134" fmla="*/ 1267627 w 3592824"/>
              <a:gd name="connsiteY134" fmla="*/ 3672408 h 6505980"/>
              <a:gd name="connsiteX0" fmla="*/ 1457972 w 3592824"/>
              <a:gd name="connsiteY0" fmla="*/ 2766635 h 6505980"/>
              <a:gd name="connsiteX1" fmla="*/ 1914541 w 3592824"/>
              <a:gd name="connsiteY1" fmla="*/ 1815401 h 6505980"/>
              <a:gd name="connsiteX2" fmla="*/ 1759871 w 3592824"/>
              <a:gd name="connsiteY2" fmla="*/ 1626771 h 6505980"/>
              <a:gd name="connsiteX3" fmla="*/ 1630255 w 3592824"/>
              <a:gd name="connsiteY3" fmla="*/ 1432944 h 6505980"/>
              <a:gd name="connsiteX4" fmla="*/ 1533657 w 3592824"/>
              <a:gd name="connsiteY4" fmla="*/ 1245834 h 6505980"/>
              <a:gd name="connsiteX5" fmla="*/ 1466898 w 3592824"/>
              <a:gd name="connsiteY5" fmla="*/ 1057506 h 6505980"/>
              <a:gd name="connsiteX6" fmla="*/ 1428386 w 3592824"/>
              <a:gd name="connsiteY6" fmla="*/ 871911 h 6505980"/>
              <a:gd name="connsiteX7" fmla="*/ 1418926 w 3592824"/>
              <a:gd name="connsiteY7" fmla="*/ 698165 h 6505980"/>
              <a:gd name="connsiteX8" fmla="*/ 1438518 w 3592824"/>
              <a:gd name="connsiteY8" fmla="*/ 529931 h 6505980"/>
              <a:gd name="connsiteX9" fmla="*/ 1487966 w 3592824"/>
              <a:gd name="connsiteY9" fmla="*/ 373157 h 6505980"/>
              <a:gd name="connsiteX10" fmla="*/ 1562109 w 3592824"/>
              <a:gd name="connsiteY10" fmla="*/ 234344 h 6505980"/>
              <a:gd name="connsiteX11" fmla="*/ 1590347 w 3592824"/>
              <a:gd name="connsiteY11" fmla="*/ 233909 h 6505980"/>
              <a:gd name="connsiteX12" fmla="*/ 1590423 w 3592824"/>
              <a:gd name="connsiteY12" fmla="*/ 276688 h 6505980"/>
              <a:gd name="connsiteX13" fmla="*/ 1534480 w 3592824"/>
              <a:gd name="connsiteY13" fmla="*/ 357380 h 6505980"/>
              <a:gd name="connsiteX14" fmla="*/ 1506010 w 3592824"/>
              <a:gd name="connsiteY14" fmla="*/ 457037 h 6505980"/>
              <a:gd name="connsiteX15" fmla="*/ 1488317 w 3592824"/>
              <a:gd name="connsiteY15" fmla="*/ 571212 h 6505980"/>
              <a:gd name="connsiteX16" fmla="*/ 1496884 w 3592824"/>
              <a:gd name="connsiteY16" fmla="*/ 693061 h 6505980"/>
              <a:gd name="connsiteX17" fmla="*/ 1522975 w 3592824"/>
              <a:gd name="connsiteY17" fmla="*/ 825308 h 6505980"/>
              <a:gd name="connsiteX18" fmla="*/ 1563776 w 3592824"/>
              <a:gd name="connsiteY18" fmla="*/ 957444 h 6505980"/>
              <a:gd name="connsiteX19" fmla="*/ 1623676 w 3592824"/>
              <a:gd name="connsiteY19" fmla="*/ 1089683 h 6505980"/>
              <a:gd name="connsiteX20" fmla="*/ 1701073 w 3592824"/>
              <a:gd name="connsiteY20" fmla="*/ 1219640 h 6505980"/>
              <a:gd name="connsiteX21" fmla="*/ 1784824 w 3592824"/>
              <a:gd name="connsiteY21" fmla="*/ 1340138 h 6505980"/>
              <a:gd name="connsiteX22" fmla="*/ 1839433 w 3592824"/>
              <a:gd name="connsiteY22" fmla="*/ 1402829 h 6505980"/>
              <a:gd name="connsiteX23" fmla="*/ 1879314 w 3592824"/>
              <a:gd name="connsiteY23" fmla="*/ 1462471 h 6505980"/>
              <a:gd name="connsiteX24" fmla="*/ 1923557 w 3592824"/>
              <a:gd name="connsiteY24" fmla="*/ 1509661 h 6505980"/>
              <a:gd name="connsiteX25" fmla="*/ 1968977 w 3592824"/>
              <a:gd name="connsiteY25" fmla="*/ 1553881 h 6505980"/>
              <a:gd name="connsiteX26" fmla="*/ 2023524 w 3592824"/>
              <a:gd name="connsiteY26" fmla="*/ 1583302 h 6505980"/>
              <a:gd name="connsiteX27" fmla="*/ 2159168 w 3592824"/>
              <a:gd name="connsiteY27" fmla="*/ 1357898 h 6505980"/>
              <a:gd name="connsiteX28" fmla="*/ 2301613 w 3592824"/>
              <a:gd name="connsiteY28" fmla="*/ 1152134 h 6505980"/>
              <a:gd name="connsiteX29" fmla="*/ 2456786 w 3592824"/>
              <a:gd name="connsiteY29" fmla="*/ 946442 h 6505980"/>
              <a:gd name="connsiteX30" fmla="*/ 2627883 w 3592824"/>
              <a:gd name="connsiteY30" fmla="*/ 750343 h 6505980"/>
              <a:gd name="connsiteX31" fmla="*/ 2819251 w 3592824"/>
              <a:gd name="connsiteY31" fmla="*/ 546637 h 6505980"/>
              <a:gd name="connsiteX32" fmla="*/ 3033293 w 3592824"/>
              <a:gd name="connsiteY32" fmla="*/ 338904 h 6505980"/>
              <a:gd name="connsiteX33" fmla="*/ 3075801 w 3592824"/>
              <a:gd name="connsiteY33" fmla="*/ 307656 h 6505980"/>
              <a:gd name="connsiteX34" fmla="*/ 3128615 w 3592824"/>
              <a:gd name="connsiteY34" fmla="*/ 255470 h 6505980"/>
              <a:gd name="connsiteX35" fmla="*/ 3193373 w 3592824"/>
              <a:gd name="connsiteY35" fmla="*/ 206920 h 6505980"/>
              <a:gd name="connsiteX36" fmla="*/ 3255727 w 3592824"/>
              <a:gd name="connsiteY36" fmla="*/ 153199 h 6505980"/>
              <a:gd name="connsiteX37" fmla="*/ 3326038 w 3592824"/>
              <a:gd name="connsiteY37" fmla="*/ 98736 h 6505980"/>
              <a:gd name="connsiteX38" fmla="*/ 3396772 w 3592824"/>
              <a:gd name="connsiteY38" fmla="*/ 57544 h 6505980"/>
              <a:gd name="connsiteX39" fmla="*/ 3465132 w 3592824"/>
              <a:gd name="connsiteY39" fmla="*/ 23864 h 6505980"/>
              <a:gd name="connsiteX40" fmla="*/ 3532718 w 3592824"/>
              <a:gd name="connsiteY40" fmla="*/ 3259 h 6505980"/>
              <a:gd name="connsiteX41" fmla="*/ 3587603 w 3592824"/>
              <a:gd name="connsiteY41" fmla="*/ 0 h 6505980"/>
              <a:gd name="connsiteX42" fmla="*/ 3592826 w 3592824"/>
              <a:gd name="connsiteY42" fmla="*/ 26762 h 6505980"/>
              <a:gd name="connsiteX43" fmla="*/ 3364346 w 3592824"/>
              <a:gd name="connsiteY43" fmla="*/ 165500 h 6505980"/>
              <a:gd name="connsiteX44" fmla="*/ 3152616 w 3592824"/>
              <a:gd name="connsiteY44" fmla="*/ 329280 h 6505980"/>
              <a:gd name="connsiteX45" fmla="*/ 2960808 w 3592824"/>
              <a:gd name="connsiteY45" fmla="*/ 513375 h 6505980"/>
              <a:gd name="connsiteX46" fmla="*/ 2797650 w 3592824"/>
              <a:gd name="connsiteY46" fmla="*/ 702384 h 6505980"/>
              <a:gd name="connsiteX47" fmla="*/ 2653992 w 3592824"/>
              <a:gd name="connsiteY47" fmla="*/ 892103 h 6505980"/>
              <a:gd name="connsiteX48" fmla="*/ 2576278 w 3592824"/>
              <a:gd name="connsiteY48" fmla="*/ 1039803 h 6505980"/>
              <a:gd name="connsiteX49" fmla="*/ 2451696 w 3592824"/>
              <a:gd name="connsiteY49" fmla="*/ 1220120 h 6505980"/>
              <a:gd name="connsiteX50" fmla="*/ 2333617 w 3592824"/>
              <a:gd name="connsiteY50" fmla="*/ 1482858 h 6505980"/>
              <a:gd name="connsiteX51" fmla="*/ 2239019 w 3592824"/>
              <a:gd name="connsiteY51" fmla="*/ 1750687 h 6505980"/>
              <a:gd name="connsiteX52" fmla="*/ 1708453 w 3592824"/>
              <a:gd name="connsiteY52" fmla="*/ 2932299 h 6505980"/>
              <a:gd name="connsiteX53" fmla="*/ 1722817 w 3592824"/>
              <a:gd name="connsiteY53" fmla="*/ 3822513 h 6505980"/>
              <a:gd name="connsiteX54" fmla="*/ 1536952 w 3592824"/>
              <a:gd name="connsiteY54" fmla="*/ 3772714 h 6505980"/>
              <a:gd name="connsiteX55" fmla="*/ 1541206 w 3592824"/>
              <a:gd name="connsiteY55" fmla="*/ 4042551 h 6505980"/>
              <a:gd name="connsiteX56" fmla="*/ 1736905 w 3592824"/>
              <a:gd name="connsiteY56" fmla="*/ 4202721 h 6505980"/>
              <a:gd name="connsiteX57" fmla="*/ 1910038 w 3592824"/>
              <a:gd name="connsiteY57" fmla="*/ 4375859 h 6505980"/>
              <a:gd name="connsiteX58" fmla="*/ 2049967 w 3592824"/>
              <a:gd name="connsiteY58" fmla="*/ 4551312 h 6505980"/>
              <a:gd name="connsiteX59" fmla="*/ 2161751 w 3592824"/>
              <a:gd name="connsiteY59" fmla="*/ 4736795 h 6505980"/>
              <a:gd name="connsiteX60" fmla="*/ 2245901 w 3592824"/>
              <a:gd name="connsiteY60" fmla="*/ 4927533 h 6505980"/>
              <a:gd name="connsiteX61" fmla="*/ 2299319 w 3592824"/>
              <a:gd name="connsiteY61" fmla="*/ 5113852 h 6505980"/>
              <a:gd name="connsiteX62" fmla="*/ 2323619 w 3592824"/>
              <a:gd name="connsiteY62" fmla="*/ 5302637 h 6505980"/>
              <a:gd name="connsiteX63" fmla="*/ 2316528 w 3592824"/>
              <a:gd name="connsiteY63" fmla="*/ 5487662 h 6505980"/>
              <a:gd name="connsiteX64" fmla="*/ 2281292 w 3592824"/>
              <a:gd name="connsiteY64" fmla="*/ 5660347 h 6505980"/>
              <a:gd name="connsiteX65" fmla="*/ 2254472 w 3592824"/>
              <a:gd name="connsiteY65" fmla="*/ 5669051 h 6505980"/>
              <a:gd name="connsiteX66" fmla="*/ 2243469 w 3592824"/>
              <a:gd name="connsiteY66" fmla="*/ 5622519 h 6505980"/>
              <a:gd name="connsiteX67" fmla="*/ 2276202 w 3592824"/>
              <a:gd name="connsiteY67" fmla="*/ 5518399 h 6505980"/>
              <a:gd name="connsiteX68" fmla="*/ 2277887 w 3592824"/>
              <a:gd name="connsiteY68" fmla="*/ 5401645 h 6505980"/>
              <a:gd name="connsiteX69" fmla="*/ 2265586 w 3592824"/>
              <a:gd name="connsiteY69" fmla="*/ 5272239 h 6505980"/>
              <a:gd name="connsiteX70" fmla="*/ 2226278 w 3592824"/>
              <a:gd name="connsiteY70" fmla="*/ 5142134 h 6505980"/>
              <a:gd name="connsiteX71" fmla="*/ 2167610 w 3592824"/>
              <a:gd name="connsiteY71" fmla="*/ 5005824 h 6505980"/>
              <a:gd name="connsiteX72" fmla="*/ 2094934 w 3592824"/>
              <a:gd name="connsiteY72" fmla="*/ 4873928 h 6505980"/>
              <a:gd name="connsiteX73" fmla="*/ 2004022 w 3592824"/>
              <a:gd name="connsiteY73" fmla="*/ 4747491 h 6505980"/>
              <a:gd name="connsiteX74" fmla="*/ 1897003 w 3592824"/>
              <a:gd name="connsiteY74" fmla="*/ 4628630 h 6505980"/>
              <a:gd name="connsiteX75" fmla="*/ 1786353 w 3592824"/>
              <a:gd name="connsiteY75" fmla="*/ 4521927 h 6505980"/>
              <a:gd name="connsiteX76" fmla="*/ 1718256 w 3592824"/>
              <a:gd name="connsiteY76" fmla="*/ 4469625 h 6505980"/>
              <a:gd name="connsiteX77" fmla="*/ 1664984 w 3592824"/>
              <a:gd name="connsiteY77" fmla="*/ 4416354 h 6505980"/>
              <a:gd name="connsiteX78" fmla="*/ 1610735 w 3592824"/>
              <a:gd name="connsiteY78" fmla="*/ 4377899 h 6505980"/>
              <a:gd name="connsiteX79" fmla="*/ 1556121 w 3592824"/>
              <a:gd name="connsiteY79" fmla="*/ 4343019 h 6505980"/>
              <a:gd name="connsiteX80" fmla="*/ 1496586 w 3592824"/>
              <a:gd name="connsiteY80" fmla="*/ 4326909 h 6505980"/>
              <a:gd name="connsiteX81" fmla="*/ 1424825 w 3592824"/>
              <a:gd name="connsiteY81" fmla="*/ 4611755 h 6505980"/>
              <a:gd name="connsiteX82" fmla="*/ 1341569 w 3592824"/>
              <a:gd name="connsiteY82" fmla="*/ 4877209 h 6505980"/>
              <a:gd name="connsiteX83" fmla="*/ 1246153 w 3592824"/>
              <a:gd name="connsiteY83" fmla="*/ 5146295 h 6505980"/>
              <a:gd name="connsiteX84" fmla="*/ 1133098 w 3592824"/>
              <a:gd name="connsiteY84" fmla="*/ 5409585 h 6505980"/>
              <a:gd name="connsiteX85" fmla="*/ 1002651 w 3592824"/>
              <a:gd name="connsiteY85" fmla="*/ 5687069 h 6505980"/>
              <a:gd name="connsiteX86" fmla="*/ 851621 w 3592824"/>
              <a:gd name="connsiteY86" fmla="*/ 5975542 h 6505980"/>
              <a:gd name="connsiteX87" fmla="*/ 819067 w 3592824"/>
              <a:gd name="connsiteY87" fmla="*/ 6021945 h 6505980"/>
              <a:gd name="connsiteX88" fmla="*/ 782039 w 3592824"/>
              <a:gd name="connsiteY88" fmla="*/ 6094137 h 6505980"/>
              <a:gd name="connsiteX89" fmla="*/ 732689 w 3592824"/>
              <a:gd name="connsiteY89" fmla="*/ 6165853 h 6505980"/>
              <a:gd name="connsiteX90" fmla="*/ 686953 w 3592824"/>
              <a:gd name="connsiteY90" fmla="*/ 6242495 h 6505980"/>
              <a:gd name="connsiteX91" fmla="*/ 633819 w 3592824"/>
              <a:gd name="connsiteY91" fmla="*/ 6322262 h 6505980"/>
              <a:gd name="connsiteX92" fmla="*/ 576894 w 3592824"/>
              <a:gd name="connsiteY92" fmla="*/ 6387714 h 6505980"/>
              <a:gd name="connsiteX93" fmla="*/ 520310 w 3592824"/>
              <a:gd name="connsiteY93" fmla="*/ 6444298 h 6505980"/>
              <a:gd name="connsiteX94" fmla="*/ 461122 w 3592824"/>
              <a:gd name="connsiteY94" fmla="*/ 6486433 h 6505980"/>
              <a:gd name="connsiteX95" fmla="*/ 409611 w 3592824"/>
              <a:gd name="connsiteY95" fmla="*/ 6505980 h 6505980"/>
              <a:gd name="connsiteX96" fmla="*/ 397795 w 3592824"/>
              <a:gd name="connsiteY96" fmla="*/ 6478382 h 6505980"/>
              <a:gd name="connsiteX97" fmla="*/ 580228 w 3592824"/>
              <a:gd name="connsiteY97" fmla="*/ 6260780 h 6505980"/>
              <a:gd name="connsiteX98" fmla="*/ 740291 w 3592824"/>
              <a:gd name="connsiteY98" fmla="*/ 6020812 h 6505980"/>
              <a:gd name="connsiteX99" fmla="*/ 876161 w 3592824"/>
              <a:gd name="connsiteY99" fmla="*/ 5764542 h 6505980"/>
              <a:gd name="connsiteX100" fmla="*/ 983460 w 3592824"/>
              <a:gd name="connsiteY100" fmla="*/ 5511282 h 6505980"/>
              <a:gd name="connsiteX101" fmla="*/ 1071980 w 3592824"/>
              <a:gd name="connsiteY101" fmla="*/ 5262934 h 6505980"/>
              <a:gd name="connsiteX102" fmla="*/ 1108340 w 3592824"/>
              <a:gd name="connsiteY102" fmla="*/ 5079541 h 6505980"/>
              <a:gd name="connsiteX103" fmla="*/ 1121344 w 3592824"/>
              <a:gd name="connsiteY103" fmla="*/ 5084649 h 6505980"/>
              <a:gd name="connsiteX104" fmla="*/ 1125291 w 3592824"/>
              <a:gd name="connsiteY104" fmla="*/ 5080701 h 6505980"/>
              <a:gd name="connsiteX105" fmla="*/ 1124442 w 3592824"/>
              <a:gd name="connsiteY105" fmla="*/ 5071961 h 6505980"/>
              <a:gd name="connsiteX106" fmla="*/ 1122157 w 3592824"/>
              <a:gd name="connsiteY106" fmla="*/ 5065724 h 6505980"/>
              <a:gd name="connsiteX107" fmla="*/ 1117049 w 3592824"/>
              <a:gd name="connsiteY107" fmla="*/ 5052716 h 6505980"/>
              <a:gd name="connsiteX108" fmla="*/ 1122811 w 3592824"/>
              <a:gd name="connsiteY108" fmla="*/ 5042696 h 6505980"/>
              <a:gd name="connsiteX109" fmla="*/ 1122495 w 3592824"/>
              <a:gd name="connsiteY109" fmla="*/ 5034485 h 6505980"/>
              <a:gd name="connsiteX110" fmla="*/ 1124158 w 3592824"/>
              <a:gd name="connsiteY110" fmla="*/ 5024300 h 6505980"/>
              <a:gd name="connsiteX111" fmla="*/ 1120205 w 3592824"/>
              <a:gd name="connsiteY111" fmla="*/ 5028252 h 6505980"/>
              <a:gd name="connsiteX112" fmla="*/ 1122495 w 3592824"/>
              <a:gd name="connsiteY112" fmla="*/ 5034485 h 6505980"/>
              <a:gd name="connsiteX113" fmla="*/ 1108340 w 3592824"/>
              <a:gd name="connsiteY113" fmla="*/ 5079541 h 6505980"/>
              <a:gd name="connsiteX114" fmla="*/ 1019535 w 3592824"/>
              <a:gd name="connsiteY114" fmla="*/ 5061794 h 6505980"/>
              <a:gd name="connsiteX115" fmla="*/ 907867 w 3592824"/>
              <a:gd name="connsiteY115" fmla="*/ 5071187 h 6505980"/>
              <a:gd name="connsiteX116" fmla="*/ 788983 w 3592824"/>
              <a:gd name="connsiteY116" fmla="*/ 5093104 h 6505980"/>
              <a:gd name="connsiteX117" fmla="*/ 658043 w 3592824"/>
              <a:gd name="connsiteY117" fmla="*/ 5134555 h 6505980"/>
              <a:gd name="connsiteX118" fmla="*/ 522026 w 3592824"/>
              <a:gd name="connsiteY118" fmla="*/ 5190653 h 6505980"/>
              <a:gd name="connsiteX119" fmla="*/ 384200 w 3592824"/>
              <a:gd name="connsiteY119" fmla="*/ 5252843 h 6505980"/>
              <a:gd name="connsiteX120" fmla="*/ 249344 w 3592824"/>
              <a:gd name="connsiteY120" fmla="*/ 5325897 h 6505980"/>
              <a:gd name="connsiteX121" fmla="*/ 120569 w 3592824"/>
              <a:gd name="connsiteY121" fmla="*/ 5397133 h 6505980"/>
              <a:gd name="connsiteX122" fmla="*/ 0 w 3592824"/>
              <a:gd name="connsiteY122" fmla="*/ 5468693 h 6505980"/>
              <a:gd name="connsiteX123" fmla="*/ 124698 w 3592824"/>
              <a:gd name="connsiteY123" fmla="*/ 5335477 h 6505980"/>
              <a:gd name="connsiteX124" fmla="*/ 246734 w 3592824"/>
              <a:gd name="connsiteY124" fmla="*/ 5221959 h 6505980"/>
              <a:gd name="connsiteX125" fmla="*/ 376856 w 3592824"/>
              <a:gd name="connsiteY125" fmla="*/ 5132327 h 6505980"/>
              <a:gd name="connsiteX126" fmla="*/ 515500 w 3592824"/>
              <a:gd name="connsiteY126" fmla="*/ 5051213 h 6505980"/>
              <a:gd name="connsiteX127" fmla="*/ 659408 w 3592824"/>
              <a:gd name="connsiteY127" fmla="*/ 4987219 h 6505980"/>
              <a:gd name="connsiteX128" fmla="*/ 820898 w 3592824"/>
              <a:gd name="connsiteY128" fmla="*/ 4940794 h 6505980"/>
              <a:gd name="connsiteX129" fmla="*/ 1181074 w 3592824"/>
              <a:gd name="connsiteY129" fmla="*/ 4846988 h 6505980"/>
              <a:gd name="connsiteX130" fmla="*/ 1226539 w 3592824"/>
              <a:gd name="connsiteY130" fmla="*/ 4526635 h 6505980"/>
              <a:gd name="connsiteX131" fmla="*/ 1248314 w 3592824"/>
              <a:gd name="connsiteY131" fmla="*/ 4207589 h 6505980"/>
              <a:gd name="connsiteX132" fmla="*/ 1246367 w 3592824"/>
              <a:gd name="connsiteY132" fmla="*/ 3884569 h 6505980"/>
              <a:gd name="connsiteX133" fmla="*/ 1267627 w 3592824"/>
              <a:gd name="connsiteY133" fmla="*/ 3672408 h 6505980"/>
              <a:gd name="connsiteX0" fmla="*/ 1457972 w 3592824"/>
              <a:gd name="connsiteY0" fmla="*/ 2766635 h 6505980"/>
              <a:gd name="connsiteX1" fmla="*/ 1914541 w 3592824"/>
              <a:gd name="connsiteY1" fmla="*/ 1815401 h 6505980"/>
              <a:gd name="connsiteX2" fmla="*/ 1759871 w 3592824"/>
              <a:gd name="connsiteY2" fmla="*/ 1626771 h 6505980"/>
              <a:gd name="connsiteX3" fmla="*/ 1630255 w 3592824"/>
              <a:gd name="connsiteY3" fmla="*/ 1432944 h 6505980"/>
              <a:gd name="connsiteX4" fmla="*/ 1533657 w 3592824"/>
              <a:gd name="connsiteY4" fmla="*/ 1245834 h 6505980"/>
              <a:gd name="connsiteX5" fmla="*/ 1466898 w 3592824"/>
              <a:gd name="connsiteY5" fmla="*/ 1057506 h 6505980"/>
              <a:gd name="connsiteX6" fmla="*/ 1428386 w 3592824"/>
              <a:gd name="connsiteY6" fmla="*/ 871911 h 6505980"/>
              <a:gd name="connsiteX7" fmla="*/ 1418926 w 3592824"/>
              <a:gd name="connsiteY7" fmla="*/ 698165 h 6505980"/>
              <a:gd name="connsiteX8" fmla="*/ 1438518 w 3592824"/>
              <a:gd name="connsiteY8" fmla="*/ 529931 h 6505980"/>
              <a:gd name="connsiteX9" fmla="*/ 1487966 w 3592824"/>
              <a:gd name="connsiteY9" fmla="*/ 373157 h 6505980"/>
              <a:gd name="connsiteX10" fmla="*/ 1562109 w 3592824"/>
              <a:gd name="connsiteY10" fmla="*/ 234344 h 6505980"/>
              <a:gd name="connsiteX11" fmla="*/ 1590347 w 3592824"/>
              <a:gd name="connsiteY11" fmla="*/ 233909 h 6505980"/>
              <a:gd name="connsiteX12" fmla="*/ 1590423 w 3592824"/>
              <a:gd name="connsiteY12" fmla="*/ 276688 h 6505980"/>
              <a:gd name="connsiteX13" fmla="*/ 1534480 w 3592824"/>
              <a:gd name="connsiteY13" fmla="*/ 357380 h 6505980"/>
              <a:gd name="connsiteX14" fmla="*/ 1506010 w 3592824"/>
              <a:gd name="connsiteY14" fmla="*/ 457037 h 6505980"/>
              <a:gd name="connsiteX15" fmla="*/ 1488317 w 3592824"/>
              <a:gd name="connsiteY15" fmla="*/ 571212 h 6505980"/>
              <a:gd name="connsiteX16" fmla="*/ 1496884 w 3592824"/>
              <a:gd name="connsiteY16" fmla="*/ 693061 h 6505980"/>
              <a:gd name="connsiteX17" fmla="*/ 1522975 w 3592824"/>
              <a:gd name="connsiteY17" fmla="*/ 825308 h 6505980"/>
              <a:gd name="connsiteX18" fmla="*/ 1563776 w 3592824"/>
              <a:gd name="connsiteY18" fmla="*/ 957444 h 6505980"/>
              <a:gd name="connsiteX19" fmla="*/ 1623676 w 3592824"/>
              <a:gd name="connsiteY19" fmla="*/ 1089683 h 6505980"/>
              <a:gd name="connsiteX20" fmla="*/ 1701073 w 3592824"/>
              <a:gd name="connsiteY20" fmla="*/ 1219640 h 6505980"/>
              <a:gd name="connsiteX21" fmla="*/ 1784824 w 3592824"/>
              <a:gd name="connsiteY21" fmla="*/ 1340138 h 6505980"/>
              <a:gd name="connsiteX22" fmla="*/ 1839433 w 3592824"/>
              <a:gd name="connsiteY22" fmla="*/ 1402829 h 6505980"/>
              <a:gd name="connsiteX23" fmla="*/ 1879314 w 3592824"/>
              <a:gd name="connsiteY23" fmla="*/ 1462471 h 6505980"/>
              <a:gd name="connsiteX24" fmla="*/ 1923557 w 3592824"/>
              <a:gd name="connsiteY24" fmla="*/ 1509661 h 6505980"/>
              <a:gd name="connsiteX25" fmla="*/ 1968977 w 3592824"/>
              <a:gd name="connsiteY25" fmla="*/ 1553881 h 6505980"/>
              <a:gd name="connsiteX26" fmla="*/ 2023524 w 3592824"/>
              <a:gd name="connsiteY26" fmla="*/ 1583302 h 6505980"/>
              <a:gd name="connsiteX27" fmla="*/ 2159168 w 3592824"/>
              <a:gd name="connsiteY27" fmla="*/ 1357898 h 6505980"/>
              <a:gd name="connsiteX28" fmla="*/ 2301613 w 3592824"/>
              <a:gd name="connsiteY28" fmla="*/ 1152134 h 6505980"/>
              <a:gd name="connsiteX29" fmla="*/ 2456786 w 3592824"/>
              <a:gd name="connsiteY29" fmla="*/ 946442 h 6505980"/>
              <a:gd name="connsiteX30" fmla="*/ 2627883 w 3592824"/>
              <a:gd name="connsiteY30" fmla="*/ 750343 h 6505980"/>
              <a:gd name="connsiteX31" fmla="*/ 2819251 w 3592824"/>
              <a:gd name="connsiteY31" fmla="*/ 546637 h 6505980"/>
              <a:gd name="connsiteX32" fmla="*/ 3033293 w 3592824"/>
              <a:gd name="connsiteY32" fmla="*/ 338904 h 6505980"/>
              <a:gd name="connsiteX33" fmla="*/ 3075801 w 3592824"/>
              <a:gd name="connsiteY33" fmla="*/ 307656 h 6505980"/>
              <a:gd name="connsiteX34" fmla="*/ 3128615 w 3592824"/>
              <a:gd name="connsiteY34" fmla="*/ 255470 h 6505980"/>
              <a:gd name="connsiteX35" fmla="*/ 3193373 w 3592824"/>
              <a:gd name="connsiteY35" fmla="*/ 206920 h 6505980"/>
              <a:gd name="connsiteX36" fmla="*/ 3255727 w 3592824"/>
              <a:gd name="connsiteY36" fmla="*/ 153199 h 6505980"/>
              <a:gd name="connsiteX37" fmla="*/ 3326038 w 3592824"/>
              <a:gd name="connsiteY37" fmla="*/ 98736 h 6505980"/>
              <a:gd name="connsiteX38" fmla="*/ 3396772 w 3592824"/>
              <a:gd name="connsiteY38" fmla="*/ 57544 h 6505980"/>
              <a:gd name="connsiteX39" fmla="*/ 3465132 w 3592824"/>
              <a:gd name="connsiteY39" fmla="*/ 23864 h 6505980"/>
              <a:gd name="connsiteX40" fmla="*/ 3532718 w 3592824"/>
              <a:gd name="connsiteY40" fmla="*/ 3259 h 6505980"/>
              <a:gd name="connsiteX41" fmla="*/ 3587603 w 3592824"/>
              <a:gd name="connsiteY41" fmla="*/ 0 h 6505980"/>
              <a:gd name="connsiteX42" fmla="*/ 3592826 w 3592824"/>
              <a:gd name="connsiteY42" fmla="*/ 26762 h 6505980"/>
              <a:gd name="connsiteX43" fmla="*/ 3364346 w 3592824"/>
              <a:gd name="connsiteY43" fmla="*/ 165500 h 6505980"/>
              <a:gd name="connsiteX44" fmla="*/ 3152616 w 3592824"/>
              <a:gd name="connsiteY44" fmla="*/ 329280 h 6505980"/>
              <a:gd name="connsiteX45" fmla="*/ 2960808 w 3592824"/>
              <a:gd name="connsiteY45" fmla="*/ 513375 h 6505980"/>
              <a:gd name="connsiteX46" fmla="*/ 2797650 w 3592824"/>
              <a:gd name="connsiteY46" fmla="*/ 702384 h 6505980"/>
              <a:gd name="connsiteX47" fmla="*/ 2653992 w 3592824"/>
              <a:gd name="connsiteY47" fmla="*/ 892103 h 6505980"/>
              <a:gd name="connsiteX48" fmla="*/ 2576278 w 3592824"/>
              <a:gd name="connsiteY48" fmla="*/ 1039803 h 6505980"/>
              <a:gd name="connsiteX49" fmla="*/ 2451696 w 3592824"/>
              <a:gd name="connsiteY49" fmla="*/ 1220120 h 6505980"/>
              <a:gd name="connsiteX50" fmla="*/ 2333617 w 3592824"/>
              <a:gd name="connsiteY50" fmla="*/ 1482858 h 6505980"/>
              <a:gd name="connsiteX51" fmla="*/ 2239019 w 3592824"/>
              <a:gd name="connsiteY51" fmla="*/ 1750687 h 6505980"/>
              <a:gd name="connsiteX52" fmla="*/ 1708453 w 3592824"/>
              <a:gd name="connsiteY52" fmla="*/ 2932299 h 6505980"/>
              <a:gd name="connsiteX53" fmla="*/ 1536952 w 3592824"/>
              <a:gd name="connsiteY53" fmla="*/ 3772714 h 6505980"/>
              <a:gd name="connsiteX54" fmla="*/ 1541206 w 3592824"/>
              <a:gd name="connsiteY54" fmla="*/ 4042551 h 6505980"/>
              <a:gd name="connsiteX55" fmla="*/ 1736905 w 3592824"/>
              <a:gd name="connsiteY55" fmla="*/ 4202721 h 6505980"/>
              <a:gd name="connsiteX56" fmla="*/ 1910038 w 3592824"/>
              <a:gd name="connsiteY56" fmla="*/ 4375859 h 6505980"/>
              <a:gd name="connsiteX57" fmla="*/ 2049967 w 3592824"/>
              <a:gd name="connsiteY57" fmla="*/ 4551312 h 6505980"/>
              <a:gd name="connsiteX58" fmla="*/ 2161751 w 3592824"/>
              <a:gd name="connsiteY58" fmla="*/ 4736795 h 6505980"/>
              <a:gd name="connsiteX59" fmla="*/ 2245901 w 3592824"/>
              <a:gd name="connsiteY59" fmla="*/ 4927533 h 6505980"/>
              <a:gd name="connsiteX60" fmla="*/ 2299319 w 3592824"/>
              <a:gd name="connsiteY60" fmla="*/ 5113852 h 6505980"/>
              <a:gd name="connsiteX61" fmla="*/ 2323619 w 3592824"/>
              <a:gd name="connsiteY61" fmla="*/ 5302637 h 6505980"/>
              <a:gd name="connsiteX62" fmla="*/ 2316528 w 3592824"/>
              <a:gd name="connsiteY62" fmla="*/ 5487662 h 6505980"/>
              <a:gd name="connsiteX63" fmla="*/ 2281292 w 3592824"/>
              <a:gd name="connsiteY63" fmla="*/ 5660347 h 6505980"/>
              <a:gd name="connsiteX64" fmla="*/ 2254472 w 3592824"/>
              <a:gd name="connsiteY64" fmla="*/ 5669051 h 6505980"/>
              <a:gd name="connsiteX65" fmla="*/ 2243469 w 3592824"/>
              <a:gd name="connsiteY65" fmla="*/ 5622519 h 6505980"/>
              <a:gd name="connsiteX66" fmla="*/ 2276202 w 3592824"/>
              <a:gd name="connsiteY66" fmla="*/ 5518399 h 6505980"/>
              <a:gd name="connsiteX67" fmla="*/ 2277887 w 3592824"/>
              <a:gd name="connsiteY67" fmla="*/ 5401645 h 6505980"/>
              <a:gd name="connsiteX68" fmla="*/ 2265586 w 3592824"/>
              <a:gd name="connsiteY68" fmla="*/ 5272239 h 6505980"/>
              <a:gd name="connsiteX69" fmla="*/ 2226278 w 3592824"/>
              <a:gd name="connsiteY69" fmla="*/ 5142134 h 6505980"/>
              <a:gd name="connsiteX70" fmla="*/ 2167610 w 3592824"/>
              <a:gd name="connsiteY70" fmla="*/ 5005824 h 6505980"/>
              <a:gd name="connsiteX71" fmla="*/ 2094934 w 3592824"/>
              <a:gd name="connsiteY71" fmla="*/ 4873928 h 6505980"/>
              <a:gd name="connsiteX72" fmla="*/ 2004022 w 3592824"/>
              <a:gd name="connsiteY72" fmla="*/ 4747491 h 6505980"/>
              <a:gd name="connsiteX73" fmla="*/ 1897003 w 3592824"/>
              <a:gd name="connsiteY73" fmla="*/ 4628630 h 6505980"/>
              <a:gd name="connsiteX74" fmla="*/ 1786353 w 3592824"/>
              <a:gd name="connsiteY74" fmla="*/ 4521927 h 6505980"/>
              <a:gd name="connsiteX75" fmla="*/ 1718256 w 3592824"/>
              <a:gd name="connsiteY75" fmla="*/ 4469625 h 6505980"/>
              <a:gd name="connsiteX76" fmla="*/ 1664984 w 3592824"/>
              <a:gd name="connsiteY76" fmla="*/ 4416354 h 6505980"/>
              <a:gd name="connsiteX77" fmla="*/ 1610735 w 3592824"/>
              <a:gd name="connsiteY77" fmla="*/ 4377899 h 6505980"/>
              <a:gd name="connsiteX78" fmla="*/ 1556121 w 3592824"/>
              <a:gd name="connsiteY78" fmla="*/ 4343019 h 6505980"/>
              <a:gd name="connsiteX79" fmla="*/ 1496586 w 3592824"/>
              <a:gd name="connsiteY79" fmla="*/ 4326909 h 6505980"/>
              <a:gd name="connsiteX80" fmla="*/ 1424825 w 3592824"/>
              <a:gd name="connsiteY80" fmla="*/ 4611755 h 6505980"/>
              <a:gd name="connsiteX81" fmla="*/ 1341569 w 3592824"/>
              <a:gd name="connsiteY81" fmla="*/ 4877209 h 6505980"/>
              <a:gd name="connsiteX82" fmla="*/ 1246153 w 3592824"/>
              <a:gd name="connsiteY82" fmla="*/ 5146295 h 6505980"/>
              <a:gd name="connsiteX83" fmla="*/ 1133098 w 3592824"/>
              <a:gd name="connsiteY83" fmla="*/ 5409585 h 6505980"/>
              <a:gd name="connsiteX84" fmla="*/ 1002651 w 3592824"/>
              <a:gd name="connsiteY84" fmla="*/ 5687069 h 6505980"/>
              <a:gd name="connsiteX85" fmla="*/ 851621 w 3592824"/>
              <a:gd name="connsiteY85" fmla="*/ 5975542 h 6505980"/>
              <a:gd name="connsiteX86" fmla="*/ 819067 w 3592824"/>
              <a:gd name="connsiteY86" fmla="*/ 6021945 h 6505980"/>
              <a:gd name="connsiteX87" fmla="*/ 782039 w 3592824"/>
              <a:gd name="connsiteY87" fmla="*/ 6094137 h 6505980"/>
              <a:gd name="connsiteX88" fmla="*/ 732689 w 3592824"/>
              <a:gd name="connsiteY88" fmla="*/ 6165853 h 6505980"/>
              <a:gd name="connsiteX89" fmla="*/ 686953 w 3592824"/>
              <a:gd name="connsiteY89" fmla="*/ 6242495 h 6505980"/>
              <a:gd name="connsiteX90" fmla="*/ 633819 w 3592824"/>
              <a:gd name="connsiteY90" fmla="*/ 6322262 h 6505980"/>
              <a:gd name="connsiteX91" fmla="*/ 576894 w 3592824"/>
              <a:gd name="connsiteY91" fmla="*/ 6387714 h 6505980"/>
              <a:gd name="connsiteX92" fmla="*/ 520310 w 3592824"/>
              <a:gd name="connsiteY92" fmla="*/ 6444298 h 6505980"/>
              <a:gd name="connsiteX93" fmla="*/ 461122 w 3592824"/>
              <a:gd name="connsiteY93" fmla="*/ 6486433 h 6505980"/>
              <a:gd name="connsiteX94" fmla="*/ 409611 w 3592824"/>
              <a:gd name="connsiteY94" fmla="*/ 6505980 h 6505980"/>
              <a:gd name="connsiteX95" fmla="*/ 397795 w 3592824"/>
              <a:gd name="connsiteY95" fmla="*/ 6478382 h 6505980"/>
              <a:gd name="connsiteX96" fmla="*/ 580228 w 3592824"/>
              <a:gd name="connsiteY96" fmla="*/ 6260780 h 6505980"/>
              <a:gd name="connsiteX97" fmla="*/ 740291 w 3592824"/>
              <a:gd name="connsiteY97" fmla="*/ 6020812 h 6505980"/>
              <a:gd name="connsiteX98" fmla="*/ 876161 w 3592824"/>
              <a:gd name="connsiteY98" fmla="*/ 5764542 h 6505980"/>
              <a:gd name="connsiteX99" fmla="*/ 983460 w 3592824"/>
              <a:gd name="connsiteY99" fmla="*/ 5511282 h 6505980"/>
              <a:gd name="connsiteX100" fmla="*/ 1071980 w 3592824"/>
              <a:gd name="connsiteY100" fmla="*/ 5262934 h 6505980"/>
              <a:gd name="connsiteX101" fmla="*/ 1108340 w 3592824"/>
              <a:gd name="connsiteY101" fmla="*/ 5079541 h 6505980"/>
              <a:gd name="connsiteX102" fmla="*/ 1121344 w 3592824"/>
              <a:gd name="connsiteY102" fmla="*/ 5084649 h 6505980"/>
              <a:gd name="connsiteX103" fmla="*/ 1125291 w 3592824"/>
              <a:gd name="connsiteY103" fmla="*/ 5080701 h 6505980"/>
              <a:gd name="connsiteX104" fmla="*/ 1124442 w 3592824"/>
              <a:gd name="connsiteY104" fmla="*/ 5071961 h 6505980"/>
              <a:gd name="connsiteX105" fmla="*/ 1122157 w 3592824"/>
              <a:gd name="connsiteY105" fmla="*/ 5065724 h 6505980"/>
              <a:gd name="connsiteX106" fmla="*/ 1117049 w 3592824"/>
              <a:gd name="connsiteY106" fmla="*/ 5052716 h 6505980"/>
              <a:gd name="connsiteX107" fmla="*/ 1122811 w 3592824"/>
              <a:gd name="connsiteY107" fmla="*/ 5042696 h 6505980"/>
              <a:gd name="connsiteX108" fmla="*/ 1122495 w 3592824"/>
              <a:gd name="connsiteY108" fmla="*/ 5034485 h 6505980"/>
              <a:gd name="connsiteX109" fmla="*/ 1124158 w 3592824"/>
              <a:gd name="connsiteY109" fmla="*/ 5024300 h 6505980"/>
              <a:gd name="connsiteX110" fmla="*/ 1120205 w 3592824"/>
              <a:gd name="connsiteY110" fmla="*/ 5028252 h 6505980"/>
              <a:gd name="connsiteX111" fmla="*/ 1122495 w 3592824"/>
              <a:gd name="connsiteY111" fmla="*/ 5034485 h 6505980"/>
              <a:gd name="connsiteX112" fmla="*/ 1108340 w 3592824"/>
              <a:gd name="connsiteY112" fmla="*/ 5079541 h 6505980"/>
              <a:gd name="connsiteX113" fmla="*/ 1019535 w 3592824"/>
              <a:gd name="connsiteY113" fmla="*/ 5061794 h 6505980"/>
              <a:gd name="connsiteX114" fmla="*/ 907867 w 3592824"/>
              <a:gd name="connsiteY114" fmla="*/ 5071187 h 6505980"/>
              <a:gd name="connsiteX115" fmla="*/ 788983 w 3592824"/>
              <a:gd name="connsiteY115" fmla="*/ 5093104 h 6505980"/>
              <a:gd name="connsiteX116" fmla="*/ 658043 w 3592824"/>
              <a:gd name="connsiteY116" fmla="*/ 5134555 h 6505980"/>
              <a:gd name="connsiteX117" fmla="*/ 522026 w 3592824"/>
              <a:gd name="connsiteY117" fmla="*/ 5190653 h 6505980"/>
              <a:gd name="connsiteX118" fmla="*/ 384200 w 3592824"/>
              <a:gd name="connsiteY118" fmla="*/ 5252843 h 6505980"/>
              <a:gd name="connsiteX119" fmla="*/ 249344 w 3592824"/>
              <a:gd name="connsiteY119" fmla="*/ 5325897 h 6505980"/>
              <a:gd name="connsiteX120" fmla="*/ 120569 w 3592824"/>
              <a:gd name="connsiteY120" fmla="*/ 5397133 h 6505980"/>
              <a:gd name="connsiteX121" fmla="*/ 0 w 3592824"/>
              <a:gd name="connsiteY121" fmla="*/ 5468693 h 6505980"/>
              <a:gd name="connsiteX122" fmla="*/ 124698 w 3592824"/>
              <a:gd name="connsiteY122" fmla="*/ 5335477 h 6505980"/>
              <a:gd name="connsiteX123" fmla="*/ 246734 w 3592824"/>
              <a:gd name="connsiteY123" fmla="*/ 5221959 h 6505980"/>
              <a:gd name="connsiteX124" fmla="*/ 376856 w 3592824"/>
              <a:gd name="connsiteY124" fmla="*/ 5132327 h 6505980"/>
              <a:gd name="connsiteX125" fmla="*/ 515500 w 3592824"/>
              <a:gd name="connsiteY125" fmla="*/ 5051213 h 6505980"/>
              <a:gd name="connsiteX126" fmla="*/ 659408 w 3592824"/>
              <a:gd name="connsiteY126" fmla="*/ 4987219 h 6505980"/>
              <a:gd name="connsiteX127" fmla="*/ 820898 w 3592824"/>
              <a:gd name="connsiteY127" fmla="*/ 4940794 h 6505980"/>
              <a:gd name="connsiteX128" fmla="*/ 1181074 w 3592824"/>
              <a:gd name="connsiteY128" fmla="*/ 4846988 h 6505980"/>
              <a:gd name="connsiteX129" fmla="*/ 1226539 w 3592824"/>
              <a:gd name="connsiteY129" fmla="*/ 4526635 h 6505980"/>
              <a:gd name="connsiteX130" fmla="*/ 1248314 w 3592824"/>
              <a:gd name="connsiteY130" fmla="*/ 4207589 h 6505980"/>
              <a:gd name="connsiteX131" fmla="*/ 1246367 w 3592824"/>
              <a:gd name="connsiteY131" fmla="*/ 3884569 h 6505980"/>
              <a:gd name="connsiteX132" fmla="*/ 1267627 w 3592824"/>
              <a:gd name="connsiteY132" fmla="*/ 3672408 h 6505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3592824" h="6505980">
                <a:moveTo>
                  <a:pt x="1457972" y="2766635"/>
                </a:moveTo>
                <a:lnTo>
                  <a:pt x="1914541" y="1815401"/>
                </a:lnTo>
                <a:lnTo>
                  <a:pt x="1759871" y="1626771"/>
                </a:lnTo>
                <a:lnTo>
                  <a:pt x="1630255" y="1432944"/>
                </a:lnTo>
                <a:lnTo>
                  <a:pt x="1533657" y="1245834"/>
                </a:lnTo>
                <a:lnTo>
                  <a:pt x="1466898" y="1057506"/>
                </a:lnTo>
                <a:lnTo>
                  <a:pt x="1428386" y="871911"/>
                </a:lnTo>
                <a:lnTo>
                  <a:pt x="1418926" y="698165"/>
                </a:lnTo>
                <a:lnTo>
                  <a:pt x="1438518" y="529931"/>
                </a:lnTo>
                <a:lnTo>
                  <a:pt x="1487966" y="373157"/>
                </a:lnTo>
                <a:lnTo>
                  <a:pt x="1562109" y="234344"/>
                </a:lnTo>
                <a:cubicBezTo>
                  <a:pt x="1571654" y="234398"/>
                  <a:pt x="1580803" y="233855"/>
                  <a:pt x="1590347" y="233909"/>
                </a:cubicBezTo>
                <a:cubicBezTo>
                  <a:pt x="1590372" y="248169"/>
                  <a:pt x="1590398" y="262428"/>
                  <a:pt x="1590423" y="276688"/>
                </a:cubicBezTo>
                <a:cubicBezTo>
                  <a:pt x="1571378" y="303518"/>
                  <a:pt x="1553525" y="330551"/>
                  <a:pt x="1534480" y="357380"/>
                </a:cubicBezTo>
                <a:lnTo>
                  <a:pt x="1506010" y="457037"/>
                </a:lnTo>
                <a:cubicBezTo>
                  <a:pt x="1499720" y="495024"/>
                  <a:pt x="1494612" y="533221"/>
                  <a:pt x="1488317" y="571212"/>
                </a:cubicBezTo>
                <a:lnTo>
                  <a:pt x="1496884" y="693061"/>
                </a:lnTo>
                <a:lnTo>
                  <a:pt x="1522975" y="825308"/>
                </a:lnTo>
                <a:lnTo>
                  <a:pt x="1563776" y="957444"/>
                </a:lnTo>
                <a:lnTo>
                  <a:pt x="1623676" y="1089683"/>
                </a:lnTo>
                <a:lnTo>
                  <a:pt x="1701073" y="1219640"/>
                </a:lnTo>
                <a:lnTo>
                  <a:pt x="1784824" y="1340138"/>
                </a:lnTo>
                <a:lnTo>
                  <a:pt x="1839433" y="1402829"/>
                </a:lnTo>
                <a:lnTo>
                  <a:pt x="1879314" y="1462471"/>
                </a:lnTo>
                <a:lnTo>
                  <a:pt x="1923557" y="1509661"/>
                </a:lnTo>
                <a:lnTo>
                  <a:pt x="1968977" y="1553881"/>
                </a:lnTo>
                <a:lnTo>
                  <a:pt x="2023524" y="1583302"/>
                </a:lnTo>
                <a:cubicBezTo>
                  <a:pt x="2068345" y="1508100"/>
                  <a:pt x="2114352" y="1433104"/>
                  <a:pt x="2159168" y="1357898"/>
                </a:cubicBezTo>
                <a:lnTo>
                  <a:pt x="2301613" y="1152134"/>
                </a:lnTo>
                <a:lnTo>
                  <a:pt x="2456786" y="946442"/>
                </a:lnTo>
                <a:lnTo>
                  <a:pt x="2627883" y="750343"/>
                </a:lnTo>
                <a:lnTo>
                  <a:pt x="2819251" y="546637"/>
                </a:lnTo>
                <a:lnTo>
                  <a:pt x="3033293" y="338904"/>
                </a:lnTo>
                <a:cubicBezTo>
                  <a:pt x="3047599" y="328693"/>
                  <a:pt x="3061500" y="317872"/>
                  <a:pt x="3075801" y="307656"/>
                </a:cubicBezTo>
                <a:lnTo>
                  <a:pt x="3128615" y="255470"/>
                </a:lnTo>
                <a:lnTo>
                  <a:pt x="3193373" y="206920"/>
                </a:lnTo>
                <a:cubicBezTo>
                  <a:pt x="3214019" y="188813"/>
                  <a:pt x="3235073" y="171302"/>
                  <a:pt x="3255727" y="153199"/>
                </a:cubicBezTo>
                <a:cubicBezTo>
                  <a:pt x="3279560" y="135115"/>
                  <a:pt x="3302201" y="116825"/>
                  <a:pt x="3326038" y="98736"/>
                </a:cubicBezTo>
                <a:cubicBezTo>
                  <a:pt x="3349484" y="84808"/>
                  <a:pt x="3373330" y="71476"/>
                  <a:pt x="3396772" y="57544"/>
                </a:cubicBezTo>
                <a:lnTo>
                  <a:pt x="3465132" y="23864"/>
                </a:lnTo>
                <a:cubicBezTo>
                  <a:pt x="3487795" y="16667"/>
                  <a:pt x="3510059" y="10452"/>
                  <a:pt x="3532718" y="3259"/>
                </a:cubicBezTo>
                <a:lnTo>
                  <a:pt x="3587603" y="0"/>
                </a:lnTo>
                <a:lnTo>
                  <a:pt x="3592826" y="26762"/>
                </a:lnTo>
                <a:lnTo>
                  <a:pt x="3364346" y="165500"/>
                </a:lnTo>
                <a:lnTo>
                  <a:pt x="3152616" y="329280"/>
                </a:lnTo>
                <a:lnTo>
                  <a:pt x="2960808" y="513375"/>
                </a:lnTo>
                <a:lnTo>
                  <a:pt x="2797650" y="702384"/>
                </a:lnTo>
                <a:lnTo>
                  <a:pt x="2653992" y="892103"/>
                </a:lnTo>
                <a:lnTo>
                  <a:pt x="2576278" y="1039803"/>
                </a:lnTo>
                <a:cubicBezTo>
                  <a:pt x="2542562" y="1094473"/>
                  <a:pt x="2492139" y="1146278"/>
                  <a:pt x="2451696" y="1220120"/>
                </a:cubicBezTo>
                <a:lnTo>
                  <a:pt x="2333617" y="1482858"/>
                </a:lnTo>
                <a:lnTo>
                  <a:pt x="2239019" y="1750687"/>
                </a:lnTo>
                <a:cubicBezTo>
                  <a:pt x="2062164" y="2144558"/>
                  <a:pt x="1825464" y="2595295"/>
                  <a:pt x="1708453" y="2932299"/>
                </a:cubicBezTo>
                <a:cubicBezTo>
                  <a:pt x="1591442" y="3269303"/>
                  <a:pt x="1564826" y="3587672"/>
                  <a:pt x="1536952" y="3772714"/>
                </a:cubicBezTo>
                <a:lnTo>
                  <a:pt x="1541206" y="4042551"/>
                </a:lnTo>
                <a:lnTo>
                  <a:pt x="1736905" y="4202721"/>
                </a:lnTo>
                <a:lnTo>
                  <a:pt x="1910038" y="4375859"/>
                </a:lnTo>
                <a:lnTo>
                  <a:pt x="2049967" y="4551312"/>
                </a:lnTo>
                <a:lnTo>
                  <a:pt x="2161751" y="4736795"/>
                </a:lnTo>
                <a:lnTo>
                  <a:pt x="2245901" y="4927533"/>
                </a:lnTo>
                <a:lnTo>
                  <a:pt x="2299319" y="5113852"/>
                </a:lnTo>
                <a:lnTo>
                  <a:pt x="2323619" y="5302637"/>
                </a:lnTo>
                <a:lnTo>
                  <a:pt x="2316528" y="5487662"/>
                </a:lnTo>
                <a:lnTo>
                  <a:pt x="2281292" y="5660347"/>
                </a:lnTo>
                <a:cubicBezTo>
                  <a:pt x="2272174" y="5663067"/>
                  <a:pt x="2263590" y="5666330"/>
                  <a:pt x="2254472" y="5669051"/>
                </a:cubicBezTo>
                <a:lnTo>
                  <a:pt x="2243469" y="5622519"/>
                </a:lnTo>
                <a:cubicBezTo>
                  <a:pt x="2254774" y="5587772"/>
                  <a:pt x="2264897" y="5553146"/>
                  <a:pt x="2276202" y="5518399"/>
                </a:cubicBezTo>
                <a:cubicBezTo>
                  <a:pt x="2276767" y="5479478"/>
                  <a:pt x="2277322" y="5440566"/>
                  <a:pt x="2277887" y="5401645"/>
                </a:cubicBezTo>
                <a:cubicBezTo>
                  <a:pt x="2274179" y="5358469"/>
                  <a:pt x="2269289" y="5315419"/>
                  <a:pt x="2265586" y="5272239"/>
                </a:cubicBezTo>
                <a:lnTo>
                  <a:pt x="2226278" y="5142134"/>
                </a:lnTo>
                <a:lnTo>
                  <a:pt x="2167610" y="5005824"/>
                </a:lnTo>
                <a:lnTo>
                  <a:pt x="2094934" y="4873928"/>
                </a:lnTo>
                <a:lnTo>
                  <a:pt x="2004022" y="4747491"/>
                </a:lnTo>
                <a:lnTo>
                  <a:pt x="1897003" y="4628630"/>
                </a:lnTo>
                <a:lnTo>
                  <a:pt x="1786353" y="4521927"/>
                </a:lnTo>
                <a:lnTo>
                  <a:pt x="1718256" y="4469625"/>
                </a:lnTo>
                <a:lnTo>
                  <a:pt x="1664984" y="4416354"/>
                </a:lnTo>
                <a:lnTo>
                  <a:pt x="1610735" y="4377899"/>
                </a:lnTo>
                <a:lnTo>
                  <a:pt x="1556121" y="4343019"/>
                </a:lnTo>
                <a:lnTo>
                  <a:pt x="1496586" y="4326909"/>
                </a:lnTo>
                <a:cubicBezTo>
                  <a:pt x="1473064" y="4421813"/>
                  <a:pt x="1448351" y="4516846"/>
                  <a:pt x="1424825" y="4611755"/>
                </a:cubicBezTo>
                <a:lnTo>
                  <a:pt x="1341569" y="4877209"/>
                </a:lnTo>
                <a:lnTo>
                  <a:pt x="1246153" y="5146295"/>
                </a:lnTo>
                <a:lnTo>
                  <a:pt x="1133098" y="5409585"/>
                </a:lnTo>
                <a:lnTo>
                  <a:pt x="1002651" y="5687069"/>
                </a:lnTo>
                <a:lnTo>
                  <a:pt x="851621" y="5975542"/>
                </a:lnTo>
                <a:cubicBezTo>
                  <a:pt x="840588" y="5990831"/>
                  <a:pt x="830096" y="6006657"/>
                  <a:pt x="819067" y="6021945"/>
                </a:cubicBezTo>
                <a:cubicBezTo>
                  <a:pt x="806503" y="6046227"/>
                  <a:pt x="794598" y="6069851"/>
                  <a:pt x="782039" y="6094137"/>
                </a:cubicBezTo>
                <a:lnTo>
                  <a:pt x="732689" y="6165853"/>
                </a:lnTo>
                <a:cubicBezTo>
                  <a:pt x="717623" y="6191575"/>
                  <a:pt x="702023" y="6216768"/>
                  <a:pt x="686953" y="6242495"/>
                </a:cubicBezTo>
                <a:cubicBezTo>
                  <a:pt x="668846" y="6269124"/>
                  <a:pt x="651926" y="6295629"/>
                  <a:pt x="633819" y="6322262"/>
                </a:cubicBezTo>
                <a:cubicBezTo>
                  <a:pt x="615023" y="6344259"/>
                  <a:pt x="595690" y="6365722"/>
                  <a:pt x="576894" y="6387714"/>
                </a:cubicBezTo>
                <a:lnTo>
                  <a:pt x="520310" y="6444298"/>
                </a:lnTo>
                <a:cubicBezTo>
                  <a:pt x="500536" y="6458741"/>
                  <a:pt x="480896" y="6471998"/>
                  <a:pt x="461122" y="6486433"/>
                </a:cubicBezTo>
                <a:lnTo>
                  <a:pt x="409611" y="6505980"/>
                </a:lnTo>
                <a:lnTo>
                  <a:pt x="397795" y="6478382"/>
                </a:lnTo>
                <a:lnTo>
                  <a:pt x="580228" y="6260780"/>
                </a:lnTo>
                <a:lnTo>
                  <a:pt x="740291" y="6020812"/>
                </a:lnTo>
                <a:cubicBezTo>
                  <a:pt x="785187" y="5935426"/>
                  <a:pt x="831274" y="5849924"/>
                  <a:pt x="876161" y="5764542"/>
                </a:cubicBezTo>
                <a:cubicBezTo>
                  <a:pt x="911530" y="5680165"/>
                  <a:pt x="948091" y="5595659"/>
                  <a:pt x="983460" y="5511282"/>
                </a:cubicBezTo>
                <a:lnTo>
                  <a:pt x="1071980" y="5262934"/>
                </a:lnTo>
                <a:lnTo>
                  <a:pt x="1108340" y="5079541"/>
                </a:lnTo>
                <a:cubicBezTo>
                  <a:pt x="1112853" y="5081421"/>
                  <a:pt x="1116831" y="5082768"/>
                  <a:pt x="1121344" y="5084649"/>
                </a:cubicBezTo>
                <a:lnTo>
                  <a:pt x="1125291" y="5080701"/>
                </a:lnTo>
                <a:cubicBezTo>
                  <a:pt x="1125011" y="5077789"/>
                  <a:pt x="1124722" y="5074873"/>
                  <a:pt x="1124442" y="5071961"/>
                </a:cubicBezTo>
                <a:cubicBezTo>
                  <a:pt x="1123504" y="5069702"/>
                  <a:pt x="1123095" y="5067982"/>
                  <a:pt x="1122157" y="5065724"/>
                </a:cubicBezTo>
                <a:cubicBezTo>
                  <a:pt x="1120272" y="5061211"/>
                  <a:pt x="1118930" y="5057233"/>
                  <a:pt x="1117049" y="5052716"/>
                </a:cubicBezTo>
                <a:cubicBezTo>
                  <a:pt x="1119147" y="5049555"/>
                  <a:pt x="1120712" y="5045861"/>
                  <a:pt x="1122811" y="5042696"/>
                </a:cubicBezTo>
                <a:cubicBezTo>
                  <a:pt x="1122706" y="5039959"/>
                  <a:pt x="1122600" y="5037222"/>
                  <a:pt x="1122495" y="5034485"/>
                </a:cubicBezTo>
                <a:cubicBezTo>
                  <a:pt x="1122868" y="5030910"/>
                  <a:pt x="1123784" y="5027874"/>
                  <a:pt x="1124158" y="5024300"/>
                </a:cubicBezTo>
                <a:lnTo>
                  <a:pt x="1120205" y="5028252"/>
                </a:lnTo>
                <a:lnTo>
                  <a:pt x="1122495" y="5034485"/>
                </a:lnTo>
                <a:cubicBezTo>
                  <a:pt x="1117956" y="5049680"/>
                  <a:pt x="1112884" y="5064346"/>
                  <a:pt x="1108340" y="5079541"/>
                </a:cubicBezTo>
                <a:lnTo>
                  <a:pt x="1019535" y="5061794"/>
                </a:lnTo>
                <a:lnTo>
                  <a:pt x="907867" y="5071187"/>
                </a:lnTo>
                <a:lnTo>
                  <a:pt x="788983" y="5093104"/>
                </a:lnTo>
                <a:lnTo>
                  <a:pt x="658043" y="5134555"/>
                </a:lnTo>
                <a:lnTo>
                  <a:pt x="522026" y="5190653"/>
                </a:lnTo>
                <a:lnTo>
                  <a:pt x="384200" y="5252843"/>
                </a:lnTo>
                <a:lnTo>
                  <a:pt x="249344" y="5325897"/>
                </a:lnTo>
                <a:lnTo>
                  <a:pt x="120569" y="5397133"/>
                </a:lnTo>
                <a:lnTo>
                  <a:pt x="0" y="5468693"/>
                </a:lnTo>
                <a:lnTo>
                  <a:pt x="124698" y="5335477"/>
                </a:lnTo>
                <a:lnTo>
                  <a:pt x="246734" y="5221959"/>
                </a:lnTo>
                <a:lnTo>
                  <a:pt x="376856" y="5132327"/>
                </a:lnTo>
                <a:lnTo>
                  <a:pt x="515500" y="5051213"/>
                </a:lnTo>
                <a:lnTo>
                  <a:pt x="659408" y="4987219"/>
                </a:lnTo>
                <a:lnTo>
                  <a:pt x="820898" y="4940794"/>
                </a:lnTo>
                <a:lnTo>
                  <a:pt x="1181074" y="4846988"/>
                </a:lnTo>
                <a:lnTo>
                  <a:pt x="1226539" y="4526635"/>
                </a:lnTo>
                <a:lnTo>
                  <a:pt x="1248314" y="4207589"/>
                </a:lnTo>
                <a:cubicBezTo>
                  <a:pt x="1247665" y="4099917"/>
                  <a:pt x="1247020" y="3992241"/>
                  <a:pt x="1246367" y="3884569"/>
                </a:cubicBezTo>
                <a:lnTo>
                  <a:pt x="1267627" y="3672408"/>
                </a:ln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7AE101C3-44F5-4992-B0A5-7990F32ED8FD}"/>
              </a:ext>
            </a:extLst>
          </p:cNvPr>
          <p:cNvGrpSpPr/>
          <p:nvPr/>
        </p:nvGrpSpPr>
        <p:grpSpPr>
          <a:xfrm>
            <a:off x="3816043" y="3143958"/>
            <a:ext cx="1132802" cy="627922"/>
            <a:chOff x="2987737" y="3151694"/>
            <a:chExt cx="1132802" cy="627922"/>
          </a:xfrm>
          <a:solidFill>
            <a:schemeClr val="accent3">
              <a:lumMod val="75000"/>
            </a:schemeClr>
          </a:solidFill>
        </p:grpSpPr>
        <p:sp>
          <p:nvSpPr>
            <p:cNvPr id="47" name="Freeform 95">
              <a:extLst>
                <a:ext uri="{FF2B5EF4-FFF2-40B4-BE49-F238E27FC236}">
                  <a16:creationId xmlns:a16="http://schemas.microsoft.com/office/drawing/2014/main" id="{E6014793-B09A-4247-8AA1-2FCD611A8648}"/>
                </a:ext>
              </a:extLst>
            </p:cNvPr>
            <p:cNvSpPr/>
            <p:nvPr/>
          </p:nvSpPr>
          <p:spPr>
            <a:xfrm rot="856188">
              <a:off x="2987737" y="3455263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8" name="Freeform 97">
              <a:extLst>
                <a:ext uri="{FF2B5EF4-FFF2-40B4-BE49-F238E27FC236}">
                  <a16:creationId xmlns:a16="http://schemas.microsoft.com/office/drawing/2014/main" id="{33F96B5C-DAA5-48D0-9DDA-D81EA16A015D}"/>
                </a:ext>
              </a:extLst>
            </p:cNvPr>
            <p:cNvSpPr/>
            <p:nvPr/>
          </p:nvSpPr>
          <p:spPr>
            <a:xfrm rot="591259" flipH="1">
              <a:off x="3773684" y="3151694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9" name="Freeform 99">
              <a:extLst>
                <a:ext uri="{FF2B5EF4-FFF2-40B4-BE49-F238E27FC236}">
                  <a16:creationId xmlns:a16="http://schemas.microsoft.com/office/drawing/2014/main" id="{BE0746EC-BEBA-4DA4-8B40-CA847655EC5A}"/>
                </a:ext>
              </a:extLst>
            </p:cNvPr>
            <p:cNvSpPr/>
            <p:nvPr/>
          </p:nvSpPr>
          <p:spPr>
            <a:xfrm rot="856188">
              <a:off x="3331970" y="3264119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0" name="Freeform 102">
              <a:extLst>
                <a:ext uri="{FF2B5EF4-FFF2-40B4-BE49-F238E27FC236}">
                  <a16:creationId xmlns:a16="http://schemas.microsoft.com/office/drawing/2014/main" id="{D31F1881-4ED8-4A88-9ABD-932FF6E85364}"/>
                </a:ext>
              </a:extLst>
            </p:cNvPr>
            <p:cNvSpPr/>
            <p:nvPr/>
          </p:nvSpPr>
          <p:spPr>
            <a:xfrm rot="591259" flipH="1">
              <a:off x="3549606" y="3576631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70FE00F1-8023-49D2-96CB-87FB25B6B0B8}"/>
              </a:ext>
            </a:extLst>
          </p:cNvPr>
          <p:cNvGrpSpPr/>
          <p:nvPr/>
        </p:nvGrpSpPr>
        <p:grpSpPr>
          <a:xfrm>
            <a:off x="3485050" y="5398468"/>
            <a:ext cx="2545202" cy="856490"/>
            <a:chOff x="-475010" y="1129567"/>
            <a:chExt cx="3859356" cy="856490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0D94B8E1-D925-4B00-9633-3EBA049E23BA}"/>
                </a:ext>
              </a:extLst>
            </p:cNvPr>
            <p:cNvSpPr txBox="1"/>
            <p:nvPr/>
          </p:nvSpPr>
          <p:spPr>
            <a:xfrm>
              <a:off x="-475010" y="1129567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65A78EBF-C9F8-4821-B41C-3C25D100F9DC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DC5D5883-F4A8-4F5F-9874-7F70B531A385}"/>
              </a:ext>
            </a:extLst>
          </p:cNvPr>
          <p:cNvGrpSpPr/>
          <p:nvPr/>
        </p:nvGrpSpPr>
        <p:grpSpPr>
          <a:xfrm>
            <a:off x="897453" y="5398468"/>
            <a:ext cx="2545202" cy="856490"/>
            <a:chOff x="-475010" y="1129567"/>
            <a:chExt cx="3859356" cy="856490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CC0CA897-3A76-4FF3-A821-5FD51ADA5C34}"/>
                </a:ext>
              </a:extLst>
            </p:cNvPr>
            <p:cNvSpPr txBox="1"/>
            <p:nvPr/>
          </p:nvSpPr>
          <p:spPr>
            <a:xfrm>
              <a:off x="-475010" y="1129567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95ACFE38-CAA2-434F-A7BE-269585C24BF7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BA9E09FD-AAB7-45AC-916A-73AA23B8C033}"/>
              </a:ext>
            </a:extLst>
          </p:cNvPr>
          <p:cNvGrpSpPr/>
          <p:nvPr/>
        </p:nvGrpSpPr>
        <p:grpSpPr>
          <a:xfrm>
            <a:off x="6072646" y="5398468"/>
            <a:ext cx="2545202" cy="856490"/>
            <a:chOff x="-475010" y="1129567"/>
            <a:chExt cx="3859356" cy="856490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A1B48C66-8EE1-407A-A571-47F27DBA72D6}"/>
                </a:ext>
              </a:extLst>
            </p:cNvPr>
            <p:cNvSpPr txBox="1"/>
            <p:nvPr/>
          </p:nvSpPr>
          <p:spPr>
            <a:xfrm>
              <a:off x="-475010" y="1129567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91B8A4F8-0E19-4480-BF28-A0F815E1E5E5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E8A45C4B-5DB6-4E66-B8F5-930D2E267A4C}"/>
              </a:ext>
            </a:extLst>
          </p:cNvPr>
          <p:cNvGrpSpPr/>
          <p:nvPr/>
        </p:nvGrpSpPr>
        <p:grpSpPr>
          <a:xfrm>
            <a:off x="8660244" y="5398468"/>
            <a:ext cx="2545202" cy="856490"/>
            <a:chOff x="-475010" y="1129567"/>
            <a:chExt cx="3859356" cy="856490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7CC9C6ED-1526-4713-B3D2-2516C207F8D9}"/>
                </a:ext>
              </a:extLst>
            </p:cNvPr>
            <p:cNvSpPr txBox="1"/>
            <p:nvPr/>
          </p:nvSpPr>
          <p:spPr>
            <a:xfrm>
              <a:off x="-475010" y="1129567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ED5F359E-2818-4887-8D17-54A16DC31428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D7C55200-3DE6-4A6B-A940-63B812135745}"/>
              </a:ext>
            </a:extLst>
          </p:cNvPr>
          <p:cNvGrpSpPr/>
          <p:nvPr/>
        </p:nvGrpSpPr>
        <p:grpSpPr>
          <a:xfrm>
            <a:off x="1986796" y="3636085"/>
            <a:ext cx="366522" cy="1131005"/>
            <a:chOff x="1076653" y="3636081"/>
            <a:chExt cx="366521" cy="1131005"/>
          </a:xfrm>
          <a:solidFill>
            <a:schemeClr val="accent2"/>
          </a:solidFill>
        </p:grpSpPr>
        <p:sp>
          <p:nvSpPr>
            <p:cNvPr id="64" name="Rectangle 120">
              <a:extLst>
                <a:ext uri="{FF2B5EF4-FFF2-40B4-BE49-F238E27FC236}">
                  <a16:creationId xmlns:a16="http://schemas.microsoft.com/office/drawing/2014/main" id="{A95FD206-97D5-4290-B801-AA61D1F133C9}"/>
                </a:ext>
              </a:extLst>
            </p:cNvPr>
            <p:cNvSpPr/>
            <p:nvPr/>
          </p:nvSpPr>
          <p:spPr>
            <a:xfrm flipH="1">
              <a:off x="1301605" y="3774620"/>
              <a:ext cx="141569" cy="992466"/>
            </a:xfrm>
            <a:custGeom>
              <a:avLst/>
              <a:gdLst>
                <a:gd name="connsiteX0" fmla="*/ 0 w 243305"/>
                <a:gd name="connsiteY0" fmla="*/ 0 h 1023811"/>
                <a:gd name="connsiteX1" fmla="*/ 243305 w 243305"/>
                <a:gd name="connsiteY1" fmla="*/ 0 h 1023811"/>
                <a:gd name="connsiteX2" fmla="*/ 243305 w 243305"/>
                <a:gd name="connsiteY2" fmla="*/ 1023811 h 1023811"/>
                <a:gd name="connsiteX3" fmla="*/ 0 w 243305"/>
                <a:gd name="connsiteY3" fmla="*/ 1023811 h 1023811"/>
                <a:gd name="connsiteX4" fmla="*/ 0 w 243305"/>
                <a:gd name="connsiteY4" fmla="*/ 0 h 1023811"/>
                <a:gd name="connsiteX0" fmla="*/ 0 w 243305"/>
                <a:gd name="connsiteY0" fmla="*/ 0 h 1423621"/>
                <a:gd name="connsiteX1" fmla="*/ 243305 w 243305"/>
                <a:gd name="connsiteY1" fmla="*/ 0 h 1423621"/>
                <a:gd name="connsiteX2" fmla="*/ 243305 w 243305"/>
                <a:gd name="connsiteY2" fmla="*/ 1023811 h 1423621"/>
                <a:gd name="connsiteX3" fmla="*/ 129302 w 243305"/>
                <a:gd name="connsiteY3" fmla="*/ 1423613 h 1423621"/>
                <a:gd name="connsiteX4" fmla="*/ 0 w 243305"/>
                <a:gd name="connsiteY4" fmla="*/ 1023811 h 1423621"/>
                <a:gd name="connsiteX5" fmla="*/ 0 w 243305"/>
                <a:gd name="connsiteY5" fmla="*/ 0 h 1423621"/>
                <a:gd name="connsiteX0" fmla="*/ 0 w 243305"/>
                <a:gd name="connsiteY0" fmla="*/ 0 h 1423613"/>
                <a:gd name="connsiteX1" fmla="*/ 243305 w 243305"/>
                <a:gd name="connsiteY1" fmla="*/ 0 h 1423613"/>
                <a:gd name="connsiteX2" fmla="*/ 243305 w 243305"/>
                <a:gd name="connsiteY2" fmla="*/ 1023811 h 1423613"/>
                <a:gd name="connsiteX3" fmla="*/ 129302 w 243305"/>
                <a:gd name="connsiteY3" fmla="*/ 1423613 h 1423613"/>
                <a:gd name="connsiteX4" fmla="*/ 0 w 243305"/>
                <a:gd name="connsiteY4" fmla="*/ 1023811 h 1423613"/>
                <a:gd name="connsiteX5" fmla="*/ 0 w 243305"/>
                <a:gd name="connsiteY5" fmla="*/ 0 h 1423613"/>
                <a:gd name="connsiteX0" fmla="*/ 0 w 243305"/>
                <a:gd name="connsiteY0" fmla="*/ 0 h 1423613"/>
                <a:gd name="connsiteX1" fmla="*/ 243305 w 243305"/>
                <a:gd name="connsiteY1" fmla="*/ 0 h 1423613"/>
                <a:gd name="connsiteX2" fmla="*/ 243305 w 243305"/>
                <a:gd name="connsiteY2" fmla="*/ 1023811 h 1423613"/>
                <a:gd name="connsiteX3" fmla="*/ 129302 w 243305"/>
                <a:gd name="connsiteY3" fmla="*/ 1423613 h 1423613"/>
                <a:gd name="connsiteX4" fmla="*/ 25400 w 243305"/>
                <a:gd name="connsiteY4" fmla="*/ 1061911 h 1423613"/>
                <a:gd name="connsiteX5" fmla="*/ 0 w 243305"/>
                <a:gd name="connsiteY5" fmla="*/ 0 h 1423613"/>
                <a:gd name="connsiteX0" fmla="*/ 0 w 243305"/>
                <a:gd name="connsiteY0" fmla="*/ 0 h 1423613"/>
                <a:gd name="connsiteX1" fmla="*/ 243305 w 243305"/>
                <a:gd name="connsiteY1" fmla="*/ 0 h 1423613"/>
                <a:gd name="connsiteX2" fmla="*/ 243305 w 243305"/>
                <a:gd name="connsiteY2" fmla="*/ 1023811 h 1423613"/>
                <a:gd name="connsiteX3" fmla="*/ 129302 w 243305"/>
                <a:gd name="connsiteY3" fmla="*/ 1423613 h 1423613"/>
                <a:gd name="connsiteX4" fmla="*/ 25400 w 243305"/>
                <a:gd name="connsiteY4" fmla="*/ 1061911 h 1423613"/>
                <a:gd name="connsiteX5" fmla="*/ 0 w 243305"/>
                <a:gd name="connsiteY5" fmla="*/ 0 h 1423613"/>
                <a:gd name="connsiteX0" fmla="*/ 0 w 243305"/>
                <a:gd name="connsiteY0" fmla="*/ 0 h 1506163"/>
                <a:gd name="connsiteX1" fmla="*/ 243305 w 243305"/>
                <a:gd name="connsiteY1" fmla="*/ 0 h 1506163"/>
                <a:gd name="connsiteX2" fmla="*/ 243305 w 243305"/>
                <a:gd name="connsiteY2" fmla="*/ 1023811 h 1506163"/>
                <a:gd name="connsiteX3" fmla="*/ 135652 w 243305"/>
                <a:gd name="connsiteY3" fmla="*/ 1506163 h 1506163"/>
                <a:gd name="connsiteX4" fmla="*/ 25400 w 243305"/>
                <a:gd name="connsiteY4" fmla="*/ 1061911 h 1506163"/>
                <a:gd name="connsiteX5" fmla="*/ 0 w 243305"/>
                <a:gd name="connsiteY5" fmla="*/ 0 h 1506163"/>
                <a:gd name="connsiteX0" fmla="*/ 0 w 243305"/>
                <a:gd name="connsiteY0" fmla="*/ 0 h 1506163"/>
                <a:gd name="connsiteX1" fmla="*/ 243305 w 243305"/>
                <a:gd name="connsiteY1" fmla="*/ 0 h 1506163"/>
                <a:gd name="connsiteX2" fmla="*/ 217905 w 243305"/>
                <a:gd name="connsiteY2" fmla="*/ 1093661 h 1506163"/>
                <a:gd name="connsiteX3" fmla="*/ 135652 w 243305"/>
                <a:gd name="connsiteY3" fmla="*/ 1506163 h 1506163"/>
                <a:gd name="connsiteX4" fmla="*/ 25400 w 243305"/>
                <a:gd name="connsiteY4" fmla="*/ 1061911 h 1506163"/>
                <a:gd name="connsiteX5" fmla="*/ 0 w 243305"/>
                <a:gd name="connsiteY5" fmla="*/ 0 h 1506163"/>
                <a:gd name="connsiteX0" fmla="*/ 0 w 243305"/>
                <a:gd name="connsiteY0" fmla="*/ 0 h 1506163"/>
                <a:gd name="connsiteX1" fmla="*/ 243305 w 243305"/>
                <a:gd name="connsiteY1" fmla="*/ 0 h 1506163"/>
                <a:gd name="connsiteX2" fmla="*/ 217905 w 243305"/>
                <a:gd name="connsiteY2" fmla="*/ 1093661 h 1506163"/>
                <a:gd name="connsiteX3" fmla="*/ 135652 w 243305"/>
                <a:gd name="connsiteY3" fmla="*/ 1506163 h 1506163"/>
                <a:gd name="connsiteX4" fmla="*/ 25400 w 243305"/>
                <a:gd name="connsiteY4" fmla="*/ 1061911 h 1506163"/>
                <a:gd name="connsiteX5" fmla="*/ 0 w 243305"/>
                <a:gd name="connsiteY5" fmla="*/ 0 h 1506163"/>
                <a:gd name="connsiteX0" fmla="*/ 0 w 243305"/>
                <a:gd name="connsiteY0" fmla="*/ 0 h 1506163"/>
                <a:gd name="connsiteX1" fmla="*/ 243305 w 243305"/>
                <a:gd name="connsiteY1" fmla="*/ 0 h 1506163"/>
                <a:gd name="connsiteX2" fmla="*/ 217905 w 243305"/>
                <a:gd name="connsiteY2" fmla="*/ 1093661 h 1506163"/>
                <a:gd name="connsiteX3" fmla="*/ 135652 w 243305"/>
                <a:gd name="connsiteY3" fmla="*/ 1506163 h 1506163"/>
                <a:gd name="connsiteX4" fmla="*/ 25400 w 243305"/>
                <a:gd name="connsiteY4" fmla="*/ 1061911 h 1506163"/>
                <a:gd name="connsiteX5" fmla="*/ 0 w 243305"/>
                <a:gd name="connsiteY5" fmla="*/ 0 h 1506163"/>
                <a:gd name="connsiteX0" fmla="*/ 0 w 243305"/>
                <a:gd name="connsiteY0" fmla="*/ 0 h 1506163"/>
                <a:gd name="connsiteX1" fmla="*/ 243305 w 243305"/>
                <a:gd name="connsiteY1" fmla="*/ 0 h 1506163"/>
                <a:gd name="connsiteX2" fmla="*/ 217905 w 243305"/>
                <a:gd name="connsiteY2" fmla="*/ 1093661 h 1506163"/>
                <a:gd name="connsiteX3" fmla="*/ 135652 w 243305"/>
                <a:gd name="connsiteY3" fmla="*/ 1506163 h 1506163"/>
                <a:gd name="connsiteX4" fmla="*/ 25400 w 243305"/>
                <a:gd name="connsiteY4" fmla="*/ 1061911 h 1506163"/>
                <a:gd name="connsiteX5" fmla="*/ 0 w 243305"/>
                <a:gd name="connsiteY5" fmla="*/ 0 h 1506163"/>
                <a:gd name="connsiteX0" fmla="*/ 0 w 243305"/>
                <a:gd name="connsiteY0" fmla="*/ 0 h 1506163"/>
                <a:gd name="connsiteX1" fmla="*/ 243305 w 243305"/>
                <a:gd name="connsiteY1" fmla="*/ 0 h 1506163"/>
                <a:gd name="connsiteX2" fmla="*/ 217905 w 243305"/>
                <a:gd name="connsiteY2" fmla="*/ 1093661 h 1506163"/>
                <a:gd name="connsiteX3" fmla="*/ 135652 w 243305"/>
                <a:gd name="connsiteY3" fmla="*/ 1506163 h 1506163"/>
                <a:gd name="connsiteX4" fmla="*/ 50800 w 243305"/>
                <a:gd name="connsiteY4" fmla="*/ 1093661 h 1506163"/>
                <a:gd name="connsiteX5" fmla="*/ 0 w 243305"/>
                <a:gd name="connsiteY5" fmla="*/ 0 h 1506163"/>
                <a:gd name="connsiteX0" fmla="*/ 0 w 243305"/>
                <a:gd name="connsiteY0" fmla="*/ 0 h 1506163"/>
                <a:gd name="connsiteX1" fmla="*/ 243305 w 243305"/>
                <a:gd name="connsiteY1" fmla="*/ 0 h 1506163"/>
                <a:gd name="connsiteX2" fmla="*/ 217905 w 243305"/>
                <a:gd name="connsiteY2" fmla="*/ 1093661 h 1506163"/>
                <a:gd name="connsiteX3" fmla="*/ 135652 w 243305"/>
                <a:gd name="connsiteY3" fmla="*/ 1506163 h 1506163"/>
                <a:gd name="connsiteX4" fmla="*/ 50800 w 243305"/>
                <a:gd name="connsiteY4" fmla="*/ 1093661 h 1506163"/>
                <a:gd name="connsiteX5" fmla="*/ 0 w 243305"/>
                <a:gd name="connsiteY5" fmla="*/ 0 h 1506163"/>
                <a:gd name="connsiteX0" fmla="*/ 0 w 319802"/>
                <a:gd name="connsiteY0" fmla="*/ 417887 h 1924050"/>
                <a:gd name="connsiteX1" fmla="*/ 319802 w 319802"/>
                <a:gd name="connsiteY1" fmla="*/ 0 h 1924050"/>
                <a:gd name="connsiteX2" fmla="*/ 243305 w 319802"/>
                <a:gd name="connsiteY2" fmla="*/ 417887 h 1924050"/>
                <a:gd name="connsiteX3" fmla="*/ 217905 w 319802"/>
                <a:gd name="connsiteY3" fmla="*/ 1511548 h 1924050"/>
                <a:gd name="connsiteX4" fmla="*/ 135652 w 319802"/>
                <a:gd name="connsiteY4" fmla="*/ 1924050 h 1924050"/>
                <a:gd name="connsiteX5" fmla="*/ 50800 w 319802"/>
                <a:gd name="connsiteY5" fmla="*/ 1511548 h 1924050"/>
                <a:gd name="connsiteX6" fmla="*/ 0 w 319802"/>
                <a:gd name="connsiteY6" fmla="*/ 417887 h 1924050"/>
                <a:gd name="connsiteX0" fmla="*/ 0 w 319802"/>
                <a:gd name="connsiteY0" fmla="*/ 417887 h 1924050"/>
                <a:gd name="connsiteX1" fmla="*/ 319802 w 319802"/>
                <a:gd name="connsiteY1" fmla="*/ 0 h 1924050"/>
                <a:gd name="connsiteX2" fmla="*/ 243305 w 319802"/>
                <a:gd name="connsiteY2" fmla="*/ 417887 h 1924050"/>
                <a:gd name="connsiteX3" fmla="*/ 217905 w 319802"/>
                <a:gd name="connsiteY3" fmla="*/ 1511548 h 1924050"/>
                <a:gd name="connsiteX4" fmla="*/ 135652 w 319802"/>
                <a:gd name="connsiteY4" fmla="*/ 1924050 h 1924050"/>
                <a:gd name="connsiteX5" fmla="*/ 50800 w 319802"/>
                <a:gd name="connsiteY5" fmla="*/ 1511548 h 1924050"/>
                <a:gd name="connsiteX6" fmla="*/ 0 w 319802"/>
                <a:gd name="connsiteY6" fmla="*/ 417887 h 1924050"/>
                <a:gd name="connsiteX0" fmla="*/ 0 w 319802"/>
                <a:gd name="connsiteY0" fmla="*/ 417887 h 1924050"/>
                <a:gd name="connsiteX1" fmla="*/ 319802 w 319802"/>
                <a:gd name="connsiteY1" fmla="*/ 0 h 1924050"/>
                <a:gd name="connsiteX2" fmla="*/ 243305 w 319802"/>
                <a:gd name="connsiteY2" fmla="*/ 417887 h 1924050"/>
                <a:gd name="connsiteX3" fmla="*/ 217905 w 319802"/>
                <a:gd name="connsiteY3" fmla="*/ 1511548 h 1924050"/>
                <a:gd name="connsiteX4" fmla="*/ 135652 w 319802"/>
                <a:gd name="connsiteY4" fmla="*/ 1924050 h 1924050"/>
                <a:gd name="connsiteX5" fmla="*/ 50800 w 319802"/>
                <a:gd name="connsiteY5" fmla="*/ 1511548 h 1924050"/>
                <a:gd name="connsiteX6" fmla="*/ 0 w 319802"/>
                <a:gd name="connsiteY6" fmla="*/ 417887 h 1924050"/>
                <a:gd name="connsiteX0" fmla="*/ 0 w 294402"/>
                <a:gd name="connsiteY0" fmla="*/ 614737 h 1924050"/>
                <a:gd name="connsiteX1" fmla="*/ 294402 w 294402"/>
                <a:gd name="connsiteY1" fmla="*/ 0 h 1924050"/>
                <a:gd name="connsiteX2" fmla="*/ 217905 w 294402"/>
                <a:gd name="connsiteY2" fmla="*/ 417887 h 1924050"/>
                <a:gd name="connsiteX3" fmla="*/ 192505 w 294402"/>
                <a:gd name="connsiteY3" fmla="*/ 1511548 h 1924050"/>
                <a:gd name="connsiteX4" fmla="*/ 110252 w 294402"/>
                <a:gd name="connsiteY4" fmla="*/ 1924050 h 1924050"/>
                <a:gd name="connsiteX5" fmla="*/ 25400 w 294402"/>
                <a:gd name="connsiteY5" fmla="*/ 1511548 h 1924050"/>
                <a:gd name="connsiteX6" fmla="*/ 0 w 294402"/>
                <a:gd name="connsiteY6" fmla="*/ 614737 h 1924050"/>
                <a:gd name="connsiteX0" fmla="*/ 0 w 294402"/>
                <a:gd name="connsiteY0" fmla="*/ 614737 h 1924050"/>
                <a:gd name="connsiteX1" fmla="*/ 294402 w 294402"/>
                <a:gd name="connsiteY1" fmla="*/ 0 h 1924050"/>
                <a:gd name="connsiteX2" fmla="*/ 179805 w 294402"/>
                <a:gd name="connsiteY2" fmla="*/ 608387 h 1924050"/>
                <a:gd name="connsiteX3" fmla="*/ 192505 w 294402"/>
                <a:gd name="connsiteY3" fmla="*/ 1511548 h 1924050"/>
                <a:gd name="connsiteX4" fmla="*/ 110252 w 294402"/>
                <a:gd name="connsiteY4" fmla="*/ 1924050 h 1924050"/>
                <a:gd name="connsiteX5" fmla="*/ 25400 w 294402"/>
                <a:gd name="connsiteY5" fmla="*/ 1511548 h 1924050"/>
                <a:gd name="connsiteX6" fmla="*/ 0 w 294402"/>
                <a:gd name="connsiteY6" fmla="*/ 614737 h 1924050"/>
                <a:gd name="connsiteX0" fmla="*/ 0 w 294402"/>
                <a:gd name="connsiteY0" fmla="*/ 614737 h 1924050"/>
                <a:gd name="connsiteX1" fmla="*/ 294402 w 294402"/>
                <a:gd name="connsiteY1" fmla="*/ 0 h 1924050"/>
                <a:gd name="connsiteX2" fmla="*/ 179805 w 294402"/>
                <a:gd name="connsiteY2" fmla="*/ 608387 h 1924050"/>
                <a:gd name="connsiteX3" fmla="*/ 192505 w 294402"/>
                <a:gd name="connsiteY3" fmla="*/ 1511548 h 1924050"/>
                <a:gd name="connsiteX4" fmla="*/ 110252 w 294402"/>
                <a:gd name="connsiteY4" fmla="*/ 1924050 h 1924050"/>
                <a:gd name="connsiteX5" fmla="*/ 25400 w 294402"/>
                <a:gd name="connsiteY5" fmla="*/ 1511548 h 1924050"/>
                <a:gd name="connsiteX6" fmla="*/ 0 w 294402"/>
                <a:gd name="connsiteY6" fmla="*/ 614737 h 1924050"/>
                <a:gd name="connsiteX0" fmla="*/ 0 w 294402"/>
                <a:gd name="connsiteY0" fmla="*/ 614737 h 1924050"/>
                <a:gd name="connsiteX1" fmla="*/ 294402 w 294402"/>
                <a:gd name="connsiteY1" fmla="*/ 0 h 1924050"/>
                <a:gd name="connsiteX2" fmla="*/ 179805 w 294402"/>
                <a:gd name="connsiteY2" fmla="*/ 608387 h 1924050"/>
                <a:gd name="connsiteX3" fmla="*/ 192505 w 294402"/>
                <a:gd name="connsiteY3" fmla="*/ 1511548 h 1924050"/>
                <a:gd name="connsiteX4" fmla="*/ 110252 w 294402"/>
                <a:gd name="connsiteY4" fmla="*/ 1924050 h 1924050"/>
                <a:gd name="connsiteX5" fmla="*/ 25400 w 294402"/>
                <a:gd name="connsiteY5" fmla="*/ 1511548 h 1924050"/>
                <a:gd name="connsiteX6" fmla="*/ 0 w 294402"/>
                <a:gd name="connsiteY6" fmla="*/ 614737 h 1924050"/>
                <a:gd name="connsiteX0" fmla="*/ 0 w 332502"/>
                <a:gd name="connsiteY0" fmla="*/ 646487 h 1955800"/>
                <a:gd name="connsiteX1" fmla="*/ 332502 w 332502"/>
                <a:gd name="connsiteY1" fmla="*/ 0 h 1955800"/>
                <a:gd name="connsiteX2" fmla="*/ 179805 w 332502"/>
                <a:gd name="connsiteY2" fmla="*/ 640137 h 1955800"/>
                <a:gd name="connsiteX3" fmla="*/ 192505 w 332502"/>
                <a:gd name="connsiteY3" fmla="*/ 1543298 h 1955800"/>
                <a:gd name="connsiteX4" fmla="*/ 110252 w 332502"/>
                <a:gd name="connsiteY4" fmla="*/ 1955800 h 1955800"/>
                <a:gd name="connsiteX5" fmla="*/ 25400 w 332502"/>
                <a:gd name="connsiteY5" fmla="*/ 1543298 h 1955800"/>
                <a:gd name="connsiteX6" fmla="*/ 0 w 332502"/>
                <a:gd name="connsiteY6" fmla="*/ 646487 h 1955800"/>
                <a:gd name="connsiteX0" fmla="*/ 0 w 332502"/>
                <a:gd name="connsiteY0" fmla="*/ 646487 h 1955800"/>
                <a:gd name="connsiteX1" fmla="*/ 332502 w 332502"/>
                <a:gd name="connsiteY1" fmla="*/ 0 h 1955800"/>
                <a:gd name="connsiteX2" fmla="*/ 179805 w 332502"/>
                <a:gd name="connsiteY2" fmla="*/ 640137 h 1955800"/>
                <a:gd name="connsiteX3" fmla="*/ 192505 w 332502"/>
                <a:gd name="connsiteY3" fmla="*/ 1543298 h 1955800"/>
                <a:gd name="connsiteX4" fmla="*/ 110252 w 332502"/>
                <a:gd name="connsiteY4" fmla="*/ 1955800 h 1955800"/>
                <a:gd name="connsiteX5" fmla="*/ 25400 w 332502"/>
                <a:gd name="connsiteY5" fmla="*/ 1543298 h 1955800"/>
                <a:gd name="connsiteX6" fmla="*/ 0 w 332502"/>
                <a:gd name="connsiteY6" fmla="*/ 646487 h 1955800"/>
                <a:gd name="connsiteX0" fmla="*/ 0 w 332502"/>
                <a:gd name="connsiteY0" fmla="*/ 646487 h 1955800"/>
                <a:gd name="connsiteX1" fmla="*/ 332502 w 332502"/>
                <a:gd name="connsiteY1" fmla="*/ 0 h 1955800"/>
                <a:gd name="connsiteX2" fmla="*/ 179805 w 332502"/>
                <a:gd name="connsiteY2" fmla="*/ 640137 h 1955800"/>
                <a:gd name="connsiteX3" fmla="*/ 192505 w 332502"/>
                <a:gd name="connsiteY3" fmla="*/ 1543298 h 1955800"/>
                <a:gd name="connsiteX4" fmla="*/ 110252 w 332502"/>
                <a:gd name="connsiteY4" fmla="*/ 1955800 h 1955800"/>
                <a:gd name="connsiteX5" fmla="*/ 25400 w 332502"/>
                <a:gd name="connsiteY5" fmla="*/ 1543298 h 1955800"/>
                <a:gd name="connsiteX6" fmla="*/ 0 w 332502"/>
                <a:gd name="connsiteY6" fmla="*/ 646487 h 1955800"/>
                <a:gd name="connsiteX0" fmla="*/ 0 w 590436"/>
                <a:gd name="connsiteY0" fmla="*/ 646487 h 1957040"/>
                <a:gd name="connsiteX1" fmla="*/ 332502 w 590436"/>
                <a:gd name="connsiteY1" fmla="*/ 0 h 1957040"/>
                <a:gd name="connsiteX2" fmla="*/ 179805 w 590436"/>
                <a:gd name="connsiteY2" fmla="*/ 640137 h 1957040"/>
                <a:gd name="connsiteX3" fmla="*/ 192505 w 590436"/>
                <a:gd name="connsiteY3" fmla="*/ 1543298 h 1957040"/>
                <a:gd name="connsiteX4" fmla="*/ 590100 w 590436"/>
                <a:gd name="connsiteY4" fmla="*/ 1731774 h 1957040"/>
                <a:gd name="connsiteX5" fmla="*/ 110252 w 590436"/>
                <a:gd name="connsiteY5" fmla="*/ 1955800 h 1957040"/>
                <a:gd name="connsiteX6" fmla="*/ 25400 w 590436"/>
                <a:gd name="connsiteY6" fmla="*/ 1543298 h 1957040"/>
                <a:gd name="connsiteX7" fmla="*/ 0 w 590436"/>
                <a:gd name="connsiteY7" fmla="*/ 646487 h 1957040"/>
                <a:gd name="connsiteX0" fmla="*/ 0 w 594064"/>
                <a:gd name="connsiteY0" fmla="*/ 646487 h 1960850"/>
                <a:gd name="connsiteX1" fmla="*/ 332502 w 594064"/>
                <a:gd name="connsiteY1" fmla="*/ 0 h 1960850"/>
                <a:gd name="connsiteX2" fmla="*/ 179805 w 594064"/>
                <a:gd name="connsiteY2" fmla="*/ 640137 h 1960850"/>
                <a:gd name="connsiteX3" fmla="*/ 192505 w 594064"/>
                <a:gd name="connsiteY3" fmla="*/ 1543298 h 1960850"/>
                <a:gd name="connsiteX4" fmla="*/ 590100 w 594064"/>
                <a:gd name="connsiteY4" fmla="*/ 1731774 h 1960850"/>
                <a:gd name="connsiteX5" fmla="*/ 149283 w 594064"/>
                <a:gd name="connsiteY5" fmla="*/ 1666246 h 1960850"/>
                <a:gd name="connsiteX6" fmla="*/ 110252 w 594064"/>
                <a:gd name="connsiteY6" fmla="*/ 1955800 h 1960850"/>
                <a:gd name="connsiteX7" fmla="*/ 25400 w 594064"/>
                <a:gd name="connsiteY7" fmla="*/ 1543298 h 1960850"/>
                <a:gd name="connsiteX8" fmla="*/ 0 w 594064"/>
                <a:gd name="connsiteY8" fmla="*/ 646487 h 1960850"/>
                <a:gd name="connsiteX0" fmla="*/ 0 w 570460"/>
                <a:gd name="connsiteY0" fmla="*/ 646487 h 1960850"/>
                <a:gd name="connsiteX1" fmla="*/ 332502 w 570460"/>
                <a:gd name="connsiteY1" fmla="*/ 0 h 1960850"/>
                <a:gd name="connsiteX2" fmla="*/ 179805 w 570460"/>
                <a:gd name="connsiteY2" fmla="*/ 640137 h 1960850"/>
                <a:gd name="connsiteX3" fmla="*/ 192505 w 570460"/>
                <a:gd name="connsiteY3" fmla="*/ 1543298 h 1960850"/>
                <a:gd name="connsiteX4" fmla="*/ 566272 w 570460"/>
                <a:gd name="connsiteY4" fmla="*/ 1761558 h 1960850"/>
                <a:gd name="connsiteX5" fmla="*/ 149283 w 570460"/>
                <a:gd name="connsiteY5" fmla="*/ 1666246 h 1960850"/>
                <a:gd name="connsiteX6" fmla="*/ 110252 w 570460"/>
                <a:gd name="connsiteY6" fmla="*/ 1955800 h 1960850"/>
                <a:gd name="connsiteX7" fmla="*/ 25400 w 570460"/>
                <a:gd name="connsiteY7" fmla="*/ 1543298 h 1960850"/>
                <a:gd name="connsiteX8" fmla="*/ 0 w 570460"/>
                <a:gd name="connsiteY8" fmla="*/ 646487 h 1960850"/>
                <a:gd name="connsiteX0" fmla="*/ 0 w 570460"/>
                <a:gd name="connsiteY0" fmla="*/ 646487 h 1960850"/>
                <a:gd name="connsiteX1" fmla="*/ 332502 w 570460"/>
                <a:gd name="connsiteY1" fmla="*/ 0 h 1960850"/>
                <a:gd name="connsiteX2" fmla="*/ 179805 w 570460"/>
                <a:gd name="connsiteY2" fmla="*/ 640137 h 1960850"/>
                <a:gd name="connsiteX3" fmla="*/ 192505 w 570460"/>
                <a:gd name="connsiteY3" fmla="*/ 1543298 h 1960850"/>
                <a:gd name="connsiteX4" fmla="*/ 566272 w 570460"/>
                <a:gd name="connsiteY4" fmla="*/ 1761558 h 1960850"/>
                <a:gd name="connsiteX5" fmla="*/ 149283 w 570460"/>
                <a:gd name="connsiteY5" fmla="*/ 1666246 h 1960850"/>
                <a:gd name="connsiteX6" fmla="*/ 110252 w 570460"/>
                <a:gd name="connsiteY6" fmla="*/ 1955800 h 1960850"/>
                <a:gd name="connsiteX7" fmla="*/ 25400 w 570460"/>
                <a:gd name="connsiteY7" fmla="*/ 1543298 h 1960850"/>
                <a:gd name="connsiteX8" fmla="*/ 0 w 570460"/>
                <a:gd name="connsiteY8" fmla="*/ 646487 h 1960850"/>
                <a:gd name="connsiteX0" fmla="*/ 0 w 566272"/>
                <a:gd name="connsiteY0" fmla="*/ 646487 h 1960850"/>
                <a:gd name="connsiteX1" fmla="*/ 332502 w 566272"/>
                <a:gd name="connsiteY1" fmla="*/ 0 h 1960850"/>
                <a:gd name="connsiteX2" fmla="*/ 179805 w 566272"/>
                <a:gd name="connsiteY2" fmla="*/ 640137 h 1960850"/>
                <a:gd name="connsiteX3" fmla="*/ 192505 w 566272"/>
                <a:gd name="connsiteY3" fmla="*/ 1543298 h 1960850"/>
                <a:gd name="connsiteX4" fmla="*/ 566272 w 566272"/>
                <a:gd name="connsiteY4" fmla="*/ 1761558 h 1960850"/>
                <a:gd name="connsiteX5" fmla="*/ 149283 w 566272"/>
                <a:gd name="connsiteY5" fmla="*/ 1666246 h 1960850"/>
                <a:gd name="connsiteX6" fmla="*/ 110252 w 566272"/>
                <a:gd name="connsiteY6" fmla="*/ 1955800 h 1960850"/>
                <a:gd name="connsiteX7" fmla="*/ 25400 w 566272"/>
                <a:gd name="connsiteY7" fmla="*/ 1543298 h 1960850"/>
                <a:gd name="connsiteX8" fmla="*/ 0 w 566272"/>
                <a:gd name="connsiteY8" fmla="*/ 646487 h 1960850"/>
                <a:gd name="connsiteX0" fmla="*/ 0 w 566272"/>
                <a:gd name="connsiteY0" fmla="*/ 646487 h 1960150"/>
                <a:gd name="connsiteX1" fmla="*/ 332502 w 566272"/>
                <a:gd name="connsiteY1" fmla="*/ 0 h 1960150"/>
                <a:gd name="connsiteX2" fmla="*/ 179805 w 566272"/>
                <a:gd name="connsiteY2" fmla="*/ 640137 h 1960150"/>
                <a:gd name="connsiteX3" fmla="*/ 192505 w 566272"/>
                <a:gd name="connsiteY3" fmla="*/ 1543298 h 1960150"/>
                <a:gd name="connsiteX4" fmla="*/ 566272 w 566272"/>
                <a:gd name="connsiteY4" fmla="*/ 1761558 h 1960150"/>
                <a:gd name="connsiteX5" fmla="*/ 101627 w 566272"/>
                <a:gd name="connsiteY5" fmla="*/ 1612634 h 1960150"/>
                <a:gd name="connsiteX6" fmla="*/ 110252 w 566272"/>
                <a:gd name="connsiteY6" fmla="*/ 1955800 h 1960150"/>
                <a:gd name="connsiteX7" fmla="*/ 25400 w 566272"/>
                <a:gd name="connsiteY7" fmla="*/ 1543298 h 1960150"/>
                <a:gd name="connsiteX8" fmla="*/ 0 w 566272"/>
                <a:gd name="connsiteY8" fmla="*/ 646487 h 1960150"/>
                <a:gd name="connsiteX0" fmla="*/ 0 w 566272"/>
                <a:gd name="connsiteY0" fmla="*/ 646487 h 1960150"/>
                <a:gd name="connsiteX1" fmla="*/ 332502 w 566272"/>
                <a:gd name="connsiteY1" fmla="*/ 0 h 1960150"/>
                <a:gd name="connsiteX2" fmla="*/ 179805 w 566272"/>
                <a:gd name="connsiteY2" fmla="*/ 640137 h 1960150"/>
                <a:gd name="connsiteX3" fmla="*/ 192505 w 566272"/>
                <a:gd name="connsiteY3" fmla="*/ 1543298 h 1960150"/>
                <a:gd name="connsiteX4" fmla="*/ 566272 w 566272"/>
                <a:gd name="connsiteY4" fmla="*/ 1761558 h 1960150"/>
                <a:gd name="connsiteX5" fmla="*/ 101627 w 566272"/>
                <a:gd name="connsiteY5" fmla="*/ 1612634 h 1960150"/>
                <a:gd name="connsiteX6" fmla="*/ 110252 w 566272"/>
                <a:gd name="connsiteY6" fmla="*/ 1955800 h 1960150"/>
                <a:gd name="connsiteX7" fmla="*/ 25400 w 566272"/>
                <a:gd name="connsiteY7" fmla="*/ 1543298 h 1960150"/>
                <a:gd name="connsiteX8" fmla="*/ 0 w 566272"/>
                <a:gd name="connsiteY8" fmla="*/ 646487 h 1960150"/>
                <a:gd name="connsiteX0" fmla="*/ 0 w 566272"/>
                <a:gd name="connsiteY0" fmla="*/ 646487 h 1960436"/>
                <a:gd name="connsiteX1" fmla="*/ 332502 w 566272"/>
                <a:gd name="connsiteY1" fmla="*/ 0 h 1960436"/>
                <a:gd name="connsiteX2" fmla="*/ 179805 w 566272"/>
                <a:gd name="connsiteY2" fmla="*/ 640137 h 1960436"/>
                <a:gd name="connsiteX3" fmla="*/ 192505 w 566272"/>
                <a:gd name="connsiteY3" fmla="*/ 1543298 h 1960436"/>
                <a:gd name="connsiteX4" fmla="*/ 566272 w 566272"/>
                <a:gd name="connsiteY4" fmla="*/ 1761558 h 1960436"/>
                <a:gd name="connsiteX5" fmla="*/ 161199 w 566272"/>
                <a:gd name="connsiteY5" fmla="*/ 1636462 h 1960436"/>
                <a:gd name="connsiteX6" fmla="*/ 110252 w 566272"/>
                <a:gd name="connsiteY6" fmla="*/ 1955800 h 1960436"/>
                <a:gd name="connsiteX7" fmla="*/ 25400 w 566272"/>
                <a:gd name="connsiteY7" fmla="*/ 1543298 h 1960436"/>
                <a:gd name="connsiteX8" fmla="*/ 0 w 566272"/>
                <a:gd name="connsiteY8" fmla="*/ 646487 h 1960436"/>
                <a:gd name="connsiteX0" fmla="*/ 0 w 566272"/>
                <a:gd name="connsiteY0" fmla="*/ 646487 h 1961532"/>
                <a:gd name="connsiteX1" fmla="*/ 332502 w 566272"/>
                <a:gd name="connsiteY1" fmla="*/ 0 h 1961532"/>
                <a:gd name="connsiteX2" fmla="*/ 179805 w 566272"/>
                <a:gd name="connsiteY2" fmla="*/ 640137 h 1961532"/>
                <a:gd name="connsiteX3" fmla="*/ 192505 w 566272"/>
                <a:gd name="connsiteY3" fmla="*/ 1543298 h 1961532"/>
                <a:gd name="connsiteX4" fmla="*/ 566272 w 566272"/>
                <a:gd name="connsiteY4" fmla="*/ 1761558 h 1961532"/>
                <a:gd name="connsiteX5" fmla="*/ 161199 w 566272"/>
                <a:gd name="connsiteY5" fmla="*/ 1636462 h 1961532"/>
                <a:gd name="connsiteX6" fmla="*/ 110252 w 566272"/>
                <a:gd name="connsiteY6" fmla="*/ 1955800 h 1961532"/>
                <a:gd name="connsiteX7" fmla="*/ 25400 w 566272"/>
                <a:gd name="connsiteY7" fmla="*/ 1543298 h 1961532"/>
                <a:gd name="connsiteX8" fmla="*/ 0 w 566272"/>
                <a:gd name="connsiteY8" fmla="*/ 646487 h 1961532"/>
                <a:gd name="connsiteX0" fmla="*/ 0 w 566272"/>
                <a:gd name="connsiteY0" fmla="*/ 646487 h 1984932"/>
                <a:gd name="connsiteX1" fmla="*/ 332502 w 566272"/>
                <a:gd name="connsiteY1" fmla="*/ 0 h 1984932"/>
                <a:gd name="connsiteX2" fmla="*/ 179805 w 566272"/>
                <a:gd name="connsiteY2" fmla="*/ 640137 h 1984932"/>
                <a:gd name="connsiteX3" fmla="*/ 192505 w 566272"/>
                <a:gd name="connsiteY3" fmla="*/ 1543298 h 1984932"/>
                <a:gd name="connsiteX4" fmla="*/ 566272 w 566272"/>
                <a:gd name="connsiteY4" fmla="*/ 1761558 h 1984932"/>
                <a:gd name="connsiteX5" fmla="*/ 161199 w 566272"/>
                <a:gd name="connsiteY5" fmla="*/ 1636462 h 1984932"/>
                <a:gd name="connsiteX6" fmla="*/ 98339 w 566272"/>
                <a:gd name="connsiteY6" fmla="*/ 1979628 h 1984932"/>
                <a:gd name="connsiteX7" fmla="*/ 25400 w 566272"/>
                <a:gd name="connsiteY7" fmla="*/ 1543298 h 1984932"/>
                <a:gd name="connsiteX8" fmla="*/ 0 w 566272"/>
                <a:gd name="connsiteY8" fmla="*/ 646487 h 198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272" h="1984932">
                  <a:moveTo>
                    <a:pt x="0" y="646487"/>
                  </a:moveTo>
                  <a:cubicBezTo>
                    <a:pt x="13467" y="409825"/>
                    <a:pt x="-11165" y="268412"/>
                    <a:pt x="332502" y="0"/>
                  </a:cubicBezTo>
                  <a:cubicBezTo>
                    <a:pt x="154603" y="393296"/>
                    <a:pt x="205304" y="500841"/>
                    <a:pt x="179805" y="640137"/>
                  </a:cubicBezTo>
                  <a:cubicBezTo>
                    <a:pt x="190388" y="1036441"/>
                    <a:pt x="232722" y="1191444"/>
                    <a:pt x="192505" y="1543298"/>
                  </a:cubicBezTo>
                  <a:cubicBezTo>
                    <a:pt x="469381" y="1723252"/>
                    <a:pt x="365529" y="1633238"/>
                    <a:pt x="566272" y="1761558"/>
                  </a:cubicBezTo>
                  <a:cubicBezTo>
                    <a:pt x="257250" y="1683760"/>
                    <a:pt x="241174" y="1599124"/>
                    <a:pt x="161199" y="1636462"/>
                  </a:cubicBezTo>
                  <a:cubicBezTo>
                    <a:pt x="140791" y="1745284"/>
                    <a:pt x="174585" y="2026926"/>
                    <a:pt x="98339" y="1979628"/>
                  </a:cubicBezTo>
                  <a:cubicBezTo>
                    <a:pt x="63705" y="1859061"/>
                    <a:pt x="79084" y="1841665"/>
                    <a:pt x="25400" y="1543298"/>
                  </a:cubicBezTo>
                  <a:lnTo>
                    <a:pt x="0" y="646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5" name="Freeform 122">
              <a:extLst>
                <a:ext uri="{FF2B5EF4-FFF2-40B4-BE49-F238E27FC236}">
                  <a16:creationId xmlns:a16="http://schemas.microsoft.com/office/drawing/2014/main" id="{61852402-02CD-42A6-A418-7A4DD9062927}"/>
                </a:ext>
              </a:extLst>
            </p:cNvPr>
            <p:cNvSpPr/>
            <p:nvPr/>
          </p:nvSpPr>
          <p:spPr>
            <a:xfrm rot="856188">
              <a:off x="1076653" y="3636081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</p:grpSp>
      <p:sp>
        <p:nvSpPr>
          <p:cNvPr id="67" name="TextBox 66">
            <a:extLst>
              <a:ext uri="{FF2B5EF4-FFF2-40B4-BE49-F238E27FC236}">
                <a16:creationId xmlns:a16="http://schemas.microsoft.com/office/drawing/2014/main" id="{1C301393-90C1-4D42-BB95-299CDC5FFC6E}"/>
              </a:ext>
            </a:extLst>
          </p:cNvPr>
          <p:cNvSpPr txBox="1"/>
          <p:nvPr/>
        </p:nvSpPr>
        <p:spPr>
          <a:xfrm>
            <a:off x="641936" y="1412907"/>
            <a:ext cx="453177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You can simply impress your audience and add a unique zing and appeal to your Presentations.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90160099-EB03-455E-BBB6-E8ED08B2C9F9}"/>
              </a:ext>
            </a:extLst>
          </p:cNvPr>
          <p:cNvSpPr txBox="1"/>
          <p:nvPr/>
        </p:nvSpPr>
        <p:spPr>
          <a:xfrm>
            <a:off x="623380" y="447851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247259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52">
            <a:extLst>
              <a:ext uri="{FF2B5EF4-FFF2-40B4-BE49-F238E27FC236}">
                <a16:creationId xmlns:a16="http://schemas.microsoft.com/office/drawing/2014/main" id="{F90B6093-2B7E-4C6D-9020-0A43B48EDF79}"/>
              </a:ext>
            </a:extLst>
          </p:cNvPr>
          <p:cNvGrpSpPr/>
          <p:nvPr/>
        </p:nvGrpSpPr>
        <p:grpSpPr>
          <a:xfrm>
            <a:off x="2422382" y="2753276"/>
            <a:ext cx="7342827" cy="2222804"/>
            <a:chOff x="2422381" y="2753276"/>
            <a:chExt cx="7342827" cy="2222804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0D813167-39CB-4649-9CDE-291F0D6860A8}"/>
                </a:ext>
              </a:extLst>
            </p:cNvPr>
            <p:cNvCxnSpPr>
              <a:cxnSpLocks/>
            </p:cNvCxnSpPr>
            <p:nvPr/>
          </p:nvCxnSpPr>
          <p:spPr>
            <a:xfrm>
              <a:off x="6060403" y="3494076"/>
              <a:ext cx="2743414" cy="228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0C95C27A-7EC9-4F20-B5C7-751EE52E751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337226" y="4251990"/>
              <a:ext cx="2758775" cy="1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9FD9DE55-AD63-48D5-8DEB-5A8DEFF531E7}"/>
                </a:ext>
              </a:extLst>
            </p:cNvPr>
            <p:cNvCxnSpPr>
              <a:cxnSpLocks/>
              <a:endCxn id="11" idx="6"/>
            </p:cNvCxnSpPr>
            <p:nvPr/>
          </p:nvCxnSpPr>
          <p:spPr>
            <a:xfrm flipH="1">
              <a:off x="2422381" y="4967817"/>
              <a:ext cx="988539" cy="0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0A5C9DC3-1F8E-410A-B9C9-6A9AB789D5A1}"/>
                </a:ext>
              </a:extLst>
            </p:cNvPr>
            <p:cNvCxnSpPr>
              <a:cxnSpLocks/>
              <a:stCxn id="14" idx="2"/>
            </p:cNvCxnSpPr>
            <p:nvPr/>
          </p:nvCxnSpPr>
          <p:spPr>
            <a:xfrm flipH="1">
              <a:off x="8770231" y="2753276"/>
              <a:ext cx="994977" cy="0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D30D0A85-47C7-4FBF-A193-70AD2C7CE187}"/>
                </a:ext>
              </a:extLst>
            </p:cNvPr>
            <p:cNvCxnSpPr>
              <a:cxnSpLocks/>
            </p:cNvCxnSpPr>
            <p:nvPr/>
          </p:nvCxnSpPr>
          <p:spPr>
            <a:xfrm>
              <a:off x="3370599" y="4224928"/>
              <a:ext cx="10792" cy="751152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D4086893-E70D-45BC-915F-9B8495CC506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090438" y="3461161"/>
              <a:ext cx="974" cy="827175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BCC526C4-FC47-4126-97CC-3E685D69AB31}"/>
                </a:ext>
              </a:extLst>
            </p:cNvPr>
            <p:cNvCxnSpPr>
              <a:cxnSpLocks/>
            </p:cNvCxnSpPr>
            <p:nvPr/>
          </p:nvCxnSpPr>
          <p:spPr>
            <a:xfrm>
              <a:off x="8803817" y="2753276"/>
              <a:ext cx="0" cy="774172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F56C51C1-CE19-4DF9-9762-0158A64A6A1F}"/>
              </a:ext>
            </a:extLst>
          </p:cNvPr>
          <p:cNvSpPr/>
          <p:nvPr/>
        </p:nvSpPr>
        <p:spPr>
          <a:xfrm>
            <a:off x="1630381" y="4571817"/>
            <a:ext cx="792000" cy="792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BCC824C9-2614-48FE-AB0E-630DED85BA9C}"/>
              </a:ext>
            </a:extLst>
          </p:cNvPr>
          <p:cNvSpPr/>
          <p:nvPr/>
        </p:nvSpPr>
        <p:spPr>
          <a:xfrm>
            <a:off x="4340402" y="3833636"/>
            <a:ext cx="792000" cy="792000"/>
          </a:xfrm>
          <a:prstGeom prst="ellipse">
            <a:avLst/>
          </a:prstGeom>
          <a:solidFill>
            <a:schemeClr val="accent4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3A8C1EC-70E4-420D-8522-83DC7C7EFBDD}"/>
              </a:ext>
            </a:extLst>
          </p:cNvPr>
          <p:cNvSpPr/>
          <p:nvPr/>
        </p:nvSpPr>
        <p:spPr>
          <a:xfrm>
            <a:off x="7052806" y="3095456"/>
            <a:ext cx="792000" cy="792000"/>
          </a:xfrm>
          <a:prstGeom prst="ellipse">
            <a:avLst/>
          </a:prstGeom>
          <a:solidFill>
            <a:schemeClr val="accent6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6"/>
              </a:solidFill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80F7C5FB-5E2E-4E53-9F55-30BEF7C9E3FA}"/>
              </a:ext>
            </a:extLst>
          </p:cNvPr>
          <p:cNvSpPr/>
          <p:nvPr/>
        </p:nvSpPr>
        <p:spPr>
          <a:xfrm>
            <a:off x="9765208" y="2357276"/>
            <a:ext cx="792000" cy="792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DA60F96-FF46-4FBD-BEC4-377CB0551CD5}"/>
              </a:ext>
            </a:extLst>
          </p:cNvPr>
          <p:cNvGrpSpPr/>
          <p:nvPr/>
        </p:nvGrpSpPr>
        <p:grpSpPr>
          <a:xfrm>
            <a:off x="886077" y="2571034"/>
            <a:ext cx="2280608" cy="1477328"/>
            <a:chOff x="6210996" y="1433695"/>
            <a:chExt cx="1712589" cy="1051006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DFF0D33-684C-4BEE-A200-731830BC19B8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E987A08-6B49-414E-91F6-E1DC9997AC6F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E615F8E-2A10-4498-84DB-CC0A875B082E}"/>
              </a:ext>
            </a:extLst>
          </p:cNvPr>
          <p:cNvGrpSpPr/>
          <p:nvPr/>
        </p:nvGrpSpPr>
        <p:grpSpPr>
          <a:xfrm>
            <a:off x="3597686" y="1844825"/>
            <a:ext cx="2280608" cy="1477328"/>
            <a:chOff x="6210996" y="1433695"/>
            <a:chExt cx="1712589" cy="105100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AECBA93-320C-4912-997B-54E7250A4C75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0138F83-9BEA-4FE2-AC64-4E6D3A5CCBFB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EEF0922-2360-4A1C-877A-238EB9478C95}"/>
              </a:ext>
            </a:extLst>
          </p:cNvPr>
          <p:cNvGrpSpPr/>
          <p:nvPr/>
        </p:nvGrpSpPr>
        <p:grpSpPr>
          <a:xfrm>
            <a:off x="6309295" y="4570308"/>
            <a:ext cx="2280608" cy="1477328"/>
            <a:chOff x="6210996" y="1433695"/>
            <a:chExt cx="1712589" cy="1051006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40C1917-360A-45B3-BF9E-721E06C5ACA9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0CEDC25-9794-45A0-92DC-80639C47BF44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FCCE976-27EF-4A90-B06C-C41049BA1297}"/>
              </a:ext>
            </a:extLst>
          </p:cNvPr>
          <p:cNvGrpSpPr/>
          <p:nvPr/>
        </p:nvGrpSpPr>
        <p:grpSpPr>
          <a:xfrm>
            <a:off x="9020904" y="3744708"/>
            <a:ext cx="2280608" cy="1477328"/>
            <a:chOff x="6210996" y="1433695"/>
            <a:chExt cx="1712589" cy="105100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9F3179A-8041-4E55-B007-C3783E79CF60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1A38ABE-2F7B-40E4-85BD-F6454715689E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27AF95F8-2A73-4418-9E35-577319593E36}"/>
              </a:ext>
            </a:extLst>
          </p:cNvPr>
          <p:cNvSpPr txBox="1"/>
          <p:nvPr/>
        </p:nvSpPr>
        <p:spPr>
          <a:xfrm>
            <a:off x="4169190" y="4683694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Calibri" pitchFamily="34" charset="0"/>
              </a:rPr>
              <a:t>43%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2"/>
              </a:solidFill>
              <a:cs typeface="Calibri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562A4BA-05DF-4CAA-A102-864EBC0CA563}"/>
              </a:ext>
            </a:extLst>
          </p:cNvPr>
          <p:cNvSpPr txBox="1"/>
          <p:nvPr/>
        </p:nvSpPr>
        <p:spPr>
          <a:xfrm>
            <a:off x="1457581" y="5521426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Calibri" pitchFamily="34" charset="0"/>
              </a:rPr>
              <a:t>75%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2"/>
              </a:solidFill>
              <a:cs typeface="Calibri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0CC8FFB-0224-4079-A201-A4D039291513}"/>
              </a:ext>
            </a:extLst>
          </p:cNvPr>
          <p:cNvSpPr txBox="1"/>
          <p:nvPr/>
        </p:nvSpPr>
        <p:spPr>
          <a:xfrm>
            <a:off x="6880799" y="2409926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6"/>
                </a:solidFill>
                <a:cs typeface="Calibri" pitchFamily="34" charset="0"/>
              </a:rPr>
              <a:t>65%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6"/>
              </a:solidFill>
              <a:cs typeface="Calibri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5286D7C-B307-4F2E-945A-81298F85FE8F}"/>
              </a:ext>
            </a:extLst>
          </p:cNvPr>
          <p:cNvSpPr txBox="1"/>
          <p:nvPr/>
        </p:nvSpPr>
        <p:spPr>
          <a:xfrm>
            <a:off x="9592408" y="1685522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cs typeface="Calibri" pitchFamily="34" charset="0"/>
              </a:rPr>
              <a:t>83%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cs typeface="Calibri" pitchFamily="34" charset="0"/>
            </a:endParaRPr>
          </a:p>
        </p:txBody>
      </p:sp>
      <p:sp>
        <p:nvSpPr>
          <p:cNvPr id="31" name="Rounded Rectangle 6">
            <a:extLst>
              <a:ext uri="{FF2B5EF4-FFF2-40B4-BE49-F238E27FC236}">
                <a16:creationId xmlns:a16="http://schemas.microsoft.com/office/drawing/2014/main" id="{5BAD2B4E-90CD-4D17-B5E5-AF9CBC73E536}"/>
              </a:ext>
            </a:extLst>
          </p:cNvPr>
          <p:cNvSpPr/>
          <p:nvPr/>
        </p:nvSpPr>
        <p:spPr>
          <a:xfrm>
            <a:off x="4546809" y="4044767"/>
            <a:ext cx="386165" cy="392609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ounded Rectangle 5">
            <a:extLst>
              <a:ext uri="{FF2B5EF4-FFF2-40B4-BE49-F238E27FC236}">
                <a16:creationId xmlns:a16="http://schemas.microsoft.com/office/drawing/2014/main" id="{029DAD19-0B5D-4895-A7F0-6FBCCC6284C6}"/>
              </a:ext>
            </a:extLst>
          </p:cNvPr>
          <p:cNvSpPr/>
          <p:nvPr/>
        </p:nvSpPr>
        <p:spPr>
          <a:xfrm flipH="1">
            <a:off x="7233418" y="3332520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Freeform 18">
            <a:extLst>
              <a:ext uri="{FF2B5EF4-FFF2-40B4-BE49-F238E27FC236}">
                <a16:creationId xmlns:a16="http://schemas.microsoft.com/office/drawing/2014/main" id="{5D80EB0D-5373-41C0-97B4-3721957E4553}"/>
              </a:ext>
            </a:extLst>
          </p:cNvPr>
          <p:cNvSpPr/>
          <p:nvPr/>
        </p:nvSpPr>
        <p:spPr>
          <a:xfrm>
            <a:off x="1787853" y="4775306"/>
            <a:ext cx="477059" cy="385022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Rectangle 36">
            <a:extLst>
              <a:ext uri="{FF2B5EF4-FFF2-40B4-BE49-F238E27FC236}">
                <a16:creationId xmlns:a16="http://schemas.microsoft.com/office/drawing/2014/main" id="{1DCBF6A9-E7ED-4046-A0A8-1E2900510C6B}"/>
              </a:ext>
            </a:extLst>
          </p:cNvPr>
          <p:cNvSpPr/>
          <p:nvPr/>
        </p:nvSpPr>
        <p:spPr>
          <a:xfrm>
            <a:off x="9970816" y="2590536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2898341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637ED27A-722D-4F2C-B31A-EC8ACECAD439}"/>
              </a:ext>
            </a:extLst>
          </p:cNvPr>
          <p:cNvSpPr/>
          <p:nvPr/>
        </p:nvSpPr>
        <p:spPr>
          <a:xfrm>
            <a:off x="0" y="0"/>
            <a:ext cx="506838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765FB62-1F9A-4145-8F0F-5B190A7B8256}"/>
              </a:ext>
            </a:extLst>
          </p:cNvPr>
          <p:cNvSpPr txBox="1"/>
          <p:nvPr/>
        </p:nvSpPr>
        <p:spPr>
          <a:xfrm>
            <a:off x="6822504" y="2861939"/>
            <a:ext cx="482216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E4652AB-C2A6-419A-B765-D4B16E9048A1}"/>
              </a:ext>
            </a:extLst>
          </p:cNvPr>
          <p:cNvSpPr txBox="1"/>
          <p:nvPr/>
        </p:nvSpPr>
        <p:spPr>
          <a:xfrm>
            <a:off x="6822503" y="4840850"/>
            <a:ext cx="48221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직사각형 113">
            <a:extLst>
              <a:ext uri="{FF2B5EF4-FFF2-40B4-BE49-F238E27FC236}">
                <a16:creationId xmlns:a16="http://schemas.microsoft.com/office/drawing/2014/main" id="{66679B12-68CE-4CFC-A748-F4FD37AC9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8543" y="4297670"/>
            <a:ext cx="1371106" cy="307777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8" name="직사각형 113">
            <a:extLst>
              <a:ext uri="{FF2B5EF4-FFF2-40B4-BE49-F238E27FC236}">
                <a16:creationId xmlns:a16="http://schemas.microsoft.com/office/drawing/2014/main" id="{9646590E-C804-4066-8C49-91579A0EE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9485" y="4297670"/>
            <a:ext cx="1371106" cy="307777"/>
          </a:xfrm>
          <a:prstGeom prst="rect">
            <a:avLst/>
          </a:prstGeom>
          <a:solidFill>
            <a:schemeClr val="accent3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913C8C0-8FB8-409F-8035-C61D9024AD22}"/>
              </a:ext>
            </a:extLst>
          </p:cNvPr>
          <p:cNvSpPr txBox="1"/>
          <p:nvPr/>
        </p:nvSpPr>
        <p:spPr>
          <a:xfrm>
            <a:off x="8617120" y="1245743"/>
            <a:ext cx="3018374" cy="14905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10000"/>
              </a:lnSpc>
            </a:pPr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Portfolio   Presentation Designed</a:t>
            </a:r>
          </a:p>
        </p:txBody>
      </p:sp>
      <p:sp>
        <p:nvSpPr>
          <p:cNvPr id="10" name="직사각형 113">
            <a:extLst>
              <a:ext uri="{FF2B5EF4-FFF2-40B4-BE49-F238E27FC236}">
                <a16:creationId xmlns:a16="http://schemas.microsoft.com/office/drawing/2014/main" id="{DA0FA16A-FADA-48CA-8848-0C63FA269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0428" y="4297670"/>
            <a:ext cx="1371106" cy="307777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5B3F91C-38BE-41B1-BC14-58D6C111A98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206245199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9">
            <a:extLst>
              <a:ext uri="{FF2B5EF4-FFF2-40B4-BE49-F238E27FC236}">
                <a16:creationId xmlns:a16="http://schemas.microsoft.com/office/drawing/2014/main" id="{F74AC150-F77F-495D-B783-3745C96B7E2D}"/>
              </a:ext>
            </a:extLst>
          </p:cNvPr>
          <p:cNvGrpSpPr/>
          <p:nvPr/>
        </p:nvGrpSpPr>
        <p:grpSpPr>
          <a:xfrm>
            <a:off x="7205152" y="3498686"/>
            <a:ext cx="1711631" cy="954597"/>
            <a:chOff x="7205148" y="3645024"/>
            <a:chExt cx="1711631" cy="954597"/>
          </a:xfrm>
        </p:grpSpPr>
        <p:sp>
          <p:nvSpPr>
            <p:cNvPr id="4" name="Rectangle 74">
              <a:extLst>
                <a:ext uri="{FF2B5EF4-FFF2-40B4-BE49-F238E27FC236}">
                  <a16:creationId xmlns:a16="http://schemas.microsoft.com/office/drawing/2014/main" id="{4BB53804-409D-4875-8735-382ACC9E4985}"/>
                </a:ext>
              </a:extLst>
            </p:cNvPr>
            <p:cNvSpPr/>
            <p:nvPr/>
          </p:nvSpPr>
          <p:spPr>
            <a:xfrm flipH="1">
              <a:off x="7210998" y="4389320"/>
              <a:ext cx="1699930" cy="2103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294520" y="262881"/>
                  </a:moveTo>
                  <a:lnTo>
                    <a:pt x="4294520" y="390769"/>
                  </a:lnTo>
                  <a:lnTo>
                    <a:pt x="4155512" y="390769"/>
                  </a:lnTo>
                  <a:lnTo>
                    <a:pt x="4155512" y="262881"/>
                  </a:lnTo>
                  <a:close/>
                  <a:moveTo>
                    <a:pt x="4545033" y="262881"/>
                  </a:moveTo>
                  <a:lnTo>
                    <a:pt x="4545033" y="390769"/>
                  </a:lnTo>
                  <a:lnTo>
                    <a:pt x="4406025" y="390769"/>
                  </a:lnTo>
                  <a:lnTo>
                    <a:pt x="4406025" y="262881"/>
                  </a:lnTo>
                  <a:close/>
                  <a:moveTo>
                    <a:pt x="4795546" y="262881"/>
                  </a:moveTo>
                  <a:lnTo>
                    <a:pt x="4795546" y="390769"/>
                  </a:lnTo>
                  <a:lnTo>
                    <a:pt x="4656538" y="390769"/>
                  </a:lnTo>
                  <a:lnTo>
                    <a:pt x="4656538" y="262881"/>
                  </a:lnTo>
                  <a:close/>
                  <a:moveTo>
                    <a:pt x="5393520" y="0"/>
                  </a:moveTo>
                  <a:lnTo>
                    <a:pt x="1140534" y="0"/>
                  </a:lnTo>
                  <a:lnTo>
                    <a:pt x="1140534" y="658575"/>
                  </a:lnTo>
                  <a:lnTo>
                    <a:pt x="1057129" y="658575"/>
                  </a:lnTo>
                  <a:lnTo>
                    <a:pt x="1057129" y="0"/>
                  </a:lnTo>
                  <a:lnTo>
                    <a:pt x="926444" y="0"/>
                  </a:lnTo>
                  <a:lnTo>
                    <a:pt x="926444" y="658575"/>
                  </a:lnTo>
                  <a:lnTo>
                    <a:pt x="843039" y="658575"/>
                  </a:lnTo>
                  <a:lnTo>
                    <a:pt x="843039" y="0"/>
                  </a:lnTo>
                  <a:lnTo>
                    <a:pt x="712355" y="0"/>
                  </a:lnTo>
                  <a:lnTo>
                    <a:pt x="712355" y="658575"/>
                  </a:lnTo>
                  <a:lnTo>
                    <a:pt x="628950" y="658575"/>
                  </a:lnTo>
                  <a:lnTo>
                    <a:pt x="628950" y="0"/>
                  </a:lnTo>
                  <a:lnTo>
                    <a:pt x="498265" y="0"/>
                  </a:lnTo>
                  <a:lnTo>
                    <a:pt x="498265" y="658575"/>
                  </a:lnTo>
                  <a:lnTo>
                    <a:pt x="414860" y="658575"/>
                  </a:lnTo>
                  <a:lnTo>
                    <a:pt x="414860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4">
                <a:lumMod val="50000"/>
                <a:lumOff val="5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29418C16-7E78-482E-BBC0-18C577406F3F}"/>
                </a:ext>
              </a:extLst>
            </p:cNvPr>
            <p:cNvSpPr/>
            <p:nvPr/>
          </p:nvSpPr>
          <p:spPr>
            <a:xfrm flipH="1">
              <a:off x="7205148" y="4121909"/>
              <a:ext cx="1711631" cy="211748"/>
            </a:xfrm>
            <a:prstGeom prst="rect">
              <a:avLst/>
            </a:prstGeom>
            <a:solidFill>
              <a:schemeClr val="accent4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" name="Rectangle 94">
              <a:extLst>
                <a:ext uri="{FF2B5EF4-FFF2-40B4-BE49-F238E27FC236}">
                  <a16:creationId xmlns:a16="http://schemas.microsoft.com/office/drawing/2014/main" id="{FA62934C-348D-4037-A2AE-63E2B14E6CEC}"/>
                </a:ext>
              </a:extLst>
            </p:cNvPr>
            <p:cNvSpPr/>
            <p:nvPr/>
          </p:nvSpPr>
          <p:spPr>
            <a:xfrm flipH="1">
              <a:off x="7338190" y="3887414"/>
              <a:ext cx="1445547" cy="17883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289124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289124" y="667240"/>
                  </a:lnTo>
                  <a:close/>
                  <a:moveTo>
                    <a:pt x="629207" y="0"/>
                  </a:moveTo>
                  <a:lnTo>
                    <a:pt x="478456" y="0"/>
                  </a:lnTo>
                  <a:lnTo>
                    <a:pt x="478456" y="667240"/>
                  </a:lnTo>
                  <a:lnTo>
                    <a:pt x="629207" y="667240"/>
                  </a:lnTo>
                  <a:close/>
                  <a:moveTo>
                    <a:pt x="5393520" y="0"/>
                  </a:moveTo>
                  <a:lnTo>
                    <a:pt x="818539" y="0"/>
                  </a:lnTo>
                  <a:lnTo>
                    <a:pt x="818539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7" name="Rectangle 97">
              <a:extLst>
                <a:ext uri="{FF2B5EF4-FFF2-40B4-BE49-F238E27FC236}">
                  <a16:creationId xmlns:a16="http://schemas.microsoft.com/office/drawing/2014/main" id="{DE3ABA0B-5ED5-4C9B-ACFA-CBCE3E5D8A54}"/>
                </a:ext>
              </a:extLst>
            </p:cNvPr>
            <p:cNvSpPr/>
            <p:nvPr/>
          </p:nvSpPr>
          <p:spPr>
            <a:xfrm flipH="1">
              <a:off x="7306278" y="3645024"/>
              <a:ext cx="1509371" cy="186726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3749325" y="214783"/>
                  </a:moveTo>
                  <a:lnTo>
                    <a:pt x="3749325" y="452458"/>
                  </a:lnTo>
                  <a:lnTo>
                    <a:pt x="3604159" y="452458"/>
                  </a:lnTo>
                  <a:lnTo>
                    <a:pt x="3604159" y="214783"/>
                  </a:lnTo>
                  <a:close/>
                  <a:moveTo>
                    <a:pt x="4010934" y="214783"/>
                  </a:moveTo>
                  <a:lnTo>
                    <a:pt x="4010934" y="452458"/>
                  </a:lnTo>
                  <a:lnTo>
                    <a:pt x="3865768" y="452458"/>
                  </a:lnTo>
                  <a:lnTo>
                    <a:pt x="3865768" y="214783"/>
                  </a:lnTo>
                  <a:close/>
                  <a:moveTo>
                    <a:pt x="4272544" y="214783"/>
                  </a:moveTo>
                  <a:lnTo>
                    <a:pt x="4272544" y="452458"/>
                  </a:lnTo>
                  <a:lnTo>
                    <a:pt x="4127378" y="452458"/>
                  </a:lnTo>
                  <a:lnTo>
                    <a:pt x="4127378" y="214783"/>
                  </a:lnTo>
                  <a:close/>
                  <a:moveTo>
                    <a:pt x="4534153" y="214783"/>
                  </a:moveTo>
                  <a:lnTo>
                    <a:pt x="4534153" y="452458"/>
                  </a:lnTo>
                  <a:lnTo>
                    <a:pt x="4388987" y="452458"/>
                  </a:lnTo>
                  <a:lnTo>
                    <a:pt x="4388987" y="214783"/>
                  </a:lnTo>
                  <a:close/>
                  <a:moveTo>
                    <a:pt x="4795763" y="214783"/>
                  </a:moveTo>
                  <a:lnTo>
                    <a:pt x="4795763" y="452458"/>
                  </a:lnTo>
                  <a:lnTo>
                    <a:pt x="4650597" y="452458"/>
                  </a:lnTo>
                  <a:lnTo>
                    <a:pt x="4650597" y="214783"/>
                  </a:lnTo>
                  <a:close/>
                  <a:moveTo>
                    <a:pt x="5057372" y="214783"/>
                  </a:moveTo>
                  <a:lnTo>
                    <a:pt x="5057372" y="452458"/>
                  </a:lnTo>
                  <a:lnTo>
                    <a:pt x="4912206" y="452458"/>
                  </a:lnTo>
                  <a:lnTo>
                    <a:pt x="4912206" y="214783"/>
                  </a:lnTo>
                  <a:close/>
                  <a:moveTo>
                    <a:pt x="5393520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4">
                <a:lumMod val="50000"/>
                <a:lumOff val="5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8" name="그룹 4">
            <a:extLst>
              <a:ext uri="{FF2B5EF4-FFF2-40B4-BE49-F238E27FC236}">
                <a16:creationId xmlns:a16="http://schemas.microsoft.com/office/drawing/2014/main" id="{A69CC1D5-9DDA-44CB-8688-1EA080705572}"/>
              </a:ext>
            </a:extLst>
          </p:cNvPr>
          <p:cNvGrpSpPr/>
          <p:nvPr/>
        </p:nvGrpSpPr>
        <p:grpSpPr>
          <a:xfrm>
            <a:off x="903000" y="4528289"/>
            <a:ext cx="10386000" cy="1276754"/>
            <a:chOff x="865132" y="4710839"/>
            <a:chExt cx="10386000" cy="1276753"/>
          </a:xfrm>
          <a:solidFill>
            <a:schemeClr val="accent6"/>
          </a:soli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E5E1E560-4620-47F4-AA23-734556DF45E8}"/>
                </a:ext>
              </a:extLst>
            </p:cNvPr>
            <p:cNvSpPr/>
            <p:nvPr/>
          </p:nvSpPr>
          <p:spPr>
            <a:xfrm rot="10800000">
              <a:off x="865132" y="5879592"/>
              <a:ext cx="2304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271D7AD6-62E5-4D15-A144-BF16F9AA180C}"/>
                </a:ext>
              </a:extLst>
            </p:cNvPr>
            <p:cNvSpPr/>
            <p:nvPr/>
          </p:nvSpPr>
          <p:spPr>
            <a:xfrm rot="5400000">
              <a:off x="2557132" y="5375592"/>
              <a:ext cx="1116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4CDAE9AF-1C3A-40A4-AF5F-F59A7B9AE4B2}"/>
                </a:ext>
              </a:extLst>
            </p:cNvPr>
            <p:cNvSpPr/>
            <p:nvPr/>
          </p:nvSpPr>
          <p:spPr>
            <a:xfrm>
              <a:off x="3115132" y="4871592"/>
              <a:ext cx="2052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BF472052-821A-4D94-8A8C-A9DE08571ACF}"/>
                </a:ext>
              </a:extLst>
            </p:cNvPr>
            <p:cNvSpPr/>
            <p:nvPr/>
          </p:nvSpPr>
          <p:spPr>
            <a:xfrm rot="5400000">
              <a:off x="4735132" y="5195592"/>
              <a:ext cx="756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8551656-B3FE-46CD-B332-7A76B31DCC46}"/>
                </a:ext>
              </a:extLst>
            </p:cNvPr>
            <p:cNvSpPr/>
            <p:nvPr/>
          </p:nvSpPr>
          <p:spPr>
            <a:xfrm>
              <a:off x="5059132" y="5538839"/>
              <a:ext cx="2052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93DAA02E-EDEE-4BA3-94A1-3F0B0D716F89}"/>
                </a:ext>
              </a:extLst>
            </p:cNvPr>
            <p:cNvSpPr/>
            <p:nvPr/>
          </p:nvSpPr>
          <p:spPr>
            <a:xfrm rot="5400000">
              <a:off x="6589132" y="5124839"/>
              <a:ext cx="936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39520CE-E02A-4B08-BE9C-DED26E652523}"/>
                </a:ext>
              </a:extLst>
            </p:cNvPr>
            <p:cNvSpPr/>
            <p:nvPr/>
          </p:nvSpPr>
          <p:spPr>
            <a:xfrm>
              <a:off x="7003132" y="4710839"/>
              <a:ext cx="2052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41AAE528-935C-4ED8-BED1-FA2E5A7E575E}"/>
                </a:ext>
              </a:extLst>
            </p:cNvPr>
            <p:cNvSpPr/>
            <p:nvPr/>
          </p:nvSpPr>
          <p:spPr>
            <a:xfrm rot="5400000">
              <a:off x="8533132" y="5124839"/>
              <a:ext cx="936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AC801FFB-F166-404C-9712-4C25B1F00CF6}"/>
                </a:ext>
              </a:extLst>
            </p:cNvPr>
            <p:cNvSpPr/>
            <p:nvPr/>
          </p:nvSpPr>
          <p:spPr>
            <a:xfrm>
              <a:off x="8947132" y="5538839"/>
              <a:ext cx="2304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8" name="그룹 5">
            <a:extLst>
              <a:ext uri="{FF2B5EF4-FFF2-40B4-BE49-F238E27FC236}">
                <a16:creationId xmlns:a16="http://schemas.microsoft.com/office/drawing/2014/main" id="{9A071C61-0D5A-431E-904B-8B53983E155F}"/>
              </a:ext>
            </a:extLst>
          </p:cNvPr>
          <p:cNvGrpSpPr/>
          <p:nvPr/>
        </p:nvGrpSpPr>
        <p:grpSpPr>
          <a:xfrm>
            <a:off x="3428702" y="3723893"/>
            <a:ext cx="1489893" cy="881131"/>
            <a:chOff x="3428700" y="3933599"/>
            <a:chExt cx="1489892" cy="881131"/>
          </a:xfrm>
        </p:grpSpPr>
        <p:sp>
          <p:nvSpPr>
            <p:cNvPr id="19" name="Round Same Side Corner Rectangle 51">
              <a:extLst>
                <a:ext uri="{FF2B5EF4-FFF2-40B4-BE49-F238E27FC236}">
                  <a16:creationId xmlns:a16="http://schemas.microsoft.com/office/drawing/2014/main" id="{091AFD3C-9E76-41C9-9E8B-BFC9BF844126}"/>
                </a:ext>
              </a:extLst>
            </p:cNvPr>
            <p:cNvSpPr/>
            <p:nvPr/>
          </p:nvSpPr>
          <p:spPr>
            <a:xfrm rot="5400000" flipH="1">
              <a:off x="4056583" y="3629219"/>
              <a:ext cx="234126" cy="1489892"/>
            </a:xfrm>
            <a:custGeom>
              <a:avLst/>
              <a:gdLst/>
              <a:ahLst/>
              <a:cxnLst/>
              <a:rect l="l" t="t" r="r" b="b"/>
              <a:pathLst>
                <a:path w="468002" h="2500353">
                  <a:moveTo>
                    <a:pt x="0" y="2500353"/>
                  </a:moveTo>
                  <a:lnTo>
                    <a:pt x="0" y="234001"/>
                  </a:lnTo>
                  <a:cubicBezTo>
                    <a:pt x="0" y="104766"/>
                    <a:pt x="104766" y="0"/>
                    <a:pt x="234001" y="0"/>
                  </a:cubicBezTo>
                  <a:cubicBezTo>
                    <a:pt x="363236" y="0"/>
                    <a:pt x="468002" y="104766"/>
                    <a:pt x="468002" y="234001"/>
                  </a:cubicBezTo>
                  <a:cubicBezTo>
                    <a:pt x="468002" y="989452"/>
                    <a:pt x="468001" y="1744902"/>
                    <a:pt x="468001" y="2500353"/>
                  </a:cubicBezTo>
                  <a:lnTo>
                    <a:pt x="467594" y="2500353"/>
                  </a:lnTo>
                  <a:cubicBezTo>
                    <a:pt x="429063" y="2409421"/>
                    <a:pt x="338980" y="2345641"/>
                    <a:pt x="234000" y="2345641"/>
                  </a:cubicBezTo>
                  <a:cubicBezTo>
                    <a:pt x="129020" y="2345641"/>
                    <a:pt x="38938" y="2409421"/>
                    <a:pt x="406" y="2500353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  <p:sp>
          <p:nvSpPr>
            <p:cNvPr id="20" name="Round Same Side Corner Rectangle 51">
              <a:extLst>
                <a:ext uri="{FF2B5EF4-FFF2-40B4-BE49-F238E27FC236}">
                  <a16:creationId xmlns:a16="http://schemas.microsoft.com/office/drawing/2014/main" id="{C1A08760-A245-43EA-AE0C-EFC8025DC692}"/>
                </a:ext>
              </a:extLst>
            </p:cNvPr>
            <p:cNvSpPr/>
            <p:nvPr/>
          </p:nvSpPr>
          <p:spPr>
            <a:xfrm rot="16200000" flipH="1">
              <a:off x="4063113" y="4000802"/>
              <a:ext cx="221067" cy="1406790"/>
            </a:xfrm>
            <a:custGeom>
              <a:avLst/>
              <a:gdLst/>
              <a:ahLst/>
              <a:cxnLst/>
              <a:rect l="l" t="t" r="r" b="b"/>
              <a:pathLst>
                <a:path w="468002" h="2500353">
                  <a:moveTo>
                    <a:pt x="0" y="2500353"/>
                  </a:moveTo>
                  <a:lnTo>
                    <a:pt x="0" y="234001"/>
                  </a:lnTo>
                  <a:cubicBezTo>
                    <a:pt x="0" y="104766"/>
                    <a:pt x="104766" y="0"/>
                    <a:pt x="234001" y="0"/>
                  </a:cubicBezTo>
                  <a:cubicBezTo>
                    <a:pt x="363236" y="0"/>
                    <a:pt x="468002" y="104766"/>
                    <a:pt x="468002" y="234001"/>
                  </a:cubicBezTo>
                  <a:cubicBezTo>
                    <a:pt x="468002" y="989452"/>
                    <a:pt x="468001" y="1744902"/>
                    <a:pt x="468001" y="2500353"/>
                  </a:cubicBezTo>
                  <a:lnTo>
                    <a:pt x="467594" y="2500353"/>
                  </a:lnTo>
                  <a:cubicBezTo>
                    <a:pt x="429063" y="2409421"/>
                    <a:pt x="338980" y="2345641"/>
                    <a:pt x="234000" y="2345641"/>
                  </a:cubicBezTo>
                  <a:cubicBezTo>
                    <a:pt x="129020" y="2345641"/>
                    <a:pt x="38938" y="2409421"/>
                    <a:pt x="406" y="2500353"/>
                  </a:cubicBezTo>
                  <a:close/>
                </a:path>
              </a:pathLst>
            </a:custGeom>
            <a:solidFill>
              <a:schemeClr val="accent2"/>
            </a:solidFill>
            <a:ln w="571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  <p:sp>
          <p:nvSpPr>
            <p:cNvPr id="21" name="Round Same Side Corner Rectangle 51">
              <a:extLst>
                <a:ext uri="{FF2B5EF4-FFF2-40B4-BE49-F238E27FC236}">
                  <a16:creationId xmlns:a16="http://schemas.microsoft.com/office/drawing/2014/main" id="{5D53535F-DAC6-4C02-884A-F7349AD75570}"/>
                </a:ext>
              </a:extLst>
            </p:cNvPr>
            <p:cNvSpPr/>
            <p:nvPr/>
          </p:nvSpPr>
          <p:spPr>
            <a:xfrm rot="16200000" flipH="1">
              <a:off x="4063113" y="3340738"/>
              <a:ext cx="221067" cy="1406790"/>
            </a:xfrm>
            <a:custGeom>
              <a:avLst/>
              <a:gdLst/>
              <a:ahLst/>
              <a:cxnLst/>
              <a:rect l="l" t="t" r="r" b="b"/>
              <a:pathLst>
                <a:path w="468002" h="2500353">
                  <a:moveTo>
                    <a:pt x="0" y="2500353"/>
                  </a:moveTo>
                  <a:lnTo>
                    <a:pt x="0" y="234001"/>
                  </a:lnTo>
                  <a:cubicBezTo>
                    <a:pt x="0" y="104766"/>
                    <a:pt x="104766" y="0"/>
                    <a:pt x="234001" y="0"/>
                  </a:cubicBezTo>
                  <a:cubicBezTo>
                    <a:pt x="363236" y="0"/>
                    <a:pt x="468002" y="104766"/>
                    <a:pt x="468002" y="234001"/>
                  </a:cubicBezTo>
                  <a:cubicBezTo>
                    <a:pt x="468002" y="989452"/>
                    <a:pt x="468001" y="1744902"/>
                    <a:pt x="468001" y="2500353"/>
                  </a:cubicBezTo>
                  <a:lnTo>
                    <a:pt x="467594" y="2500353"/>
                  </a:lnTo>
                  <a:cubicBezTo>
                    <a:pt x="429063" y="2409421"/>
                    <a:pt x="338980" y="2345641"/>
                    <a:pt x="234000" y="2345641"/>
                  </a:cubicBezTo>
                  <a:cubicBezTo>
                    <a:pt x="129020" y="2345641"/>
                    <a:pt x="38938" y="2409421"/>
                    <a:pt x="406" y="2500353"/>
                  </a:cubicBezTo>
                  <a:close/>
                </a:path>
              </a:pathLst>
            </a:custGeom>
            <a:solidFill>
              <a:schemeClr val="accent2"/>
            </a:solidFill>
            <a:ln w="571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</p:grpSp>
      <p:grpSp>
        <p:nvGrpSpPr>
          <p:cNvPr id="22" name="그룹 8">
            <a:extLst>
              <a:ext uri="{FF2B5EF4-FFF2-40B4-BE49-F238E27FC236}">
                <a16:creationId xmlns:a16="http://schemas.microsoft.com/office/drawing/2014/main" id="{76EBF12F-8580-4613-A151-5D6ECE479EA7}"/>
              </a:ext>
            </a:extLst>
          </p:cNvPr>
          <p:cNvGrpSpPr/>
          <p:nvPr/>
        </p:nvGrpSpPr>
        <p:grpSpPr>
          <a:xfrm>
            <a:off x="9206087" y="3583579"/>
            <a:ext cx="1534525" cy="1691872"/>
            <a:chOff x="9215137" y="3720865"/>
            <a:chExt cx="1534525" cy="1691872"/>
          </a:xfrm>
        </p:grpSpPr>
        <p:sp>
          <p:nvSpPr>
            <p:cNvPr id="23" name="Rectangle 52">
              <a:extLst>
                <a:ext uri="{FF2B5EF4-FFF2-40B4-BE49-F238E27FC236}">
                  <a16:creationId xmlns:a16="http://schemas.microsoft.com/office/drawing/2014/main" id="{A691BBA3-69B8-4364-85A9-C2FE10A6E403}"/>
                </a:ext>
              </a:extLst>
            </p:cNvPr>
            <p:cNvSpPr/>
            <p:nvPr/>
          </p:nvSpPr>
          <p:spPr>
            <a:xfrm rot="16200000" flipH="1" flipV="1">
              <a:off x="8544278" y="4528080"/>
              <a:ext cx="1555516" cy="213797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5393520" y="0"/>
                  </a:moveTo>
                  <a:lnTo>
                    <a:pt x="1875109" y="0"/>
                  </a:lnTo>
                  <a:lnTo>
                    <a:pt x="1875109" y="658575"/>
                  </a:lnTo>
                  <a:lnTo>
                    <a:pt x="1782911" y="658575"/>
                  </a:lnTo>
                  <a:lnTo>
                    <a:pt x="1782911" y="0"/>
                  </a:lnTo>
                  <a:lnTo>
                    <a:pt x="1642284" y="0"/>
                  </a:lnTo>
                  <a:lnTo>
                    <a:pt x="1642284" y="658575"/>
                  </a:lnTo>
                  <a:lnTo>
                    <a:pt x="1550085" y="658575"/>
                  </a:lnTo>
                  <a:lnTo>
                    <a:pt x="1550085" y="0"/>
                  </a:lnTo>
                  <a:lnTo>
                    <a:pt x="1409458" y="0"/>
                  </a:lnTo>
                  <a:lnTo>
                    <a:pt x="1409458" y="658575"/>
                  </a:lnTo>
                  <a:lnTo>
                    <a:pt x="1317259" y="658575"/>
                  </a:lnTo>
                  <a:lnTo>
                    <a:pt x="1317259" y="0"/>
                  </a:lnTo>
                  <a:lnTo>
                    <a:pt x="1176632" y="0"/>
                  </a:lnTo>
                  <a:lnTo>
                    <a:pt x="1176632" y="658575"/>
                  </a:lnTo>
                  <a:lnTo>
                    <a:pt x="1084434" y="658575"/>
                  </a:lnTo>
                  <a:lnTo>
                    <a:pt x="1084434" y="0"/>
                  </a:lnTo>
                  <a:lnTo>
                    <a:pt x="943806" y="0"/>
                  </a:lnTo>
                  <a:lnTo>
                    <a:pt x="943806" y="658575"/>
                  </a:lnTo>
                  <a:lnTo>
                    <a:pt x="851608" y="658575"/>
                  </a:lnTo>
                  <a:lnTo>
                    <a:pt x="851608" y="0"/>
                  </a:lnTo>
                  <a:lnTo>
                    <a:pt x="710981" y="0"/>
                  </a:lnTo>
                  <a:lnTo>
                    <a:pt x="710981" y="658575"/>
                  </a:lnTo>
                  <a:lnTo>
                    <a:pt x="618782" y="658575"/>
                  </a:lnTo>
                  <a:lnTo>
                    <a:pt x="618782" y="0"/>
                  </a:lnTo>
                  <a:lnTo>
                    <a:pt x="478155" y="0"/>
                  </a:lnTo>
                  <a:lnTo>
                    <a:pt x="478155" y="658575"/>
                  </a:lnTo>
                  <a:lnTo>
                    <a:pt x="385957" y="658575"/>
                  </a:lnTo>
                  <a:lnTo>
                    <a:pt x="385957" y="0"/>
                  </a:lnTo>
                  <a:lnTo>
                    <a:pt x="245332" y="0"/>
                  </a:lnTo>
                  <a:lnTo>
                    <a:pt x="245332" y="658575"/>
                  </a:lnTo>
                  <a:lnTo>
                    <a:pt x="153133" y="658575"/>
                  </a:lnTo>
                  <a:lnTo>
                    <a:pt x="153133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5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24" name="Rectangle 98">
              <a:extLst>
                <a:ext uri="{FF2B5EF4-FFF2-40B4-BE49-F238E27FC236}">
                  <a16:creationId xmlns:a16="http://schemas.microsoft.com/office/drawing/2014/main" id="{69AB1423-7E1F-4486-809E-682926E98841}"/>
                </a:ext>
              </a:extLst>
            </p:cNvPr>
            <p:cNvSpPr/>
            <p:nvPr/>
          </p:nvSpPr>
          <p:spPr>
            <a:xfrm rot="5400000" flipH="1">
              <a:off x="8810372" y="4499101"/>
              <a:ext cx="1606471" cy="2208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577339" y="222921"/>
                  </a:moveTo>
                  <a:lnTo>
                    <a:pt x="4577339" y="451264"/>
                  </a:lnTo>
                  <a:lnTo>
                    <a:pt x="4329141" y="451264"/>
                  </a:lnTo>
                  <a:lnTo>
                    <a:pt x="4329141" y="222921"/>
                  </a:lnTo>
                  <a:close/>
                  <a:moveTo>
                    <a:pt x="5021455" y="222921"/>
                  </a:moveTo>
                  <a:lnTo>
                    <a:pt x="5021455" y="451264"/>
                  </a:lnTo>
                  <a:lnTo>
                    <a:pt x="4773257" y="451264"/>
                  </a:lnTo>
                  <a:lnTo>
                    <a:pt x="4773257" y="222921"/>
                  </a:lnTo>
                  <a:close/>
                  <a:moveTo>
                    <a:pt x="5393520" y="0"/>
                  </a:moveTo>
                  <a:lnTo>
                    <a:pt x="538365" y="0"/>
                  </a:lnTo>
                  <a:lnTo>
                    <a:pt x="538365" y="667239"/>
                  </a:lnTo>
                  <a:lnTo>
                    <a:pt x="300065" y="667239"/>
                  </a:lnTo>
                  <a:lnTo>
                    <a:pt x="300065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5" name="Rectangle 112">
              <a:extLst>
                <a:ext uri="{FF2B5EF4-FFF2-40B4-BE49-F238E27FC236}">
                  <a16:creationId xmlns:a16="http://schemas.microsoft.com/office/drawing/2014/main" id="{DC749C88-4B04-4A1A-8FCE-6C5A39B25479}"/>
                </a:ext>
              </a:extLst>
            </p:cNvPr>
            <p:cNvSpPr/>
            <p:nvPr/>
          </p:nvSpPr>
          <p:spPr>
            <a:xfrm rot="5400000" flipH="1">
              <a:off x="9068612" y="4450531"/>
              <a:ext cx="1691872" cy="232539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615033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615033" y="667240"/>
                  </a:lnTo>
                  <a:close/>
                  <a:moveTo>
                    <a:pt x="829123" y="0"/>
                  </a:moveTo>
                  <a:lnTo>
                    <a:pt x="698438" y="0"/>
                  </a:lnTo>
                  <a:lnTo>
                    <a:pt x="698438" y="667240"/>
                  </a:lnTo>
                  <a:lnTo>
                    <a:pt x="829123" y="667240"/>
                  </a:lnTo>
                  <a:close/>
                  <a:moveTo>
                    <a:pt x="4597121" y="0"/>
                  </a:moveTo>
                  <a:lnTo>
                    <a:pt x="912528" y="0"/>
                  </a:lnTo>
                  <a:lnTo>
                    <a:pt x="912528" y="667240"/>
                  </a:lnTo>
                  <a:lnTo>
                    <a:pt x="4597121" y="667240"/>
                  </a:lnTo>
                  <a:close/>
                  <a:moveTo>
                    <a:pt x="4811211" y="0"/>
                  </a:moveTo>
                  <a:lnTo>
                    <a:pt x="4680526" y="0"/>
                  </a:lnTo>
                  <a:lnTo>
                    <a:pt x="4680526" y="667240"/>
                  </a:lnTo>
                  <a:lnTo>
                    <a:pt x="4811211" y="667240"/>
                  </a:lnTo>
                  <a:close/>
                  <a:moveTo>
                    <a:pt x="5393520" y="0"/>
                  </a:moveTo>
                  <a:lnTo>
                    <a:pt x="4894616" y="0"/>
                  </a:lnTo>
                  <a:lnTo>
                    <a:pt x="4894616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6" name="Rectangle 131">
              <a:extLst>
                <a:ext uri="{FF2B5EF4-FFF2-40B4-BE49-F238E27FC236}">
                  <a16:creationId xmlns:a16="http://schemas.microsoft.com/office/drawing/2014/main" id="{BF5CDC39-8B7B-4361-8A7F-E05DF6F0F639}"/>
                </a:ext>
              </a:extLst>
            </p:cNvPr>
            <p:cNvSpPr/>
            <p:nvPr/>
          </p:nvSpPr>
          <p:spPr>
            <a:xfrm rot="5400000" flipH="1">
              <a:off x="9709091" y="4656737"/>
              <a:ext cx="1152000" cy="360000"/>
            </a:xfrm>
            <a:custGeom>
              <a:avLst/>
              <a:gdLst/>
              <a:ahLst/>
              <a:cxnLst/>
              <a:rect l="l" t="t" r="r" b="b"/>
              <a:pathLst>
                <a:path w="1152000" h="360000">
                  <a:moveTo>
                    <a:pt x="773299" y="360000"/>
                  </a:moveTo>
                  <a:lnTo>
                    <a:pt x="773299" y="0"/>
                  </a:lnTo>
                  <a:lnTo>
                    <a:pt x="0" y="0"/>
                  </a:lnTo>
                  <a:lnTo>
                    <a:pt x="0" y="360000"/>
                  </a:lnTo>
                  <a:close/>
                  <a:moveTo>
                    <a:pt x="929520" y="360000"/>
                  </a:moveTo>
                  <a:lnTo>
                    <a:pt x="929520" y="0"/>
                  </a:lnTo>
                  <a:lnTo>
                    <a:pt x="863339" y="0"/>
                  </a:lnTo>
                  <a:lnTo>
                    <a:pt x="863339" y="360000"/>
                  </a:lnTo>
                  <a:close/>
                  <a:moveTo>
                    <a:pt x="1152000" y="360000"/>
                  </a:moveTo>
                  <a:lnTo>
                    <a:pt x="1152000" y="0"/>
                  </a:lnTo>
                  <a:lnTo>
                    <a:pt x="1019560" y="0"/>
                  </a:lnTo>
                  <a:lnTo>
                    <a:pt x="1019560" y="36000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7" name="Rectangle 74">
              <a:extLst>
                <a:ext uri="{FF2B5EF4-FFF2-40B4-BE49-F238E27FC236}">
                  <a16:creationId xmlns:a16="http://schemas.microsoft.com/office/drawing/2014/main" id="{DCF1E514-733B-4617-9C8D-040DBA433E44}"/>
                </a:ext>
              </a:extLst>
            </p:cNvPr>
            <p:cNvSpPr/>
            <p:nvPr/>
          </p:nvSpPr>
          <p:spPr>
            <a:xfrm rot="5400000" flipH="1">
              <a:off x="9879474" y="4542548"/>
              <a:ext cx="1530076" cy="2103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294520" y="262881"/>
                  </a:moveTo>
                  <a:lnTo>
                    <a:pt x="4294520" y="390769"/>
                  </a:lnTo>
                  <a:lnTo>
                    <a:pt x="4155512" y="390769"/>
                  </a:lnTo>
                  <a:lnTo>
                    <a:pt x="4155512" y="262881"/>
                  </a:lnTo>
                  <a:close/>
                  <a:moveTo>
                    <a:pt x="4545033" y="262881"/>
                  </a:moveTo>
                  <a:lnTo>
                    <a:pt x="4545033" y="390769"/>
                  </a:lnTo>
                  <a:lnTo>
                    <a:pt x="4406025" y="390769"/>
                  </a:lnTo>
                  <a:lnTo>
                    <a:pt x="4406025" y="262881"/>
                  </a:lnTo>
                  <a:close/>
                  <a:moveTo>
                    <a:pt x="4795546" y="262881"/>
                  </a:moveTo>
                  <a:lnTo>
                    <a:pt x="4795546" y="390769"/>
                  </a:lnTo>
                  <a:lnTo>
                    <a:pt x="4656538" y="390769"/>
                  </a:lnTo>
                  <a:lnTo>
                    <a:pt x="4656538" y="262881"/>
                  </a:lnTo>
                  <a:close/>
                  <a:moveTo>
                    <a:pt x="5393520" y="0"/>
                  </a:moveTo>
                  <a:lnTo>
                    <a:pt x="1140534" y="0"/>
                  </a:lnTo>
                  <a:lnTo>
                    <a:pt x="1140534" y="658575"/>
                  </a:lnTo>
                  <a:lnTo>
                    <a:pt x="1057129" y="658575"/>
                  </a:lnTo>
                  <a:lnTo>
                    <a:pt x="1057129" y="0"/>
                  </a:lnTo>
                  <a:lnTo>
                    <a:pt x="926444" y="0"/>
                  </a:lnTo>
                  <a:lnTo>
                    <a:pt x="926444" y="658575"/>
                  </a:lnTo>
                  <a:lnTo>
                    <a:pt x="843039" y="658575"/>
                  </a:lnTo>
                  <a:lnTo>
                    <a:pt x="843039" y="0"/>
                  </a:lnTo>
                  <a:lnTo>
                    <a:pt x="712355" y="0"/>
                  </a:lnTo>
                  <a:lnTo>
                    <a:pt x="712355" y="658575"/>
                  </a:lnTo>
                  <a:lnTo>
                    <a:pt x="628950" y="658575"/>
                  </a:lnTo>
                  <a:lnTo>
                    <a:pt x="628950" y="0"/>
                  </a:lnTo>
                  <a:lnTo>
                    <a:pt x="498265" y="0"/>
                  </a:lnTo>
                  <a:lnTo>
                    <a:pt x="498265" y="658575"/>
                  </a:lnTo>
                  <a:lnTo>
                    <a:pt x="414860" y="658575"/>
                  </a:lnTo>
                  <a:lnTo>
                    <a:pt x="414860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5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28" name="Oval 27">
            <a:extLst>
              <a:ext uri="{FF2B5EF4-FFF2-40B4-BE49-F238E27FC236}">
                <a16:creationId xmlns:a16="http://schemas.microsoft.com/office/drawing/2014/main" id="{9D999EAF-DC89-4D68-9E0F-5ACA5D7F7DA3}"/>
              </a:ext>
            </a:extLst>
          </p:cNvPr>
          <p:cNvSpPr/>
          <p:nvPr/>
        </p:nvSpPr>
        <p:spPr>
          <a:xfrm>
            <a:off x="1948008" y="1558741"/>
            <a:ext cx="648074" cy="648074"/>
          </a:xfrm>
          <a:prstGeom prst="ellipse">
            <a:avLst/>
          </a:prstGeom>
          <a:solidFill>
            <a:schemeClr val="accent1"/>
          </a:solidFill>
          <a:ln w="412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0C032E0F-D290-4F8A-8D6F-864DB5E13A0B}"/>
              </a:ext>
            </a:extLst>
          </p:cNvPr>
          <p:cNvSpPr/>
          <p:nvPr/>
        </p:nvSpPr>
        <p:spPr>
          <a:xfrm>
            <a:off x="3862018" y="1558741"/>
            <a:ext cx="648074" cy="648074"/>
          </a:xfrm>
          <a:prstGeom prst="ellipse">
            <a:avLst/>
          </a:prstGeom>
          <a:solidFill>
            <a:schemeClr val="accent2"/>
          </a:solidFill>
          <a:ln w="412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7CA0A2BC-24A1-4B43-A872-2D1DC404DE73}"/>
              </a:ext>
            </a:extLst>
          </p:cNvPr>
          <p:cNvSpPr/>
          <p:nvPr/>
        </p:nvSpPr>
        <p:spPr>
          <a:xfrm>
            <a:off x="7690038" y="1558741"/>
            <a:ext cx="648074" cy="648074"/>
          </a:xfrm>
          <a:prstGeom prst="ellipse">
            <a:avLst/>
          </a:prstGeom>
          <a:solidFill>
            <a:schemeClr val="accent4"/>
          </a:solidFill>
          <a:ln w="412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4C0BFEAF-8F03-46B5-A983-3708ED66EA75}"/>
              </a:ext>
            </a:extLst>
          </p:cNvPr>
          <p:cNvSpPr/>
          <p:nvPr/>
        </p:nvSpPr>
        <p:spPr>
          <a:xfrm>
            <a:off x="5776028" y="1558741"/>
            <a:ext cx="648074" cy="648074"/>
          </a:xfrm>
          <a:prstGeom prst="ellipse">
            <a:avLst/>
          </a:prstGeom>
          <a:solidFill>
            <a:schemeClr val="accent3"/>
          </a:solidFill>
          <a:ln w="412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21C1245D-8EAE-44B2-A435-6BD096AD3879}"/>
              </a:ext>
            </a:extLst>
          </p:cNvPr>
          <p:cNvSpPr/>
          <p:nvPr/>
        </p:nvSpPr>
        <p:spPr>
          <a:xfrm>
            <a:off x="9604048" y="1558741"/>
            <a:ext cx="648074" cy="648074"/>
          </a:xfrm>
          <a:prstGeom prst="ellipse">
            <a:avLst/>
          </a:prstGeom>
          <a:solidFill>
            <a:schemeClr val="accent5"/>
          </a:solidFill>
          <a:ln w="412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87D2424-C119-4468-B6B2-186938BDE5BE}"/>
              </a:ext>
            </a:extLst>
          </p:cNvPr>
          <p:cNvSpPr txBox="1"/>
          <p:nvPr/>
        </p:nvSpPr>
        <p:spPr>
          <a:xfrm>
            <a:off x="1966866" y="1638677"/>
            <a:ext cx="61035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8507DF-6F92-4B28-9792-28D662BD8B13}"/>
              </a:ext>
            </a:extLst>
          </p:cNvPr>
          <p:cNvSpPr txBox="1"/>
          <p:nvPr/>
        </p:nvSpPr>
        <p:spPr>
          <a:xfrm>
            <a:off x="3880875" y="1638677"/>
            <a:ext cx="61035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CD508A7-7FD8-4D8E-8B57-F82811368F04}"/>
              </a:ext>
            </a:extLst>
          </p:cNvPr>
          <p:cNvSpPr txBox="1"/>
          <p:nvPr/>
        </p:nvSpPr>
        <p:spPr>
          <a:xfrm>
            <a:off x="7708896" y="1638677"/>
            <a:ext cx="61035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C83A31C-82B9-4C37-84CC-C3AE03777E1B}"/>
              </a:ext>
            </a:extLst>
          </p:cNvPr>
          <p:cNvSpPr txBox="1"/>
          <p:nvPr/>
        </p:nvSpPr>
        <p:spPr>
          <a:xfrm>
            <a:off x="5794886" y="1638677"/>
            <a:ext cx="61035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D38E2714-97AB-41A7-8198-3CAC99A18B72}"/>
              </a:ext>
            </a:extLst>
          </p:cNvPr>
          <p:cNvSpPr txBox="1"/>
          <p:nvPr/>
        </p:nvSpPr>
        <p:spPr>
          <a:xfrm>
            <a:off x="9622906" y="1638677"/>
            <a:ext cx="61035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05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B200425-1EC2-4576-A5CA-E94CB586CD92}"/>
              </a:ext>
            </a:extLst>
          </p:cNvPr>
          <p:cNvGrpSpPr/>
          <p:nvPr/>
        </p:nvGrpSpPr>
        <p:grpSpPr>
          <a:xfrm>
            <a:off x="1478738" y="2291932"/>
            <a:ext cx="1586613" cy="1017474"/>
            <a:chOff x="3017859" y="4283314"/>
            <a:chExt cx="1890849" cy="1511389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4F736E20-3F47-457D-A77F-890FEACCF2C5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12343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12D8B874-6568-42A7-B41B-7E951C437EE2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4114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4B44E16B-346F-41E8-9C9D-218643512AEA}"/>
              </a:ext>
            </a:extLst>
          </p:cNvPr>
          <p:cNvGrpSpPr/>
          <p:nvPr/>
        </p:nvGrpSpPr>
        <p:grpSpPr>
          <a:xfrm>
            <a:off x="3392748" y="2291932"/>
            <a:ext cx="1586613" cy="1017474"/>
            <a:chOff x="3017859" y="4283314"/>
            <a:chExt cx="1890849" cy="1511389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3489C141-7B55-44A2-8070-E87F367F98E8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12343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2B7E4440-1E78-46BA-A7DE-EF57A28C5FA0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4114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A4E83B6-A715-4312-9760-9C0433DD9427}"/>
              </a:ext>
            </a:extLst>
          </p:cNvPr>
          <p:cNvGrpSpPr/>
          <p:nvPr/>
        </p:nvGrpSpPr>
        <p:grpSpPr>
          <a:xfrm>
            <a:off x="5306758" y="2291932"/>
            <a:ext cx="1586613" cy="1017474"/>
            <a:chOff x="3017859" y="4283314"/>
            <a:chExt cx="1890849" cy="1511389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1843DFAE-A07E-4748-81C8-C22F74BFBC0C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12343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E4C15D29-E415-479C-A492-4D737F061224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4114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CE33B6AD-D965-4215-890B-B3C0AF03E095}"/>
              </a:ext>
            </a:extLst>
          </p:cNvPr>
          <p:cNvGrpSpPr/>
          <p:nvPr/>
        </p:nvGrpSpPr>
        <p:grpSpPr>
          <a:xfrm>
            <a:off x="7220768" y="2291932"/>
            <a:ext cx="1586613" cy="1017474"/>
            <a:chOff x="3017859" y="4283314"/>
            <a:chExt cx="1890849" cy="1511389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02EB3DF2-B344-4AC6-A048-67D054A775BA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12343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D2E13AC6-0C15-41E2-AEC3-203B7D074EC9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4114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34953EA-2880-4EAA-A586-D043001E6026}"/>
              </a:ext>
            </a:extLst>
          </p:cNvPr>
          <p:cNvGrpSpPr/>
          <p:nvPr/>
        </p:nvGrpSpPr>
        <p:grpSpPr>
          <a:xfrm>
            <a:off x="9134778" y="2291932"/>
            <a:ext cx="1586613" cy="1017474"/>
            <a:chOff x="3017859" y="4283314"/>
            <a:chExt cx="1890849" cy="1511389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F609291D-6D11-478F-BEF3-5ACA98DD1F3B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12343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E5CB1FA8-FBE2-414B-AFA0-CE35258F6B2B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4114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3" name="그룹 6">
            <a:extLst>
              <a:ext uri="{FF2B5EF4-FFF2-40B4-BE49-F238E27FC236}">
                <a16:creationId xmlns:a16="http://schemas.microsoft.com/office/drawing/2014/main" id="{D9488DA2-D0A7-4BF7-830A-B58DB9240CDE}"/>
              </a:ext>
            </a:extLst>
          </p:cNvPr>
          <p:cNvGrpSpPr/>
          <p:nvPr/>
        </p:nvGrpSpPr>
        <p:grpSpPr>
          <a:xfrm>
            <a:off x="1633825" y="3735877"/>
            <a:ext cx="1366965" cy="1879687"/>
            <a:chOff x="1610121" y="3918427"/>
            <a:chExt cx="1366965" cy="1879687"/>
          </a:xfrm>
        </p:grpSpPr>
        <p:sp>
          <p:nvSpPr>
            <p:cNvPr id="54" name="Rectangle 39">
              <a:extLst>
                <a:ext uri="{FF2B5EF4-FFF2-40B4-BE49-F238E27FC236}">
                  <a16:creationId xmlns:a16="http://schemas.microsoft.com/office/drawing/2014/main" id="{B4FB497D-FCEE-42ED-BBA6-E96C2D931D9F}"/>
                </a:ext>
              </a:extLst>
            </p:cNvPr>
            <p:cNvSpPr/>
            <p:nvPr/>
          </p:nvSpPr>
          <p:spPr>
            <a:xfrm rot="5400000" flipV="1">
              <a:off x="2028967" y="4849995"/>
              <a:ext cx="1687478" cy="208760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942528" y="261481"/>
                  </a:moveTo>
                  <a:lnTo>
                    <a:pt x="4942528" y="389369"/>
                  </a:lnTo>
                  <a:lnTo>
                    <a:pt x="5081536" y="389369"/>
                  </a:lnTo>
                  <a:lnTo>
                    <a:pt x="5081536" y="261481"/>
                  </a:lnTo>
                  <a:close/>
                  <a:moveTo>
                    <a:pt x="4692028" y="261481"/>
                  </a:moveTo>
                  <a:lnTo>
                    <a:pt x="4692028" y="389369"/>
                  </a:lnTo>
                  <a:lnTo>
                    <a:pt x="4831036" y="389369"/>
                  </a:lnTo>
                  <a:lnTo>
                    <a:pt x="4831036" y="261481"/>
                  </a:lnTo>
                  <a:close/>
                  <a:moveTo>
                    <a:pt x="4441519" y="261481"/>
                  </a:moveTo>
                  <a:lnTo>
                    <a:pt x="4441519" y="389369"/>
                  </a:lnTo>
                  <a:lnTo>
                    <a:pt x="4580527" y="389369"/>
                  </a:lnTo>
                  <a:lnTo>
                    <a:pt x="4580527" y="261481"/>
                  </a:lnTo>
                  <a:close/>
                  <a:moveTo>
                    <a:pt x="4191008" y="261481"/>
                  </a:moveTo>
                  <a:lnTo>
                    <a:pt x="4191008" y="389369"/>
                  </a:lnTo>
                  <a:lnTo>
                    <a:pt x="4330016" y="389369"/>
                  </a:lnTo>
                  <a:lnTo>
                    <a:pt x="4330016" y="261481"/>
                  </a:lnTo>
                  <a:close/>
                  <a:moveTo>
                    <a:pt x="0" y="0"/>
                  </a:moveTo>
                  <a:lnTo>
                    <a:pt x="570675" y="0"/>
                  </a:lnTo>
                  <a:lnTo>
                    <a:pt x="570675" y="658575"/>
                  </a:lnTo>
                  <a:lnTo>
                    <a:pt x="654080" y="658575"/>
                  </a:lnTo>
                  <a:lnTo>
                    <a:pt x="654080" y="0"/>
                  </a:lnTo>
                  <a:lnTo>
                    <a:pt x="784765" y="0"/>
                  </a:lnTo>
                  <a:lnTo>
                    <a:pt x="784765" y="658575"/>
                  </a:lnTo>
                  <a:lnTo>
                    <a:pt x="868170" y="658575"/>
                  </a:lnTo>
                  <a:lnTo>
                    <a:pt x="868170" y="0"/>
                  </a:lnTo>
                  <a:lnTo>
                    <a:pt x="998854" y="0"/>
                  </a:lnTo>
                  <a:lnTo>
                    <a:pt x="998854" y="658575"/>
                  </a:lnTo>
                  <a:lnTo>
                    <a:pt x="1082259" y="658575"/>
                  </a:lnTo>
                  <a:lnTo>
                    <a:pt x="1082259" y="0"/>
                  </a:lnTo>
                  <a:lnTo>
                    <a:pt x="5393520" y="0"/>
                  </a:lnTo>
                  <a:lnTo>
                    <a:pt x="5393520" y="667240"/>
                  </a:lnTo>
                  <a:lnTo>
                    <a:pt x="0" y="667240"/>
                  </a:lnTo>
                  <a:close/>
                </a:path>
              </a:pathLst>
            </a:custGeom>
            <a:solidFill>
              <a:schemeClr val="accent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55" name="Rectangle 112">
              <a:extLst>
                <a:ext uri="{FF2B5EF4-FFF2-40B4-BE49-F238E27FC236}">
                  <a16:creationId xmlns:a16="http://schemas.microsoft.com/office/drawing/2014/main" id="{7006B621-E55B-4C86-A1E2-5C5FAF888212}"/>
                </a:ext>
              </a:extLst>
            </p:cNvPr>
            <p:cNvSpPr/>
            <p:nvPr/>
          </p:nvSpPr>
          <p:spPr>
            <a:xfrm rot="5400000" flipH="1">
              <a:off x="1636317" y="4742001"/>
              <a:ext cx="1879687" cy="232539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615033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615033" y="667240"/>
                  </a:lnTo>
                  <a:close/>
                  <a:moveTo>
                    <a:pt x="829123" y="0"/>
                  </a:moveTo>
                  <a:lnTo>
                    <a:pt x="698438" y="0"/>
                  </a:lnTo>
                  <a:lnTo>
                    <a:pt x="698438" y="667240"/>
                  </a:lnTo>
                  <a:lnTo>
                    <a:pt x="829123" y="667240"/>
                  </a:lnTo>
                  <a:close/>
                  <a:moveTo>
                    <a:pt x="4597121" y="0"/>
                  </a:moveTo>
                  <a:lnTo>
                    <a:pt x="912528" y="0"/>
                  </a:lnTo>
                  <a:lnTo>
                    <a:pt x="912528" y="667240"/>
                  </a:lnTo>
                  <a:lnTo>
                    <a:pt x="4597121" y="667240"/>
                  </a:lnTo>
                  <a:close/>
                  <a:moveTo>
                    <a:pt x="4811211" y="0"/>
                  </a:moveTo>
                  <a:lnTo>
                    <a:pt x="4680526" y="0"/>
                  </a:lnTo>
                  <a:lnTo>
                    <a:pt x="4680526" y="667240"/>
                  </a:lnTo>
                  <a:lnTo>
                    <a:pt x="4811211" y="667240"/>
                  </a:lnTo>
                  <a:close/>
                  <a:moveTo>
                    <a:pt x="5393520" y="0"/>
                  </a:moveTo>
                  <a:lnTo>
                    <a:pt x="4894616" y="0"/>
                  </a:lnTo>
                  <a:lnTo>
                    <a:pt x="4894616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56" name="Rectangle 98">
              <a:extLst>
                <a:ext uri="{FF2B5EF4-FFF2-40B4-BE49-F238E27FC236}">
                  <a16:creationId xmlns:a16="http://schemas.microsoft.com/office/drawing/2014/main" id="{AC644930-BC84-4AC3-9975-9434B46FA270}"/>
                </a:ext>
              </a:extLst>
            </p:cNvPr>
            <p:cNvSpPr/>
            <p:nvPr/>
          </p:nvSpPr>
          <p:spPr>
            <a:xfrm rot="5400000" flipH="1">
              <a:off x="1381192" y="4795310"/>
              <a:ext cx="1784806" cy="2208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577339" y="222921"/>
                  </a:moveTo>
                  <a:lnTo>
                    <a:pt x="4577339" y="451264"/>
                  </a:lnTo>
                  <a:lnTo>
                    <a:pt x="4329141" y="451264"/>
                  </a:lnTo>
                  <a:lnTo>
                    <a:pt x="4329141" y="222921"/>
                  </a:lnTo>
                  <a:close/>
                  <a:moveTo>
                    <a:pt x="5021455" y="222921"/>
                  </a:moveTo>
                  <a:lnTo>
                    <a:pt x="5021455" y="451264"/>
                  </a:lnTo>
                  <a:lnTo>
                    <a:pt x="4773257" y="451264"/>
                  </a:lnTo>
                  <a:lnTo>
                    <a:pt x="4773257" y="222921"/>
                  </a:lnTo>
                  <a:close/>
                  <a:moveTo>
                    <a:pt x="5393520" y="0"/>
                  </a:moveTo>
                  <a:lnTo>
                    <a:pt x="538365" y="0"/>
                  </a:lnTo>
                  <a:lnTo>
                    <a:pt x="538365" y="667239"/>
                  </a:lnTo>
                  <a:lnTo>
                    <a:pt x="300065" y="667239"/>
                  </a:lnTo>
                  <a:lnTo>
                    <a:pt x="300065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57" name="Rectangle 97">
              <a:extLst>
                <a:ext uri="{FF2B5EF4-FFF2-40B4-BE49-F238E27FC236}">
                  <a16:creationId xmlns:a16="http://schemas.microsoft.com/office/drawing/2014/main" id="{B35821B4-7B5D-4B1F-9B28-B758384102CE}"/>
                </a:ext>
              </a:extLst>
            </p:cNvPr>
            <p:cNvSpPr/>
            <p:nvPr/>
          </p:nvSpPr>
          <p:spPr>
            <a:xfrm rot="5400000" flipH="1">
              <a:off x="1239249" y="4950065"/>
              <a:ext cx="1509371" cy="186726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3749325" y="214783"/>
                  </a:moveTo>
                  <a:lnTo>
                    <a:pt x="3749325" y="452458"/>
                  </a:lnTo>
                  <a:lnTo>
                    <a:pt x="3604159" y="452458"/>
                  </a:lnTo>
                  <a:lnTo>
                    <a:pt x="3604159" y="214783"/>
                  </a:lnTo>
                  <a:close/>
                  <a:moveTo>
                    <a:pt x="4010934" y="214783"/>
                  </a:moveTo>
                  <a:lnTo>
                    <a:pt x="4010934" y="452458"/>
                  </a:lnTo>
                  <a:lnTo>
                    <a:pt x="3865768" y="452458"/>
                  </a:lnTo>
                  <a:lnTo>
                    <a:pt x="3865768" y="214783"/>
                  </a:lnTo>
                  <a:close/>
                  <a:moveTo>
                    <a:pt x="4272544" y="214783"/>
                  </a:moveTo>
                  <a:lnTo>
                    <a:pt x="4272544" y="452458"/>
                  </a:lnTo>
                  <a:lnTo>
                    <a:pt x="4127378" y="452458"/>
                  </a:lnTo>
                  <a:lnTo>
                    <a:pt x="4127378" y="214783"/>
                  </a:lnTo>
                  <a:close/>
                  <a:moveTo>
                    <a:pt x="4534153" y="214783"/>
                  </a:moveTo>
                  <a:lnTo>
                    <a:pt x="4534153" y="452458"/>
                  </a:lnTo>
                  <a:lnTo>
                    <a:pt x="4388987" y="452458"/>
                  </a:lnTo>
                  <a:lnTo>
                    <a:pt x="4388987" y="214783"/>
                  </a:lnTo>
                  <a:close/>
                  <a:moveTo>
                    <a:pt x="4795763" y="214783"/>
                  </a:moveTo>
                  <a:lnTo>
                    <a:pt x="4795763" y="452458"/>
                  </a:lnTo>
                  <a:lnTo>
                    <a:pt x="4650597" y="452458"/>
                  </a:lnTo>
                  <a:lnTo>
                    <a:pt x="4650597" y="214783"/>
                  </a:lnTo>
                  <a:close/>
                  <a:moveTo>
                    <a:pt x="5057372" y="214783"/>
                  </a:moveTo>
                  <a:lnTo>
                    <a:pt x="5057372" y="452458"/>
                  </a:lnTo>
                  <a:lnTo>
                    <a:pt x="4912206" y="452458"/>
                  </a:lnTo>
                  <a:lnTo>
                    <a:pt x="4912206" y="214783"/>
                  </a:lnTo>
                  <a:close/>
                  <a:moveTo>
                    <a:pt x="5393520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58" name="Rectangle 26">
              <a:extLst>
                <a:ext uri="{FF2B5EF4-FFF2-40B4-BE49-F238E27FC236}">
                  <a16:creationId xmlns:a16="http://schemas.microsoft.com/office/drawing/2014/main" id="{1EB5AAFF-E158-46C7-BB41-EABAD4F172B3}"/>
                </a:ext>
              </a:extLst>
            </p:cNvPr>
            <p:cNvSpPr/>
            <p:nvPr/>
          </p:nvSpPr>
          <p:spPr>
            <a:xfrm rot="16200000" flipH="1" flipV="1">
              <a:off x="850239" y="4818315"/>
              <a:ext cx="1734320" cy="214555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933815" y="0"/>
                  </a:moveTo>
                  <a:lnTo>
                    <a:pt x="834953" y="0"/>
                  </a:lnTo>
                  <a:lnTo>
                    <a:pt x="834953" y="658575"/>
                  </a:lnTo>
                  <a:lnTo>
                    <a:pt x="751548" y="658575"/>
                  </a:lnTo>
                  <a:lnTo>
                    <a:pt x="751548" y="0"/>
                  </a:lnTo>
                  <a:lnTo>
                    <a:pt x="620863" y="0"/>
                  </a:lnTo>
                  <a:lnTo>
                    <a:pt x="620863" y="658575"/>
                  </a:lnTo>
                  <a:lnTo>
                    <a:pt x="537458" y="658575"/>
                  </a:lnTo>
                  <a:lnTo>
                    <a:pt x="537458" y="0"/>
                  </a:lnTo>
                  <a:lnTo>
                    <a:pt x="406774" y="0"/>
                  </a:lnTo>
                  <a:lnTo>
                    <a:pt x="406774" y="658575"/>
                  </a:lnTo>
                  <a:lnTo>
                    <a:pt x="323369" y="658575"/>
                  </a:lnTo>
                  <a:lnTo>
                    <a:pt x="323369" y="0"/>
                  </a:lnTo>
                  <a:lnTo>
                    <a:pt x="192684" y="0"/>
                  </a:lnTo>
                  <a:lnTo>
                    <a:pt x="192684" y="658575"/>
                  </a:lnTo>
                  <a:lnTo>
                    <a:pt x="109279" y="658575"/>
                  </a:lnTo>
                  <a:lnTo>
                    <a:pt x="109279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4933815" y="667240"/>
                  </a:lnTo>
                  <a:close/>
                  <a:moveTo>
                    <a:pt x="5147905" y="0"/>
                  </a:moveTo>
                  <a:lnTo>
                    <a:pt x="5017220" y="0"/>
                  </a:lnTo>
                  <a:lnTo>
                    <a:pt x="5017220" y="667240"/>
                  </a:lnTo>
                  <a:lnTo>
                    <a:pt x="5147905" y="667240"/>
                  </a:lnTo>
                  <a:close/>
                  <a:moveTo>
                    <a:pt x="5393520" y="0"/>
                  </a:moveTo>
                  <a:lnTo>
                    <a:pt x="5231310" y="0"/>
                  </a:lnTo>
                  <a:lnTo>
                    <a:pt x="523131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59" name="그룹 7">
            <a:extLst>
              <a:ext uri="{FF2B5EF4-FFF2-40B4-BE49-F238E27FC236}">
                <a16:creationId xmlns:a16="http://schemas.microsoft.com/office/drawing/2014/main" id="{1DE2138B-AED1-427A-BEC8-F735AAA95699}"/>
              </a:ext>
            </a:extLst>
          </p:cNvPr>
          <p:cNvGrpSpPr/>
          <p:nvPr/>
        </p:nvGrpSpPr>
        <p:grpSpPr>
          <a:xfrm>
            <a:off x="5396050" y="3481966"/>
            <a:ext cx="1491179" cy="1794202"/>
            <a:chOff x="5396046" y="3691673"/>
            <a:chExt cx="1491179" cy="1794202"/>
          </a:xfrm>
        </p:grpSpPr>
        <p:sp>
          <p:nvSpPr>
            <p:cNvPr id="60" name="Rectangle 26">
              <a:extLst>
                <a:ext uri="{FF2B5EF4-FFF2-40B4-BE49-F238E27FC236}">
                  <a16:creationId xmlns:a16="http://schemas.microsoft.com/office/drawing/2014/main" id="{40AC06C8-252B-4A77-8A32-D72B6AB79D76}"/>
                </a:ext>
              </a:extLst>
            </p:cNvPr>
            <p:cNvSpPr/>
            <p:nvPr/>
          </p:nvSpPr>
          <p:spPr>
            <a:xfrm rot="16200000" flipH="1" flipV="1">
              <a:off x="4636164" y="4505621"/>
              <a:ext cx="1734320" cy="214555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933815" y="0"/>
                  </a:moveTo>
                  <a:lnTo>
                    <a:pt x="834953" y="0"/>
                  </a:lnTo>
                  <a:lnTo>
                    <a:pt x="834953" y="658575"/>
                  </a:lnTo>
                  <a:lnTo>
                    <a:pt x="751548" y="658575"/>
                  </a:lnTo>
                  <a:lnTo>
                    <a:pt x="751548" y="0"/>
                  </a:lnTo>
                  <a:lnTo>
                    <a:pt x="620863" y="0"/>
                  </a:lnTo>
                  <a:lnTo>
                    <a:pt x="620863" y="658575"/>
                  </a:lnTo>
                  <a:lnTo>
                    <a:pt x="537458" y="658575"/>
                  </a:lnTo>
                  <a:lnTo>
                    <a:pt x="537458" y="0"/>
                  </a:lnTo>
                  <a:lnTo>
                    <a:pt x="406774" y="0"/>
                  </a:lnTo>
                  <a:lnTo>
                    <a:pt x="406774" y="658575"/>
                  </a:lnTo>
                  <a:lnTo>
                    <a:pt x="323369" y="658575"/>
                  </a:lnTo>
                  <a:lnTo>
                    <a:pt x="323369" y="0"/>
                  </a:lnTo>
                  <a:lnTo>
                    <a:pt x="192684" y="0"/>
                  </a:lnTo>
                  <a:lnTo>
                    <a:pt x="192684" y="658575"/>
                  </a:lnTo>
                  <a:lnTo>
                    <a:pt x="109279" y="658575"/>
                  </a:lnTo>
                  <a:lnTo>
                    <a:pt x="109279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4933815" y="667240"/>
                  </a:lnTo>
                  <a:close/>
                  <a:moveTo>
                    <a:pt x="5147905" y="0"/>
                  </a:moveTo>
                  <a:lnTo>
                    <a:pt x="5017220" y="0"/>
                  </a:lnTo>
                  <a:lnTo>
                    <a:pt x="5017220" y="667240"/>
                  </a:lnTo>
                  <a:lnTo>
                    <a:pt x="5147905" y="667240"/>
                  </a:lnTo>
                  <a:close/>
                  <a:moveTo>
                    <a:pt x="5393520" y="0"/>
                  </a:moveTo>
                  <a:lnTo>
                    <a:pt x="5231310" y="0"/>
                  </a:lnTo>
                  <a:lnTo>
                    <a:pt x="523131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1" name="Rectangle 98">
              <a:extLst>
                <a:ext uri="{FF2B5EF4-FFF2-40B4-BE49-F238E27FC236}">
                  <a16:creationId xmlns:a16="http://schemas.microsoft.com/office/drawing/2014/main" id="{F42416BC-5F27-4731-987A-21B681BAF1AC}"/>
                </a:ext>
              </a:extLst>
            </p:cNvPr>
            <p:cNvSpPr/>
            <p:nvPr/>
          </p:nvSpPr>
          <p:spPr>
            <a:xfrm rot="5400000" flipH="1">
              <a:off x="5154475" y="4524295"/>
              <a:ext cx="1694715" cy="209656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577339" y="222921"/>
                  </a:moveTo>
                  <a:lnTo>
                    <a:pt x="4577339" y="451264"/>
                  </a:lnTo>
                  <a:lnTo>
                    <a:pt x="4329141" y="451264"/>
                  </a:lnTo>
                  <a:lnTo>
                    <a:pt x="4329141" y="222921"/>
                  </a:lnTo>
                  <a:close/>
                  <a:moveTo>
                    <a:pt x="5021455" y="222921"/>
                  </a:moveTo>
                  <a:lnTo>
                    <a:pt x="5021455" y="451264"/>
                  </a:lnTo>
                  <a:lnTo>
                    <a:pt x="4773257" y="451264"/>
                  </a:lnTo>
                  <a:lnTo>
                    <a:pt x="4773257" y="222921"/>
                  </a:lnTo>
                  <a:close/>
                  <a:moveTo>
                    <a:pt x="5393520" y="0"/>
                  </a:moveTo>
                  <a:lnTo>
                    <a:pt x="538365" y="0"/>
                  </a:lnTo>
                  <a:lnTo>
                    <a:pt x="538365" y="667239"/>
                  </a:lnTo>
                  <a:lnTo>
                    <a:pt x="300065" y="667239"/>
                  </a:lnTo>
                  <a:lnTo>
                    <a:pt x="300065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2" name="Rectangle 110">
              <a:extLst>
                <a:ext uri="{FF2B5EF4-FFF2-40B4-BE49-F238E27FC236}">
                  <a16:creationId xmlns:a16="http://schemas.microsoft.com/office/drawing/2014/main" id="{E3DD3D51-0108-4B6F-9CF6-883D097A6BAB}"/>
                </a:ext>
              </a:extLst>
            </p:cNvPr>
            <p:cNvSpPr/>
            <p:nvPr/>
          </p:nvSpPr>
          <p:spPr>
            <a:xfrm rot="5400000" flipH="1">
              <a:off x="5003815" y="4633711"/>
              <a:ext cx="1499976" cy="185564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160738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160738" y="667240"/>
                  </a:lnTo>
                  <a:close/>
                  <a:moveTo>
                    <a:pt x="374828" y="0"/>
                  </a:moveTo>
                  <a:lnTo>
                    <a:pt x="244143" y="0"/>
                  </a:lnTo>
                  <a:lnTo>
                    <a:pt x="244143" y="667240"/>
                  </a:lnTo>
                  <a:lnTo>
                    <a:pt x="374828" y="667240"/>
                  </a:lnTo>
                  <a:close/>
                  <a:moveTo>
                    <a:pt x="588917" y="0"/>
                  </a:moveTo>
                  <a:lnTo>
                    <a:pt x="458233" y="0"/>
                  </a:lnTo>
                  <a:lnTo>
                    <a:pt x="458233" y="667240"/>
                  </a:lnTo>
                  <a:lnTo>
                    <a:pt x="588917" y="667240"/>
                  </a:lnTo>
                  <a:close/>
                  <a:moveTo>
                    <a:pt x="803007" y="0"/>
                  </a:moveTo>
                  <a:lnTo>
                    <a:pt x="672322" y="0"/>
                  </a:lnTo>
                  <a:lnTo>
                    <a:pt x="672322" y="667240"/>
                  </a:lnTo>
                  <a:lnTo>
                    <a:pt x="803007" y="667240"/>
                  </a:lnTo>
                  <a:close/>
                  <a:moveTo>
                    <a:pt x="5393520" y="0"/>
                  </a:moveTo>
                  <a:lnTo>
                    <a:pt x="886412" y="0"/>
                  </a:lnTo>
                  <a:lnTo>
                    <a:pt x="886412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>
                <a:lumMod val="9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3" name="Rectangle 112">
              <a:extLst>
                <a:ext uri="{FF2B5EF4-FFF2-40B4-BE49-F238E27FC236}">
                  <a16:creationId xmlns:a16="http://schemas.microsoft.com/office/drawing/2014/main" id="{A5B0B31B-96E0-4D8A-BB1D-8B75173EF4A2}"/>
                </a:ext>
              </a:extLst>
            </p:cNvPr>
            <p:cNvSpPr/>
            <p:nvPr/>
          </p:nvSpPr>
          <p:spPr>
            <a:xfrm rot="5400000" flipH="1">
              <a:off x="5375077" y="4473676"/>
              <a:ext cx="1784807" cy="2208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615033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615033" y="667240"/>
                  </a:lnTo>
                  <a:close/>
                  <a:moveTo>
                    <a:pt x="829123" y="0"/>
                  </a:moveTo>
                  <a:lnTo>
                    <a:pt x="698438" y="0"/>
                  </a:lnTo>
                  <a:lnTo>
                    <a:pt x="698438" y="667240"/>
                  </a:lnTo>
                  <a:lnTo>
                    <a:pt x="829123" y="667240"/>
                  </a:lnTo>
                  <a:close/>
                  <a:moveTo>
                    <a:pt x="4597121" y="0"/>
                  </a:moveTo>
                  <a:lnTo>
                    <a:pt x="912528" y="0"/>
                  </a:lnTo>
                  <a:lnTo>
                    <a:pt x="912528" y="667240"/>
                  </a:lnTo>
                  <a:lnTo>
                    <a:pt x="4597121" y="667240"/>
                  </a:lnTo>
                  <a:close/>
                  <a:moveTo>
                    <a:pt x="4811211" y="0"/>
                  </a:moveTo>
                  <a:lnTo>
                    <a:pt x="4680526" y="0"/>
                  </a:lnTo>
                  <a:lnTo>
                    <a:pt x="4680526" y="667240"/>
                  </a:lnTo>
                  <a:lnTo>
                    <a:pt x="4811211" y="667240"/>
                  </a:lnTo>
                  <a:close/>
                  <a:moveTo>
                    <a:pt x="5393520" y="0"/>
                  </a:moveTo>
                  <a:lnTo>
                    <a:pt x="4894616" y="0"/>
                  </a:lnTo>
                  <a:lnTo>
                    <a:pt x="4894616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>
                <a:lumMod val="9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4" name="Rectangle 97">
              <a:extLst>
                <a:ext uri="{FF2B5EF4-FFF2-40B4-BE49-F238E27FC236}">
                  <a16:creationId xmlns:a16="http://schemas.microsoft.com/office/drawing/2014/main" id="{8EA67D7E-32A7-4C3E-8B9F-2A0F943AFB61}"/>
                </a:ext>
              </a:extLst>
            </p:cNvPr>
            <p:cNvSpPr/>
            <p:nvPr/>
          </p:nvSpPr>
          <p:spPr>
            <a:xfrm rot="5400000" flipH="1">
              <a:off x="5764657" y="4637827"/>
              <a:ext cx="1509371" cy="186726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3749325" y="214783"/>
                  </a:moveTo>
                  <a:lnTo>
                    <a:pt x="3749325" y="452458"/>
                  </a:lnTo>
                  <a:lnTo>
                    <a:pt x="3604159" y="452458"/>
                  </a:lnTo>
                  <a:lnTo>
                    <a:pt x="3604159" y="214783"/>
                  </a:lnTo>
                  <a:close/>
                  <a:moveTo>
                    <a:pt x="4010934" y="214783"/>
                  </a:moveTo>
                  <a:lnTo>
                    <a:pt x="4010934" y="452458"/>
                  </a:lnTo>
                  <a:lnTo>
                    <a:pt x="3865768" y="452458"/>
                  </a:lnTo>
                  <a:lnTo>
                    <a:pt x="3865768" y="214783"/>
                  </a:lnTo>
                  <a:close/>
                  <a:moveTo>
                    <a:pt x="4272544" y="214783"/>
                  </a:moveTo>
                  <a:lnTo>
                    <a:pt x="4272544" y="452458"/>
                  </a:lnTo>
                  <a:lnTo>
                    <a:pt x="4127378" y="452458"/>
                  </a:lnTo>
                  <a:lnTo>
                    <a:pt x="4127378" y="214783"/>
                  </a:lnTo>
                  <a:close/>
                  <a:moveTo>
                    <a:pt x="4534153" y="214783"/>
                  </a:moveTo>
                  <a:lnTo>
                    <a:pt x="4534153" y="452458"/>
                  </a:lnTo>
                  <a:lnTo>
                    <a:pt x="4388987" y="452458"/>
                  </a:lnTo>
                  <a:lnTo>
                    <a:pt x="4388987" y="214783"/>
                  </a:lnTo>
                  <a:close/>
                  <a:moveTo>
                    <a:pt x="4795763" y="214783"/>
                  </a:moveTo>
                  <a:lnTo>
                    <a:pt x="4795763" y="452458"/>
                  </a:lnTo>
                  <a:lnTo>
                    <a:pt x="4650597" y="452458"/>
                  </a:lnTo>
                  <a:lnTo>
                    <a:pt x="4650597" y="214783"/>
                  </a:lnTo>
                  <a:close/>
                  <a:moveTo>
                    <a:pt x="5057372" y="214783"/>
                  </a:moveTo>
                  <a:lnTo>
                    <a:pt x="5057372" y="452458"/>
                  </a:lnTo>
                  <a:lnTo>
                    <a:pt x="4912206" y="452458"/>
                  </a:lnTo>
                  <a:lnTo>
                    <a:pt x="4912206" y="214783"/>
                  </a:lnTo>
                  <a:close/>
                  <a:moveTo>
                    <a:pt x="5393520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5" name="Rectangle 98">
              <a:extLst>
                <a:ext uri="{FF2B5EF4-FFF2-40B4-BE49-F238E27FC236}">
                  <a16:creationId xmlns:a16="http://schemas.microsoft.com/office/drawing/2014/main" id="{7DF60863-7262-42FA-B45C-65F8230BAF62}"/>
                </a:ext>
              </a:extLst>
            </p:cNvPr>
            <p:cNvSpPr/>
            <p:nvPr/>
          </p:nvSpPr>
          <p:spPr>
            <a:xfrm rot="5400000" flipH="1">
              <a:off x="5973589" y="4562844"/>
              <a:ext cx="1606471" cy="2208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577339" y="222921"/>
                  </a:moveTo>
                  <a:lnTo>
                    <a:pt x="4577339" y="451264"/>
                  </a:lnTo>
                  <a:lnTo>
                    <a:pt x="4329141" y="451264"/>
                  </a:lnTo>
                  <a:lnTo>
                    <a:pt x="4329141" y="222921"/>
                  </a:lnTo>
                  <a:close/>
                  <a:moveTo>
                    <a:pt x="5021455" y="222921"/>
                  </a:moveTo>
                  <a:lnTo>
                    <a:pt x="5021455" y="451264"/>
                  </a:lnTo>
                  <a:lnTo>
                    <a:pt x="4773257" y="451264"/>
                  </a:lnTo>
                  <a:lnTo>
                    <a:pt x="4773257" y="222921"/>
                  </a:lnTo>
                  <a:close/>
                  <a:moveTo>
                    <a:pt x="5393520" y="0"/>
                  </a:moveTo>
                  <a:lnTo>
                    <a:pt x="538365" y="0"/>
                  </a:lnTo>
                  <a:lnTo>
                    <a:pt x="538365" y="667239"/>
                  </a:lnTo>
                  <a:lnTo>
                    <a:pt x="300065" y="667239"/>
                  </a:lnTo>
                  <a:lnTo>
                    <a:pt x="300065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>
                <a:lumMod val="9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</p:spTree>
    <p:extLst>
      <p:ext uri="{BB962C8B-B14F-4D97-AF65-F5344CB8AC3E}">
        <p14:creationId xmlns:p14="http://schemas.microsoft.com/office/powerpoint/2010/main" val="269640977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F52DC1B-E3B2-47A4-A0E0-98EB756A2642}"/>
              </a:ext>
            </a:extLst>
          </p:cNvPr>
          <p:cNvSpPr txBox="1"/>
          <p:nvPr/>
        </p:nvSpPr>
        <p:spPr>
          <a:xfrm>
            <a:off x="3903786" y="1590662"/>
            <a:ext cx="74207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 . Easy to change colors, photos and Text. 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FCEDE96-370F-474B-A0D7-67041839453E}"/>
              </a:ext>
            </a:extLst>
          </p:cNvPr>
          <p:cNvSpPr txBox="1"/>
          <p:nvPr/>
        </p:nvSpPr>
        <p:spPr>
          <a:xfrm>
            <a:off x="1704505" y="1647835"/>
            <a:ext cx="179589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82</a:t>
            </a:r>
            <a:r>
              <a:rPr lang="en-US" altLang="ko-KR" sz="40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%</a:t>
            </a:r>
            <a:endParaRPr lang="ko-KR" altLang="en-US" sz="40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A030C4AF-A214-4224-92F7-2F7885C00C29}"/>
              </a:ext>
            </a:extLst>
          </p:cNvPr>
          <p:cNvSpPr txBox="1"/>
          <p:nvPr/>
        </p:nvSpPr>
        <p:spPr>
          <a:xfrm>
            <a:off x="840141" y="2534105"/>
            <a:ext cx="2549235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 Get a modern PowerPoint  Presentation that is beautifully designed. Easy to change colors, photos and Text. I hope and I believe that this Template will your Time, Money and Reputation. Easy to change colors, photos and Text. You can simply impress your audience and add a unique zing and appeal to your Presentations.  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B2AE1542-00D6-4658-B8C6-FEF71DC36722}"/>
              </a:ext>
            </a:extLst>
          </p:cNvPr>
          <p:cNvSpPr/>
          <p:nvPr/>
        </p:nvSpPr>
        <p:spPr>
          <a:xfrm>
            <a:off x="4098474" y="4427842"/>
            <a:ext cx="5671362" cy="1301661"/>
          </a:xfrm>
          <a:prstGeom prst="rect">
            <a:avLst/>
          </a:prstGeom>
          <a:solidFill>
            <a:schemeClr val="bg1"/>
          </a:solidFill>
          <a:ln w="15875">
            <a:gradFill>
              <a:gsLst>
                <a:gs pos="0">
                  <a:schemeClr val="bg1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54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39" name="Chart 38">
            <a:extLst>
              <a:ext uri="{FF2B5EF4-FFF2-40B4-BE49-F238E27FC236}">
                <a16:creationId xmlns:a16="http://schemas.microsoft.com/office/drawing/2014/main" id="{764E88F0-0F60-48FA-9566-EB01A62DEB8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29748691"/>
              </p:ext>
            </p:extLst>
          </p:nvPr>
        </p:nvGraphicFramePr>
        <p:xfrm>
          <a:off x="5571621" y="4391842"/>
          <a:ext cx="4970357" cy="16255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0" name="TextBox 39">
            <a:extLst>
              <a:ext uri="{FF2B5EF4-FFF2-40B4-BE49-F238E27FC236}">
                <a16:creationId xmlns:a16="http://schemas.microsoft.com/office/drawing/2014/main" id="{02E7D042-12A3-4FC2-A643-957F8467C30E}"/>
              </a:ext>
            </a:extLst>
          </p:cNvPr>
          <p:cNvSpPr txBox="1"/>
          <p:nvPr/>
        </p:nvSpPr>
        <p:spPr>
          <a:xfrm>
            <a:off x="9614032" y="4569850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82%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326792EB-7E7A-4EEA-AB53-E063492D3239}"/>
              </a:ext>
            </a:extLst>
          </p:cNvPr>
          <p:cNvSpPr txBox="1"/>
          <p:nvPr/>
        </p:nvSpPr>
        <p:spPr>
          <a:xfrm>
            <a:off x="8831807" y="5017976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65%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FE47911-5BFF-4546-B97A-A5E0235173F7}"/>
              </a:ext>
            </a:extLst>
          </p:cNvPr>
          <p:cNvSpPr txBox="1"/>
          <p:nvPr/>
        </p:nvSpPr>
        <p:spPr>
          <a:xfrm>
            <a:off x="8348515" y="5466102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55%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21D618F-83EC-46BD-8DC3-E79E9ECC89C8}"/>
              </a:ext>
            </a:extLst>
          </p:cNvPr>
          <p:cNvSpPr txBox="1"/>
          <p:nvPr/>
        </p:nvSpPr>
        <p:spPr>
          <a:xfrm>
            <a:off x="4266186" y="4605654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A5190BE-FD53-4313-A48A-32306EBDDFD7}"/>
              </a:ext>
            </a:extLst>
          </p:cNvPr>
          <p:cNvSpPr txBox="1"/>
          <p:nvPr/>
        </p:nvSpPr>
        <p:spPr>
          <a:xfrm>
            <a:off x="4266186" y="5047493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9BD908C5-6A0C-4AE1-8310-C7BC02910673}"/>
              </a:ext>
            </a:extLst>
          </p:cNvPr>
          <p:cNvSpPr/>
          <p:nvPr/>
        </p:nvSpPr>
        <p:spPr>
          <a:xfrm>
            <a:off x="3923186" y="4114845"/>
            <a:ext cx="353016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 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907F7D6-28F0-4325-86DB-8C670865E574}"/>
              </a:ext>
            </a:extLst>
          </p:cNvPr>
          <p:cNvSpPr txBox="1"/>
          <p:nvPr/>
        </p:nvSpPr>
        <p:spPr>
          <a:xfrm>
            <a:off x="4266186" y="5489331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39B4D941-4E39-4428-AB63-42597F35E72D}"/>
              </a:ext>
            </a:extLst>
          </p:cNvPr>
          <p:cNvSpPr/>
          <p:nvPr/>
        </p:nvSpPr>
        <p:spPr>
          <a:xfrm>
            <a:off x="4098474" y="2622646"/>
            <a:ext cx="5671362" cy="1301661"/>
          </a:xfrm>
          <a:prstGeom prst="rect">
            <a:avLst/>
          </a:prstGeom>
          <a:solidFill>
            <a:schemeClr val="bg1"/>
          </a:solidFill>
          <a:ln w="15875">
            <a:gradFill>
              <a:gsLst>
                <a:gs pos="0">
                  <a:schemeClr val="bg1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54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F7ED5DCC-3B0A-4BD8-AD4E-391468A341E8}"/>
              </a:ext>
            </a:extLst>
          </p:cNvPr>
          <p:cNvSpPr txBox="1"/>
          <p:nvPr/>
        </p:nvSpPr>
        <p:spPr>
          <a:xfrm>
            <a:off x="4266186" y="2755866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9E396F0-7EEB-4CC7-9BAE-36BEC278669D}"/>
              </a:ext>
            </a:extLst>
          </p:cNvPr>
          <p:cNvSpPr txBox="1"/>
          <p:nvPr/>
        </p:nvSpPr>
        <p:spPr>
          <a:xfrm>
            <a:off x="4266186" y="3209314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4EF45AF5-2BE1-41C6-B1A9-1FBD924A2D9C}"/>
              </a:ext>
            </a:extLst>
          </p:cNvPr>
          <p:cNvSpPr/>
          <p:nvPr/>
        </p:nvSpPr>
        <p:spPr>
          <a:xfrm>
            <a:off x="3923186" y="2278201"/>
            <a:ext cx="353016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 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18A3DD5-2532-485C-BA92-69D340F49FBF}"/>
              </a:ext>
            </a:extLst>
          </p:cNvPr>
          <p:cNvSpPr txBox="1"/>
          <p:nvPr/>
        </p:nvSpPr>
        <p:spPr>
          <a:xfrm>
            <a:off x="4266186" y="3662762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52" name="Chart 7">
            <a:extLst>
              <a:ext uri="{FF2B5EF4-FFF2-40B4-BE49-F238E27FC236}">
                <a16:creationId xmlns:a16="http://schemas.microsoft.com/office/drawing/2014/main" id="{EAC6EBD1-BCC5-49A1-910B-EADA5CD9F43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52091541"/>
              </p:ext>
            </p:extLst>
          </p:nvPr>
        </p:nvGraphicFramePr>
        <p:xfrm>
          <a:off x="5571620" y="2546473"/>
          <a:ext cx="5040488" cy="16255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3" name="TextBox 14">
            <a:extLst>
              <a:ext uri="{FF2B5EF4-FFF2-40B4-BE49-F238E27FC236}">
                <a16:creationId xmlns:a16="http://schemas.microsoft.com/office/drawing/2014/main" id="{9DEAF04B-E33E-4F9B-91E9-0F2BAFF4C29C}"/>
              </a:ext>
            </a:extLst>
          </p:cNvPr>
          <p:cNvSpPr txBox="1"/>
          <p:nvPr/>
        </p:nvSpPr>
        <p:spPr>
          <a:xfrm>
            <a:off x="10060742" y="2720686"/>
            <a:ext cx="7201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90%</a:t>
            </a:r>
            <a:endParaRPr lang="ko-KR" altLang="en-US" sz="1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4" name="TextBox 15">
            <a:extLst>
              <a:ext uri="{FF2B5EF4-FFF2-40B4-BE49-F238E27FC236}">
                <a16:creationId xmlns:a16="http://schemas.microsoft.com/office/drawing/2014/main" id="{58796343-DC34-46E7-9FEF-1493835779E9}"/>
              </a:ext>
            </a:extLst>
          </p:cNvPr>
          <p:cNvSpPr txBox="1"/>
          <p:nvPr/>
        </p:nvSpPr>
        <p:spPr>
          <a:xfrm>
            <a:off x="7914667" y="3169740"/>
            <a:ext cx="7200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45%</a:t>
            </a:r>
            <a:endParaRPr lang="ko-KR" altLang="en-US" sz="1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5" name="TextBox 20">
            <a:extLst>
              <a:ext uri="{FF2B5EF4-FFF2-40B4-BE49-F238E27FC236}">
                <a16:creationId xmlns:a16="http://schemas.microsoft.com/office/drawing/2014/main" id="{F169307B-6959-4174-8ACF-D46BA2228224}"/>
              </a:ext>
            </a:extLst>
          </p:cNvPr>
          <p:cNvSpPr txBox="1"/>
          <p:nvPr/>
        </p:nvSpPr>
        <p:spPr>
          <a:xfrm>
            <a:off x="7185638" y="3618790"/>
            <a:ext cx="7200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30%</a:t>
            </a:r>
            <a:endParaRPr lang="ko-KR" altLang="en-US" sz="1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018551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B2F8D4A4-22E9-4CD9-8B56-2386AF0FBE0C}"/>
              </a:ext>
            </a:extLst>
          </p:cNvPr>
          <p:cNvSpPr txBox="1"/>
          <p:nvPr/>
        </p:nvSpPr>
        <p:spPr>
          <a:xfrm>
            <a:off x="4757395" y="2391831"/>
            <a:ext cx="6730159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5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5400" b="1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C6B6263-C669-4395-A407-9C807648C599}"/>
              </a:ext>
            </a:extLst>
          </p:cNvPr>
          <p:cNvSpPr txBox="1"/>
          <p:nvPr/>
        </p:nvSpPr>
        <p:spPr>
          <a:xfrm>
            <a:off x="4768024" y="5429034"/>
            <a:ext cx="673015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CU USU AGAM INTEGRE IMPEDIT.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D9DF3CB-6B0B-4AE2-BFA1-D113F7DBBD73}"/>
              </a:ext>
            </a:extLst>
          </p:cNvPr>
          <p:cNvSpPr txBox="1"/>
          <p:nvPr/>
        </p:nvSpPr>
        <p:spPr>
          <a:xfrm>
            <a:off x="4757393" y="4452080"/>
            <a:ext cx="6730159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DOLOR SIT AMET, </a:t>
            </a:r>
            <a:endParaRPr lang="ko-KR" altLang="en-US" sz="3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844577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5D6BD8D9-80C6-4A0C-BE32-1C32D5134D3E}"/>
              </a:ext>
            </a:extLst>
          </p:cNvPr>
          <p:cNvGrpSpPr/>
          <p:nvPr/>
        </p:nvGrpSpPr>
        <p:grpSpPr>
          <a:xfrm>
            <a:off x="3891606" y="1517347"/>
            <a:ext cx="4389087" cy="4372424"/>
            <a:chOff x="4459346" y="2412404"/>
            <a:chExt cx="3092318" cy="3080578"/>
          </a:xfrm>
        </p:grpSpPr>
        <p:sp>
          <p:nvSpPr>
            <p:cNvPr id="36" name="Pie 18">
              <a:extLst>
                <a:ext uri="{FF2B5EF4-FFF2-40B4-BE49-F238E27FC236}">
                  <a16:creationId xmlns:a16="http://schemas.microsoft.com/office/drawing/2014/main" id="{9C156373-03F9-4254-9751-6FB009E0E08A}"/>
                </a:ext>
              </a:extLst>
            </p:cNvPr>
            <p:cNvSpPr/>
            <p:nvPr/>
          </p:nvSpPr>
          <p:spPr>
            <a:xfrm rot="18900000">
              <a:off x="4459346" y="3208639"/>
              <a:ext cx="1699093" cy="1065994"/>
            </a:xfrm>
            <a:custGeom>
              <a:avLst/>
              <a:gdLst/>
              <a:ahLst/>
              <a:cxnLst/>
              <a:rect l="l" t="t" r="r" b="b"/>
              <a:pathLst>
                <a:path w="1699093" h="1065994">
                  <a:moveTo>
                    <a:pt x="1387804" y="220434"/>
                  </a:moveTo>
                  <a:lnTo>
                    <a:pt x="1699093" y="531725"/>
                  </a:lnTo>
                  <a:lnTo>
                    <a:pt x="1387803" y="843015"/>
                  </a:lnTo>
                  <a:lnTo>
                    <a:pt x="1387804" y="687370"/>
                  </a:lnTo>
                  <a:lnTo>
                    <a:pt x="1056568" y="687370"/>
                  </a:lnTo>
                  <a:lnTo>
                    <a:pt x="1056568" y="1056568"/>
                  </a:lnTo>
                  <a:lnTo>
                    <a:pt x="42" y="1065994"/>
                  </a:lnTo>
                  <a:cubicBezTo>
                    <a:pt x="-2473" y="784152"/>
                    <a:pt x="107727" y="512989"/>
                    <a:pt x="306136" y="312802"/>
                  </a:cubicBezTo>
                  <a:cubicBezTo>
                    <a:pt x="504545" y="112615"/>
                    <a:pt x="774715" y="0"/>
                    <a:pt x="1056568" y="0"/>
                  </a:cubicBezTo>
                  <a:lnTo>
                    <a:pt x="1056568" y="376079"/>
                  </a:lnTo>
                  <a:lnTo>
                    <a:pt x="1387803" y="376079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37" name="Right Arrow 2">
              <a:extLst>
                <a:ext uri="{FF2B5EF4-FFF2-40B4-BE49-F238E27FC236}">
                  <a16:creationId xmlns:a16="http://schemas.microsoft.com/office/drawing/2014/main" id="{F3623B17-609D-47AE-AE82-0CCB11BD9619}"/>
                </a:ext>
              </a:extLst>
            </p:cNvPr>
            <p:cNvSpPr/>
            <p:nvPr/>
          </p:nvSpPr>
          <p:spPr>
            <a:xfrm rot="13500000">
              <a:off x="4923559" y="4103773"/>
              <a:ext cx="1712425" cy="1065994"/>
            </a:xfrm>
            <a:custGeom>
              <a:avLst/>
              <a:gdLst/>
              <a:ahLst/>
              <a:cxnLst/>
              <a:rect l="l" t="t" r="r" b="b"/>
              <a:pathLst>
                <a:path w="1712425" h="1065994">
                  <a:moveTo>
                    <a:pt x="1056568" y="0"/>
                  </a:moveTo>
                  <a:lnTo>
                    <a:pt x="1056568" y="376079"/>
                  </a:lnTo>
                  <a:lnTo>
                    <a:pt x="1401135" y="376079"/>
                  </a:lnTo>
                  <a:lnTo>
                    <a:pt x="1401135" y="220434"/>
                  </a:lnTo>
                  <a:lnTo>
                    <a:pt x="1712425" y="531725"/>
                  </a:lnTo>
                  <a:lnTo>
                    <a:pt x="1401135" y="843015"/>
                  </a:lnTo>
                  <a:lnTo>
                    <a:pt x="1401135" y="687370"/>
                  </a:lnTo>
                  <a:lnTo>
                    <a:pt x="1056568" y="687370"/>
                  </a:lnTo>
                  <a:lnTo>
                    <a:pt x="1056568" y="1056568"/>
                  </a:lnTo>
                  <a:lnTo>
                    <a:pt x="42" y="1065994"/>
                  </a:lnTo>
                  <a:cubicBezTo>
                    <a:pt x="-2473" y="784152"/>
                    <a:pt x="107727" y="512989"/>
                    <a:pt x="306136" y="312802"/>
                  </a:cubicBezTo>
                  <a:cubicBezTo>
                    <a:pt x="504545" y="112615"/>
                    <a:pt x="774715" y="0"/>
                    <a:pt x="1056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38" name="Right Arrow 2">
              <a:extLst>
                <a:ext uri="{FF2B5EF4-FFF2-40B4-BE49-F238E27FC236}">
                  <a16:creationId xmlns:a16="http://schemas.microsoft.com/office/drawing/2014/main" id="{742E912B-0B61-4B5C-B3AF-65418CBE88EE}"/>
                </a:ext>
              </a:extLst>
            </p:cNvPr>
            <p:cNvSpPr/>
            <p:nvPr/>
          </p:nvSpPr>
          <p:spPr>
            <a:xfrm rot="8100000">
              <a:off x="5839239" y="3646691"/>
              <a:ext cx="1712425" cy="1065994"/>
            </a:xfrm>
            <a:custGeom>
              <a:avLst/>
              <a:gdLst/>
              <a:ahLst/>
              <a:cxnLst/>
              <a:rect l="l" t="t" r="r" b="b"/>
              <a:pathLst>
                <a:path w="1712425" h="1065994">
                  <a:moveTo>
                    <a:pt x="1056568" y="0"/>
                  </a:moveTo>
                  <a:lnTo>
                    <a:pt x="1056568" y="376079"/>
                  </a:lnTo>
                  <a:lnTo>
                    <a:pt x="1401135" y="376079"/>
                  </a:lnTo>
                  <a:lnTo>
                    <a:pt x="1401135" y="220434"/>
                  </a:lnTo>
                  <a:lnTo>
                    <a:pt x="1712425" y="531725"/>
                  </a:lnTo>
                  <a:lnTo>
                    <a:pt x="1401135" y="843015"/>
                  </a:lnTo>
                  <a:lnTo>
                    <a:pt x="1401135" y="687370"/>
                  </a:lnTo>
                  <a:lnTo>
                    <a:pt x="1056568" y="687370"/>
                  </a:lnTo>
                  <a:lnTo>
                    <a:pt x="1056568" y="1056568"/>
                  </a:lnTo>
                  <a:lnTo>
                    <a:pt x="42" y="1065994"/>
                  </a:lnTo>
                  <a:cubicBezTo>
                    <a:pt x="-2473" y="784152"/>
                    <a:pt x="107727" y="512989"/>
                    <a:pt x="306136" y="312802"/>
                  </a:cubicBezTo>
                  <a:cubicBezTo>
                    <a:pt x="504545" y="112615"/>
                    <a:pt x="774715" y="0"/>
                    <a:pt x="1056568" y="0"/>
                  </a:cubicBezTo>
                  <a:close/>
                </a:path>
              </a:pathLst>
            </a:custGeom>
            <a:solidFill>
              <a:schemeClr val="accent3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39" name="Right Arrow 2">
              <a:extLst>
                <a:ext uri="{FF2B5EF4-FFF2-40B4-BE49-F238E27FC236}">
                  <a16:creationId xmlns:a16="http://schemas.microsoft.com/office/drawing/2014/main" id="{099FC982-22B5-4F7A-8276-7DD0AB4A2CF1}"/>
                </a:ext>
              </a:extLst>
            </p:cNvPr>
            <p:cNvSpPr/>
            <p:nvPr/>
          </p:nvSpPr>
          <p:spPr>
            <a:xfrm rot="2700000">
              <a:off x="5372596" y="2735620"/>
              <a:ext cx="1712426" cy="1065994"/>
            </a:xfrm>
            <a:custGeom>
              <a:avLst/>
              <a:gdLst/>
              <a:ahLst/>
              <a:cxnLst/>
              <a:rect l="l" t="t" r="r" b="b"/>
              <a:pathLst>
                <a:path w="1712426" h="1065994">
                  <a:moveTo>
                    <a:pt x="306137" y="312802"/>
                  </a:moveTo>
                  <a:cubicBezTo>
                    <a:pt x="504546" y="112615"/>
                    <a:pt x="774715" y="0"/>
                    <a:pt x="1056569" y="0"/>
                  </a:cubicBezTo>
                  <a:lnTo>
                    <a:pt x="1056569" y="376079"/>
                  </a:lnTo>
                  <a:lnTo>
                    <a:pt x="1401136" y="376079"/>
                  </a:lnTo>
                  <a:lnTo>
                    <a:pt x="1401136" y="220434"/>
                  </a:lnTo>
                  <a:lnTo>
                    <a:pt x="1712426" y="531725"/>
                  </a:lnTo>
                  <a:lnTo>
                    <a:pt x="1401136" y="843015"/>
                  </a:lnTo>
                  <a:lnTo>
                    <a:pt x="1401136" y="687370"/>
                  </a:lnTo>
                  <a:lnTo>
                    <a:pt x="1056569" y="687370"/>
                  </a:lnTo>
                  <a:lnTo>
                    <a:pt x="1056569" y="1056568"/>
                  </a:lnTo>
                  <a:lnTo>
                    <a:pt x="694296" y="1059800"/>
                  </a:lnTo>
                  <a:lnTo>
                    <a:pt x="694295" y="978719"/>
                  </a:lnTo>
                  <a:lnTo>
                    <a:pt x="849940" y="978719"/>
                  </a:lnTo>
                  <a:lnTo>
                    <a:pt x="538651" y="667429"/>
                  </a:lnTo>
                  <a:lnTo>
                    <a:pt x="227360" y="978719"/>
                  </a:lnTo>
                  <a:lnTo>
                    <a:pt x="383005" y="978719"/>
                  </a:lnTo>
                  <a:lnTo>
                    <a:pt x="383005" y="1062578"/>
                  </a:lnTo>
                  <a:lnTo>
                    <a:pt x="42" y="1065994"/>
                  </a:lnTo>
                  <a:cubicBezTo>
                    <a:pt x="-2473" y="784152"/>
                    <a:pt x="107728" y="512989"/>
                    <a:pt x="306137" y="3128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40" name="Rectangle 39">
            <a:extLst>
              <a:ext uri="{FF2B5EF4-FFF2-40B4-BE49-F238E27FC236}">
                <a16:creationId xmlns:a16="http://schemas.microsoft.com/office/drawing/2014/main" id="{B7177AD8-3843-4C35-B2AF-487B69215582}"/>
              </a:ext>
            </a:extLst>
          </p:cNvPr>
          <p:cNvSpPr/>
          <p:nvPr/>
        </p:nvSpPr>
        <p:spPr>
          <a:xfrm>
            <a:off x="5951564" y="2058802"/>
            <a:ext cx="731017" cy="92333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S</a:t>
            </a:r>
            <a:endParaRPr lang="ko-KR" altLang="en-US" sz="5400" dirty="0">
              <a:cs typeface="Arial" pitchFamily="34" charset="0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9B0A9C67-6408-4D4E-ADA9-28EA55F8171F}"/>
              </a:ext>
            </a:extLst>
          </p:cNvPr>
          <p:cNvSpPr/>
          <p:nvPr/>
        </p:nvSpPr>
        <p:spPr>
          <a:xfrm>
            <a:off x="4532233" y="3006592"/>
            <a:ext cx="731017" cy="92333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T</a:t>
            </a:r>
            <a:endParaRPr lang="ko-KR" altLang="en-US" sz="5400" dirty="0">
              <a:cs typeface="Arial" pitchFamily="34" charset="0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0F08FFAF-3F33-48DC-9CD4-21FED468166A}"/>
              </a:ext>
            </a:extLst>
          </p:cNvPr>
          <p:cNvSpPr/>
          <p:nvPr/>
        </p:nvSpPr>
        <p:spPr>
          <a:xfrm>
            <a:off x="6987711" y="3456027"/>
            <a:ext cx="731017" cy="92333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W</a:t>
            </a:r>
            <a:endParaRPr lang="ko-KR" altLang="en-US" sz="5400" dirty="0">
              <a:cs typeface="Arial" pitchFamily="34" charset="0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2E582B09-EC66-4A4A-96DD-54893F75D51B}"/>
              </a:ext>
            </a:extLst>
          </p:cNvPr>
          <p:cNvSpPr/>
          <p:nvPr/>
        </p:nvSpPr>
        <p:spPr>
          <a:xfrm>
            <a:off x="5458814" y="4384218"/>
            <a:ext cx="731017" cy="92333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O</a:t>
            </a:r>
            <a:endParaRPr lang="ko-KR" altLang="en-US" sz="5400" dirty="0">
              <a:cs typeface="Arial" pitchFamily="34" charset="0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4270EAEF-1119-4F92-B90F-3F4DD5D72256}"/>
              </a:ext>
            </a:extLst>
          </p:cNvPr>
          <p:cNvGrpSpPr/>
          <p:nvPr/>
        </p:nvGrpSpPr>
        <p:grpSpPr>
          <a:xfrm>
            <a:off x="738877" y="1594377"/>
            <a:ext cx="3939764" cy="913569"/>
            <a:chOff x="572117" y="2297666"/>
            <a:chExt cx="2436536" cy="913569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E89BF361-66AE-4903-8B5C-C8D0655F7058}"/>
                </a:ext>
              </a:extLst>
            </p:cNvPr>
            <p:cNvSpPr txBox="1"/>
            <p:nvPr/>
          </p:nvSpPr>
          <p:spPr>
            <a:xfrm>
              <a:off x="572117" y="2297666"/>
              <a:ext cx="24365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THREATS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AC7BF468-2324-4F3F-BC83-9DDF7769DCC5}"/>
                </a:ext>
              </a:extLst>
            </p:cNvPr>
            <p:cNvSpPr txBox="1"/>
            <p:nvPr/>
          </p:nvSpPr>
          <p:spPr>
            <a:xfrm>
              <a:off x="572118" y="2564904"/>
              <a:ext cx="243653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EAD9C6A3-62E5-4A1F-AB19-E6498D0965D2}"/>
              </a:ext>
            </a:extLst>
          </p:cNvPr>
          <p:cNvGrpSpPr/>
          <p:nvPr/>
        </p:nvGrpSpPr>
        <p:grpSpPr>
          <a:xfrm>
            <a:off x="738879" y="4955250"/>
            <a:ext cx="4234759" cy="908186"/>
            <a:chOff x="-264176" y="3168851"/>
            <a:chExt cx="2436535" cy="908186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10296283-03E2-42E1-90A0-7DB5842D290F}"/>
                </a:ext>
              </a:extLst>
            </p:cNvPr>
            <p:cNvSpPr txBox="1"/>
            <p:nvPr/>
          </p:nvSpPr>
          <p:spPr>
            <a:xfrm>
              <a:off x="-264176" y="3168851"/>
              <a:ext cx="24365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OPPORTUNITIES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54A2770C-1C80-434A-A329-80383600A87C}"/>
                </a:ext>
              </a:extLst>
            </p:cNvPr>
            <p:cNvSpPr txBox="1"/>
            <p:nvPr/>
          </p:nvSpPr>
          <p:spPr>
            <a:xfrm>
              <a:off x="-264176" y="3430706"/>
              <a:ext cx="243653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9368528D-874B-4707-830E-F4F81E83F4CF}"/>
              </a:ext>
            </a:extLst>
          </p:cNvPr>
          <p:cNvGrpSpPr/>
          <p:nvPr/>
        </p:nvGrpSpPr>
        <p:grpSpPr>
          <a:xfrm>
            <a:off x="7480710" y="1594374"/>
            <a:ext cx="3909954" cy="909082"/>
            <a:chOff x="-264176" y="4096598"/>
            <a:chExt cx="2436535" cy="909082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5A0E975B-B3D6-46F1-BA25-66D29E2A78C5}"/>
                </a:ext>
              </a:extLst>
            </p:cNvPr>
            <p:cNvSpPr txBox="1"/>
            <p:nvPr/>
          </p:nvSpPr>
          <p:spPr>
            <a:xfrm>
              <a:off x="-264176" y="4096598"/>
              <a:ext cx="24365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STRENGTHS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43289DAE-3087-4D7D-9581-9E970AA74351}"/>
                </a:ext>
              </a:extLst>
            </p:cNvPr>
            <p:cNvSpPr txBox="1"/>
            <p:nvPr/>
          </p:nvSpPr>
          <p:spPr>
            <a:xfrm>
              <a:off x="-264176" y="4359349"/>
              <a:ext cx="243653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B5F3248-168A-4BBC-9259-E211BDF26167}"/>
              </a:ext>
            </a:extLst>
          </p:cNvPr>
          <p:cNvGrpSpPr/>
          <p:nvPr/>
        </p:nvGrpSpPr>
        <p:grpSpPr>
          <a:xfrm>
            <a:off x="7480710" y="4953458"/>
            <a:ext cx="3909954" cy="909978"/>
            <a:chOff x="-264176" y="5024344"/>
            <a:chExt cx="2436535" cy="909978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EBD97D44-8004-40F4-9155-C2F8777EF0E3}"/>
                </a:ext>
              </a:extLst>
            </p:cNvPr>
            <p:cNvSpPr txBox="1"/>
            <p:nvPr/>
          </p:nvSpPr>
          <p:spPr>
            <a:xfrm>
              <a:off x="-264176" y="5024344"/>
              <a:ext cx="24365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WEAKNESS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DC5017B2-F9D6-4D14-8DBE-98B4DB066E53}"/>
                </a:ext>
              </a:extLst>
            </p:cNvPr>
            <p:cNvSpPr txBox="1"/>
            <p:nvPr/>
          </p:nvSpPr>
          <p:spPr>
            <a:xfrm>
              <a:off x="-264176" y="5287991"/>
              <a:ext cx="243653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7959963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1B07E44F-D866-43C2-B22A-4A3AB33E93AC}"/>
              </a:ext>
            </a:extLst>
          </p:cNvPr>
          <p:cNvSpPr/>
          <p:nvPr/>
        </p:nvSpPr>
        <p:spPr>
          <a:xfrm>
            <a:off x="5298831" y="2087918"/>
            <a:ext cx="355697" cy="965464"/>
          </a:xfrm>
          <a:custGeom>
            <a:avLst/>
            <a:gdLst>
              <a:gd name="connsiteX0" fmla="*/ 190551 w 384952"/>
              <a:gd name="connsiteY0" fmla="*/ 1041847 h 1044871"/>
              <a:gd name="connsiteX1" fmla="*/ 42620 w 384952"/>
              <a:gd name="connsiteY1" fmla="*/ 898315 h 1044871"/>
              <a:gd name="connsiteX2" fmla="*/ 4124 w 384952"/>
              <a:gd name="connsiteY2" fmla="*/ 523811 h 1044871"/>
              <a:gd name="connsiteX3" fmla="*/ 42069 w 384952"/>
              <a:gd name="connsiteY3" fmla="*/ 151506 h 1044871"/>
              <a:gd name="connsiteX4" fmla="*/ 192201 w 384952"/>
              <a:gd name="connsiteY4" fmla="*/ 4124 h 1044871"/>
              <a:gd name="connsiteX5" fmla="*/ 342333 w 384952"/>
              <a:gd name="connsiteY5" fmla="*/ 148207 h 1044871"/>
              <a:gd name="connsiteX6" fmla="*/ 380828 w 384952"/>
              <a:gd name="connsiteY6" fmla="*/ 523261 h 1044871"/>
              <a:gd name="connsiteX7" fmla="*/ 352231 w 384952"/>
              <a:gd name="connsiteY7" fmla="*/ 848821 h 1044871"/>
              <a:gd name="connsiteX8" fmla="*/ 190551 w 384952"/>
              <a:gd name="connsiteY8" fmla="*/ 1041847 h 1044871"/>
              <a:gd name="connsiteX9" fmla="*/ 192201 w 384952"/>
              <a:gd name="connsiteY9" fmla="*/ 59118 h 1044871"/>
              <a:gd name="connsiteX10" fmla="*/ 94313 w 384952"/>
              <a:gd name="connsiteY10" fmla="*/ 166905 h 1044871"/>
              <a:gd name="connsiteX11" fmla="*/ 58567 w 384952"/>
              <a:gd name="connsiteY11" fmla="*/ 524361 h 1044871"/>
              <a:gd name="connsiteX12" fmla="*/ 94863 w 384952"/>
              <a:gd name="connsiteY12" fmla="*/ 882917 h 1044871"/>
              <a:gd name="connsiteX13" fmla="*/ 190001 w 384952"/>
              <a:gd name="connsiteY13" fmla="*/ 987404 h 1044871"/>
              <a:gd name="connsiteX14" fmla="*/ 297788 w 384952"/>
              <a:gd name="connsiteY14" fmla="*/ 840022 h 1044871"/>
              <a:gd name="connsiteX15" fmla="*/ 325284 w 384952"/>
              <a:gd name="connsiteY15" fmla="*/ 523261 h 1044871"/>
              <a:gd name="connsiteX16" fmla="*/ 288989 w 384952"/>
              <a:gd name="connsiteY16" fmla="*/ 164155 h 1044871"/>
              <a:gd name="connsiteX17" fmla="*/ 192201 w 384952"/>
              <a:gd name="connsiteY17" fmla="*/ 59118 h 1044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4952" h="1044871">
                <a:moveTo>
                  <a:pt x="190551" y="1041847"/>
                </a:moveTo>
                <a:cubicBezTo>
                  <a:pt x="121260" y="1041847"/>
                  <a:pt x="71216" y="993453"/>
                  <a:pt x="42620" y="898315"/>
                </a:cubicBezTo>
                <a:cubicBezTo>
                  <a:pt x="16773" y="813625"/>
                  <a:pt x="4124" y="687141"/>
                  <a:pt x="4124" y="523811"/>
                </a:cubicBezTo>
                <a:cubicBezTo>
                  <a:pt x="4124" y="363780"/>
                  <a:pt x="16773" y="238396"/>
                  <a:pt x="42069" y="151506"/>
                </a:cubicBezTo>
                <a:cubicBezTo>
                  <a:pt x="70116" y="53618"/>
                  <a:pt x="120710" y="4124"/>
                  <a:pt x="192201" y="4124"/>
                </a:cubicBezTo>
                <a:cubicBezTo>
                  <a:pt x="263143" y="4124"/>
                  <a:pt x="313186" y="52519"/>
                  <a:pt x="342333" y="148207"/>
                </a:cubicBezTo>
                <a:cubicBezTo>
                  <a:pt x="368179" y="233446"/>
                  <a:pt x="380828" y="359381"/>
                  <a:pt x="380828" y="523261"/>
                </a:cubicBezTo>
                <a:cubicBezTo>
                  <a:pt x="380828" y="624998"/>
                  <a:pt x="371479" y="734435"/>
                  <a:pt x="352231" y="848821"/>
                </a:cubicBezTo>
                <a:cubicBezTo>
                  <a:pt x="331334" y="976955"/>
                  <a:pt x="276891" y="1041847"/>
                  <a:pt x="190551" y="1041847"/>
                </a:cubicBezTo>
                <a:close/>
                <a:moveTo>
                  <a:pt x="192201" y="59118"/>
                </a:moveTo>
                <a:cubicBezTo>
                  <a:pt x="175703" y="59118"/>
                  <a:pt x="125659" y="59118"/>
                  <a:pt x="94313" y="166905"/>
                </a:cubicBezTo>
                <a:cubicBezTo>
                  <a:pt x="70666" y="248844"/>
                  <a:pt x="58567" y="369280"/>
                  <a:pt x="58567" y="524361"/>
                </a:cubicBezTo>
                <a:cubicBezTo>
                  <a:pt x="58567" y="682191"/>
                  <a:pt x="70666" y="803176"/>
                  <a:pt x="94863" y="882917"/>
                </a:cubicBezTo>
                <a:cubicBezTo>
                  <a:pt x="126759" y="987404"/>
                  <a:pt x="174604" y="987404"/>
                  <a:pt x="190001" y="987404"/>
                </a:cubicBezTo>
                <a:cubicBezTo>
                  <a:pt x="210899" y="987404"/>
                  <a:pt x="273591" y="987404"/>
                  <a:pt x="297788" y="840022"/>
                </a:cubicBezTo>
                <a:cubicBezTo>
                  <a:pt x="315936" y="728386"/>
                  <a:pt x="325284" y="621699"/>
                  <a:pt x="325284" y="523261"/>
                </a:cubicBezTo>
                <a:cubicBezTo>
                  <a:pt x="325284" y="365430"/>
                  <a:pt x="313186" y="244445"/>
                  <a:pt x="288989" y="164155"/>
                </a:cubicBezTo>
                <a:cubicBezTo>
                  <a:pt x="258193" y="59118"/>
                  <a:pt x="208699" y="59118"/>
                  <a:pt x="192201" y="59118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E6AE173-F651-44BD-A93F-F674A1F05865}"/>
              </a:ext>
            </a:extLst>
          </p:cNvPr>
          <p:cNvSpPr/>
          <p:nvPr/>
        </p:nvSpPr>
        <p:spPr>
          <a:xfrm>
            <a:off x="3812" y="1883391"/>
            <a:ext cx="12188188" cy="1381408"/>
          </a:xfrm>
          <a:custGeom>
            <a:avLst/>
            <a:gdLst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682596 w 12188188"/>
              <a:gd name="connsiteY66" fmla="*/ 1321939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682596 w 12188188"/>
              <a:gd name="connsiteY70" fmla="*/ 1378072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682596 w 12188188"/>
              <a:gd name="connsiteY70" fmla="*/ 1378072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682596 w 12188188"/>
              <a:gd name="connsiteY70" fmla="*/ 1378072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563956 w 12188188"/>
              <a:gd name="connsiteY70" fmla="*/ 1380966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879366 w 12188188"/>
              <a:gd name="connsiteY69" fmla="*/ 1381408 h 1384302"/>
              <a:gd name="connsiteX70" fmla="*/ 9563956 w 12188188"/>
              <a:gd name="connsiteY70" fmla="*/ 1380966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7727 h 1384302"/>
              <a:gd name="connsiteX68" fmla="*/ 12188188 w 12188188"/>
              <a:gd name="connsiteY68" fmla="*/ 1384302 h 1384302"/>
              <a:gd name="connsiteX69" fmla="*/ 9879366 w 12188188"/>
              <a:gd name="connsiteY69" fmla="*/ 1381408 h 1384302"/>
              <a:gd name="connsiteX70" fmla="*/ 9563956 w 12188188"/>
              <a:gd name="connsiteY70" fmla="*/ 1380966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1408"/>
              <a:gd name="connsiteX1" fmla="*/ 4733272 w 12188188"/>
              <a:gd name="connsiteY1" fmla="*/ 108742 h 1381408"/>
              <a:gd name="connsiteX2" fmla="*/ 4846079 w 12188188"/>
              <a:gd name="connsiteY2" fmla="*/ 380596 h 1381408"/>
              <a:gd name="connsiteX3" fmla="*/ 4812033 w 12188188"/>
              <a:gd name="connsiteY3" fmla="*/ 541677 h 1381408"/>
              <a:gd name="connsiteX4" fmla="*/ 4726159 w 12188188"/>
              <a:gd name="connsiteY4" fmla="*/ 665154 h 1381408"/>
              <a:gd name="connsiteX5" fmla="*/ 4551867 w 12188188"/>
              <a:gd name="connsiteY5" fmla="*/ 802351 h 1381408"/>
              <a:gd name="connsiteX6" fmla="*/ 4326762 w 12188188"/>
              <a:gd name="connsiteY6" fmla="*/ 1005099 h 1381408"/>
              <a:gd name="connsiteX7" fmla="*/ 4281029 w 12188188"/>
              <a:gd name="connsiteY7" fmla="*/ 1103169 h 1381408"/>
              <a:gd name="connsiteX8" fmla="*/ 4599633 w 12188188"/>
              <a:gd name="connsiteY8" fmla="*/ 1103169 h 1381408"/>
              <a:gd name="connsiteX9" fmla="*/ 4599633 w 12188188"/>
              <a:gd name="connsiteY9" fmla="*/ 996968 h 1381408"/>
              <a:gd name="connsiteX10" fmla="*/ 4660609 w 12188188"/>
              <a:gd name="connsiteY10" fmla="*/ 935992 h 1381408"/>
              <a:gd name="connsiteX11" fmla="*/ 4798822 w 12188188"/>
              <a:gd name="connsiteY11" fmla="*/ 935992 h 1381408"/>
              <a:gd name="connsiteX12" fmla="*/ 4831851 w 12188188"/>
              <a:gd name="connsiteY12" fmla="*/ 945647 h 1381408"/>
              <a:gd name="connsiteX13" fmla="*/ 4856750 w 12188188"/>
              <a:gd name="connsiteY13" fmla="*/ 992395 h 1381408"/>
              <a:gd name="connsiteX14" fmla="*/ 4855226 w 12188188"/>
              <a:gd name="connsiteY14" fmla="*/ 1277969 h 1381408"/>
              <a:gd name="connsiteX15" fmla="*/ 4855734 w 12188188"/>
              <a:gd name="connsiteY15" fmla="*/ 1295245 h 1381408"/>
              <a:gd name="connsiteX16" fmla="*/ 4871487 w 12188188"/>
              <a:gd name="connsiteY16" fmla="*/ 1310998 h 1381408"/>
              <a:gd name="connsiteX17" fmla="*/ 5121998 w 12188188"/>
              <a:gd name="connsiteY17" fmla="*/ 1314555 h 1381408"/>
              <a:gd name="connsiteX18" fmla="*/ 5255639 w 12188188"/>
              <a:gd name="connsiteY18" fmla="*/ 1316588 h 1381408"/>
              <a:gd name="connsiteX19" fmla="*/ 5124032 w 12188188"/>
              <a:gd name="connsiteY19" fmla="*/ 1195651 h 1381408"/>
              <a:gd name="connsiteX20" fmla="*/ 5006650 w 12188188"/>
              <a:gd name="connsiteY20" fmla="*/ 689036 h 1381408"/>
              <a:gd name="connsiteX21" fmla="*/ 5120982 w 12188188"/>
              <a:gd name="connsiteY21" fmla="*/ 186487 h 1381408"/>
              <a:gd name="connsiteX22" fmla="*/ 5472613 w 12188188"/>
              <a:gd name="connsiteY22" fmla="*/ 0 h 1381408"/>
              <a:gd name="connsiteX23" fmla="*/ 5825262 w 12188188"/>
              <a:gd name="connsiteY23" fmla="*/ 183946 h 1381408"/>
              <a:gd name="connsiteX24" fmla="*/ 5940101 w 12188188"/>
              <a:gd name="connsiteY24" fmla="*/ 687512 h 1381408"/>
              <a:gd name="connsiteX25" fmla="*/ 5822213 w 12188188"/>
              <a:gd name="connsiteY25" fmla="*/ 1194635 h 1381408"/>
              <a:gd name="connsiteX26" fmla="*/ 5687557 w 12188188"/>
              <a:gd name="connsiteY26" fmla="*/ 1323702 h 1381408"/>
              <a:gd name="connsiteX27" fmla="*/ 5807986 w 12188188"/>
              <a:gd name="connsiteY27" fmla="*/ 1323702 h 1381408"/>
              <a:gd name="connsiteX28" fmla="*/ 6166223 w 12188188"/>
              <a:gd name="connsiteY28" fmla="*/ 1326750 h 1381408"/>
              <a:gd name="connsiteX29" fmla="*/ 6179942 w 12188188"/>
              <a:gd name="connsiteY29" fmla="*/ 1321161 h 1381408"/>
              <a:gd name="connsiteX30" fmla="*/ 6185533 w 12188188"/>
              <a:gd name="connsiteY30" fmla="*/ 1307441 h 1381408"/>
              <a:gd name="connsiteX31" fmla="*/ 6185533 w 12188188"/>
              <a:gd name="connsiteY31" fmla="*/ 1173801 h 1381408"/>
              <a:gd name="connsiteX32" fmla="*/ 6256672 w 12188188"/>
              <a:gd name="connsiteY32" fmla="*/ 1102661 h 1381408"/>
              <a:gd name="connsiteX33" fmla="*/ 6338990 w 12188188"/>
              <a:gd name="connsiteY33" fmla="*/ 1102661 h 1381408"/>
              <a:gd name="connsiteX34" fmla="*/ 6363381 w 12188188"/>
              <a:gd name="connsiteY34" fmla="*/ 1078270 h 1381408"/>
              <a:gd name="connsiteX35" fmla="*/ 6363381 w 12188188"/>
              <a:gd name="connsiteY35" fmla="*/ 289131 h 1381408"/>
              <a:gd name="connsiteX36" fmla="*/ 6353726 w 12188188"/>
              <a:gd name="connsiteY36" fmla="*/ 279476 h 1381408"/>
              <a:gd name="connsiteX37" fmla="*/ 6241427 w 12188188"/>
              <a:gd name="connsiteY37" fmla="*/ 279476 h 1381408"/>
              <a:gd name="connsiteX38" fmla="*/ 6174353 w 12188188"/>
              <a:gd name="connsiteY38" fmla="*/ 212402 h 1381408"/>
              <a:gd name="connsiteX39" fmla="*/ 6174353 w 12188188"/>
              <a:gd name="connsiteY39" fmla="*/ 97563 h 1381408"/>
              <a:gd name="connsiteX40" fmla="*/ 6250066 w 12188188"/>
              <a:gd name="connsiteY40" fmla="*/ 21850 h 1381408"/>
              <a:gd name="connsiteX41" fmla="*/ 6622023 w 12188188"/>
              <a:gd name="connsiteY41" fmla="*/ 21850 h 1381408"/>
              <a:gd name="connsiteX42" fmla="*/ 6697227 w 12188188"/>
              <a:gd name="connsiteY42" fmla="*/ 97055 h 1381408"/>
              <a:gd name="connsiteX43" fmla="*/ 6697227 w 12188188"/>
              <a:gd name="connsiteY43" fmla="*/ 1092498 h 1381408"/>
              <a:gd name="connsiteX44" fmla="*/ 6707390 w 12188188"/>
              <a:gd name="connsiteY44" fmla="*/ 1102661 h 1381408"/>
              <a:gd name="connsiteX45" fmla="*/ 6809526 w 12188188"/>
              <a:gd name="connsiteY45" fmla="*/ 1102661 h 1381408"/>
              <a:gd name="connsiteX46" fmla="*/ 6865930 w 12188188"/>
              <a:gd name="connsiteY46" fmla="*/ 1159065 h 1381408"/>
              <a:gd name="connsiteX47" fmla="*/ 6865930 w 12188188"/>
              <a:gd name="connsiteY47" fmla="*/ 1315063 h 1381408"/>
              <a:gd name="connsiteX48" fmla="*/ 6879141 w 12188188"/>
              <a:gd name="connsiteY48" fmla="*/ 1327258 h 1381408"/>
              <a:gd name="connsiteX49" fmla="*/ 7137276 w 12188188"/>
              <a:gd name="connsiteY49" fmla="*/ 1327258 h 1381408"/>
              <a:gd name="connsiteX50" fmla="*/ 7162682 w 12188188"/>
              <a:gd name="connsiteY50" fmla="*/ 1302359 h 1381408"/>
              <a:gd name="connsiteX51" fmla="*/ 7164207 w 12188188"/>
              <a:gd name="connsiteY51" fmla="*/ 1198191 h 1381408"/>
              <a:gd name="connsiteX52" fmla="*/ 7239411 w 12188188"/>
              <a:gd name="connsiteY52" fmla="*/ 1124003 h 1381408"/>
              <a:gd name="connsiteX53" fmla="*/ 7474680 w 12188188"/>
              <a:gd name="connsiteY53" fmla="*/ 1124003 h 1381408"/>
              <a:gd name="connsiteX54" fmla="*/ 7514823 w 12188188"/>
              <a:gd name="connsiteY54" fmla="*/ 1122987 h 1381408"/>
              <a:gd name="connsiteX55" fmla="*/ 7680984 w 12188188"/>
              <a:gd name="connsiteY55" fmla="*/ 833348 h 1381408"/>
              <a:gd name="connsiteX56" fmla="*/ 7471123 w 12188188"/>
              <a:gd name="connsiteY56" fmla="*/ 888227 h 1381408"/>
              <a:gd name="connsiteX57" fmla="*/ 7207907 w 12188188"/>
              <a:gd name="connsiteY57" fmla="*/ 772371 h 1381408"/>
              <a:gd name="connsiteX58" fmla="*/ 7099674 w 12188188"/>
              <a:gd name="connsiteY58" fmla="*/ 460374 h 1381408"/>
              <a:gd name="connsiteX59" fmla="*/ 7215021 w 12188188"/>
              <a:gd name="connsiteY59" fmla="*/ 131608 h 1381408"/>
              <a:gd name="connsiteX60" fmla="*/ 7537181 w 12188188"/>
              <a:gd name="connsiteY60" fmla="*/ 0 h 1381408"/>
              <a:gd name="connsiteX61" fmla="*/ 7890337 w 12188188"/>
              <a:gd name="connsiteY61" fmla="*/ 163113 h 1381408"/>
              <a:gd name="connsiteX62" fmla="*/ 8012290 w 12188188"/>
              <a:gd name="connsiteY62" fmla="*/ 685987 h 1381408"/>
              <a:gd name="connsiteX63" fmla="*/ 7743993 w 12188188"/>
              <a:gd name="connsiteY63" fmla="*/ 1326750 h 1381408"/>
              <a:gd name="connsiteX64" fmla="*/ 7897959 w 12188188"/>
              <a:gd name="connsiteY64" fmla="*/ 1327258 h 1381408"/>
              <a:gd name="connsiteX65" fmla="*/ 9682596 w 12188188"/>
              <a:gd name="connsiteY65" fmla="*/ 1327258 h 1381408"/>
              <a:gd name="connsiteX66" fmla="*/ 9815705 w 12188188"/>
              <a:gd name="connsiteY66" fmla="*/ 1327726 h 1381408"/>
              <a:gd name="connsiteX67" fmla="*/ 12188188 w 12188188"/>
              <a:gd name="connsiteY67" fmla="*/ 1327727 h 1381408"/>
              <a:gd name="connsiteX68" fmla="*/ 12188188 w 12188188"/>
              <a:gd name="connsiteY68" fmla="*/ 1381408 h 1381408"/>
              <a:gd name="connsiteX69" fmla="*/ 9879366 w 12188188"/>
              <a:gd name="connsiteY69" fmla="*/ 1381408 h 1381408"/>
              <a:gd name="connsiteX70" fmla="*/ 9563956 w 12188188"/>
              <a:gd name="connsiteY70" fmla="*/ 1380966 h 1381408"/>
              <a:gd name="connsiteX71" fmla="*/ 7897959 w 12188188"/>
              <a:gd name="connsiteY71" fmla="*/ 1378072 h 1381408"/>
              <a:gd name="connsiteX72" fmla="*/ 7533624 w 12188188"/>
              <a:gd name="connsiteY72" fmla="*/ 1376548 h 1381408"/>
              <a:gd name="connsiteX73" fmla="*/ 7533624 w 12188188"/>
              <a:gd name="connsiteY73" fmla="*/ 1326242 h 1381408"/>
              <a:gd name="connsiteX74" fmla="*/ 7847653 w 12188188"/>
              <a:gd name="connsiteY74" fmla="*/ 1170752 h 1381408"/>
              <a:gd name="connsiteX75" fmla="*/ 7961476 w 12188188"/>
              <a:gd name="connsiteY75" fmla="*/ 686495 h 1381408"/>
              <a:gd name="connsiteX76" fmla="*/ 7850194 w 12188188"/>
              <a:gd name="connsiteY76" fmla="*/ 194618 h 1381408"/>
              <a:gd name="connsiteX77" fmla="*/ 7537181 w 12188188"/>
              <a:gd name="connsiteY77" fmla="*/ 51322 h 1381408"/>
              <a:gd name="connsiteX78" fmla="*/ 7252624 w 12188188"/>
              <a:gd name="connsiteY78" fmla="*/ 165653 h 1381408"/>
              <a:gd name="connsiteX79" fmla="*/ 7149979 w 12188188"/>
              <a:gd name="connsiteY79" fmla="*/ 460374 h 1381408"/>
              <a:gd name="connsiteX80" fmla="*/ 7244492 w 12188188"/>
              <a:gd name="connsiteY80" fmla="*/ 737817 h 1381408"/>
              <a:gd name="connsiteX81" fmla="*/ 7470614 w 12188188"/>
              <a:gd name="connsiteY81" fmla="*/ 837413 h 1381408"/>
              <a:gd name="connsiteX82" fmla="*/ 7694195 w 12188188"/>
              <a:gd name="connsiteY82" fmla="*/ 762208 h 1381408"/>
              <a:gd name="connsiteX83" fmla="*/ 7711980 w 12188188"/>
              <a:gd name="connsiteY83" fmla="*/ 748488 h 1381408"/>
              <a:gd name="connsiteX84" fmla="*/ 7736879 w 12188188"/>
              <a:gd name="connsiteY84" fmla="*/ 761700 h 1381408"/>
              <a:gd name="connsiteX85" fmla="*/ 7735355 w 12188188"/>
              <a:gd name="connsiteY85" fmla="*/ 784058 h 1381408"/>
              <a:gd name="connsiteX86" fmla="*/ 7514315 w 12188188"/>
              <a:gd name="connsiteY86" fmla="*/ 1174309 h 1381408"/>
              <a:gd name="connsiteX87" fmla="*/ 7474172 w 12188188"/>
              <a:gd name="connsiteY87" fmla="*/ 1175325 h 1381408"/>
              <a:gd name="connsiteX88" fmla="*/ 7238903 w 12188188"/>
              <a:gd name="connsiteY88" fmla="*/ 1175325 h 1381408"/>
              <a:gd name="connsiteX89" fmla="*/ 7214513 w 12188188"/>
              <a:gd name="connsiteY89" fmla="*/ 1199207 h 1381408"/>
              <a:gd name="connsiteX90" fmla="*/ 7212989 w 12188188"/>
              <a:gd name="connsiteY90" fmla="*/ 1303376 h 1381408"/>
              <a:gd name="connsiteX91" fmla="*/ 7136768 w 12188188"/>
              <a:gd name="connsiteY91" fmla="*/ 1378072 h 1381408"/>
              <a:gd name="connsiteX92" fmla="*/ 6878633 w 12188188"/>
              <a:gd name="connsiteY92" fmla="*/ 1378072 h 1381408"/>
              <a:gd name="connsiteX93" fmla="*/ 6814608 w 12188188"/>
              <a:gd name="connsiteY93" fmla="*/ 1316080 h 1381408"/>
              <a:gd name="connsiteX94" fmla="*/ 6814608 w 12188188"/>
              <a:gd name="connsiteY94" fmla="*/ 1315063 h 1381408"/>
              <a:gd name="connsiteX95" fmla="*/ 6814608 w 12188188"/>
              <a:gd name="connsiteY95" fmla="*/ 1158557 h 1381408"/>
              <a:gd name="connsiteX96" fmla="*/ 6809019 w 12188188"/>
              <a:gd name="connsiteY96" fmla="*/ 1152967 h 1381408"/>
              <a:gd name="connsiteX97" fmla="*/ 6707390 w 12188188"/>
              <a:gd name="connsiteY97" fmla="*/ 1152967 h 1381408"/>
              <a:gd name="connsiteX98" fmla="*/ 6646414 w 12188188"/>
              <a:gd name="connsiteY98" fmla="*/ 1091990 h 1381408"/>
              <a:gd name="connsiteX99" fmla="*/ 6646414 w 12188188"/>
              <a:gd name="connsiteY99" fmla="*/ 97563 h 1381408"/>
              <a:gd name="connsiteX100" fmla="*/ 6622023 w 12188188"/>
              <a:gd name="connsiteY100" fmla="*/ 73172 h 1381408"/>
              <a:gd name="connsiteX101" fmla="*/ 6250066 w 12188188"/>
              <a:gd name="connsiteY101" fmla="*/ 73172 h 1381408"/>
              <a:gd name="connsiteX102" fmla="*/ 6225167 w 12188188"/>
              <a:gd name="connsiteY102" fmla="*/ 98070 h 1381408"/>
              <a:gd name="connsiteX103" fmla="*/ 6225167 w 12188188"/>
              <a:gd name="connsiteY103" fmla="*/ 212910 h 1381408"/>
              <a:gd name="connsiteX104" fmla="*/ 6241427 w 12188188"/>
              <a:gd name="connsiteY104" fmla="*/ 229171 h 1381408"/>
              <a:gd name="connsiteX105" fmla="*/ 6353726 w 12188188"/>
              <a:gd name="connsiteY105" fmla="*/ 229171 h 1381408"/>
              <a:gd name="connsiteX106" fmla="*/ 6414195 w 12188188"/>
              <a:gd name="connsiteY106" fmla="*/ 289639 h 1381408"/>
              <a:gd name="connsiteX107" fmla="*/ 6414195 w 12188188"/>
              <a:gd name="connsiteY107" fmla="*/ 1079287 h 1381408"/>
              <a:gd name="connsiteX108" fmla="*/ 6338990 w 12188188"/>
              <a:gd name="connsiteY108" fmla="*/ 1154491 h 1381408"/>
              <a:gd name="connsiteX109" fmla="*/ 6256672 w 12188188"/>
              <a:gd name="connsiteY109" fmla="*/ 1154491 h 1381408"/>
              <a:gd name="connsiteX110" fmla="*/ 6236346 w 12188188"/>
              <a:gd name="connsiteY110" fmla="*/ 1174817 h 1381408"/>
              <a:gd name="connsiteX111" fmla="*/ 6236346 w 12188188"/>
              <a:gd name="connsiteY111" fmla="*/ 1308966 h 1381408"/>
              <a:gd name="connsiteX112" fmla="*/ 6216021 w 12188188"/>
              <a:gd name="connsiteY112" fmla="*/ 1358763 h 1381408"/>
              <a:gd name="connsiteX113" fmla="*/ 6166731 w 12188188"/>
              <a:gd name="connsiteY113" fmla="*/ 1379088 h 1381408"/>
              <a:gd name="connsiteX114" fmla="*/ 6166223 w 12188188"/>
              <a:gd name="connsiteY114" fmla="*/ 1379088 h 1381408"/>
              <a:gd name="connsiteX115" fmla="*/ 5807986 w 12188188"/>
              <a:gd name="connsiteY115" fmla="*/ 1376040 h 1381408"/>
              <a:gd name="connsiteX116" fmla="*/ 5611336 w 12188188"/>
              <a:gd name="connsiteY116" fmla="*/ 1376040 h 1381408"/>
              <a:gd name="connsiteX117" fmla="*/ 5582372 w 12188188"/>
              <a:gd name="connsiteY117" fmla="*/ 1356222 h 1381408"/>
              <a:gd name="connsiteX118" fmla="*/ 5597616 w 12188188"/>
              <a:gd name="connsiteY118" fmla="*/ 1320145 h 1381408"/>
              <a:gd name="connsiteX119" fmla="*/ 5780545 w 12188188"/>
              <a:gd name="connsiteY119" fmla="*/ 1168211 h 1381408"/>
              <a:gd name="connsiteX120" fmla="*/ 5889796 w 12188188"/>
              <a:gd name="connsiteY120" fmla="*/ 689036 h 1381408"/>
              <a:gd name="connsiteX121" fmla="*/ 5782578 w 12188188"/>
              <a:gd name="connsiteY121" fmla="*/ 212910 h 1381408"/>
              <a:gd name="connsiteX122" fmla="*/ 5472613 w 12188188"/>
              <a:gd name="connsiteY122" fmla="*/ 51831 h 1381408"/>
              <a:gd name="connsiteX123" fmla="*/ 5162650 w 12188188"/>
              <a:gd name="connsiteY123" fmla="*/ 213418 h 1381408"/>
              <a:gd name="connsiteX124" fmla="*/ 5055940 w 12188188"/>
              <a:gd name="connsiteY124" fmla="*/ 688528 h 1381408"/>
              <a:gd name="connsiteX125" fmla="*/ 5165190 w 12188188"/>
              <a:gd name="connsiteY125" fmla="*/ 1167194 h 1381408"/>
              <a:gd name="connsiteX126" fmla="*/ 5356758 w 12188188"/>
              <a:gd name="connsiteY126" fmla="*/ 1312522 h 1381408"/>
              <a:gd name="connsiteX127" fmla="*/ 5376067 w 12188188"/>
              <a:gd name="connsiteY127" fmla="*/ 1338946 h 1381408"/>
              <a:gd name="connsiteX128" fmla="*/ 5347104 w 12188188"/>
              <a:gd name="connsiteY128" fmla="*/ 1368926 h 1381408"/>
              <a:gd name="connsiteX129" fmla="*/ 5346595 w 12188188"/>
              <a:gd name="connsiteY129" fmla="*/ 1368926 h 1381408"/>
              <a:gd name="connsiteX130" fmla="*/ 5120474 w 12188188"/>
              <a:gd name="connsiteY130" fmla="*/ 1365877 h 1381408"/>
              <a:gd name="connsiteX131" fmla="*/ 4869962 w 12188188"/>
              <a:gd name="connsiteY131" fmla="*/ 1362321 h 1381408"/>
              <a:gd name="connsiteX132" fmla="*/ 4804411 w 12188188"/>
              <a:gd name="connsiteY132" fmla="*/ 1296770 h 1381408"/>
              <a:gd name="connsiteX133" fmla="*/ 4803904 w 12188188"/>
              <a:gd name="connsiteY133" fmla="*/ 1278478 h 1381408"/>
              <a:gd name="connsiteX134" fmla="*/ 4805428 w 12188188"/>
              <a:gd name="connsiteY134" fmla="*/ 992904 h 1381408"/>
              <a:gd name="connsiteX135" fmla="*/ 4803904 w 12188188"/>
              <a:gd name="connsiteY135" fmla="*/ 988838 h 1381408"/>
              <a:gd name="connsiteX136" fmla="*/ 4799838 w 12188188"/>
              <a:gd name="connsiteY136" fmla="*/ 987313 h 1381408"/>
              <a:gd name="connsiteX137" fmla="*/ 4660101 w 12188188"/>
              <a:gd name="connsiteY137" fmla="*/ 987313 h 1381408"/>
              <a:gd name="connsiteX138" fmla="*/ 4649938 w 12188188"/>
              <a:gd name="connsiteY138" fmla="*/ 997477 h 1381408"/>
              <a:gd name="connsiteX139" fmla="*/ 4649938 w 12188188"/>
              <a:gd name="connsiteY139" fmla="*/ 1109267 h 1381408"/>
              <a:gd name="connsiteX140" fmla="*/ 4604713 w 12188188"/>
              <a:gd name="connsiteY140" fmla="*/ 1154491 h 1381408"/>
              <a:gd name="connsiteX141" fmla="*/ 4266293 w 12188188"/>
              <a:gd name="connsiteY141" fmla="*/ 1154491 h 1381408"/>
              <a:gd name="connsiteX142" fmla="*/ 4241395 w 12188188"/>
              <a:gd name="connsiteY142" fmla="*/ 1146361 h 1381408"/>
              <a:gd name="connsiteX143" fmla="*/ 4227674 w 12188188"/>
              <a:gd name="connsiteY143" fmla="*/ 1107234 h 1381408"/>
              <a:gd name="connsiteX144" fmla="*/ 4283062 w 12188188"/>
              <a:gd name="connsiteY144" fmla="*/ 979183 h 1381408"/>
              <a:gd name="connsiteX145" fmla="*/ 4522395 w 12188188"/>
              <a:gd name="connsiteY145" fmla="*/ 761700 h 1381408"/>
              <a:gd name="connsiteX146" fmla="*/ 4691097 w 12188188"/>
              <a:gd name="connsiteY146" fmla="*/ 629584 h 1381408"/>
              <a:gd name="connsiteX147" fmla="*/ 4766302 w 12188188"/>
              <a:gd name="connsiteY147" fmla="*/ 521350 h 1381408"/>
              <a:gd name="connsiteX148" fmla="*/ 4795774 w 12188188"/>
              <a:gd name="connsiteY148" fmla="*/ 381613 h 1381408"/>
              <a:gd name="connsiteX149" fmla="*/ 4698719 w 12188188"/>
              <a:gd name="connsiteY149" fmla="*/ 146344 h 1381408"/>
              <a:gd name="connsiteX150" fmla="*/ 4426357 w 12188188"/>
              <a:gd name="connsiteY150" fmla="*/ 50814 h 1381408"/>
              <a:gd name="connsiteX151" fmla="*/ 4229707 w 12188188"/>
              <a:gd name="connsiteY151" fmla="*/ 90957 h 1381408"/>
              <a:gd name="connsiteX152" fmla="*/ 4090478 w 12188188"/>
              <a:gd name="connsiteY152" fmla="*/ 217484 h 1381408"/>
              <a:gd name="connsiteX153" fmla="*/ 4038647 w 12188188"/>
              <a:gd name="connsiteY153" fmla="*/ 456309 h 1381408"/>
              <a:gd name="connsiteX154" fmla="*/ 4043220 w 12188188"/>
              <a:gd name="connsiteY154" fmla="*/ 460882 h 1381408"/>
              <a:gd name="connsiteX155" fmla="*/ 4206841 w 12188188"/>
              <a:gd name="connsiteY155" fmla="*/ 468504 h 1381408"/>
              <a:gd name="connsiteX156" fmla="*/ 4226151 w 12188188"/>
              <a:gd name="connsiteY156" fmla="*/ 451228 h 1381408"/>
              <a:gd name="connsiteX157" fmla="*/ 4269342 w 12188188"/>
              <a:gd name="connsiteY157" fmla="*/ 276428 h 1381408"/>
              <a:gd name="connsiteX158" fmla="*/ 4404507 w 12188188"/>
              <a:gd name="connsiteY158" fmla="*/ 200207 h 1381408"/>
              <a:gd name="connsiteX159" fmla="*/ 4511215 w 12188188"/>
              <a:gd name="connsiteY159" fmla="*/ 246956 h 1381408"/>
              <a:gd name="connsiteX160" fmla="*/ 4552883 w 12188188"/>
              <a:gd name="connsiteY160" fmla="*/ 361795 h 1381408"/>
              <a:gd name="connsiteX161" fmla="*/ 4501053 w 12188188"/>
              <a:gd name="connsiteY161" fmla="*/ 519826 h 1381408"/>
              <a:gd name="connsiteX162" fmla="*/ 4303896 w 12188188"/>
              <a:gd name="connsiteY162" fmla="*/ 722066 h 1381408"/>
              <a:gd name="connsiteX163" fmla="*/ 4133161 w 12188188"/>
              <a:gd name="connsiteY163" fmla="*/ 908552 h 1381408"/>
              <a:gd name="connsiteX164" fmla="*/ 4047285 w 12188188"/>
              <a:gd name="connsiteY164" fmla="*/ 1080303 h 1381408"/>
              <a:gd name="connsiteX165" fmla="*/ 4020863 w 12188188"/>
              <a:gd name="connsiteY165" fmla="*/ 1288132 h 1381408"/>
              <a:gd name="connsiteX166" fmla="*/ 3946674 w 12188188"/>
              <a:gd name="connsiteY166" fmla="*/ 1359271 h 1381408"/>
              <a:gd name="connsiteX167" fmla="*/ 3853177 w 12188188"/>
              <a:gd name="connsiteY167" fmla="*/ 1359271 h 1381408"/>
              <a:gd name="connsiteX168" fmla="*/ 26385 w 12188188"/>
              <a:gd name="connsiteY168" fmla="*/ 1359271 h 1381408"/>
              <a:gd name="connsiteX169" fmla="*/ 470 w 12188188"/>
              <a:gd name="connsiteY169" fmla="*/ 1338946 h 1381408"/>
              <a:gd name="connsiteX170" fmla="*/ 25369 w 12188188"/>
              <a:gd name="connsiteY170" fmla="*/ 1308458 h 1381408"/>
              <a:gd name="connsiteX171" fmla="*/ 3853177 w 12188188"/>
              <a:gd name="connsiteY171" fmla="*/ 1308458 h 1381408"/>
              <a:gd name="connsiteX172" fmla="*/ 3946674 w 12188188"/>
              <a:gd name="connsiteY172" fmla="*/ 1308458 h 1381408"/>
              <a:gd name="connsiteX173" fmla="*/ 3970048 w 12188188"/>
              <a:gd name="connsiteY173" fmla="*/ 1286100 h 1381408"/>
              <a:gd name="connsiteX174" fmla="*/ 3998504 w 12188188"/>
              <a:gd name="connsiteY174" fmla="*/ 1066075 h 1381408"/>
              <a:gd name="connsiteX175" fmla="*/ 4092001 w 12188188"/>
              <a:gd name="connsiteY175" fmla="*/ 879080 h 1381408"/>
              <a:gd name="connsiteX176" fmla="*/ 4269850 w 12188188"/>
              <a:gd name="connsiteY176" fmla="*/ 684463 h 1381408"/>
              <a:gd name="connsiteX177" fmla="*/ 4460402 w 12188188"/>
              <a:gd name="connsiteY177" fmla="*/ 489846 h 1381408"/>
              <a:gd name="connsiteX178" fmla="*/ 4502070 w 12188188"/>
              <a:gd name="connsiteY178" fmla="*/ 361795 h 1381408"/>
              <a:gd name="connsiteX179" fmla="*/ 4473614 w 12188188"/>
              <a:gd name="connsiteY179" fmla="*/ 281509 h 1381408"/>
              <a:gd name="connsiteX180" fmla="*/ 4404507 w 12188188"/>
              <a:gd name="connsiteY180" fmla="*/ 251529 h 1381408"/>
              <a:gd name="connsiteX181" fmla="*/ 4313042 w 12188188"/>
              <a:gd name="connsiteY181" fmla="*/ 302342 h 1381408"/>
              <a:gd name="connsiteX182" fmla="*/ 4276964 w 12188188"/>
              <a:gd name="connsiteY182" fmla="*/ 455801 h 1381408"/>
              <a:gd name="connsiteX183" fmla="*/ 4204808 w 12188188"/>
              <a:gd name="connsiteY183" fmla="*/ 519826 h 1381408"/>
              <a:gd name="connsiteX184" fmla="*/ 4041188 w 12188188"/>
              <a:gd name="connsiteY184" fmla="*/ 512204 h 1381408"/>
              <a:gd name="connsiteX185" fmla="*/ 3988341 w 12188188"/>
              <a:gd name="connsiteY185" fmla="*/ 455801 h 1381408"/>
              <a:gd name="connsiteX186" fmla="*/ 4046777 w 12188188"/>
              <a:gd name="connsiteY186" fmla="*/ 192585 h 1381408"/>
              <a:gd name="connsiteX187" fmla="*/ 4208874 w 12188188"/>
              <a:gd name="connsiteY187" fmla="*/ 45224 h 1381408"/>
              <a:gd name="connsiteX188" fmla="*/ 4426357 w 12188188"/>
              <a:gd name="connsiteY188" fmla="*/ 0 h 138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2188188" h="1381408">
                <a:moveTo>
                  <a:pt x="4426357" y="0"/>
                </a:moveTo>
                <a:cubicBezTo>
                  <a:pt x="4555424" y="0"/>
                  <a:pt x="4658577" y="36586"/>
                  <a:pt x="4733272" y="108742"/>
                </a:cubicBezTo>
                <a:cubicBezTo>
                  <a:pt x="4807969" y="181405"/>
                  <a:pt x="4846079" y="272870"/>
                  <a:pt x="4846079" y="380596"/>
                </a:cubicBezTo>
                <a:cubicBezTo>
                  <a:pt x="4846079" y="438524"/>
                  <a:pt x="4834393" y="492387"/>
                  <a:pt x="4812033" y="541677"/>
                </a:cubicBezTo>
                <a:cubicBezTo>
                  <a:pt x="4789675" y="590457"/>
                  <a:pt x="4760712" y="631617"/>
                  <a:pt x="4726159" y="665154"/>
                </a:cubicBezTo>
                <a:cubicBezTo>
                  <a:pt x="4692621" y="697675"/>
                  <a:pt x="4635710" y="742391"/>
                  <a:pt x="4551867" y="802351"/>
                </a:cubicBezTo>
                <a:cubicBezTo>
                  <a:pt x="4431946" y="888227"/>
                  <a:pt x="4356233" y="956317"/>
                  <a:pt x="4326762" y="1005099"/>
                </a:cubicBezTo>
                <a:cubicBezTo>
                  <a:pt x="4304912" y="1041176"/>
                  <a:pt x="4289667" y="1074206"/>
                  <a:pt x="4281029" y="1103169"/>
                </a:cubicBezTo>
                <a:lnTo>
                  <a:pt x="4599633" y="1103169"/>
                </a:lnTo>
                <a:lnTo>
                  <a:pt x="4599633" y="996968"/>
                </a:lnTo>
                <a:cubicBezTo>
                  <a:pt x="4599633" y="963432"/>
                  <a:pt x="4627071" y="935992"/>
                  <a:pt x="4660609" y="935992"/>
                </a:cubicBezTo>
                <a:lnTo>
                  <a:pt x="4798822" y="935992"/>
                </a:lnTo>
                <a:cubicBezTo>
                  <a:pt x="4810510" y="935992"/>
                  <a:pt x="4822197" y="939041"/>
                  <a:pt x="4831851" y="945647"/>
                </a:cubicBezTo>
                <a:cubicBezTo>
                  <a:pt x="4847604" y="956825"/>
                  <a:pt x="4856750" y="974102"/>
                  <a:pt x="4856750" y="992395"/>
                </a:cubicBezTo>
                <a:lnTo>
                  <a:pt x="4855226" y="1277969"/>
                </a:lnTo>
                <a:cubicBezTo>
                  <a:pt x="4855395" y="1283728"/>
                  <a:pt x="4855565" y="1289486"/>
                  <a:pt x="4855734" y="1295245"/>
                </a:cubicBezTo>
                <a:cubicBezTo>
                  <a:pt x="4855734" y="1303884"/>
                  <a:pt x="4862848" y="1310490"/>
                  <a:pt x="4871487" y="1310998"/>
                </a:cubicBezTo>
                <a:lnTo>
                  <a:pt x="5121998" y="1314555"/>
                </a:lnTo>
                <a:lnTo>
                  <a:pt x="5255639" y="1316588"/>
                </a:lnTo>
                <a:cubicBezTo>
                  <a:pt x="5206349" y="1286100"/>
                  <a:pt x="5156552" y="1244432"/>
                  <a:pt x="5124032" y="1195651"/>
                </a:cubicBezTo>
                <a:cubicBezTo>
                  <a:pt x="5045778" y="1078270"/>
                  <a:pt x="5006650" y="907536"/>
                  <a:pt x="5006650" y="689036"/>
                </a:cubicBezTo>
                <a:cubicBezTo>
                  <a:pt x="5006650" y="474601"/>
                  <a:pt x="5045270" y="305900"/>
                  <a:pt x="5120982" y="186487"/>
                </a:cubicBezTo>
                <a:cubicBezTo>
                  <a:pt x="5198219" y="62501"/>
                  <a:pt x="5316616" y="0"/>
                  <a:pt x="5472613" y="0"/>
                </a:cubicBezTo>
                <a:cubicBezTo>
                  <a:pt x="5628105" y="0"/>
                  <a:pt x="5746501" y="61993"/>
                  <a:pt x="5825262" y="183946"/>
                </a:cubicBezTo>
                <a:cubicBezTo>
                  <a:pt x="5901483" y="302851"/>
                  <a:pt x="5940101" y="472061"/>
                  <a:pt x="5940101" y="687512"/>
                </a:cubicBezTo>
                <a:cubicBezTo>
                  <a:pt x="5940101" y="907028"/>
                  <a:pt x="5900466" y="1077254"/>
                  <a:pt x="5822213" y="1194635"/>
                </a:cubicBezTo>
                <a:cubicBezTo>
                  <a:pt x="5791217" y="1241384"/>
                  <a:pt x="5738370" y="1288640"/>
                  <a:pt x="5687557" y="1323702"/>
                </a:cubicBezTo>
                <a:lnTo>
                  <a:pt x="5807986" y="1323702"/>
                </a:lnTo>
                <a:lnTo>
                  <a:pt x="6166223" y="1326750"/>
                </a:lnTo>
                <a:cubicBezTo>
                  <a:pt x="6171304" y="1326750"/>
                  <a:pt x="6175878" y="1324718"/>
                  <a:pt x="6179942" y="1321161"/>
                </a:cubicBezTo>
                <a:cubicBezTo>
                  <a:pt x="6183500" y="1317604"/>
                  <a:pt x="6185533" y="1313031"/>
                  <a:pt x="6185533" y="1307441"/>
                </a:cubicBezTo>
                <a:lnTo>
                  <a:pt x="6185533" y="1173801"/>
                </a:lnTo>
                <a:cubicBezTo>
                  <a:pt x="6185533" y="1134674"/>
                  <a:pt x="6217037" y="1102661"/>
                  <a:pt x="6256672" y="1102661"/>
                </a:cubicBezTo>
                <a:lnTo>
                  <a:pt x="6338990" y="1102661"/>
                </a:lnTo>
                <a:cubicBezTo>
                  <a:pt x="6352201" y="1102661"/>
                  <a:pt x="6363381" y="1091990"/>
                  <a:pt x="6363381" y="1078270"/>
                </a:cubicBezTo>
                <a:lnTo>
                  <a:pt x="6363381" y="289131"/>
                </a:lnTo>
                <a:cubicBezTo>
                  <a:pt x="6363381" y="283542"/>
                  <a:pt x="6358808" y="279476"/>
                  <a:pt x="6353726" y="279476"/>
                </a:cubicBezTo>
                <a:lnTo>
                  <a:pt x="6241427" y="279476"/>
                </a:lnTo>
                <a:cubicBezTo>
                  <a:pt x="6204333" y="279476"/>
                  <a:pt x="6174353" y="249496"/>
                  <a:pt x="6174353" y="212402"/>
                </a:cubicBezTo>
                <a:lnTo>
                  <a:pt x="6174353" y="97563"/>
                </a:lnTo>
                <a:cubicBezTo>
                  <a:pt x="6174353" y="55895"/>
                  <a:pt x="6208399" y="21850"/>
                  <a:pt x="6250066" y="21850"/>
                </a:cubicBezTo>
                <a:lnTo>
                  <a:pt x="6622023" y="21850"/>
                </a:lnTo>
                <a:cubicBezTo>
                  <a:pt x="6663691" y="21850"/>
                  <a:pt x="6697227" y="55387"/>
                  <a:pt x="6697227" y="97055"/>
                </a:cubicBezTo>
                <a:lnTo>
                  <a:pt x="6697227" y="1092498"/>
                </a:lnTo>
                <a:cubicBezTo>
                  <a:pt x="6697227" y="1098088"/>
                  <a:pt x="6701801" y="1102661"/>
                  <a:pt x="6707390" y="1102661"/>
                </a:cubicBezTo>
                <a:lnTo>
                  <a:pt x="6809526" y="1102661"/>
                </a:lnTo>
                <a:cubicBezTo>
                  <a:pt x="6840522" y="1102661"/>
                  <a:pt x="6865930" y="1128069"/>
                  <a:pt x="6865930" y="1159065"/>
                </a:cubicBezTo>
                <a:lnTo>
                  <a:pt x="6865930" y="1315063"/>
                </a:lnTo>
                <a:cubicBezTo>
                  <a:pt x="6866438" y="1322177"/>
                  <a:pt x="6872027" y="1327258"/>
                  <a:pt x="6879141" y="1327258"/>
                </a:cubicBezTo>
                <a:lnTo>
                  <a:pt x="7137276" y="1327258"/>
                </a:lnTo>
                <a:cubicBezTo>
                  <a:pt x="7150995" y="1327258"/>
                  <a:pt x="7162175" y="1316080"/>
                  <a:pt x="7162682" y="1302359"/>
                </a:cubicBezTo>
                <a:cubicBezTo>
                  <a:pt x="7163190" y="1267636"/>
                  <a:pt x="7163699" y="1232914"/>
                  <a:pt x="7164207" y="1198191"/>
                </a:cubicBezTo>
                <a:cubicBezTo>
                  <a:pt x="7164715" y="1157541"/>
                  <a:pt x="7198760" y="1124003"/>
                  <a:pt x="7239411" y="1124003"/>
                </a:cubicBezTo>
                <a:lnTo>
                  <a:pt x="7474680" y="1124003"/>
                </a:lnTo>
                <a:lnTo>
                  <a:pt x="7514823" y="1122987"/>
                </a:lnTo>
                <a:cubicBezTo>
                  <a:pt x="7605271" y="1122987"/>
                  <a:pt x="7661166" y="1025424"/>
                  <a:pt x="7680984" y="833348"/>
                </a:cubicBezTo>
                <a:cubicBezTo>
                  <a:pt x="7618991" y="869934"/>
                  <a:pt x="7548868" y="888227"/>
                  <a:pt x="7471123" y="888227"/>
                </a:cubicBezTo>
                <a:cubicBezTo>
                  <a:pt x="7368479" y="888227"/>
                  <a:pt x="7280063" y="849100"/>
                  <a:pt x="7207907" y="772371"/>
                </a:cubicBezTo>
                <a:cubicBezTo>
                  <a:pt x="7136259" y="696150"/>
                  <a:pt x="7099674" y="590966"/>
                  <a:pt x="7099674" y="460374"/>
                </a:cubicBezTo>
                <a:cubicBezTo>
                  <a:pt x="7099674" y="328766"/>
                  <a:pt x="7138800" y="217992"/>
                  <a:pt x="7215021" y="131608"/>
                </a:cubicBezTo>
                <a:cubicBezTo>
                  <a:pt x="7292258" y="44209"/>
                  <a:pt x="7401000" y="0"/>
                  <a:pt x="7537181" y="0"/>
                </a:cubicBezTo>
                <a:cubicBezTo>
                  <a:pt x="7689114" y="0"/>
                  <a:pt x="7808018" y="54879"/>
                  <a:pt x="7890337" y="163113"/>
                </a:cubicBezTo>
                <a:cubicBezTo>
                  <a:pt x="7971130" y="269314"/>
                  <a:pt x="8012290" y="445129"/>
                  <a:pt x="8012290" y="685987"/>
                </a:cubicBezTo>
                <a:cubicBezTo>
                  <a:pt x="8012290" y="1021359"/>
                  <a:pt x="7922349" y="1235793"/>
                  <a:pt x="7743993" y="1326750"/>
                </a:cubicBezTo>
                <a:lnTo>
                  <a:pt x="7897959" y="1327258"/>
                </a:lnTo>
                <a:lnTo>
                  <a:pt x="9682596" y="1327258"/>
                </a:lnTo>
                <a:lnTo>
                  <a:pt x="9815705" y="1327726"/>
                </a:lnTo>
                <a:lnTo>
                  <a:pt x="12188188" y="1327727"/>
                </a:lnTo>
                <a:lnTo>
                  <a:pt x="12188188" y="1381408"/>
                </a:lnTo>
                <a:lnTo>
                  <a:pt x="9879366" y="1381408"/>
                </a:lnTo>
                <a:lnTo>
                  <a:pt x="9563956" y="1380966"/>
                </a:lnTo>
                <a:lnTo>
                  <a:pt x="7897959" y="1378072"/>
                </a:lnTo>
                <a:lnTo>
                  <a:pt x="7533624" y="1376548"/>
                </a:lnTo>
                <a:cubicBezTo>
                  <a:pt x="7511266" y="1376548"/>
                  <a:pt x="7511774" y="1326242"/>
                  <a:pt x="7533624" y="1326242"/>
                </a:cubicBezTo>
                <a:cubicBezTo>
                  <a:pt x="7707915" y="1324718"/>
                  <a:pt x="7772957" y="1275428"/>
                  <a:pt x="7847653" y="1170752"/>
                </a:cubicBezTo>
                <a:cubicBezTo>
                  <a:pt x="7922858" y="1065059"/>
                  <a:pt x="7961476" y="901947"/>
                  <a:pt x="7961476" y="686495"/>
                </a:cubicBezTo>
                <a:cubicBezTo>
                  <a:pt x="7961476" y="457325"/>
                  <a:pt x="7923874" y="291672"/>
                  <a:pt x="7850194" y="194618"/>
                </a:cubicBezTo>
                <a:cubicBezTo>
                  <a:pt x="7777022" y="98579"/>
                  <a:pt x="7674379" y="51322"/>
                  <a:pt x="7537181" y="51322"/>
                </a:cubicBezTo>
                <a:cubicBezTo>
                  <a:pt x="7414211" y="51322"/>
                  <a:pt x="7321222" y="88925"/>
                  <a:pt x="7252624" y="165653"/>
                </a:cubicBezTo>
                <a:cubicBezTo>
                  <a:pt x="7184533" y="242382"/>
                  <a:pt x="7149979" y="341469"/>
                  <a:pt x="7149979" y="460374"/>
                </a:cubicBezTo>
                <a:cubicBezTo>
                  <a:pt x="7149979" y="577754"/>
                  <a:pt x="7181992" y="670743"/>
                  <a:pt x="7244492" y="737817"/>
                </a:cubicBezTo>
                <a:cubicBezTo>
                  <a:pt x="7307502" y="804892"/>
                  <a:pt x="7381690" y="837413"/>
                  <a:pt x="7470614" y="837413"/>
                </a:cubicBezTo>
                <a:cubicBezTo>
                  <a:pt x="7555982" y="837413"/>
                  <a:pt x="7631694" y="812006"/>
                  <a:pt x="7694195" y="762208"/>
                </a:cubicBezTo>
                <a:lnTo>
                  <a:pt x="7711980" y="748488"/>
                </a:lnTo>
                <a:cubicBezTo>
                  <a:pt x="7722651" y="740358"/>
                  <a:pt x="7737896" y="748488"/>
                  <a:pt x="7736879" y="761700"/>
                </a:cubicBezTo>
                <a:lnTo>
                  <a:pt x="7735355" y="784058"/>
                </a:lnTo>
                <a:cubicBezTo>
                  <a:pt x="7718586" y="1042701"/>
                  <a:pt x="7643890" y="1173801"/>
                  <a:pt x="7514315" y="1174309"/>
                </a:cubicBezTo>
                <a:lnTo>
                  <a:pt x="7474172" y="1175325"/>
                </a:lnTo>
                <a:lnTo>
                  <a:pt x="7238903" y="1175325"/>
                </a:lnTo>
                <a:cubicBezTo>
                  <a:pt x="7225692" y="1175325"/>
                  <a:pt x="7214513" y="1185996"/>
                  <a:pt x="7214513" y="1199207"/>
                </a:cubicBezTo>
                <a:lnTo>
                  <a:pt x="7212989" y="1303376"/>
                </a:lnTo>
                <a:cubicBezTo>
                  <a:pt x="7212480" y="1344535"/>
                  <a:pt x="7177926" y="1378072"/>
                  <a:pt x="7136768" y="1378072"/>
                </a:cubicBezTo>
                <a:lnTo>
                  <a:pt x="6878633" y="1378072"/>
                </a:lnTo>
                <a:cubicBezTo>
                  <a:pt x="6844080" y="1378072"/>
                  <a:pt x="6815624" y="1351141"/>
                  <a:pt x="6814608" y="1316080"/>
                </a:cubicBezTo>
                <a:lnTo>
                  <a:pt x="6814608" y="1315063"/>
                </a:lnTo>
                <a:lnTo>
                  <a:pt x="6814608" y="1158557"/>
                </a:lnTo>
                <a:cubicBezTo>
                  <a:pt x="6814608" y="1155508"/>
                  <a:pt x="6812067" y="1152967"/>
                  <a:pt x="6809019" y="1152967"/>
                </a:cubicBezTo>
                <a:lnTo>
                  <a:pt x="6707390" y="1152967"/>
                </a:lnTo>
                <a:cubicBezTo>
                  <a:pt x="6673854" y="1152967"/>
                  <a:pt x="6646414" y="1125528"/>
                  <a:pt x="6646414" y="1091990"/>
                </a:cubicBezTo>
                <a:lnTo>
                  <a:pt x="6646414" y="97563"/>
                </a:lnTo>
                <a:cubicBezTo>
                  <a:pt x="6646414" y="83843"/>
                  <a:pt x="6635235" y="73172"/>
                  <a:pt x="6622023" y="73172"/>
                </a:cubicBezTo>
                <a:lnTo>
                  <a:pt x="6250066" y="73172"/>
                </a:lnTo>
                <a:cubicBezTo>
                  <a:pt x="6236346" y="73172"/>
                  <a:pt x="6225167" y="84351"/>
                  <a:pt x="6225167" y="98070"/>
                </a:cubicBezTo>
                <a:lnTo>
                  <a:pt x="6225167" y="212910"/>
                </a:lnTo>
                <a:cubicBezTo>
                  <a:pt x="6225167" y="221549"/>
                  <a:pt x="6232281" y="229171"/>
                  <a:pt x="6241427" y="229171"/>
                </a:cubicBezTo>
                <a:lnTo>
                  <a:pt x="6353726" y="229171"/>
                </a:lnTo>
                <a:cubicBezTo>
                  <a:pt x="6387264" y="229171"/>
                  <a:pt x="6414195" y="256102"/>
                  <a:pt x="6414195" y="289639"/>
                </a:cubicBezTo>
                <a:lnTo>
                  <a:pt x="6414195" y="1079287"/>
                </a:lnTo>
                <a:cubicBezTo>
                  <a:pt x="6414195" y="1120955"/>
                  <a:pt x="6380657" y="1154491"/>
                  <a:pt x="6338990" y="1154491"/>
                </a:cubicBezTo>
                <a:lnTo>
                  <a:pt x="6256672" y="1154491"/>
                </a:lnTo>
                <a:cubicBezTo>
                  <a:pt x="6245492" y="1154491"/>
                  <a:pt x="6236346" y="1163638"/>
                  <a:pt x="6236346" y="1174817"/>
                </a:cubicBezTo>
                <a:lnTo>
                  <a:pt x="6236346" y="1308966"/>
                </a:lnTo>
                <a:cubicBezTo>
                  <a:pt x="6236346" y="1327767"/>
                  <a:pt x="6229232" y="1345044"/>
                  <a:pt x="6216021" y="1358763"/>
                </a:cubicBezTo>
                <a:cubicBezTo>
                  <a:pt x="6202809" y="1371975"/>
                  <a:pt x="6185533" y="1379088"/>
                  <a:pt x="6166731" y="1379088"/>
                </a:cubicBezTo>
                <a:lnTo>
                  <a:pt x="6166223" y="1379088"/>
                </a:lnTo>
                <a:lnTo>
                  <a:pt x="5807986" y="1376040"/>
                </a:lnTo>
                <a:lnTo>
                  <a:pt x="5611336" y="1376040"/>
                </a:lnTo>
                <a:cubicBezTo>
                  <a:pt x="5598633" y="1376040"/>
                  <a:pt x="5586437" y="1368418"/>
                  <a:pt x="5582372" y="1356222"/>
                </a:cubicBezTo>
                <a:cubicBezTo>
                  <a:pt x="5577290" y="1341994"/>
                  <a:pt x="5583897" y="1326242"/>
                  <a:pt x="5597616" y="1320145"/>
                </a:cubicBezTo>
                <a:cubicBezTo>
                  <a:pt x="5656560" y="1291689"/>
                  <a:pt x="5740911" y="1227155"/>
                  <a:pt x="5780545" y="1168211"/>
                </a:cubicBezTo>
                <a:cubicBezTo>
                  <a:pt x="5853210" y="1059470"/>
                  <a:pt x="5889796" y="898389"/>
                  <a:pt x="5889796" y="689036"/>
                </a:cubicBezTo>
                <a:cubicBezTo>
                  <a:pt x="5889796" y="483240"/>
                  <a:pt x="5853718" y="323177"/>
                  <a:pt x="5782578" y="212910"/>
                </a:cubicBezTo>
                <a:cubicBezTo>
                  <a:pt x="5712964" y="104677"/>
                  <a:pt x="5611844" y="51831"/>
                  <a:pt x="5472613" y="51831"/>
                </a:cubicBezTo>
                <a:cubicBezTo>
                  <a:pt x="5333384" y="51831"/>
                  <a:pt x="5231756" y="104677"/>
                  <a:pt x="5162650" y="213418"/>
                </a:cubicBezTo>
                <a:cubicBezTo>
                  <a:pt x="5092018" y="324192"/>
                  <a:pt x="5055940" y="484256"/>
                  <a:pt x="5055940" y="688528"/>
                </a:cubicBezTo>
                <a:cubicBezTo>
                  <a:pt x="5055940" y="896865"/>
                  <a:pt x="5092526" y="1057945"/>
                  <a:pt x="5165190" y="1167194"/>
                </a:cubicBezTo>
                <a:cubicBezTo>
                  <a:pt x="5207874" y="1231220"/>
                  <a:pt x="5291717" y="1286100"/>
                  <a:pt x="5356758" y="1312522"/>
                </a:cubicBezTo>
                <a:cubicBezTo>
                  <a:pt x="5367430" y="1317096"/>
                  <a:pt x="5375560" y="1327258"/>
                  <a:pt x="5376067" y="1338946"/>
                </a:cubicBezTo>
                <a:cubicBezTo>
                  <a:pt x="5376576" y="1355714"/>
                  <a:pt x="5362856" y="1368926"/>
                  <a:pt x="5347104" y="1368926"/>
                </a:cubicBezTo>
                <a:lnTo>
                  <a:pt x="5346595" y="1368926"/>
                </a:lnTo>
                <a:lnTo>
                  <a:pt x="5120474" y="1365877"/>
                </a:lnTo>
                <a:lnTo>
                  <a:pt x="4869962" y="1362321"/>
                </a:lnTo>
                <a:cubicBezTo>
                  <a:pt x="4833883" y="1361812"/>
                  <a:pt x="4804920" y="1332848"/>
                  <a:pt x="4804411" y="1296770"/>
                </a:cubicBezTo>
                <a:lnTo>
                  <a:pt x="4803904" y="1278478"/>
                </a:lnTo>
                <a:lnTo>
                  <a:pt x="4805428" y="992904"/>
                </a:lnTo>
                <a:cubicBezTo>
                  <a:pt x="4805428" y="990871"/>
                  <a:pt x="4804411" y="989854"/>
                  <a:pt x="4803904" y="988838"/>
                </a:cubicBezTo>
                <a:cubicBezTo>
                  <a:pt x="4803396" y="987822"/>
                  <a:pt x="4801871" y="987313"/>
                  <a:pt x="4799838" y="987313"/>
                </a:cubicBezTo>
                <a:lnTo>
                  <a:pt x="4660101" y="987313"/>
                </a:lnTo>
                <a:cubicBezTo>
                  <a:pt x="4654511" y="987313"/>
                  <a:pt x="4649938" y="991887"/>
                  <a:pt x="4649938" y="997477"/>
                </a:cubicBezTo>
                <a:lnTo>
                  <a:pt x="4649938" y="1109267"/>
                </a:lnTo>
                <a:cubicBezTo>
                  <a:pt x="4649938" y="1134166"/>
                  <a:pt x="4629612" y="1154491"/>
                  <a:pt x="4604713" y="1154491"/>
                </a:cubicBezTo>
                <a:lnTo>
                  <a:pt x="4266293" y="1154491"/>
                </a:lnTo>
                <a:cubicBezTo>
                  <a:pt x="4257146" y="1154491"/>
                  <a:pt x="4248001" y="1151950"/>
                  <a:pt x="4241395" y="1146361"/>
                </a:cubicBezTo>
                <a:cubicBezTo>
                  <a:pt x="4229707" y="1136706"/>
                  <a:pt x="4224626" y="1121970"/>
                  <a:pt x="4227674" y="1107234"/>
                </a:cubicBezTo>
                <a:cubicBezTo>
                  <a:pt x="4236313" y="1069124"/>
                  <a:pt x="4254607" y="1025932"/>
                  <a:pt x="4283062" y="979183"/>
                </a:cubicBezTo>
                <a:cubicBezTo>
                  <a:pt x="4316598" y="923797"/>
                  <a:pt x="4394852" y="852657"/>
                  <a:pt x="4522395" y="761700"/>
                </a:cubicBezTo>
                <a:cubicBezTo>
                  <a:pt x="4603189" y="704281"/>
                  <a:pt x="4659593" y="659564"/>
                  <a:pt x="4691097" y="629584"/>
                </a:cubicBezTo>
                <a:cubicBezTo>
                  <a:pt x="4721077" y="600620"/>
                  <a:pt x="4746484" y="564542"/>
                  <a:pt x="4766302" y="521350"/>
                </a:cubicBezTo>
                <a:cubicBezTo>
                  <a:pt x="4786119" y="479175"/>
                  <a:pt x="4795774" y="431918"/>
                  <a:pt x="4795774" y="381613"/>
                </a:cubicBezTo>
                <a:cubicBezTo>
                  <a:pt x="4795774" y="286590"/>
                  <a:pt x="4763761" y="209862"/>
                  <a:pt x="4698719" y="146344"/>
                </a:cubicBezTo>
                <a:cubicBezTo>
                  <a:pt x="4633169" y="82826"/>
                  <a:pt x="4541704" y="50814"/>
                  <a:pt x="4426357" y="50814"/>
                </a:cubicBezTo>
                <a:cubicBezTo>
                  <a:pt x="4355726" y="50814"/>
                  <a:pt x="4289667" y="64534"/>
                  <a:pt x="4229707" y="90957"/>
                </a:cubicBezTo>
                <a:cubicBezTo>
                  <a:pt x="4171272" y="116872"/>
                  <a:pt x="4124523" y="159555"/>
                  <a:pt x="4090478" y="217484"/>
                </a:cubicBezTo>
                <a:cubicBezTo>
                  <a:pt x="4058973" y="271346"/>
                  <a:pt x="4041696" y="351632"/>
                  <a:pt x="4038647" y="456309"/>
                </a:cubicBezTo>
                <a:cubicBezTo>
                  <a:pt x="4038647" y="458850"/>
                  <a:pt x="4040680" y="460882"/>
                  <a:pt x="4043220" y="460882"/>
                </a:cubicBezTo>
                <a:lnTo>
                  <a:pt x="4206841" y="468504"/>
                </a:lnTo>
                <a:cubicBezTo>
                  <a:pt x="4217004" y="469012"/>
                  <a:pt x="4225134" y="461390"/>
                  <a:pt x="4226151" y="451228"/>
                </a:cubicBezTo>
                <a:cubicBezTo>
                  <a:pt x="4232248" y="372974"/>
                  <a:pt x="4246476" y="315555"/>
                  <a:pt x="4269342" y="276428"/>
                </a:cubicBezTo>
                <a:cubicBezTo>
                  <a:pt x="4297798" y="226630"/>
                  <a:pt x="4345054" y="200207"/>
                  <a:pt x="4404507" y="200207"/>
                </a:cubicBezTo>
                <a:cubicBezTo>
                  <a:pt x="4446682" y="200207"/>
                  <a:pt x="4482760" y="215959"/>
                  <a:pt x="4511215" y="246956"/>
                </a:cubicBezTo>
                <a:cubicBezTo>
                  <a:pt x="4539164" y="277444"/>
                  <a:pt x="4552883" y="316063"/>
                  <a:pt x="4552883" y="361795"/>
                </a:cubicBezTo>
                <a:cubicBezTo>
                  <a:pt x="4552883" y="420231"/>
                  <a:pt x="4535606" y="473078"/>
                  <a:pt x="4501053" y="519826"/>
                </a:cubicBezTo>
                <a:cubicBezTo>
                  <a:pt x="4468532" y="564035"/>
                  <a:pt x="4403999" y="630092"/>
                  <a:pt x="4303896" y="722066"/>
                </a:cubicBezTo>
                <a:cubicBezTo>
                  <a:pt x="4230724" y="789648"/>
                  <a:pt x="4173303" y="852149"/>
                  <a:pt x="4133161" y="908552"/>
                </a:cubicBezTo>
                <a:cubicBezTo>
                  <a:pt x="4093526" y="963939"/>
                  <a:pt x="4064562" y="1021867"/>
                  <a:pt x="4047285" y="1080303"/>
                </a:cubicBezTo>
                <a:cubicBezTo>
                  <a:pt x="4034074" y="1124511"/>
                  <a:pt x="4023912" y="1220549"/>
                  <a:pt x="4020863" y="1288132"/>
                </a:cubicBezTo>
                <a:cubicBezTo>
                  <a:pt x="4019338" y="1328275"/>
                  <a:pt x="3986817" y="1359271"/>
                  <a:pt x="3946674" y="1359271"/>
                </a:cubicBezTo>
                <a:lnTo>
                  <a:pt x="3853177" y="1359271"/>
                </a:lnTo>
                <a:lnTo>
                  <a:pt x="26385" y="1359271"/>
                </a:lnTo>
                <a:cubicBezTo>
                  <a:pt x="14190" y="1359271"/>
                  <a:pt x="3011" y="1351141"/>
                  <a:pt x="470" y="1338946"/>
                </a:cubicBezTo>
                <a:cubicBezTo>
                  <a:pt x="-2579" y="1322686"/>
                  <a:pt x="9617" y="1308458"/>
                  <a:pt x="25369" y="1308458"/>
                </a:cubicBezTo>
                <a:lnTo>
                  <a:pt x="3853177" y="1308458"/>
                </a:lnTo>
                <a:lnTo>
                  <a:pt x="3946674" y="1308458"/>
                </a:lnTo>
                <a:cubicBezTo>
                  <a:pt x="3959378" y="1308458"/>
                  <a:pt x="3969541" y="1298803"/>
                  <a:pt x="3970048" y="1286100"/>
                </a:cubicBezTo>
                <a:cubicBezTo>
                  <a:pt x="3972589" y="1216484"/>
                  <a:pt x="3983768" y="1115364"/>
                  <a:pt x="3998504" y="1066075"/>
                </a:cubicBezTo>
                <a:cubicBezTo>
                  <a:pt x="4017305" y="1002049"/>
                  <a:pt x="4048810" y="939041"/>
                  <a:pt x="4092001" y="879080"/>
                </a:cubicBezTo>
                <a:cubicBezTo>
                  <a:pt x="4134686" y="820137"/>
                  <a:pt x="4194138" y="754586"/>
                  <a:pt x="4269850" y="684463"/>
                </a:cubicBezTo>
                <a:cubicBezTo>
                  <a:pt x="4366397" y="596047"/>
                  <a:pt x="4430422" y="530497"/>
                  <a:pt x="4460402" y="489846"/>
                </a:cubicBezTo>
                <a:cubicBezTo>
                  <a:pt x="4488349" y="451735"/>
                  <a:pt x="4502070" y="410068"/>
                  <a:pt x="4502070" y="361795"/>
                </a:cubicBezTo>
                <a:cubicBezTo>
                  <a:pt x="4502070" y="328766"/>
                  <a:pt x="4492923" y="302342"/>
                  <a:pt x="4473614" y="281509"/>
                </a:cubicBezTo>
                <a:cubicBezTo>
                  <a:pt x="4454812" y="261184"/>
                  <a:pt x="4432454" y="251529"/>
                  <a:pt x="4404507" y="251529"/>
                </a:cubicBezTo>
                <a:cubicBezTo>
                  <a:pt x="4362331" y="251529"/>
                  <a:pt x="4333367" y="267789"/>
                  <a:pt x="4313042" y="302342"/>
                </a:cubicBezTo>
                <a:cubicBezTo>
                  <a:pt x="4294241" y="334355"/>
                  <a:pt x="4282045" y="386185"/>
                  <a:pt x="4276964" y="455801"/>
                </a:cubicBezTo>
                <a:cubicBezTo>
                  <a:pt x="4273915" y="493403"/>
                  <a:pt x="4242410" y="521350"/>
                  <a:pt x="4204808" y="519826"/>
                </a:cubicBezTo>
                <a:lnTo>
                  <a:pt x="4041188" y="512204"/>
                </a:lnTo>
                <a:cubicBezTo>
                  <a:pt x="4011208" y="510680"/>
                  <a:pt x="3987833" y="485273"/>
                  <a:pt x="3988341" y="455801"/>
                </a:cubicBezTo>
                <a:cubicBezTo>
                  <a:pt x="3991390" y="342486"/>
                  <a:pt x="4010699" y="254070"/>
                  <a:pt x="4046777" y="192585"/>
                </a:cubicBezTo>
                <a:cubicBezTo>
                  <a:pt x="4086412" y="125511"/>
                  <a:pt x="4140783" y="75712"/>
                  <a:pt x="4208874" y="45224"/>
                </a:cubicBezTo>
                <a:cubicBezTo>
                  <a:pt x="4275440" y="15244"/>
                  <a:pt x="4348611" y="0"/>
                  <a:pt x="4426357" y="0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E1E73E42-2605-40F6-A571-13BDF9E32FD4}"/>
              </a:ext>
            </a:extLst>
          </p:cNvPr>
          <p:cNvSpPr/>
          <p:nvPr/>
        </p:nvSpPr>
        <p:spPr>
          <a:xfrm>
            <a:off x="7301585" y="2039989"/>
            <a:ext cx="492894" cy="558953"/>
          </a:xfrm>
          <a:custGeom>
            <a:avLst/>
            <a:gdLst>
              <a:gd name="connsiteX0" fmla="*/ 440715 w 533434"/>
              <a:gd name="connsiteY0" fmla="*/ 250808 h 604925"/>
              <a:gd name="connsiteX1" fmla="*/ 335252 w 533434"/>
              <a:gd name="connsiteY1" fmla="*/ 523875 h 604925"/>
              <a:gd name="connsiteX2" fmla="*/ 96381 w 533434"/>
              <a:gd name="connsiteY2" fmla="*/ 354677 h 604925"/>
              <a:gd name="connsiteX3" fmla="*/ 201843 w 533434"/>
              <a:gd name="connsiteY3" fmla="*/ 81610 h 604925"/>
              <a:gd name="connsiteX4" fmla="*/ 440715 w 533434"/>
              <a:gd name="connsiteY4" fmla="*/ 250808 h 6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3434" h="604925">
                <a:moveTo>
                  <a:pt x="440715" y="250808"/>
                </a:moveTo>
                <a:cubicBezTo>
                  <a:pt x="477555" y="372936"/>
                  <a:pt x="430337" y="495192"/>
                  <a:pt x="335252" y="523875"/>
                </a:cubicBezTo>
                <a:cubicBezTo>
                  <a:pt x="240167" y="552557"/>
                  <a:pt x="133221" y="476805"/>
                  <a:pt x="96381" y="354677"/>
                </a:cubicBezTo>
                <a:cubicBezTo>
                  <a:pt x="59541" y="232549"/>
                  <a:pt x="106758" y="110293"/>
                  <a:pt x="201843" y="81610"/>
                </a:cubicBezTo>
                <a:cubicBezTo>
                  <a:pt x="296928" y="52928"/>
                  <a:pt x="403875" y="128680"/>
                  <a:pt x="440715" y="250808"/>
                </a:cubicBezTo>
                <a:close/>
              </a:path>
            </a:pathLst>
          </a:custGeom>
          <a:noFill/>
          <a:ln w="54993" cap="flat">
            <a:solidFill>
              <a:schemeClr val="tx1">
                <a:lumMod val="85000"/>
                <a:lumOff val="1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F7AAFB6-1107-4205-BA7B-E7CED5DA1BEC}"/>
              </a:ext>
            </a:extLst>
          </p:cNvPr>
          <p:cNvSpPr/>
          <p:nvPr/>
        </p:nvSpPr>
        <p:spPr>
          <a:xfrm>
            <a:off x="0" y="3359889"/>
            <a:ext cx="12192000" cy="181816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48A2979-A456-4286-B8FC-8FF4C0C58EFD}"/>
              </a:ext>
            </a:extLst>
          </p:cNvPr>
          <p:cNvSpPr txBox="1"/>
          <p:nvPr/>
        </p:nvSpPr>
        <p:spPr>
          <a:xfrm>
            <a:off x="1" y="3668474"/>
            <a:ext cx="1219200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Section Break</a:t>
            </a:r>
            <a:endParaRPr lang="ko-KR" altLang="en-US" sz="4800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5784B83-6120-4373-9C1F-DC8EEE6D58B3}"/>
              </a:ext>
            </a:extLst>
          </p:cNvPr>
          <p:cNvSpPr txBox="1"/>
          <p:nvPr/>
        </p:nvSpPr>
        <p:spPr>
          <a:xfrm>
            <a:off x="-1" y="4373522"/>
            <a:ext cx="12191853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D8A3A5C-1921-44FB-BE01-8447A43412CD}"/>
              </a:ext>
            </a:extLst>
          </p:cNvPr>
          <p:cNvGrpSpPr/>
          <p:nvPr/>
        </p:nvGrpSpPr>
        <p:grpSpPr>
          <a:xfrm rot="2082564" flipH="1">
            <a:off x="8709247" y="1247390"/>
            <a:ext cx="59697" cy="378290"/>
            <a:chOff x="6246591" y="2972793"/>
            <a:chExt cx="205168" cy="1300125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57E05D-BDAC-4149-A694-6957B7EED6A2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D158DCA-5F9F-45D5-9E10-42169DDAA49C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860D46-0934-421D-A245-3E49526EC0DB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927DF50-F52E-4A98-AD56-60EE47F27719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9E9922B-B558-4247-86B2-378BAEF1F506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455E0E1-A457-4533-AB16-90206890B05E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1DFEBD3-8CA8-4384-AD3F-3266083DEF46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5B56422-FCE8-49A6-9D15-6E46FFC712F2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A01912C-1DB2-4937-B445-1D1035C5C598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72BC5C1-9DF9-4302-9074-508630639C5B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8D9975D-6A48-40F3-B3A0-2A5DB4480270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4DEAEE5-7B10-4461-ACA0-00942048426F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6F06F05-E6FC-48D0-B236-37448DEB5165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A2F35F9-0A58-41AB-AF1D-D21C91C86FA4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B85DC4E-846C-4E45-B341-1056F3E6A15F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AC731C8-8FA0-431E-B4C2-DCB8C6EEC72C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67FE2AA-CBAD-4B45-9F2E-3ACCF1C65F4C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D736EBF-1999-44B3-A219-197D8FF9F5D1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5587AE4-17ED-44D9-A7FD-DEA347FE4CC6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D18AD0B-B945-43C8-A90A-5D50B15120FE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F7F87FB-4215-4C55-A5BA-3ADD0C911BF0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6238FD7-A802-40BE-994E-B898964ADF82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E8B6E19-51E8-4BAA-B223-931DA9C34DCD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70245C6-53B5-4DDE-916F-BA1CA1DE4619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183729C-1336-4097-87B7-AEBFDB96BF69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7471001-D809-4BF0-A9E1-54434710774D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9508DBF-551D-4A2E-A7CC-D1AD75F023EB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21C7451-DC5B-476F-89EE-9A5C8F9A8CF3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FD3BEA6-FDDA-4360-8509-DC9FD6D3B3E8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D0D95CA-B377-4D03-8D23-7DB2FC387B4D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B7F5833-AD99-41D1-A9D4-DC5B2B9DBB95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1C67B2E-42E5-4DFB-AC85-0C782501E12A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53BC299-A3A8-4628-A921-3DDD2E00955B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7DC5303-9121-4ED4-A667-47E651E48E7A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227A4A-51AE-4B51-8412-5116248E3F21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04FF45B-45AF-4488-93D8-BB45B13E81EB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DAE506A-1EED-44FC-B59F-0A4A2F1661E8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42822FCF-B40B-4CEA-9850-0C914B1B6000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47B73C0-F7AA-4A1D-950D-D23778B9D0C5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1EFBC5C-809F-4F59-842B-1D479807A6B4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DE077EA-8495-4B1C-9E0C-11F7EA4C9F53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D1E973B-58DD-4E17-B3A1-C93E2671F89B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51FCF0A-C503-4045-8AC4-6EB69B6E8ACA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70826FC-078C-47DB-8566-E0A678AAD588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CF674A4-3463-4771-8995-EB60FFA931B3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2D57297-6DBA-4510-A3BB-2DB06A1050CF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E2C8EAEC-0225-4469-92CF-EC780F256077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D5CA79F-7CD3-4C2F-8375-80D1BE276D4A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6921EFC-EABA-42FA-8A6F-46D11A55BD38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74424C3-B72F-4433-BA8B-52CE60F45A13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412AE38-1C45-4FA5-BCD3-52C510C0BAED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42ABCF3-2116-4E43-ACD1-F0D7F5225714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EC775A1-107F-4513-A3B5-ED78266EB655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925D18A-C1C4-4198-AB97-AB35E7064B94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A35073F-623C-4BC2-A11C-81ACCABAC0C6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0641BB3-3E2D-40A5-ACB0-014A63BB4B8D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836FB1C-8D45-4FBC-BBAE-78A5DD833961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9AF685E-12DB-4E79-86DC-C392C8F9EE1F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DF28DD9-B2C2-4DEC-947C-A8F087199FAA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1A3800D-FC04-442F-B5F1-BD93506209AD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DD53008-C20C-4B0C-8631-1736589E5D73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93ACFC8B-19BF-495F-B9B3-AB95DA9AA2B6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7214847-3321-46FA-B39D-B3FB21181298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31CAF6B1-9132-4C46-9257-E15527D26247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DC3DF3E-16C6-4247-8EC8-888284D05AE7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870CAE7-22B3-43A3-92CA-1E5B91F6B076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A1A7572-B0E1-4E1E-93E8-464817974D65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3B239B1E-20C9-43C2-8150-72DC392C7B3C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891FCF-10FD-41D3-834A-EA80B358B164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BE3F3C3-8977-4B9F-9313-B4A29E36C3CB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4D64373-5CF4-42B0-B00F-FFC647DFE947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E4028EB9-6D0A-4DDF-81F3-8D72A7288E80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A6C2F335-4FA5-47B9-BC79-419D7D47F7EF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1DCB381-456A-42C8-81D8-AAB880059C37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0E5E47DB-CD08-43DB-A60C-C1745DC6B2AE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074D90D-F4DE-4675-8FBF-15F080D5345C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ADB3C94-CE9B-489D-B3E4-92A5840FD07F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F39954B-F976-4674-905F-71253454DB92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028999E-CB55-4CD9-BF7D-EA3A0251BFFD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15EF3362-4850-4E6D-AFD6-AAE16E9D4F7A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2B7F0A5-AEC5-41BD-88BB-3ABD204B05F1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85BA46C-AD91-43C9-83CC-D217E123D27C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BC13C18-9DEE-411E-A702-FBB1D64D7F17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CE9CB71-8914-4286-AC86-13B3E1231C70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5D158C3A-6302-4F2E-82C7-26307BC3D31B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CD2902BA-4C57-4E6D-8866-5FA783915A31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8C1B0B7D-90C5-4F2E-925B-0AEAF7FAECAB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FACE1D6-DB8D-4A33-96E1-9DA3B6013324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04EFE2D-D4B7-461C-95BA-548E7FF5C108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0F6B2CA-9132-463E-A2E0-915E0D26185D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01C34EB-C5E0-42DD-B07D-3F048EE49F74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DA5CBEC-8F3D-4E60-8A44-0D66669451DF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46E64085-CEFD-4DEE-90B7-76222A8E8DFB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3262FDDB-661B-4A7D-A22C-D98FB3A15189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9477135-D680-4BAC-B546-4CBF20BCDEE0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ECE3E-0E5B-41C4-8C01-D271E7CB1BFD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71605C9-DC95-4F67-9EBB-8CE380BC4EBF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3575AB8-0749-4A41-900C-2E1E07D08759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C48452F-E169-4166-8D92-7AC2DA0BAC31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AABD3DA-78F5-4D1D-B2D7-09FDF273A07E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891022F4-7AE7-4E3F-9D73-4E30E0AE4125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D547CD1-DCB1-49FD-B4A4-7A09F617B73E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A388699-A291-447B-88A8-1EF9ED0F4F1E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634C8338-170F-4E45-9549-7959E9B14A6D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B87F6909-32F5-43B7-8683-40428B724BD0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C5330E-CAE3-4D16-98A1-E7EA88A179B6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DF0DDC9-7BFE-4D4F-8AD7-2316D6D8E70B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D72A30AC-D8CD-4E22-A90C-37D99CE3005E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1C59D3D-878A-4B18-BEC9-9767015E5B1F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784A4D7-CAFE-4BD6-861A-F8B6874FA09F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FE31D21-2AA0-4B0D-8108-E6F646E005AD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B9A8E4A4-F7DE-4623-87DF-E05FB7996043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952FE35C-DDE7-453E-940A-2392D7C86746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2479D805-BCAA-4E4F-8D51-BD5B9CC63EB5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0224D8E6-384E-4EA5-B0D1-BCFBB93552D6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436ED2AD-70C7-4670-B3A1-EE7F11568447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C7D58217-7163-4F72-86FE-489E682B07D3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4946EA6-D980-488C-85A0-185FD1616CD0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FB32FF0-5541-4902-9AC3-96D0C78F2AE4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29C16DBE-62B2-4C94-9E0F-D6253A8AF677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3CA535F-C9C8-43AF-A05E-1AF139F1A307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B9534FE-885C-462D-8121-016F075AD9FE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BB7F6119-346B-4F85-B871-05FBAE71C230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CEFB78F-56BE-4705-A4AE-9F4333806346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94CAD1-765E-47D7-8E50-2F571F1F69D7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439976A-84A0-45B8-96C2-72D7443BBF4E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E8A2C9D-2BBC-4A84-8092-685E551B1647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EF9EC226-E4CD-4EF9-A991-73C519723710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A5EF5E6F-918E-44B1-B5F1-506D7DF5C596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BD0C53D-CC18-43D0-8854-C7509D31EED5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4F0A9C84-28BD-432F-A6E9-AA04F0B4639B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E8C6AA0-549A-4B57-8FC4-D17D59BC74B1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1533C4D-DF79-4A61-833D-7E976531628B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77F5425B-9EC5-4EC1-9E8E-876ABF50B2CC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36D8ECA5-B5F0-4AED-83CC-B4FEB8CABEDB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F46A70B5-6280-4E12-BF3C-AC7E15EED7EE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AF7F6E1-9604-41CA-932A-8F87FF0F8C48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1723EB9-AC73-4E9D-A7B6-E920ED89838E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FB5B2EA7-F431-4BC3-A3AE-A9DC304481D2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B7CB1C61-E795-4F9E-98B8-469A2FD8ED0E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7E98E306-9C6B-4D46-BB51-0773BA779C35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8A5BBA3D-BEA5-4BAF-B0CD-C20DC5FB9B89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5FEF1A1-D113-440B-A571-A44602D7C519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5ED6CCEC-3037-43F5-A043-E657FEB06465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62B986D-7C56-4623-B2A0-42DFAFC67392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D5FB1043-31CD-4BB7-B564-EEC0DADD6B80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4E2D11C7-0A85-46AE-9EF7-ED2B55BC4871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AE78D732-6889-4BAA-AFCD-2625C7A79845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DF301B39-7B2A-47CD-A02F-94DBEFF27D64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E0E4948D-AD5C-4041-9A5F-D481BD6C7214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BC925B14-00AD-4EA8-A5BE-819FD4B66122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99492697-1C2D-4AA7-BBD3-FE3E5D058B2A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52BBFC3-0420-4DD2-9E08-337B0EC68477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9A16148-7F95-4E53-92B6-8A8533DEBF27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3409BA9-A5BD-420C-959A-D31B9F4DB967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8B043DA7-1028-443A-A698-4C9DBA958DA2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2FA40EA1-6B1C-4924-B992-44D5D3A70F19}"/>
              </a:ext>
            </a:extLst>
          </p:cNvPr>
          <p:cNvGrpSpPr/>
          <p:nvPr/>
        </p:nvGrpSpPr>
        <p:grpSpPr>
          <a:xfrm flipH="1">
            <a:off x="6852587" y="1274343"/>
            <a:ext cx="319579" cy="324383"/>
            <a:chOff x="6687653" y="4198102"/>
            <a:chExt cx="938538" cy="952647"/>
          </a:xfrm>
        </p:grpSpPr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E15F597-9945-493C-8A64-85969E6BDFD5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AF8E9DA-F2A1-44FF-996D-F8ECBA2F4840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7460847-C1B9-4C7E-A15F-F19038877E5B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FEBFBC2C-1AE3-4F9E-AEA5-349664799C07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25345C3-DA4A-4319-A30B-C7F5225911B3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B6BAC18-577A-4E95-8E2A-6374D1D26928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E8EEAAB-65ED-46F8-A710-A3CB92159979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7224AAD-F30B-45C8-A640-5EA55A3D2339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4EF9DA65-ABA8-4A98-A35E-EC08C0A96E06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04DF06FF-3FBA-43C5-ACE8-F41A577FBA1B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EB751C42-7459-4CDD-98BF-FFAABCA56235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1B9337FC-70C3-4FA5-A32C-F74080E031E0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07E62CD-31F5-4411-9990-78469DFBDDBD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D009B2C-1A89-4B2F-B34B-C095801065BB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ED73F071-8FA6-462D-BC49-B5BD8C8531A5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1ED2642-016C-4324-8799-4679C5EDD011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56A921D-F212-40F0-B955-53EC8A1ED085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15B71B9-FD4A-4DE8-B4AB-347FF3B302BD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3C267C0D-01D6-4D1A-93D2-A4682CAE7EF6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07BFD569-DFF1-4656-9405-3F88B2F52445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B45A92B-79AC-4CA6-9A7A-A4790635A351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53FBC8C4-E4EC-4AA3-AEEC-9811CE6163DD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64ECE75-25CC-47DE-9407-D56794331055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DF524D28-3A30-4D6D-B9B7-097662F50CA1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7CECF6A-6168-42FC-BF07-12A29FAC31CE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6416B9F8-C905-47C1-B16A-9F9295B49175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A4A89938-EC33-430F-A347-E8B79A94C773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66F58904-B548-4F4D-9583-2E7A008F55BB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FBC629E-FEB7-4D3B-A59D-4AE656C1605E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B322D489-45A7-4C5E-9ABE-304524C240D3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11528B2A-2A8A-45D8-B0DB-0CF5A99454BD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D696DC2-D820-455E-B53A-10DEB94C21A8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CA5EC2D-801B-4B85-8659-AF1B6E7B0D2B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6B911251-527A-40AA-896A-6DEB054B7E75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A712A63-DE8E-4E2A-8B96-4A47C493DE17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BF802A19-ED63-4191-A831-E91903B536D4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8333238-3009-4459-915B-0FFDD5E85A03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F62B4A1B-4D73-4752-86D0-2A4F9B2180D3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6EEF320-C869-4E76-B0DE-1B69B69196EC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010ED349-5195-4247-9973-30032E2EA18B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8AE39BA-1B1A-4D78-BDE8-369C03C50C01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A8035298-5BBE-4B34-9EA6-CC5F9F222242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87053F9F-B73E-4C87-AF36-79D2133E234B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58A176AE-B6C3-4B29-8831-4C76CE1328BD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C030F3ED-F361-4C85-AF7E-816065254B22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6BD1BD79-0229-44D2-ABE1-5C0587F0E29E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600ABF6-A713-497D-BFCC-88B051597002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AD704C3B-FD45-4E2C-92FA-40760C28C887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C4107551-AEF8-47A4-A9CB-63F88EC51263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87843F4-FFA1-42EF-8A9C-B0F7414E3356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7A58A65-05F0-4365-893C-0F934C6B15FD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E72F824-CB25-41A8-978F-C32040C79471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B5CA00D-C819-4B07-8FE2-716360ED015C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7822E58-2326-4A5D-9FAD-CA394C430104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F6A5003-3F07-4E4D-871E-D87B9A5E9448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77F86A0-F243-408F-86C1-1C6DA0844983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DECEBB97-1433-4372-BCF8-5437C2AB51FC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61490DC-A0E3-4F47-9353-2D7F881DBF16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752F6B9F-BE15-4283-A768-C65E1E848262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911EABD-7E9E-461D-8C96-99815A4153A6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EB2E6282-EFAC-41E4-A14F-0FEC23595D18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CF45DBB-C4D3-475A-B488-52989CC93F81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A70F3CD-8035-4DF8-8D58-011DCE024B35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AA2237C4-636A-481C-812B-80534B79B1E0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1DDD638-2A78-43A1-8BF1-F5F6BAC4CC1E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F8BB1295-3270-4D47-80C1-9BC318AD7495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3D8255CE-F72A-4276-9E00-BAA938F63B0B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5C3F49D-ACC8-440E-A2FD-007C542D4DAA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BD59DC0C-89CF-40B3-82B4-158D24BF95C8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C0755187-6637-4805-A184-EEDD9604529B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547F1189-FFB3-463B-ADE7-ADC887B2F992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E530B45A-F0EE-44D8-A8A9-7F664ED74C8F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1FF3C33C-26A2-4EEA-B389-18B0A5F9FEC8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AD7E753-6463-4416-93DD-9D0239382024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B3852EC-B513-4F03-8CF5-1A3F485FB41A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06D9282D-A37F-417D-883D-B0FB592ECB33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9485A66-04F5-4BCB-A8D6-F5259A351823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BAE1C8FF-9E85-49E7-A822-EADF9D625A2D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BB7CD523-0469-4EA3-9AB1-15F6005DAE1B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FC4A60F-5775-4C26-BFC9-3D1787AE92DB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83312CF9-8DE5-44C5-99B9-28D706773124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D3DB6D50-58AF-4697-A437-67F82EE5CFDD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A72E8FD4-AE0F-48BB-A789-3CFB8F0AF39F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B4E8BDB-26D8-43C2-8CD8-FF6202033A5C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4B302854-BEB7-4886-81C7-3916EF7B9783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1086C52B-1266-4D05-87C9-1485755EC78C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CD7F897-D749-4F9A-BCAF-D16CC0514841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C003CA-A840-4423-9E3C-25C4F3BB666D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EC4C4E9-AAC6-4F32-9316-90D02BB3774C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D8B5560-9D9B-458A-A561-42F3A4FA2177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65D80ADD-A0A7-4938-A16B-31066F739E29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97FAED6-DEBD-404A-9366-EDEA8F1739E2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AA1A9AC-ADED-4081-BF2A-E2D676B1C4A5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5FBA9CD-70A1-410E-BE66-38386AA648EC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039997-B260-4A36-9CA7-A2772BA2AFD2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C8F0824-5ADB-4A59-8CC6-72BC929722A8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F070BF81-8D62-4623-9B9D-736712737BF5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614A99DA-0C92-435A-8B4F-F7AC4F38D5E6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21151624-0131-4FF6-B66B-EAA5FD5360ED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D85E2432-2578-4EA1-B72F-D180F177F02A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89E23961-B97F-4862-9883-C122236991C7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D800A08C-E537-4353-BB66-F31D9D38923C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1D017049-52B0-430A-A373-4C8D3BB8A4D1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35E0D30E-1312-4CB6-BD9B-D677CEEAE2EA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69FECCD9-955B-41FF-9D00-F40EFD7D2DA0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E437DD-81FE-4DA3-A057-6AFFBD7143E2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DFFF636E-0DDA-497D-90BB-92D9508B60F8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3C577A6-AFEB-412B-8EF2-A3A18E309604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AE6E028F-2668-4C0D-AAE3-B63F2E0C76A1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2D110D6-A103-445A-B4B1-850161A92263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7156ACAA-E657-45C9-B64E-B7214D796900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CE64C25-02DD-4D63-AF13-F36E6DC8CA5C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ABA00CC0-BABC-40CD-AA28-5A1D39C707E7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F47A608-7BCA-4F11-9651-1ED4AC722120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1AB7477-0FAA-461E-A32A-39EF6491243C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A9517E36-9F99-4ECB-B762-04FD244ADA7C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46794C0F-2341-4B03-9D2C-27BF332AA460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5A97156D-171D-497A-A07C-F8123DB3208E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BC1BEAB-A318-45FC-A2D1-951105E52855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3C11B78B-8930-43FA-8BAA-E165C9498A84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C1C6B86C-2617-475F-8809-D9F5F006F95A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A1054A9B-1A40-4CAA-922A-66E574902BA9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E5A506DE-4354-4105-8100-BA06D050A40D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E9C9031-B759-4CAB-82E7-909E447F6F4E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6092E59F-A27F-4673-8ACA-82089FB6A6E8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82969F7A-8ED1-4152-A884-02BFCBAB700A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F556923F-9AD1-4F64-9B0F-18745E88CBA7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24F532BC-A3EF-4FB3-BF6F-54080A5D7101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FC8EA06-2EAA-4DF8-AEEA-2B8FC6832D9E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739F3A3E-D367-4895-994F-EF8D09D08AEA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1A40530-626A-4E50-A271-4E3572CDD7C6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67AD68D-9C54-440E-A0D6-59294EBDD6D3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D6CD8374-C1F0-476C-A65E-A7AF78C9E27F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DF50BB93-BBD4-4DAE-820B-45D35081DC24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6C7B143-282E-4EBE-AD9B-3204386F7CD6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7C8409F-00AA-4469-ADEB-21C7DFA314CC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5B0E4A95-1BB2-4038-8274-DB414DA35C82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EF4EB896-03D6-41B0-8304-038F18638181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5604256F-D826-4D55-BAF2-D7CD3BDAFBF8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F68D894E-7349-445B-9FEF-5202464198F4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7C416882-C85F-47FA-98B1-35FFC3A8C0EE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D7ADBA17-C0A1-4DFE-BD60-A801B6B87653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FF7E8717-36A8-455E-9614-213CBDADFD5C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40D57BC-C2E5-4408-AB89-088A2E815020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445FE856-AB39-49D2-8749-760166A8990F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8F97B8AD-83B3-445A-87ED-15A6ACEB24BC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57D720D9-B405-41CC-8AE3-0E62632321F0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67139FB6-0639-4DA3-A97E-EA0269E686F2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54F2040C-6460-4275-881C-0BB30AF7E4AA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254F872C-0BD6-42D4-98B9-40960CCD38CA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D062F8A-B924-4B01-9C90-879370B00593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51AEE0-0794-4D50-9ACA-58EEA88FF17C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D22E4CD6-767E-4B80-AB51-C80B2C911EBA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3FDF198-C2D2-4272-9466-CF13DF542AE2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8F46824C-E736-4ED6-AE90-0EE6F5EFA1B6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20051779-CE16-4F2E-9A82-02FC5D541EB1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9472670-89F0-4EEA-80BC-64032BC41135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67A54BF8-04CC-4E22-BC59-DD53CDC897FA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0904D5FB-F503-4C82-B219-8C0D7DDC6CC9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3AEFE93-BDF8-495D-83DB-1CE0CDD02107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65DCFB6A-EABB-4A23-ABE0-B39F605272A5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834529D-F425-4688-9804-3BDDAE8F68D8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CFE40654-E448-4813-978D-33F740AD9ACA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588EAAF8-0A9A-4EF0-A154-4569EA4BCB03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9398A2E-859C-48C1-BDAD-C3BBA0603563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F0E4ACBE-E555-4798-9AAD-A18438492B55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6A4FA3F-56FA-4B1F-B1CB-14A149D58DD1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EC6BF02-8751-4CF7-97CA-17061269F303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303987F-88A7-4D6C-AD20-7EC5DBFB71CB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633AB1F7-5BFE-4DCD-9680-8B5584D42285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3C562A8-D3CB-4B21-BA44-3C267FC3360F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2EC2456D-772B-48A4-9F8F-07389C9150B0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2B0DC96D-C686-4BA7-9BEE-14FE15804D55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964D476-0DD9-4CCF-81BB-43DDCC63BAFC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57185D61-06B4-44D4-92B0-14C57FDCD4ED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71A17474-D3DD-4FE0-83EB-4EF40CB11C57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A213D1D6-745C-43DB-82DB-E2A06E275CCB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6AB0EA3B-04E9-4C86-BF31-D072DD8C8443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076EF82-640C-4D87-931F-58B7B483BB41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9D09C272-8189-410F-BD76-E6262CBDF5FB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285C5640-32AD-4131-90A4-70C981A288E7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B59D444-EDF4-42E2-8235-A3684003A4A5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090EFD9-0EE5-4EC1-B112-C613AC8D5CAA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B1BB35DD-D475-4C57-9483-CA26C337470B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B488CDA0-2CC0-487D-A7DC-8BF1AB8E3415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E0D22F9-97E1-4797-A9B3-D085C3F8E08D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4196A1EA-1ECD-430A-8F63-6380EE732AE3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BF15396-C5E2-4851-B19B-F2843D732D16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4DF261A4-17A0-4D0A-A6F1-C240738AA837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2726F43-EAA8-4DCE-8FB5-69C5BEF77F98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8291226D-2BF5-4F0E-BFBC-8770E7D3D68C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68B3A35B-44BD-4894-A562-07650F6FF8D8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76D56EB2-6530-4F50-B40D-DA2A6D5E4754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DF0240FB-449C-44B0-953C-3048AD82B180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0E99CF3-3874-4EAA-826F-D0331DB8F442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CED09703-A7E8-4A38-9D18-095A8DBCAD04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62279FBD-01E7-40B7-B196-063A770C42FB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DB03CAFB-5F1E-408E-B74B-87328CEA6B2A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17A40015-C8E1-4323-AECE-22AA46E89DBD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33D8EF28-E4C2-4F46-8F7D-57404A564959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B926B4F0-B252-4046-B3E0-38D0EDB874AD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E2683C63-B7F2-42FC-82BA-E9C2C979BA29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00486462-9082-46E3-9C5A-D7957AA8BC25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69562871-22E1-4D0F-AD1C-3F637C651790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7FF470B-45CA-496B-AAE7-EF68051E335A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0A6EC20B-9E05-4E93-8967-C4469289C2F0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D19E202-1A8E-4BF9-A473-290F8311CF4D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8D0B9266-E694-4F81-B827-86FAB9206ED1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3ABB264-18A1-4BDE-933E-C2EEC734F573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B2A7BF6-33D1-4E84-8E7C-69FFF7ACD0E0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74749A5-EB8F-411A-883D-5AF7D4E51EBC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B7846CE1-015D-40D9-8DE9-B82FD629D414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59B1574A-04DA-4259-9CF6-595E525E0CCD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D8477E9F-64B4-453C-A780-8016FA756755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069FC991-F82B-49CD-95D5-C88D6DF99B20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FF420869-AB80-4224-9891-584A89CFCB84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F034608-9598-4749-B529-D831D3FBFB44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6F53C06-BA88-4491-9464-88F96FDDB6E8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A90D81D-2681-4746-9F3F-4D6B46B84814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8267C7DF-819B-4ACA-B16B-D47C7147D763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2AE1690F-07A8-499C-A753-FEED2C19D70F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AB94E814-6D0F-434F-B170-2EFFF8D48136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7760F780-B6A8-49E7-ADC7-C6DD53A6BD22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A2D5FAF0-28D8-489D-B342-7556C732FBA0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3807D71-664E-4652-AE90-4C4ED2F34717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C3732C7-0BA8-4A00-B795-5E951E091A1B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298CAC9-C1AA-4740-8BFE-4E610639D974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C28905C-AF3E-4F12-8776-E300EDD2EA0E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26E0B2F7-7954-47CF-BA1D-C4C7EE4BFA99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17554EC8-3BA6-4A49-8C68-812640E64188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B996B91-6DAE-4BEB-A44B-650E96C33898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1E8AB8F-CABA-4E42-8710-7C1812D04362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17E300DB-A7DC-4208-805E-4487391E2E63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306D678-9E7A-4602-9419-FF0D2DA5187A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03B56950-077A-4999-B656-04D143278F13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B03F5F6-BA42-47B7-BFFB-88D38A7CE7A2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0513FE66-0DCD-4939-98A9-B6FA6231C439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3A179FF-A93C-466B-8E61-F6E371D221E7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A641AA2-3D5D-4BCA-940C-B4E2DB23478D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605DCA8-F12C-4342-8B27-19F22F65014A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564310F5-7E52-4A72-AF91-A325A988A4EF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D6AA99BF-4816-4DA2-A78A-C8F589A81855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D7945FA8-B066-43CE-81D8-9B75D573B113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63F66B57-5368-421F-ABA6-E0B55AB126CC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A01C58DD-997C-4D73-8000-06F039824E93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182CF1FE-D810-4925-83B0-3C1E731A4BF8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56FD6D7-A4C0-411A-B0E9-F398EE694DC6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929386CE-A981-4FFA-B7F3-DA3A34853CEB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BE320E97-1960-48EB-8B89-C60AB2E77347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1F38D5CC-21AC-4499-9CDA-577000EC21E7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8BB9BB9-C9C6-4BCC-83A4-7EFC3EC58D76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28C224D-7536-48CD-A196-801AB5EEA8E1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90212B3A-1EA1-4F86-B040-C351640E3235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7AD8451-E25D-4CFB-BFF2-779693D33057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6C92530-24D4-477A-856E-97F4A6368B7F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3CB03EC2-EF11-4679-8943-A5B94551BFD7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D3CA48CE-2F9D-402F-B7A9-F4055B006DCB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ED488EB-E680-4113-B07A-2F7363DC367F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FC90B52-FF3C-41BA-A192-0A534C566C5B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790F509-40F9-4771-B03A-2D29124EF347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3E50BFE-38E0-4F7A-8984-623449739E2F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62BD201-2EE3-43E4-93E1-F15E6FE81B88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CCC3659-374A-4919-BB5F-2B18DFFE0F72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DE36440B-4371-4D94-AD83-BB55CE0C6AE9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18A3E00-E467-42FB-B148-5719B26E0353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335821A-A21C-41F2-90B0-45C0D947EF59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62A951A-63DF-4D6E-882F-48228329465B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E68B82A-1107-4D21-970F-7FD0AD7D0082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F0A5828-3C08-4CD5-9B45-C7C11046EBFE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469F6E0-BA5E-4EDC-A668-11CC7195D896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70C992B8-008A-4D88-9692-B0970445C982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BE8EEFB1-3E6C-42BB-AC3F-E16EE2E56748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2EB8EEC7-B9C8-4223-AB30-C32A2F144C24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97CDCB8E-FBC9-4574-9306-0FF7E5507129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F3B25076-34FA-4AAE-99E2-92BB1154EFC1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B0660D9A-5597-4270-B73D-E24D922F1390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08DD9FAF-2568-4B0E-B35E-B3D61053311B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4B79C15-5324-44F7-ABBC-FD2F064735A4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88B9982-09F7-497E-82ED-E70EC6F2E0E8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E2BD518B-FF8A-4897-AEE5-E6BE585CC007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C2F0BFEB-450D-4875-B75B-1ABB01F4CAEB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9BE4D593-9927-4261-A248-2EB4F402C466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DD83DCBB-2A24-4939-8E9A-B53EAE0282D8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541D323-F387-49B6-AAAF-AF244AF694E6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3C60CFE7-3AC0-493C-AC93-931CB42D9D72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99F3D7-A965-4B94-BE1F-4586E3510CCD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939ADC1F-F7FE-4467-8927-B6E2E584932F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018F859-9BF2-4BAE-8739-A3B0E4715065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98CAA301-C1F8-4C25-A75C-1FA9A9355B30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4137D854-4BDF-444A-B3CB-0BA568CA373C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1B1F444A-5994-49DC-BD6C-386E55C0EEB5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0FF0B25B-6804-4083-82A4-1D911B0772F8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3B294-5CA9-4FE4-9790-38BD5A134752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D949DAEB-58C8-42E7-8A21-A6D929FDF3ED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721023D8-E1BC-4D54-B793-8ECEF8DA0A84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7C526168-350D-476A-B20F-1E4A37EAA5AE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87BFF3A2-5F99-4CD1-82D7-5BBBC5241043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DBC71265-F0B0-48EB-98FF-8ECBBEA18B80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98557B9E-8D6C-493E-9DD4-324B0E740564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EDF3887F-612C-4170-9D1A-67671BF55600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C4E38B70-929E-455C-A00D-6E983A665B37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A8E22FBC-6B20-414D-8697-58B5C149645E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87E27D-DB47-4163-9B7C-0931615EDBC5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DBAB0C64-825B-4AC4-888F-41DCCCC1A5FA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74DD56-8565-431C-ADF8-B78A66009532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71FFCB4-F691-4D41-9718-2DA095D2598D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C97D37F-B0FE-401A-BC5B-E1DB0349640E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71EB2198-03BC-4766-9C6B-C4FA4F4A70A5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DDFBDC12-257C-4E97-8127-61412A089311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A5EBC66A-082D-432C-8C52-2005CE018C7F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92386BED-1FA3-4086-B515-0130BA6C5AAA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C898644-AF3C-4FEB-B0EA-67014914AF22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252485F7-C030-4F4D-A8B3-181B347AE906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21CFE21C-58C1-462A-A093-225AEA91DE5C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DE51FCE-C856-40AD-A4E0-D64BFB18224D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693B7523-D678-4733-9005-A81398E9DEE6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659EBBE2-03F2-474F-AAFB-E61622912418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26FFFCA-C130-4FBC-93C3-665A4D9991C7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97677A0-1AAD-4EA5-AA3F-3A7DBF3BCEE5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F8234B23-9857-4F46-9600-A9672CA50C5B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2B59DCE-37B7-4901-A841-2EC6AF3E2E95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E8D2F311-8DD5-4DC8-95B8-6B9A034DAC76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1325B06D-2751-4C70-835A-8354BE628A34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1A7056F0-1571-45B1-831F-D4C6AD7C5018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BA524F43-08A6-4D0C-8261-DD6157740953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8780E460-73BA-4813-A4F7-B575984511B8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0D0341A3-0405-484F-9103-77474ED55EC8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9155267-73CB-4222-B517-8AAA8DFD72E7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F91EB2E1-DA97-437F-9FB1-3354B439298C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EEBBBB2-FEAD-4558-80B4-9F47844857DD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AE45B49-3294-4831-BCBF-5662C8B5EAA7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52E463FA-7145-4A30-AEAA-1692C0795EE9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570163AB-26F8-4D20-89A2-BD2B1C17CB26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18D1601F-498C-4F93-8623-B16B225BFB81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09F1AC3-F698-455D-A93A-9AE9E7481774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DBD17BE0-4E47-4076-992D-1204A8F5D01B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B7A7BB53-B54C-4468-AF77-E359F5C52316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C8B3C38D-A540-412C-A9A8-A788BC171344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6940041E-8424-47B8-8911-2F204F1E726E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203BE2D8-BBAA-4A41-981E-3961279CFC3A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3C6C9F23-6D47-4DAD-909A-EDDD570FBA3B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261DB150-1743-4AD5-A11E-ABB5BC26F692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E1C453C-F994-4636-9E78-DCF0AB3C71BE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402C53B-44E0-4893-8BDC-8BB1073949F3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C417C98-285F-4B41-AB60-39633CDCFA0A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54E889E9-DF3C-411C-BD40-98D3AFEDCC50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270856B-9198-4147-90E8-B9D98C6828D9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F4184BB9-AA66-47AA-9892-737ACE1F1F38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7FBC06F-1279-4AA8-AB83-19824A48C9E5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2E43D6-AC52-4451-900D-2BB06668BD40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D277BA2F-5849-4FA2-B049-AB9EE3D2546B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45D1CE3-6FDA-4472-8E55-C00B6CA3F68D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596252E6-8617-4A15-94BE-87EBCD5101F2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12A3DD1-E75D-4905-9939-51B222D69AAA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E9B002D8-8C34-4244-8AC8-8EE7A995FF55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094E3014-7BC1-403F-B1D7-DECB3C6176E2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397DC92-9044-4540-BB1C-10ABA3B212F8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3083D0A6-E472-4C64-B717-48CA88E40D3F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CC9A3973-E31D-4780-989C-DE86FEF7BE79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01814461-E52E-4840-AA2E-0C17C9756856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4CB33748-9633-4FD8-A10F-7C5071018D37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D1456A50-A2A3-4D6D-BE14-45918BBF7C94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A4BF3A5-0B17-4962-B037-4E3BD5AA6EF4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50C62753-C488-4B15-ADBD-59D012B21976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162FD49-9610-4D9B-AFDE-DB8C873267E7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AE456B9D-47F5-4DE3-8EA2-5BB397C855C8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A0F53A6B-34D3-4A68-8E87-F78DD4E86A9D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C86C4C54-4646-452C-A0E8-37E49606EEB3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ECC0C728-2B45-481C-A7CD-3FC2B8574926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7F1AEA21-5300-42B8-8708-16B64EF70150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00E2AF75-E8EE-4899-9614-A1184F8616D7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5A2548C1-3B10-46BD-9F34-3E05DFC7605C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7F8A7517-8522-4A0B-9CFA-3B6759BCD023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E034319-E198-4EB6-A06D-D214DF70D5EE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86A18AE8-0963-4F93-81BC-5AE63370060D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54B80FC8-9BAA-4413-9884-627D42852BBD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9061A030-416E-4DDD-95B4-5704023A9CC0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858D5741-9E7A-4A82-9AA0-1A6CB4FC138A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B0CF682A-614E-447C-8726-4CE6447FB806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17E29838-A01F-4121-9BBE-8D85E37974A2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11F575E6-FE46-4569-BE49-74BE68FF9EF5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80F2CC2A-935E-4D69-A65F-228592EECD04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E7D91959-7D6E-4688-8F3A-85A1FA0B1AC4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BE3E1B56-F0B2-4FA1-87C8-F59BF18A363E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E061E194-0291-4CDA-811E-02C3F13D6FB3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9A315710-60A1-42A2-956C-4C4FE6993C69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27250603-F335-4DD0-A8F3-BF8E6979162F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E2544965-B5B9-4069-BCD6-4DDD00F9F76D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224FC19-E347-4076-A73C-0ED74C0D496D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123E4B46-A2B3-4A82-AE3C-1DD944ADBB65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6B933A2C-673A-4DDF-AAB6-0AD1740CABBB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ECBDB86D-3CF0-4E9D-950C-2CA3B9D8B5AB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07ED7603-EF1E-4B91-8903-698758126A44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B3D7752-02D8-451B-B2C5-12A3EE649214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89B15AA-0E0D-4BE7-98E7-402C2FE02235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4ECFC1A4-4506-4CF8-8380-54662E33E8AE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4E224F6-C5CC-48DE-AE6D-A0F0EA3A2AE1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5CC10A3A-C244-486F-89B9-DC1C9FB35C42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7F9AD8A1-15A9-4C7E-9638-7AC3C7613518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77393620-9A84-4306-A56D-86A094278DB6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6AF3782E-9201-44B2-A28E-94C72EE07066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B483E0BE-5DD5-448F-96F1-8171BAF5E5D0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DC237D3F-8AFB-4427-9C72-69BE57B9FA2D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35489889-3239-409E-B494-E46083174596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8A2C63B6-E7C1-4FD5-94E9-EDB0AB260EF9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BA5519B-B2C3-45E6-8CDE-CFDCFA3B7DD5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7944147-FD46-48E2-9950-FC7C9EAEFC65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0B13D0E0-1968-4874-B9BB-4310E0EA13DF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2B9C8388-ACC1-43B6-8E84-3F4A2992D9F2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D1B1D0E-D177-4BEA-BEF9-0F769B14DF6F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F4D91C8B-0AE3-4B02-BC96-2150DE22974F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237B6075-1989-436A-AC53-E7FDC3217965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EE80DA2-BC06-4FDA-AC3A-F6C7A932B22B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CA7DFE1F-0E59-419A-A09F-F40410705475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0F990AF4-0BBF-4F68-9794-274E282B209D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2B07CF67-46D2-47F7-9F12-FF951D9254E0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E1641C8B-7FE6-4C1C-95CA-68CF2DC91BF1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589C515B-CBEA-44F9-93DD-8063F9DF3051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F2512B5-155E-4231-9C4D-90D275BDD7DF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4A572591-80B3-43F0-B9FC-F57F6915680D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30B4894B-0451-4289-AE3E-85E8A6C1BEAA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5C53241-C2CC-48BA-BB28-92A925CE5391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5804D856-C3E9-4254-ADCD-210EE4F8430B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F70ABAB-5B23-4FCD-B32B-6CC6F39367D8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A19C766C-CCDB-47A6-9A47-732D2475FD78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2C87589C-0B04-4B10-9A66-028372A3F33B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6FA5CC3D-3558-449A-8EA5-A1049BBF4A70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20AF69CE-B6D2-41A3-AB42-2C4A2EE7786B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8981A37-558F-4A8A-9347-CB12FA5BEBC8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408614E3-D6E0-4F47-B0A4-4B10FA804845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2E817581-1CAB-4522-B56F-A51A609BAA04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78A8AB5F-E711-45AA-B42A-8874080B5A80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695E14B-4325-4E4B-8CEB-54258B04414C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C61B7DE6-4481-48EF-8E8D-B70335B5FE5B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85F22FBE-44B4-4E4D-94B7-FC2EC7A169D2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F4504E48-BD01-46A4-97B0-FD27ACDEE7EA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4EA410F6-FF76-46E8-9A8A-D40E881A5F6D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CE6FDA6-87BB-4A09-A12B-67A425A418C1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48D9E26B-BD33-457A-80C0-21ACF14F3FB1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70F9CD3D-81F0-43CC-AD45-054AF146BF33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821A2F12-D4D0-4B37-A268-D458A53C9B42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4CA0BBE0-38FC-4815-A179-158245571BFA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5C414464-2DA1-4C9E-A52B-5DD154DEB33A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F38E16A5-B83F-4D42-8967-E09D1E98AEE4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B060E70C-F5D6-4AC7-8256-F9038FEE5160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CEDEC555-5A48-4EED-BDEF-FC5C8A56B46C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917CC9A6-AA4A-4118-A263-9A501DF1CEEB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8CEF6364-35E9-49E8-B3AB-E49786DD3779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B2ECF2F3-1C45-482C-9340-8EF9ABBB986E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BB142D-8A77-41B2-B3CE-6A77003525A6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47ACD314-5A17-4EE4-A69E-37D0A74B153F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8F55AA6-EAF6-4A77-8E0F-C9BA06C5A324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79A85F13-F560-4D9D-8FD3-3EAEC129E50A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51B0136D-4C72-40BE-BD5C-4D22B9231930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4DC9C350-5D43-4D9E-B7C6-0FEC3EE5FA13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E6570B6B-6C1A-4ECC-B382-CAFFA1583C5F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4FA0CF07-3BDA-4082-ADCC-CA1BF29C6649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A7D39D16-D629-4061-98BA-723FADA628FC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A904E847-2D0B-4C78-B789-D3477AAD9401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52A2DEF8-F399-48B3-A36A-14CF3C5329DE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9EE243C-C16D-4982-B49B-0A7D6C437B14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3055525F-6769-4816-94A2-101F2A8E8BF5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30A0D910-BC36-4626-93E1-6D140B484A83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FDC50E6B-3FC9-4690-A475-85AA6CA4D9F0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1CFF0EF-38E3-4EAB-B419-C33EAD2ABE88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F343D9CD-57DA-41ED-82D2-2CDF08C5B716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8DF10771-13CB-477C-AF1A-A6B139539348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59B6EE44-196B-4B5B-A10B-099793A6FE97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4E25719E-109F-42F2-9EB4-9656C0C07620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A7F9EEF-B94F-4DDA-8909-032B28308F9A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4B8225D3-1F38-45AD-9827-389B71670C07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F1B6F670-DA91-42AF-A8B6-40308AA59730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AAFC7947-0C3B-4A6F-ACE7-411B1A8486EA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0E35955C-B580-4A4D-8659-C95E5D04F0DC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637F57CA-5742-4AA3-9A58-C37EE2DAD7BD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DE79CB0D-BFFC-4BCA-98EF-3728944148C8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8D11A0BF-AEB5-4634-BF80-A72D857E3272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C97C8914-62DB-4C7C-80BA-AD0348F64F4E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D42F19C1-0469-40ED-89F0-B8473EE77531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9286F1E8-D0B4-44DC-B27D-037B28132CF9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03911BE2-74DB-410F-939B-84CA61DA38F2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248BC-B472-473C-816B-B94143A1F2BE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FF341AC3-F805-4C7A-BE05-B3D22B0D2164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C902DC34-11AA-4A91-9520-BED3BAD19437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31C69F91-1843-4B44-9AD1-1C41BCBFA01E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A14144D1-3352-482B-829D-0274501D1553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4F639922-3F46-41DA-8B73-EC78521261DA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D2522837-252E-4395-AF9C-9F4A597C24AA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8DDCD7B3-ACC7-42AB-A890-F800193F8472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4690B3DD-E833-4C71-961F-937434CDDDB6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674EA5E0-B6CB-44B2-A9EB-CACB1E1B8A9D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6565E2C-97F0-4807-BA06-8BB3FBCC1D59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777CF9F2-FB88-4CBA-8213-4A585D081987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F2C037D1-4C50-4EB7-8E2E-492726D2A61F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81A926EA-CBD3-41DD-A87C-9CDF8A5630BE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CCF1C9F-8381-4090-AFAF-1FCE52579CDE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CDDAEDD-1B98-4474-ABBE-5B6732A68A49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3E3D5FBC-22FC-40C3-B3D0-72F92E24A4DF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68DBEAE2-F3C3-4909-9FD8-74AD7D63A294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03B0D9A1-4AA5-43EC-9509-E29BAE9A8DB9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CA1BF6CA-74FD-4284-8E08-FE1553CF9838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527B1A5E-23F7-46F1-B1A3-A272675D7AAF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79D50D6B-3A2C-4342-96AE-00709C3E1F01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43AB688-1F09-43A9-BAF0-7DF590F5ABE1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152F881F-45F1-41C2-A749-42F774585116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CEBC8671-DE0E-410A-81A9-1F88D6172EAF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50B2E3FE-F443-4227-B30E-7BB90CE7FF36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C63FE97C-207A-4521-B2DC-FBBF5F6EA16D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2262B62E-CD51-4E21-8026-0124FF2CF9B5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329AADDB-E13A-4713-97B8-2D9A27380E67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9CF21B2-3762-4E3D-BFD6-E3C12B01C8E3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F7C15276-4273-4103-A884-47F8E4CD0ADB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7472B9BA-1E72-4B01-8E71-EB012AC82FCB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78B40F53-5C04-4157-8415-21E3FCDD94F5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71678993-C876-4CC2-859D-3160979F26D4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4DE57D64-6869-4768-A7F9-1C06B6375598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B215EEE0-0A2E-407D-8D6E-66AE04815503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115C0C0A-84BB-46A2-A2DD-8C7B83705C0C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372BE419-ADC3-4144-9A29-1FA65A189837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EC6D39AA-E599-42B8-8CC2-4AB289FC2F88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9B43CE59-7CF5-46ED-B993-184655BA00AA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9B077532-8677-47DF-A72D-28DEF7D9D945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EA6FAFD7-F968-4CFF-B2CD-86C3EDF4E7D9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85E47A99-2D75-457C-A815-DCA461B58C7E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3C8A5991-BA52-45CD-BCB6-283C0CE48B92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FE1C5327-1DDB-4493-92AC-20E60C03583B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0977FEAD-E95A-4057-B4C3-0A220D76E337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65710F4E-6841-4B46-A816-784A4741EFED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15A476E6-09A2-44A2-920E-67C4B89F802D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1A1A3AAB-9E75-4B5E-BE39-2F10863D30DA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C4954131-B755-4FF7-B6A2-10707DE02D75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856BC26-882F-4353-8D96-84E224B373D4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923A5844-EA4F-497B-A96D-804004B7E957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E0F702A4-73EC-4D46-892C-ED070499CCEF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6F40312D-D755-4844-AC34-64642B207260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9076DA7E-B45F-42F1-878A-4991DC6D12D0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BA8436B3-846F-4B76-8C42-E0636C73FB72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4CA98A17-AFB9-4BEE-B0AA-3FAF89852F6B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B6183B5C-EE06-4049-9C2A-368E5F096FD7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5F64657C-80C8-4E8D-A824-66791C1AED14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CB787CD4-2451-415A-9A8E-D4F30C11A90F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7A77ACFB-40D0-43C4-9C32-6BD819FB520F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1D9C171F-C0DF-444D-9E69-9216288218C0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B8DBB59C-9291-46D5-8D68-32914F279140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89972012-0B78-4E60-8FF4-BDD100B182B3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588A0273-6BED-4185-94FD-561DD5F43296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928DC640-44D0-49E8-B1DA-BCBE4C52818D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0805497-7B09-4FEF-8ED8-64303ECD84AD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E47D2B09-936F-4F34-B791-5067DF243E73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F1D5DEE8-B8C6-42ED-A5C4-853A64215578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61ADF377-63EF-4005-8951-6162DF018DDD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D895AEF3-3344-4265-9059-3FC1DC182817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0AA92B7C-3961-44D0-AE83-865F55C3645A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38882E93-7593-4338-804B-420AA6AD1A91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FED936B8-21AA-463E-B481-0D512446718F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4CD5A22-88B0-4616-961E-BCD06FA4B79E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70252F41-017D-4EE8-AB86-DBBF6DF2009C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3F42CB5C-AF5D-4380-84D6-1BF7296EA104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9BFE7E65-22C8-4BE2-B089-A48B569B4D83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A9934A28-843E-4C38-90FC-D1672E855FF6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D7202D70-5B82-4BA3-A60C-87D4C1EDC5E0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ABA51AF7-607D-4273-A5CD-6D50A354A612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2451A430-E740-4021-9CA2-1EA7FF231EA3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68A704BB-E044-4477-BCE0-296F886DA95E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8F79501-D624-4872-ACD9-C67C2BCFADA3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F10C40FF-10CD-4BDF-B058-E4512C4EC7BD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F5FDCED2-593D-4B2C-A670-68589C5E4AE6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7115ADCB-25AA-4C8D-A46E-0CBA6F7CB4E8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DD830362-B518-4103-BB46-97946F5E19E9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D678EA68-E0B5-4439-853B-7B725A6E6A3B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2058DC10-E03C-4764-8155-D115EEE67F03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7DB7C91B-7DFB-43C0-B11D-693585D62B38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BCBB3263-045C-4569-90CB-5A48868E2540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26A114D4-08B0-45B3-A559-DE1509457012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232D6890-87FC-4A42-8540-2DBB9551B43B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56B7668-46B9-40ED-B133-CD537320D8A8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18DDBD05-745C-4311-8C90-3B1E1DAF6E7C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8C4BBF98-A460-4B64-BA5B-1A3C2BD495E7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6C7900FC-6F17-415D-8DEE-25F26894CF62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2364AF6E-BEBF-40DF-A7DE-E11F87543711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BB9B74E-4C1B-4569-8209-4EEA4D644374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76A0B385-01A3-4E13-BAAC-304F537C0991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1257A358-D627-41C6-9D12-FF118698C1AF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41548EA2-C4F4-4117-A4C2-1FA6784860BB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3B2173A6-7E1A-483B-9DD3-65EEB6B33A0F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2C980ADB-05A9-48AC-94DA-4A2B97F00256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71DCE4B0-24F8-48AB-863F-F67916456549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0882E62-5F02-4CC9-AE63-C4803AC312FE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0B737664-981E-4ACD-850A-93E3EA60DCAB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F44885B3-FA1B-42AB-A188-7908F1C60C25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34E2A6D3-3BCE-431A-9001-5F4828A827AA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050B1B6C-352A-4E6E-B65B-3A430984ED29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14707D8A-ACE2-49D7-81AA-D717C88D2FA4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8BCB2F82-64C2-430C-9CCB-3815E276B65A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79667C90-73FF-4D70-9F0C-33FE4F577556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805ADEB8-2A64-4791-AA9D-6FE9B721AEF0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66FEFF1-B552-41AE-A06D-AEFA0613A4A2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AB8DB988-5FDF-49DD-82B6-780E2A534BDD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4FC241C7-0150-45A5-8CFC-9824E855784C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57CFF38-E17A-4A45-8A82-86F24B396D4B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C347E6DD-3CC2-464D-B57E-96273D82CCAB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629F84EF-C990-4A47-9F2A-FDE44AD0F877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80197136-2276-4C3A-B010-DABF99C42AC0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C6040ED4-80D6-4CF2-A69A-51F79F2B5804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7019E447-1F1D-4BA5-B9EB-0510FDAB288C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00D9B72C-2DCE-46D3-8364-AD64C9254BB1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AC728655-9119-4423-97F7-307C8F260865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A5B2EC98-90F1-4CAA-AD78-667C9CCFF32C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0F8D8C53-7006-4A4C-BB49-16C263A4DF8D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A52C26D6-379E-4466-BE4E-6A52A2346E9A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DA95A74B-CC3D-466A-BA3E-203D894E627A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41826C8A-0D08-4919-8EF0-4C3D98C2941C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1" name="Group 780">
            <a:extLst>
              <a:ext uri="{FF2B5EF4-FFF2-40B4-BE49-F238E27FC236}">
                <a16:creationId xmlns:a16="http://schemas.microsoft.com/office/drawing/2014/main" id="{7115E7ED-A921-416D-937B-1C75D84E30B3}"/>
              </a:ext>
            </a:extLst>
          </p:cNvPr>
          <p:cNvGrpSpPr/>
          <p:nvPr/>
        </p:nvGrpSpPr>
        <p:grpSpPr>
          <a:xfrm rot="3269721" flipH="1">
            <a:off x="6454914" y="1453382"/>
            <a:ext cx="177115" cy="436233"/>
            <a:chOff x="4871877" y="3006765"/>
            <a:chExt cx="619125" cy="1524902"/>
          </a:xfrm>
        </p:grpSpPr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BF4C3A71-CB70-48C8-A173-C27D2B5EB854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0C4ADCE1-30BD-4341-A4CB-613E22039C58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A3EECD9B-45B2-4535-8089-EB46FF927229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2264B252-F444-436D-AA57-76F2353F14F8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128C79F1-8BD5-446C-B648-75EF00ECB809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07C46D69-3D36-416C-BD3C-EE717F6ED671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742C78BB-D5D5-41EB-893C-A0369655A3A1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C76799BC-C2EE-44B4-8EDA-F1E0582DC797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2E4694A4-D64E-4505-8E2D-33F3CCDC179C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F197836D-630E-48FA-B00B-EC14475B81B0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3D9AD0B0-2027-4A38-BBCF-BD2B5C5F027A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6B2DDFA3-9908-47BF-81FC-2CCEF480EA12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158EF03A-6BC4-4746-9E66-A5DABC7E5255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B8E050FD-605E-467D-AC59-D3925FE52A3F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F0318BC3-B310-4694-AC1C-7C2378A0F810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0C991499-FA38-43CE-BA8E-80793E8BE6D5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D1406DDD-B31F-4290-882E-40AB405F7888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2588CDC-D612-4417-8F3F-CCCA87E6FD2A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10B4497B-6C6C-494D-956C-7B0EE6CB849A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241A1413-5193-40F2-8E41-B430B4D42379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4C6C8B33-7097-4FCB-83EE-734224EE3F54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B0B8513C-B04E-4F18-955B-2962AD96346F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4D9B3F51-C7B5-4DD3-9C70-59ACD16B9561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307D5971-48B7-40B3-88BF-66D6A3681DF8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911B20DE-A0DB-4243-91C8-063DED2104FA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3D4F10B7-FED5-4100-B3FB-F311228961C6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1C3B6E62-1612-453F-9EA8-FEAD370C2734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0051A345-8ED9-4B5B-8F67-0C8C110A2CBC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C3C42D99-622E-448A-BAFE-397D2FDA863B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49688BCB-8FBC-4A29-8A9C-C4EA493874EF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4AA16AE2-A731-4316-93F5-D1FBDFF45580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C2EE3610-A8CF-452E-A53A-3482640492F3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5A3813ED-AD94-4C7D-AC9A-2EEDFA34E39A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FFD1A388-1678-41D3-9E55-BD700507F1CF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7C66F0E1-A60D-4ED2-9CBC-6EAD30C0B003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8E9DD942-0486-422E-9FFF-EA4C21B0198A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1D317633-D5A1-4734-9187-5B39595A0B81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D04EAC97-68BF-4EED-9C85-C53D4796DCC8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F7C1D288-88F0-4533-918A-9B13B63DEEB0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16AB64BE-19DB-4096-8D16-AB99DFA3D84F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907C354B-769A-4ED3-916F-BF26B1B5B798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68AF8E56-E7A4-4DCA-9C0E-10AC5681D761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F472BEE7-CB99-4F4A-B65C-09B2D5C810F9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6A3DC7FF-0A3D-4836-9C95-B0AC3DB13ED9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96C4FA55-75B0-424E-BE20-E110AABA0827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80596B7E-5F7D-4EED-806F-B8131D58EF94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71F41565-8B04-4408-BC44-9EF83CA1C55A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065D312E-E6C0-458A-A3D9-D7EB80DAE926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F6846BF6-E682-4B26-A955-131C36096AF9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2D74B5CA-8DBC-4664-8BE2-041B9E93293C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7E593BD0-BC78-48E6-BB96-042CD10D794B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7163E1BC-6961-4388-9BD1-595377DBE6C3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A63D2FB8-215C-400C-81C4-6460626F17AC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064FDDFB-5F23-4FBF-875E-376C64D9D4CD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BBC3414B-9734-4FC0-B792-458485FF2862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6CD47406-6A14-4FC2-8AFF-F33D3C5B2711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2D298354-7FC1-4AE4-A0CA-EA7F4BB46728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4E9B8EB5-90AB-4AB4-9629-EF7914950E74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65C4EFC7-C6CA-4CF0-A4D2-E5A71B72AC67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8AE76782-1529-4E3C-B079-C8DCEA11E443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A2555913-1E40-46C1-9E84-98B6F167E2F0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1B7ACC41-7024-4710-AD51-02144E2CF3B9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0A0CA62E-C079-4D7C-A2CD-AACF7CD742A7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34EBE446-E3ED-485D-A93B-422F95DE0A05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48745D13-0A6A-4DF5-8756-7831B21821EE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5ED86DB7-C99B-4E73-87F7-ABEC6850B395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A3EA0E2A-7EA3-4897-8A4B-4EA43C236C62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97B547B0-BA72-4CE9-BD75-CCF51D5E590C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7BDCEF6A-6E04-4976-9529-ED4179D3DFE0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DE5F9649-2374-441F-9CEB-00609F7162C0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A05F8853-E2FC-42EE-8212-4346B61D68B5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AFFA0715-DDE9-4C63-AFAB-D9B1AAC189A7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F71EFA8E-D972-4C8A-8714-BE49417C9C1C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C02A47B7-587B-40D9-B59E-C1C1F72E329A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EE133EA5-6571-4C13-9140-88A56E8312D0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0C2D838C-B321-47F1-AF65-44F61864B5FD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4B13B347-309F-4D16-A114-4DBB8E3B5A2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E231FB43-6596-4E79-8B33-24668400B009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C372471F-B4AD-40CB-8C50-DACC71CEB917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E7316D1F-FCF7-4B3B-B4D1-D49D9C12CF0C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53986966-421D-4A88-92BB-DAED949B0C49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4AA0178A-8E7C-4B5D-86B7-826DD8905BB5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4EF6687-1AA0-4C9B-BEA7-3B0C74F5D63E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B7B555A0-E93F-4AB0-8ED9-6A8A22732559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5D7450DA-FAA9-434C-9E70-7663DC31B393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F149847C-523E-4129-B4CC-C71305DD195D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F040FFB9-275C-4A2F-AFDB-69B093DD93ED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25AB8533-AD6E-4648-93A0-3A103D9A47A2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F856F0B5-D158-4451-93F2-A09D24997773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FE2A0B4B-926B-4DD8-BC26-5A199A3FBC58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02AF4619-9D36-4008-9F53-C73486207731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6411D1EF-6C32-44A5-9EAB-98DB737FB0C3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66011DA1-1516-4236-8D07-B4A66C23F413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89E7DC0-2B21-4B26-A578-0A1D4FD19C94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E1C4593D-0C69-47C9-B441-1F0AB3CBB4E7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D822923E-D5E3-4B05-BBF7-D47E5FE68892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F8922F8C-A830-43C9-AFA9-67D5B2744190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624BB731-74C1-4E28-801A-A334749525AA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EAE81DFA-60BC-4753-A1D3-0828AE404935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9AA84C1-2F4A-46BF-A149-AD09C796B718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D3CEAD60-A425-45E0-8A58-BCEAB55D21DB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AAD300E7-A28A-4395-A34D-9FB781696CBF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C89C00F5-1122-46A3-89F8-733299B3948C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FABE699B-13C1-4F8C-B985-5B7F83420C5F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E31B78A5-F94C-45B9-8C13-106E18E38237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CF301C1A-693E-4AEC-83A2-F358A604DE13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04D0E2A0-C880-4935-8479-0C95EB5CE815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FDC29F2F-1094-41C7-ABF4-6EB6D1B5117C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B9A1CD5D-38A8-430F-B984-098DFFAE84C6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C38578B3-B306-47E4-A663-49AC74516304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8A11A0BD-9ADA-4095-96C0-9C61767EAA87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B0B33FEF-E175-4546-809D-9306ED12A93F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1F933277-DC6C-4726-AE65-56DD4B7E6997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C09561CE-411C-4D60-9E27-CB6C6D958E9C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BACF7C67-0A5F-4C68-9263-C97CA000D36B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9AF9875-9725-4E82-BDAE-58EC13B7DEDE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7F775496-8BD7-4758-9C25-B4DF0362FB2E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3CCED266-509B-4608-9A05-4824291D698D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51F16158-69B8-4295-B9BA-F8B36CFA8733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985C240-3525-41D5-8E29-53A6BA2BC321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F413B6FE-326E-4D5F-A654-C45262F08527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3E50C349-DDF4-46EC-B889-CF016EF9BC44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E200F8F5-90B1-448E-B091-318BA679B271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8BF19589-0990-4E39-B3EA-260D9597D882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9DE01BF6-96B9-4E8B-BE9E-1590640A6E6D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7415DE0C-D530-4D1D-AF56-1EF07AEE9EA0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AA14A162-13C8-4E6F-BD58-1138C45984F2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EFE92398-BA3E-423F-AC4A-C87175C60A65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9426E56E-DE27-48D0-A68C-DF455FDF1498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D877748E-CC5E-49FF-8F83-CBD1C16D4A30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275CA509-FD29-49E3-941C-51AA4AC2F624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D63DA950-8DB1-4E8E-BBF9-2EC19B4C3A9C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E3F13E77-E1B7-4052-9398-B6497AC4F4B5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E0DB5795-255F-40AD-971D-52D0D2A12499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3A02100C-84F1-4690-B553-787DF859C58F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47083D8C-0F0B-4B18-84A8-11D7E993A81D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B65B1CAC-095B-46C6-B791-BCA16DC70F3E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759E191E-FF41-4887-96F1-CB6DF99E9B80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FDBE9F9E-B467-494C-A27E-758BC6D0B162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75C70F49-BE48-414A-B4D5-26A420F377ED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22" name="Group 921">
            <a:extLst>
              <a:ext uri="{FF2B5EF4-FFF2-40B4-BE49-F238E27FC236}">
                <a16:creationId xmlns:a16="http://schemas.microsoft.com/office/drawing/2014/main" id="{080FF5C1-DB12-46A6-8F6E-5850D4F10FD7}"/>
              </a:ext>
            </a:extLst>
          </p:cNvPr>
          <p:cNvGrpSpPr/>
          <p:nvPr/>
        </p:nvGrpSpPr>
        <p:grpSpPr>
          <a:xfrm rot="18354366" flipV="1">
            <a:off x="5869098" y="1460558"/>
            <a:ext cx="453654" cy="103801"/>
            <a:chOff x="4329589" y="2147304"/>
            <a:chExt cx="1590675" cy="363962"/>
          </a:xfrm>
        </p:grpSpPr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58CD4B40-A86A-4DB3-B283-ABDACE2A8AC1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A3AFBD7C-1445-46D2-9C19-22BF3129DCF1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CE2BC44-7D3F-452C-8A47-1EFD444872CB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D749BE78-07F4-4A10-B5AB-45E63A8AF5C9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574ECCF1-64BE-401D-BD8F-35E5552B6C45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3E2610C1-F021-4F55-AA15-7399548F681F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C0DEA8AD-1875-4E9F-8E11-DCF146752E38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A3256899-242E-4CA8-8B8B-066ABB884F90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FB7999E-EE66-45E9-923B-3C98D74FFC51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FD9B2989-61EF-4C79-9E3C-4BD0E0DBFA10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2C9B12ED-519D-4370-B3C8-0BFD8B290B9E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5B5DE104-1EB2-44CD-9B64-55C22C670458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9179710D-87C9-45B9-88EC-EE3C48127C3C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B15B5786-8F4F-4D6F-A4F1-39B5DD0D376A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A6E4D667-A85D-4194-B8D9-0292B5710D9B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4D278B20-BD02-4D08-8914-A452275832D4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07AC606B-2113-4B0D-A15E-303270A3A760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29F7F06-2295-4C4D-A727-E79B143C6C01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0B692091-DC61-4FB6-887D-4A3F91C9E139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884B0A5B-A53B-4DD3-A806-FA7AC8920A75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D32EB4C-5BCB-49BF-AD4F-8C2E8ACA4ED5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6621257D-1BAF-4075-949E-0C08048D8BF7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002ADAE2-B77D-49DC-A951-229896DC86B1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7DF0F08F-106A-488E-9440-B30905E23CC8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96F65B8D-4481-4896-93C5-CAC5633057FC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43843377-6D23-4BD0-9304-ADC858EB94EE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2209115B-7A5D-4887-9164-CD36162E2746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62ADD25A-3EDC-4590-91A1-62EB8854568F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9293321B-86EC-4CF1-A442-C89F000DA50A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DA5111D9-739E-4CE4-AC00-88BC6A942709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C372E8D2-8E27-4A13-8F3F-1FC5FEC706A2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671C7C99-B55D-42CF-A0A0-700E4B0A86EB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07787637-EA08-47FA-900A-41B0DD3950FB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37D12336-10B3-4950-99A0-23320EE2B5B2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32E9A4B5-EB18-4C55-99F9-D233A6DE78CA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65B8EE64-1334-46C9-A790-5544EB66E002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C4EA8F75-9D50-473A-8566-2101F6915C6C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DEE4B7F9-3658-4479-9EAA-3CB931370F39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4C2EAEFA-9827-4E02-B39D-CC364F135EC0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EE2EF7-3991-4AF9-A4C3-30FDAABCC091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31B63370-E285-4DF1-A13F-5636A36DEF37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F46C5A25-8E02-45E6-8C3D-1EEA5FDEDF32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26E4DC1D-A6C4-4DCB-9AF3-3706204AE8E7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1443D76C-A41D-495B-AAAF-DD01993B207A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9A61BD64-206A-4BB4-B45F-D1BE3C9837D0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679145C1-6222-4D7E-8831-398196E90B81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5B8560C9-ADBB-465B-A736-CC24B35FF52E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EEE2B15C-FE11-4471-9AB2-BC5404541B54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5328513C-25A6-41C5-9934-A20BAED3F42C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FB52DCE-E611-420C-846D-9845B6D28ADD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C5C25536-3F4D-4761-A4AE-F8905466258C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3B1CE0E1-4F45-4363-AA72-1D5FBBDB4120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A8CDB78B-0B00-4D6A-AC19-64C8470E7A0B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9900E515-ABB0-464D-80E2-A827E721AA18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7D5FC2E-97C2-4484-AB6A-4B33C821614E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F40E2E4C-FE28-4EEF-BAB9-3E48A4198815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D83FE11D-4DC7-41E6-BAD1-AEB38B43A42E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FD4EE8CF-D5F7-4150-99D7-858B8184F327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4280330E-CD2A-4715-9B14-D815735A8601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93BB7E9E-C415-4F44-BB7D-8C6C2472982C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8B726209-8DA1-4543-A3A1-3144054F4D64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C89CD5D-0FCA-4960-ABB8-C588815E749B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AECFC5C-5129-400E-8375-E037A752A40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33D5F564-A44C-4765-B576-36A20EE4002D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665A1429-18E8-49FC-9DBF-883DDB51F2B7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C46B6DB5-6DEA-40DC-9772-72D9CDB6C238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8523E9DD-926C-4ABE-BF1D-FC3829396F32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BF68725C-19CE-414A-84DD-0A9D42E28B09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BBE5B200-CD6D-452C-9F53-9BC0868E9E2D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0DCF22C5-FA77-4DD7-A03C-5C3F53B9665C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ABE93F7E-FDE4-4573-9618-DEBBC46722DD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6B8597A7-D102-48CD-B08D-6B428D131C66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7162273-02A5-4FF8-AE57-113006B845EA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D4208C99-0521-41A1-B7A4-0DCF0D823A1E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F6DBEE5B-A84F-4EC8-9401-6680120CC989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21091EA9-A450-48A9-8521-8C4220DBCB25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537B3200-3ED2-413C-824F-3D5FACA08A9F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311D0718-9759-45D8-A632-6B98B737ECDA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F483958F-1C43-4358-A60A-9FD55B6D905C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DED3C8A-7C3C-4199-A09F-9ADE050E0BC6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D20F1044-4259-4053-A1E9-2E6EAA4FD6F4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3F26C81F-5ABD-4428-BFB6-80A693D51346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67F85CFF-142C-40AD-9FB5-19F76C07A647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C090203D-10C9-4C1B-9D46-5FBBE298720B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435AA373-66B3-4AE6-8E63-61F50C683921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D98331C3-5BAB-40AC-BC24-860204568F92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3A17A4AD-8DE8-415D-9E76-C44B383540D2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883D9B12-AE98-48C9-BD2D-44CA90A21F97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83CAE955-D20C-46D2-AA29-F734455DC8A8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36384E1D-8BF9-4050-925C-71ABB2682856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627D6B40-2BBD-4AD3-B963-52C7C188BD7E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3C61578A-C108-4A87-BA96-F3CD2C890369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B01C7D42-CB0E-4A7C-A097-A1E099C18994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709C4855-0550-4DAA-AFE7-75CF7D6EF116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4BAD7920-E608-48FE-9D0B-C1E8B0ABC7DD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3FAB65A-8C6E-4231-A7A9-93A9AA21769F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E6ABCECC-E916-4EEC-9E6F-8F25B9123E25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7E90B0E6-8BF5-4D5F-AE91-2F90AC0FC104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0377AB0E-60C9-42C2-AC85-11EB7B402D9B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F9F13FD4-0B1A-48E8-A8CB-F0B066CE5137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AD5629EA-C893-4E96-89A4-E1EB47D3E98D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748732C-C684-41DA-8629-0AB238501C49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53046B9-5276-4322-83CD-60DD7CAE2537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59C7448B-D1F6-4815-939F-72DC2EC65C38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4C50FC-A5DE-4A9E-BAF6-249A8DF7C6D7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06D0391-7AE0-4F08-B701-844DC2BF4FAE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4AD6AB3-A1BB-48D4-9EB3-CC6A28D4AD73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38D324D4-F2A3-41E9-A704-88C7C95D992D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DB5E0652-5F96-4011-AA1F-1239B14FC56A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70E524A2-05AC-45B5-A6E7-D843FC570EA8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F0D0D287-1F73-462C-866D-FD1BE1ACE591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F5A15A20-279D-4109-A292-8D084B6F3DA5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0D708AB3-D618-4A15-B19C-BF3284CB748A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674C03E2-5427-4351-9E34-EBB338C8C242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78D98E5F-8EAB-4D8E-9A04-3AB6845BAD56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7317BA6-3E77-4C3E-A5B6-7091A9927564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721297C3-6C1C-4D9E-B422-DF364018B312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9D77FEA-A5F0-45CE-B29A-9DA3A657AE8E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A84A8CAE-5D07-4A92-84A2-26290801DEFB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F6516DA0-4E63-4FE1-B2AF-6B59952B35AB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72C856A3-FBF5-47E3-9CC4-587D17192DE4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5518B4C-69F5-4F15-B3E2-807CEFA2C662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9D192B0F-CCDC-4346-B565-74127855E016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7543FF62-824D-4FB1-A821-1B0F5F5816E6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C2CF8A62-A1E4-41D9-9FA6-9CE700402DCF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444871D-CEDD-4388-B63B-F2475693E419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20E31FA-46A5-4846-B1A8-694FB9748D06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8E456B9F-0902-4FAB-8DDD-1A814E7BF0B8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011DA322-6BB9-42A3-9DF2-9F18174797CD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904E89A7-7ECA-46BB-A730-2CAFDF5E962E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F7207DA4-FA25-4EE1-8581-F1F66D25C15A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09A7922-A85D-4A81-8137-F27BF7923D15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9EAE5D80-1445-43E6-B6A8-365BE099C48A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34B660E9-4223-4E0F-80FA-5A6EF8F70850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5509E7F-392E-4FFA-B8ED-7F2604C8D985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54EA2979-0DB7-4641-9228-89E261949381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14F7E880-7651-40DD-822E-9C2C4957B25F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D5227222-D6DD-4DAC-AEF8-8159C20842E9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3CE007AD-CB28-4298-AD51-B12A2C8C65ED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F147C62-4930-4048-92A4-CDB20F461846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D9D349DA-49DD-4CCC-80A1-4EC1FD40C65C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D58DEB1C-1D50-4879-9D55-9D406CE7B324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A9903090-D0E9-4572-858D-81A658F7A014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3A144791-9993-4C18-93D5-C73816B51E72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6A8C0CEE-C520-4614-9DE7-BEEE1B5F6CC3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348271A1-FFFF-4424-A4F2-363A87AF7D58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D7984F01-95A7-4685-9A8F-A8B5C533A2F2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259BA97B-C586-47BA-9758-DFAF284375BE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993732D3-D432-4307-B8C1-F2093EBA85E0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0FCAC09A-0493-4201-AACD-9CADCE57E57C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9DA001B-FE98-4D05-92DC-9A54EE247CFD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015C92A5-2DEB-48A5-ABAB-F08BB0F47C7B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BEF2E43-70C5-4245-8E8C-3C8568828A48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FABF6C1A-E285-4E08-8AA0-83DB51B997E6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8E0D0CD1-312C-45E0-9811-2E0D11595C2E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DF5B6DC9-5EBD-4E57-B115-24D59A33CB04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ACDD412-FB73-421F-9DA1-D22D737AAC74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33C74920-2508-4870-845A-479FF45DA76A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09B4C65C-DE98-4CFA-A359-1BF40B282595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8E10631A-7B76-4284-8E8B-26AB20C5EC88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D37C4D81-AE15-4D5D-BE50-B0D2599663C1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A6BF7ED9-DE20-4271-94AA-601663B3C20B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BD722CB5-31F4-414A-BD91-3F74485A6418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9EBE2D8D-5202-4DCE-BE2F-49DEF9FA5B5F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A379002-5311-495D-BD42-1011183CEEB5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9155C8E1-9ECC-4786-B19B-5633D1FFB975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59BC254E-0C35-4034-96A6-0D0FDAB306CF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13D3DB87-0028-4133-BCFE-09B152B18F41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23D93FB7-43D8-428B-8672-E7DBA1E3F545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AD3D5E98-DE0E-46BC-90E7-7B5680ABACC1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F624D7A3-9CC2-46C4-A016-E1699CED8EF2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7E5939E5-B5D2-42F7-8E0C-B9EB913C1BE6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E1F1664-DDEC-4543-885F-8425052CDFDE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2D3CB218-B2E8-4C23-AE28-3B060FA4B736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2F9FBC57-0000-4887-BD3D-5B17BD0228CE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4950C5F1-356E-4D57-8E83-6D5D5BE13D63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10AD6B89-B346-40E2-8B04-18EFCFF2960E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21C258B2-7F1D-4F6E-BD5E-5F45DB7517B8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5120A12A-D7CB-426B-8F68-E548DD0FB4E6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BF7DEC48-8BDE-4338-9096-505B67A7DEFF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CEE441A-ABC5-4E38-8C92-69B506482623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89F15C0-5518-4F4A-8889-7134B27BCC78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A9A1378-D89B-4301-A644-4A555B1462CB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B7F8023F-E308-4ED2-93AC-835C257BBC15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7BC5E31D-3B47-4FBC-A671-09BFB63B2252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458DC638-7209-44EF-876E-EC409ECCECF9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8E4CF953-08DC-4141-9C85-27B3D83C5EAB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7B81BA-0B34-4C3A-97AF-BA5F81A5F948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65A869E-5476-4FE3-A86B-CDC17077596B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F3D21E68-A8FF-4DB1-873F-2716B41BC675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5C67F20A-9847-401B-9D8E-C447B95762D2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8062659-9B5F-482D-9344-503291A4505C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EBCBDA1F-1160-437F-8D27-5D7B613BFB34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5099E6EF-F523-4DD5-9932-0F7C4B22FE24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1DD4477-47ED-4346-9386-9652D98D8B58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7FB754D4-4ED0-4F8D-9B99-0511543165E3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C09DC35-20AD-4459-80B8-DD1919C0605A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554596A2-6414-4620-B322-8E301F242A77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CAC887D-DD39-4E47-895A-4BE031F52D95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76F23D5-846F-4E81-BCB4-52F70E4D40B4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1A482E92-FD1E-472C-91EC-2E669031D787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46471EE6-1923-4251-AB52-BB80C8C82A2F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EEDD732F-FA20-463B-B5D7-47A8E755B7A7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D733F123-14D7-48C5-8D7B-F82C5E7AFE8A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27" name="Group 1126">
            <a:extLst>
              <a:ext uri="{FF2B5EF4-FFF2-40B4-BE49-F238E27FC236}">
                <a16:creationId xmlns:a16="http://schemas.microsoft.com/office/drawing/2014/main" id="{37A4FF2F-746E-48A2-BDF5-0D7DDFF5B147}"/>
              </a:ext>
            </a:extLst>
          </p:cNvPr>
          <p:cNvGrpSpPr/>
          <p:nvPr/>
        </p:nvGrpSpPr>
        <p:grpSpPr>
          <a:xfrm flipH="1">
            <a:off x="7074204" y="737361"/>
            <a:ext cx="224583" cy="305198"/>
            <a:chOff x="4708260" y="456723"/>
            <a:chExt cx="659554" cy="896303"/>
          </a:xfrm>
        </p:grpSpPr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F1E9C305-E2D9-448B-9DF1-0D8BC29B8B75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DAC30AE-C338-4DA1-A38F-A2399F743E70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79C08DF1-A5A5-4DD9-A9BE-C40A335511B2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0FBC4224-A719-42B4-ABFA-37AB8CAF50EE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61F4BC41-9983-43C0-B03F-5F33F629BFA9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B15B6C-E17F-482F-AE87-66CA9260EAF8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34F2AAB1-5085-4C29-86D4-EA736242A801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C9CE76D5-B8C9-46DD-AE0B-7112F78C8926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8E77FEDA-52B7-41FE-96A7-AAB1002D259B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7F16E546-B4A2-47DC-B17E-5679988F2D9A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86FDDC10-D716-409B-8258-ECFFD992FBB5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C3A3A873-2A98-4638-9F36-04CBCB9FD1DA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CA9D4E75-5C9A-4674-A5AF-6FEF3C7F05BA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75EA396A-A87A-4246-AA78-1A0C79F75913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71F17C5D-DF45-462B-9095-CA849C9DDA15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1C612E5E-F6E6-4267-83C0-07ADACCF45A3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E558E9DB-2113-48F9-923B-DD9D86E117B1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621AB415-E672-43C9-B041-F9BE6B414FF8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C9137ED8-424D-4C13-8E39-33BC3A486C55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61EBC3F1-EDF9-4975-BBD9-3DD07B0EFA8B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1B7B9311-4420-49D3-9C60-FBCA9721F256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719EE462-C794-47F4-A115-ADC841212B1F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2960D840-93DA-494A-B47C-2CFD858F1119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38E7744E-4742-466A-91FF-B8D3D31D9415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8F887E1B-6D99-4515-916C-CFD5646937D3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64C89263-975E-4611-9C03-D46460907599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6A51B176-0AF1-47C3-B95C-5E25B207D329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68EB7EC6-D536-44E6-90FC-E941208A7BE1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6D0F3D38-6743-4700-B101-541DD7701F96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AE917DBA-7D1B-4FE4-8B9F-EE10785DBBE9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BC9DC410-44DB-4920-99D2-C18F3858A105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E4F9A0-044A-486C-9875-AC9D820A0521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89761C70-9BDE-4600-931A-56FB3BC0E4D9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BB07BA52-B2A0-4DC4-9C93-D55641F5C7D3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8A66E2A2-EF47-49AE-A432-1F6CB37D1930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55F29C58-B26E-49D7-BC57-1A17CA82E202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9380468D-71EE-49EA-8664-DD893FB522F6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852516FD-A539-414A-93BA-E8EDC8C04509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828F0C5D-9AE5-4A14-80D1-B5AA17FB959F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D55DE8BC-97A7-40B0-A58B-734DC046A14B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2E4F000B-4F39-4089-BD84-9E166ABDB24D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736CFFD7-8CD2-4B14-9F9D-D3C37D1E7328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443E61DE-BB4A-40A9-8D06-7F2E0617E06D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4160C48E-03BB-4300-B854-EB6D744156A8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9708B396-24EA-4F9A-9108-7C6D316AFC20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B1D124B9-8F73-4D54-82E3-26D2E8D9ECDF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549820C6-6E08-4ACF-9088-92E429A1F1C7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31C6DE70-CAF6-4253-AAFA-0E877CF05823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4822C603-D191-42B4-A694-2B7CCA1512BE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592FF84B-1F34-4C7E-A288-6F3F0782C90D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F0DD0BDF-A537-4EE0-8A99-00FE34132924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CEE77316-5AE5-4D49-9458-5367B497BE40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B84DB50F-DEBD-4D82-B271-F8438C8F8052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CD258AC3-0452-4DC0-8F4F-B16AFD723164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3918A17-DF8B-4BCB-B13F-83232713D45A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6D337151-5E71-455E-AE2A-FE569AF3ADD8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18D86DB0-EFC5-40C7-B73B-EBD0C19FA1D4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BC4CCDE5-210E-4BD2-8DBE-616C85571746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D660950B-E981-4654-BEEA-85B199FE37CC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34AB9589-AC9D-47FA-98DD-B7FE535785B3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954D89F7-5826-4B2E-BCBA-24C969814BC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B6229B57-1CF4-4910-A8AE-3D17DABE34A6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DD9463CF-9B8E-466C-AA31-AE1304153055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9EA2932F-029D-4B85-B855-C7ADB7DA3A53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8D8FAD13-CAFB-4E5B-AF98-A9D3B4D1CEFF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6159C52F-2CD2-4E6D-89FA-019E37CA3F3F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1E686336-DEA0-4386-A528-A1E71F04CBFA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B34D9D5A-5F09-4EBD-8F50-AD125B3F0B3F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9A61D2B2-FABA-4BDA-AD51-95ADC8DC5040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A7A61B2C-1EEE-404D-AFF4-6A02D77B9391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6B09B332-F629-407F-A08D-B8ABF8682817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EE70C73C-6600-4B64-A970-6F2F0994A8E7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48AEE94C-01C5-46D4-A98C-C0B295DDBC20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3E078C5F-1231-49AE-9CBE-D584E1452A8B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0660FF6-47A0-4214-AF43-E24FCC827F18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4493013C-C616-4192-86F2-1F126DFB2DEE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BFAFDB37-C596-4721-8784-B92125820AC8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3DE2DBAB-7257-41FC-8503-12FCCB72E523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A2AF512C-5211-4DCD-9700-6233154FCF39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955BBF19-9BC7-49E3-B963-C01924F226CF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5051C10C-1EFC-4C64-845E-47D82E625F1E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5A5E855C-E867-482C-9BC8-B711D0A8A393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2E645CC6-0322-4F5E-B0FC-B0A576F8A96A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8EE21834-0853-4D12-9884-330E2CA4F2A6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AFE2B47-A1F3-4266-981E-07F89D03EF32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F59BAEFD-D5C1-41B9-92A6-2C805FFEFCBE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8D8C9F43-80AC-4800-8790-F86DB04E990F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BC694FE5-F6B4-46B7-AE8B-FC1AA61A3917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E6D7308D-0DBA-437A-9F68-F650365F5BDD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D0672E4F-CF5B-42B3-BBE9-9E35361941D7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98F287F-73ED-484E-B6DB-BDC841DB2003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3632A7D1-34FE-4EDD-9496-FAB5122B9D3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1E1DF5F5-37F3-4617-BD8B-DA6695E2F669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3F10C7DE-9F5B-492D-9A61-72C5522AA81E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2093CD63-4675-49A2-9D08-BACD2779B415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0F2522E3-2C4B-429E-9361-39D13F145D7B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55B9BD8-C03D-4DD4-BDC7-69CA836C4ADB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56FA36A-521D-42F1-9AD8-9E0743BBC3F4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EB35156C-7B75-4060-A94D-EC71916EB991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AD47CE67-1EDF-47E5-95D6-004C58F5092B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BE3594BD-59D1-4550-B60E-2222D0C55AE1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2804A4B9-4E8D-429C-ABE8-FBB99BC1BFB3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A501E8D0-57D2-494C-998E-8B773CB452A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522C6560-4734-4478-8AE2-CF3A16B37A12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2FB08B3E-C8CC-4017-809A-666914D0B095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CE6241C6-E3CE-4537-A37C-196450315972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85E4C01A-CAB8-47FE-8AFD-77FC7DAD82D2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B838604-033F-479C-BA25-EC32269646BD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25EDDF45-99DE-45DF-85D5-F05C833D8BBC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05A2D566-3CF8-4681-A802-DA065C7E9DA2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6D429518-D824-4D07-9F4F-F4F01FD768AD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801AC3A1-0556-4AF0-BB18-853260B181FF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E629499F-CADA-498C-B16F-70802FB2F0F8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63FC7CE0-7D57-4090-B7AC-50B3FAFF8921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DFA4034-A8C7-4EE0-9AFC-15181C8FC7E3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FEC9FCF1-E6BC-47FA-8BD4-04BC6DBE8467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0E188B42-8095-4E7F-8B00-732B1E38E0A7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48B152EB-3FA0-4F51-BB43-545D0AB916EC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4C753EEA-972F-44D2-8D5A-13361E4B374A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86011D7B-627B-4C6A-B643-0DE4D48E2376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1BE0C0EE-27C3-498A-90B8-EC9F3BDA76A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CDD09EF7-787F-4F6F-85C0-8961BCEBB591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5C14AC8B-59D4-4501-BF31-5C6C4EEE8ED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D7BC2234-6D16-42C5-A0AA-EF2A36DE45F2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7A712CA2-D18C-4D39-B2AA-D5721A00DA00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BDC07DA7-9812-4ED2-A682-E759E7C62FA2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298239F3-F828-49E3-A899-3A7D8A6664B7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8BC59402-4D09-46D0-A4E3-01C5FB39F472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45A33E5B-2184-48F1-971F-3D390351B6CE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B6EA28C2-D0BF-4B0D-AD3D-476DADEA590D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DEC08C2F-EC7B-42E3-8F7A-4613A799031D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56162FDB-06BA-40C7-B4B9-674CAAE1CDCF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40B3AB10-C378-441B-AE2B-CD6884E21901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A9C68317-9773-4596-994F-94C45856478E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331912F2-FDAE-4430-8518-3372E2743FC2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6FF32FC6-7C8F-4E27-A64C-112E031C8B33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C6F61FD7-F3B7-4EDD-A25B-65EE1251D843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5092A415-E76C-41DC-A27F-66EDA158E96B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A0DD681C-DBBB-4398-9925-C4FFFA860D73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1EAA16C4-C3B9-40EA-90D1-F37804384AC5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0161E5A2-8C6B-4A8B-B9EF-B803FF3C7C1C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85EA8A9A-ACD6-4727-97FB-D5ED101EDBA1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75122D67-45C9-4853-8F59-F5C0500B75B7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3D41FECB-737F-45E9-AC15-A77FEACB6685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D65440A6-FA86-40CB-889E-ED8518C6C4B6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775FE248-C944-4D9F-9074-3936312CB6BA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05C0475-87B8-48E8-B992-19E7B78DCD41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F2ACB942-AAD8-4889-A9EA-3E75DAF2F9F5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3185857B-5382-4335-BED1-D479B7A3FF10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1633C4DC-5C56-4621-B94D-3DC8EC5D06DC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308E8D3B-0658-48DB-9151-67296DD02497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6F2D1BFC-7B60-4ABE-8298-8C360C68B1BE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532349C-D500-4F31-AEE9-F01CDC6A1DDC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FD4E6D1-2DF7-4C20-A07C-88B27133B469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765B131B-F94D-4051-A8FA-A4C89960A40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32DAFECA-456D-4142-A802-6F5E6B08BBA1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67A19045-816C-4E79-BC5C-A758FD7CC3F6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346B9DF0-63A2-487D-86E8-B0DB92F8AA05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B95269F3-DADD-48A1-BAA9-F653ECF698A2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C85FAAB8-B0A5-43FE-90B3-7EE836789960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5AC7BB09-478B-4E32-8E04-F10EFE3FE225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E4A57491-59CD-4FDE-9FCF-AAEB68765FC8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8B1A0BDD-FF69-46CC-80DA-F147CF41F908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F00104FC-43D2-4518-A699-86BD9D844F3E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BF4C66BB-05EF-4C2B-B9DC-BFE2F4650266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C8356527-D7D6-41BB-9822-F536796E19B5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5A370882-70BB-43F9-B230-3918377CAA2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49096B3-76F2-4A37-9B00-83D0C2D0F8C6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1E5D0E1A-CDFE-4A3B-B774-C2DA48E02922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115EC0C3-F587-47EB-8B41-8F674C145B38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8F28DA00-3D16-4BD5-AE91-844E77D8382C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B6489BC1-3D3B-40F2-AF63-568B63081D26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8EE8BEB0-BB4C-46CA-BB66-2E27DC3BC529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87873CBC-1E1F-4B05-8875-96B2A31EFD3E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565BE9C-D8AC-4C8D-9152-98FE55FC6EA8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9B6CBAC8-14C5-4368-B2C9-2B76636E98C4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780574D3-F2A6-40DD-AA27-069B33ABCC38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44973678-D810-4C8E-A125-262D9146E346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6A94D0E1-9A38-4570-A058-F40B08B176BB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5EC2177B-1840-4CC6-997A-9E8DE2156CE7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8D342CBE-F4BF-4229-A9C6-921FE06931C5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DA93BD95-1FA0-4438-A76A-0A8D136FB305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ACD9D304-2731-45AA-B168-0B2D99D648C4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ACC047EC-CFE9-4499-813F-572A97E8670D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6038FECD-359E-4C4B-AB37-49C302519517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1C3DBAD4-EB3C-4EC8-AD94-3D4FCCB8E5FC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C1068C36-8A2C-48B3-800C-46F9BFB3F74B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DBE12749-FF3A-42EB-A116-779BFD9DAC2C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F081632D-701B-4827-ACF7-8309260F816B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5C60039D-9161-4925-9192-04354E25F3D3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E269EC-2C66-4464-B0FF-CFFCD3179269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4A12D2F2-3A85-4A19-8186-83260624A3BD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20" name="Group 1319">
            <a:extLst>
              <a:ext uri="{FF2B5EF4-FFF2-40B4-BE49-F238E27FC236}">
                <a16:creationId xmlns:a16="http://schemas.microsoft.com/office/drawing/2014/main" id="{6E253B2A-1C62-4C53-A167-1AA26193C063}"/>
              </a:ext>
            </a:extLst>
          </p:cNvPr>
          <p:cNvGrpSpPr/>
          <p:nvPr/>
        </p:nvGrpSpPr>
        <p:grpSpPr>
          <a:xfrm rot="855774" flipH="1">
            <a:off x="6776287" y="428144"/>
            <a:ext cx="163140" cy="405702"/>
            <a:chOff x="7012781" y="5504021"/>
            <a:chExt cx="479108" cy="1191464"/>
          </a:xfrm>
        </p:grpSpPr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5B2CF623-3BE4-4ABE-8387-1BF73BA77818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FAD5675B-3C64-4B1C-9612-BF13DE0A91E6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3BC513A7-A2CA-48D8-A428-30FFF584B56F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3B478197-B4B5-456F-8EE5-4519F2F244A8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52D9D003-CF8F-4620-990E-4A6AFBAA75AA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743EA611-36C5-42F3-8F69-427101BEC4F6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A753FADC-FE4D-45BF-AD50-5700B7405D37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CE2124B6-4ED3-4F81-91A0-2803E6DCC23E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79E0CBC8-D7A1-4824-86F2-1753E7478787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6B524D06-7FF8-4CDE-A1C6-C213EC634CB9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48F786D1-C2C6-4919-BDFE-2E7F93307194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7D2EB3CF-6DF2-40C0-BAB0-D416F170E4AB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34C8B483-34F7-4A1D-B514-C50458F9A869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7DB48377-66DE-4FD5-8FBB-DAB8F25F3FE5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0BEA60C-3B87-4E64-963B-23078B86573A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B7686BC7-DA41-477A-8BC2-0EADE98F8DC9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6B1BC66C-B905-4885-ABA0-F1AC54EBBF9F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5C7D310D-EF75-49BC-AA5F-1EB53C48C4DD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DBBA7B5F-98D8-4D79-B22B-5F28E8E8D466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0F5E7A70-F830-436D-B73E-17444197902F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1E3A748E-0884-46A2-A0F3-49E774F5E4E8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D7281CD0-7792-4A24-BD0C-87A2C3327B57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599439C1-4BF1-4F23-9814-D3336F92E74E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9A652B02-6FFC-4C99-B454-4D45ACD7370B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A28A33F2-C02A-40A2-8C9F-B8B8183D1EFF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6B3EE6F3-21FC-4EB2-A31E-782E436F44DA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33EC007-1F0B-4297-A6DC-33A98AD52FB2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EDCE61B9-6A4B-4B6F-9255-14661D21823D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8F30AD8C-0204-46C3-BA9C-F9E1DFDA27B4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96B3DBE5-E821-452E-8027-E68FCFC35F8C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2C25AFE-20A9-493D-9E88-502B58FA77A8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78DB0CDC-034E-4B58-A9D4-7A4F2CC8AA30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BF2F48C1-4B52-47C9-961B-EECB0AB5AE2A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C7925313-34A8-4582-9A9A-063D6E17DFAB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E329D0FE-7797-4BFB-8AD7-8826B9229793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EBCDAD04-538D-48B2-A5D9-89CDD4E47175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74DB8A6-AC45-44CE-A0FD-E6D6AFC9FBD1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DC86670E-1749-4BD6-ACDB-6C38EAB29FCE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1360A18A-8150-479E-AA3C-746F636B09D3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D277402D-3F06-4089-AB5D-5434727ECA82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EC730007-1950-4E3C-80A6-4044FA70A4E5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7A939637-45D4-4044-BBB2-D114A9847D18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CE8913F8-9F0B-4111-B5D8-8D48CBFF4978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059835E-398F-46D3-9129-EABEDAE0E45F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6C3BEC64-EE2E-49A8-B60E-E10C4B360CF8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9933E18A-F78E-4C6E-834D-9A6572ACC8E1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A788423A-168D-4DDC-96FD-4AF59F3BECAA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F8D003F2-093B-495E-A883-8236D3666693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C3539ED9-136E-4FDB-8CB2-D8CD26FA4B9B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DB4FE80-C625-4B59-BC2D-9861E7B0351C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BA414083-CBAF-4BBD-BFC0-AE7E647B513E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018A2707-FC1A-4353-9FD9-26770FD637EF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52652AD6-B44F-4322-89E5-7F552A0D6C10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C345154E-8727-46EE-89E7-0D433F5EC25E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ADF4FF0F-8B20-4567-91B9-99D3215126B8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DFB1E4A5-1256-446E-90E8-DB8268D09035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88E0239D-0A8E-4546-BADE-ADF18DD4E254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C8BD6EF-ACE8-439F-AB22-7D0C2A6EDDF3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8493E22D-6DB0-44D1-94EE-E7F3148C1D0C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DA5E7FE1-A611-4167-9789-5E5556759DD3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042199D2-E3C2-483B-AB92-64DDE6D53680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62E61B09-3F53-4FA9-BF45-A8996A10D576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15B0512C-23AC-4941-BA58-4EB1FB4F5732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51E4FEEE-DCF4-49C6-88DE-BC6951EDBC83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83A4C6F6-97C1-4ABD-AC8E-27157DFCC9DE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5564191-89CC-42CB-ADB1-05809DFFA518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A49BCDE-0CD4-458F-BA80-2FEEECF4D742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174CEC84-A018-4614-900C-775CEFC899E3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6B85B712-F448-49BA-A035-17B5D7B45806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B13BDF47-067D-4F73-8E13-B61AA14B8D91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4C55B88E-C591-4FCC-8B59-EC2F3A595D4B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E1AA2420-C6CB-4FE3-8868-92D146FFC743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6ABA422B-AD34-4824-8A28-9DE3364B8FAE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234C4C68-D430-4DA4-9982-332B180E9179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3CB97CAA-DF06-421E-83A7-B96B2B463C0A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6AE8164C-E721-4557-8118-EFD87466FD91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4A6B45BF-A355-41D0-BB6A-41BA6BF223F0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F2C6254B-2F70-4DE5-A243-481B9BB0C868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13B59528-6F86-449E-A48A-05E3C83A76E1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7D546690-F358-4559-ABF2-063CC7327506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AB4DF4C1-36D2-4639-A976-47BA4964ED87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B69FAA3C-1C6E-4163-93F8-760575D6842C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7E623CAF-3177-406C-A318-C6DF510783D0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2E04F8B1-DB7C-4656-B706-0557AD78669E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2C9C3706-E21E-41FE-8FCF-25A9C2618F03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70CC7A58-BBDE-4CD5-870E-EB83E684A94B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B69B68B5-42A5-479E-A567-D3ADFF31E2A0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76B00B6B-44AD-408F-866F-68EEA71F3849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0013BD9C-4EAD-478A-9494-D410BDCAC22C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697E0B4F-F5EC-479F-9B30-C430C769C1D5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129D37B4-1C8A-42F0-9F05-BF316933EC4E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D9FD52E8-6CE3-4E45-843D-33AB91C5F87B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5E625F6-FEDE-4037-B9C2-AF8FABC3C6D1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CEC61F6F-026D-4AE3-8D6E-79F84F03085D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79E4A455-8B48-461A-8DC5-E8538B1D695E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EC386AFE-E217-4635-9D08-92A71CAE5926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FB7766E6-CA33-4FFB-A52D-AC02E26DB4BE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9850B621-D95A-4709-A27E-793833F408E6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365E78D4-33D7-4C3A-B108-13C06197A8CA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86545571-2F50-431F-A7A7-9C8402843B42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7355A719-F3B6-451A-808E-D3C4647BED81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AC25E179-F748-4114-AAD2-BE9A8BF90B9D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E4C378BD-3A5A-4CBF-BD6E-2823E6513CBD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7C80B2F2-0BEC-412A-9EB0-63E4A0D60BD9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2CE55858-185C-49BD-8179-40D6F355FAF9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5A805850-86CA-481B-9717-16FF36A22BAD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76DEFF-CE23-4D39-BAAC-38AD96697CD1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2C129014-6883-438B-B263-1BBC8A1DA6C7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5F848D3D-EB05-4FAE-8D8C-81CF037F7A67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A0F4E939-FA53-4B0F-8727-CCCC133C2DE1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02AE8892-C0FF-4161-9029-4B319C4C7852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CD71DFC7-C2FA-4351-8EEA-CF3DE09298B3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6D58FC86-DF3E-4CAB-93D6-27E29202CF99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3D08ADB6-830F-42B5-BCFA-0BBD4310EB7B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EFC88214-6C5C-4383-AB5C-BF96769BFBAF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689F198B-B6D2-49A6-B1F8-02EC63914214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B82A00F3-886D-40D7-AA7C-6B481C963777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A534E374-A4FD-4BE3-8F17-577372482E10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0B9F80A6-7BBD-42F0-A21C-D40CE6DD9A16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C6BFD43-391D-4FB2-B016-0A146FDEF60B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B3AD7FD6-7DF8-4450-B518-6533C949693D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21001FE9-DD26-48E5-8434-4749167064AF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F7843F76-9582-41CF-92EF-0584C07426AE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AB244DAA-B32D-44F6-BB02-E3920EA740CF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CED50BE-31D8-4F22-853C-ADB38C781CCC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3BAA8B70-56CE-4DCA-BA57-E5BBBA887B70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57B8254B-C55B-4CCE-A361-7ABAB172536F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4E629759-9045-4F8F-86DD-C844CBFC22CC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1905C773-54F4-4E64-B71C-04D7727CCB2C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F97A3FE8-7BF7-4A13-9DD3-EE56E55D4036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5BEDB00F-A9EA-4418-B1C7-C29AD2B2541F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36AD3D56-F947-46F4-93AD-6D796BB08275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96DF1A17-8387-4AB8-8119-F8344E017205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715D9E74-5DE4-424D-B553-3F578262BB45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93A0C0F3-7FC9-445C-A722-437D1160D3A3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761B5FAE-59B8-4F18-A189-6EC26A9D7B8F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3F1D289-60CC-4124-95DF-EA3BFF0D37EC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C6E78404-0872-43DA-9B03-36DF9CBFCFB4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96C2EBAF-DCC5-4BD9-850A-EA94EC5195AF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E590CFFF-CAF0-4E69-884F-BBB3F11F5763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C5066E19-C558-4603-A551-A395699D5B71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9BB62460-3359-4487-A713-12389C050FE7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04B7C051-1370-4F62-A2C3-B9D8BF4A53F0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4615C801-807F-4E72-97F5-10B602E1D4CE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48CA237F-B9D1-46A5-91CA-E4D4A24C224A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9B5C2E44-FC09-43BC-9E8E-A9D74F650EED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2F3C13F7-1745-434A-9ECE-EDC7ED3F8FBC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B4FCAB67-151D-494B-9DA3-F69C81BD52E7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5C423CF1-BA7D-40B3-BD5D-2B3DDDD93AC2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7E533B95-3E2E-44E8-9761-83CBF9F20AC2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D015C70E-AFDD-4FA3-B14E-9AC8A58EE08A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BC32AAF1-DAC5-490A-A621-08DAB0286D65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2BE51634-284A-4F44-A282-0D9AAC272018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E6EB731B-C30D-4CD2-84E1-53538AD5B273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98407950-E81F-4F73-BDB0-DA49D1504F3D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326CE43F-70AE-4EC6-9A6B-5EE07D5B4516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39929E9E-DFCA-488A-9D9E-047485549B86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21BE8ABB-C085-44E0-A2DC-52BFDF97ABFB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640DB548-D02E-446B-9083-DA8F8C66BA49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58B9BE53-E758-46F4-BDA1-1CE74893C1B0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AFCD5504-2F2F-4235-AFBE-6DBB35BD9178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4012042A-30AD-4C26-9B0B-548B77AE5105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105DDA7C-3D9F-4B25-AD37-E78E8A1734D4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80972FD5-9FE2-486D-9460-36E1289AF0ED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644DB1-62CA-4747-943C-569112D415AD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350D599F-8249-401A-8B7C-AC91518D2026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A7F9ADDA-22A0-4392-BF32-617CEB87FFA5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00A71B15-C29D-44AA-8DA9-295ED9011354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ED54AD36-6EA2-49AD-938B-2FA9C9BBF1A3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CED1F99A-05B3-4A7D-B980-5DCA6F6ED157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D45F6878-79A6-4BD4-BF98-C2F92E5D1C71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F9B0B501-B569-4CF8-8E8E-E43159BEAA33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7C0F3807-932B-4A52-9CD9-F66243331022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15567E40-4288-486C-8A15-0C6599117077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F465B5-BB69-4E3B-B8F7-F04EC2E9D6F5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788C0420-FEC3-4E1C-BE1D-26BA2EE52197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F4EBFC74-1C23-43CE-9C94-50FA6BFD2F70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12565EBE-6DC0-4D58-8CC2-1A669291527A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CD2AEC29-6348-49D9-9982-EA3F85BB8792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DA58042D-9AE2-438B-BBA0-525DAE054F8C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88FDB703-CA13-4D4C-94ED-74AD6C63403F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9F26B2C9-8B35-473B-955C-2B9BE5DB121D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A6C9620-B529-49C7-B7FE-F1C026029F80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F9B0E628-F7F5-4065-801D-D9E8B2322B2B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AB5B86D7-31CF-458B-9E82-6300688B0DEA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8EF8BC03-98AA-4107-A9A5-CA997CF4D75E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C31E1B39-145D-4309-A941-2FB0246562C5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750B5CAE-209A-4E48-A017-EB52BD64E5AC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4CAA8383-403D-449A-A761-1C7DA61A1FC4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C9ED5E1F-F0F9-42F4-87D0-902A1D5F2BA1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2FC3CDB2-1238-41F6-8EB9-03AC9EE8D056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7D5CDBB6-1287-4E10-B82E-86435B87DF65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86B8DC29-F1B2-4D48-B45B-CC9EEEF3FA23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7F5416B4-90AF-4A90-A613-F03E06A99771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585CC1D8-394B-4725-9BAD-25A0AD0808D0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72F6AF52-2B1D-42AE-8231-617D893E4CE6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5CC20E84-19D7-4A27-A8DD-EEF8C7BDBA9E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95AABDFB-8B83-40B4-8FA9-9508333C5706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E1C8600E-200D-4F98-A4B8-A8B298289EBF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C8CB5919-F8FD-4881-9DDF-9DB0D4AF3D98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F9C87A15-45C8-403F-B0CF-A064B6075D21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7D021703-B84D-4C6F-A7E5-21896ED30EF9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8254B38C-3510-42B5-8F1D-47179A08036C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1D8E576C-3326-4A70-B640-4F027B827BD4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EFF57988-6E01-4645-893D-F4F9EFEAAA6C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2402E17C-C6F5-4100-B9F1-4C21D4DCC798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F7B18962-9FE9-438A-83C3-A5E6A568F437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A25DCE62-3C94-4537-A576-44CBD5D8E240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C4FC80AC-E1D5-49F8-A506-8F71CFE3EBB3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D7C2F4E7-986B-4A8E-8F19-AA0F6A92CA60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4DEF9D35-3ED2-4DA4-86B2-A4238E3D5A30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F2C0D800-BA55-4981-8484-8F84F50C098E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764C6CB2-16AF-463A-9C96-279C642C3C80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A5A4B95D-CE94-4B81-90B8-451E0523F6AC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E566B31E-483E-4365-8EB8-E8EB33178158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6793475A-EA49-442F-879D-BB9A3AF4B329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4E14BE67-45D2-475F-B26F-9FF8BBEC2D40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FC6D79A9-AB9A-4C66-A45A-86884E9B2391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E401884-D677-4988-AE91-81DDB922AF90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0A0FB16A-C6B4-45A4-A005-B6D53C7AA65D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90EA9672-5F2F-4713-9EFC-59564C916711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A2D2FEB4-4972-408F-8648-676FB1C0E339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271570B0-A6A7-4840-AFFC-5F330CA13247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6F7B9026-B084-474E-B186-6AC533970FB9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8AA39D84-0AB2-4824-8B9C-346AB25760BF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9FF81640-2061-45B5-80D1-CC992DBCCFCE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E2AA3648-D48A-4AEA-A66D-7EF4BBD2795D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8AA7D79B-11D3-4055-8FF9-73CAB850AAB2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48C72539-3213-4547-9AA4-27D7EEA737BC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E59ACAE0-1972-40D4-8EEA-EABDD1EE1194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27606C1C-C0FE-4A29-B2A2-4411CCCBEE15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362B8793-3A7C-46B0-950E-00351D466B6D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F8EB9069-0751-494A-8CF0-F3C6753E279A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B20DC357-6683-4A05-BEA5-E5D1C5DFD5FE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47966FD-9691-4BB9-BF28-07CCB9036F3A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7CE9EDD5-98E4-43BC-91B5-DDA3228FC96A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767AA050-4085-47BB-9848-5AE8275A588C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A9081886-3C2F-4040-A95F-FF9531345444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FFDA339D-ECC2-4095-A14C-23893238E800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F79DCA36-6333-4B99-AEAD-6C598E795A39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536E19DB-AF2F-407E-8C36-FF6EA52AF71F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3A2B459E-F364-4265-AB12-1B604D33D257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AA3DD922-67D5-462B-AA21-00A6324F2D3D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DEFCC8C6-EC62-485A-B09F-A03DCFF386D2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F3ACE68C-0027-4A58-A8A2-22CA99CDDFE8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49D2C150-4ED5-46CC-BB0D-F9FEA12A0CDD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F813FB8B-7B51-4590-A4DC-9456455D7394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11F30004-1132-4096-917B-A977C6AC04DE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06F561D2-2BA2-4B97-850D-3B8EF5EFB014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B5980FD6-1FA6-48EF-8893-B1B0091DD173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5BC3A55-4142-48E6-A885-30AC6A9DEAC6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A5E08DE3-F446-47BE-B824-70F63721DAA3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98F3CA63-09E8-4512-8547-B24F97F9375F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37F03528-D3AF-47B3-B950-18E21F6B268F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0480D067-FB76-4F22-8D45-B7A2D74E9F06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6743D6CF-F07E-41DB-915F-8B9E2C706CCD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9DD38CF-98A1-4B1A-A817-53F8ECFB0D61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88960B8B-35B7-48CF-8C50-DADF79A16A8F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FCE6B2C9-D6A7-441B-9465-DE4B31BFB095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E7AF5767-A84F-4BA2-9E1E-A3B39FBF17BB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232115C9-D944-486D-A3EB-465E257A9974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587B2B13-A90B-4783-95CD-8FF5ABF7CC8E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187E1C6E-8917-4092-A610-BCBF574030E0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3DEE86A2-E5EB-4039-9630-6DE9B3F59669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A6662367-0348-4133-818C-D0024FC1D764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1D892BF0-6A3A-4DE3-A888-C042ED8EB22F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CCCCBC59-F514-4591-869E-8319B0320705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1E407D7C-2AAD-4451-96C1-177C246575D2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98159720-48F3-479F-A55C-505520AB675A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E622551C-2285-4CC7-89F1-5EF473A7C249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7B2953B7-BF63-48AD-9EF9-162FAA43B265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90C5196C-2BEB-4FD4-A6D5-5D770ECDD637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23040F58-8D4D-406C-886F-8154E4A130A8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43BEFCE5-4CD9-4FEC-840B-265522FA07DA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BFF7F742-FAAE-438C-950C-EC7AC6849A84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0BE904F4-88D3-4A41-B9E7-45EDABB34E26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95D3835C-C8E3-441D-9344-1A19DA23305A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8AE0CECB-90B4-4FEF-90E1-A575A7EAA410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FA125EE9-540C-4D5C-9D53-A58F7F95BFAD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49CB238-0782-4771-8515-8B81CB6788EE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9B03DA46-5C8E-49F3-88CD-641BE9CA3258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DC8F036B-2030-4F2C-AB26-64715F144719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B7630E01-5592-4151-A963-B7DBEA63DEEB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7886F028-F496-4C33-BC77-589C87F41104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1AB628A5-05AE-474B-B67D-774AC4FAEDC3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3E5B999E-4197-43CF-84A9-E3E9E6959A51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073F6F2-FA92-4FDF-9E35-6F39C0C9CB51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21321340-1763-42BA-9640-2927A94E26C4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1E3FF7F8-E909-4869-833D-52BF5FC62CDA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61C8800F-52DF-4FE5-95E1-12C1A16C97F6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A8F580B4-9908-4413-8DF6-6B82FADD4425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FBA09A7C-A65E-4571-A1F8-1887A7E3A319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37DF5FB-AA6A-43FC-A2C8-35F47EB041E8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D302B1B1-9153-4049-9690-B0247B0D1B8A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11633FF-F088-4E83-8AE4-422504084976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760C4C0B-04B5-4E65-A785-8208480D3764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4A62B70E-1A68-49D5-B216-CB88CE541B1B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DC405600-BAB1-446B-B6A6-5AE2B5489534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C9182234-FC02-45D3-8FD9-16FB3B16C392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6278E6EC-04D5-494F-81DD-E5C7A91C3D45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71E98304-CEBC-41E8-BA20-E8152578B2D3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6627C339-A01D-4872-B058-E8425EB3E6A0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22B647C6-0C55-4CEF-9A61-23C13A8BAFA5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D9938560-C4A6-4A22-83BF-2B53CA29C6C1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EA2054-8C5A-426B-BF3F-6764D626D1FA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979D7E91-3081-4C0C-87C9-E72F480D19B6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EF80C93C-413B-4E9E-88DD-58641C14A187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53229464-CB2F-43C9-B019-913637C1A89E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B426CD42-F981-438B-86B0-5B6DA6EDDF25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07D05431-6A9D-421C-BFA5-E03BB42E81D1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A96D7739-D0E8-4295-BDCA-6D1CFEA01EB0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3BB33886-7169-4FA4-B785-8588775CD89B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C7A72B1B-B533-4C22-A768-D646A86A6CE3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553D4B3C-C596-44FC-939B-EB25BA6AA4D4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C7803D53-85D9-4382-B560-6AD15C2723A9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01BA7397-0225-44B4-884F-1F70022575D0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7521E90D-4BF6-40D6-B4C8-41FED1B1894F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12CBA94C-9796-4200-808A-6938B732EB43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3FF2FC36-2C29-459B-B859-87FE08205FCE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A5D0A4E5-6DEB-4D03-A042-50A87ED5BEB2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6558BA55-EFD4-4614-92B6-3B10ADB46882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85BDA686-594F-4052-8231-187EF4E3567A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FA28E1CD-7E72-469B-A86F-20E272D8FAC1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CAB90B7F-F32B-4471-A64A-F5FD07DB3424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3F2FD700-0B45-4CB4-8488-4053B930F9D0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90C49D11-2313-441B-88EE-A07078F49B34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2EE056CF-2FD9-4D47-B9F5-91FCFF24020F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31120AE2-FA06-45FE-AFA1-0D33E375F3E8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01A9BEA-1053-4CE2-B843-97F086C5CE12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F8B5F90A-01CA-4B28-9C97-295D0DEB5514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B995B3A7-7356-4AFD-886C-0DF9275C5CC3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3AED9754-B88D-4781-8086-68399E7CBBF6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B241DED0-59AD-4EF2-93E4-D1A5FC83DEA1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39E5F276-940E-42B4-B51D-8F59B3D87EDC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06698201-321A-4BBD-BAD0-0D10B1C01DCB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9F7CA0D1-2B57-41A8-B2B7-3515E82199EF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35C6558-2569-451B-9577-BC35B192D167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4C278FC-81C2-4C9D-B1C8-7236464627A2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FB93F5B-1DFA-40D1-9C4E-0E05135916FB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89C9335F-270D-4A9B-B805-7F80322A0448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E3DEC929-D20A-4D28-9B6D-D724C9065BA4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56679AFD-3E9B-4467-B60B-2647337CFBA0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CC6AC878-E8B7-4A79-A114-608D70E10253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365FC9B5-9E8C-410B-8B86-5AEE6394E97B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E1609D9E-7E85-481B-8C7D-12683E5D8A65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79C22862-7DFD-4255-A560-7C0793258339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C7561028-54AA-4679-B11A-0929C11191D1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AF16079-ACCE-4920-BAC2-87F8381DA3FE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264E69C1-ECFD-4FF2-A80B-765D97D77AE3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349723E0-9A97-43FF-88BF-900B753819D2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A56AE9A4-A3B9-4EAD-8C55-FB6A8BE14A35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C3E2FEFD-A0C7-4171-8744-9CD318FF4C13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9F0700D9-FEB2-489D-8143-F32F3608831C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4E7CBE43-202B-4E79-BDC0-7492779ACB9E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7D85DBE5-1715-4CC3-99C0-CFD88444D2FE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CB7169E1-7CB0-4ADE-9F33-8590A98FF0D1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4FA76C5C-65A9-45A2-A753-80362781976F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78" name="Group 1677">
            <a:extLst>
              <a:ext uri="{FF2B5EF4-FFF2-40B4-BE49-F238E27FC236}">
                <a16:creationId xmlns:a16="http://schemas.microsoft.com/office/drawing/2014/main" id="{E846967F-E1BD-489D-9C3B-BCCDA8833BB2}"/>
              </a:ext>
            </a:extLst>
          </p:cNvPr>
          <p:cNvGrpSpPr/>
          <p:nvPr/>
        </p:nvGrpSpPr>
        <p:grpSpPr>
          <a:xfrm flipH="1">
            <a:off x="7567482" y="624041"/>
            <a:ext cx="270931" cy="344010"/>
            <a:chOff x="6843236" y="157160"/>
            <a:chExt cx="947072" cy="1202528"/>
          </a:xfrm>
        </p:grpSpPr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F15A6BC3-6599-4897-B659-3074A3C6479C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41EFB33D-25B0-4004-9678-C5BEE91A259E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44E6C6A5-622D-46BF-8AB7-EEC0077EF5BC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34EA026D-B6E0-4ED5-BAE6-4CD6E504F2BD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AA31DD3F-E80D-4CFF-9B63-FF64CC82227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6EC0527E-0190-496A-B1E2-3D15DDC5E971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20D34A50-A646-415F-8083-859D5AB2C913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2A1DD689-B428-4B41-A1F1-B046F6A8BDB2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3AE6D73D-ED7B-45FC-8449-984ADDB7D6C5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206D84F0-DA74-49AB-A065-E9EB9A60C763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244E80F-3B2F-4B31-8C7E-B982871C6260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04875065-2810-4A15-84F9-D1FB5DAEE7F0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B55712B9-C2AA-4D6F-905E-BBA7992DE4BA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5EEB642B-F41B-4ABA-91DC-C8CF971804B8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EEFF7FB9-50E9-488B-B50D-33C90165EC8B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96FE6204-6C4F-4754-A281-278829EECBDE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638DB09E-8152-42EA-8649-A4A3AA163C93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50F71720-CCE2-49C9-88C0-86AC8C172EFE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2151E1A8-E6BC-4B9E-B725-EF886D7B1C77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CF86746E-7A5C-4A7C-B069-7602910F57D0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3FAD2173-E6DF-47EF-9C31-67DE175B6CA3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6CAA283A-83F1-4309-8F79-FCD351E914E8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49392DAE-71FD-4E09-8F53-5BFC9B4B10FE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CE92D54-9DB9-41E7-B813-F146D09AC3E0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2178E8D-3A77-4129-8615-3B3E6C146058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A3457C2-40D1-4E46-B1B2-F8143DD061F6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100A01F2-DE40-40E9-8C97-7F9D115AB4E0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7582B948-FB37-4F17-A814-9FCC98216CA3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2869E337-FE62-41E1-ACC7-DE93ABB6768D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DFC08692-10B2-4010-87FC-48E19BC102BA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61709ACB-4897-4B6F-AC90-5C08E709504A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B5E67F6F-2989-4AAF-B04A-69F886A8845C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E19058AC-BFD4-48E3-BC10-7B7D9B0AA0FE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00CB1D3B-D0A0-4050-BE9D-FE8762A1BA4D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CC2C452F-A64A-402B-9D59-7490FCA6EBDA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B8937E02-8A9C-471F-B80D-CA5185FAD7D8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A6FAA6FB-3E51-444F-B99C-7F991EA34110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2AC31B88-1391-45CA-81D8-FA622E8A3066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D99AE7A8-E85F-40CF-88EF-C01FBEDD9570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1E4074C9-8A20-4550-96AA-58B63C962150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64AEF354-A6E0-4D3F-ABE7-2F12C4AF8838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4C0FE44-EDBF-4EA5-8288-9ADE210F085C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D178B34A-CD3D-4419-8753-603C561FBFCA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103D994-2DA8-4892-93DE-B6C0632548F6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8884C337-8885-41CD-ADEC-31F8F7AAE111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39248B7-114E-46D7-A897-B6BFCA2E1101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7128F4B-B53A-4662-BDBE-BBB59D9CDB1A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8E4D47E4-7377-4B4F-A7DB-169B9CA886D3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C96A3CC1-45EC-4A67-AAF8-13BCA801D9D9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86293890-17B0-4560-BA68-2FA0199C1807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4CBA300C-A1B8-4F43-8EAD-7AC8CB7B32EB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18FABF5B-9E2A-4DE7-90BF-D0D890BD441A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B92EE7DA-E6F4-4712-A570-77568606821F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31FCF05E-19F3-49F1-A285-9ED2A445BDEB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C5949410-11E2-496F-963A-779AD1664F97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324192A7-13BC-4CF8-9887-6A4094DA43FC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933E9E9-21D2-4F16-A1C2-B9229C010182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A86AC3D9-4F0B-4FF1-9355-441C4A68300D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7DBC7F7C-8196-4112-8CBB-562F89A9DFA2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91D0ADB9-12D4-4A12-A4B2-A677C4248D93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BAC51354-1BC3-4AC3-90D0-40AB36C988F8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C137728-D45E-48AF-B4C7-D148DA6C31A5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480DC47C-D1F5-4BC9-AA62-7FCC7621FAD6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5537C468-A06D-44FF-9D9B-DDBBA1364713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0AFE2F98-4942-4104-9D90-C5D187C445D2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66FC2727-DE6D-4A13-9F50-A2EDF15F0713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3304EC0C-1F44-45B1-8D01-835F9233A9F3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6560DFFF-B9D5-49E8-92BA-2DC250949E4F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7456F22F-934E-40E5-BEF2-149DFB42F31F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7FB1F14E-6345-4E83-8038-EC62BC9D8E81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B733354A-5F6F-42C3-8714-6CF7DA5DA4BE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FF0E0B1A-2B0E-4EDF-8B0F-43896FA67246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97114548-F73E-4F7D-A543-23C0E8B119A1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A52E442A-E799-4DEC-A852-EB7E0A7D82BF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E722EA4-57D2-4FE1-8067-76C778BAB1D1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AAF0DD30-8A98-4B8A-BEDB-EA60ABDA65F2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E3F0F185-0A3F-4128-A02D-D00A3C291D5C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804F4DF-AB9E-47EE-BF0B-F90EFCDE8987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9F4B7020-EE1D-454B-8049-F56961EE8151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26A0FCC5-039D-4F23-BC44-D64F98A797C5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62FB466-6E03-4302-A96F-624E2D99A31D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A65BED86-9C60-41D4-91F0-BAD854D9159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7E0E783A-0DEC-4225-81BD-ED296A472617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E2CCD99F-D08A-4540-B511-42C76EEFD859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494244E0-75FA-4B3C-8876-D34030E5A2AC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352C6DE7-EF55-4852-90BE-53FC2BFFA7D3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A001FD4E-248A-4BD0-80AE-2BBAE0778DB6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9E1FC6AD-97BF-4122-92D2-1DBCA5FAB50C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53E9D003-9C67-464D-AAB8-C7D00AA1A2ED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7C124BB6-EFFC-4613-B7CF-44CE3969BBC3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E7425092-C542-481C-AB38-94AAD3596DA6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2F9A909-3EB7-461F-9848-B7B39AA7FED7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AB26EE28-6320-47A9-882F-557A2E9669BC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29054E32-98DD-4E49-9DCB-E800D0E6F34F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98D360A7-EBBC-4AEC-9160-1467BD5569C7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0EB054CA-AE23-4A9F-A6CE-26F3D950E609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6364E1F3-EFAF-4BC9-BA95-5177B8CC8D60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9744D59D-9072-4331-871F-21B6D570F732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2BFCA72E-81D7-4056-91A2-42DC42A9F2DB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030CA6E8-CB39-4515-96AE-5E0B8DDC101B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AAEEA3D8-3182-4017-9357-24805D953173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2C8030BD-B72A-453A-BBFA-5597388ED9DF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6A434D26-7E81-45B7-A5D9-C5A0EDF152F5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2C8971FB-60DB-4DA5-A394-934996135169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2D021183-0C85-4DF0-B475-24A1186F3450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0D5516A0-FE61-458B-BCAB-C7BFAA3CEE99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82BB6AEF-496B-45BB-8972-079D06B972C6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3956BF-C870-41C1-B399-64D749A2DE43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50907710-9700-44DD-9782-B49D8DC6A5AF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02CAB60-4E76-45A3-973D-D7DB67AAE848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93C27DE-188E-406A-94BF-FAEA3FE1634A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A79132C-3DC9-4CC8-A492-030C0991EBD8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E9D12A8D-7CAE-4C2D-A474-197E173858AC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D2B8787-6A47-435B-963F-D03B6A7B3187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B8C537E9-81AF-4370-9D1E-496AF0FA91D4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F7FAC66-16C5-454C-A9BF-354404F1F80A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85FD3397-98C0-49B2-980C-7BA54C2AD90D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9FEA2F0E-D8F3-4553-9404-3B6A9A83157B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037B9C01-AB54-4064-988F-605FE19DABAB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4601A29-AA08-43AF-8AE4-032FF386B629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E415842D-A9E2-4452-ABDB-4FA2EA938B61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40564736-4373-4401-970F-B0DADB952CEF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E912AA78-EB9D-4E62-ACA4-3D4D57E68EC6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CE2096F0-8F95-4E1A-9C1C-8EE535153E91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C1A03B93-D578-475A-822A-17CE7E2B89D4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D00E65E3-22C7-4952-8964-00AE6F48A99D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8E7831AE-E600-4D2C-AF11-B4455FBE5B98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D69E0F47-1C07-4845-8754-74B80D40B0BD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F3FC68A1-F695-4D34-8917-B540A056C46B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E4CC95E7-403A-4D6D-92A2-AE6C8276FD2F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FE412AEC-F74D-4C72-AE93-33F7974874C5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B9D339DB-0376-41B0-A7C4-E0980AB80200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4F3B3365-5EC5-4128-BEEC-368033B15477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A37D3553-0F3E-4893-97FA-76067EC33BE6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80A3921-DC58-4152-A2F6-D86BE7FB3ECE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F7F9D9EC-0BF1-4B5A-A252-5E0770F24739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8D80A0CF-586B-4069-A39D-94DE27557432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70CFA33-8466-4DA1-9999-35A36CBBA5E0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6F14D146-4112-4C61-B69D-6BFAAC852340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54CE85C6-73B6-4A4F-BA11-2E61C1FF924B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E9491CD4-9B07-49A0-AC44-1FA52277140F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ABC61EFB-423E-4D49-A0C6-C3D213BA6FA2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4B02548E-0091-4EA7-B951-27C6DE7A3486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08777B0-CDF5-4582-BDB8-5E6228880151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AE3712C7-55BC-43CF-9DD6-E52C3127AD3A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480FA110-98F8-435E-9B24-180E2A1F3BF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7307BB03-5466-4DA8-BA84-CF823C491F8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CC1FE916-308D-43CE-B75A-8A569D1F151C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7510A66-6436-4329-A8EE-D72AFB43FDD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8ADB8BF1-355A-42B0-8003-4D0834704E71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9867AFC-DAFE-4A81-9CE6-0040D01A626C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3CD1ABA6-D8C4-4DCD-ADAF-AE847774C45D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A9E6450-A072-489A-B044-CD8EE16EC2F3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37F36864-4658-4467-834F-DAB74A72AD5E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0562A372-AF48-4A16-9F8D-872A430789A3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07A0D91A-B515-4BDF-B0CE-436C9B663031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724FE0B8-CDD6-4139-9BD2-983CA269ADD9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5CB8A855-FB48-4646-8B09-3EDC8C324E3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E84B97E-C73F-4D86-AA29-FF011E843FDF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238F535A-79E7-4872-85EE-C6F1538E26D6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19EE23D6-2676-4AC8-B371-21D2349F9065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3D790536-C1A3-4B43-B68F-29F7BEC80ACB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47BB56C0-066F-4C8E-A9CD-D432C4815B80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3CC50BB8-7F05-4537-A8D9-FCAF6E3B3624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8AA7834E-357B-4E99-858E-D7261B7D407B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F4DAF727-8A55-4C11-B9DE-5A5DA5E3CEE5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F7678650-F6C3-423C-BD5A-9644C620E820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26865964-E6FE-4767-86FB-0EE449C5650B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587791AC-058B-4733-9E4C-F341F28E0E06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1CD0B62C-D4C4-4D3E-ACCA-3909837C5593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9B3B6C7F-003E-48D7-ABE9-F2D41A703274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1875D669-6106-4409-B9CA-D742BD8FF19D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CD6F2F21-A327-4FC0-8BFB-CD75D438851E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69685F5C-AF95-41C1-9E4D-D3F4F6D8845E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41C5873C-2E16-4A20-BB1C-B6D5BB17B309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28EE97A7-2573-4775-A9D7-2CDF6A2F0C47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3CC63AB9-338B-4809-B7C4-9E904CD9A793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DBBA47D2-E912-49FF-90D4-FC08AB604232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9BBADD2F-7DC9-456E-84CE-DF446A2D2D42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1879B1A0-C21D-42F7-B644-8B3CA06A591D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1C0A0D04-58F8-4C5E-A30B-8299BA651DB7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EAAE6967-6A3C-4A74-96BE-600E92714151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1EAB71F9-026E-400E-B38C-724FB6C5D85E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7BEA465-9800-4230-8E80-EF5A2A940737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A9C053E2-6B26-404B-93C2-C07E13C5009B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91587394-B82C-4850-AC1E-B6C1F09DA65D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8EE82909-64A2-42A5-9855-66AE9F8B98B1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DB152AE0-CDE2-4281-85F9-0EB707EB10B9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24292135-0AAE-4C61-B7A4-16AC52A0C54B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8020175-6AB1-4353-9B7E-9A2CFE192C8C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A712639E-2F1F-49C5-B31C-FECB8FA147ED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EA064D4A-5154-478F-87A8-EECD42AD71AA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7A7F9D01-3A38-40CA-9E4B-DE425B2C9685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50B97B83-DC41-4F9D-ADDD-4B5AFD42C9E4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E072B4C6-53D2-480C-9A01-4B2A359E3D05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7D9B3670-479C-4F76-955C-890086B2ED74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A3DD2A50-49EF-4A06-91DF-4B446FD968DD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41ADA7CE-E0B9-40BD-94C7-DDB94CE17D52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A6001912-3897-476B-8BFE-53B17C95A95A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F3BF38AF-CE49-4BFD-8B5B-817E6804C6DA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23DBD6F0-A786-4012-BBA7-4B52F1062112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D7BCA0D1-62C0-486F-9D8C-0A8862311D6B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881FEAC4-1E16-455E-9A08-98FF518AEA37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F7930D02-D3BC-49C9-B1F2-9B7451F3D9A0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6CF05B5E-2697-4251-91DD-CDAE5F53E1B5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B1174FB-6C04-4E9B-A76B-D1F30A634044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A805A3B5-FA1E-476C-B551-4A5F0B5EC71C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47E74F82-48F1-4AB5-A497-23846F3F080F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D5A1D5AD-3F2F-48F6-9963-6E1104B9A918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39A5D1EC-D54D-4BC9-A2CA-00AD9C540AF0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113D557B-2E75-4A57-8060-8488EBA68026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0B81E2E8-5E0F-46FD-B2AC-92D6B6C9E836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3186A8A8-522C-4418-B83C-6480C9597C68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717A864E-9A60-47E4-8AFD-8029344B6657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BA3CEA3F-FCD4-4B79-A881-20148BE8FDC6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905F9085-081E-4B4A-90F7-C01CC2B44657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37980420-B6EA-4B8D-BE3C-B1E132120A63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D3AD8177-C9C4-48AC-9B9E-0C18DCA731FD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1EAE3701-6FAB-4DD0-BFA7-4802CDC55D6A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43ED75A1-CA71-4841-9801-63C6DF75DD63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00126793-F6F9-4664-B04F-14098090CBE8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24A9B445-2D25-4E85-A58C-373D7E031A6C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A0CFA97B-3FDD-4F55-83B8-865C951AA6D0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38E6C466-8BDF-455E-97DF-14CF90FCEF9B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50F42CE5-6E20-4A23-A1E3-A19860DD4BD5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52412F61-9CD8-4B94-A129-D821F208CC77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C3C53645-B35A-4EB9-AC90-82824F739A49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EE2F9C9E-A198-45E2-9203-8BD63DB5A0B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35AF5A0E-4604-4554-9682-6F6D9808C0EC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7948CBA4-4FD8-4D1E-97C9-44922B806AA7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4E20B23B-B034-4E85-B068-58845938A8EE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C0DD9DE6-5554-45EB-AA07-F9681EC4BA00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091E7548-B10F-4497-96E6-5BA9BCA0D02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3D7D5721-C8A8-435D-9696-2882D73FAD7B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F82D8A8E-4A89-4450-A080-B76067328810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21A1CA24-553C-421C-A526-486DA0BBDBA9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FF8D0DC6-5C88-4948-AFCA-D6E747783D40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9BD2243-9666-46AC-AB72-7CFF32D873F9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9CE09C5-3178-473C-85F6-F4BB40E63D13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B2D6D9ED-C7A7-4021-82DE-6D155AFADB75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47DE5D97-FE6C-42BC-9AD7-73F98501D699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7810DB5A-77BD-4B85-893C-9243F71A7D67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F378FC7-C50C-49EC-BB8E-6F004E6332FD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6F477D7C-1EE2-44ED-89B7-3B2FBC0D166A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D758996F-4EDA-4B97-A2D1-F6869A6FB494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01A25444-B69C-44B8-9564-CD0D050FAF7C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73D50919-C29C-4CB7-95C1-F025E567D758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3CE4CFE1-BF77-419C-B61D-D43674765D4F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C88925B7-1FF0-449B-AF69-9C2FAC5C10DD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645B302B-2D2A-4C7F-AA50-350D0C78826A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8A4D76A4-D73D-405A-88F3-59700E9E0FA8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2D0D6472-9821-45A3-919F-A26E22A04E71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17456A5E-DAF2-4BB3-B772-36FB0BAABBE4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F8EE0F21-D2A7-4ECF-BD57-F64E94681072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71C39893-11E1-4686-93C6-81A70DC33876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6EDFA267-B698-4E72-AAD1-1D7B475ED0C1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2D681231-7DCF-4CA1-9C23-5E9138A0F2A5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129A6E23-359F-4952-AB21-DBA3B92EDA14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7C7DF045-BA51-4FA2-B87F-E88CCE3D798C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49E2A282-619B-48C2-B3F4-74EA64E6A82F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55826D48-C0A8-457B-8CD4-2AF3B0A2A8E0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0BEB168F-E552-4132-B4A7-FD79D5819F54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DC6E7B4F-06F2-4667-9573-050847734CAE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DD4C520B-1CB9-4E34-91D5-2076068748E2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1CB93A39-873B-4E97-9CD9-CE26A599248F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6DD14503-1DC0-445B-AF13-A0E328C8DDF5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DDDF588A-248E-4A67-9757-986FAB3C1240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332A892E-B484-419C-9568-FC0824AB9844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8740C06B-44D7-4497-A730-64851277A143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E987C5E8-81B0-4FAF-AB0F-088B47F74F7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6F37D2B2-7A15-4C22-8395-562766FEE5E2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DFC65080-343D-4BDE-BA82-3C0B3E6C7D59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C28ABC17-4588-4239-96A9-C07080E09EB5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36A3429E-AE56-4A55-9D89-A59179F2815D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5B89B82A-B550-4C22-A520-3D3A5E9BC494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0DA0B243-E299-447E-8E17-73EF1C78250C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91F31D42-446C-49C4-B10E-37CB0DD9CE1F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6D563FB8-F5F1-4C68-87BE-A1D2B2383D8F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C19CDAC0-85F3-4CE5-94C1-D7A6369F5A84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822D9F37-57FE-4F1D-81E0-A0A1EF09FFAF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DF0C3455-492C-4DE4-AA7A-5A8C8DC39BD7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9FE976EF-2B70-4B7B-ACA9-01F5AE624157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43D91019-4E50-44C4-BAD5-4445AFABDEB5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490AAE20-1E79-41DF-8394-15C6895A9D63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0D19F7B3-0769-4890-9C8C-78B86F9E74D8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27C9BF02-6700-4E61-A0B1-88F7B113CF76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A28FAAE8-E18E-490C-88F8-4136BAC952CF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D2844196-F2AF-4E2A-97F2-2BA03FAF20C0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FF0E1DFC-7D08-425C-9B6F-1F7DC988CF59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54243DAB-73F5-45D5-A493-814D154A87B9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89D50BB5-17F8-477B-8E29-5A20864E3D1C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3E65892D-B126-4FEA-9689-DCBF55DA1071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3352EAED-29C3-4295-AAFF-7C696F2FB6F1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3A74555C-26E4-4B62-8C10-E9901E30FCAA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5856D75E-A3C8-4090-A33C-4E125340628E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395DAAF2-D906-4B9E-97F6-CB9910EB9F66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F9D1B09F-918B-4BF4-86FE-01AAC0B182FA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226B369E-91EF-48CC-ADE2-81391A8B20EC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E25776AC-EDE9-4A41-B26F-AABBCE34C427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A24B4732-A74A-4276-AAFA-7008C892EDB7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71B212FD-0D25-4302-AFDB-B3D3F5DE8A8F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69AC1423-CB74-4983-A187-C38A36B28C5E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DB6C72B2-A8C7-496B-998B-A97B9FDE73D8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6323256D-0E08-44E8-8CCD-8AA70CBB765E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F2FC3A5E-3BE1-4799-8831-EB51BA91264B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62BFC362-E31D-41A9-9946-F2064AAA094E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ABF9FCF2-F58B-4EC9-9AEA-66324668AF06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BD1B4DCA-7644-4C0F-AE85-F09010BCE4B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9EF62FE6-7086-4F7C-BCAD-FF3798EF3692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E6B2DE0C-D81B-43FD-8711-DB56BDF64C89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A2FC3DAF-286E-4BC9-B44D-B8BF273CF8B1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E3464A25-F185-482A-B7AD-8BA6184FAE50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F857EF3B-AE38-4A20-9AC5-E3CFA664F091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72DF1BFF-C52D-43DC-87E1-B262AB1E601D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3A621DA5-993D-4326-9A38-FE93878D60E5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0AA9E5AB-0B01-45D6-B09C-D27EB9AC8A2A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535310AF-2383-4B3A-8B02-3F6866BA818E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4AA77114-4ED1-496F-A14A-4BE92C0E82C6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3F201E0C-4039-481D-BE86-A80DC2FDD888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4F9C6301-96BC-4B2C-BD0B-422D3A51BB7B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26804CDA-A0FF-431E-852B-3899A161B8F3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4A1F6BFC-C0C3-4318-9B8B-09C8E32A93A4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6F4EED38-5699-41CB-8A05-537E23E3D14C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76ECF5D7-6055-44CC-BBD3-9F5C9E7F6033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A3CCD030-60D2-4E46-90F2-029F009E8494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44A7AF8E-C1CA-4C56-8BBC-2E4435A7312B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23B41C31-86D8-4E64-AEEC-22EB04A58E13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9532C1E1-0F60-4534-A44B-FE95F7DC0A11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BBB54D2A-C60E-4590-BCA7-C2F7E40C2D16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9DBBB860-DFCC-4BF6-866B-93B7B48798AB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8D928DB2-3A0E-46FD-9F22-45EDD38557F0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E1FCB429-66C5-4EF5-A88D-EC33D190EC4F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6FAA95AC-0E98-4201-B336-C5C67B670489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1636347E-F8E1-4755-8BFE-53D8DE81D490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38C210EB-F037-4635-8451-ACFE0A33DFF0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17580378-3C1F-4D26-AFE9-E146558137F8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285E9EE5-676E-40AF-97C0-E6F2925B1C3F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61023A3C-FF03-414F-B7A4-3BE8C132DC30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C5D45282-122D-4819-A2F9-CB4AB3EB7D0C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91B1603D-A4E2-409C-A6AF-AF717806E059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E41D7DB1-FFDD-4861-8272-0D96914661F7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7FB305CD-B274-44C7-9491-F45555E0A13B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10AAC2AF-F983-4E2E-95A6-A1A0F8679E69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CA14D02D-25C5-4370-8907-E6E1B3012296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4B5ADA78-9143-414F-BF4C-C4C4F0F18E8B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B5ACEACF-3D4D-4490-9B12-033254D19D84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4C8A5F33-C11D-439F-9EB2-D70FE42F161B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0A7B3D1C-F05D-4AC5-BC01-40F9F0B70E9D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17D28847-A90A-496A-B342-86039A16571A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FE30D012-F8E7-4A3F-9C0C-378A7DEB3111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E5CF88C2-30CC-4AE1-BF68-7D46B6B16878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9B278340-57BE-4765-8779-69ABD6C1F646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09758D4C-CADD-4E82-8FC5-561A8CE133EF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6A06BFBC-03CB-49D8-B2FB-6D794DE0E6A0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D5D722B3-220B-42A1-B81F-A2E440D51A67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737F4060-3463-450D-A9A8-9AB64663BD6B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08B8356E-7EFA-4CD1-93B5-506AB057504E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0888FC96-D82F-4588-8D59-FDE07DAD09EC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6519B0DD-0D78-4A45-8137-62D96FD554C8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8F984F73-A306-4A76-A5A4-0F3CDBBA4209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94053ED2-B025-46FC-B538-5F758F00C8E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41961629-862E-4A9E-9E71-24B7E8F3FFF7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2594CF93-89FB-4EF5-8CA5-61FC84490F3C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91F73174-0F5B-44DF-B4D2-D3DC6C37FD52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39763AD1-FF2D-49E8-B3DA-D207A1CEB99F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9299003D-CCF0-4448-9540-3162D2805079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3CA567C0-71E1-4556-AAA2-8F7641282CCE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39F979A9-C14F-46C0-899A-2D4CFEBE39E0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C58E4521-AFA7-4AF1-B8FE-EF710677387E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45E7E0DA-220E-4B80-94F5-EC4B6884DA92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E36AA502-83FE-40A7-958C-955FBA066468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D7B485BD-3284-465A-9CFD-46EE05552124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8F12CBBC-67EE-4B3F-B7BA-EFDAEDD0A218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FBD54EA9-E195-40D9-A00B-5FD9DB21D61C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395287D9-F39D-4826-B388-2E1EB97D5153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1F09C6C6-827E-4E1C-9E48-A85BB1E95764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C345D66C-DCC0-4862-8295-8C9A0D3BC7F4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1D2EB625-029C-4B0D-96D9-34C112D68501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F41781BA-885B-450C-B50F-3882BE0A2A73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AFBC83B6-E7F9-48E3-BF5F-33B1B09140EE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452B8799-2106-491C-8A7A-E0E83FC71077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25E07383-1B58-4D50-95EC-2C52E3DEEA67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B538AC6E-C416-4371-83DA-DF180D336E28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142D0912-38A2-426F-ACA6-0274FD66923B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2782640E-E7D5-486F-AD98-599BF5757801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BCB0A80B-B160-4359-A1FF-418956872C84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4CF75715-B5B0-419B-9A3A-3F691A54136A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18EDA9B5-B8D9-4D45-A4D4-539B3460DA7F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611698E1-B61A-4D4A-B6C6-3A1EE37621B2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F8E5558E-E18E-40B1-B3DA-3822112170A8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0F1CE47F-0E40-488E-99A9-5D6FDBFECE18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AC4E8D4C-818B-4D80-A141-42C730EBB59E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069DA017-2839-46FA-9BA1-2A148ACD1A5E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6B845EB8-A899-4DF0-85E4-0ED7B445D0E6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9D45F93E-6A0B-40C1-82F0-D067A1FEB061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AD175EA4-596F-4DE5-8DD7-4141E3A4268A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134E2100-7EC0-4D8E-9E96-C4DB5383FA2E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726F5ED9-DA22-44C8-A40D-9BFF717692D0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956DE9CE-6E08-4823-8D94-5DE4F18EBD3A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87D5B1D3-4F80-4DFA-B6A1-6C7B0E88E92D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80B83DE4-6525-44A7-B99B-7A3A199F10C6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3316F909-27C3-4FDC-AC21-5E04A5AEF4E2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01EDE1FD-5F27-4B17-944E-26248BACFB70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2886F20D-EC26-4986-947C-A21D0EE152DC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C75D1850-805B-40B4-A561-544EF7C66D4D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6B064772-A3F4-4FB4-9DF9-C70F95A9A0EE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CE49005A-163E-409E-BF0F-55676BA7705B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0789AF87-598D-4578-B133-ED6050F0BD6B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F13680EC-0D62-4565-A8EF-2AD2009AAFE0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EBC74348-EA21-45EA-ABBF-34B9B75711BC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1621483E-4D16-49D4-9197-3D46DD59C25D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00E0D2AA-8F0C-4C3B-96E0-6884C9E55F7E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5ECF31BD-82E6-47B6-8DAB-11B95B42E010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F0449145-420C-43E4-92FB-86B8AF38C5BD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F2BBFD34-E7FE-4F27-8559-26402527F1FE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60C75AC3-3937-4185-8CC8-98DC6CB5E4A0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9AD48C00-A3F6-4C25-A79F-36AB02B624A2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90814FEF-BF95-4E95-9996-895508EF03FB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24384CE1-A282-4272-8155-D4AC5FFE6E36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F3D04B23-81EE-47A4-87F1-C43ACF079610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1C5CF7E3-64D0-4201-8859-0A84314CDBCF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C553E8E3-A6CD-402D-A9F6-5B46D66BF21D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F0504159-BFA0-40A9-AE5E-1F4F73B2C606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5722F8E8-5FD1-456E-83F8-48547B6135D9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D6D8CECA-4864-4201-8DEC-F3D38C72D1D5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E5B142A4-3D26-4699-961B-D7A9F1D3B72F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5C9F5CED-0BF6-44BA-9A71-B4B70E4C6757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1F711BEB-41E4-4ECB-B88A-33A427B32449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CFDAA4A5-FFCB-490C-A60B-A0DDF43C58EC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0BC5B877-9F3A-4B6D-9989-037DFBA68F95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9E046E44-D541-4AC5-B3C5-9F9C5E5DFEBA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B9BBF2FA-B6BD-4DE0-ADF5-90CC9365E3F9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51A109DE-1201-473A-98F1-6C066FF4E2A3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191DDCA3-25B2-46EA-A263-EF2506EAA405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70FE9854-AAA8-47D4-B861-AF5D34DBCE44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11E261F5-AEBE-4228-B2E7-915079FF4FB6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8B964D01-6FBE-4F93-96C2-1F197F60EE0D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75D8111C-4AD4-4602-B627-BCE3C59EEDE9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9770B340-A365-45D5-B9FE-1AC937366265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25DB6A15-D533-4A43-A54E-E0F4259196D1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2E58F528-DECE-45FF-8E9B-8B861FEB0C33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5682A473-BCEB-4E1A-AD0C-AB8D95E22104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8F529B1A-EAD4-4167-9E2D-29A7FDD93D09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360D00E8-7B39-4244-9F3C-607D28F79DEC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ECD8534B-2969-4680-8C24-C65FB26BFEE8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7D60E709-5490-4BF0-A700-CED66040596B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A9DA447D-F2A2-49F1-80F1-51160692F047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D8CD72CE-70F8-4A04-B9C0-411A5A75D7DD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23484936-D3E8-405F-87CB-9541BBE6C237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025EC78B-B596-4B8B-A2CE-C348A34D8C9B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D0BF1FEC-3D2E-4CB4-8006-AAECF4D962C4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56EA705D-2BA8-413E-B273-FD8C5D515722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1CB37470-AE49-477F-95A5-08C6F28843B2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09A2CF3E-1D89-474B-9F86-EE3F63C31A37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A34A843E-9B27-4221-8E8E-03EC3CC7061F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485813EE-B7B5-40CE-85A5-2B6195D29891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5FF7A11E-2778-426A-BF07-9527C4466044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5D5B806F-E547-4350-BA40-0029FCFBFAAB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AF320C19-E2D1-4EA7-B35F-ED81F1480F76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5688B913-18A4-48DC-857E-FB4F27A4C0DC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C8BC01FC-AC98-403E-8860-20B189A9B32C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A8849BC2-7A1A-4433-AFCF-52382DDEE9BA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4D506334-C04A-4958-B095-764F5B44F666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BCFCF140-A75B-415A-9B86-4D5D5D4AA4C7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125F2571-CFB9-4E6E-92F4-902A13A19C02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09EB7F6E-CAB3-4D55-B461-DB3F861A8B00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53B6626B-66B4-45B1-8749-48115B7B3B63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CF6E75C4-46D3-4F22-810F-D65764BE5823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643B4303-B1FF-40E0-AF77-BB0E70A934B5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9F93507A-A84E-4CC2-ADBD-3CA18A3E5097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AEE01605-F4F4-49E7-831B-397970FBCA0A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6570B245-7FC9-4982-AD46-AAFD681851CA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7F8AF1FC-CCAC-4519-8651-8E695F20CC0A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4AE1B1CC-EE8E-4C5F-8088-8AFDAE445510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13501BBC-15EC-43CA-85C0-7F56ED339158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17510763-9EE4-4C6C-8FDC-A9B96C0FBF85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08A96882-07BC-4808-ACA4-183D92DE9089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91424D6F-D41A-4C9A-8C0D-8B9D28788DC6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55950D9D-9201-4D21-BA3E-2EA08010FBB8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DC3EC11D-3823-47DA-8D37-C4CD10C1587C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1F9E2E9D-472A-40F5-939D-86018B4F8782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2BE4854A-B391-401C-8BDB-CFF0D024D129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8488DE39-E81E-41D2-A68E-084633E7429F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D0713EBF-FE97-4AE2-84B1-0E736647C0DC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804CAF16-5C8C-4C79-BEC1-C5433CF86A6B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7C9CF86C-7534-4DA6-A461-96E04EADAE26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348B1E02-2A05-4ACB-96FB-5F656FB93ECA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37553AE0-E65F-4C6B-AC24-D256EEDB4D58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C6CB513C-62C4-4CF7-9F69-F5CDC70F9B82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E430DD12-BFC1-4569-84B4-A4445B9F98A1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2817182B-44F6-4FBF-93E8-9FD426F469D4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E739E74C-1F3B-43D9-85F5-2AAE0B39AD6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1290FB08-362F-416F-BDF5-46F97060D960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E01541B5-555E-415A-882A-593AE5BE9293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713B6125-8277-4B4E-A82E-A3540F9E190A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0F3C88F8-7C2A-453E-9A61-B5BBF27393F1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89573AF1-FB38-4A57-B6B3-FA93FB964A5D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1CBACF92-A465-4BCF-BF90-E4C2566BF667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45824249-EB7A-48B7-9D1F-C50C3A1A6C6A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ADE38663-210D-426C-BCAD-DA0F92D391E5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94BEB7B4-A314-47D0-AC0D-6A4D8EFF3F51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807F88A2-F6EC-4415-9DFF-2DA59918035A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6768B302-D996-4F07-947E-104D55578CDD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03669D2E-501E-4928-A62C-ABA0671BF7BB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DB3AB49E-94FA-4AE5-8CAB-4D85B1FCC94E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9FE2A287-0602-4129-B469-50317BF71839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1D175333-687B-4ABB-8746-9D58117B3C21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0558782C-30D8-47BC-8CF0-672C553F876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FDABAD93-269C-4205-827B-4D5E3577E08A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C499F026-903F-4FE0-A7B5-7CF82B66D0B5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49F3A2C1-74B9-4922-94B9-F40E2F9CED6C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A877FB56-52C6-4633-99D7-DEF42221818D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C78A4FE1-5169-4EB3-B14F-A593F7C75B80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1DE838D1-59AE-4030-A565-56B41CED297B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DCADA9FD-0FFF-465F-A8A3-5C2E47FFA64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554B3445-878C-4B6B-81B4-56EAAE95B05A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B2809B6D-7EE0-4AEC-880F-8EAFDEACD961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80F88A74-B2B1-4169-8271-7C05136ADF4E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A492CCBD-68F3-444F-A254-4767D9A00493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1296562A-5BA7-4A4E-975C-38A0577AF62C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5B561E5D-BCAC-4054-ADEE-61DED6162FAD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6B4A0018-8393-4BAF-BA08-00389895D54A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86754729-155C-4629-87E1-B0599EF99DF7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7A4F945E-005A-4AB0-A65B-7C05B2C4E18A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4AF415D5-AF7C-476B-83AB-88B32AC42D13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F67219E7-1FDD-415E-8194-7B051E82598D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31A0E2CA-A59C-4950-8102-31BFCB529386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DCAFD5EB-443E-4FD9-AEF8-5CA3AE1904F3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318ED3A5-FEDF-436D-AF2D-3A9A965F050D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CE78546B-2CED-4C14-85EB-57BFA63C92CE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CF744F6E-4BA2-44D4-981E-144B604C5FBC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3DA64029-EE59-4D67-8DAC-C1B6E12E97BA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2F427127-58CA-4210-A830-E60D06273040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0AEA838A-FB6F-4829-AB84-819062F5BF25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C9346CA3-9F2F-4E2C-BFB5-EB8C5E9DEA94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2E7CD451-4457-4F86-BC61-DD881DD9D165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AFEA9998-5409-4958-AA83-4174BD777BF7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B5645911-D916-4994-85D2-DD6CD719F9F7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0D150DD8-B517-45D7-BAAA-AC5C8299AD18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6A98A308-EA3F-4052-BB28-2CAE4ACC2D89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C1C6DAC9-94E5-4193-8EFB-FD1860545C27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D596A3B8-2895-4FEB-B836-078B1506B798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BBAAAF4F-A79A-428F-BCDB-5572F6A6030E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C40A2E25-9F34-443A-AE66-71DF9261714E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BD24F350-A5F9-40E4-97E7-D525CC01C64D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A755D4A0-708C-4F33-A706-2504F9FA83DA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0C4EE658-EE2C-43E2-9426-13B8A8F60635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D076B0E4-0E27-4C13-84B0-98782706F560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651EB747-6042-47E1-B907-910367881B27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54C2B305-AE24-4E10-90A8-191D2F913DBA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44EC4A52-0808-4FCC-AC62-F00E1C0E809E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180DC3B0-9FD6-4AFD-A3E4-CEC71E4B043A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EF3944E3-E184-4BF1-9D09-8988B1638B2C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A2875070-1E11-485A-8227-A14D57CA9110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6EF0F3B0-9F2C-4C36-A823-EA4BBA3B6A46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9729B2B3-9ABF-4F67-8294-359A7D02AB8D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985EBB35-6DDD-4B6A-BD1A-21421E218827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A63F6F91-D1B3-419B-AE53-ED47B51C8A96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851D7481-7C16-4F8A-B307-D45ED675B7FF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0C3305F1-6E8E-494B-A3B7-A9242FB072FE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F9E403BE-550B-486E-A0B5-BE2419F30AA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EF14504C-11E4-4820-AD34-27ABC9E44A3B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A294303E-CD47-4286-A935-C601F9A0392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D464AB21-3FBA-43EB-B4B5-1068B77A2052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245A73B7-C9D5-4AAF-BBC2-82011F2BFD77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DA3C6DAB-8C20-43AF-95A3-F3AAD657387F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709B0FFA-91A8-4B0F-8B54-A53F85F92B93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F5C0283C-817D-4BE1-8563-B2923D6714E1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id="{CBC780C9-88E1-422D-8591-490F57876405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713F0A6E-3045-4016-930C-3CE34D97E15D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C26D3734-40C9-41CF-A41B-8BB771A5E690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ECD98764-9BA4-42EB-B08D-0B4A8290A39A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B93611A6-16F9-4858-B4D0-7EF1693AD0D1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id="{2CB47808-99C1-4A84-9EC3-1EA2C8474E9A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id="{29477E91-A9FB-449F-BEEE-56065F3CC435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id="{3BC98A4F-91DB-49FD-9538-491D603D6E90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id="{1BA4A6C4-0BE3-495B-B899-131404D13937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76FAD5F4-67A2-473B-82FE-4BEBB70EDE84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FD715562-E47E-4545-BCF9-AFF6938CB9E1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E455EF24-CA6A-4E99-8EE6-163BADD76595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22ACD627-1DB1-4EBC-82B1-6575265656C8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ABCBD463-A35A-43C4-8A19-86F18445615F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9F4435DD-E5DC-42BD-886D-CD5336E1AF75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id="{8D5C5AC9-40C2-4614-B64B-74E7B4733EEC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A920956D-8557-4DAE-A975-0ED16B28D4D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FFFDD1B3-DCE0-4648-A5AD-40A098E07CC7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060678E1-863C-44D9-8DD1-88B6F3C657B7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id="{6431257F-EBF8-4118-812A-B7B49DAD332A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id="{4D91FFCA-D452-4BDE-9D88-FE5D3588AF94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09AD0F92-970E-4AF8-A444-99A29AD8492B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51CE151A-52E9-4F31-BDB7-B46D7C208621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33EBB83B-A321-41A9-887A-AD96DFCD087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80191828-4C76-4130-B31C-7229285DD64A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2" name="Freeform: Shape 2271">
              <a:extLst>
                <a:ext uri="{FF2B5EF4-FFF2-40B4-BE49-F238E27FC236}">
                  <a16:creationId xmlns:a16="http://schemas.microsoft.com/office/drawing/2014/main" id="{BFA4BB53-88F4-483F-B906-2513D77F40C8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FBA167CF-3EB7-4AE0-BFB1-807969BFBC05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34725CEF-679E-482D-B36A-8DE3E5E4B80D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DAC5D40F-DF66-411F-8D8F-44232CDA8C48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9D80D64A-38F9-47D1-83B4-1D1DF7737FE1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91A29717-C0E5-4384-A7B6-345D288AFD7F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B51AA5E4-F841-4FA4-99B9-26DAAD46EEF5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79" name="Graphic 2711">
            <a:extLst>
              <a:ext uri="{FF2B5EF4-FFF2-40B4-BE49-F238E27FC236}">
                <a16:creationId xmlns:a16="http://schemas.microsoft.com/office/drawing/2014/main" id="{E157700A-351B-41CB-8808-31CE63A70E31}"/>
              </a:ext>
            </a:extLst>
          </p:cNvPr>
          <p:cNvGrpSpPr/>
          <p:nvPr/>
        </p:nvGrpSpPr>
        <p:grpSpPr>
          <a:xfrm>
            <a:off x="3152532" y="1691694"/>
            <a:ext cx="689538" cy="239310"/>
            <a:chOff x="3289133" y="4916654"/>
            <a:chExt cx="1619250" cy="561975"/>
          </a:xfrm>
        </p:grpSpPr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6564FD0B-E0FE-4D8A-9568-6B32B4E76108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E9CE1C0F-EBB4-4F09-9ED9-AF43E1737080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DF8C4134-FA0D-47EE-A1B3-03CD658DDC71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20301FAA-E541-4698-9064-109711270773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6D964CD0-3F9C-4A78-98B6-F886A1FE11E6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A893854F-BBA9-4C1F-AADF-C2C725E9CA2F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107D0AEC-D22A-4B4C-9BAE-D9778251171C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F2F2390D-7910-40DE-997C-A2C4A1DC8DBA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8AF8F550-6D2E-429D-B091-F5664090D9AE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EA7F8047-5AB5-4A50-91B9-6E9762E48A23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D6297E72-EEFD-4A2C-B5E9-CF14DEF27DDC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ED1B24E7-5CB5-471A-8651-48D5D5949B6D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5A0E0FD4-5E05-47C3-A06D-772902A35EE6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81708A34-C349-46A5-A1A0-2F72BE924BAB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12AE2DB2-3443-4558-8FCE-54F24A68138F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27B3500A-FF3A-4C06-BE9C-183969755014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96" name="Graphic 2714">
            <a:extLst>
              <a:ext uri="{FF2B5EF4-FFF2-40B4-BE49-F238E27FC236}">
                <a16:creationId xmlns:a16="http://schemas.microsoft.com/office/drawing/2014/main" id="{955E9E2C-D8E7-4C8D-B1D7-80C72D69783E}"/>
              </a:ext>
            </a:extLst>
          </p:cNvPr>
          <p:cNvGrpSpPr/>
          <p:nvPr/>
        </p:nvGrpSpPr>
        <p:grpSpPr>
          <a:xfrm rot="520099">
            <a:off x="5091546" y="959062"/>
            <a:ext cx="616527" cy="807163"/>
            <a:chOff x="6096000" y="4249903"/>
            <a:chExt cx="1447800" cy="1895475"/>
          </a:xfrm>
        </p:grpSpPr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ABD7147A-31A8-4E87-8607-7E6DA2B367B3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BBBD506E-0E73-4C70-8411-C18155D433B8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71071707-0BC3-4B31-8396-4A4907A77ED9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35352E59-642A-41CA-A70F-62761CF5F427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1282E146-E5D8-48CD-843D-BE5A24AAB93E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4B6A577E-4D34-490F-A82D-51F775795A6A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2D3BCF30-55F6-454D-9E52-155DDC18D38D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C9B7C7A9-4D16-43B0-9C93-EE699FA953F6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6DA58B99-0E16-42E3-A59F-4EEA292F55A3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CBA9175D-7451-462D-B3DD-CE8BFF6BCA04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4A81D6DC-BB02-47EA-8C92-7E7F1A5C83A0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D198C2AF-E69C-420E-8FFC-62B18099410C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AD19FA88-9893-4970-88E6-0AA4BC009479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17AD0A01-062A-4E17-9BFD-AE2F59902A6C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2D553577-3839-4A1F-9E27-C0DEC4AC7E5F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2" name="Freeform: Shape 2311">
              <a:extLst>
                <a:ext uri="{FF2B5EF4-FFF2-40B4-BE49-F238E27FC236}">
                  <a16:creationId xmlns:a16="http://schemas.microsoft.com/office/drawing/2014/main" id="{04CB6C64-7CA2-46CD-AEA0-721583139D08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D58DE0AB-22CC-4BAB-9376-860A3851BA63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6F684C53-8150-4F3D-A12A-C6156A938816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15" name="Graphic 2712">
            <a:extLst>
              <a:ext uri="{FF2B5EF4-FFF2-40B4-BE49-F238E27FC236}">
                <a16:creationId xmlns:a16="http://schemas.microsoft.com/office/drawing/2014/main" id="{F5243185-BBBD-404E-96C5-65E0D2DC57B0}"/>
              </a:ext>
            </a:extLst>
          </p:cNvPr>
          <p:cNvGrpSpPr/>
          <p:nvPr/>
        </p:nvGrpSpPr>
        <p:grpSpPr>
          <a:xfrm>
            <a:off x="5381154" y="610066"/>
            <a:ext cx="1233055" cy="162244"/>
            <a:chOff x="8251658" y="4916654"/>
            <a:chExt cx="2895600" cy="381000"/>
          </a:xfrm>
        </p:grpSpPr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BA1BE8CB-94D5-4EEE-9300-926E40E38F59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F9CD61E4-6673-42DE-BD86-95AD8E0FB9C7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AA48A497-FFC2-4E81-8307-813A4CC3B0DB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813C8CF9-DBBA-47DD-9755-A13BB80C5965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AFF3BDD7-9F85-4B50-9941-A514190A563D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A0B8D0B1-0572-439B-8C89-1D1E994C8E8B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5AA998D7-978B-42B7-B1A4-FE7F48BCE6DE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79889711-3932-49A2-B6DD-27458338D41B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6B86C0AC-D429-4C81-B019-4A97D9FD8656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4E7E254F-ED4E-4926-8B07-3F9E53D40087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CC0F852C-9667-4E74-BB5E-F4D2BC7D5F16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AE125EE4-5568-4CD3-BE2C-9271F651CC00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9B13F25B-15C8-435C-977C-F0B8881934F7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9955E43C-65D8-4FA5-BB9B-9D693FDEDBB0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id="{B37A2841-1EDD-4829-B7D6-AE3A468267D5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AEFA81DC-B009-4D2E-8B1A-838E8BC23777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A4657E38-F0DD-4B60-94B5-84CE7F8A4A0E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DA1FC1B8-E0AD-454B-A718-7FB989EB6921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FCDDE779-2C61-4640-BFB5-3E62D648D8CE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D2D3AA65-D0EA-4B8C-B197-0CFB0D9B5B9F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ED2883F9-8633-45FA-9DE5-9E3928E9DFC8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C85DF568-7B69-40C9-8540-CAB0C89B8656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2B730314-A28A-4FF2-8944-F5CEF9A059EA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3C4E187D-195B-475D-A28E-8C6F708436AF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4077D723-FFD1-433D-A48D-A75AD0E723CA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397871F7-28F6-4A5C-AF39-773330E54391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712E3095-C5AF-4916-93A7-B9217A823621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3" name="Freeform: Shape 2342">
              <a:extLst>
                <a:ext uri="{FF2B5EF4-FFF2-40B4-BE49-F238E27FC236}">
                  <a16:creationId xmlns:a16="http://schemas.microsoft.com/office/drawing/2014/main" id="{D072443D-6AE1-4FE9-9B76-850E9BFD3349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C1515BFA-CAA4-4776-84FD-8B601284C4B6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2D24C5D5-A464-4CE7-9848-9F1FFDA010EE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46" name="Graphic 2817">
            <a:extLst>
              <a:ext uri="{FF2B5EF4-FFF2-40B4-BE49-F238E27FC236}">
                <a16:creationId xmlns:a16="http://schemas.microsoft.com/office/drawing/2014/main" id="{B4547532-020E-424A-978E-1C0A5F926FC5}"/>
              </a:ext>
            </a:extLst>
          </p:cNvPr>
          <p:cNvGrpSpPr/>
          <p:nvPr/>
        </p:nvGrpSpPr>
        <p:grpSpPr>
          <a:xfrm>
            <a:off x="7543018" y="1198882"/>
            <a:ext cx="1000469" cy="475306"/>
            <a:chOff x="7261309" y="4817393"/>
            <a:chExt cx="2867025" cy="1362075"/>
          </a:xfrm>
        </p:grpSpPr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C10CB9DD-23C2-48AC-A8B5-FF1C1BD33EA1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30B342CF-7A04-488D-973D-5F764E3CCB2D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A3B2742E-D3DE-4A37-BC9D-BC592B6D267E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01E9A0A9-FC40-425A-B82B-0952B1032A88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6642FA16-8C7C-47F4-A0F9-DE39A43370FD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0E377DE7-3F58-4304-BB1F-845B7CE07CB2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1FCFF043-C4A7-4909-BDB3-AA77EB175411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27F3B1DC-8554-4481-B5AA-A5E2B72E1E87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2B86FADD-9700-42C4-A396-33F1C292BB3A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2F86A3D7-FE31-4C7E-8930-DDA551FF0E17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F9E975EA-DEF6-4844-A695-098DFE127A33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02C28F63-B867-4469-8CF1-CC330C326F92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986426FE-2504-495B-BBCB-5DF2548B90C0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9DE78715-21CA-462D-A1F9-CD6CBF71146D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B5190EB5-BA81-489D-824C-117BE9C2C800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E60C4DD1-129B-4934-BBC7-806897CA747B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6AE0567D-196E-471A-9C08-4E498B135643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969B59AC-61F4-455C-A9DE-360B5220748D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0E20ECA3-D5E6-4AEF-AB73-C47416BCE580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369BC052-3847-4413-8FD2-AC892C667C9E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A7C5C5AC-E081-42F3-9B44-9BE28942BFB9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FA3249B5-341C-4DCA-9CBF-DD9FDF32ABAD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845E2511-E803-4E9B-B040-C92CF8B04E07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C3D0A592-D6F0-45D5-B781-279D96838E98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E2C1BC42-55F9-4B94-BD30-D0C661935F1A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16D7C002-243D-4B41-B1A4-831622825912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05046815-E303-45ED-BE30-88F4B5BE8427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8DCE4CFD-6606-427F-8A3E-16FEA9D29B82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0F16B559-50A2-4CC0-9A73-0A293AEF741D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BE6E5479-A64D-4E19-B1D9-044A340A724A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14D78322-8618-43E7-A600-723C3A0BD557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id="{BBE96DE1-B37F-4B1B-91B5-195F054FEB86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2F024324-88E2-44D5-A31B-25635F3ACB93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B880BBCF-B4FB-4646-9C5A-C0CCEA0ADDE6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ACC1DFBF-47FE-40F8-9349-838F74D6F775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2E6CAAEF-3E45-4388-AC87-6BA6A7714642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7BD22406-59A7-4A21-BF75-8FBAAF3FB10B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0F1D5872-7DC6-4160-9B3C-8A1EBCBEC564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4B8702B2-66DE-4419-9779-055089422E0A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B1692C7D-437A-48AD-B06C-7612665B1E6F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F8C90498-C32F-4682-B9E8-674279FE32F3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B30BF4D5-9DCF-4885-8774-3944EC5859CC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7A68FB8B-030B-4D57-B8EE-47875DCA8EDD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264DD05B-067C-4856-B770-B9D0F10D783F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161C40B7-0696-4C7E-B1A9-5CFF7AC453B5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41DED4B1-1C4A-46B1-AFB7-FC50D2993995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id="{9C42BD3A-5941-418D-9E72-4065152BD205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622FB76C-BDC9-4975-89BA-D4971B146AAE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8AFA3A80-04B3-409C-B42E-FA6F235E1327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96" name="Group 2395">
            <a:extLst>
              <a:ext uri="{FF2B5EF4-FFF2-40B4-BE49-F238E27FC236}">
                <a16:creationId xmlns:a16="http://schemas.microsoft.com/office/drawing/2014/main" id="{1660DBB2-CCD6-40F6-92BA-5D5E95AA5252}"/>
              </a:ext>
            </a:extLst>
          </p:cNvPr>
          <p:cNvGrpSpPr/>
          <p:nvPr/>
        </p:nvGrpSpPr>
        <p:grpSpPr>
          <a:xfrm flipH="1">
            <a:off x="6331123" y="912173"/>
            <a:ext cx="301680" cy="301680"/>
            <a:chOff x="3627581" y="5303470"/>
            <a:chExt cx="228600" cy="228600"/>
          </a:xfrm>
        </p:grpSpPr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4FDA004F-0893-4D43-8EF8-CDF17AB5EED6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6A69DEFD-963B-463F-B8CA-2E5ABBBE0696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7F6DC0E1-6984-4208-BF26-2AD7B334E091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365DC83D-109D-497A-9A06-52E489EBFA1A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3459BC03-446C-44E4-B348-495E66C942A6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E8E2B2D3-8FC5-4BA9-89B7-51277DF2302A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id="{E86112AC-C7A4-4A6B-A53B-784786ACF08A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C14FA3A1-99AD-497F-88F2-55A04A3A0788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9B334016-5F96-45DE-91D2-80BD628F1419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06" name="Group 2405">
            <a:extLst>
              <a:ext uri="{FF2B5EF4-FFF2-40B4-BE49-F238E27FC236}">
                <a16:creationId xmlns:a16="http://schemas.microsoft.com/office/drawing/2014/main" id="{C65501A9-25B2-4A5B-80FC-2217825C3E39}"/>
              </a:ext>
            </a:extLst>
          </p:cNvPr>
          <p:cNvGrpSpPr/>
          <p:nvPr/>
        </p:nvGrpSpPr>
        <p:grpSpPr>
          <a:xfrm flipH="1">
            <a:off x="8164714" y="1883391"/>
            <a:ext cx="398468" cy="225143"/>
            <a:chOff x="3699986" y="6116874"/>
            <a:chExt cx="301942" cy="170604"/>
          </a:xfrm>
        </p:grpSpPr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0FB02BD7-D327-42F0-87EA-7BB7228CD3C6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69311D3D-9CC8-47C7-935A-A69925910B83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48A0DEF0-D095-4221-A1DB-B1A491485C09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36040407-5AD8-4AC2-8BCA-9751233C6BE2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6190C058-930E-4881-B9FF-FE8A99BC0322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A13467B5-4ED8-4158-9BFF-F28851D78CD6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32DB6891-C6D2-41CE-A50E-836A687C066A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A9A0BC6B-30A3-4C33-A868-1AE45A2A9CD4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C1C4B071-DC34-41FA-B1FA-D6B5F25AD410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id="{8C1B2E27-6668-4366-B219-8826C37117B0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85885CCB-91A5-4A5A-94C7-5D15738DE4BC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0F4A805F-FAAD-4F71-B3BB-ACF7AC58AD41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1DB5E16F-ECA7-4D1F-A5C1-E8AF279DF939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406C5A2A-706B-416D-BF11-863E56990753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A196D579-EADE-4348-A2D2-BED77AA96DD0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4AB8F7AA-6804-42E5-8C53-769F952465CB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DE4BFC6F-0CE6-4161-A456-173FA33480F3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0C0C00CD-6159-4878-A7BF-3BD95A2698C4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0FD2DA1F-CC4D-4738-901F-39FE7CBB03F7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6" name="Freeform: Shape 2425">
              <a:extLst>
                <a:ext uri="{FF2B5EF4-FFF2-40B4-BE49-F238E27FC236}">
                  <a16:creationId xmlns:a16="http://schemas.microsoft.com/office/drawing/2014/main" id="{C23FF571-A6F8-4327-867D-D3829B5FB585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8207D815-F7E1-4E9D-BB09-6B78FD37DBAB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05F3B6D1-A094-4B90-AB1B-8BC26505B352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29" name="Group 2428">
            <a:extLst>
              <a:ext uri="{FF2B5EF4-FFF2-40B4-BE49-F238E27FC236}">
                <a16:creationId xmlns:a16="http://schemas.microsoft.com/office/drawing/2014/main" id="{51E651E3-5005-47F4-A0DF-3E01BE36D333}"/>
              </a:ext>
            </a:extLst>
          </p:cNvPr>
          <p:cNvGrpSpPr/>
          <p:nvPr/>
        </p:nvGrpSpPr>
        <p:grpSpPr>
          <a:xfrm rot="1472141" flipH="1">
            <a:off x="6734799" y="1757079"/>
            <a:ext cx="442463" cy="326412"/>
            <a:chOff x="3625593" y="6426852"/>
            <a:chExt cx="335279" cy="247341"/>
          </a:xfrm>
        </p:grpSpPr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9D2AA116-57B3-43B1-A101-735589196400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2A264A4B-064C-44A1-A085-A085761B328A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1F90EA1E-CE81-4A4B-9EFB-E2E90C59CF4F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22E93490-02DE-4F1E-8AF1-D8E6DD7D5394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148737CD-48B8-441E-BC59-F7A1C4046A28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59FBD404-1698-4E2A-BCE0-224871A26C91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5D1FD208-7807-4AE4-A339-54532D8FA2FE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D9468413-A8AF-49BE-BE53-E106B5564EA3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5891D0D7-BE9C-483B-B1F8-12CE7BEF5695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7554C50C-40BE-4CD1-87B1-937C565F325D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507602D4-5688-41C3-BB25-81165B13BB60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B1FB5ACB-A702-4E1A-B9CA-D3E752E723FD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2DB94FAB-9D1D-41B6-B3F7-0324C449425C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FDD03F64-6A05-4BA7-B7D4-D72FBF89A37D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B2E6B5D8-86E3-40AE-8E0A-6BBBE718BC99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EADDF01F-495B-423D-91FC-C05C2C679F2E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id="{E5C0635A-64D3-4069-92BF-391C856F5BFE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46F6DA04-7941-4EAA-A913-B122C1227BA6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A4ECCB8E-38AE-47E6-826E-61D812ECD916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9" name="Freeform: Shape 2448">
              <a:extLst>
                <a:ext uri="{FF2B5EF4-FFF2-40B4-BE49-F238E27FC236}">
                  <a16:creationId xmlns:a16="http://schemas.microsoft.com/office/drawing/2014/main" id="{15D31FF0-5EDE-46DE-85AA-E491E49267C8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E3BE17EB-BA18-46EB-8399-B46D2DA0838A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B5CE095C-6E98-4054-890B-8005D2DEC3E7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52" name="Group 2451">
            <a:extLst>
              <a:ext uri="{FF2B5EF4-FFF2-40B4-BE49-F238E27FC236}">
                <a16:creationId xmlns:a16="http://schemas.microsoft.com/office/drawing/2014/main" id="{338C8C22-168D-43AB-ACF4-5B93F6354110}"/>
              </a:ext>
            </a:extLst>
          </p:cNvPr>
          <p:cNvGrpSpPr/>
          <p:nvPr/>
        </p:nvGrpSpPr>
        <p:grpSpPr>
          <a:xfrm flipH="1">
            <a:off x="8126242" y="2348374"/>
            <a:ext cx="301680" cy="230103"/>
            <a:chOff x="3617118" y="5760691"/>
            <a:chExt cx="228600" cy="174362"/>
          </a:xfrm>
        </p:grpSpPr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599434A6-9F15-41CF-895A-F161B513AB39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7D4B89A2-BA64-4AA8-A511-76DD1588C0CE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CAFE058F-02BD-496A-B662-04C409EB52BE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id="{C7EB8F34-3FBD-4E55-B082-38081ED60DF4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7" name="Freeform: Shape 2456">
              <a:extLst>
                <a:ext uri="{FF2B5EF4-FFF2-40B4-BE49-F238E27FC236}">
                  <a16:creationId xmlns:a16="http://schemas.microsoft.com/office/drawing/2014/main" id="{D3BFBDEF-9E74-466A-9EA6-F37F302EC959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CE600A71-591B-4EC7-A029-D0053F7BEFB9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7905F5CB-A013-48DD-A0E8-021556977B64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60" name="Group 2459">
            <a:extLst>
              <a:ext uri="{FF2B5EF4-FFF2-40B4-BE49-F238E27FC236}">
                <a16:creationId xmlns:a16="http://schemas.microsoft.com/office/drawing/2014/main" id="{47C65A25-28BF-4B02-B003-E84B81DD077E}"/>
              </a:ext>
            </a:extLst>
          </p:cNvPr>
          <p:cNvGrpSpPr/>
          <p:nvPr/>
        </p:nvGrpSpPr>
        <p:grpSpPr>
          <a:xfrm rot="2082564" flipH="1">
            <a:off x="4853065" y="1704590"/>
            <a:ext cx="59697" cy="378290"/>
            <a:chOff x="6246591" y="2972793"/>
            <a:chExt cx="205168" cy="1300125"/>
          </a:xfrm>
        </p:grpSpPr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9B7E73E7-BB75-4CA6-8F9B-FACD8033EB46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EDA23DF1-13ED-43D1-A60B-D13F8138A667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BAFFE9C0-DE52-447D-AAF2-500EF1553670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BFD3249F-510C-4DAF-803B-80345C611BEE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EEE80E31-4043-44F3-8098-92656779F73A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407190D1-F823-47F3-9C6F-012C884FC829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5C7763DB-899D-4048-866F-080238E2E7F6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05162DF8-F219-4DCE-99B7-C1DB9C2CF9C7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id="{9B2ED12F-61FB-4DA2-89A0-EF05A16C6366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DFC546A3-F4A0-4AD6-B86D-B4BAA198E3CF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2A0FF5AD-3609-464C-80FC-2B81FD7A7C18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C5A4E328-E1AF-41A6-AEA5-7DE6A425F9AB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B32B2950-9D58-4783-A688-ED01F434B592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13FB5698-28A4-4D80-9A51-40F10BBF68E4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5EAFDFE5-52BF-4340-89EA-8097E6945293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631DA45E-41FC-465D-B056-6674B64EF31B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F6882DA1-C2D8-4E4D-AB22-26932CD60A3F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C54AE59D-C656-482D-A6EE-DE54B9E543B2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id="{DF22D9D9-FD28-4C61-9070-A10316B447AA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841C5DE3-ECB6-41C7-8273-1A6D3A614680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D111368C-4BA3-4F93-A36A-7F2E574EF77C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838609A6-F305-47D2-ADAF-58B4DB6F261D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D005961A-CF04-4625-BDEF-FC1DC1BD3D0F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DFE50D35-96AA-4DC6-95EC-C701F6D1EE05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648D595B-BFEF-409A-814F-2B8535AECE0E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D98F8FD5-CAA6-4BF0-AD8A-A6D942295F8B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7D6332CA-7BA5-455A-82B6-A6D46C5AAB70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4E727539-D6E2-4546-863F-1EB3AD32C66D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5A53643C-0A68-422A-B3AD-EC625067B482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CD30139B-CB7A-4416-919F-03CD765F7D2C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EF26EA13-0F5C-4D6A-A69F-996DD06C3A53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A2A0C9C3-BF91-4A80-939E-699BBBA6E37E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id="{187FCE43-29F9-44CF-8BC7-3A4715ADB184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F6C3D1BA-DE98-4FA6-99A5-220053A106D9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B6349A96-EA5B-4921-93BF-383FE07EC921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47CFBB0B-C7F2-4545-A4AA-74D66398E917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93D251FF-15DE-4259-B9CE-DE408B707DFB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6B3048EE-C74D-4DA5-8D83-868C0A2E0265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6AB2A02A-B242-419A-82F1-39DFA3091D10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99D91911-02A3-4370-8A67-1EBC1DD481E1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96FB3B45-95ED-4EC4-948B-F72D3AA7C43D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C190A764-0AA1-4ED8-B885-5F6B0829E94E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53131224-D3C8-4B4E-A234-582CE768315A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5C644427-057F-4174-908E-CEDB2F1D9B6D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D917E8B6-5CE4-454E-A017-EFF0811205C9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356B2702-46FC-42EE-BAB8-0F3ABDC169B3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5FF38AB2-9883-4ACF-A9EE-D9F4537A1C54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FDC7A90F-611D-4F11-BB30-CA1451747AA0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7BED559C-4A5F-49FE-A73D-E037B5861B4C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D8BB2250-1800-4892-9357-D2D2258CBD5B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CB0CD980-8792-4857-8483-01BE7E26EFA6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8F0087A8-79B3-4F5C-A7A5-9D695FCC42F8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D8591F75-0FD8-456D-BF21-6354CBDF5E42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E2E8CBFB-775A-452B-BEB8-F4A53E213C4D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A5268EBB-9F14-41E6-9077-CF2C9911CCA8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5B7DD71C-1311-4D36-9F0F-F2017B2EB3A9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60679642-49B6-4E5F-8EAA-7C76C64B69AD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43562C84-C5F1-453D-AB0E-8B38D0D4F47D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id="{297F75B7-DBF2-488E-8497-C7E4E4ED7D11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6504DA8D-1B7D-4401-BBD3-934CE2DEA5A1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D7EECB92-A147-458E-B08A-395895298A4E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97379CA6-E31F-4358-90CE-70108C603EEC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F8FDA9C7-EDFE-4FE0-AA19-D7AEBCCBDFE2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0E5A5433-C281-474C-A715-2B939C80F742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D67DE5AF-5AE1-429A-B499-B3A839AF4E6A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2311A75E-478B-4CB9-9853-074DA22680C0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1BC3F1E4-35C4-4FF8-AA82-520B47C4D2D2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471D0701-3FB5-4C07-BB4D-DD8B6EDE503E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id="{A426EA92-43C4-4879-B3DB-873AD12764D0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9147ECC6-F0BC-4E0C-80B3-85739109C0B2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F52DCB90-8DAA-4911-A202-F095CD625930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77FCD06B-0006-42EB-BF5A-BA27A18B28F3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B1E1F399-4328-4AEC-BDF6-2964C28A6686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5BA709F5-4BD4-478B-B889-155FD953928B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AAA7E469-D14A-4C32-94EC-680828DA2EA0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6F658262-385C-46B2-9968-464B2A1A4FA7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BD68F49D-36DF-45F9-A14B-3253CF3D5179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FAD135E0-A067-4E18-AE6B-A04B33BC410C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070653CD-2F2F-4D0D-AFE6-B6ED11EE8DA9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E8D4CD57-2E01-43CF-AAE3-930EA1723ED8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72C12AEB-1710-422F-BD59-7E46B6DE5519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D51CA2AD-5355-4BD0-99D5-7C297EB53BDB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E6FE15EE-C19E-46F5-83C5-C9C1AE5A6573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90E94E24-8DCB-400A-9354-1DC344C8B927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D049A01A-6B82-4715-BC17-19E5B97E6BC6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A7872BFF-6CC2-4758-9879-3225470F1EAC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3CC673FE-8622-48F3-B819-B91E59544273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4D36BD38-5BCF-4C88-A5C6-59CEC0A633A7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1E159EBB-B329-4A1E-B6AD-B989653E00AA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8C7F4890-4FF7-4C5D-9079-8D73ABF8DEE4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A1E8BA28-963D-4EB6-9011-0E642B9B945B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2DB235BD-13CB-4346-AB06-781AD549D564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84564F6A-1D5A-44F1-9B59-21FFADAE425A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85FC9AD9-E673-4F7E-A73C-8A4D3477DD84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B51E4BBA-3202-4181-BAA5-B0FB451F56E8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90246C1D-616F-408C-A30B-3FAE8EE5D66C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43F60848-6293-492E-99F0-E1764E09A53B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8B9CE1C3-A264-46A3-9D12-24947195A20B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id="{1085F126-B139-4F9D-B73E-6AB4B6EAD432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E0BE032B-8CB6-4958-8804-EDA76B2298AB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B0C00173-75C5-46A8-81F1-E089A0FC9B48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06C0B973-5FC1-4B74-A8E5-D71ACE73CEE6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id="{8E1809B5-AFD2-4259-8A53-05F14A43D585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B7C9DBE0-16DD-4931-B1E5-8E092427E5F8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id="{80F6BEEB-E075-4A67-98C1-033BCE0EF870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76BA09C5-63BF-4B94-B2FB-4F85B706AA5B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619C560A-2178-4C40-9C07-D2C455EF1A82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20E99056-CF03-4D33-897E-1755CD25C6F9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FDA04EC2-2567-4183-856D-A6AA06FF69C2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61882461-BE2D-4726-87AF-AE4C7C7A141C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900EEA81-49E3-49F7-8B1D-07B00CEC039F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A1672F44-17CE-4316-93FE-414B058398CD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EFB0EB2B-5F3C-4B3B-93B6-486B0F16B180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D61E2BEC-1834-43FB-8342-8741DD158EC1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A6984130-AF4F-4CCC-87A7-16F9C5A58C1F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A3BEFB64-49F5-4100-9A27-026A72A52AA8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ABA5F470-12FA-4B12-97F0-13E4824835FA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4E57899C-2DEE-44FE-8A3A-DFEEC263F783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10F7A636-08A6-4026-B478-2DC2E49B8FEA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C78DFB36-7CA0-4D76-B922-A5634AF4DAF0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1DE8E9F8-EE8B-4730-B252-74E0E9A2570C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4B123A13-B1E0-4F10-B711-AAC8920B6D0D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F67DB688-C6AF-4343-9628-494B466D65C1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1EF05C4C-FEAE-46DD-9A51-5E406FC70312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D527F311-6AC5-4281-BC3F-88BDD50880D4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A8472A26-1361-4AAA-AE0F-DD0D6FF2EB7C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F46D20D2-7A3F-4A0E-B70D-F7E5B88F99CF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FCE9FBEB-C057-4E9D-897E-8FB6C587AE7B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F3BCF2BF-1633-4247-937D-854B10675933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E64BC6FC-F87F-4737-B401-1D2923DE783E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8A5F6DD2-C483-4318-ADA9-454DF6DEA780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29C23AD2-36A4-4BD4-B5B5-E083EF5E8D81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2E333717-DBA7-4EE2-AE11-318EEE1D19A8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0400C57A-BE5D-4B01-A6EE-59A661418969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123815B7-7128-4307-A156-E320B5998CA0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2563D544-FBF9-4D54-A092-ACD17382973A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29C8575B-97A7-4B52-B0CC-AD696FCF284A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6E8DFBC4-43FA-4C14-A380-0A51E38141DE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7688D45F-EB7E-44CC-A8D1-C0F500E33766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F6C0710C-C43A-4EAF-878A-9B699199F281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D7DCFC80-EBED-4CE0-859A-DBE4850148EC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573D9499-7864-41F7-8463-B579E5D6C90B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4652DB36-CADA-4A08-A05D-47C2F1DD89A8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7E2B9880-A475-4E49-8B66-5FB6A245E0AC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E2CF6B25-F2BD-4920-AF42-8BE5DFCD30AB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4CA82B20-C61A-4162-9431-02303E93D7DA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94AB6DC1-952D-4863-9A06-FE4EF973A24A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DE21FB6F-23E3-4BE1-A4F5-FD4A05F7D501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8C14B598-091A-448E-BFD2-0DC130C97D4D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91627E31-DD8D-4689-85AE-9C961E2695C8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AE6A585F-8164-4CAA-8F97-B25D7ECBC70B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69607833-E7AA-4652-907F-B4BA51615373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2B5F6901-E606-4346-9B62-E59860F5864F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4" name="Freeform: Shape 2613">
              <a:extLst>
                <a:ext uri="{FF2B5EF4-FFF2-40B4-BE49-F238E27FC236}">
                  <a16:creationId xmlns:a16="http://schemas.microsoft.com/office/drawing/2014/main" id="{EBC5F009-9427-43EB-BFC3-39A2D5E6CD36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632681E4-A88F-4597-A7CC-691F5523F9E4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3953ED41-8DAC-4278-886D-A8021AAA415D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17" name="Group 2616">
            <a:extLst>
              <a:ext uri="{FF2B5EF4-FFF2-40B4-BE49-F238E27FC236}">
                <a16:creationId xmlns:a16="http://schemas.microsoft.com/office/drawing/2014/main" id="{5F1FB5DA-FD0B-49C7-8699-84BA0721AC9E}"/>
              </a:ext>
            </a:extLst>
          </p:cNvPr>
          <p:cNvGrpSpPr/>
          <p:nvPr/>
        </p:nvGrpSpPr>
        <p:grpSpPr>
          <a:xfrm rot="18354366" flipV="1">
            <a:off x="3536915" y="675468"/>
            <a:ext cx="453654" cy="103801"/>
            <a:chOff x="4329589" y="2147304"/>
            <a:chExt cx="1590675" cy="363962"/>
          </a:xfrm>
        </p:grpSpPr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E09592A7-D244-4B7F-9DDB-E519C1187627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F52F08A7-D661-42AD-8FCF-90ED5A93D0EC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9BB65BD8-5C21-4558-82DE-D56518469A9B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DD0E262B-7363-4230-A829-7509452BA42C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D549AA1C-67A6-49EC-B885-C3BAF4E26C66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FC441E4E-ACFF-4340-B3D3-44573BABABE9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6927077C-1FAE-4098-9A98-04160E1C9696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07AD6487-4432-4ECC-88C4-6B7D20CE19A2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2480FD29-474F-4A61-8813-D2EEAE5D0DA0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0DF65365-7DB5-4688-BDE9-BE2CDBD29657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D675299F-096E-4FD1-8617-6E973C88409D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527E24B2-A75C-4EDC-B7B2-ABE97F5FB415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4298D3CB-CB29-4CC3-8850-2D7D8D3D1C0D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382D5895-AAA3-4412-9A0A-6822044C03B9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AC23F807-9A1D-4735-B72B-56EC38542CDE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7C1E7337-4C87-436A-B367-B5502FE432B6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A843277D-98B2-4C49-BB75-714A693769D4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24C34852-9033-428D-9C3C-D2A312011254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2AADC430-3E77-4EBE-A062-8041C9649269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id="{844909C7-2F3E-43DA-8532-8D5F0385E972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3A8B4A12-7180-448C-995C-579C07424E0A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B3D375BF-F886-4A82-9D6F-EAD3346DBACA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FA6EE787-30DB-400F-813E-930880897375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13A42213-8175-4FFA-BB05-380E16C2E497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3BCE10D2-4D0B-4050-B85D-8890ED0F448B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A12D783B-824A-4530-857A-240D384F0764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729F6A70-6A8F-4D5B-B891-374D5596C0BB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B549D89B-B9AA-4C7B-BA8E-31AEB97A22BA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226B4C37-0633-4F11-AE7C-AA9E6F910282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FC3BABC1-A0BA-438C-9D17-6A1332189856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288C4C87-5B80-4D2A-B7AE-A44E42D3DD1F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5FB1C339-2DB0-4BC9-91F9-201ADFFB7083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47A8FD7D-76B6-4556-B212-7F60FBFE3AF0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393D78EA-11F5-43DA-8FFC-B5C7DCFE178F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A08B3BC8-CAEB-4DA7-9C8B-1B87807FA68C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6F893A90-B139-4D0B-8B90-7DDFC0C569B3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3FDC7495-BA7E-4F47-BB35-F6619A66C0AE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A769F296-0CCE-4627-8762-7621E388F24B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889CA36D-1CF2-47B1-9D5E-C53C15823575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C66F48F2-BF53-459B-9928-BC84FB4FD288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8C731390-FD76-4465-A831-E34034C1B435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DAD535CE-5712-4E1C-A6C7-B39F338DCEDF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93EB0C4D-C84A-4400-A50B-AA2B4E16E24B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D39327D4-AEE6-47C6-89F0-11FA09B3C9F9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0FA081EB-49E1-4C47-A713-3C4F4B2D3DBB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0FE588AA-0507-4A76-9416-5358D2CBC18E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7720E8D9-4825-440A-8DFA-C65B62F4A87F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19D6524A-34CE-48AF-B8C4-1D4216388760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A4F65BA6-2541-4360-9F00-1BA6B971F064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9D254909-80C4-460C-9BDB-4B5F3AD3202D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D11A5F37-8C33-4BC2-B889-DD53DEC811F2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85E1A8BA-55E2-4601-8807-15E129732928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8F549401-2508-4E1D-B145-BE0CAE849343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0B22E3E9-29EC-4861-A021-E813A5CB06AF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34C476C7-8348-4E21-8E81-AB862B64A9EE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5BAAA3BC-12E4-45D8-970B-3EDF72A8EECC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E849E95C-EE15-42AF-A3C1-774FF2C69EFB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F9D76D5A-31B2-437F-B9D1-71561115A589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BA48CC71-613B-4EAE-8BB6-CC47C8D46677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F4CE0D88-917C-4C95-87AB-12E8487D8E8F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23DAEDD8-84D8-402E-86BB-1DB95D201A60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FF993D9D-95D0-49A0-B175-E1A0253A8AB4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5B74C867-704C-459A-A804-51AFC70BAEDB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55B85B9D-D914-458D-A0D5-B957AA012644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F007B3B3-EFEE-4743-92EA-DDF9E9F1E15F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1CD5B9DB-0A7B-45EC-886A-CE1D641E1095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EAB07B2C-9BBD-4568-89A5-6FBBF1B3BCCE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CF443FAE-DC3A-43FB-95BA-199A65750E0A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47765EE3-8EF9-4540-A827-38FBDB5ABD38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A3317D4E-9BA8-4A41-B4A6-42AAE97AE8BB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6BCA31DD-FF53-4668-AAFD-62E6B82E8C41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2FF0F350-126E-48F0-8CC0-16B1CE51BF4F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DE5B0786-0473-417E-9E49-C221F99E0B65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42CD2258-2CE8-4AFB-993F-B743FABE2FB5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DF7206DD-AFCD-4D09-81E5-D44D038E586A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8397C029-681D-49D7-8EFA-4DD0BE8A26F2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65D0D91B-382E-4F0B-B332-8EA817229FC8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4BB96A25-A8C6-4804-9CBF-5B7F77741356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9029A86D-F1C2-4319-A76B-D93CCE0E6C8F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EDEA9CAD-C471-44A1-A091-A1C5F90EECDF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0C64A41D-D41E-4E73-8616-5A2F35694DE7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2638AD50-D881-4B4F-8860-C095B3A7C540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E26A6429-AA81-42A0-8605-AE3399BCEF56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E8FEBCBC-E9FA-4F2E-B7A2-20B413FEA492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8B1BD91B-37BA-462C-B6BF-92FD341CFBDB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C6170766-115A-454E-AE8D-4DB06E7CAB55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id="{E39DC595-E0E3-4350-94A4-3A78B03AB62C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id="{B0400A5B-8BBC-4796-AFD2-0BFB37B6DDA8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636C0A1A-E643-4262-AB08-0CB154964C62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E7EC112B-8EBC-415D-8076-C355BCD1BA80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986CBBA5-0569-46B9-A429-D9589EC77FD8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01BBFEE9-AA32-4C48-8027-A06EC3DC4557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D43DC154-CCB5-4400-8CD9-5378FA31A2FD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id="{F34ABFF3-0E9E-4C20-9BC3-4AE5434D0F79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1720791D-B497-4986-B6C3-59953608FC2D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035A4F47-39EA-4FE9-9AA1-95C3C4308795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8F1562F9-A78B-404A-BDAD-9398B40CCFDE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FC335E88-6F29-4BE7-A609-54871682A26D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DDB85251-F535-4714-9E9C-74C11554F78B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6B2D1DF7-D691-455A-8B09-D0CDB80FDFC0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74EC6791-F4FC-446F-AA7F-CE8444778F50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A645EBCA-E713-410D-8824-BB7BA1FA50AA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AAFB8591-9A13-4DEB-9BB6-EB2739FBCC8D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EAD3C6E2-B4BF-4D0F-9541-C77F9387703E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02E07AAC-D6A2-4B3E-BF67-ED027D88A378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ACB243D5-989F-45B2-AC38-9DAB5D880E0F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287F7E17-4B67-4449-9D69-5DF4753B6ED5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5719CCAA-276C-43A2-BA67-6AC6BA13F3AB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BEDA8E2D-2F05-491C-93EE-66C0086F4E48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71326DEC-5066-43B1-B6E1-01F493D4E9BB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F507042B-DE4D-4262-B6BF-13B1DFD0F2A6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4BDAE976-BB75-4FBF-8FC7-1B284A6102DE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4FD4B1E0-6363-474B-8B35-37BADC27C3AB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D20CFD36-F8AE-4EB0-B25C-9D75DCEDF3A4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316C0D5E-4573-4C93-9052-C482816E2A49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787CEBCF-A79D-40CF-A91B-AAEC3892366D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B1453EB0-F6EB-40AA-8BE5-63CF69595074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0E535EBD-5D07-4376-9E67-D9E4D5E21B17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5D13831C-7926-4A4F-8957-6F60BC3D4A22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4B150FB1-E5CB-4D4F-B238-C3E8B52EC2A5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A67F2F9F-BAC9-40D6-968B-F8EA933269AE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39DC2942-D7AC-4AF4-B92F-FC73E4A5796C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88C2B54A-A392-4572-8BC2-9601B7238439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33445CF2-E197-4C42-9A2F-5CD12523B03E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711AEDE9-D6C6-49C2-AA67-2E23E146F3CE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14E80C9E-2282-44C0-8270-CE574B10B665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FE85C01A-ECF6-456A-9DFF-980CCFEA1044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9E2AF3B1-79B7-40F4-93C1-8317A9E392E9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01510FA5-A80D-46AA-81A5-253FB0E25DB0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6177BF34-D08C-4EAC-8741-4097C285E8BD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38F8D589-58D2-47C5-8A0F-5CAFBFC4E0F6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82A94AD5-7FE6-4BD5-85B6-9A0A878E468C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530BBD5E-8208-42FF-AC36-6287E4D6CE12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id="{338D1819-69B3-4BC5-B341-83A45A9E7D50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2B17EF57-2C9D-482A-8EDB-7D99CFE57452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E493B039-FA3C-4426-8CD1-938AC27DA982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EEBCB52F-38AC-4D03-8E4B-09BD7770972F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88CE4DE9-202D-4CDC-8EF7-7172D61B145E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E42D9BE2-28AC-45DB-9A54-DB4D5B375DD1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061F1A70-9134-44FB-8B8D-0142F07911CD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ED3710C4-22FD-47FC-8E11-9CECE0D2CF24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55994113-92B0-454A-94EA-D29A35D299BA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3A101F6B-450C-4029-8E87-52D667D52442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9EAD1D9A-2E66-4DF3-9E5B-CA05F02D60BE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178569EB-84DA-42C8-94AE-A8C6D622D3F1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E939755F-EFE2-4CAC-883C-58ECD70C9FC2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DB324992-E315-43E9-B775-D84499A20856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5F56AD0E-CA5B-401A-ADA4-D3FA86E3BB5F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BA03FC8D-2202-4F62-95DC-90B63E60F48B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B83BF707-9E97-424E-84C7-E4E7BB28BFC9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id="{59B2A6D5-A70C-42F2-8A4D-F043516E15F3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DE5BA7F1-08A5-4112-88B5-A882B9B38058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EB00C502-764B-4B95-90C2-69D8C0173934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E58046C4-BA76-49D1-B9A6-9CE28921B0E1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D0C1AE25-3405-4204-885E-3B682EC999FC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D8348D69-F8F4-4C52-8A37-673C61153494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C5CC2912-82C3-4274-8411-D679A5BAABC0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C4AC376D-8BDB-40F5-B413-80D5151EBA6D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C5B95A14-B600-4C5A-8EF0-226DE19AF68E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F96D6511-2791-482A-840E-68A4F2A23A8D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F79D0B1C-7559-4867-B61D-75C929CEA3C7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9A8D433D-C203-4A96-866E-00E73F0820E3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FB2D0DF2-B9C2-4644-BE6B-DAA16D311D91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2DFA2F53-E701-4F81-B6BE-99CF43B38D75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0594BABD-8AC3-435A-BF3E-80DB8D4059CF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id="{817D7C00-A8D0-40AA-8000-E158EA1B7B80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78CCEE8E-29BB-49E4-A19B-9D2069F3D905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DD1A6BF2-5458-44CC-A1E1-868B849B9E43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E6925564-DE99-402F-8575-11ABABD51F71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id="{4BC6C160-33B1-45DC-8C95-D763D6F0E91A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C24EFDF2-FAF6-418B-A21E-63C1FECE870A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18571845-A52C-4299-8720-471776A8A68A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78FB2D7E-6351-4CDC-BA3C-BE7F18971392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A1F19BBD-67B5-4F35-83C3-0BA3FD8DD099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A7ED0AE2-BA26-416E-9D90-DCF7C11CB739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B20C24D8-4E69-4EAD-A9B8-76A327236AC1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2450B95F-433B-4D40-A0A9-2959D1662F8E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E3B9B391-1893-41C3-9681-34B0F16D7DE0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B80ADD90-DB37-43E9-858D-FF7739BB60C7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E3BC4331-B252-4637-AA7D-95C7218DB4FF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FE76622B-6997-4E1B-B574-C507D5EFF3A7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942BAB99-CAB4-4CCF-AFA0-83DBB1C648FA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AECD58A3-7CCE-4154-86EF-3E8EEAB14CA0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8A15D5F1-6954-49BE-81FE-791A253B378A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11996FE5-27DD-4F36-80EF-A49DD4778782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7B9719FD-3A2B-4080-9259-4BAEF6AAE1CE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AE1AC650-A41B-4E80-8E72-2B4CD16E44FB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294BC896-9901-40E8-8837-73309BD9FAB4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4BA9C1CA-4FD8-4024-97F3-A94797D5AD47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AE58EA2A-CE78-49E4-9D23-1ED68D9821DF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456CF814-4EE8-4574-8B70-FDCFBF02AA85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88FA9DBA-7653-42E0-A394-06E38BF8DF4C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751AB735-248B-420B-9259-E1B123A1BE2F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A9F03AF3-0461-40CA-8398-29A4DD27C7AD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C665F835-A023-4158-8B3F-8B2114B75C23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3BEC754C-78CB-46EB-A452-A77A33A4492F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5C648F7B-2D06-4127-9625-4AE93FB46C73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32475987-7385-4BD1-88C1-CC793DD2EFC2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1C79ACF4-210A-4ED0-A92A-55296879914A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7BAC6E85-C91A-4A4A-896E-06BFD91B94FA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8" name="Freeform: Shape 2817">
              <a:extLst>
                <a:ext uri="{FF2B5EF4-FFF2-40B4-BE49-F238E27FC236}">
                  <a16:creationId xmlns:a16="http://schemas.microsoft.com/office/drawing/2014/main" id="{BE1AA28F-AC96-4C31-A061-7433680D1E86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9" name="Freeform: Shape 2818">
              <a:extLst>
                <a:ext uri="{FF2B5EF4-FFF2-40B4-BE49-F238E27FC236}">
                  <a16:creationId xmlns:a16="http://schemas.microsoft.com/office/drawing/2014/main" id="{7D58A79C-617F-476D-A61E-059393F0D2EB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5BD03BCA-AA7E-4A00-9EED-785FF71E558B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A3499B47-7FF4-4AFD-B71F-14D19C9F58A5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22" name="Group 2821">
            <a:extLst>
              <a:ext uri="{FF2B5EF4-FFF2-40B4-BE49-F238E27FC236}">
                <a16:creationId xmlns:a16="http://schemas.microsoft.com/office/drawing/2014/main" id="{31CCE455-DBA9-4F39-9E41-D1724B6A9AFE}"/>
              </a:ext>
            </a:extLst>
          </p:cNvPr>
          <p:cNvGrpSpPr/>
          <p:nvPr/>
        </p:nvGrpSpPr>
        <p:grpSpPr>
          <a:xfrm flipH="1">
            <a:off x="3218022" y="1194561"/>
            <a:ext cx="224583" cy="305198"/>
            <a:chOff x="4708260" y="456723"/>
            <a:chExt cx="659554" cy="896303"/>
          </a:xfrm>
        </p:grpSpPr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F353CB51-A099-42E8-951C-6FDFFCE1DC65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A4CCCB54-1E4A-4626-8D3D-0C987FDF38C7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7FEB6629-4A5E-4D26-9D34-9772682DBA42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0AB82189-95BB-46E6-9B78-736F901A0D61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A2FFBB74-2EDF-4137-9FAA-B227AB18CE31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E1B95C5F-4A11-42DF-9F6F-361ACB97EF49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C92A8C7A-E590-4C15-A68D-C31FD8B0CEF3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1730B3C0-8273-450A-AD10-A25287B94F3A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DB04AEC6-4E18-4452-9A04-E285AED9A3E2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7603E1F9-F3C2-4EC9-A27D-FC5DE0B9BE57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D8D6B987-CA66-4857-968B-7E6AC3275913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4467D667-6034-4814-A099-EDD3D0B75CF5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id="{3E765D3A-3290-4E0A-8441-3D8B362FF281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B24D1B56-3FC6-4070-A76C-AE9C7A256396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E5CFC006-DF5E-4525-8D6B-212876613B32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D24C36CB-3960-45C1-AA3F-27F8855A9B75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159FEAE1-BFC0-4E5B-9819-FDB7EC4B6A17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81BA9632-8845-4364-B76A-A1DC12C68229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CDE28671-3DDE-4A7A-82BE-52D2C4AAE9C0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D36BE0A4-FC37-41D2-8014-801E87A5F66F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5A404493-EE33-4CF0-AF28-596DB8B09D3E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24DB3560-83BC-4906-8747-3F68300DFF74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05634D83-CBBD-4974-89D5-8CCBEC34CB78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1F133381-093F-437A-92A0-69EC94106429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6662545A-A898-4CA3-AF79-63F38857D109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50DB553B-0A31-4D95-A839-5F74C848C2C8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01B21E73-4E8E-416A-8470-70AC8A9ED404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AB3036DD-B0A1-49DB-9D97-C5CD20075588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95488F89-B274-4282-8C60-3D6B6134A802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8E461541-F593-4A38-8B28-B443036DC1B6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83B67DC4-58F0-411E-96DC-A6B08606BB52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id="{2B413B60-ADC4-4B39-94BA-11C511BDAAFA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9B018D3C-FCF1-4B99-A10B-51E24C95AD35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78FB0176-28B1-46B9-B278-6B9643D17130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19FA569C-8FC0-471A-8C55-85BFAA0E24C4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0BEAF9F7-59DD-4F90-B76C-95E95FBF0412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A93602D3-82E7-4D48-ADA4-D9CE428BB8E2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4D4751B4-404F-4AF1-91DD-6DF2B168F54B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EE37B3FC-4300-4329-AA18-05315E2B495E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804E0B9C-D08B-41D3-A06D-40C5CF17A84D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087D59F2-FB7E-4058-9508-0353E278579E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0FEE2D30-645D-433E-AF99-8CF556511C96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4D69FB05-F370-4AA1-A509-31C96A1D054C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3CE59911-102E-40B3-A556-1F8F96B591E3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A08D7163-B2FB-43BD-8AA3-ADB93ABE1161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1486A66F-3ABD-4AD8-9C8F-09B4305FC3CF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id="{4B7BF60C-2C0B-4ADF-8785-D2F871F07195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id="{70597EA2-0FA8-4CA4-8F21-B588E3B725D4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AAE20570-BE00-4E6E-B2E1-847C5C3D5305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236C04BC-1CEF-4F68-90F7-46DDD37D1885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3" name="Freeform: Shape 2872">
              <a:extLst>
                <a:ext uri="{FF2B5EF4-FFF2-40B4-BE49-F238E27FC236}">
                  <a16:creationId xmlns:a16="http://schemas.microsoft.com/office/drawing/2014/main" id="{E52643B3-667A-45F0-9241-96D08CA2B5B4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EB4EE15E-3D91-4633-8455-2038A7DFF9AD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F2B78D96-B78A-4268-B98D-383B85BB70EE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872A1150-383D-4537-A189-C4D6B67F34ED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0DC88B14-C937-422C-B762-48108F921BC5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711DBE17-3EB3-4251-8C61-B7BBD260F0AE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5F7FEB2B-B3B9-4B7B-8D37-30C17C7B0944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E2700260-2789-427A-8CFE-2D98C6CD6F87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09210853-8F3F-449F-A323-BF0199DBAB55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6D0977B2-FE9D-4F7D-9897-3B3CEDBACE2E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EB772D93-F061-4811-82E8-6B59FDE4CAD6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15E14377-248D-430D-BB18-6CD45EFFD66D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id="{0C926CCA-850B-419E-A591-B29121828252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C56B7DA7-CD90-4E50-A935-CE91B24BA3DC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240254C4-B39C-4AC1-9FA5-F434B663FAE1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3EE7EE49-4EBE-4E87-88C2-E651741A8457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243F5E2D-0A92-4D9D-985A-8FCA2FE0E335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596D1E5D-B578-4076-A911-C4D5F281723B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503CB5B6-C03C-4D46-85D4-4F2D59BBAF56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88982546-DFFD-41C9-9C0D-2F617985FCD9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A88F0320-1DBD-4D9A-803A-C4A2FC5B3A5E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CCF1CB45-44A9-4E7F-8F3C-C107C163F722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6CA4DDD4-34B6-4A12-B585-6D259E30CAE0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A6B41BDC-1BFE-41E4-9DDF-8B99E4585FE6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7C619F94-07AE-4232-8722-E00633AC6B6C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AD9E57BA-02FE-4D75-88B0-AB57269D4CF1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D7552214-F490-47CD-8BAD-4BA1EEDCDE36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F19C932B-C076-460D-B63E-972603A47B70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982559D9-510A-426E-AB94-2788EDC9AB7F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420C4BE6-3E64-45FB-AC35-E9C4DB2E74D8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69C2B520-3668-443F-BC4F-6524728D3B9D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BA6B1406-B586-49E7-A9BB-C9A1A1995F5A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21070792-4423-4625-B12C-EC94BA2E846D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BE1B5D8A-5595-4251-B3CF-8FF617D92A1A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69212B42-7E40-4CDC-946A-E193F18B8D1B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8" name="Freeform: Shape 2907">
              <a:extLst>
                <a:ext uri="{FF2B5EF4-FFF2-40B4-BE49-F238E27FC236}">
                  <a16:creationId xmlns:a16="http://schemas.microsoft.com/office/drawing/2014/main" id="{D023CDC7-3786-4C0E-BD61-5C5F325C82A0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C9BF3374-7FB0-4303-BF1A-EBDC5802A52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6B4F7DD2-8B15-4CA6-B6CB-858377A8B662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407F2E79-4D53-4957-BEFD-A2F0F0D5E97B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A8A7E564-289A-4D3E-83C3-6D589F60DBF7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57E5E556-E492-457F-BAA7-B61340F0B231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DCFF87B3-077A-4994-A086-0AC7A27672A7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05CD95CB-AF31-4F97-93AB-CC9951F9470A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76E852F6-9DFD-47BB-9519-A3FFBB6548C5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E2E65963-F296-44C1-BD41-BDFC387693D1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F0036F1F-4D01-407A-9ABD-094EC3E4B34C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4DFFACCB-6D32-46DF-8D39-4DBF7EE31BD3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625263C2-DA51-48F6-83D4-E92CBAA7FEA4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728601A5-674B-470F-BDAC-DD987BC7D765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83D7E92A-4819-4E96-982F-BB97867345EE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30F4B86F-1492-4A33-9DA0-7059D4B6E1C3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084FCAA7-F57F-4DFA-BE3E-81B77DE9FF84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5" name="Freeform: Shape 2924">
              <a:extLst>
                <a:ext uri="{FF2B5EF4-FFF2-40B4-BE49-F238E27FC236}">
                  <a16:creationId xmlns:a16="http://schemas.microsoft.com/office/drawing/2014/main" id="{73721803-AD59-4FAF-A85C-E9129B7DCA59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F31EEE74-9E4C-4A90-989B-ACC015B52838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1A916FBA-26FE-4F66-AE6E-A616046493F2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7EE4CD4F-3F30-4593-B82A-7D0387072DB6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4BE31D9D-83D9-40ED-B3ED-249EA65C7536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03C84E82-FE6D-463E-8701-EBD1169D302C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id="{8362032F-4430-4395-AD26-A8860297A181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id="{7056D5F5-2E15-4172-88D5-FE620583D479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id="{FEB32E03-6161-4BEB-81CA-50C00CF7FD9C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id="{A5211B4F-824F-4451-8F8C-9A284F041899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5" name="Freeform: Shape 2934">
              <a:extLst>
                <a:ext uri="{FF2B5EF4-FFF2-40B4-BE49-F238E27FC236}">
                  <a16:creationId xmlns:a16="http://schemas.microsoft.com/office/drawing/2014/main" id="{0ACA4E59-928F-4735-93E5-D9E6FDA3B9B5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id="{81435FE2-C462-471E-B5CE-CEEFBCAA981D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id="{1EBE7DDD-CB76-41D7-9143-E5975D25DCC2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id="{A633D99A-6AC3-4A52-9CB2-10F2D68B93C6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id="{5FC07C8E-929F-408D-BFD6-74AC230E880E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id="{9AC2308A-8E8C-46AC-A415-F4E3C09CD882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id="{12AFBB9D-2D71-4C74-9D61-171099730101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id="{07CF1B08-1B2D-4A4A-8075-8C46872DE04D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id="{C4CA0790-DC80-4333-880A-75B01056A85E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4" name="Freeform: Shape 2943">
              <a:extLst>
                <a:ext uri="{FF2B5EF4-FFF2-40B4-BE49-F238E27FC236}">
                  <a16:creationId xmlns:a16="http://schemas.microsoft.com/office/drawing/2014/main" id="{6CA99A70-C378-4897-8235-28907BA1C98D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id="{699AD101-6752-40C5-9A8D-1BB2844C704D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id="{68E329A2-3DF3-4AB1-9312-6E097E20B030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id="{28AB1866-4CD2-44A3-8242-2667E95E4C38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id="{C857E3AF-C4DD-4B5F-83C7-DC82FABC8C29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id="{E432E9E1-08E8-4366-AA10-5AB313A139E9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id="{B631CDC5-D776-4C56-AB11-D1F34D7C3CCB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id="{FAC2F2EB-6C9E-4911-A974-8277E769B064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id="{DB9A8EC3-1239-496A-B430-4B6261969524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id="{F4A9113E-A011-422A-BD63-064A611A3FF0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id="{4DCF0603-EA84-4D84-BDBD-D139D8A42B73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id="{949819DE-DC16-47B3-9DD3-11AC1D3CF440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id="{B47A1DBB-6B6A-41C9-8E71-048F64501C78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6A73FEFF-3D19-4DD9-B198-FDA0EE28600A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E6BF1B33-878C-40A0-A894-9A5B11D4A15A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2987F566-8D24-4E97-8EE0-DCBA21E88894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B46ACD63-2139-4987-A910-77DED4FA3256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id="{CACCDDE7-CDAF-46D0-87FB-753BD37749C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id="{912BAADB-ED99-45B8-B58A-CCE3D7DAE560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id="{88D667EA-4FA8-41F6-ABE0-C93A63D31DF3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id="{2099E0F6-4469-42EF-A725-0D8B2AACD246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id="{B9E69292-8E37-48F1-83B7-143B751A5338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id="{2641D1E6-9A01-465F-ACE2-CAB3671801EB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id="{D401570D-7FCA-4F80-B7C7-33DE25062240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id="{628A0720-DBCC-4A15-82CE-2C3FC3361768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id="{0B0EE859-15D6-4BA2-ACA5-16643DA21A4E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id="{273C4001-4829-495D-8460-EA22ED0E2157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id="{0FC833DD-20B4-43B1-91DA-DE9546DF8C55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id="{39506BFE-2A43-476F-A5FD-BB870728F0BA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id="{A4CBE049-21A7-46A7-B63B-D47117A4170B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id="{43956543-2E2A-4CF0-8EFD-6BB75048E065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5" name="Freeform: Shape 2974">
              <a:extLst>
                <a:ext uri="{FF2B5EF4-FFF2-40B4-BE49-F238E27FC236}">
                  <a16:creationId xmlns:a16="http://schemas.microsoft.com/office/drawing/2014/main" id="{14B6E0E2-B9AD-4F62-9412-6F6188C271BA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id="{9EE0EBA8-DE84-4A45-9F3E-3759A31F42A8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id="{43ADE184-A8AE-43C3-A369-EA7ECC7E1E29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id="{41E28A5A-4720-4F80-AE31-953AC321838B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id="{F2CB9524-6CDB-4F39-82B4-2683A6FD29CB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id="{3241B6EB-B4E4-4B4E-8AB4-D3AB72468DD3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1" name="Freeform: Shape 2980">
              <a:extLst>
                <a:ext uri="{FF2B5EF4-FFF2-40B4-BE49-F238E27FC236}">
                  <a16:creationId xmlns:a16="http://schemas.microsoft.com/office/drawing/2014/main" id="{BD762C5E-B729-43B6-B995-E7BB6F95D8D0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id="{128B3338-F07C-4E05-85F7-0CED409D9FBF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id="{D6D979BF-A825-4E1E-95C2-599536BA1262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id="{2E507C58-CC26-412A-B692-80016C13A580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id="{3CB24F78-983A-4963-A43F-34337AD569D9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id="{10825467-36C8-427E-8DC7-A0E7A89643A1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id="{3071015C-1BE2-4CC1-AFB8-092F9B06E450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id="{652A53AE-662C-4606-B13F-03E2EAFE4CC4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9" name="Freeform: Shape 2988">
              <a:extLst>
                <a:ext uri="{FF2B5EF4-FFF2-40B4-BE49-F238E27FC236}">
                  <a16:creationId xmlns:a16="http://schemas.microsoft.com/office/drawing/2014/main" id="{1D46508F-7484-426E-A6DD-07986BA031C7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id="{BB233A06-0C81-4D45-9E78-7B39B1F882D7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id="{5CCBB490-FB9A-453D-B625-D8A7A48EA8DA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id="{3F92BD6E-9D33-4830-9657-E2327FE06ACC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id="{D444D70E-49D5-4DF0-BC10-4353662678D2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id="{5AE45B7C-77B8-42AB-86B0-9B64B68D0779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id="{F6D37FD7-197E-48C5-8C9C-C031B0DE1807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id="{C79D9686-33C3-4B50-9114-0C9CD18B39C9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id="{85C1FA63-AB72-407D-9C0A-3328175C99C8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id="{326B583E-EA33-4E9F-9273-8876FA026743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id="{6AD84D85-3D91-4E19-868E-D5928376666A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id="{A8AB9EC1-E4D1-4F59-85DE-CF89B8251EB9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id="{4D80360A-F785-4686-BA79-8241F07CD32F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id="{986D5731-A8BB-4901-B197-593CE1044290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id="{A21BF4EC-4A6A-486F-835F-44D6F89EF92C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id="{D60D0E25-F038-4AAB-B650-8687CF95BD26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id="{052998D1-6379-417E-818D-E595343966F0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id="{9AFD65BC-B002-4F55-A5E7-5EB8DB4F7040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id="{BDD42EFE-2D4F-4497-810A-83A71F7CFD5A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id="{CE83383C-2E29-419A-A51E-6707DEDB615E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id="{D77BC7EA-9A6F-42A1-BABB-A925995C19E4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id="{31762832-611C-4E96-8ACE-FA1500C4C1FE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id="{A0E400A2-6EA2-4CAF-BF9C-D6A595C9CA1C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2" name="Freeform: Shape 3011">
              <a:extLst>
                <a:ext uri="{FF2B5EF4-FFF2-40B4-BE49-F238E27FC236}">
                  <a16:creationId xmlns:a16="http://schemas.microsoft.com/office/drawing/2014/main" id="{01FA9FE5-B671-4953-8000-899399E1CABD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id="{E3034CA9-C7D2-4F4C-82A8-64C7BB71DED1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id="{365ADE43-2791-4AD3-BA37-EED9378502D0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15" name="Group 3014">
            <a:extLst>
              <a:ext uri="{FF2B5EF4-FFF2-40B4-BE49-F238E27FC236}">
                <a16:creationId xmlns:a16="http://schemas.microsoft.com/office/drawing/2014/main" id="{2240C5C1-014C-4DFB-9064-A5C4D7113D73}"/>
              </a:ext>
            </a:extLst>
          </p:cNvPr>
          <p:cNvGrpSpPr/>
          <p:nvPr/>
        </p:nvGrpSpPr>
        <p:grpSpPr>
          <a:xfrm flipH="1">
            <a:off x="4222694" y="1018409"/>
            <a:ext cx="305167" cy="267260"/>
            <a:chOff x="6809793" y="1954053"/>
            <a:chExt cx="1048808" cy="918528"/>
          </a:xfrm>
        </p:grpSpPr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id="{33DC678C-BC9A-4DE3-918A-7EC7C00B6D35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id="{DCE129AD-B33F-465F-914A-8F1205F2A147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id="{F7CF1D8D-CF52-4837-9441-A7F750735352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id="{C606B918-8326-4C49-917C-D9123C7FABD5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id="{95DA0DAB-C5A8-4105-93EB-819B9BD1052B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id="{4A9417A8-0242-4C29-8E8C-4450D88189D4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id="{E5A1B81C-A997-4129-A33C-492A086661D1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id="{78CFCB64-4B4D-4909-AD0D-AA8FA8F73318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id="{E4653CFD-7ECB-46D8-8699-E519FB7C1CE8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5" name="Freeform: Shape 3024">
              <a:extLst>
                <a:ext uri="{FF2B5EF4-FFF2-40B4-BE49-F238E27FC236}">
                  <a16:creationId xmlns:a16="http://schemas.microsoft.com/office/drawing/2014/main" id="{EE36B746-989E-4629-B62F-6DFB72A7147A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id="{CD9B162B-BF56-48A3-9E34-109A2A2E7E26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id="{79C87830-2B77-439A-B7C1-9B77277BD955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id="{C40E17FE-9D91-4B51-98C7-F0B5B0F3A8A0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id="{506C5CCC-EC36-4C3D-8805-8D17823084C3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id="{6327EBCF-07E1-450D-9699-D7DD048E88DB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id="{8969F3AC-A28E-42A0-9967-D2D16E246253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id="{2776410B-C4E2-45A4-A1FB-50DC40A46CBA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id="{53799414-B6D7-4B5C-955A-FC07C69001BF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id="{E8DC6DC3-A9D7-47FA-AA3D-763687799887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5" name="Freeform: Shape 3034">
              <a:extLst>
                <a:ext uri="{FF2B5EF4-FFF2-40B4-BE49-F238E27FC236}">
                  <a16:creationId xmlns:a16="http://schemas.microsoft.com/office/drawing/2014/main" id="{D51D5BBC-59EF-4FE6-B75F-C1A60C859116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id="{23CB65FB-DD65-4D8F-A255-27FD53716940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id="{C3906648-A92C-4986-86BD-71C65D2D10F3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id="{8558B800-A29C-4FFE-AFF6-1AB3CCBDBC10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id="{A1CC6F99-8F0F-4D04-BA4D-8A479A0DD203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id="{B6EED0C2-EECF-41B5-AD2A-CB3240296CE5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id="{D885C01F-EFCA-41E2-A87B-50C7EFFFCC5F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id="{9379F4F0-E868-45F7-B576-1A3A866D0D9E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id="{7FC55E52-4024-4B44-915C-40679475959A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id="{677DC36A-C1E8-4C14-938C-3867B2BAD65A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id="{2DE2449B-0A21-4041-AF49-3D35932D1358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id="{575C13DC-B0DD-4FA7-B421-AAD5FD218B1B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id="{F195F218-91E8-49A6-BEB5-538B08464AE4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id="{AC064BC2-5639-493B-9E3A-ECC7EB75DFC5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id="{232623FB-9EBD-4A0D-B3F4-F1D14ED07F30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id="{B98BD442-D948-454D-8025-531EA927D8ED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id="{168459AB-7E4D-45EB-80CB-F2AABA071B98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id="{AC26EBDE-5964-4500-A291-2914AA183D1B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id="{41558B76-B563-4E73-B452-01F6B96E52E6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id="{3F6E0CF5-0D8B-41A1-AA5C-9D8089CF8851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id="{10C1BAB2-7DC7-4B13-8C8A-AED3BD1A6375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id="{321B31ED-5BBD-4C4E-8032-4141159E87A8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id="{A5167AEE-1AF1-4DE3-B8BB-0AA7E2D5A5C6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8" name="Freeform: Shape 3057">
              <a:extLst>
                <a:ext uri="{FF2B5EF4-FFF2-40B4-BE49-F238E27FC236}">
                  <a16:creationId xmlns:a16="http://schemas.microsoft.com/office/drawing/2014/main" id="{770BE2FA-E96A-4A7B-AE9D-897DD87DE332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id="{6657030A-4E00-45FD-93B9-529B524A9609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id="{CD78B06F-83D4-407D-8140-95BB869C9802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id="{CA82EB21-9544-4170-BA44-14DC19A44F3C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id="{95F21870-D64B-456A-B775-17A8F029BF1B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id="{7716E8F7-F1DA-418D-9FDF-ABBDB96E9CC7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id="{14FC665B-5519-4FE9-B35F-DDC9F70CF03D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id="{3E4ECE09-9BEF-44D8-A637-A96D43060FAA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id="{FE4A8F79-5A4E-47BD-899B-3517B9653C1C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id="{4CDF6E35-2D1B-4E3A-97C6-F7A003456452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id="{16D677BD-A4FE-464F-8BA8-6F84068A08EA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id="{69F5A360-C171-4CD3-AFC8-E8B7BB70047E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id="{FD3F65D7-C63D-439E-AA99-0CC7184A4BF7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id="{74D880B2-7F91-4A73-A556-BEA501F53016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id="{12C45D0F-8671-4F1D-BB8A-4059AA5741B4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id="{950818CD-87F0-417E-8A27-77B2D5DB03EC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id="{F855A496-15C0-4794-8C6D-270104BE307B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id="{8ED23860-0CFF-487E-A334-3D721FE659DE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id="{89CF0245-DE99-4242-AEC3-8B9125C3B2FB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id="{82CAF725-5B9D-4891-87FE-46152C6C8840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id="{B8DC35B1-1586-49BA-AB09-9D4A21FF3862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id="{DE8C376C-AEC0-49D9-B46F-A67D6E181140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id="{9D239A5B-E3E8-4F4C-AE81-C87E709A8AF4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1" name="Freeform: Shape 3080">
              <a:extLst>
                <a:ext uri="{FF2B5EF4-FFF2-40B4-BE49-F238E27FC236}">
                  <a16:creationId xmlns:a16="http://schemas.microsoft.com/office/drawing/2014/main" id="{6AEDCCC9-6086-49FD-A147-B8757DFF7385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id="{3A502195-7139-421D-A7C8-ECF62C566FCE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id="{4A595327-C7DF-43E4-A375-2A4A8F47BCCB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id="{8CB4BCE1-0BBF-4831-87DA-8CC10C134780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id="{7D3B900D-FCC5-4A82-8BF7-C153F6F6C341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id="{E88663DE-1DBC-4EFD-881F-0E3857E426C3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id="{7431E577-3C90-4E23-8E94-4EC239560C36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id="{9E1E6AC7-793A-4484-9F6D-E0D21E7B3FDE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9" name="Freeform: Shape 3088">
              <a:extLst>
                <a:ext uri="{FF2B5EF4-FFF2-40B4-BE49-F238E27FC236}">
                  <a16:creationId xmlns:a16="http://schemas.microsoft.com/office/drawing/2014/main" id="{5D340522-9C59-4EA9-BA77-2EFD736DBAF3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id="{53F7055C-886D-4751-930A-7BEC136085A9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id="{2B066224-80F9-4BCE-A705-95135F241F8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id="{E6A2C77E-48B4-48C6-8031-A6075D158C01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id="{156EC427-A34D-44F7-80A1-0579DAB7B262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id="{1F3D3435-1172-4729-AE82-54CA776332CF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id="{747F9E4E-3B8D-4DCB-BBFD-B258F306C630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id="{E264500F-A54C-4BC0-964C-0E99969B363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id="{A53D7F5B-3C89-430E-9340-2CD5C649A89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id="{28ADDDCA-D86E-4885-B074-8DE8315E26FE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id="{047C772E-107A-4123-8C94-421185398EA9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id="{24E84A30-442C-400F-9F12-960006F489D8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id="{139D56D9-BB77-4E92-AE64-C7979BE26AD6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id="{3DA1562E-CC6A-4845-8B6A-D0E492048CF6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id="{3B05235E-1534-41A9-928F-549E1D8947F4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id="{F72CFACE-E307-44BA-BD26-7F0545A4F561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id="{2B5DB293-8AD3-4B02-85F0-45F948D90BF3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id="{730E5176-2CF4-453C-B9D2-AF3698EB198C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id="{B0EFA6C9-7E01-4A70-B244-F0489DC45BD6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id="{66A5F2D0-9590-4E86-BAF6-6AFF0BAE7D98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id="{388F2546-75BD-4C76-ADA1-80B2531B88BB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id="{F96C3A7C-5155-4160-8E68-9850FDCD879E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id="{99D0A5D1-60A3-4DC9-9E41-86F4F9BBBC6B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id="{335883AB-B453-4592-AC7D-E70D8B57F8FD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id="{A64031A0-9854-4246-98FD-FAC98F257E5D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id="{FA9F59B8-9FDA-47B5-BB99-13C0952E6618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id="{979C878B-6870-4BFC-B2A2-626FCA380161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id="{2A30288F-0BC7-4613-9228-4D0B6B08E0CA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id="{D978EAB0-E6D4-4F8C-819F-E82C00B694A4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id="{4075CBEB-B4A6-44CA-A8D6-9E8A24D686A4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id="{94862036-6FBB-430A-844A-47E945E8D9B6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id="{579E1961-C275-4564-A6EC-43CA2DD46C7B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id="{98413FA3-846F-4493-A7E3-E52A6F506E48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id="{96BB8A1E-4611-4990-B3FF-7BBCCF1A8120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id="{1BF65046-2AE4-4EB9-9713-716CC255988E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id="{A02E962C-D008-47BD-9B3E-02CF37D02865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id="{914A25EE-84E2-46E0-9E21-0863A849E33A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id="{9501A7BA-14DB-44C1-A500-F2E9BE88978F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id="{F8F64E1C-AB69-4774-A267-E4BAD94DB5C7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id="{4014773A-BF78-4184-A7EC-E3891F2646CC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id="{80EB375E-C4B1-4CB2-9DEB-2DDF2A991842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id="{12BC25E7-5CB0-424E-B5CA-D39E4DDA2BC4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id="{F5C8F3EC-9A89-4C83-8672-26E9D341FF2B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id="{AE64D3D4-FD1E-45D8-8850-4A35B8C55B60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id="{A5154E45-1112-4C70-BD95-8E1445F2ECB0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id="{9E9C3B5E-59DB-439E-92DF-7BD02B9DC1EA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id="{3E62661C-4F16-470B-AC16-4E52F032A94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id="{F9B0C67D-AC8E-47F0-937F-100302E8ED89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id="{074793BF-EE89-4AED-9D74-F1697AB1D6C0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id="{282803CC-73C6-4377-A4E3-75FB64B1B338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id="{8D76C1BD-63D7-4086-B98C-76B2B77F31E1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id="{B161ABCF-429E-49CB-AFF0-DB60B006CF8B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id="{3EA6127B-6F55-4FCE-9BC8-5E137EAC3497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id="{3507DEC8-B75B-4ED3-B5D0-43600128E2D8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id="{E8AF5A6A-8695-4906-861D-8AF28F50873D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id="{9931E56A-C761-4D42-854F-48EDBB089D38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id="{952928BD-45C3-4DEC-9CB2-588DD67D8077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id="{52549CE8-DE6C-432F-ACDF-5CFE3C3D86DC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id="{12A7D72A-784C-4206-8E4F-2D6A040697F2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id="{0B3830C5-B101-4672-BD40-4153F1377371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id="{8A8DE6D0-098E-4669-B27D-6FAFA563A9BF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id="{91680E4F-5AD9-4F38-8E50-D4530817782F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id="{1C79C59B-B5F6-422D-93BD-03B611858ED7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id="{78EE4553-BE2F-438B-8412-EFE22BAD7B83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id="{F410FCFC-CA25-41DA-A40B-FC10E92A27E5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id="{69DEBBCA-5B02-4354-A4EE-0CDB204EBF5B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id="{31180F21-4431-4C75-BAB5-7F85362E636D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id="{615FF67D-2431-4155-8947-1BD99BA1836D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id="{74FFEF8F-6C53-4E0F-BE3F-B8D0167990F0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id="{908448A2-CF18-4AF9-95FE-2E5479C4D561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id="{7133F5A4-7843-4B4A-BC4F-AD433197F32C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id="{F78E09DB-4CA7-46E5-A86A-23F5F9ABA914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id="{BC6E4E64-5EEE-4CD9-BB9F-3A6E042F6462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id="{1C2F5D07-70F4-4D36-A8E0-6D26CD4E5A8F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id="{79AC09DC-5455-43E8-9AD1-D99DC2AA601E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id="{93A27B2A-6FA4-4FE1-A1C4-75D8FAF4B1D5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id="{37247290-DB6D-413E-B41A-8C1556AA1930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id="{F2E8C48A-0177-4083-979D-CE33D7E9E5B3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id="{4D3D2877-4993-4060-8ACE-9EB27003563E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id="{17EEE066-ACC0-4F72-88A1-3368FD8FF23C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id="{22C8D084-969E-42DF-89D2-5EBF040FCF6F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id="{CE349456-28F6-4F2D-B1C2-4100780C6F79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id="{2DC0291B-EE49-42DB-8607-DF750E211E52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id="{CB6A83D7-55C9-4698-AC1B-4A08E1242706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id="{DD432C7E-C893-4DB2-8A6F-91872514C2F6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id="{D4E2AC73-BE55-4957-A292-AAC62221BE77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id="{766E9DF0-A49E-4E67-BE83-D04EADC97FB2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id="{7961A007-282C-404F-B482-6AC4698B8FE8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id="{F7D76280-3639-4097-96BB-37A0E032604B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id="{09C7EAC9-9B73-4BB4-A7B0-609FDD9546E8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id="{1B41CAF1-404A-4BC5-BE0A-CE39314A930F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id="{BA86CFC7-42A3-4B77-8423-4F58A6100946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id="{D989283D-0111-4BDE-8543-5BF43DDEA0C9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id="{FBE938B4-7391-4A97-8AE9-45E2EF04266D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id="{9E70E646-FDE2-4B78-8489-02B27778AF28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id="{1705B07D-CC2E-455E-83CF-50310ECB9155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id="{E483C08E-EBD3-41D7-AE16-EE6AFBBA8743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id="{282B1112-645D-4ADF-A752-EBFC08DF6930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id="{4DB43B5F-565D-4D35-B185-202D2E811777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id="{67F0171C-2C00-45B1-97B8-C41DF0070FE6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id="{F59EB872-18FA-4C20-9C40-7D3183346284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id="{D1FA92B2-B42A-4902-850D-EBF23AC1AE22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id="{228A1B51-B20C-4B96-93F4-1CEB40456E03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id="{A50117F2-1FBD-4CB4-883B-91DE71035950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id="{C2E71758-5A6F-444F-8E25-F3176D3EF91B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id="{C14936C5-86D7-450E-A3EB-195D0B514EF2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id="{D004DFCE-AB36-4E45-8396-20BB8C5D88F2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id="{30A96ECB-CB53-477F-B07F-15858520A3DF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id="{FF7F1134-AC65-4357-9914-D26601708D4E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id="{E78F5236-138A-41D7-9BC7-E17CD7AE26C0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id="{7FD80F5E-5021-40F5-88ED-DA502BF43B7A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id="{8A68DE96-677A-434F-B738-11A2B04711CF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id="{1BEE3D5B-3E3C-40B1-B79B-98912CE7FEAC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id="{37740BA4-5668-4207-8BE5-CA42B3257362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id="{09039302-B1F8-42D5-92F7-32E9E5283299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id="{9AF5363A-1D97-4AD8-9D3E-835CB504CD3F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id="{02C8CD4D-1E33-4E56-877B-873C6BEA4ED6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id="{07FCA5C7-66FB-4718-B7FD-030E6308E0E6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id="{A7B7A1CD-784D-4B1B-8A41-7D6A2F9F13CB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id="{50906934-0D77-45F8-9EB6-D6A2AF4A42AC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id="{182D741B-BEF2-4FD9-B3A9-19082754C1A4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id="{91F7F697-1E57-48E5-B728-F59FD7320245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id="{1D9A980C-75F1-4CCA-B337-C244DF79E0AB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id="{9F752763-295B-43A5-A8D7-4041C6BDA5E5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id="{CA69BBA9-AC30-4AEF-AA50-BFA0BE3C84C1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id="{EC632F1D-F664-4D33-A499-D091D2852481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id="{9E999097-3CF6-4F17-B33A-09A5FF3D7866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id="{9ADBAFD1-4692-4FE3-9215-E61CF739B78A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id="{6E7D437E-8A3F-4B73-892B-C983149EFC8E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id="{02516548-42FF-46C5-A291-348527E88D5A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id="{8DA7B487-0D1E-4F48-A53F-6F900D80E5C0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id="{250DDD5E-32CE-4B4F-B1A4-9CB5C375B47F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id="{ABC00EEE-691B-4C41-B0C2-66DBA00581A5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id="{BC7D5E66-D67C-4CD3-84D0-612808F58CFE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id="{DE09BA8A-2687-4A9F-8F86-9AD919235CFA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id="{C1CF595E-0B7C-4C61-991B-768CC85C24BD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id="{F7048D84-329B-45CD-AC2F-CAB798FFFF11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id="{12AE4D92-39A6-40DB-8601-DCC5ED563A47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id="{176EC5D5-C36F-4D89-A715-4DFA78CA2626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id="{2E0A0A87-8D86-4E00-8243-B432464EFF36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id="{C5A0BBF9-6E3A-435B-A7BD-0F3D1537FED4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id="{5D7BB919-D0E4-4177-B275-A9ADFE31DEB2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id="{B560FAAA-FE0A-442F-AE92-2D7052D0ECCA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id="{445B1560-64A7-44F7-8026-E1F812FF2222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id="{E61B2D11-2D98-4CFD-8789-65D666BB9E62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id="{41680C15-772D-4503-8BD3-13187BCA8975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id="{77C21811-9CE0-45C0-8524-7D9D8A8CA8F0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id="{1E0D12A3-18C8-403E-9A26-7759B5DAE9CD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id="{FB6570FA-DD16-4EB1-AC31-CCB8E22374F5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id="{F8C49A64-2533-4755-A047-B71232013626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id="{25BAA425-9262-4BAB-9543-94FAB54E1A66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id="{A9B8FBD1-0BB0-49DB-A89E-363208B4AE97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id="{880B1FF9-1B41-418B-96F8-4A45E256CBE5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id="{272CE68D-2016-4955-A2C6-560376037EE6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id="{3CA5A619-9ECF-48C2-B06E-2DED677EC0E3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id="{0042CD3F-5DC2-4B70-ACBD-04B2C41AF3FA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id="{68D3CF3A-36DC-4871-81ED-6C0BA5A7B299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6" name="Freeform: Shape 3245">
              <a:extLst>
                <a:ext uri="{FF2B5EF4-FFF2-40B4-BE49-F238E27FC236}">
                  <a16:creationId xmlns:a16="http://schemas.microsoft.com/office/drawing/2014/main" id="{FF0AC7BA-675F-4BC2-A768-B3E093353825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id="{A1FABDB8-386D-466E-99B7-8AB987CE60D1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id="{A0D26DC8-3E11-445D-A732-AEE7D782C168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id="{0254B8B8-DF71-4E1C-B246-256068D81527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id="{C4B90656-0E4E-4126-91C4-4090F18B3D43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id="{B4F6B2AC-7A60-47F7-84D7-CA26EB1890D8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id="{759DC7DD-76B6-4FF8-8DB1-DCF27ECA18B1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id="{29ABB11D-B175-4BB4-9B09-3E1F797DEC28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id="{10A0BB75-741A-4AFD-A19B-289357956433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id="{26AED624-FE02-4153-A2CD-1589F6F982A4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id="{F953E685-BB9A-42EC-A1D5-B1A4A11B7388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id="{2BF41CEA-761A-413F-A812-6E47CF09567E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id="{D587B463-2C07-4B1E-8B66-547C7234E6DA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id="{4CE03867-6889-4F30-97D1-AE83BC345993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id="{1E9E3FF5-A3F2-42D2-A09A-ACB3F817438B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id="{43E1EF5E-56DA-404C-BFD4-B9769B882880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id="{D06F564C-B693-4717-8D7D-7F9E45D2C7BD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id="{2AED6D7B-34DE-4B3A-A4C4-FA10F6F274A4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id="{D7ABFCB6-BDE1-4FCE-98CA-70DF55756B29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id="{58843065-2E5B-45D3-95DF-C4A5BF240AD7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id="{82B1B5B4-A626-4ED6-A214-2E8C1CAA84BE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id="{A89D1B52-DC75-4D96-8331-9C368B861049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id="{DC0BA81D-780F-45C5-A297-12096B57FC0A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id="{AE8F6B9E-D8A9-4E93-BF73-E129F1E18EC5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id="{162FDBD2-F6DE-41DF-AC91-4FE4A616CB40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id="{38CFDE9A-B458-4F8B-9F11-C3B3977B99A4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id="{3512C653-B769-48CE-9FBA-AB70EE711881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id="{3F31611E-FA52-4832-AB05-ADBA9995414B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id="{7E82D0E4-4F18-40FE-9363-11EB218C85B7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id="{B833E90B-321B-4418-B47D-A1E4BF26DFD5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id="{3E5A7659-DA7D-4C7E-BBBB-81296212E028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id="{D44B598D-5173-4E8D-BCE3-87973DCBCAC7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id="{B29B23A1-CDE0-4203-A5E1-329B92FB9328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id="{4CF27A61-2B86-472A-B728-568C04651D24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id="{B12CF5CB-D07F-4A3F-8BAE-B76C7EDCFB8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id="{D4B3E9A2-E334-4B54-9366-BFF4BB3E7AA1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id="{5867E760-C79F-496A-AF32-00555E0F9B56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id="{699606CC-81EE-42F8-B793-99505D938346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id="{9382D3A1-0488-4815-ABF9-7262FD997DAE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id="{B2B0AE56-FEF5-4DFF-9A89-7120022EBF3F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id="{916106C4-8382-4CCD-8FBC-56204349D73C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id="{ED66A3BB-5146-4CD4-A68E-C14D766C7593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id="{757467BB-FFFC-43AF-95EC-808A43D32769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id="{670716DF-0EFA-4CA3-9F80-2A58B83089FB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id="{408DBE05-3F7E-4640-BAFE-53428EED64DF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id="{AD2BEE97-3F6B-42C5-A4DA-4B3160E63616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id="{36F8AEF6-A058-4B09-A0AF-97069B0F3F7D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id="{187CA93B-F9AD-4D89-BCC8-73F8BC328C24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id="{BA3D0167-0CB4-4A47-BBA8-2447A36F34F1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id="{EC99E1EE-3C21-4E83-AC83-377CE43B9AFE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id="{BA8DBBD1-731F-49ED-8577-171AE16257A3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id="{DC0ADA7C-B6EF-4EE4-A2C2-1D70A925EC89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id="{5731CF7A-FDAD-4898-879A-C9128C613F6E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id="{2509462B-46CC-42B7-B835-6E993C57A3BC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id="{343FFE0C-CC84-4EFC-89A5-081CA3FD1AB2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id="{3C14CB89-5F06-49E6-BBF8-B1515C1E8938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id="{ED4386A8-EFE8-430F-852F-675DA0BAF942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id="{73B940C8-D1E7-4B7B-B90D-5E138B59A469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id="{BC70641F-17E4-4BE3-BF38-3954F61AC399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id="{E46B6D91-FFCD-46D8-8FE0-451E582760F5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id="{3A79DAC0-3FDE-4887-8F63-A45926490BE5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id="{D6B5E226-3BA0-44DE-828F-F54BFF167E5C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id="{3C3C14C0-2E85-4923-8717-B257D74F2A8C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id="{734CC7E4-0689-4ED3-B7A9-2587828D460D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id="{BEF93866-BEF7-4AE0-AF31-D46603D21694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id="{BDB90308-C89A-4DBC-A0D8-4382040641CD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id="{997C790C-259F-4135-B1AC-8FEA27D400E2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id="{01F93846-7DFC-408E-9A9C-756755AB6020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id="{15796123-A995-47E5-8D28-D92C5D5E032C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id="{2F860F66-A8A0-4118-B149-9972A9900D12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id="{CFED59C6-9C21-470C-807C-A0054D81989E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id="{F9F134E9-15A2-4F61-BAFF-3FA38BCE0787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id="{3A66BFDE-A7C9-49B9-A0B0-8BAA217425ED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id="{204CBCAD-4924-40B8-B5F3-7AA5D329041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id="{FDB53FCA-E365-4451-BB0A-EC4074BD8B66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id="{94DE2BC8-C8EA-4B34-852D-C0A48F71A447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id="{DCDE507F-601C-4E3F-9A25-A5A86A338CC3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id="{BDBC5522-3092-4F22-AA27-DACA1CF5137D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id="{319B32F8-7F18-4D98-AA8C-B9458F309878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id="{E4CBC4BA-6936-454F-BE38-714E67A887D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id="{AC01BD13-CD86-4005-A9CC-73C7BF3FFE33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id="{6D61870B-46F5-4FEA-854B-E963AE5E1EC7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id="{549CD8A5-2D6D-4112-BD4F-B2A240F16733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id="{1D814983-D244-486D-9062-D2331C696253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id="{B73C5BF8-F01C-403F-9AD7-69BBB117F14A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id="{FB999596-55BC-463B-8FC1-4632457F657F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id="{935E2A58-339B-42A2-9502-678DE04F7585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id="{5D78A689-1AFF-4222-9064-A5408D593EA8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id="{F753D050-F1E1-4C5C-8290-4402AF98F3A8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id="{ED3E7141-2880-4566-A2EB-806991F233BD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id="{05AD9F0A-3BA9-40FD-BB53-7C0CC69B9EE1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id="{F83CD921-05BC-46C8-AC4A-E0CD2D68631A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id="{66693EB4-3D1D-4948-B266-BB96334385A7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id="{C6ECF7EB-FE87-4E5D-9F93-B784B9B0EB3D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id="{3BE5F5B7-490A-4A89-B9EE-C8E1A6657E9B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id="{7D4D3257-AC2E-433A-842E-76DF0B04C270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id="{ABF17710-38C9-487C-BF10-42ADAA931BC3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id="{71F37E2A-A5A0-49FA-A30F-615E52A33CC6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id="{E2961C06-E4DE-48A4-9A3B-5FC8F67805A9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id="{D96A1481-2D94-4A76-8AD3-1D589C4B3E30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id="{C82804E1-67C2-4A14-A645-454FB00F6811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id="{C1AAF66F-DFEA-4BC6-B9D2-1C4376D5C304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id="{2D263A81-1835-411A-AF5F-16D8A111BC95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id="{C55E5035-D43C-4635-AD0C-69F33038D35F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id="{46605DE1-4A25-45D1-AA6C-7FAB432C3E02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1" name="Freeform: Shape 3350">
              <a:extLst>
                <a:ext uri="{FF2B5EF4-FFF2-40B4-BE49-F238E27FC236}">
                  <a16:creationId xmlns:a16="http://schemas.microsoft.com/office/drawing/2014/main" id="{5AD3DEE5-E344-4F47-A07A-93E94687EA0D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id="{583F633F-B88B-47C6-B8D3-952848ED3831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id="{7A7B6322-AC2D-48B2-8FF2-33208C18707D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id="{596C7095-AB27-404D-803A-2BA8610D4833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id="{BA1935F8-407B-47F7-9CBB-937EBCF7B20B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id="{58B8EC4B-A813-4180-A7F8-212F9D143381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id="{AAE6B6DD-8AA3-48F4-9A8E-6C7F63287590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id="{DD43AB2F-C54D-4B1B-8006-9680F50E7C26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id="{0B4E3090-4513-4460-9B28-754F3092EA5C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id="{94218D6F-679D-4542-8E44-83A64BDBB12B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id="{5C893FF4-E3E2-4DC7-967B-A5EAD36D4346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id="{139B1C47-3C9F-4AFF-B44B-4D9F0BFB1003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id="{0997F14D-E951-4DC5-9C52-8925D9AEFD79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id="{AF1D527A-630A-437B-AED8-BCD15DDA79B4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id="{89F5B927-89DC-424B-8BDD-C5A113076321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id="{F4709EE3-CA2D-4509-A783-81D160CE4940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id="{5DBBD15D-6D53-430F-BD74-6A89469647FE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id="{182E680C-7BA9-479D-A945-6D4771459348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id="{091CFA3E-D488-457F-8DEC-88C3E0D4E21D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id="{D43A90B3-4D94-45F2-8A3C-53FC4122117C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id="{0605C183-919E-4E7A-A370-721F3EBC8095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id="{B9345E3B-A3D0-48A1-AB7C-DDBEFCE308F8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id="{7EB7C510-8E1F-4BC1-BFBF-89227A57B995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id="{8336BC3C-7836-4341-998A-70F1FC6ACC56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id="{31B99E3D-0EDE-44C2-9AA2-78314FBEA879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id="{C95749A4-E160-4384-BCA3-AF0478278A48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id="{41B5A859-4778-4C7B-B7B5-79FBDEF50582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id="{B26C99C6-7E0F-453C-A7B8-6889AC126AF6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id="{E1128526-DEFE-447E-9B2A-9BB4AFA22F64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id="{08FF447D-B849-4F98-B2F6-53AFD926EB0A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id="{6685AAF2-C5FB-4B6B-B540-53143455AE6D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id="{0EE39905-B662-4568-AEAC-79C07B1581B7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id="{C8378C7F-8350-4546-859D-F07A495F3A24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id="{5B868D7F-5A90-409D-821A-FB7999911C17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id="{218D3011-C38F-414B-86F0-A703F7B49639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id="{95407FB7-1F45-4AB5-A69F-1F933AFA19B7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7" name="Freeform: Shape 3386">
              <a:extLst>
                <a:ext uri="{FF2B5EF4-FFF2-40B4-BE49-F238E27FC236}">
                  <a16:creationId xmlns:a16="http://schemas.microsoft.com/office/drawing/2014/main" id="{CD3B45DD-D1D3-4B9F-8BE0-0CE25631988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11D4EBC0-D301-4280-BF48-E77A83DC163B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C0D8D37D-CA21-4312-B34C-35DB1FD7D041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06D01536-48BF-4616-A28F-6FA828D57176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54BFBCDA-D15F-4B13-8AAB-55B0DB257539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id="{09EB0E21-3CCC-4812-90D4-18036672A289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id="{19E1C1A3-5390-41A0-A07C-9EC51E6E4E5F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id="{5F991E9C-4C36-4F33-8BB1-32D98756E41B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id="{B063FC92-3202-44E7-9166-62D409503D73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id="{82811557-EB48-474C-8357-6BEAD152B74A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id="{90E96836-27C7-4B7A-947A-BF45ABA057F9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id="{D3C65C5F-2A96-49EA-A549-9B884298C3BD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id="{40638C57-6DA7-4BF8-BC70-CE23FB1159B5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5B52AFD6-A87D-407B-87DC-D5F7521F5BAB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414BA78B-21E4-47BC-BF71-93B3120C88ED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AEB5755F-DD4F-4830-BBBB-674946EA38F3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C1548561-DC94-474C-B21C-C6D0C2345039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43DBF3D7-4006-4B43-8D5C-31DC61ECA5DC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F1110BC0-B05B-4807-85DA-2BFDA53C4A30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A0811E9C-E09C-42F1-BABD-800B9BBADB77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1DA8AADC-9CEF-447D-A430-74D8939C0D34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702716BF-081A-4EED-856F-0BDE24A5B58B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018C6160-A8CB-4D68-8092-6CE7FB67F559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76EB3B44-71E2-47E7-88E2-B37E8E0337D3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D8EF24E9-BABA-4E42-8618-8E35AE5556AC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3F7FF7BF-C372-4792-887C-CA1FD82318D6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813D0966-C8EE-48BF-B603-6FD80A67F402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21FCC0C1-955D-4993-8E99-AC7BF21FC4C6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2BCC5D6E-35FF-49BD-9CD5-75188A7EE410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B198C806-AAB0-4C37-BCC6-7CDBE3787CA8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68EE746C-2274-4DC7-AAB6-02C28B343346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D918BDA0-C019-4ACD-BD10-6BCED245CAA0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6F41F792-7243-44CB-AF04-97B2C07E467A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D9B84FDE-FC85-463F-9309-6A5FB165C4BD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26C2F19D-8B57-4281-B9CD-230163BF9695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7B58F9EA-DDE1-4E66-8B5C-F6B0F0E60B5F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3A7F4A77-410A-402D-B748-F1C1A56E7B8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F1EEE9DB-6522-4190-9913-C5454C501F46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48BA6CE5-7DB0-454D-A24F-A8FEFF63C620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13981127-6320-445D-9083-9FA5E4A056D6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E0855DCA-D373-4926-9DB3-20A87741D0C4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3E5899D3-A9E8-4371-AF49-238201EF5A4C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8ECA018E-0B4A-49C9-B9B2-D4D5E4F80749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54D6CC7F-E1DB-4E4B-BAF1-F35DC37D225C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B586D318-6651-4D55-A8F9-E59B309DB82A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BC96931D-4A47-404E-8334-DC0FF29F1875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48EAC28E-8033-4DE4-B306-CE07BA63C523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07F1062E-B4CA-48BE-A7DD-CBFD76831A17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746CDACC-9804-4B4F-BDF2-495584A604C5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id="{1101C2FA-E8F2-4F62-A7C9-93AA2CABBBFC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id="{E78F12C4-508E-4D3D-A59D-C5CE75C12CE2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id="{4738B3C5-EFDA-4ED3-A55C-C120BF39D960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id="{C5BA3DBF-0628-4CFF-8326-1050A8CE2A86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id="{AEA88D3B-42B8-4D6E-8A66-5A33BBD25B90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id="{C64D8422-DDED-4D5D-967B-57C91818D55E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id="{7F29E8DA-E8D7-48AE-8678-E8A70E4131B0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id="{1CBA5F9A-1261-47BE-B333-079982656300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id="{23724D40-5BFB-430E-B43A-6A15AC3F582B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id="{EB6D82EB-6B52-4CE2-8D08-75466D8CC136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id="{CAF418C4-5735-45E7-80EE-CA9905C31B5A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id="{E91838EB-E7D6-4C6A-AE8E-26F5AA5F6DCA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8" name="Freeform: Shape 3447">
              <a:extLst>
                <a:ext uri="{FF2B5EF4-FFF2-40B4-BE49-F238E27FC236}">
                  <a16:creationId xmlns:a16="http://schemas.microsoft.com/office/drawing/2014/main" id="{9C1A1BD4-42E9-4185-8B9E-B5529635B906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id="{B91E3B25-3C00-4919-9E1D-4A9F65DC2A46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id="{71954AFA-EF61-498A-9A89-B3FCCBCB2FD2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51" name="Group 3450">
            <a:extLst>
              <a:ext uri="{FF2B5EF4-FFF2-40B4-BE49-F238E27FC236}">
                <a16:creationId xmlns:a16="http://schemas.microsoft.com/office/drawing/2014/main" id="{DE92F49A-0E43-4FD7-B0FF-44202B22FED4}"/>
              </a:ext>
            </a:extLst>
          </p:cNvPr>
          <p:cNvGrpSpPr/>
          <p:nvPr/>
        </p:nvGrpSpPr>
        <p:grpSpPr>
          <a:xfrm rot="19843082" flipH="1">
            <a:off x="3570203" y="2169021"/>
            <a:ext cx="163140" cy="405702"/>
            <a:chOff x="7012781" y="5504021"/>
            <a:chExt cx="479108" cy="1191464"/>
          </a:xfrm>
        </p:grpSpPr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id="{C4D5A7EF-C9FF-4667-B995-10D7C660A70D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id="{96F2309D-F30B-47B0-8834-6BDE1725BBFA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id="{F0522518-3781-41C1-9784-5A520BB3E331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id="{6437ADCD-B27B-42DF-9AF4-E407EF478107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id="{3988B0FB-5A03-441F-9039-CFE83C051C3B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id="{5A2AD21C-6903-4C1D-977F-C3136EFDE7DD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id="{9053FD86-ABA7-4E46-BE3E-B1ADAC9A6DC4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id="{0A9EEBFF-3A50-432F-A9E8-A5957FE29F0D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id="{C8D7F9D6-2E5E-4EB3-BC48-2D2AF0D2A255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id="{3A8C523D-B64D-4D75-87E3-F1578F2BC3E0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id="{8296B014-8E55-49C7-944F-1C4EF5DA3CFE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id="{5C2F0258-64F3-4EDD-A4B6-D60162F005AF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id="{82AFEA70-D8FB-4EA4-9844-C5E0EFE66129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id="{DEF7F31D-A47A-4514-A562-CD9FF4D24A5C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id="{F6A089EE-8937-43C8-9CCB-B162D07030EF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id="{B92EEC1B-FA03-48EA-9C42-30222CDF5ED1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id="{384FCCF6-CF51-4E68-A4D9-4A80E816FC81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id="{0E26D746-C6C3-4ED1-BF79-12B75AC515DF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id="{98378CE6-BDDE-46DB-9520-14A6375394CA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id="{FDC84FD7-C04C-4F5A-A91A-368638FAD8EA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id="{7D292C22-AE5F-4FB0-996C-D6B33CCF9AE8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id="{E9D471FD-D353-4465-AAC7-7C428D14D2C6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id="{387321E5-814E-486D-92C2-CBC2F2C28012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id="{4F4EB82F-6BDB-42AF-B51B-A21CDE4E0220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id="{C6EC6DCE-FFFF-45BA-B53F-8335F8A8D8F0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id="{187DD7A7-68E2-40F5-B483-8D1CE8211B5F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id="{6AC256A4-D56C-49D3-8856-16A3248D6571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id="{A0B5ACA6-29DE-4A41-B943-53E0B855B016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id="{E4DCA8FC-F57F-4471-AA2E-D7DCCE262D76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id="{53AD668B-CEEC-47D2-9CDD-80891D0F2F3D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id="{B09DE9D4-1304-400A-BED6-048D40827E6F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id="{537A369E-C0FC-4266-95C4-3B0A03F0BF5A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id="{D1ABBB58-8322-4503-BD74-2EB55E8C2E56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id="{74B9D81E-CBAE-4A40-A706-05377BF79A0D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id="{57343C22-1E76-4C5C-9BE7-CDA4BFEE0266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id="{B6ED0421-E9EE-4CA8-925C-A2DA1A3AC64B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id="{7EE8517A-704B-458B-8D37-EF12789BF6A5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id="{84D88D95-A456-480E-AC6A-8999CA06E010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id="{76E5EC04-76CE-4DE9-92B7-517A5F8BD20E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id="{203030D3-857E-4016-AF93-FB9DCAB50CC4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id="{392E28A9-D95D-4200-882E-8C86E5F3F4CC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id="{C0C795E1-C932-426F-9873-7BFABB839B67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id="{50784419-6F2D-4FAF-A7B5-7D023F772400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id="{04C29410-9976-4370-ADFE-B566C0FF31C0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id="{8489B1DD-2393-4ACD-81F5-E14CF889397F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id="{507F65B7-231E-4A8E-991E-E901F2475574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id="{931E5E9D-C6F7-4D95-A5A7-4AA08FB6E994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id="{64FA3D97-A485-4853-A282-CA11A53C88DD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id="{7203BAFA-E0D6-4159-B7CB-ADD06B1A4463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id="{1E649D9A-20FB-46ED-85EB-E6F00E91234C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id="{CA4A7803-5896-49BA-9C91-466B8B2FA3A7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id="{1225E235-B405-403B-9D5C-17CB77B48603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id="{BF3013E8-74E1-4C67-B1FA-05BA9DD0194D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id="{C8E3F784-8D1C-4FFC-8C40-9F958C43E5FB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id="{833AD68D-756E-4299-AEEA-4A49C4BA18B1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id="{616C437C-5935-4779-9FA0-B70A9164167D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id="{DE1DAC3C-CE5E-4BAE-9DE0-D605238E4A30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id="{9A552371-C587-4624-8935-E0FAA253F11C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id="{EAEB9FC9-43FA-4307-B591-D85CE295E2ED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id="{7889FCD8-44A4-4AA4-9F67-FC794E09194A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id="{84D1523C-434F-423D-A045-F796E82313FE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id="{934770EC-DBA1-44AB-998C-5FFF5E10C4B2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id="{F6085E93-94F9-4E37-AA84-94F199448BC7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id="{3FF42673-9546-420F-9C0A-4A8FF3B226D3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id="{8F8BB3DF-FEE3-40DF-8DFA-CD2A0736A05F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id="{6CC3AAF3-8BCE-44E8-A58E-0E4B542A6B76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id="{A7813810-BF1A-466C-A267-5CFE39710F06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id="{04551D34-DC67-4B2A-A37E-39A5E5D035B5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id="{E463FFE3-517B-4C4E-A554-69E9E2753EDB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id="{3FBF533B-C12F-4235-B32F-0159148AF8D0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id="{E07B7411-D13E-4998-904F-04F16242F1AE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id="{33F6B035-110C-4F23-845C-F91A69C00A21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id="{76039A6A-9B2A-47D7-863B-70C2E4D2006B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id="{BBD9AAE3-7FFD-4990-932E-1A67D1D4FCE1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id="{849ADA94-88AF-4026-958D-CE598133E5B8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id="{FEB63F7E-B417-4D0D-AC0D-148A9FD14FF8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id="{BF2A2145-EBDA-4A11-906B-418473D3DBF0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id="{68A0AEDD-1EDD-47F5-8D51-CA433A477B54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id="{844E81F1-B951-4AEB-B38F-31F1C2D59F35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id="{EBCE6E2B-4A0C-4C45-8A9E-93D7E807FC2E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id="{95E8B519-DE73-4B1D-8A41-2F289D396CBE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id="{5BDED93D-F8C0-4E5C-A544-E099FEB58A84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id="{2F212105-91DA-41FB-B4A4-20FDAC01FFDE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id="{8E312063-3669-4F67-9237-B5B8EFEBDC77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id="{0D906C39-1BEA-4042-9B23-45FCFA41E0DE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id="{30D059F6-7FC6-44E8-AA99-C7C13DC269AF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id="{A57D9DC8-1289-4BB9-A124-DDBD609C38AB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id="{09A83598-1876-4870-A2CB-973EB06569D4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id="{2090FB5B-2086-4918-8427-C0DEE4B54161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id="{4EE2508C-6363-4B34-A0FC-4DC3736BAC18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id="{669C331C-F7FE-4083-904E-7CE21A569D1F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id="{66B572CB-4C56-4A32-B89E-DCBAD6DF6EDB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id="{5035A86F-E43A-4C4F-858B-079DDBF4DA63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id="{9EA94610-9087-4698-B40C-48C2DFF33631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id="{6F4C1D60-F884-409B-AD32-C664229B0685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id="{5AF5B364-0BEB-4069-9117-DFD5D8072E4D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id="{BEB5418F-C45D-495F-9148-B99631BEAF44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id="{172F72A3-0FC6-40EB-8915-7D1895096E7D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id="{BCEC8056-4D1C-4B59-A0A2-6EC4F2E6022B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id="{AB674B89-DA8F-4508-ACF2-B036AFF907BC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id="{74F015E6-F945-46E8-A2A6-0BA65F53A111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id="{24187465-1039-4A8C-BE8E-FF28E7C7533E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id="{466483B2-33CD-4FB5-AA15-14D7B4B66D44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id="{59AD69FF-E850-4452-9A35-4FB7F7DFCC07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id="{43D7B6DF-01FC-417E-9E9E-A700ABE15BAF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id="{5D472A6E-6B91-49D3-8A4D-B1C47BDEFD9C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id="{E659B028-4EEC-422F-A7A3-79526A7132F6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id="{45543CA2-B89B-4FF0-832D-6F0EFC1FD5F5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id="{399DDFD9-F81E-459A-B868-F988C572F4D9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id="{48FFAD3B-4282-404F-AB8C-57CE88D5B579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id="{2E05810A-31A1-4A6D-94E1-5FC1528A2937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id="{43415336-91B9-4DBE-AD68-94572F843458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id="{0C6DFDC4-4D87-4E58-A296-7CCBA5EC0890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id="{C9F3F346-52B8-4EBC-B953-F94DFE328547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id="{4C632EB6-1FE5-41EC-BA5F-DEBA66F4814B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id="{44AAB35B-D3AE-41AC-9A91-9CAB2EA17DC1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id="{4FF6D372-5983-4DCD-B339-FC36812515D9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id="{B2CBB748-974D-47BF-B9E5-0112E071F134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id="{D5C70D9A-ED66-4759-BAB1-B3B5EFA5ACC5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id="{6C6FF330-6E2D-43AD-8B03-93E821A546F8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id="{FBC0890E-9C29-4627-B3F2-95A47B666750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id="{FABFE30E-948A-49A2-AFFE-1531D2C40B4E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id="{F67926A3-38CA-4E5D-A2C4-4BC5E6F62C3E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id="{517FE289-8C8F-4772-8952-FA2D4578B204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id="{ACC70D7B-FCF1-4060-85A1-89228EC5139F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id="{4D73D462-95B8-4F70-BA54-F0772E479249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id="{E1BB7AB1-1990-42F4-9752-84DEEAD4AE28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id="{10E96E0F-EDF6-4B60-9E0B-7F23DB173380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id="{1F1922F9-A399-40E4-999B-3BD6A7FCB985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id="{89F3E665-D763-4D37-BA3C-271C8DD1E7F0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id="{D1ADBBAC-EFEA-42E0-84DF-466825ED1BBF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id="{9B064244-3812-4B1E-823A-2DB468BA5CB8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id="{7517A51E-0725-4676-A0FC-35E80DBB4E52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id="{50A318C9-5B23-4511-9EE7-C2AEA951090D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id="{D21E5A94-E9E0-4490-912C-486AAEDDD337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id="{C1CCD533-82A4-428D-9F43-874E7D8E0ED8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id="{8857B8CC-48A2-4BB7-B717-53DE9CB45BC6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id="{A6BC8F9A-23E8-4EBB-BB74-D58E53B1E1C0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id="{DDC09AD3-7F9A-494A-8102-B4EC7EFF0354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id="{827635B3-9FB8-4241-A7D9-75D70063ADFB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2" name="Freeform: Shape 3591">
              <a:extLst>
                <a:ext uri="{FF2B5EF4-FFF2-40B4-BE49-F238E27FC236}">
                  <a16:creationId xmlns:a16="http://schemas.microsoft.com/office/drawing/2014/main" id="{FAC9750F-1BCC-40C7-92A6-D4D7C80998C7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id="{BEA2DAA7-F9FE-41FE-9924-843DD4E8E8E5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id="{B1D07015-F45E-4507-B785-AE1FE7F52A7B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id="{975CAF2A-2C45-4D49-A4EA-59D1F8FBDE00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id="{6EFB7A35-923E-4A39-9EF9-93BE0137A671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id="{B8B502D4-21D1-4292-A2BD-B570B0D8215E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id="{9B1229AC-8658-4BCA-A333-DADC6D3E9B4A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id="{D28F52A1-0921-4D2F-A3A0-764288705CC7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id="{5DED7D5F-0592-4AA0-8380-7CC3AC732CB2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id="{4B45F1C1-264D-40CA-A9FF-A858C592DB65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id="{63C766F9-284B-4031-8B10-96095FBE3591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id="{6EE82599-DCE4-4A75-9B0B-4627793C118C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id="{A4FE2FCD-B3E2-4A21-A29F-489BB48BE31A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id="{183F80FC-653A-439D-99F7-DEFE25DE9EC0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id="{CBE01717-EF34-4CAE-8E3C-F2EEA3FD1055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id="{9DA29EC4-F13A-4C65-B1CA-23BB03C54E2C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id="{332C22D2-D79A-41C9-AF00-32C4D2BBC23A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id="{0A7E73E1-4FDA-4D00-A2FA-AB73C55D12E0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id="{2B7D6FD6-5FC5-439A-AB67-C05E2CDE4FD8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id="{1C01D678-36EB-4A9E-8B0D-53CE318D2C8E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id="{7AA11B51-3E39-4EDA-9737-F40AF0959B56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id="{605F425E-7A54-4969-A6D3-D9BDD8125EE7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id="{8869C2AE-384F-4E10-A350-F9FA29C30C33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id="{18812CD5-26EC-42E9-95DB-6DE68D1FE799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id="{A3F479AC-8B68-430D-9D58-AB7295C68B73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id="{A70FC90C-A5CC-42D2-84FC-6CF2356EFC36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id="{8ED8CA7E-731A-4926-A5B5-8F504782B502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id="{07233E0D-2529-40F1-8F5F-7C2B87668417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id="{82313AAE-ECA4-4AC9-AFC2-F3EC9144F841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id="{6438BC8E-D773-4B12-B1DB-449BB0622758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id="{C296E823-DA65-400A-B4D3-54175CBE2158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id="{E89007B2-5362-4E72-9946-B867AF2E2AFE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id="{134E94E1-F06E-4C8B-A068-F27BCD32B086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id="{DF536B02-FAB7-4403-A365-84CA1D20CCA3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id="{D2CF02AD-9ED3-4FBE-9AEC-4FD0AE7FB5AE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id="{85E171A9-6ACA-461F-90F6-EA0186BDCC25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id="{A9E68D83-F339-4EA8-BC8F-034B808608E8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id="{8AA9E20E-B2E7-4CDA-A713-B8AB8D4D0B50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id="{F80FE04B-609F-4510-9A68-0BF7DF6C80A8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id="{510D44EC-5647-4442-B864-70B93104BF26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id="{25E3610E-1B1B-4981-B2B5-0D80F67C1B66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id="{34996E24-AFBE-4A1E-8F5B-6B1EE4F66A90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id="{E0F98424-EFBF-4961-A800-BD6B68E5B675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id="{CBF03CFC-9F26-47F0-B6B2-6A90737787E9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id="{42D4270F-7762-4471-9397-99D1F406070E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id="{0EE83A5F-9712-443B-9D01-EF70E4C2E24D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id="{C6FF435F-6164-429B-8902-CDB4D03503B0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id="{329FCF9C-404E-400C-B0CE-02A149529734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id="{3E3BF65C-8451-4DB9-9E4A-FE1B5F0AFD19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id="{E54A287E-E29F-49A9-92C1-BE2E86277E3D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id="{A5C1A10D-46CB-4FE6-BA2F-DAF446B07762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id="{657A767F-3382-4F24-A35E-F044F3C335DB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id="{791E09F5-CF55-4740-BC4B-59BB3AD7CE86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id="{F0691470-EF94-41EE-B0BE-B1ACECA0BFB3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id="{805700F1-1416-475E-9F0D-1225BC217069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id="{7D99B121-20B2-44E1-92A3-9D15FB72AD39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id="{EB2B540C-D5A5-45ED-8E67-71B51E852AF7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id="{0D2E0B2D-C8B3-4CF8-B411-C9FAF007A2AC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id="{0C79C151-2D85-44A8-88A4-684FC42B5AFD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id="{C88A631B-5B44-44D2-9DBB-4FE3F64E15D2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id="{722AB974-FCD7-4D87-92FB-3113CE623109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id="{6A59E9B9-68DA-4809-B7EE-E0851E314B65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id="{4631F273-FD39-420C-BBD4-853223A7C3FC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id="{FEDB0187-B8B3-4013-A0CC-F490BBEC2ED1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id="{826787D1-68D4-4A3F-A2F7-A06D402BCC07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id="{D86B881B-6461-4654-A0D6-DC4AD32B4EAA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id="{4460F1DF-E377-4955-BBD6-87F443CCCC8D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id="{A44F952E-D05F-40D6-BA19-D2AE047356AA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id="{0AC6656A-4E21-46D4-B36D-4C901F0BB39C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id="{1D76FAD2-87B0-439A-AAB4-01386F65765B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id="{C9947631-790D-41F7-BFFC-B5F7D9FE620D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id="{9890D8D1-6213-46CD-9800-0E7D69B1C91F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id="{DFF52005-BF37-45F8-9422-BF29767A118C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id="{30C878B1-8E28-4425-8303-C0628171423B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id="{05539A2B-CA1D-47D6-81CC-C684CB4D1EAA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id="{717145C4-8252-46F2-9D7B-CE48CCB599CC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id="{7002A9A8-2AA7-453E-9DA7-7DA5C2D4868C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id="{7E876792-BD83-4C2D-9AB8-074AA4EC6E70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id="{7431D1B4-F296-4615-948B-BB4F8A3EB05B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id="{690E08BD-D09E-4273-B6F5-7D918375F76D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id="{41F2652A-0F02-4449-B4E9-96E70443BDD4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id="{79E78835-7FD6-4A1D-A828-788039B98553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id="{1237E2F0-CDD8-4CCF-8C00-1EAEF7A17C4E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id="{F150A56E-7F88-41EA-82B5-828A787D2B7B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id="{95DE80CB-CE4C-43FB-8F35-11B614174386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id="{A5A0FAF2-441D-4EB7-83D6-7A87DED78ABF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id="{D6C390CA-1EEC-4794-A4DC-941C56B69021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9" name="Freeform: Shape 3678">
              <a:extLst>
                <a:ext uri="{FF2B5EF4-FFF2-40B4-BE49-F238E27FC236}">
                  <a16:creationId xmlns:a16="http://schemas.microsoft.com/office/drawing/2014/main" id="{B13AB1EC-B677-42C7-B57D-3FA5E6E73AA8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0" name="Freeform: Shape 3679">
              <a:extLst>
                <a:ext uri="{FF2B5EF4-FFF2-40B4-BE49-F238E27FC236}">
                  <a16:creationId xmlns:a16="http://schemas.microsoft.com/office/drawing/2014/main" id="{911F019A-AB56-4BC3-93B2-F80FFC3570B5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1" name="Freeform: Shape 3680">
              <a:extLst>
                <a:ext uri="{FF2B5EF4-FFF2-40B4-BE49-F238E27FC236}">
                  <a16:creationId xmlns:a16="http://schemas.microsoft.com/office/drawing/2014/main" id="{E7A5BFAF-C8D8-420D-8E30-6BCED7BD4659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2" name="Freeform: Shape 3681">
              <a:extLst>
                <a:ext uri="{FF2B5EF4-FFF2-40B4-BE49-F238E27FC236}">
                  <a16:creationId xmlns:a16="http://schemas.microsoft.com/office/drawing/2014/main" id="{85A5F708-1F2F-4249-ADF7-454390A0EE11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3" name="Freeform: Shape 3682">
              <a:extLst>
                <a:ext uri="{FF2B5EF4-FFF2-40B4-BE49-F238E27FC236}">
                  <a16:creationId xmlns:a16="http://schemas.microsoft.com/office/drawing/2014/main" id="{D7A0B3B9-436F-4DE7-8E87-E84D41E6E04F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4" name="Freeform: Shape 3683">
              <a:extLst>
                <a:ext uri="{FF2B5EF4-FFF2-40B4-BE49-F238E27FC236}">
                  <a16:creationId xmlns:a16="http://schemas.microsoft.com/office/drawing/2014/main" id="{959FEEED-9492-41FD-B47D-082408DC0031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5" name="Freeform: Shape 3684">
              <a:extLst>
                <a:ext uri="{FF2B5EF4-FFF2-40B4-BE49-F238E27FC236}">
                  <a16:creationId xmlns:a16="http://schemas.microsoft.com/office/drawing/2014/main" id="{0ECE8C1E-2E78-42F7-A2E5-7ADFAC6F26BC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6" name="Freeform: Shape 3685">
              <a:extLst>
                <a:ext uri="{FF2B5EF4-FFF2-40B4-BE49-F238E27FC236}">
                  <a16:creationId xmlns:a16="http://schemas.microsoft.com/office/drawing/2014/main" id="{59BEE1D2-50E8-4A16-AAF5-E25A1C61926F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7" name="Freeform: Shape 3686">
              <a:extLst>
                <a:ext uri="{FF2B5EF4-FFF2-40B4-BE49-F238E27FC236}">
                  <a16:creationId xmlns:a16="http://schemas.microsoft.com/office/drawing/2014/main" id="{460F0BA3-8A4E-4534-8B7F-066BC3DDEC88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8" name="Freeform: Shape 3687">
              <a:extLst>
                <a:ext uri="{FF2B5EF4-FFF2-40B4-BE49-F238E27FC236}">
                  <a16:creationId xmlns:a16="http://schemas.microsoft.com/office/drawing/2014/main" id="{6E74449B-1076-4A73-AEDC-4A1DCCE6D926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9" name="Freeform: Shape 3688">
              <a:extLst>
                <a:ext uri="{FF2B5EF4-FFF2-40B4-BE49-F238E27FC236}">
                  <a16:creationId xmlns:a16="http://schemas.microsoft.com/office/drawing/2014/main" id="{402251EB-989B-4AEF-8F90-7BC65187359D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0" name="Freeform: Shape 3689">
              <a:extLst>
                <a:ext uri="{FF2B5EF4-FFF2-40B4-BE49-F238E27FC236}">
                  <a16:creationId xmlns:a16="http://schemas.microsoft.com/office/drawing/2014/main" id="{E9906998-F181-4721-AC50-0D1C417A9F92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1" name="Freeform: Shape 3690">
              <a:extLst>
                <a:ext uri="{FF2B5EF4-FFF2-40B4-BE49-F238E27FC236}">
                  <a16:creationId xmlns:a16="http://schemas.microsoft.com/office/drawing/2014/main" id="{663BB855-C76D-4BDE-8336-BF7109E6519F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2" name="Freeform: Shape 3691">
              <a:extLst>
                <a:ext uri="{FF2B5EF4-FFF2-40B4-BE49-F238E27FC236}">
                  <a16:creationId xmlns:a16="http://schemas.microsoft.com/office/drawing/2014/main" id="{98C7F37A-2854-43A4-9ACF-622B1166D3BF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3" name="Freeform: Shape 3692">
              <a:extLst>
                <a:ext uri="{FF2B5EF4-FFF2-40B4-BE49-F238E27FC236}">
                  <a16:creationId xmlns:a16="http://schemas.microsoft.com/office/drawing/2014/main" id="{6CBCDD63-3C83-4C67-85E9-9AC27E7DD908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4" name="Freeform: Shape 3693">
              <a:extLst>
                <a:ext uri="{FF2B5EF4-FFF2-40B4-BE49-F238E27FC236}">
                  <a16:creationId xmlns:a16="http://schemas.microsoft.com/office/drawing/2014/main" id="{4A795D84-BB62-47CA-84F5-D73AD9DA7FA9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5" name="Freeform: Shape 3694">
              <a:extLst>
                <a:ext uri="{FF2B5EF4-FFF2-40B4-BE49-F238E27FC236}">
                  <a16:creationId xmlns:a16="http://schemas.microsoft.com/office/drawing/2014/main" id="{20B3162C-0884-49F3-B5D1-FF8539BFBD3E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6" name="Freeform: Shape 3695">
              <a:extLst>
                <a:ext uri="{FF2B5EF4-FFF2-40B4-BE49-F238E27FC236}">
                  <a16:creationId xmlns:a16="http://schemas.microsoft.com/office/drawing/2014/main" id="{72EE77EA-A7CD-4A2A-AEFD-7966C8475829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7" name="Freeform: Shape 3696">
              <a:extLst>
                <a:ext uri="{FF2B5EF4-FFF2-40B4-BE49-F238E27FC236}">
                  <a16:creationId xmlns:a16="http://schemas.microsoft.com/office/drawing/2014/main" id="{E95DCDDE-5519-4DEC-A26F-27D56AC1245D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8" name="Freeform: Shape 3697">
              <a:extLst>
                <a:ext uri="{FF2B5EF4-FFF2-40B4-BE49-F238E27FC236}">
                  <a16:creationId xmlns:a16="http://schemas.microsoft.com/office/drawing/2014/main" id="{05FD7D5D-CE45-4675-A09B-D4336FFFD9C5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9" name="Freeform: Shape 3698">
              <a:extLst>
                <a:ext uri="{FF2B5EF4-FFF2-40B4-BE49-F238E27FC236}">
                  <a16:creationId xmlns:a16="http://schemas.microsoft.com/office/drawing/2014/main" id="{F7EC3318-DB18-4CA2-8C1E-6D4FA5119EB6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0" name="Freeform: Shape 3699">
              <a:extLst>
                <a:ext uri="{FF2B5EF4-FFF2-40B4-BE49-F238E27FC236}">
                  <a16:creationId xmlns:a16="http://schemas.microsoft.com/office/drawing/2014/main" id="{F3EF2BFD-4B4C-4938-BE52-CEBB9433A615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1" name="Freeform: Shape 3700">
              <a:extLst>
                <a:ext uri="{FF2B5EF4-FFF2-40B4-BE49-F238E27FC236}">
                  <a16:creationId xmlns:a16="http://schemas.microsoft.com/office/drawing/2014/main" id="{68AA195F-8704-4E9F-8431-3EDB71142CAB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2" name="Freeform: Shape 3701">
              <a:extLst>
                <a:ext uri="{FF2B5EF4-FFF2-40B4-BE49-F238E27FC236}">
                  <a16:creationId xmlns:a16="http://schemas.microsoft.com/office/drawing/2014/main" id="{34B83C0C-65A0-4141-95EA-54D7C7C985FC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3" name="Freeform: Shape 3702">
              <a:extLst>
                <a:ext uri="{FF2B5EF4-FFF2-40B4-BE49-F238E27FC236}">
                  <a16:creationId xmlns:a16="http://schemas.microsoft.com/office/drawing/2014/main" id="{2DAEF386-96D3-4F9D-A173-0EFFBD052571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4" name="Freeform: Shape 3703">
              <a:extLst>
                <a:ext uri="{FF2B5EF4-FFF2-40B4-BE49-F238E27FC236}">
                  <a16:creationId xmlns:a16="http://schemas.microsoft.com/office/drawing/2014/main" id="{9C749193-1D4B-4149-AD27-AE042C131A74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5" name="Freeform: Shape 3704">
              <a:extLst>
                <a:ext uri="{FF2B5EF4-FFF2-40B4-BE49-F238E27FC236}">
                  <a16:creationId xmlns:a16="http://schemas.microsoft.com/office/drawing/2014/main" id="{520D587E-6E1D-475A-B1A2-50933E907488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6" name="Freeform: Shape 3705">
              <a:extLst>
                <a:ext uri="{FF2B5EF4-FFF2-40B4-BE49-F238E27FC236}">
                  <a16:creationId xmlns:a16="http://schemas.microsoft.com/office/drawing/2014/main" id="{0A250057-2EFA-4455-9D7E-4169A62737A7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7" name="Freeform: Shape 3706">
              <a:extLst>
                <a:ext uri="{FF2B5EF4-FFF2-40B4-BE49-F238E27FC236}">
                  <a16:creationId xmlns:a16="http://schemas.microsoft.com/office/drawing/2014/main" id="{64D7DED4-8012-4FF4-9218-D28EF7B00C66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8" name="Freeform: Shape 3707">
              <a:extLst>
                <a:ext uri="{FF2B5EF4-FFF2-40B4-BE49-F238E27FC236}">
                  <a16:creationId xmlns:a16="http://schemas.microsoft.com/office/drawing/2014/main" id="{260A1C49-4F62-4499-8E7F-6F1DC0843216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9" name="Freeform: Shape 3708">
              <a:extLst>
                <a:ext uri="{FF2B5EF4-FFF2-40B4-BE49-F238E27FC236}">
                  <a16:creationId xmlns:a16="http://schemas.microsoft.com/office/drawing/2014/main" id="{B25D3B80-5A97-4AB6-9A58-2DF1DD163A85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0" name="Freeform: Shape 3709">
              <a:extLst>
                <a:ext uri="{FF2B5EF4-FFF2-40B4-BE49-F238E27FC236}">
                  <a16:creationId xmlns:a16="http://schemas.microsoft.com/office/drawing/2014/main" id="{7876ABAD-88F8-48AC-A5AB-2451023F4BD9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1" name="Freeform: Shape 3710">
              <a:extLst>
                <a:ext uri="{FF2B5EF4-FFF2-40B4-BE49-F238E27FC236}">
                  <a16:creationId xmlns:a16="http://schemas.microsoft.com/office/drawing/2014/main" id="{D6A19632-B076-4912-A566-BC4FD1B32BEC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2" name="Freeform: Shape 3711">
              <a:extLst>
                <a:ext uri="{FF2B5EF4-FFF2-40B4-BE49-F238E27FC236}">
                  <a16:creationId xmlns:a16="http://schemas.microsoft.com/office/drawing/2014/main" id="{05FFD228-1A3A-4651-ADB7-D3F37456E385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3" name="Freeform: Shape 3712">
              <a:extLst>
                <a:ext uri="{FF2B5EF4-FFF2-40B4-BE49-F238E27FC236}">
                  <a16:creationId xmlns:a16="http://schemas.microsoft.com/office/drawing/2014/main" id="{8BD0D2E3-EBF7-42C1-81CB-859F846C0EF6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4" name="Freeform: Shape 3713">
              <a:extLst>
                <a:ext uri="{FF2B5EF4-FFF2-40B4-BE49-F238E27FC236}">
                  <a16:creationId xmlns:a16="http://schemas.microsoft.com/office/drawing/2014/main" id="{3D21F9B8-1055-463F-8B2A-5224B099FBBC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5" name="Freeform: Shape 3714">
              <a:extLst>
                <a:ext uri="{FF2B5EF4-FFF2-40B4-BE49-F238E27FC236}">
                  <a16:creationId xmlns:a16="http://schemas.microsoft.com/office/drawing/2014/main" id="{53D9E3C7-59FA-4C37-BB1B-72958F46AB5F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6" name="Freeform: Shape 3715">
              <a:extLst>
                <a:ext uri="{FF2B5EF4-FFF2-40B4-BE49-F238E27FC236}">
                  <a16:creationId xmlns:a16="http://schemas.microsoft.com/office/drawing/2014/main" id="{F22C2E38-23D1-456B-888E-2C3841AE0AF4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7" name="Freeform: Shape 3716">
              <a:extLst>
                <a:ext uri="{FF2B5EF4-FFF2-40B4-BE49-F238E27FC236}">
                  <a16:creationId xmlns:a16="http://schemas.microsoft.com/office/drawing/2014/main" id="{3D012413-7D48-44CB-82BC-01342078BF65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8" name="Freeform: Shape 3717">
              <a:extLst>
                <a:ext uri="{FF2B5EF4-FFF2-40B4-BE49-F238E27FC236}">
                  <a16:creationId xmlns:a16="http://schemas.microsoft.com/office/drawing/2014/main" id="{4D700CE6-DF63-4FF3-867F-8E21EE8BFC2A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9" name="Freeform: Shape 3718">
              <a:extLst>
                <a:ext uri="{FF2B5EF4-FFF2-40B4-BE49-F238E27FC236}">
                  <a16:creationId xmlns:a16="http://schemas.microsoft.com/office/drawing/2014/main" id="{C08C586A-BE80-43E4-BE60-893005263799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0" name="Freeform: Shape 3719">
              <a:extLst>
                <a:ext uri="{FF2B5EF4-FFF2-40B4-BE49-F238E27FC236}">
                  <a16:creationId xmlns:a16="http://schemas.microsoft.com/office/drawing/2014/main" id="{93E4A8E3-4232-4DC7-A15A-1D87441EE3DC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1" name="Freeform: Shape 3720">
              <a:extLst>
                <a:ext uri="{FF2B5EF4-FFF2-40B4-BE49-F238E27FC236}">
                  <a16:creationId xmlns:a16="http://schemas.microsoft.com/office/drawing/2014/main" id="{E84E2CC6-D27D-4B44-9716-8D5454FB3515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2" name="Freeform: Shape 3721">
              <a:extLst>
                <a:ext uri="{FF2B5EF4-FFF2-40B4-BE49-F238E27FC236}">
                  <a16:creationId xmlns:a16="http://schemas.microsoft.com/office/drawing/2014/main" id="{2D642D1A-BA80-4215-A278-88FD1E113351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3" name="Freeform: Shape 3722">
              <a:extLst>
                <a:ext uri="{FF2B5EF4-FFF2-40B4-BE49-F238E27FC236}">
                  <a16:creationId xmlns:a16="http://schemas.microsoft.com/office/drawing/2014/main" id="{6DFBAAB5-5392-4E27-AC52-BF152CAEEA54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4" name="Freeform: Shape 3723">
              <a:extLst>
                <a:ext uri="{FF2B5EF4-FFF2-40B4-BE49-F238E27FC236}">
                  <a16:creationId xmlns:a16="http://schemas.microsoft.com/office/drawing/2014/main" id="{C834D2A2-BE79-488A-99BE-F2B7E60EBB10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5" name="Freeform: Shape 3724">
              <a:extLst>
                <a:ext uri="{FF2B5EF4-FFF2-40B4-BE49-F238E27FC236}">
                  <a16:creationId xmlns:a16="http://schemas.microsoft.com/office/drawing/2014/main" id="{D4EF7360-77B9-475B-A16E-7BA64C5B3DFC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6" name="Freeform: Shape 3725">
              <a:extLst>
                <a:ext uri="{FF2B5EF4-FFF2-40B4-BE49-F238E27FC236}">
                  <a16:creationId xmlns:a16="http://schemas.microsoft.com/office/drawing/2014/main" id="{F117CE20-73E3-4B44-B230-03AC1C49C1E6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7" name="Freeform: Shape 3726">
              <a:extLst>
                <a:ext uri="{FF2B5EF4-FFF2-40B4-BE49-F238E27FC236}">
                  <a16:creationId xmlns:a16="http://schemas.microsoft.com/office/drawing/2014/main" id="{F592E147-D681-4BAC-92B0-8428044693C5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8" name="Freeform: Shape 3727">
              <a:extLst>
                <a:ext uri="{FF2B5EF4-FFF2-40B4-BE49-F238E27FC236}">
                  <a16:creationId xmlns:a16="http://schemas.microsoft.com/office/drawing/2014/main" id="{6FD3C151-0857-44FB-A9BB-0AE22A9181D8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9" name="Freeform: Shape 3728">
              <a:extLst>
                <a:ext uri="{FF2B5EF4-FFF2-40B4-BE49-F238E27FC236}">
                  <a16:creationId xmlns:a16="http://schemas.microsoft.com/office/drawing/2014/main" id="{334B865B-CB17-4A5D-84B9-92DB396A729F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0" name="Freeform: Shape 3729">
              <a:extLst>
                <a:ext uri="{FF2B5EF4-FFF2-40B4-BE49-F238E27FC236}">
                  <a16:creationId xmlns:a16="http://schemas.microsoft.com/office/drawing/2014/main" id="{467C4F36-2F8F-464E-96A2-125C8DC2D1FE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1" name="Freeform: Shape 3730">
              <a:extLst>
                <a:ext uri="{FF2B5EF4-FFF2-40B4-BE49-F238E27FC236}">
                  <a16:creationId xmlns:a16="http://schemas.microsoft.com/office/drawing/2014/main" id="{F5DB4658-E9DD-4069-999B-7E8C5CEC8B07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2" name="Freeform: Shape 3731">
              <a:extLst>
                <a:ext uri="{FF2B5EF4-FFF2-40B4-BE49-F238E27FC236}">
                  <a16:creationId xmlns:a16="http://schemas.microsoft.com/office/drawing/2014/main" id="{152E773F-0882-443B-ADBE-67C210791DD5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3" name="Freeform: Shape 3732">
              <a:extLst>
                <a:ext uri="{FF2B5EF4-FFF2-40B4-BE49-F238E27FC236}">
                  <a16:creationId xmlns:a16="http://schemas.microsoft.com/office/drawing/2014/main" id="{B5FF4253-15FB-416D-89ED-7960DF939E69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4" name="Freeform: Shape 3733">
              <a:extLst>
                <a:ext uri="{FF2B5EF4-FFF2-40B4-BE49-F238E27FC236}">
                  <a16:creationId xmlns:a16="http://schemas.microsoft.com/office/drawing/2014/main" id="{3F70D11C-5F69-4BA1-A711-1249AA9A8A5F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5" name="Freeform: Shape 3734">
              <a:extLst>
                <a:ext uri="{FF2B5EF4-FFF2-40B4-BE49-F238E27FC236}">
                  <a16:creationId xmlns:a16="http://schemas.microsoft.com/office/drawing/2014/main" id="{ABFECCA7-E87F-4E71-B369-3FDBCF083E20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6" name="Freeform: Shape 3735">
              <a:extLst>
                <a:ext uri="{FF2B5EF4-FFF2-40B4-BE49-F238E27FC236}">
                  <a16:creationId xmlns:a16="http://schemas.microsoft.com/office/drawing/2014/main" id="{741F2C4A-E68A-4B7A-AE29-E94A362ED76E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7" name="Freeform: Shape 3736">
              <a:extLst>
                <a:ext uri="{FF2B5EF4-FFF2-40B4-BE49-F238E27FC236}">
                  <a16:creationId xmlns:a16="http://schemas.microsoft.com/office/drawing/2014/main" id="{1598A59B-B14F-403D-B187-61681C229005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8" name="Freeform: Shape 3737">
              <a:extLst>
                <a:ext uri="{FF2B5EF4-FFF2-40B4-BE49-F238E27FC236}">
                  <a16:creationId xmlns:a16="http://schemas.microsoft.com/office/drawing/2014/main" id="{6259E284-2765-4001-99F2-388AFB486F47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9" name="Freeform: Shape 3738">
              <a:extLst>
                <a:ext uri="{FF2B5EF4-FFF2-40B4-BE49-F238E27FC236}">
                  <a16:creationId xmlns:a16="http://schemas.microsoft.com/office/drawing/2014/main" id="{2E77E364-8CE8-4676-BAB8-DE97876EB76F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0" name="Freeform: Shape 3739">
              <a:extLst>
                <a:ext uri="{FF2B5EF4-FFF2-40B4-BE49-F238E27FC236}">
                  <a16:creationId xmlns:a16="http://schemas.microsoft.com/office/drawing/2014/main" id="{20245857-BACF-4862-81A1-2B899FCD2897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1" name="Freeform: Shape 3740">
              <a:extLst>
                <a:ext uri="{FF2B5EF4-FFF2-40B4-BE49-F238E27FC236}">
                  <a16:creationId xmlns:a16="http://schemas.microsoft.com/office/drawing/2014/main" id="{E8C93A69-D748-4B36-AC12-A0FE47A634D2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2" name="Freeform: Shape 3741">
              <a:extLst>
                <a:ext uri="{FF2B5EF4-FFF2-40B4-BE49-F238E27FC236}">
                  <a16:creationId xmlns:a16="http://schemas.microsoft.com/office/drawing/2014/main" id="{54C6B779-B587-4AF7-8C9A-53760DFCE474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3" name="Freeform: Shape 3742">
              <a:extLst>
                <a:ext uri="{FF2B5EF4-FFF2-40B4-BE49-F238E27FC236}">
                  <a16:creationId xmlns:a16="http://schemas.microsoft.com/office/drawing/2014/main" id="{4F9D375E-57B8-42B0-B9F3-7A7A65CF58A4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4" name="Freeform: Shape 3743">
              <a:extLst>
                <a:ext uri="{FF2B5EF4-FFF2-40B4-BE49-F238E27FC236}">
                  <a16:creationId xmlns:a16="http://schemas.microsoft.com/office/drawing/2014/main" id="{E72D776E-AE06-4D8A-B240-565C4DCADE5D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5" name="Freeform: Shape 3744">
              <a:extLst>
                <a:ext uri="{FF2B5EF4-FFF2-40B4-BE49-F238E27FC236}">
                  <a16:creationId xmlns:a16="http://schemas.microsoft.com/office/drawing/2014/main" id="{EE06D6FF-B0AE-4835-B2F8-CB91660EBE6C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6" name="Freeform: Shape 3745">
              <a:extLst>
                <a:ext uri="{FF2B5EF4-FFF2-40B4-BE49-F238E27FC236}">
                  <a16:creationId xmlns:a16="http://schemas.microsoft.com/office/drawing/2014/main" id="{088B7E43-BC53-4516-916F-C6E7787DE252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7" name="Freeform: Shape 3746">
              <a:extLst>
                <a:ext uri="{FF2B5EF4-FFF2-40B4-BE49-F238E27FC236}">
                  <a16:creationId xmlns:a16="http://schemas.microsoft.com/office/drawing/2014/main" id="{62FC7B12-A12B-4B74-9833-0DA770EF38A4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8" name="Freeform: Shape 3747">
              <a:extLst>
                <a:ext uri="{FF2B5EF4-FFF2-40B4-BE49-F238E27FC236}">
                  <a16:creationId xmlns:a16="http://schemas.microsoft.com/office/drawing/2014/main" id="{D9EDE6D4-9280-4FF4-8491-8F01312A9858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9" name="Freeform: Shape 3748">
              <a:extLst>
                <a:ext uri="{FF2B5EF4-FFF2-40B4-BE49-F238E27FC236}">
                  <a16:creationId xmlns:a16="http://schemas.microsoft.com/office/drawing/2014/main" id="{048206D6-B6C7-434D-BEBA-49728D820A66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0" name="Freeform: Shape 3749">
              <a:extLst>
                <a:ext uri="{FF2B5EF4-FFF2-40B4-BE49-F238E27FC236}">
                  <a16:creationId xmlns:a16="http://schemas.microsoft.com/office/drawing/2014/main" id="{D8D7B510-9D12-400D-AF8F-04E07C3DBC2B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1" name="Freeform: Shape 3750">
              <a:extLst>
                <a:ext uri="{FF2B5EF4-FFF2-40B4-BE49-F238E27FC236}">
                  <a16:creationId xmlns:a16="http://schemas.microsoft.com/office/drawing/2014/main" id="{121E7FE9-BD2E-4F5B-B528-E6ACB25D83BE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2" name="Freeform: Shape 3751">
              <a:extLst>
                <a:ext uri="{FF2B5EF4-FFF2-40B4-BE49-F238E27FC236}">
                  <a16:creationId xmlns:a16="http://schemas.microsoft.com/office/drawing/2014/main" id="{9EA0E718-4D59-46DE-BA71-2EFA6E9B3B18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3" name="Freeform: Shape 3752">
              <a:extLst>
                <a:ext uri="{FF2B5EF4-FFF2-40B4-BE49-F238E27FC236}">
                  <a16:creationId xmlns:a16="http://schemas.microsoft.com/office/drawing/2014/main" id="{01465777-1CE2-4F1E-8B19-9872BB5F80F0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4" name="Freeform: Shape 3753">
              <a:extLst>
                <a:ext uri="{FF2B5EF4-FFF2-40B4-BE49-F238E27FC236}">
                  <a16:creationId xmlns:a16="http://schemas.microsoft.com/office/drawing/2014/main" id="{F483727F-393D-4844-A4D2-A9BB772EE0C6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5" name="Freeform: Shape 3754">
              <a:extLst>
                <a:ext uri="{FF2B5EF4-FFF2-40B4-BE49-F238E27FC236}">
                  <a16:creationId xmlns:a16="http://schemas.microsoft.com/office/drawing/2014/main" id="{7D416AD0-85E0-49FE-9058-CA49E87E11B7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6" name="Freeform: Shape 3755">
              <a:extLst>
                <a:ext uri="{FF2B5EF4-FFF2-40B4-BE49-F238E27FC236}">
                  <a16:creationId xmlns:a16="http://schemas.microsoft.com/office/drawing/2014/main" id="{D0774571-4D2F-4E5E-84AE-47FBC86D3D95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7" name="Freeform: Shape 3756">
              <a:extLst>
                <a:ext uri="{FF2B5EF4-FFF2-40B4-BE49-F238E27FC236}">
                  <a16:creationId xmlns:a16="http://schemas.microsoft.com/office/drawing/2014/main" id="{C78211BA-8337-4128-AF98-A1B0D49B0013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8" name="Freeform: Shape 3757">
              <a:extLst>
                <a:ext uri="{FF2B5EF4-FFF2-40B4-BE49-F238E27FC236}">
                  <a16:creationId xmlns:a16="http://schemas.microsoft.com/office/drawing/2014/main" id="{486851A9-C969-472D-BE63-BBCE997A3567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9" name="Freeform: Shape 3758">
              <a:extLst>
                <a:ext uri="{FF2B5EF4-FFF2-40B4-BE49-F238E27FC236}">
                  <a16:creationId xmlns:a16="http://schemas.microsoft.com/office/drawing/2014/main" id="{2334D885-4112-48B4-A7E8-8928F476DFA3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0" name="Freeform: Shape 3759">
              <a:extLst>
                <a:ext uri="{FF2B5EF4-FFF2-40B4-BE49-F238E27FC236}">
                  <a16:creationId xmlns:a16="http://schemas.microsoft.com/office/drawing/2014/main" id="{1E359D24-288B-4F74-B8CE-5FB63097CABF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1" name="Freeform: Shape 3760">
              <a:extLst>
                <a:ext uri="{FF2B5EF4-FFF2-40B4-BE49-F238E27FC236}">
                  <a16:creationId xmlns:a16="http://schemas.microsoft.com/office/drawing/2014/main" id="{1D347361-3DAC-4000-845B-12155A34E490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2" name="Freeform: Shape 3761">
              <a:extLst>
                <a:ext uri="{FF2B5EF4-FFF2-40B4-BE49-F238E27FC236}">
                  <a16:creationId xmlns:a16="http://schemas.microsoft.com/office/drawing/2014/main" id="{1BE1BAF8-E98E-4F0C-9CAE-2C4BB992A4BB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3" name="Freeform: Shape 3762">
              <a:extLst>
                <a:ext uri="{FF2B5EF4-FFF2-40B4-BE49-F238E27FC236}">
                  <a16:creationId xmlns:a16="http://schemas.microsoft.com/office/drawing/2014/main" id="{17097F56-BBC1-49AA-988E-E5807571507C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4" name="Freeform: Shape 3763">
              <a:extLst>
                <a:ext uri="{FF2B5EF4-FFF2-40B4-BE49-F238E27FC236}">
                  <a16:creationId xmlns:a16="http://schemas.microsoft.com/office/drawing/2014/main" id="{09A92ECA-8439-4081-8451-0323EC2077B5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5" name="Freeform: Shape 3764">
              <a:extLst>
                <a:ext uri="{FF2B5EF4-FFF2-40B4-BE49-F238E27FC236}">
                  <a16:creationId xmlns:a16="http://schemas.microsoft.com/office/drawing/2014/main" id="{1AB46B4C-0822-4D85-AC18-A6089F9B1B56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6" name="Freeform: Shape 3765">
              <a:extLst>
                <a:ext uri="{FF2B5EF4-FFF2-40B4-BE49-F238E27FC236}">
                  <a16:creationId xmlns:a16="http://schemas.microsoft.com/office/drawing/2014/main" id="{1AB75F9C-0CDC-4E20-A241-9CA6552C67A2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7" name="Freeform: Shape 3766">
              <a:extLst>
                <a:ext uri="{FF2B5EF4-FFF2-40B4-BE49-F238E27FC236}">
                  <a16:creationId xmlns:a16="http://schemas.microsoft.com/office/drawing/2014/main" id="{F9CDFDE8-5560-4E82-B9DB-D246B5B134E2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8" name="Freeform: Shape 3767">
              <a:extLst>
                <a:ext uri="{FF2B5EF4-FFF2-40B4-BE49-F238E27FC236}">
                  <a16:creationId xmlns:a16="http://schemas.microsoft.com/office/drawing/2014/main" id="{45772013-96A1-4095-AEAA-57E8485640BC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9" name="Freeform: Shape 3768">
              <a:extLst>
                <a:ext uri="{FF2B5EF4-FFF2-40B4-BE49-F238E27FC236}">
                  <a16:creationId xmlns:a16="http://schemas.microsoft.com/office/drawing/2014/main" id="{89B66C4C-B99B-4E09-9394-A590B3D43AF9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0" name="Freeform: Shape 3769">
              <a:extLst>
                <a:ext uri="{FF2B5EF4-FFF2-40B4-BE49-F238E27FC236}">
                  <a16:creationId xmlns:a16="http://schemas.microsoft.com/office/drawing/2014/main" id="{8EEAB536-BA36-47CD-A5DC-8B04ECFB7B0D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1" name="Freeform: Shape 3770">
              <a:extLst>
                <a:ext uri="{FF2B5EF4-FFF2-40B4-BE49-F238E27FC236}">
                  <a16:creationId xmlns:a16="http://schemas.microsoft.com/office/drawing/2014/main" id="{1AFB5426-27DE-4670-8A50-C7998EF2E609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2" name="Freeform: Shape 3771">
              <a:extLst>
                <a:ext uri="{FF2B5EF4-FFF2-40B4-BE49-F238E27FC236}">
                  <a16:creationId xmlns:a16="http://schemas.microsoft.com/office/drawing/2014/main" id="{37BC0224-9969-4072-984E-16597D569F48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3" name="Freeform: Shape 3772">
              <a:extLst>
                <a:ext uri="{FF2B5EF4-FFF2-40B4-BE49-F238E27FC236}">
                  <a16:creationId xmlns:a16="http://schemas.microsoft.com/office/drawing/2014/main" id="{5603CD0E-2F4C-4059-A1D1-0AC4A1CECFC9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4" name="Freeform: Shape 3773">
              <a:extLst>
                <a:ext uri="{FF2B5EF4-FFF2-40B4-BE49-F238E27FC236}">
                  <a16:creationId xmlns:a16="http://schemas.microsoft.com/office/drawing/2014/main" id="{9B89AA8F-1860-44F5-ADF5-E38CD0D61C72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5" name="Freeform: Shape 3774">
              <a:extLst>
                <a:ext uri="{FF2B5EF4-FFF2-40B4-BE49-F238E27FC236}">
                  <a16:creationId xmlns:a16="http://schemas.microsoft.com/office/drawing/2014/main" id="{54D1758F-3EAD-4525-A2F8-1F338BA41AEF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6" name="Freeform: Shape 3775">
              <a:extLst>
                <a:ext uri="{FF2B5EF4-FFF2-40B4-BE49-F238E27FC236}">
                  <a16:creationId xmlns:a16="http://schemas.microsoft.com/office/drawing/2014/main" id="{5C8D7BAC-0FEB-44F5-9637-540FFC6F9A78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7" name="Freeform: Shape 3776">
              <a:extLst>
                <a:ext uri="{FF2B5EF4-FFF2-40B4-BE49-F238E27FC236}">
                  <a16:creationId xmlns:a16="http://schemas.microsoft.com/office/drawing/2014/main" id="{B84AEAC7-42C5-4CB9-B6DE-6E64B20DF40B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8" name="Freeform: Shape 3777">
              <a:extLst>
                <a:ext uri="{FF2B5EF4-FFF2-40B4-BE49-F238E27FC236}">
                  <a16:creationId xmlns:a16="http://schemas.microsoft.com/office/drawing/2014/main" id="{9919C3A3-99CF-441D-B0A7-25DD4D068A96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9" name="Freeform: Shape 3778">
              <a:extLst>
                <a:ext uri="{FF2B5EF4-FFF2-40B4-BE49-F238E27FC236}">
                  <a16:creationId xmlns:a16="http://schemas.microsoft.com/office/drawing/2014/main" id="{7F427D28-11A1-458A-BEB2-B740EBDD46F1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0" name="Freeform: Shape 3779">
              <a:extLst>
                <a:ext uri="{FF2B5EF4-FFF2-40B4-BE49-F238E27FC236}">
                  <a16:creationId xmlns:a16="http://schemas.microsoft.com/office/drawing/2014/main" id="{DB3ED7DA-244F-468D-B034-C3C8812D9D9B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1" name="Freeform: Shape 3780">
              <a:extLst>
                <a:ext uri="{FF2B5EF4-FFF2-40B4-BE49-F238E27FC236}">
                  <a16:creationId xmlns:a16="http://schemas.microsoft.com/office/drawing/2014/main" id="{C5275A4C-1A2F-451A-B618-8D342F1F2D5F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2" name="Freeform: Shape 3781">
              <a:extLst>
                <a:ext uri="{FF2B5EF4-FFF2-40B4-BE49-F238E27FC236}">
                  <a16:creationId xmlns:a16="http://schemas.microsoft.com/office/drawing/2014/main" id="{A83567FA-B3AA-429D-A3B4-DB7BEE4ECC9C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3" name="Freeform: Shape 3782">
              <a:extLst>
                <a:ext uri="{FF2B5EF4-FFF2-40B4-BE49-F238E27FC236}">
                  <a16:creationId xmlns:a16="http://schemas.microsoft.com/office/drawing/2014/main" id="{EF08DA66-0E25-4158-BC80-030ECEF21F27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4" name="Freeform: Shape 3783">
              <a:extLst>
                <a:ext uri="{FF2B5EF4-FFF2-40B4-BE49-F238E27FC236}">
                  <a16:creationId xmlns:a16="http://schemas.microsoft.com/office/drawing/2014/main" id="{A19F06D2-B6DF-42E5-81F8-AEBB095D87CC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5" name="Freeform: Shape 3784">
              <a:extLst>
                <a:ext uri="{FF2B5EF4-FFF2-40B4-BE49-F238E27FC236}">
                  <a16:creationId xmlns:a16="http://schemas.microsoft.com/office/drawing/2014/main" id="{97DEEFA3-1B70-42BE-AAC9-AD816D9C154E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6" name="Freeform: Shape 3785">
              <a:extLst>
                <a:ext uri="{FF2B5EF4-FFF2-40B4-BE49-F238E27FC236}">
                  <a16:creationId xmlns:a16="http://schemas.microsoft.com/office/drawing/2014/main" id="{9388ABD0-F3DA-4676-80B6-F4DCC66B8692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7" name="Freeform: Shape 3786">
              <a:extLst>
                <a:ext uri="{FF2B5EF4-FFF2-40B4-BE49-F238E27FC236}">
                  <a16:creationId xmlns:a16="http://schemas.microsoft.com/office/drawing/2014/main" id="{2F1EC8AB-17C5-4E59-8814-00AC47571864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8" name="Freeform: Shape 3787">
              <a:extLst>
                <a:ext uri="{FF2B5EF4-FFF2-40B4-BE49-F238E27FC236}">
                  <a16:creationId xmlns:a16="http://schemas.microsoft.com/office/drawing/2014/main" id="{8BDF1BD4-4911-47EA-B2EF-F2AD6C92117C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9" name="Freeform: Shape 3788">
              <a:extLst>
                <a:ext uri="{FF2B5EF4-FFF2-40B4-BE49-F238E27FC236}">
                  <a16:creationId xmlns:a16="http://schemas.microsoft.com/office/drawing/2014/main" id="{8A63E391-6693-428B-8F32-6B4618F1FD48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0" name="Freeform: Shape 3789">
              <a:extLst>
                <a:ext uri="{FF2B5EF4-FFF2-40B4-BE49-F238E27FC236}">
                  <a16:creationId xmlns:a16="http://schemas.microsoft.com/office/drawing/2014/main" id="{1F9040F1-2F1F-4276-926A-90A4A0AFF8EF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1" name="Freeform: Shape 3790">
              <a:extLst>
                <a:ext uri="{FF2B5EF4-FFF2-40B4-BE49-F238E27FC236}">
                  <a16:creationId xmlns:a16="http://schemas.microsoft.com/office/drawing/2014/main" id="{11287F9A-7D29-46FE-96D4-0E876AAB37E9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2" name="Freeform: Shape 3791">
              <a:extLst>
                <a:ext uri="{FF2B5EF4-FFF2-40B4-BE49-F238E27FC236}">
                  <a16:creationId xmlns:a16="http://schemas.microsoft.com/office/drawing/2014/main" id="{292C149C-63D5-4F2D-BD13-C1EC72129041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3" name="Freeform: Shape 3792">
              <a:extLst>
                <a:ext uri="{FF2B5EF4-FFF2-40B4-BE49-F238E27FC236}">
                  <a16:creationId xmlns:a16="http://schemas.microsoft.com/office/drawing/2014/main" id="{79E416ED-6309-40B8-9047-4ED922A63557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4" name="Freeform: Shape 3793">
              <a:extLst>
                <a:ext uri="{FF2B5EF4-FFF2-40B4-BE49-F238E27FC236}">
                  <a16:creationId xmlns:a16="http://schemas.microsoft.com/office/drawing/2014/main" id="{7E9F06FD-1A9D-4E54-93CD-A5978203697E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5" name="Freeform: Shape 3794">
              <a:extLst>
                <a:ext uri="{FF2B5EF4-FFF2-40B4-BE49-F238E27FC236}">
                  <a16:creationId xmlns:a16="http://schemas.microsoft.com/office/drawing/2014/main" id="{B969477B-1EC9-46A1-A8ED-845A27291F58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6" name="Freeform: Shape 3795">
              <a:extLst>
                <a:ext uri="{FF2B5EF4-FFF2-40B4-BE49-F238E27FC236}">
                  <a16:creationId xmlns:a16="http://schemas.microsoft.com/office/drawing/2014/main" id="{C6571F99-221A-486D-A9A7-4D7F21089FAB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7" name="Freeform: Shape 3796">
              <a:extLst>
                <a:ext uri="{FF2B5EF4-FFF2-40B4-BE49-F238E27FC236}">
                  <a16:creationId xmlns:a16="http://schemas.microsoft.com/office/drawing/2014/main" id="{CE830145-D8DF-429B-84E0-F6B5BC56E6C2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8" name="Freeform: Shape 3797">
              <a:extLst>
                <a:ext uri="{FF2B5EF4-FFF2-40B4-BE49-F238E27FC236}">
                  <a16:creationId xmlns:a16="http://schemas.microsoft.com/office/drawing/2014/main" id="{C825F0DF-96DB-4C60-93EA-1D5F2AE4D181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9" name="Freeform: Shape 3798">
              <a:extLst>
                <a:ext uri="{FF2B5EF4-FFF2-40B4-BE49-F238E27FC236}">
                  <a16:creationId xmlns:a16="http://schemas.microsoft.com/office/drawing/2014/main" id="{7030939D-070F-4B8E-89E5-E7FD2E46AC00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0" name="Freeform: Shape 3799">
              <a:extLst>
                <a:ext uri="{FF2B5EF4-FFF2-40B4-BE49-F238E27FC236}">
                  <a16:creationId xmlns:a16="http://schemas.microsoft.com/office/drawing/2014/main" id="{A297FA8F-9E5C-479E-8A57-E07E66A9BFB3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1" name="Freeform: Shape 3800">
              <a:extLst>
                <a:ext uri="{FF2B5EF4-FFF2-40B4-BE49-F238E27FC236}">
                  <a16:creationId xmlns:a16="http://schemas.microsoft.com/office/drawing/2014/main" id="{23582521-1C4E-4878-9ACF-DA8870801720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2" name="Freeform: Shape 3801">
              <a:extLst>
                <a:ext uri="{FF2B5EF4-FFF2-40B4-BE49-F238E27FC236}">
                  <a16:creationId xmlns:a16="http://schemas.microsoft.com/office/drawing/2014/main" id="{98159BFF-2039-45D7-9FF0-903FFF7BB1E8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3" name="Freeform: Shape 3802">
              <a:extLst>
                <a:ext uri="{FF2B5EF4-FFF2-40B4-BE49-F238E27FC236}">
                  <a16:creationId xmlns:a16="http://schemas.microsoft.com/office/drawing/2014/main" id="{52A78AB3-4A97-444E-814F-6C80EAB7E5F7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4" name="Freeform: Shape 3803">
              <a:extLst>
                <a:ext uri="{FF2B5EF4-FFF2-40B4-BE49-F238E27FC236}">
                  <a16:creationId xmlns:a16="http://schemas.microsoft.com/office/drawing/2014/main" id="{C4F2844B-5D2D-4CEF-A9C7-B371B7BD970B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5" name="Freeform: Shape 3804">
              <a:extLst>
                <a:ext uri="{FF2B5EF4-FFF2-40B4-BE49-F238E27FC236}">
                  <a16:creationId xmlns:a16="http://schemas.microsoft.com/office/drawing/2014/main" id="{DF6DA4AC-1ECD-40F9-ABAD-B2758841D6D4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6" name="Freeform: Shape 3805">
              <a:extLst>
                <a:ext uri="{FF2B5EF4-FFF2-40B4-BE49-F238E27FC236}">
                  <a16:creationId xmlns:a16="http://schemas.microsoft.com/office/drawing/2014/main" id="{F8F0AC69-FCA5-4149-BD98-291BC2BC2A0D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7" name="Freeform: Shape 3806">
              <a:extLst>
                <a:ext uri="{FF2B5EF4-FFF2-40B4-BE49-F238E27FC236}">
                  <a16:creationId xmlns:a16="http://schemas.microsoft.com/office/drawing/2014/main" id="{A95E5CBE-2A9D-4B14-9577-BFB93E2FD772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8" name="Freeform: Shape 3807">
              <a:extLst>
                <a:ext uri="{FF2B5EF4-FFF2-40B4-BE49-F238E27FC236}">
                  <a16:creationId xmlns:a16="http://schemas.microsoft.com/office/drawing/2014/main" id="{72F0E6EA-F056-4538-A248-9B161A30B584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09" name="Group 3808">
            <a:extLst>
              <a:ext uri="{FF2B5EF4-FFF2-40B4-BE49-F238E27FC236}">
                <a16:creationId xmlns:a16="http://schemas.microsoft.com/office/drawing/2014/main" id="{D3311BBE-EB03-4870-BB65-1B17D9DFAC2B}"/>
              </a:ext>
            </a:extLst>
          </p:cNvPr>
          <p:cNvGrpSpPr/>
          <p:nvPr/>
        </p:nvGrpSpPr>
        <p:grpSpPr>
          <a:xfrm flipH="1">
            <a:off x="3711300" y="1081241"/>
            <a:ext cx="270931" cy="344010"/>
            <a:chOff x="6843236" y="157160"/>
            <a:chExt cx="947072" cy="1202528"/>
          </a:xfrm>
        </p:grpSpPr>
        <p:sp>
          <p:nvSpPr>
            <p:cNvPr id="3810" name="Freeform: Shape 3809">
              <a:extLst>
                <a:ext uri="{FF2B5EF4-FFF2-40B4-BE49-F238E27FC236}">
                  <a16:creationId xmlns:a16="http://schemas.microsoft.com/office/drawing/2014/main" id="{F0D58BED-1843-4469-AFFE-C1146365D386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1" name="Freeform: Shape 3810">
              <a:extLst>
                <a:ext uri="{FF2B5EF4-FFF2-40B4-BE49-F238E27FC236}">
                  <a16:creationId xmlns:a16="http://schemas.microsoft.com/office/drawing/2014/main" id="{40348211-9975-4994-8AF7-B39571C9E27E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2" name="Freeform: Shape 3811">
              <a:extLst>
                <a:ext uri="{FF2B5EF4-FFF2-40B4-BE49-F238E27FC236}">
                  <a16:creationId xmlns:a16="http://schemas.microsoft.com/office/drawing/2014/main" id="{857E9FF3-455D-4F44-B581-FC12D29215E6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3" name="Freeform: Shape 3812">
              <a:extLst>
                <a:ext uri="{FF2B5EF4-FFF2-40B4-BE49-F238E27FC236}">
                  <a16:creationId xmlns:a16="http://schemas.microsoft.com/office/drawing/2014/main" id="{884BC04F-9FA5-4A12-AAD2-A0B4493CC35E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4" name="Freeform: Shape 3813">
              <a:extLst>
                <a:ext uri="{FF2B5EF4-FFF2-40B4-BE49-F238E27FC236}">
                  <a16:creationId xmlns:a16="http://schemas.microsoft.com/office/drawing/2014/main" id="{38D84C24-9F5A-4BA8-88C9-E9280A78A845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5" name="Freeform: Shape 3814">
              <a:extLst>
                <a:ext uri="{FF2B5EF4-FFF2-40B4-BE49-F238E27FC236}">
                  <a16:creationId xmlns:a16="http://schemas.microsoft.com/office/drawing/2014/main" id="{5EC3FC4B-B78D-49A6-86F1-6AE5088F1E3F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6" name="Freeform: Shape 3815">
              <a:extLst>
                <a:ext uri="{FF2B5EF4-FFF2-40B4-BE49-F238E27FC236}">
                  <a16:creationId xmlns:a16="http://schemas.microsoft.com/office/drawing/2014/main" id="{4814EFA8-6D60-4C80-BFFE-975E1F8644EF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7" name="Freeform: Shape 3816">
              <a:extLst>
                <a:ext uri="{FF2B5EF4-FFF2-40B4-BE49-F238E27FC236}">
                  <a16:creationId xmlns:a16="http://schemas.microsoft.com/office/drawing/2014/main" id="{BF504334-9377-44A5-8EF0-61D81151B774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8" name="Freeform: Shape 3817">
              <a:extLst>
                <a:ext uri="{FF2B5EF4-FFF2-40B4-BE49-F238E27FC236}">
                  <a16:creationId xmlns:a16="http://schemas.microsoft.com/office/drawing/2014/main" id="{74EF059E-00DE-4C4E-A09D-52E0AAF5DBB8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9" name="Freeform: Shape 3818">
              <a:extLst>
                <a:ext uri="{FF2B5EF4-FFF2-40B4-BE49-F238E27FC236}">
                  <a16:creationId xmlns:a16="http://schemas.microsoft.com/office/drawing/2014/main" id="{186797D9-2B34-451E-AA7F-834483CC190C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0" name="Freeform: Shape 3819">
              <a:extLst>
                <a:ext uri="{FF2B5EF4-FFF2-40B4-BE49-F238E27FC236}">
                  <a16:creationId xmlns:a16="http://schemas.microsoft.com/office/drawing/2014/main" id="{9D0A3FED-5992-4F80-B886-8580BCC6DA85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1" name="Freeform: Shape 3820">
              <a:extLst>
                <a:ext uri="{FF2B5EF4-FFF2-40B4-BE49-F238E27FC236}">
                  <a16:creationId xmlns:a16="http://schemas.microsoft.com/office/drawing/2014/main" id="{B66C2C0D-0F8D-4530-88DF-B9BD29780088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2" name="Freeform: Shape 3821">
              <a:extLst>
                <a:ext uri="{FF2B5EF4-FFF2-40B4-BE49-F238E27FC236}">
                  <a16:creationId xmlns:a16="http://schemas.microsoft.com/office/drawing/2014/main" id="{9967BF7A-C85E-42A4-BAFD-26814383DBB6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3" name="Freeform: Shape 3822">
              <a:extLst>
                <a:ext uri="{FF2B5EF4-FFF2-40B4-BE49-F238E27FC236}">
                  <a16:creationId xmlns:a16="http://schemas.microsoft.com/office/drawing/2014/main" id="{34926306-81D6-44F7-BD12-1E4DE74C47A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4" name="Freeform: Shape 3823">
              <a:extLst>
                <a:ext uri="{FF2B5EF4-FFF2-40B4-BE49-F238E27FC236}">
                  <a16:creationId xmlns:a16="http://schemas.microsoft.com/office/drawing/2014/main" id="{D11766AB-103E-41B8-BE1D-5A89F82B39D7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5" name="Freeform: Shape 3824">
              <a:extLst>
                <a:ext uri="{FF2B5EF4-FFF2-40B4-BE49-F238E27FC236}">
                  <a16:creationId xmlns:a16="http://schemas.microsoft.com/office/drawing/2014/main" id="{B8FBDF4C-8E04-49C5-B041-536E43D8964A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6" name="Freeform: Shape 3825">
              <a:extLst>
                <a:ext uri="{FF2B5EF4-FFF2-40B4-BE49-F238E27FC236}">
                  <a16:creationId xmlns:a16="http://schemas.microsoft.com/office/drawing/2014/main" id="{84DE706F-FA2A-45FD-87CE-C0829E2656BA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7" name="Freeform: Shape 3826">
              <a:extLst>
                <a:ext uri="{FF2B5EF4-FFF2-40B4-BE49-F238E27FC236}">
                  <a16:creationId xmlns:a16="http://schemas.microsoft.com/office/drawing/2014/main" id="{D4B3DC66-1458-4C3A-BE00-BBF5D1276F6C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8" name="Freeform: Shape 3827">
              <a:extLst>
                <a:ext uri="{FF2B5EF4-FFF2-40B4-BE49-F238E27FC236}">
                  <a16:creationId xmlns:a16="http://schemas.microsoft.com/office/drawing/2014/main" id="{DA22DBB7-65E4-443F-AEEC-935DA4C0F3F3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9" name="Freeform: Shape 3828">
              <a:extLst>
                <a:ext uri="{FF2B5EF4-FFF2-40B4-BE49-F238E27FC236}">
                  <a16:creationId xmlns:a16="http://schemas.microsoft.com/office/drawing/2014/main" id="{CD499A76-5ACF-45D6-898C-B795EA27FBE5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0" name="Freeform: Shape 3829">
              <a:extLst>
                <a:ext uri="{FF2B5EF4-FFF2-40B4-BE49-F238E27FC236}">
                  <a16:creationId xmlns:a16="http://schemas.microsoft.com/office/drawing/2014/main" id="{D81500E0-3F8E-4801-9BE6-A73D82C92185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1" name="Freeform: Shape 3830">
              <a:extLst>
                <a:ext uri="{FF2B5EF4-FFF2-40B4-BE49-F238E27FC236}">
                  <a16:creationId xmlns:a16="http://schemas.microsoft.com/office/drawing/2014/main" id="{1F7BE36F-8209-49E8-8F52-FD0B91BEAAC4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2" name="Freeform: Shape 3831">
              <a:extLst>
                <a:ext uri="{FF2B5EF4-FFF2-40B4-BE49-F238E27FC236}">
                  <a16:creationId xmlns:a16="http://schemas.microsoft.com/office/drawing/2014/main" id="{814FA582-5423-4B3F-BD84-D97BDB55437F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3" name="Freeform: Shape 3832">
              <a:extLst>
                <a:ext uri="{FF2B5EF4-FFF2-40B4-BE49-F238E27FC236}">
                  <a16:creationId xmlns:a16="http://schemas.microsoft.com/office/drawing/2014/main" id="{6C784D93-B5C6-4678-A757-AB7F0408EACD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4" name="Freeform: Shape 3833">
              <a:extLst>
                <a:ext uri="{FF2B5EF4-FFF2-40B4-BE49-F238E27FC236}">
                  <a16:creationId xmlns:a16="http://schemas.microsoft.com/office/drawing/2014/main" id="{BB0EF4E5-7329-482A-8D75-9BC1915D0D0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5" name="Freeform: Shape 3834">
              <a:extLst>
                <a:ext uri="{FF2B5EF4-FFF2-40B4-BE49-F238E27FC236}">
                  <a16:creationId xmlns:a16="http://schemas.microsoft.com/office/drawing/2014/main" id="{268B18FC-DD03-4FD0-AFFA-91E0FFF26672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6" name="Freeform: Shape 3835">
              <a:extLst>
                <a:ext uri="{FF2B5EF4-FFF2-40B4-BE49-F238E27FC236}">
                  <a16:creationId xmlns:a16="http://schemas.microsoft.com/office/drawing/2014/main" id="{36102AB8-43E2-42CD-89A9-969C64E33743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7" name="Freeform: Shape 3836">
              <a:extLst>
                <a:ext uri="{FF2B5EF4-FFF2-40B4-BE49-F238E27FC236}">
                  <a16:creationId xmlns:a16="http://schemas.microsoft.com/office/drawing/2014/main" id="{C3A2606C-86C7-47BD-AC3E-9AA6E94A9EB1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8" name="Freeform: Shape 3837">
              <a:extLst>
                <a:ext uri="{FF2B5EF4-FFF2-40B4-BE49-F238E27FC236}">
                  <a16:creationId xmlns:a16="http://schemas.microsoft.com/office/drawing/2014/main" id="{2BE04F37-C277-4239-A8E0-F8EB69682F07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9" name="Freeform: Shape 3838">
              <a:extLst>
                <a:ext uri="{FF2B5EF4-FFF2-40B4-BE49-F238E27FC236}">
                  <a16:creationId xmlns:a16="http://schemas.microsoft.com/office/drawing/2014/main" id="{C8890D4E-FE4A-449B-86AA-DE84B595E87B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0" name="Freeform: Shape 3839">
              <a:extLst>
                <a:ext uri="{FF2B5EF4-FFF2-40B4-BE49-F238E27FC236}">
                  <a16:creationId xmlns:a16="http://schemas.microsoft.com/office/drawing/2014/main" id="{878300E1-34DD-42E4-8987-AFC6BB3452EC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1" name="Freeform: Shape 3840">
              <a:extLst>
                <a:ext uri="{FF2B5EF4-FFF2-40B4-BE49-F238E27FC236}">
                  <a16:creationId xmlns:a16="http://schemas.microsoft.com/office/drawing/2014/main" id="{9D263563-7A02-413C-B2FC-9F90B1BB5BC7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2" name="Freeform: Shape 3841">
              <a:extLst>
                <a:ext uri="{FF2B5EF4-FFF2-40B4-BE49-F238E27FC236}">
                  <a16:creationId xmlns:a16="http://schemas.microsoft.com/office/drawing/2014/main" id="{5FEFAACB-CC11-44F3-B168-78FB0A1757A5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3" name="Freeform: Shape 3842">
              <a:extLst>
                <a:ext uri="{FF2B5EF4-FFF2-40B4-BE49-F238E27FC236}">
                  <a16:creationId xmlns:a16="http://schemas.microsoft.com/office/drawing/2014/main" id="{ECF77DBA-D97B-4F4A-A6E9-AAE18C55216C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4" name="Freeform: Shape 3843">
              <a:extLst>
                <a:ext uri="{FF2B5EF4-FFF2-40B4-BE49-F238E27FC236}">
                  <a16:creationId xmlns:a16="http://schemas.microsoft.com/office/drawing/2014/main" id="{AF10C8F7-B2FC-458C-B9D1-3DF7A6ED5254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5" name="Freeform: Shape 3844">
              <a:extLst>
                <a:ext uri="{FF2B5EF4-FFF2-40B4-BE49-F238E27FC236}">
                  <a16:creationId xmlns:a16="http://schemas.microsoft.com/office/drawing/2014/main" id="{AD2C4EBA-90F9-4BED-AAC6-0063BC3BB3CB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6" name="Freeform: Shape 3845">
              <a:extLst>
                <a:ext uri="{FF2B5EF4-FFF2-40B4-BE49-F238E27FC236}">
                  <a16:creationId xmlns:a16="http://schemas.microsoft.com/office/drawing/2014/main" id="{EEF83D49-51F2-450D-BC3B-EA337599BEFF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7" name="Freeform: Shape 3846">
              <a:extLst>
                <a:ext uri="{FF2B5EF4-FFF2-40B4-BE49-F238E27FC236}">
                  <a16:creationId xmlns:a16="http://schemas.microsoft.com/office/drawing/2014/main" id="{139B4CE9-7547-43FB-A8F1-3340CBA81714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8" name="Freeform: Shape 3847">
              <a:extLst>
                <a:ext uri="{FF2B5EF4-FFF2-40B4-BE49-F238E27FC236}">
                  <a16:creationId xmlns:a16="http://schemas.microsoft.com/office/drawing/2014/main" id="{FACC3C95-0733-4BD4-861B-5739A3432D04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9" name="Freeform: Shape 3848">
              <a:extLst>
                <a:ext uri="{FF2B5EF4-FFF2-40B4-BE49-F238E27FC236}">
                  <a16:creationId xmlns:a16="http://schemas.microsoft.com/office/drawing/2014/main" id="{2011425E-66DD-42BE-8A40-ED740E3A9A36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0" name="Freeform: Shape 3849">
              <a:extLst>
                <a:ext uri="{FF2B5EF4-FFF2-40B4-BE49-F238E27FC236}">
                  <a16:creationId xmlns:a16="http://schemas.microsoft.com/office/drawing/2014/main" id="{BD54A222-2017-4477-8599-C11A93F44BA3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1" name="Freeform: Shape 3850">
              <a:extLst>
                <a:ext uri="{FF2B5EF4-FFF2-40B4-BE49-F238E27FC236}">
                  <a16:creationId xmlns:a16="http://schemas.microsoft.com/office/drawing/2014/main" id="{9EBA6DA6-E80A-4B3D-8B51-E805CEADA28E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2" name="Freeform: Shape 3851">
              <a:extLst>
                <a:ext uri="{FF2B5EF4-FFF2-40B4-BE49-F238E27FC236}">
                  <a16:creationId xmlns:a16="http://schemas.microsoft.com/office/drawing/2014/main" id="{6BDDDE6B-2697-4A06-BDC3-224B979B2B75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3" name="Freeform: Shape 3852">
              <a:extLst>
                <a:ext uri="{FF2B5EF4-FFF2-40B4-BE49-F238E27FC236}">
                  <a16:creationId xmlns:a16="http://schemas.microsoft.com/office/drawing/2014/main" id="{97E138B1-FA33-4C07-AF98-8C102734FF7C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4" name="Freeform: Shape 3853">
              <a:extLst>
                <a:ext uri="{FF2B5EF4-FFF2-40B4-BE49-F238E27FC236}">
                  <a16:creationId xmlns:a16="http://schemas.microsoft.com/office/drawing/2014/main" id="{F860A913-2323-457A-8D99-BE0C08062389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5" name="Freeform: Shape 3854">
              <a:extLst>
                <a:ext uri="{FF2B5EF4-FFF2-40B4-BE49-F238E27FC236}">
                  <a16:creationId xmlns:a16="http://schemas.microsoft.com/office/drawing/2014/main" id="{B0F80D4C-741F-46E1-B2C6-5F8E73A1473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6" name="Freeform: Shape 3855">
              <a:extLst>
                <a:ext uri="{FF2B5EF4-FFF2-40B4-BE49-F238E27FC236}">
                  <a16:creationId xmlns:a16="http://schemas.microsoft.com/office/drawing/2014/main" id="{56A4C445-A37A-4A06-B035-B525E8C3B317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7" name="Freeform: Shape 3856">
              <a:extLst>
                <a:ext uri="{FF2B5EF4-FFF2-40B4-BE49-F238E27FC236}">
                  <a16:creationId xmlns:a16="http://schemas.microsoft.com/office/drawing/2014/main" id="{4DD4B11B-BA4D-41A5-89A7-65AB3ECA07FF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8" name="Freeform: Shape 3857">
              <a:extLst>
                <a:ext uri="{FF2B5EF4-FFF2-40B4-BE49-F238E27FC236}">
                  <a16:creationId xmlns:a16="http://schemas.microsoft.com/office/drawing/2014/main" id="{8E40D0CF-1805-4EE1-9608-7B9D22A2F16B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9" name="Freeform: Shape 3858">
              <a:extLst>
                <a:ext uri="{FF2B5EF4-FFF2-40B4-BE49-F238E27FC236}">
                  <a16:creationId xmlns:a16="http://schemas.microsoft.com/office/drawing/2014/main" id="{5368A03D-C45C-4B7A-9B89-5F0EA0DF7FD1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0" name="Freeform: Shape 3859">
              <a:extLst>
                <a:ext uri="{FF2B5EF4-FFF2-40B4-BE49-F238E27FC236}">
                  <a16:creationId xmlns:a16="http://schemas.microsoft.com/office/drawing/2014/main" id="{D83E2B34-6419-47FC-BA25-2011D7F9B89B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1" name="Freeform: Shape 3860">
              <a:extLst>
                <a:ext uri="{FF2B5EF4-FFF2-40B4-BE49-F238E27FC236}">
                  <a16:creationId xmlns:a16="http://schemas.microsoft.com/office/drawing/2014/main" id="{81213FED-9B78-45E9-8376-EF8A4B34FA2A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2" name="Freeform: Shape 3861">
              <a:extLst>
                <a:ext uri="{FF2B5EF4-FFF2-40B4-BE49-F238E27FC236}">
                  <a16:creationId xmlns:a16="http://schemas.microsoft.com/office/drawing/2014/main" id="{DBD41ED1-D3C5-4DFB-8885-67400C34A60D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3" name="Freeform: Shape 3862">
              <a:extLst>
                <a:ext uri="{FF2B5EF4-FFF2-40B4-BE49-F238E27FC236}">
                  <a16:creationId xmlns:a16="http://schemas.microsoft.com/office/drawing/2014/main" id="{28192AA9-ED0C-458B-8020-42D3066ECDC0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4" name="Freeform: Shape 3863">
              <a:extLst>
                <a:ext uri="{FF2B5EF4-FFF2-40B4-BE49-F238E27FC236}">
                  <a16:creationId xmlns:a16="http://schemas.microsoft.com/office/drawing/2014/main" id="{3CC8580B-5ECC-4BDF-9944-274DF1262EC1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5" name="Freeform: Shape 3864">
              <a:extLst>
                <a:ext uri="{FF2B5EF4-FFF2-40B4-BE49-F238E27FC236}">
                  <a16:creationId xmlns:a16="http://schemas.microsoft.com/office/drawing/2014/main" id="{CD6A0A24-E726-45C1-A02B-CE2A3E7A8A8A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6" name="Freeform: Shape 3865">
              <a:extLst>
                <a:ext uri="{FF2B5EF4-FFF2-40B4-BE49-F238E27FC236}">
                  <a16:creationId xmlns:a16="http://schemas.microsoft.com/office/drawing/2014/main" id="{39B9FE62-3795-456D-8065-A07C84582B09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7" name="Freeform: Shape 3866">
              <a:extLst>
                <a:ext uri="{FF2B5EF4-FFF2-40B4-BE49-F238E27FC236}">
                  <a16:creationId xmlns:a16="http://schemas.microsoft.com/office/drawing/2014/main" id="{9124B002-DD70-4256-BC3A-C4A9B73C62BD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8" name="Freeform: Shape 3867">
              <a:extLst>
                <a:ext uri="{FF2B5EF4-FFF2-40B4-BE49-F238E27FC236}">
                  <a16:creationId xmlns:a16="http://schemas.microsoft.com/office/drawing/2014/main" id="{5145B180-7535-4DE7-9E3A-FE1E715C7A96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9" name="Freeform: Shape 3868">
              <a:extLst>
                <a:ext uri="{FF2B5EF4-FFF2-40B4-BE49-F238E27FC236}">
                  <a16:creationId xmlns:a16="http://schemas.microsoft.com/office/drawing/2014/main" id="{E02C71D2-2C89-41CF-BA7E-3281D45FEA8C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0" name="Freeform: Shape 3869">
              <a:extLst>
                <a:ext uri="{FF2B5EF4-FFF2-40B4-BE49-F238E27FC236}">
                  <a16:creationId xmlns:a16="http://schemas.microsoft.com/office/drawing/2014/main" id="{9F945CDA-1052-41D2-9E02-F6C1F5F15450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1" name="Freeform: Shape 3870">
              <a:extLst>
                <a:ext uri="{FF2B5EF4-FFF2-40B4-BE49-F238E27FC236}">
                  <a16:creationId xmlns:a16="http://schemas.microsoft.com/office/drawing/2014/main" id="{4C17D47E-0E8F-4FAC-A345-C8418BE5B0EC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2" name="Freeform: Shape 3871">
              <a:extLst>
                <a:ext uri="{FF2B5EF4-FFF2-40B4-BE49-F238E27FC236}">
                  <a16:creationId xmlns:a16="http://schemas.microsoft.com/office/drawing/2014/main" id="{96DC89CF-1DAE-4BBB-9A6B-CACA95F1B45D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3" name="Freeform: Shape 3872">
              <a:extLst>
                <a:ext uri="{FF2B5EF4-FFF2-40B4-BE49-F238E27FC236}">
                  <a16:creationId xmlns:a16="http://schemas.microsoft.com/office/drawing/2014/main" id="{F33EDEFF-18B6-4A88-A3C6-2844F7F2675D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4" name="Freeform: Shape 3873">
              <a:extLst>
                <a:ext uri="{FF2B5EF4-FFF2-40B4-BE49-F238E27FC236}">
                  <a16:creationId xmlns:a16="http://schemas.microsoft.com/office/drawing/2014/main" id="{C2E660BC-0697-4369-8CFA-76DF270D2911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5" name="Freeform: Shape 3874">
              <a:extLst>
                <a:ext uri="{FF2B5EF4-FFF2-40B4-BE49-F238E27FC236}">
                  <a16:creationId xmlns:a16="http://schemas.microsoft.com/office/drawing/2014/main" id="{AA4C8CF1-A6F9-4FD2-BF61-B565E66C5597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6" name="Freeform: Shape 3875">
              <a:extLst>
                <a:ext uri="{FF2B5EF4-FFF2-40B4-BE49-F238E27FC236}">
                  <a16:creationId xmlns:a16="http://schemas.microsoft.com/office/drawing/2014/main" id="{5B4877D6-A64B-4600-B408-544516B625DB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7" name="Freeform: Shape 3876">
              <a:extLst>
                <a:ext uri="{FF2B5EF4-FFF2-40B4-BE49-F238E27FC236}">
                  <a16:creationId xmlns:a16="http://schemas.microsoft.com/office/drawing/2014/main" id="{5D79FE09-2A4B-488D-B49E-348116DCC1CC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8" name="Freeform: Shape 3877">
              <a:extLst>
                <a:ext uri="{FF2B5EF4-FFF2-40B4-BE49-F238E27FC236}">
                  <a16:creationId xmlns:a16="http://schemas.microsoft.com/office/drawing/2014/main" id="{A48319B4-214B-4E30-8D48-E168CA262E51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9" name="Freeform: Shape 3878">
              <a:extLst>
                <a:ext uri="{FF2B5EF4-FFF2-40B4-BE49-F238E27FC236}">
                  <a16:creationId xmlns:a16="http://schemas.microsoft.com/office/drawing/2014/main" id="{01B2C64E-1798-422C-AF10-90241A6765DC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0" name="Freeform: Shape 3879">
              <a:extLst>
                <a:ext uri="{FF2B5EF4-FFF2-40B4-BE49-F238E27FC236}">
                  <a16:creationId xmlns:a16="http://schemas.microsoft.com/office/drawing/2014/main" id="{30531731-7120-44DB-81E5-B24E65D4E66B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1" name="Freeform: Shape 3880">
              <a:extLst>
                <a:ext uri="{FF2B5EF4-FFF2-40B4-BE49-F238E27FC236}">
                  <a16:creationId xmlns:a16="http://schemas.microsoft.com/office/drawing/2014/main" id="{E1D0725F-75ED-400F-9A25-E206AF8D81D5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2" name="Freeform: Shape 3881">
              <a:extLst>
                <a:ext uri="{FF2B5EF4-FFF2-40B4-BE49-F238E27FC236}">
                  <a16:creationId xmlns:a16="http://schemas.microsoft.com/office/drawing/2014/main" id="{E9C1CE37-20FD-490D-87BC-287F6F2236EF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3" name="Freeform: Shape 3882">
              <a:extLst>
                <a:ext uri="{FF2B5EF4-FFF2-40B4-BE49-F238E27FC236}">
                  <a16:creationId xmlns:a16="http://schemas.microsoft.com/office/drawing/2014/main" id="{62CDF079-F0B3-4E87-9933-25A6A98D1705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4" name="Freeform: Shape 3883">
              <a:extLst>
                <a:ext uri="{FF2B5EF4-FFF2-40B4-BE49-F238E27FC236}">
                  <a16:creationId xmlns:a16="http://schemas.microsoft.com/office/drawing/2014/main" id="{61628D02-8DE8-4B3C-94E5-25F88CE86FC1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5" name="Freeform: Shape 3884">
              <a:extLst>
                <a:ext uri="{FF2B5EF4-FFF2-40B4-BE49-F238E27FC236}">
                  <a16:creationId xmlns:a16="http://schemas.microsoft.com/office/drawing/2014/main" id="{E2476144-04EE-42DB-AFC5-819671C0A553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id="{1D16EA73-FAF4-49D2-8445-AF9675FF3285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id="{6CE7BDCB-9970-47C0-82FA-867B6F22E14F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id="{0E444406-F304-4EB7-B720-E42913C210D2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id="{DD6368D6-05B4-499F-95B1-39B3794B2831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id="{33BF9739-F959-41F8-A8AE-102DA11F37E6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id="{75D309A0-FA80-4ED5-B706-44A703D34D26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2" name="Freeform: Shape 3891">
              <a:extLst>
                <a:ext uri="{FF2B5EF4-FFF2-40B4-BE49-F238E27FC236}">
                  <a16:creationId xmlns:a16="http://schemas.microsoft.com/office/drawing/2014/main" id="{835072E1-3E3D-4F71-9B2D-DAEA113C8FC4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3" name="Freeform: Shape 3892">
              <a:extLst>
                <a:ext uri="{FF2B5EF4-FFF2-40B4-BE49-F238E27FC236}">
                  <a16:creationId xmlns:a16="http://schemas.microsoft.com/office/drawing/2014/main" id="{0BF8E797-BBF1-491D-BC5F-5F893966909E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4" name="Freeform: Shape 3893">
              <a:extLst>
                <a:ext uri="{FF2B5EF4-FFF2-40B4-BE49-F238E27FC236}">
                  <a16:creationId xmlns:a16="http://schemas.microsoft.com/office/drawing/2014/main" id="{B70212CC-C3AE-4471-B137-405208D95418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5" name="Freeform: Shape 3894">
              <a:extLst>
                <a:ext uri="{FF2B5EF4-FFF2-40B4-BE49-F238E27FC236}">
                  <a16:creationId xmlns:a16="http://schemas.microsoft.com/office/drawing/2014/main" id="{6E7AE902-BB43-4EE3-9992-1E473FB81C0B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6" name="Freeform: Shape 3895">
              <a:extLst>
                <a:ext uri="{FF2B5EF4-FFF2-40B4-BE49-F238E27FC236}">
                  <a16:creationId xmlns:a16="http://schemas.microsoft.com/office/drawing/2014/main" id="{963FD035-83A0-4A9E-BB96-0B7E28FD3AC3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7" name="Freeform: Shape 3896">
              <a:extLst>
                <a:ext uri="{FF2B5EF4-FFF2-40B4-BE49-F238E27FC236}">
                  <a16:creationId xmlns:a16="http://schemas.microsoft.com/office/drawing/2014/main" id="{D39615E3-471A-4E16-9580-E2EA353AF28B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8" name="Freeform: Shape 3897">
              <a:extLst>
                <a:ext uri="{FF2B5EF4-FFF2-40B4-BE49-F238E27FC236}">
                  <a16:creationId xmlns:a16="http://schemas.microsoft.com/office/drawing/2014/main" id="{6D838F3C-E7C0-4880-9813-0C672C36B244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9" name="Freeform: Shape 3898">
              <a:extLst>
                <a:ext uri="{FF2B5EF4-FFF2-40B4-BE49-F238E27FC236}">
                  <a16:creationId xmlns:a16="http://schemas.microsoft.com/office/drawing/2014/main" id="{43A8EA7C-F291-484B-B973-3A4A54C15DD8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0" name="Freeform: Shape 3899">
              <a:extLst>
                <a:ext uri="{FF2B5EF4-FFF2-40B4-BE49-F238E27FC236}">
                  <a16:creationId xmlns:a16="http://schemas.microsoft.com/office/drawing/2014/main" id="{02FC0747-DA6A-4B8A-8AB3-980866CF7185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1" name="Freeform: Shape 3900">
              <a:extLst>
                <a:ext uri="{FF2B5EF4-FFF2-40B4-BE49-F238E27FC236}">
                  <a16:creationId xmlns:a16="http://schemas.microsoft.com/office/drawing/2014/main" id="{D705C505-DB57-4D1C-A4ED-EC440D592C24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2" name="Freeform: Shape 3901">
              <a:extLst>
                <a:ext uri="{FF2B5EF4-FFF2-40B4-BE49-F238E27FC236}">
                  <a16:creationId xmlns:a16="http://schemas.microsoft.com/office/drawing/2014/main" id="{9FD86DA0-3424-4112-BC97-EA66CF992517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3" name="Freeform: Shape 3902">
              <a:extLst>
                <a:ext uri="{FF2B5EF4-FFF2-40B4-BE49-F238E27FC236}">
                  <a16:creationId xmlns:a16="http://schemas.microsoft.com/office/drawing/2014/main" id="{E1EE6DF3-6362-4245-9BA9-C7E1BBC48BA1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4" name="Freeform: Shape 3903">
              <a:extLst>
                <a:ext uri="{FF2B5EF4-FFF2-40B4-BE49-F238E27FC236}">
                  <a16:creationId xmlns:a16="http://schemas.microsoft.com/office/drawing/2014/main" id="{684F6F1C-52A6-4D23-B059-20C43FD02CED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5" name="Freeform: Shape 3904">
              <a:extLst>
                <a:ext uri="{FF2B5EF4-FFF2-40B4-BE49-F238E27FC236}">
                  <a16:creationId xmlns:a16="http://schemas.microsoft.com/office/drawing/2014/main" id="{26C06FE5-0B23-458D-B426-C43A4EC826E9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6" name="Freeform: Shape 3905">
              <a:extLst>
                <a:ext uri="{FF2B5EF4-FFF2-40B4-BE49-F238E27FC236}">
                  <a16:creationId xmlns:a16="http://schemas.microsoft.com/office/drawing/2014/main" id="{85DD6491-4455-4723-93B9-882567DB7EF3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7" name="Freeform: Shape 3906">
              <a:extLst>
                <a:ext uri="{FF2B5EF4-FFF2-40B4-BE49-F238E27FC236}">
                  <a16:creationId xmlns:a16="http://schemas.microsoft.com/office/drawing/2014/main" id="{74BF18FB-B685-4A0D-958C-62CB8FCEDB79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8" name="Freeform: Shape 3907">
              <a:extLst>
                <a:ext uri="{FF2B5EF4-FFF2-40B4-BE49-F238E27FC236}">
                  <a16:creationId xmlns:a16="http://schemas.microsoft.com/office/drawing/2014/main" id="{744E1E3C-9F05-4A30-9A36-EA49608C39F5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9" name="Freeform: Shape 3908">
              <a:extLst>
                <a:ext uri="{FF2B5EF4-FFF2-40B4-BE49-F238E27FC236}">
                  <a16:creationId xmlns:a16="http://schemas.microsoft.com/office/drawing/2014/main" id="{DD4BB5A9-0A7E-471E-96DE-AD0109C14CBF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0" name="Freeform: Shape 3909">
              <a:extLst>
                <a:ext uri="{FF2B5EF4-FFF2-40B4-BE49-F238E27FC236}">
                  <a16:creationId xmlns:a16="http://schemas.microsoft.com/office/drawing/2014/main" id="{8E7AD0C6-77F2-4B30-8A6E-C3DC7254CECD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1" name="Freeform: Shape 3910">
              <a:extLst>
                <a:ext uri="{FF2B5EF4-FFF2-40B4-BE49-F238E27FC236}">
                  <a16:creationId xmlns:a16="http://schemas.microsoft.com/office/drawing/2014/main" id="{5AD69E27-8613-4572-A4DE-C72D10DDE1B5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2" name="Freeform: Shape 3911">
              <a:extLst>
                <a:ext uri="{FF2B5EF4-FFF2-40B4-BE49-F238E27FC236}">
                  <a16:creationId xmlns:a16="http://schemas.microsoft.com/office/drawing/2014/main" id="{E698A00F-B529-49B6-BBF4-69D11BA6310E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3" name="Freeform: Shape 3912">
              <a:extLst>
                <a:ext uri="{FF2B5EF4-FFF2-40B4-BE49-F238E27FC236}">
                  <a16:creationId xmlns:a16="http://schemas.microsoft.com/office/drawing/2014/main" id="{13570BFD-04DC-4F21-A3AA-E605DCF912EE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4" name="Freeform: Shape 3913">
              <a:extLst>
                <a:ext uri="{FF2B5EF4-FFF2-40B4-BE49-F238E27FC236}">
                  <a16:creationId xmlns:a16="http://schemas.microsoft.com/office/drawing/2014/main" id="{C1CB7407-6E5A-4331-8FFF-FDA1B7F40A27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5" name="Freeform: Shape 3914">
              <a:extLst>
                <a:ext uri="{FF2B5EF4-FFF2-40B4-BE49-F238E27FC236}">
                  <a16:creationId xmlns:a16="http://schemas.microsoft.com/office/drawing/2014/main" id="{21ACC46C-608F-4342-93E0-C99D514086AE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6" name="Freeform: Shape 3915">
              <a:extLst>
                <a:ext uri="{FF2B5EF4-FFF2-40B4-BE49-F238E27FC236}">
                  <a16:creationId xmlns:a16="http://schemas.microsoft.com/office/drawing/2014/main" id="{050794F2-8FB1-454A-9F6F-60231A1512CC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7" name="Freeform: Shape 3916">
              <a:extLst>
                <a:ext uri="{FF2B5EF4-FFF2-40B4-BE49-F238E27FC236}">
                  <a16:creationId xmlns:a16="http://schemas.microsoft.com/office/drawing/2014/main" id="{9BA76A1C-E101-45EF-A336-EB10F2DDD2BF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8" name="Freeform: Shape 3917">
              <a:extLst>
                <a:ext uri="{FF2B5EF4-FFF2-40B4-BE49-F238E27FC236}">
                  <a16:creationId xmlns:a16="http://schemas.microsoft.com/office/drawing/2014/main" id="{74C49811-FA59-484F-B34E-0DB817DCB942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9" name="Freeform: Shape 3918">
              <a:extLst>
                <a:ext uri="{FF2B5EF4-FFF2-40B4-BE49-F238E27FC236}">
                  <a16:creationId xmlns:a16="http://schemas.microsoft.com/office/drawing/2014/main" id="{E9132758-F3AF-4234-B85F-DF91289CA80F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0" name="Freeform: Shape 3919">
              <a:extLst>
                <a:ext uri="{FF2B5EF4-FFF2-40B4-BE49-F238E27FC236}">
                  <a16:creationId xmlns:a16="http://schemas.microsoft.com/office/drawing/2014/main" id="{B24D894C-0060-48EC-A80D-526FDFA5831F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1" name="Freeform: Shape 3920">
              <a:extLst>
                <a:ext uri="{FF2B5EF4-FFF2-40B4-BE49-F238E27FC236}">
                  <a16:creationId xmlns:a16="http://schemas.microsoft.com/office/drawing/2014/main" id="{033234E1-9A74-406E-A67E-C23105ABE81F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2" name="Freeform: Shape 3921">
              <a:extLst>
                <a:ext uri="{FF2B5EF4-FFF2-40B4-BE49-F238E27FC236}">
                  <a16:creationId xmlns:a16="http://schemas.microsoft.com/office/drawing/2014/main" id="{75ED3B0A-3B65-410B-8976-E7E824A76B40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3" name="Freeform: Shape 3922">
              <a:extLst>
                <a:ext uri="{FF2B5EF4-FFF2-40B4-BE49-F238E27FC236}">
                  <a16:creationId xmlns:a16="http://schemas.microsoft.com/office/drawing/2014/main" id="{6D64281F-AF8B-4887-8385-7BB95BF03DC7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4" name="Freeform: Shape 3923">
              <a:extLst>
                <a:ext uri="{FF2B5EF4-FFF2-40B4-BE49-F238E27FC236}">
                  <a16:creationId xmlns:a16="http://schemas.microsoft.com/office/drawing/2014/main" id="{0086F91B-8F39-49E9-B022-E32AD6BA4447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5" name="Freeform: Shape 3924">
              <a:extLst>
                <a:ext uri="{FF2B5EF4-FFF2-40B4-BE49-F238E27FC236}">
                  <a16:creationId xmlns:a16="http://schemas.microsoft.com/office/drawing/2014/main" id="{0AE4BDF1-969D-403F-AC5C-0685921E3707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6" name="Freeform: Shape 3925">
              <a:extLst>
                <a:ext uri="{FF2B5EF4-FFF2-40B4-BE49-F238E27FC236}">
                  <a16:creationId xmlns:a16="http://schemas.microsoft.com/office/drawing/2014/main" id="{9AF0BD0F-0EFB-4005-8762-74142EEB3ACC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7" name="Freeform: Shape 3926">
              <a:extLst>
                <a:ext uri="{FF2B5EF4-FFF2-40B4-BE49-F238E27FC236}">
                  <a16:creationId xmlns:a16="http://schemas.microsoft.com/office/drawing/2014/main" id="{ABADFAAD-3C91-4139-9D15-32D5916DAA5B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8" name="Freeform: Shape 3927">
              <a:extLst>
                <a:ext uri="{FF2B5EF4-FFF2-40B4-BE49-F238E27FC236}">
                  <a16:creationId xmlns:a16="http://schemas.microsoft.com/office/drawing/2014/main" id="{9A1169F4-9992-4EF7-8716-1E036D6C008B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9" name="Freeform: Shape 3928">
              <a:extLst>
                <a:ext uri="{FF2B5EF4-FFF2-40B4-BE49-F238E27FC236}">
                  <a16:creationId xmlns:a16="http://schemas.microsoft.com/office/drawing/2014/main" id="{EE08A68E-FD63-46A3-A118-CCCC7BFEAD2C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0" name="Freeform: Shape 3929">
              <a:extLst>
                <a:ext uri="{FF2B5EF4-FFF2-40B4-BE49-F238E27FC236}">
                  <a16:creationId xmlns:a16="http://schemas.microsoft.com/office/drawing/2014/main" id="{CCF672A0-BE66-41AE-B1DA-27DBEF5D2A9F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1" name="Freeform: Shape 3930">
              <a:extLst>
                <a:ext uri="{FF2B5EF4-FFF2-40B4-BE49-F238E27FC236}">
                  <a16:creationId xmlns:a16="http://schemas.microsoft.com/office/drawing/2014/main" id="{F161D776-2EE2-4001-B2A0-2A1E7C8B9B3F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2" name="Freeform: Shape 3931">
              <a:extLst>
                <a:ext uri="{FF2B5EF4-FFF2-40B4-BE49-F238E27FC236}">
                  <a16:creationId xmlns:a16="http://schemas.microsoft.com/office/drawing/2014/main" id="{8841E43D-956C-493B-80E6-FA433BA723CD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3" name="Freeform: Shape 3932">
              <a:extLst>
                <a:ext uri="{FF2B5EF4-FFF2-40B4-BE49-F238E27FC236}">
                  <a16:creationId xmlns:a16="http://schemas.microsoft.com/office/drawing/2014/main" id="{54201AA6-813A-4ED4-81D3-7B64AF999DB9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4" name="Freeform: Shape 3933">
              <a:extLst>
                <a:ext uri="{FF2B5EF4-FFF2-40B4-BE49-F238E27FC236}">
                  <a16:creationId xmlns:a16="http://schemas.microsoft.com/office/drawing/2014/main" id="{8AE4D318-71C0-4E8F-A044-0C2530FDC822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5" name="Freeform: Shape 3934">
              <a:extLst>
                <a:ext uri="{FF2B5EF4-FFF2-40B4-BE49-F238E27FC236}">
                  <a16:creationId xmlns:a16="http://schemas.microsoft.com/office/drawing/2014/main" id="{A6911540-C6F2-4300-8859-CDFBF8E0541D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6" name="Freeform: Shape 3935">
              <a:extLst>
                <a:ext uri="{FF2B5EF4-FFF2-40B4-BE49-F238E27FC236}">
                  <a16:creationId xmlns:a16="http://schemas.microsoft.com/office/drawing/2014/main" id="{F06D2AAA-2801-44CA-888B-3B6E3462EEA8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7" name="Freeform: Shape 3936">
              <a:extLst>
                <a:ext uri="{FF2B5EF4-FFF2-40B4-BE49-F238E27FC236}">
                  <a16:creationId xmlns:a16="http://schemas.microsoft.com/office/drawing/2014/main" id="{2F608882-A9E9-49F0-A345-919C6E2BAFFA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8" name="Freeform: Shape 3937">
              <a:extLst>
                <a:ext uri="{FF2B5EF4-FFF2-40B4-BE49-F238E27FC236}">
                  <a16:creationId xmlns:a16="http://schemas.microsoft.com/office/drawing/2014/main" id="{A00333D2-D914-4D15-A94B-5163CBAC66E1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9" name="Freeform: Shape 3938">
              <a:extLst>
                <a:ext uri="{FF2B5EF4-FFF2-40B4-BE49-F238E27FC236}">
                  <a16:creationId xmlns:a16="http://schemas.microsoft.com/office/drawing/2014/main" id="{5BFAF461-EF45-48B4-AC24-8C9B309AC401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0" name="Freeform: Shape 3939">
              <a:extLst>
                <a:ext uri="{FF2B5EF4-FFF2-40B4-BE49-F238E27FC236}">
                  <a16:creationId xmlns:a16="http://schemas.microsoft.com/office/drawing/2014/main" id="{73471DF5-45E9-49AC-B8A4-7287FB4163B5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1" name="Freeform: Shape 3940">
              <a:extLst>
                <a:ext uri="{FF2B5EF4-FFF2-40B4-BE49-F238E27FC236}">
                  <a16:creationId xmlns:a16="http://schemas.microsoft.com/office/drawing/2014/main" id="{91F448FD-C448-472B-8157-62CE3D39B14C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2" name="Freeform: Shape 3941">
              <a:extLst>
                <a:ext uri="{FF2B5EF4-FFF2-40B4-BE49-F238E27FC236}">
                  <a16:creationId xmlns:a16="http://schemas.microsoft.com/office/drawing/2014/main" id="{6DEC1458-F5B7-426A-A174-3D19EDED3ECA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3" name="Freeform: Shape 3942">
              <a:extLst>
                <a:ext uri="{FF2B5EF4-FFF2-40B4-BE49-F238E27FC236}">
                  <a16:creationId xmlns:a16="http://schemas.microsoft.com/office/drawing/2014/main" id="{4811E379-C0AB-4DAC-88A3-5F405CFC1619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4" name="Freeform: Shape 3943">
              <a:extLst>
                <a:ext uri="{FF2B5EF4-FFF2-40B4-BE49-F238E27FC236}">
                  <a16:creationId xmlns:a16="http://schemas.microsoft.com/office/drawing/2014/main" id="{5CA3D0DA-EABB-43C5-AB3B-E93DB2742DBF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5" name="Freeform: Shape 3944">
              <a:extLst>
                <a:ext uri="{FF2B5EF4-FFF2-40B4-BE49-F238E27FC236}">
                  <a16:creationId xmlns:a16="http://schemas.microsoft.com/office/drawing/2014/main" id="{E6850E2A-FF98-405E-AAE1-23C9A53024D7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6" name="Freeform: Shape 3945">
              <a:extLst>
                <a:ext uri="{FF2B5EF4-FFF2-40B4-BE49-F238E27FC236}">
                  <a16:creationId xmlns:a16="http://schemas.microsoft.com/office/drawing/2014/main" id="{73BFB626-6C1D-48A8-99CA-F4562B02C9A3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7" name="Freeform: Shape 3946">
              <a:extLst>
                <a:ext uri="{FF2B5EF4-FFF2-40B4-BE49-F238E27FC236}">
                  <a16:creationId xmlns:a16="http://schemas.microsoft.com/office/drawing/2014/main" id="{725D4645-2E93-4DDC-AB24-6B8BC8F46B57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8" name="Freeform: Shape 3947">
              <a:extLst>
                <a:ext uri="{FF2B5EF4-FFF2-40B4-BE49-F238E27FC236}">
                  <a16:creationId xmlns:a16="http://schemas.microsoft.com/office/drawing/2014/main" id="{3C2943CD-66DA-4C42-AAD2-67CCD574A15E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9" name="Freeform: Shape 3948">
              <a:extLst>
                <a:ext uri="{FF2B5EF4-FFF2-40B4-BE49-F238E27FC236}">
                  <a16:creationId xmlns:a16="http://schemas.microsoft.com/office/drawing/2014/main" id="{8A1A703A-32D1-4A1A-B2E3-CB902DD504E2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0" name="Freeform: Shape 3949">
              <a:extLst>
                <a:ext uri="{FF2B5EF4-FFF2-40B4-BE49-F238E27FC236}">
                  <a16:creationId xmlns:a16="http://schemas.microsoft.com/office/drawing/2014/main" id="{C9F5D964-6723-4D64-82DB-9C9D05D2DFA7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1" name="Freeform: Shape 3950">
              <a:extLst>
                <a:ext uri="{FF2B5EF4-FFF2-40B4-BE49-F238E27FC236}">
                  <a16:creationId xmlns:a16="http://schemas.microsoft.com/office/drawing/2014/main" id="{04FB1A53-F530-40DF-AD2D-B6E9B1681F0B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2" name="Freeform: Shape 3951">
              <a:extLst>
                <a:ext uri="{FF2B5EF4-FFF2-40B4-BE49-F238E27FC236}">
                  <a16:creationId xmlns:a16="http://schemas.microsoft.com/office/drawing/2014/main" id="{F77C02F6-A861-44F6-AB0A-8BE1EC9F7BD0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3" name="Freeform: Shape 3952">
              <a:extLst>
                <a:ext uri="{FF2B5EF4-FFF2-40B4-BE49-F238E27FC236}">
                  <a16:creationId xmlns:a16="http://schemas.microsoft.com/office/drawing/2014/main" id="{2F3523F9-5B61-4442-B344-2BE087D4B5AD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id="{527CCA4E-3161-4E31-BEA3-E96B094D2C23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5" name="Freeform: Shape 3954">
              <a:extLst>
                <a:ext uri="{FF2B5EF4-FFF2-40B4-BE49-F238E27FC236}">
                  <a16:creationId xmlns:a16="http://schemas.microsoft.com/office/drawing/2014/main" id="{864FA4EF-E392-46BE-9508-6BB768BAEC9D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6" name="Freeform: Shape 3955">
              <a:extLst>
                <a:ext uri="{FF2B5EF4-FFF2-40B4-BE49-F238E27FC236}">
                  <a16:creationId xmlns:a16="http://schemas.microsoft.com/office/drawing/2014/main" id="{C5ECBB87-8ED3-4DBF-B72B-6B3E1D1E1ECD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7" name="Freeform: Shape 3956">
              <a:extLst>
                <a:ext uri="{FF2B5EF4-FFF2-40B4-BE49-F238E27FC236}">
                  <a16:creationId xmlns:a16="http://schemas.microsoft.com/office/drawing/2014/main" id="{9C0624BD-81D3-4884-952D-389D8097C33B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8" name="Freeform: Shape 3957">
              <a:extLst>
                <a:ext uri="{FF2B5EF4-FFF2-40B4-BE49-F238E27FC236}">
                  <a16:creationId xmlns:a16="http://schemas.microsoft.com/office/drawing/2014/main" id="{79371AF0-665F-4C85-AA01-955F40EDECDB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9" name="Freeform: Shape 3958">
              <a:extLst>
                <a:ext uri="{FF2B5EF4-FFF2-40B4-BE49-F238E27FC236}">
                  <a16:creationId xmlns:a16="http://schemas.microsoft.com/office/drawing/2014/main" id="{8FA38672-7809-424E-B093-B92EB0E91B8F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id="{B8984ECD-442C-4111-8B5D-D42BB6305C62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id="{86B2C293-FF6A-43E0-B0DF-0C1C699DEB46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id="{2BB65086-34F2-4026-B83B-934B77391D95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id="{51362EA1-153F-4D37-AF76-08EBD0704531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4" name="Freeform: Shape 3963">
              <a:extLst>
                <a:ext uri="{FF2B5EF4-FFF2-40B4-BE49-F238E27FC236}">
                  <a16:creationId xmlns:a16="http://schemas.microsoft.com/office/drawing/2014/main" id="{68DB1A8C-BD7F-45CD-867C-5BE7DC0F720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5" name="Freeform: Shape 3964">
              <a:extLst>
                <a:ext uri="{FF2B5EF4-FFF2-40B4-BE49-F238E27FC236}">
                  <a16:creationId xmlns:a16="http://schemas.microsoft.com/office/drawing/2014/main" id="{4A351D04-0EE4-4509-8F59-9210F8CF614B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6" name="Freeform: Shape 3965">
              <a:extLst>
                <a:ext uri="{FF2B5EF4-FFF2-40B4-BE49-F238E27FC236}">
                  <a16:creationId xmlns:a16="http://schemas.microsoft.com/office/drawing/2014/main" id="{5CBE04C6-3492-403A-8268-0409C3A18A70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7" name="Freeform: Shape 3966">
              <a:extLst>
                <a:ext uri="{FF2B5EF4-FFF2-40B4-BE49-F238E27FC236}">
                  <a16:creationId xmlns:a16="http://schemas.microsoft.com/office/drawing/2014/main" id="{9AA0F0BF-0D48-4A8E-A433-91277D10F2DC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8" name="Freeform: Shape 3967">
              <a:extLst>
                <a:ext uri="{FF2B5EF4-FFF2-40B4-BE49-F238E27FC236}">
                  <a16:creationId xmlns:a16="http://schemas.microsoft.com/office/drawing/2014/main" id="{89F63FB5-772F-4779-8C55-83C28952B5DC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9" name="Freeform: Shape 3968">
              <a:extLst>
                <a:ext uri="{FF2B5EF4-FFF2-40B4-BE49-F238E27FC236}">
                  <a16:creationId xmlns:a16="http://schemas.microsoft.com/office/drawing/2014/main" id="{EB5F3280-7B90-4183-B131-B37B1F2E3EA0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0" name="Freeform: Shape 3969">
              <a:extLst>
                <a:ext uri="{FF2B5EF4-FFF2-40B4-BE49-F238E27FC236}">
                  <a16:creationId xmlns:a16="http://schemas.microsoft.com/office/drawing/2014/main" id="{B0F5E8BC-7A41-4F8D-8B51-46B2809999B5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1" name="Freeform: Shape 3970">
              <a:extLst>
                <a:ext uri="{FF2B5EF4-FFF2-40B4-BE49-F238E27FC236}">
                  <a16:creationId xmlns:a16="http://schemas.microsoft.com/office/drawing/2014/main" id="{05FCAEA1-5306-443F-B127-CB7B9BDFE2BD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2" name="Freeform: Shape 3971">
              <a:extLst>
                <a:ext uri="{FF2B5EF4-FFF2-40B4-BE49-F238E27FC236}">
                  <a16:creationId xmlns:a16="http://schemas.microsoft.com/office/drawing/2014/main" id="{D6D1CB50-55FC-440B-BC1C-5D8F85D452B5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3" name="Freeform: Shape 3972">
              <a:extLst>
                <a:ext uri="{FF2B5EF4-FFF2-40B4-BE49-F238E27FC236}">
                  <a16:creationId xmlns:a16="http://schemas.microsoft.com/office/drawing/2014/main" id="{D924628B-A2DA-4B1B-B657-9925F717159C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4" name="Freeform: Shape 3973">
              <a:extLst>
                <a:ext uri="{FF2B5EF4-FFF2-40B4-BE49-F238E27FC236}">
                  <a16:creationId xmlns:a16="http://schemas.microsoft.com/office/drawing/2014/main" id="{07D24151-ABA9-4A90-96F7-B9B77F565A88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5" name="Freeform: Shape 3974">
              <a:extLst>
                <a:ext uri="{FF2B5EF4-FFF2-40B4-BE49-F238E27FC236}">
                  <a16:creationId xmlns:a16="http://schemas.microsoft.com/office/drawing/2014/main" id="{D547369D-0C83-42BA-A096-3882EEA820EF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6" name="Freeform: Shape 3975">
              <a:extLst>
                <a:ext uri="{FF2B5EF4-FFF2-40B4-BE49-F238E27FC236}">
                  <a16:creationId xmlns:a16="http://schemas.microsoft.com/office/drawing/2014/main" id="{36F0363B-ADDA-4A63-80A9-E5E38900A74B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7" name="Freeform: Shape 3976">
              <a:extLst>
                <a:ext uri="{FF2B5EF4-FFF2-40B4-BE49-F238E27FC236}">
                  <a16:creationId xmlns:a16="http://schemas.microsoft.com/office/drawing/2014/main" id="{C745BA51-D586-403D-B935-A766B357C440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8" name="Freeform: Shape 3977">
              <a:extLst>
                <a:ext uri="{FF2B5EF4-FFF2-40B4-BE49-F238E27FC236}">
                  <a16:creationId xmlns:a16="http://schemas.microsoft.com/office/drawing/2014/main" id="{E6F0235C-C18B-4478-A958-B2D78ABD13CF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9" name="Freeform: Shape 3978">
              <a:extLst>
                <a:ext uri="{FF2B5EF4-FFF2-40B4-BE49-F238E27FC236}">
                  <a16:creationId xmlns:a16="http://schemas.microsoft.com/office/drawing/2014/main" id="{C21176F3-F4D4-4EB9-BF01-13A8476ADEA7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0" name="Freeform: Shape 3979">
              <a:extLst>
                <a:ext uri="{FF2B5EF4-FFF2-40B4-BE49-F238E27FC236}">
                  <a16:creationId xmlns:a16="http://schemas.microsoft.com/office/drawing/2014/main" id="{89B1D115-62CB-4235-9C24-3F57CE01C0C0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1" name="Freeform: Shape 3980">
              <a:extLst>
                <a:ext uri="{FF2B5EF4-FFF2-40B4-BE49-F238E27FC236}">
                  <a16:creationId xmlns:a16="http://schemas.microsoft.com/office/drawing/2014/main" id="{E9104767-4B4A-4564-A1D8-F9027BF3B631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2" name="Freeform: Shape 3981">
              <a:extLst>
                <a:ext uri="{FF2B5EF4-FFF2-40B4-BE49-F238E27FC236}">
                  <a16:creationId xmlns:a16="http://schemas.microsoft.com/office/drawing/2014/main" id="{B5301067-04BA-4384-9105-2BB48955A1AD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3" name="Freeform: Shape 3982">
              <a:extLst>
                <a:ext uri="{FF2B5EF4-FFF2-40B4-BE49-F238E27FC236}">
                  <a16:creationId xmlns:a16="http://schemas.microsoft.com/office/drawing/2014/main" id="{30A5A1BD-9FB6-4559-AA87-D169410F3986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4" name="Freeform: Shape 3983">
              <a:extLst>
                <a:ext uri="{FF2B5EF4-FFF2-40B4-BE49-F238E27FC236}">
                  <a16:creationId xmlns:a16="http://schemas.microsoft.com/office/drawing/2014/main" id="{DE9C891C-0C58-480E-BBE6-EFE1543B6EEA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5" name="Freeform: Shape 3984">
              <a:extLst>
                <a:ext uri="{FF2B5EF4-FFF2-40B4-BE49-F238E27FC236}">
                  <a16:creationId xmlns:a16="http://schemas.microsoft.com/office/drawing/2014/main" id="{49A92152-ADB0-4FAD-AAC1-96FCE683B884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6" name="Freeform: Shape 3985">
              <a:extLst>
                <a:ext uri="{FF2B5EF4-FFF2-40B4-BE49-F238E27FC236}">
                  <a16:creationId xmlns:a16="http://schemas.microsoft.com/office/drawing/2014/main" id="{A0C1A2C3-5174-40F0-86D9-3B2FD0FEB18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7" name="Freeform: Shape 3986">
              <a:extLst>
                <a:ext uri="{FF2B5EF4-FFF2-40B4-BE49-F238E27FC236}">
                  <a16:creationId xmlns:a16="http://schemas.microsoft.com/office/drawing/2014/main" id="{2CB5337C-7C8B-4EE4-BB72-DA099F58ED5B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8" name="Freeform: Shape 3987">
              <a:extLst>
                <a:ext uri="{FF2B5EF4-FFF2-40B4-BE49-F238E27FC236}">
                  <a16:creationId xmlns:a16="http://schemas.microsoft.com/office/drawing/2014/main" id="{DE2711A6-E281-4D65-AE80-24FC2C699291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9" name="Freeform: Shape 3988">
              <a:extLst>
                <a:ext uri="{FF2B5EF4-FFF2-40B4-BE49-F238E27FC236}">
                  <a16:creationId xmlns:a16="http://schemas.microsoft.com/office/drawing/2014/main" id="{139E9536-91D8-4E54-8069-B77AC7183DE3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0" name="Freeform: Shape 3989">
              <a:extLst>
                <a:ext uri="{FF2B5EF4-FFF2-40B4-BE49-F238E27FC236}">
                  <a16:creationId xmlns:a16="http://schemas.microsoft.com/office/drawing/2014/main" id="{6316B883-B017-4B1E-8ADB-B2CF3CA46060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1" name="Freeform: Shape 3990">
              <a:extLst>
                <a:ext uri="{FF2B5EF4-FFF2-40B4-BE49-F238E27FC236}">
                  <a16:creationId xmlns:a16="http://schemas.microsoft.com/office/drawing/2014/main" id="{260B01DE-2310-41DF-94A1-6F2B17A42514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2" name="Freeform: Shape 3991">
              <a:extLst>
                <a:ext uri="{FF2B5EF4-FFF2-40B4-BE49-F238E27FC236}">
                  <a16:creationId xmlns:a16="http://schemas.microsoft.com/office/drawing/2014/main" id="{6AE440E4-3FBA-45C6-BD67-E5C9C372C2DD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3" name="Freeform: Shape 3992">
              <a:extLst>
                <a:ext uri="{FF2B5EF4-FFF2-40B4-BE49-F238E27FC236}">
                  <a16:creationId xmlns:a16="http://schemas.microsoft.com/office/drawing/2014/main" id="{1E72A178-E7EE-428A-AEEA-8B97C240C20A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4" name="Freeform: Shape 3993">
              <a:extLst>
                <a:ext uri="{FF2B5EF4-FFF2-40B4-BE49-F238E27FC236}">
                  <a16:creationId xmlns:a16="http://schemas.microsoft.com/office/drawing/2014/main" id="{07DD19FF-3C00-4FEF-A1C9-2D760B1D9048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5" name="Freeform: Shape 3994">
              <a:extLst>
                <a:ext uri="{FF2B5EF4-FFF2-40B4-BE49-F238E27FC236}">
                  <a16:creationId xmlns:a16="http://schemas.microsoft.com/office/drawing/2014/main" id="{D5949D4E-8277-4EC7-927B-3167A8955DB7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6" name="Freeform: Shape 3995">
              <a:extLst>
                <a:ext uri="{FF2B5EF4-FFF2-40B4-BE49-F238E27FC236}">
                  <a16:creationId xmlns:a16="http://schemas.microsoft.com/office/drawing/2014/main" id="{11075C14-A836-482D-999A-B13A423DFC03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7" name="Freeform: Shape 3996">
              <a:extLst>
                <a:ext uri="{FF2B5EF4-FFF2-40B4-BE49-F238E27FC236}">
                  <a16:creationId xmlns:a16="http://schemas.microsoft.com/office/drawing/2014/main" id="{A9DC232D-4D2A-4D4D-9E5D-DF0542CA0B8D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8" name="Freeform: Shape 3997">
              <a:extLst>
                <a:ext uri="{FF2B5EF4-FFF2-40B4-BE49-F238E27FC236}">
                  <a16:creationId xmlns:a16="http://schemas.microsoft.com/office/drawing/2014/main" id="{C75287F8-4425-4BE1-B79B-7F6BA2DAEBF1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9" name="Freeform: Shape 3998">
              <a:extLst>
                <a:ext uri="{FF2B5EF4-FFF2-40B4-BE49-F238E27FC236}">
                  <a16:creationId xmlns:a16="http://schemas.microsoft.com/office/drawing/2014/main" id="{68F1C769-32C0-4D0A-9AF5-90F4BAABBCD3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0" name="Freeform: Shape 3999">
              <a:extLst>
                <a:ext uri="{FF2B5EF4-FFF2-40B4-BE49-F238E27FC236}">
                  <a16:creationId xmlns:a16="http://schemas.microsoft.com/office/drawing/2014/main" id="{CE795490-B6E6-4506-9D24-A0F7DE3BF294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1" name="Freeform: Shape 4000">
              <a:extLst>
                <a:ext uri="{FF2B5EF4-FFF2-40B4-BE49-F238E27FC236}">
                  <a16:creationId xmlns:a16="http://schemas.microsoft.com/office/drawing/2014/main" id="{C16AE9B4-6CB9-4243-BBDB-6C6657055F21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2" name="Freeform: Shape 4001">
              <a:extLst>
                <a:ext uri="{FF2B5EF4-FFF2-40B4-BE49-F238E27FC236}">
                  <a16:creationId xmlns:a16="http://schemas.microsoft.com/office/drawing/2014/main" id="{BA37DBD0-2D94-48A9-BF55-2B988FCABCEA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3" name="Freeform: Shape 4002">
              <a:extLst>
                <a:ext uri="{FF2B5EF4-FFF2-40B4-BE49-F238E27FC236}">
                  <a16:creationId xmlns:a16="http://schemas.microsoft.com/office/drawing/2014/main" id="{63696091-3A8F-4F6D-8F81-CFE09E975031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4" name="Freeform: Shape 4003">
              <a:extLst>
                <a:ext uri="{FF2B5EF4-FFF2-40B4-BE49-F238E27FC236}">
                  <a16:creationId xmlns:a16="http://schemas.microsoft.com/office/drawing/2014/main" id="{BA7A7412-2468-4A2D-9E46-4419E9A96A40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5" name="Freeform: Shape 4004">
              <a:extLst>
                <a:ext uri="{FF2B5EF4-FFF2-40B4-BE49-F238E27FC236}">
                  <a16:creationId xmlns:a16="http://schemas.microsoft.com/office/drawing/2014/main" id="{8A9DB6CF-801C-419E-B7B5-90DBD1ECD38F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6" name="Freeform: Shape 4005">
              <a:extLst>
                <a:ext uri="{FF2B5EF4-FFF2-40B4-BE49-F238E27FC236}">
                  <a16:creationId xmlns:a16="http://schemas.microsoft.com/office/drawing/2014/main" id="{88FC5FAF-6FBE-47E8-A1DD-B7F2AD4416AB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7" name="Freeform: Shape 4006">
              <a:extLst>
                <a:ext uri="{FF2B5EF4-FFF2-40B4-BE49-F238E27FC236}">
                  <a16:creationId xmlns:a16="http://schemas.microsoft.com/office/drawing/2014/main" id="{22EE906E-0F64-45AB-B599-411C889AED48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8" name="Freeform: Shape 4007">
              <a:extLst>
                <a:ext uri="{FF2B5EF4-FFF2-40B4-BE49-F238E27FC236}">
                  <a16:creationId xmlns:a16="http://schemas.microsoft.com/office/drawing/2014/main" id="{8CD2F175-2984-4CC8-A4EF-A27D427E2B54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9" name="Freeform: Shape 4008">
              <a:extLst>
                <a:ext uri="{FF2B5EF4-FFF2-40B4-BE49-F238E27FC236}">
                  <a16:creationId xmlns:a16="http://schemas.microsoft.com/office/drawing/2014/main" id="{44477C1B-499E-4A08-8C57-670BC7CA722A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0" name="Freeform: Shape 4009">
              <a:extLst>
                <a:ext uri="{FF2B5EF4-FFF2-40B4-BE49-F238E27FC236}">
                  <a16:creationId xmlns:a16="http://schemas.microsoft.com/office/drawing/2014/main" id="{0DA460BF-F8C3-4241-AABB-DC542A97AB23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1" name="Freeform: Shape 4010">
              <a:extLst>
                <a:ext uri="{FF2B5EF4-FFF2-40B4-BE49-F238E27FC236}">
                  <a16:creationId xmlns:a16="http://schemas.microsoft.com/office/drawing/2014/main" id="{881C1702-E090-4A84-97EE-B0BCAACCDD76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2" name="Freeform: Shape 4011">
              <a:extLst>
                <a:ext uri="{FF2B5EF4-FFF2-40B4-BE49-F238E27FC236}">
                  <a16:creationId xmlns:a16="http://schemas.microsoft.com/office/drawing/2014/main" id="{473BDAB8-42EC-4FBC-B184-340B602ED19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3" name="Freeform: Shape 4012">
              <a:extLst>
                <a:ext uri="{FF2B5EF4-FFF2-40B4-BE49-F238E27FC236}">
                  <a16:creationId xmlns:a16="http://schemas.microsoft.com/office/drawing/2014/main" id="{49989211-71B7-4AA3-BB65-CFD79F6A3D21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4" name="Freeform: Shape 4013">
              <a:extLst>
                <a:ext uri="{FF2B5EF4-FFF2-40B4-BE49-F238E27FC236}">
                  <a16:creationId xmlns:a16="http://schemas.microsoft.com/office/drawing/2014/main" id="{E123987D-A884-4BAF-B0F4-0735CF318DF6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5" name="Freeform: Shape 4014">
              <a:extLst>
                <a:ext uri="{FF2B5EF4-FFF2-40B4-BE49-F238E27FC236}">
                  <a16:creationId xmlns:a16="http://schemas.microsoft.com/office/drawing/2014/main" id="{2D56CC07-50F4-41A6-BDCB-833B4F7D8D80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6" name="Freeform: Shape 4015">
              <a:extLst>
                <a:ext uri="{FF2B5EF4-FFF2-40B4-BE49-F238E27FC236}">
                  <a16:creationId xmlns:a16="http://schemas.microsoft.com/office/drawing/2014/main" id="{B4A2B725-6147-402D-BF85-BCB8C4C9AED0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7" name="Freeform: Shape 4016">
              <a:extLst>
                <a:ext uri="{FF2B5EF4-FFF2-40B4-BE49-F238E27FC236}">
                  <a16:creationId xmlns:a16="http://schemas.microsoft.com/office/drawing/2014/main" id="{E78B2937-BBA3-413F-BF46-6190C55A2586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8" name="Freeform: Shape 4017">
              <a:extLst>
                <a:ext uri="{FF2B5EF4-FFF2-40B4-BE49-F238E27FC236}">
                  <a16:creationId xmlns:a16="http://schemas.microsoft.com/office/drawing/2014/main" id="{14EFCB4A-BBC7-4658-BE6E-3F53399B0825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9" name="Freeform: Shape 4018">
              <a:extLst>
                <a:ext uri="{FF2B5EF4-FFF2-40B4-BE49-F238E27FC236}">
                  <a16:creationId xmlns:a16="http://schemas.microsoft.com/office/drawing/2014/main" id="{6BD01BB9-9382-401C-9CB3-BE9287F2696E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0" name="Freeform: Shape 4019">
              <a:extLst>
                <a:ext uri="{FF2B5EF4-FFF2-40B4-BE49-F238E27FC236}">
                  <a16:creationId xmlns:a16="http://schemas.microsoft.com/office/drawing/2014/main" id="{1B1D279F-9ED6-4A8C-9252-051E41F0CD34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1" name="Freeform: Shape 4020">
              <a:extLst>
                <a:ext uri="{FF2B5EF4-FFF2-40B4-BE49-F238E27FC236}">
                  <a16:creationId xmlns:a16="http://schemas.microsoft.com/office/drawing/2014/main" id="{F839BDCE-A2A2-4684-9383-15E4EA50F344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2" name="Freeform: Shape 4021">
              <a:extLst>
                <a:ext uri="{FF2B5EF4-FFF2-40B4-BE49-F238E27FC236}">
                  <a16:creationId xmlns:a16="http://schemas.microsoft.com/office/drawing/2014/main" id="{7AC3A33B-63E4-4CD1-ABC2-A6226735131D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3" name="Freeform: Shape 4022">
              <a:extLst>
                <a:ext uri="{FF2B5EF4-FFF2-40B4-BE49-F238E27FC236}">
                  <a16:creationId xmlns:a16="http://schemas.microsoft.com/office/drawing/2014/main" id="{EB900610-9D5A-4C91-B3E8-668C4D894653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4" name="Freeform: Shape 4023">
              <a:extLst>
                <a:ext uri="{FF2B5EF4-FFF2-40B4-BE49-F238E27FC236}">
                  <a16:creationId xmlns:a16="http://schemas.microsoft.com/office/drawing/2014/main" id="{9186237C-7D8D-49C2-88BB-80BDC0C79BAD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5" name="Freeform: Shape 4024">
              <a:extLst>
                <a:ext uri="{FF2B5EF4-FFF2-40B4-BE49-F238E27FC236}">
                  <a16:creationId xmlns:a16="http://schemas.microsoft.com/office/drawing/2014/main" id="{9D879402-4908-4C0F-9174-A67398F95828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6" name="Freeform: Shape 4025">
              <a:extLst>
                <a:ext uri="{FF2B5EF4-FFF2-40B4-BE49-F238E27FC236}">
                  <a16:creationId xmlns:a16="http://schemas.microsoft.com/office/drawing/2014/main" id="{01E867E4-8C59-493F-A093-B094E2FF4B1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7" name="Freeform: Shape 4026">
              <a:extLst>
                <a:ext uri="{FF2B5EF4-FFF2-40B4-BE49-F238E27FC236}">
                  <a16:creationId xmlns:a16="http://schemas.microsoft.com/office/drawing/2014/main" id="{A99A2648-DCAC-4D8C-97F9-8E31779A6F3C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8" name="Freeform: Shape 4027">
              <a:extLst>
                <a:ext uri="{FF2B5EF4-FFF2-40B4-BE49-F238E27FC236}">
                  <a16:creationId xmlns:a16="http://schemas.microsoft.com/office/drawing/2014/main" id="{2EE49C59-36A7-4172-9D0D-FAB76616AFE8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9" name="Freeform: Shape 4028">
              <a:extLst>
                <a:ext uri="{FF2B5EF4-FFF2-40B4-BE49-F238E27FC236}">
                  <a16:creationId xmlns:a16="http://schemas.microsoft.com/office/drawing/2014/main" id="{2F7D6740-AE8C-4E68-B48F-958C314CE1EA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id="{FAD6E212-78A9-4FA7-8206-643A268912AF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1" name="Freeform: Shape 4030">
              <a:extLst>
                <a:ext uri="{FF2B5EF4-FFF2-40B4-BE49-F238E27FC236}">
                  <a16:creationId xmlns:a16="http://schemas.microsoft.com/office/drawing/2014/main" id="{05D93695-3D87-49F3-B69C-D3416FE26CB1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2" name="Freeform: Shape 4031">
              <a:extLst>
                <a:ext uri="{FF2B5EF4-FFF2-40B4-BE49-F238E27FC236}">
                  <a16:creationId xmlns:a16="http://schemas.microsoft.com/office/drawing/2014/main" id="{7121B1AB-1B88-4D2E-AE03-D90560C4A226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3" name="Freeform: Shape 4032">
              <a:extLst>
                <a:ext uri="{FF2B5EF4-FFF2-40B4-BE49-F238E27FC236}">
                  <a16:creationId xmlns:a16="http://schemas.microsoft.com/office/drawing/2014/main" id="{346ACBF8-6CD6-4822-8AEE-41D78ACDEA5E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id="{C2867723-37C7-4FFA-B9BC-C997454CFF56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id="{DF012441-8B42-48C4-A38A-EA0BF0B6A931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id="{77719327-F3FE-4CF7-8ACD-AD19C46BB8CC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id="{B2ACF876-32A8-412E-8006-4266A134FD44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8" name="Freeform: Shape 4037">
              <a:extLst>
                <a:ext uri="{FF2B5EF4-FFF2-40B4-BE49-F238E27FC236}">
                  <a16:creationId xmlns:a16="http://schemas.microsoft.com/office/drawing/2014/main" id="{01FE6427-A25D-4D15-8403-C3D0A34B06A1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9" name="Freeform: Shape 4038">
              <a:extLst>
                <a:ext uri="{FF2B5EF4-FFF2-40B4-BE49-F238E27FC236}">
                  <a16:creationId xmlns:a16="http://schemas.microsoft.com/office/drawing/2014/main" id="{FA009DA6-9ED4-45FE-A639-3C37B18CF059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0" name="Freeform: Shape 4039">
              <a:extLst>
                <a:ext uri="{FF2B5EF4-FFF2-40B4-BE49-F238E27FC236}">
                  <a16:creationId xmlns:a16="http://schemas.microsoft.com/office/drawing/2014/main" id="{20D4E9C0-46AD-4C16-A2AD-5E12E827C200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1" name="Freeform: Shape 4040">
              <a:extLst>
                <a:ext uri="{FF2B5EF4-FFF2-40B4-BE49-F238E27FC236}">
                  <a16:creationId xmlns:a16="http://schemas.microsoft.com/office/drawing/2014/main" id="{526284E1-3353-40CD-9B39-2A6F8BFFE88A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2" name="Freeform: Shape 4041">
              <a:extLst>
                <a:ext uri="{FF2B5EF4-FFF2-40B4-BE49-F238E27FC236}">
                  <a16:creationId xmlns:a16="http://schemas.microsoft.com/office/drawing/2014/main" id="{4C120F4E-6908-473D-B621-65FE512FAA51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3" name="Freeform: Shape 4042">
              <a:extLst>
                <a:ext uri="{FF2B5EF4-FFF2-40B4-BE49-F238E27FC236}">
                  <a16:creationId xmlns:a16="http://schemas.microsoft.com/office/drawing/2014/main" id="{44408F75-E092-4B28-AB78-60F5AF37B1C4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4" name="Freeform: Shape 4043">
              <a:extLst>
                <a:ext uri="{FF2B5EF4-FFF2-40B4-BE49-F238E27FC236}">
                  <a16:creationId xmlns:a16="http://schemas.microsoft.com/office/drawing/2014/main" id="{EF627EB5-9683-4C86-B5E5-ADD77192FDB4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5" name="Freeform: Shape 4044">
              <a:extLst>
                <a:ext uri="{FF2B5EF4-FFF2-40B4-BE49-F238E27FC236}">
                  <a16:creationId xmlns:a16="http://schemas.microsoft.com/office/drawing/2014/main" id="{98BD638C-63D4-4297-9E0C-F6E9C7A2C2FB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6" name="Freeform: Shape 4045">
              <a:extLst>
                <a:ext uri="{FF2B5EF4-FFF2-40B4-BE49-F238E27FC236}">
                  <a16:creationId xmlns:a16="http://schemas.microsoft.com/office/drawing/2014/main" id="{3F3B13DD-BAD1-4DA0-BC0C-9847C0AD2BE5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7" name="Freeform: Shape 4046">
              <a:extLst>
                <a:ext uri="{FF2B5EF4-FFF2-40B4-BE49-F238E27FC236}">
                  <a16:creationId xmlns:a16="http://schemas.microsoft.com/office/drawing/2014/main" id="{4FDA1F6D-57E6-4444-BB10-706AA4736642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8" name="Freeform: Shape 4047">
              <a:extLst>
                <a:ext uri="{FF2B5EF4-FFF2-40B4-BE49-F238E27FC236}">
                  <a16:creationId xmlns:a16="http://schemas.microsoft.com/office/drawing/2014/main" id="{9EF617C6-E570-47F5-8A5A-DB67DECB64B4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9" name="Freeform: Shape 4048">
              <a:extLst>
                <a:ext uri="{FF2B5EF4-FFF2-40B4-BE49-F238E27FC236}">
                  <a16:creationId xmlns:a16="http://schemas.microsoft.com/office/drawing/2014/main" id="{E55B2D91-73D7-48E7-BB26-018C02FA7C5D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0" name="Freeform: Shape 4049">
              <a:extLst>
                <a:ext uri="{FF2B5EF4-FFF2-40B4-BE49-F238E27FC236}">
                  <a16:creationId xmlns:a16="http://schemas.microsoft.com/office/drawing/2014/main" id="{716A7394-A231-4689-BE93-3F958665E160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1" name="Freeform: Shape 4050">
              <a:extLst>
                <a:ext uri="{FF2B5EF4-FFF2-40B4-BE49-F238E27FC236}">
                  <a16:creationId xmlns:a16="http://schemas.microsoft.com/office/drawing/2014/main" id="{CE081E5C-822B-4CBC-B478-EFC60862E01B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2" name="Freeform: Shape 4051">
              <a:extLst>
                <a:ext uri="{FF2B5EF4-FFF2-40B4-BE49-F238E27FC236}">
                  <a16:creationId xmlns:a16="http://schemas.microsoft.com/office/drawing/2014/main" id="{9CDB3FE7-4E04-432E-97F8-A3185CC945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3" name="Freeform: Shape 4052">
              <a:extLst>
                <a:ext uri="{FF2B5EF4-FFF2-40B4-BE49-F238E27FC236}">
                  <a16:creationId xmlns:a16="http://schemas.microsoft.com/office/drawing/2014/main" id="{FDE63037-75C4-40E0-81A2-810729F25B5F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4" name="Freeform: Shape 4053">
              <a:extLst>
                <a:ext uri="{FF2B5EF4-FFF2-40B4-BE49-F238E27FC236}">
                  <a16:creationId xmlns:a16="http://schemas.microsoft.com/office/drawing/2014/main" id="{3860D1E2-A0CC-46B7-A0A4-5760483CEA00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5" name="Freeform: Shape 4054">
              <a:extLst>
                <a:ext uri="{FF2B5EF4-FFF2-40B4-BE49-F238E27FC236}">
                  <a16:creationId xmlns:a16="http://schemas.microsoft.com/office/drawing/2014/main" id="{95F4A916-8CDA-44B5-B9A2-4FC597DB9D22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6" name="Freeform: Shape 4055">
              <a:extLst>
                <a:ext uri="{FF2B5EF4-FFF2-40B4-BE49-F238E27FC236}">
                  <a16:creationId xmlns:a16="http://schemas.microsoft.com/office/drawing/2014/main" id="{CD575C46-902B-4D95-88BF-E6A8D4D83B0C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7" name="Freeform: Shape 4056">
              <a:extLst>
                <a:ext uri="{FF2B5EF4-FFF2-40B4-BE49-F238E27FC236}">
                  <a16:creationId xmlns:a16="http://schemas.microsoft.com/office/drawing/2014/main" id="{5C80B444-FC54-4B2A-9C98-E09383991240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8" name="Freeform: Shape 4057">
              <a:extLst>
                <a:ext uri="{FF2B5EF4-FFF2-40B4-BE49-F238E27FC236}">
                  <a16:creationId xmlns:a16="http://schemas.microsoft.com/office/drawing/2014/main" id="{09A3286F-491E-41C0-985A-1D6E61E3EBA1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9" name="Freeform: Shape 4058">
              <a:extLst>
                <a:ext uri="{FF2B5EF4-FFF2-40B4-BE49-F238E27FC236}">
                  <a16:creationId xmlns:a16="http://schemas.microsoft.com/office/drawing/2014/main" id="{A1C2B639-70C3-4FC5-8602-0C293908F479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0" name="Freeform: Shape 4059">
              <a:extLst>
                <a:ext uri="{FF2B5EF4-FFF2-40B4-BE49-F238E27FC236}">
                  <a16:creationId xmlns:a16="http://schemas.microsoft.com/office/drawing/2014/main" id="{0E7D7323-F5AE-45A4-8388-17E5E5CA8DFA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1" name="Freeform: Shape 4060">
              <a:extLst>
                <a:ext uri="{FF2B5EF4-FFF2-40B4-BE49-F238E27FC236}">
                  <a16:creationId xmlns:a16="http://schemas.microsoft.com/office/drawing/2014/main" id="{59E3636C-A5FA-4328-A399-88B6E496678D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2" name="Freeform: Shape 4061">
              <a:extLst>
                <a:ext uri="{FF2B5EF4-FFF2-40B4-BE49-F238E27FC236}">
                  <a16:creationId xmlns:a16="http://schemas.microsoft.com/office/drawing/2014/main" id="{15DCF668-8579-4F8E-825F-F85BEF97072D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3" name="Freeform: Shape 4062">
              <a:extLst>
                <a:ext uri="{FF2B5EF4-FFF2-40B4-BE49-F238E27FC236}">
                  <a16:creationId xmlns:a16="http://schemas.microsoft.com/office/drawing/2014/main" id="{D49CB554-15E2-40C4-88AA-E67C7BE85288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4" name="Freeform: Shape 4063">
              <a:extLst>
                <a:ext uri="{FF2B5EF4-FFF2-40B4-BE49-F238E27FC236}">
                  <a16:creationId xmlns:a16="http://schemas.microsoft.com/office/drawing/2014/main" id="{548366AA-1F37-4FB2-980C-4B8322D0191A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5" name="Freeform: Shape 4064">
              <a:extLst>
                <a:ext uri="{FF2B5EF4-FFF2-40B4-BE49-F238E27FC236}">
                  <a16:creationId xmlns:a16="http://schemas.microsoft.com/office/drawing/2014/main" id="{93A5608C-F2FA-4C54-8026-14023E9ED0BD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6" name="Freeform: Shape 4065">
              <a:extLst>
                <a:ext uri="{FF2B5EF4-FFF2-40B4-BE49-F238E27FC236}">
                  <a16:creationId xmlns:a16="http://schemas.microsoft.com/office/drawing/2014/main" id="{A2242043-FEEC-49B8-8FA4-6BD11421E971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7" name="Freeform: Shape 4066">
              <a:extLst>
                <a:ext uri="{FF2B5EF4-FFF2-40B4-BE49-F238E27FC236}">
                  <a16:creationId xmlns:a16="http://schemas.microsoft.com/office/drawing/2014/main" id="{A0D675EC-AD46-496C-98DE-E554E4F1B59A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id="{DED9F2BF-CB35-462A-8E8F-7FCED805BF1B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9" name="Freeform: Shape 4068">
              <a:extLst>
                <a:ext uri="{FF2B5EF4-FFF2-40B4-BE49-F238E27FC236}">
                  <a16:creationId xmlns:a16="http://schemas.microsoft.com/office/drawing/2014/main" id="{D7E52F05-0AC1-4220-B42B-A494C24F7139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0" name="Freeform: Shape 4069">
              <a:extLst>
                <a:ext uri="{FF2B5EF4-FFF2-40B4-BE49-F238E27FC236}">
                  <a16:creationId xmlns:a16="http://schemas.microsoft.com/office/drawing/2014/main" id="{66C9EC53-1AAA-471F-B46C-460A32B7201E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1" name="Freeform: Shape 4070">
              <a:extLst>
                <a:ext uri="{FF2B5EF4-FFF2-40B4-BE49-F238E27FC236}">
                  <a16:creationId xmlns:a16="http://schemas.microsoft.com/office/drawing/2014/main" id="{CD79155E-D4DF-451C-8911-A852D88950E7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2" name="Freeform: Shape 4071">
              <a:extLst>
                <a:ext uri="{FF2B5EF4-FFF2-40B4-BE49-F238E27FC236}">
                  <a16:creationId xmlns:a16="http://schemas.microsoft.com/office/drawing/2014/main" id="{29EE187B-39EA-4F3D-B38A-3FED51E1F41B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3" name="Freeform: Shape 4072">
              <a:extLst>
                <a:ext uri="{FF2B5EF4-FFF2-40B4-BE49-F238E27FC236}">
                  <a16:creationId xmlns:a16="http://schemas.microsoft.com/office/drawing/2014/main" id="{9FEC7920-254E-4973-9D8C-E89B35888910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4" name="Freeform: Shape 4073">
              <a:extLst>
                <a:ext uri="{FF2B5EF4-FFF2-40B4-BE49-F238E27FC236}">
                  <a16:creationId xmlns:a16="http://schemas.microsoft.com/office/drawing/2014/main" id="{0B8CFF7D-19F3-4F18-ACC5-EC85B52394EF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5" name="Freeform: Shape 4074">
              <a:extLst>
                <a:ext uri="{FF2B5EF4-FFF2-40B4-BE49-F238E27FC236}">
                  <a16:creationId xmlns:a16="http://schemas.microsoft.com/office/drawing/2014/main" id="{F9E9A9E4-A8D5-4109-B38D-C69378F0A3A0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6" name="Freeform: Shape 4075">
              <a:extLst>
                <a:ext uri="{FF2B5EF4-FFF2-40B4-BE49-F238E27FC236}">
                  <a16:creationId xmlns:a16="http://schemas.microsoft.com/office/drawing/2014/main" id="{7836CEB5-0D8F-4CBB-8012-C15BC1DCE98F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7" name="Freeform: Shape 4076">
              <a:extLst>
                <a:ext uri="{FF2B5EF4-FFF2-40B4-BE49-F238E27FC236}">
                  <a16:creationId xmlns:a16="http://schemas.microsoft.com/office/drawing/2014/main" id="{DC57F8E2-7240-4755-901C-19B8D911355D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8" name="Freeform: Shape 4077">
              <a:extLst>
                <a:ext uri="{FF2B5EF4-FFF2-40B4-BE49-F238E27FC236}">
                  <a16:creationId xmlns:a16="http://schemas.microsoft.com/office/drawing/2014/main" id="{98D9891D-53F3-49AB-BB32-C5BF69DF09AC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9" name="Freeform: Shape 4078">
              <a:extLst>
                <a:ext uri="{FF2B5EF4-FFF2-40B4-BE49-F238E27FC236}">
                  <a16:creationId xmlns:a16="http://schemas.microsoft.com/office/drawing/2014/main" id="{898A8ED6-89AA-4EBE-A03B-82508D3BFD4B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0" name="Freeform: Shape 4079">
              <a:extLst>
                <a:ext uri="{FF2B5EF4-FFF2-40B4-BE49-F238E27FC236}">
                  <a16:creationId xmlns:a16="http://schemas.microsoft.com/office/drawing/2014/main" id="{2EF6B9B5-F9EB-482A-885B-F0F0DDBD93D2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1" name="Freeform: Shape 4080">
              <a:extLst>
                <a:ext uri="{FF2B5EF4-FFF2-40B4-BE49-F238E27FC236}">
                  <a16:creationId xmlns:a16="http://schemas.microsoft.com/office/drawing/2014/main" id="{32F5F335-2355-44A5-9E7D-DCDDE0FA9CAA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2" name="Freeform: Shape 4081">
              <a:extLst>
                <a:ext uri="{FF2B5EF4-FFF2-40B4-BE49-F238E27FC236}">
                  <a16:creationId xmlns:a16="http://schemas.microsoft.com/office/drawing/2014/main" id="{E0CBDB2D-704B-4FDC-9792-E694E81BCA1C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3" name="Freeform: Shape 4082">
              <a:extLst>
                <a:ext uri="{FF2B5EF4-FFF2-40B4-BE49-F238E27FC236}">
                  <a16:creationId xmlns:a16="http://schemas.microsoft.com/office/drawing/2014/main" id="{395371F4-5503-4DFA-AC2C-763049B233DD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4" name="Freeform: Shape 4083">
              <a:extLst>
                <a:ext uri="{FF2B5EF4-FFF2-40B4-BE49-F238E27FC236}">
                  <a16:creationId xmlns:a16="http://schemas.microsoft.com/office/drawing/2014/main" id="{A1D2F582-F7A6-4985-A6B9-F9E5866F9BF6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5" name="Freeform: Shape 4084">
              <a:extLst>
                <a:ext uri="{FF2B5EF4-FFF2-40B4-BE49-F238E27FC236}">
                  <a16:creationId xmlns:a16="http://schemas.microsoft.com/office/drawing/2014/main" id="{D3AE000D-9793-406F-98DE-10BE96E3D683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6" name="Freeform: Shape 4085">
              <a:extLst>
                <a:ext uri="{FF2B5EF4-FFF2-40B4-BE49-F238E27FC236}">
                  <a16:creationId xmlns:a16="http://schemas.microsoft.com/office/drawing/2014/main" id="{F1BF85CA-42AA-445B-9C3B-4A327A70B2F1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7" name="Freeform: Shape 4086">
              <a:extLst>
                <a:ext uri="{FF2B5EF4-FFF2-40B4-BE49-F238E27FC236}">
                  <a16:creationId xmlns:a16="http://schemas.microsoft.com/office/drawing/2014/main" id="{198680E8-B629-44E7-A793-AABF0D33ECBA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8" name="Freeform: Shape 4087">
              <a:extLst>
                <a:ext uri="{FF2B5EF4-FFF2-40B4-BE49-F238E27FC236}">
                  <a16:creationId xmlns:a16="http://schemas.microsoft.com/office/drawing/2014/main" id="{7CEBC590-82F8-4125-9066-DF3A7F82F580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9" name="Freeform: Shape 4088">
              <a:extLst>
                <a:ext uri="{FF2B5EF4-FFF2-40B4-BE49-F238E27FC236}">
                  <a16:creationId xmlns:a16="http://schemas.microsoft.com/office/drawing/2014/main" id="{1BAC7704-4475-4B2B-AF85-4F48A484DAFD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0" name="Freeform: Shape 4089">
              <a:extLst>
                <a:ext uri="{FF2B5EF4-FFF2-40B4-BE49-F238E27FC236}">
                  <a16:creationId xmlns:a16="http://schemas.microsoft.com/office/drawing/2014/main" id="{CC81E232-0AA2-4AD8-B611-8F41C1D02DF4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1" name="Freeform: Shape 4090">
              <a:extLst>
                <a:ext uri="{FF2B5EF4-FFF2-40B4-BE49-F238E27FC236}">
                  <a16:creationId xmlns:a16="http://schemas.microsoft.com/office/drawing/2014/main" id="{8B5E6DC6-F4A3-4BFE-9730-224B2DCC2293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2" name="Freeform: Shape 4091">
              <a:extLst>
                <a:ext uri="{FF2B5EF4-FFF2-40B4-BE49-F238E27FC236}">
                  <a16:creationId xmlns:a16="http://schemas.microsoft.com/office/drawing/2014/main" id="{D260B2CC-C19F-4028-A95C-B984D10FBBAD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3" name="Freeform: Shape 4092">
              <a:extLst>
                <a:ext uri="{FF2B5EF4-FFF2-40B4-BE49-F238E27FC236}">
                  <a16:creationId xmlns:a16="http://schemas.microsoft.com/office/drawing/2014/main" id="{37A609A8-85BF-4E15-836B-5F8F07587425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4" name="Freeform: Shape 4093">
              <a:extLst>
                <a:ext uri="{FF2B5EF4-FFF2-40B4-BE49-F238E27FC236}">
                  <a16:creationId xmlns:a16="http://schemas.microsoft.com/office/drawing/2014/main" id="{3D51BE14-1510-4999-A298-20AEC503649E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5" name="Freeform: Shape 4094">
              <a:extLst>
                <a:ext uri="{FF2B5EF4-FFF2-40B4-BE49-F238E27FC236}">
                  <a16:creationId xmlns:a16="http://schemas.microsoft.com/office/drawing/2014/main" id="{ECDF787B-02D5-470B-AD3B-D11D7C7C5F7C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6" name="Freeform: Shape 4095">
              <a:extLst>
                <a:ext uri="{FF2B5EF4-FFF2-40B4-BE49-F238E27FC236}">
                  <a16:creationId xmlns:a16="http://schemas.microsoft.com/office/drawing/2014/main" id="{59737DB2-F372-4EED-85D2-E11EB401DB9B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7" name="Freeform: Shape 4096">
              <a:extLst>
                <a:ext uri="{FF2B5EF4-FFF2-40B4-BE49-F238E27FC236}">
                  <a16:creationId xmlns:a16="http://schemas.microsoft.com/office/drawing/2014/main" id="{FC19AC4E-B6ED-4855-A5E5-87652B3506AC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8" name="Freeform: Shape 4097">
              <a:extLst>
                <a:ext uri="{FF2B5EF4-FFF2-40B4-BE49-F238E27FC236}">
                  <a16:creationId xmlns:a16="http://schemas.microsoft.com/office/drawing/2014/main" id="{FF9DDC12-5C28-4808-BD47-68B7AB72C65A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9" name="Freeform: Shape 4098">
              <a:extLst>
                <a:ext uri="{FF2B5EF4-FFF2-40B4-BE49-F238E27FC236}">
                  <a16:creationId xmlns:a16="http://schemas.microsoft.com/office/drawing/2014/main" id="{B955466F-9C80-44C2-9AB3-DECC672D6979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0" name="Freeform: Shape 4099">
              <a:extLst>
                <a:ext uri="{FF2B5EF4-FFF2-40B4-BE49-F238E27FC236}">
                  <a16:creationId xmlns:a16="http://schemas.microsoft.com/office/drawing/2014/main" id="{1F6B5E9E-074C-4CD1-A6D3-D875DA7851DA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1" name="Freeform: Shape 4100">
              <a:extLst>
                <a:ext uri="{FF2B5EF4-FFF2-40B4-BE49-F238E27FC236}">
                  <a16:creationId xmlns:a16="http://schemas.microsoft.com/office/drawing/2014/main" id="{E86F080B-82F0-4E2F-B07A-8A6379DB5694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2" name="Freeform: Shape 4101">
              <a:extLst>
                <a:ext uri="{FF2B5EF4-FFF2-40B4-BE49-F238E27FC236}">
                  <a16:creationId xmlns:a16="http://schemas.microsoft.com/office/drawing/2014/main" id="{5B6AD088-6C90-4639-AA8E-EB12330E1B0A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3" name="Freeform: Shape 4102">
              <a:extLst>
                <a:ext uri="{FF2B5EF4-FFF2-40B4-BE49-F238E27FC236}">
                  <a16:creationId xmlns:a16="http://schemas.microsoft.com/office/drawing/2014/main" id="{E660C408-22C0-493C-AF75-F25E8DE8F2BC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4" name="Freeform: Shape 4103">
              <a:extLst>
                <a:ext uri="{FF2B5EF4-FFF2-40B4-BE49-F238E27FC236}">
                  <a16:creationId xmlns:a16="http://schemas.microsoft.com/office/drawing/2014/main" id="{14B5BE0F-CF39-4424-9EFC-D2238C8C54DA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5" name="Freeform: Shape 4104">
              <a:extLst>
                <a:ext uri="{FF2B5EF4-FFF2-40B4-BE49-F238E27FC236}">
                  <a16:creationId xmlns:a16="http://schemas.microsoft.com/office/drawing/2014/main" id="{09A82E24-370C-4869-80CF-1B07D05C61F8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6" name="Freeform: Shape 4105">
              <a:extLst>
                <a:ext uri="{FF2B5EF4-FFF2-40B4-BE49-F238E27FC236}">
                  <a16:creationId xmlns:a16="http://schemas.microsoft.com/office/drawing/2014/main" id="{58C141F7-7C08-462E-A6F9-CC68348177C5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id="{031B315E-552C-44F5-86D1-8489DF4D97BD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8" name="Freeform: Shape 4107">
              <a:extLst>
                <a:ext uri="{FF2B5EF4-FFF2-40B4-BE49-F238E27FC236}">
                  <a16:creationId xmlns:a16="http://schemas.microsoft.com/office/drawing/2014/main" id="{AD0C8BF6-6553-41FF-A811-85CD64339975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9" name="Freeform: Shape 4108">
              <a:extLst>
                <a:ext uri="{FF2B5EF4-FFF2-40B4-BE49-F238E27FC236}">
                  <a16:creationId xmlns:a16="http://schemas.microsoft.com/office/drawing/2014/main" id="{A4360AF7-B410-4A9E-BF78-48F25373205C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0" name="Freeform: Shape 4109">
              <a:extLst>
                <a:ext uri="{FF2B5EF4-FFF2-40B4-BE49-F238E27FC236}">
                  <a16:creationId xmlns:a16="http://schemas.microsoft.com/office/drawing/2014/main" id="{17AB762A-D73B-45B9-B89C-F0DEB04D56C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1" name="Freeform: Shape 4110">
              <a:extLst>
                <a:ext uri="{FF2B5EF4-FFF2-40B4-BE49-F238E27FC236}">
                  <a16:creationId xmlns:a16="http://schemas.microsoft.com/office/drawing/2014/main" id="{23BEDAA0-9576-4DF6-81D7-380ED9AAC81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2" name="Freeform: Shape 4111">
              <a:extLst>
                <a:ext uri="{FF2B5EF4-FFF2-40B4-BE49-F238E27FC236}">
                  <a16:creationId xmlns:a16="http://schemas.microsoft.com/office/drawing/2014/main" id="{68E99BBE-3116-44C0-A458-EA6171CE6A59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3" name="Freeform: Shape 4112">
              <a:extLst>
                <a:ext uri="{FF2B5EF4-FFF2-40B4-BE49-F238E27FC236}">
                  <a16:creationId xmlns:a16="http://schemas.microsoft.com/office/drawing/2014/main" id="{920627C8-8556-4FE3-89EA-5A5C8D33AFFE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4" name="Freeform: Shape 4113">
              <a:extLst>
                <a:ext uri="{FF2B5EF4-FFF2-40B4-BE49-F238E27FC236}">
                  <a16:creationId xmlns:a16="http://schemas.microsoft.com/office/drawing/2014/main" id="{DE5766DD-4069-44E5-A48C-D92C6C266D79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5" name="Freeform: Shape 4114">
              <a:extLst>
                <a:ext uri="{FF2B5EF4-FFF2-40B4-BE49-F238E27FC236}">
                  <a16:creationId xmlns:a16="http://schemas.microsoft.com/office/drawing/2014/main" id="{882AFB26-114A-4781-AF64-D48481E852A9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6" name="Freeform: Shape 4115">
              <a:extLst>
                <a:ext uri="{FF2B5EF4-FFF2-40B4-BE49-F238E27FC236}">
                  <a16:creationId xmlns:a16="http://schemas.microsoft.com/office/drawing/2014/main" id="{FC78808F-E5AB-4443-ACAE-31C9F9B1F580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7" name="Freeform: Shape 4116">
              <a:extLst>
                <a:ext uri="{FF2B5EF4-FFF2-40B4-BE49-F238E27FC236}">
                  <a16:creationId xmlns:a16="http://schemas.microsoft.com/office/drawing/2014/main" id="{DA56D9BB-29B1-4287-8CBC-CC0B078FCB52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8" name="Freeform: Shape 4117">
              <a:extLst>
                <a:ext uri="{FF2B5EF4-FFF2-40B4-BE49-F238E27FC236}">
                  <a16:creationId xmlns:a16="http://schemas.microsoft.com/office/drawing/2014/main" id="{617A99E1-3DD6-4C6B-9BD7-7F6B5A4039F5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9" name="Freeform: Shape 4118">
              <a:extLst>
                <a:ext uri="{FF2B5EF4-FFF2-40B4-BE49-F238E27FC236}">
                  <a16:creationId xmlns:a16="http://schemas.microsoft.com/office/drawing/2014/main" id="{2692A119-0F7A-45A5-92EB-69E96BA99DB7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0" name="Freeform: Shape 4119">
              <a:extLst>
                <a:ext uri="{FF2B5EF4-FFF2-40B4-BE49-F238E27FC236}">
                  <a16:creationId xmlns:a16="http://schemas.microsoft.com/office/drawing/2014/main" id="{DF9CA454-2315-4F23-AB5F-4904EB3928EA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1" name="Freeform: Shape 4120">
              <a:extLst>
                <a:ext uri="{FF2B5EF4-FFF2-40B4-BE49-F238E27FC236}">
                  <a16:creationId xmlns:a16="http://schemas.microsoft.com/office/drawing/2014/main" id="{B34AFDC7-058D-49C9-AA9F-247CFBA458DF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id="{C13AFEA3-D043-4362-AFE4-67280A956CC9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id="{689CE32F-BFB9-4DAE-B41E-88C99900876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id="{64FDE84D-3D93-4F50-B316-6C0AE147149B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id="{59343FEC-15A8-4D9B-B1B7-F9BD8FF2995B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id="{9CB1DBA5-C6FC-4E8E-9000-9C649F1C649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7" name="Freeform: Shape 4126">
              <a:extLst>
                <a:ext uri="{FF2B5EF4-FFF2-40B4-BE49-F238E27FC236}">
                  <a16:creationId xmlns:a16="http://schemas.microsoft.com/office/drawing/2014/main" id="{0CE11552-CF28-4276-943A-2C4247141A50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8" name="Freeform: Shape 4127">
              <a:extLst>
                <a:ext uri="{FF2B5EF4-FFF2-40B4-BE49-F238E27FC236}">
                  <a16:creationId xmlns:a16="http://schemas.microsoft.com/office/drawing/2014/main" id="{B9F7CB66-732C-4756-A419-478682BD1A20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id="{9AAB519D-3DE2-49CF-9BD7-7A07C1EFB6E4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id="{C8B2E0A3-286B-41A7-B1AB-41A6B4827987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id="{85840447-7E5A-4994-9DCA-76B9F52C8193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id="{C514B4A1-7EC4-4DD0-B4E8-2CE64E17B31D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id="{B156BCD7-1633-4B84-96E9-7B35E93F6C88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id="{539C9C61-6ED4-4A73-9BF1-2B8C2C55554F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id="{2103C23B-559D-46CE-9833-12E808CAFAF6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id="{5A1DA868-A3F3-4BC6-8322-1B30E902077F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id="{D22B4A5E-71A6-4310-91A8-D96FA031EBC6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id="{3C49A585-4F98-4695-A81A-90B3C77A6C35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id="{38949F6C-F2D4-4C92-BB11-3AEFEEF2F963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id="{2526DA8B-8D27-4FA4-9E89-B1331F9FDA34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id="{34FFFFCD-2DD7-445A-8EB9-333E82AC0FB9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id="{4986F6CD-95F9-4EDC-A497-057FC083D88B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id="{7C75F0F6-D899-49B4-B9C6-DB705BFF598F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id="{6FF89976-80F8-4F32-8F78-BD72C286B703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id="{A6B6FF8A-0402-4E60-8EB8-9717B31727A4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id="{C16E730D-B3BD-49AD-BC85-D12FA4586EC4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id="{ACE60D28-DCF0-424A-BB00-9C6588198EA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8" name="Freeform: Shape 4147">
              <a:extLst>
                <a:ext uri="{FF2B5EF4-FFF2-40B4-BE49-F238E27FC236}">
                  <a16:creationId xmlns:a16="http://schemas.microsoft.com/office/drawing/2014/main" id="{8B468645-DC29-4E05-A6F7-027A5A74F13B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9" name="Freeform: Shape 4148">
              <a:extLst>
                <a:ext uri="{FF2B5EF4-FFF2-40B4-BE49-F238E27FC236}">
                  <a16:creationId xmlns:a16="http://schemas.microsoft.com/office/drawing/2014/main" id="{883AA7F9-FC32-4E64-A820-794BE0E7D96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id="{1056C581-205E-4E9E-B216-EEE2979E8AA9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id="{0D630E27-E4F9-45CF-B500-1B2D50E56A67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id="{10F57A6B-C508-4216-B737-CF5AF1869759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id="{A05CA260-71E3-4FC5-9A22-F5503F1ECEA9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id="{4E2C6ACE-FB28-46A9-B743-6C2F9362A94C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id="{B9FD8939-A20B-490E-8FB1-A1438B7B1927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id="{04C6DBEE-BCED-4F8F-876A-175328B5D290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id="{8DBBD395-3264-4AFE-A5F6-3093449899D0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id="{4B5D3D34-76FB-4ED0-9E3A-30FFB48B9EEB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id="{2F40AF2B-3F9B-4EB6-A1D0-1A8176B360C9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id="{7FDD5DC9-C8FA-4C75-8357-DB95A93D0424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id="{6F717B85-E706-47B2-BA8E-30D0BFC711BB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id="{C74BD971-BD9C-45AE-A35B-4BCCE06502F1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id="{14B7ABCD-60C1-4290-8153-7C4D8A0B8CC6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id="{6D899557-9A26-4FB2-99ED-0E8431A2F3AF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id="{AF612C95-6985-4577-B9C6-583C5FE0E5F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id="{2C0A0648-CEC8-41D3-AF5C-25E2A6994508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id="{9FA9A032-D7E3-4F12-B357-2DE85A4CA09F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id="{4FB27DE9-81EF-4441-AAF5-C9E3C16835BC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id="{DEAE7BE8-42B7-4EA6-96E3-35E4D7CABCC8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id="{BF5FDED3-CD69-4CA8-B22C-B4A0CB6F380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id="{6B44B394-5B8F-401B-96EB-C6616DE0B395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id="{B9C29286-C8BA-4692-B7FC-B1F55D4BD598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id="{48939094-5542-4A80-87E8-6D1FB33191B8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id="{9541CDC6-AD38-49FB-9353-8EF02239431E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id="{762D565A-C2DE-4A93-B1E1-F2B71ED60041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id="{2310B5D5-5EDD-49BA-885F-919EDD9867B5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7" name="Freeform: Shape 4176">
              <a:extLst>
                <a:ext uri="{FF2B5EF4-FFF2-40B4-BE49-F238E27FC236}">
                  <a16:creationId xmlns:a16="http://schemas.microsoft.com/office/drawing/2014/main" id="{5EA911DD-800F-468A-A68B-21C7E0DF8206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8" name="Freeform: Shape 4177">
              <a:extLst>
                <a:ext uri="{FF2B5EF4-FFF2-40B4-BE49-F238E27FC236}">
                  <a16:creationId xmlns:a16="http://schemas.microsoft.com/office/drawing/2014/main" id="{3AF9624E-3F40-45F6-A4D4-84E9C73F4881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9" name="Freeform: Shape 4178">
              <a:extLst>
                <a:ext uri="{FF2B5EF4-FFF2-40B4-BE49-F238E27FC236}">
                  <a16:creationId xmlns:a16="http://schemas.microsoft.com/office/drawing/2014/main" id="{BE159363-1FD5-4989-B1A4-476F1D5229F7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0" name="Freeform: Shape 4179">
              <a:extLst>
                <a:ext uri="{FF2B5EF4-FFF2-40B4-BE49-F238E27FC236}">
                  <a16:creationId xmlns:a16="http://schemas.microsoft.com/office/drawing/2014/main" id="{CFFDDE32-F831-4923-9E0A-575E08DE3582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1" name="Freeform: Shape 4180">
              <a:extLst>
                <a:ext uri="{FF2B5EF4-FFF2-40B4-BE49-F238E27FC236}">
                  <a16:creationId xmlns:a16="http://schemas.microsoft.com/office/drawing/2014/main" id="{098FE703-32F5-4D28-924A-2B693A57DD61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2" name="Freeform: Shape 4181">
              <a:extLst>
                <a:ext uri="{FF2B5EF4-FFF2-40B4-BE49-F238E27FC236}">
                  <a16:creationId xmlns:a16="http://schemas.microsoft.com/office/drawing/2014/main" id="{1C01F8F3-2C3C-4C43-B39A-1D3F458AFCC7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3" name="Freeform: Shape 4182">
              <a:extLst>
                <a:ext uri="{FF2B5EF4-FFF2-40B4-BE49-F238E27FC236}">
                  <a16:creationId xmlns:a16="http://schemas.microsoft.com/office/drawing/2014/main" id="{60185512-E988-44D0-8A47-079A7EE1C136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4" name="Freeform: Shape 4183">
              <a:extLst>
                <a:ext uri="{FF2B5EF4-FFF2-40B4-BE49-F238E27FC236}">
                  <a16:creationId xmlns:a16="http://schemas.microsoft.com/office/drawing/2014/main" id="{9D887687-A68A-4E65-9771-8D6A54A2E261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5" name="Freeform: Shape 4184">
              <a:extLst>
                <a:ext uri="{FF2B5EF4-FFF2-40B4-BE49-F238E27FC236}">
                  <a16:creationId xmlns:a16="http://schemas.microsoft.com/office/drawing/2014/main" id="{297E879B-FBB5-4834-B906-FBBC364E1BA3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6" name="Freeform: Shape 4185">
              <a:extLst>
                <a:ext uri="{FF2B5EF4-FFF2-40B4-BE49-F238E27FC236}">
                  <a16:creationId xmlns:a16="http://schemas.microsoft.com/office/drawing/2014/main" id="{97ACDD9A-EF64-4279-A81D-7F6843ADE6CE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7" name="Freeform: Shape 4186">
              <a:extLst>
                <a:ext uri="{FF2B5EF4-FFF2-40B4-BE49-F238E27FC236}">
                  <a16:creationId xmlns:a16="http://schemas.microsoft.com/office/drawing/2014/main" id="{2271E6F0-CB61-47B4-85B9-EA4657B30638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8" name="Freeform: Shape 4187">
              <a:extLst>
                <a:ext uri="{FF2B5EF4-FFF2-40B4-BE49-F238E27FC236}">
                  <a16:creationId xmlns:a16="http://schemas.microsoft.com/office/drawing/2014/main" id="{26ABED9B-47CC-4F29-8BD2-BCF64D8EEB95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9" name="Freeform: Shape 4188">
              <a:extLst>
                <a:ext uri="{FF2B5EF4-FFF2-40B4-BE49-F238E27FC236}">
                  <a16:creationId xmlns:a16="http://schemas.microsoft.com/office/drawing/2014/main" id="{6C306C98-E1C1-4375-9448-6D30BC3D8D32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0" name="Freeform: Shape 4189">
              <a:extLst>
                <a:ext uri="{FF2B5EF4-FFF2-40B4-BE49-F238E27FC236}">
                  <a16:creationId xmlns:a16="http://schemas.microsoft.com/office/drawing/2014/main" id="{3E2CC3EC-55FE-4BE6-8289-74F3167B3806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1" name="Freeform: Shape 4190">
              <a:extLst>
                <a:ext uri="{FF2B5EF4-FFF2-40B4-BE49-F238E27FC236}">
                  <a16:creationId xmlns:a16="http://schemas.microsoft.com/office/drawing/2014/main" id="{00E54F43-F6B6-4C72-B54C-0EB968D72CF1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2" name="Freeform: Shape 4191">
              <a:extLst>
                <a:ext uri="{FF2B5EF4-FFF2-40B4-BE49-F238E27FC236}">
                  <a16:creationId xmlns:a16="http://schemas.microsoft.com/office/drawing/2014/main" id="{EECB1410-79EC-4A3C-825A-844095F35CC5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3" name="Freeform: Shape 4192">
              <a:extLst>
                <a:ext uri="{FF2B5EF4-FFF2-40B4-BE49-F238E27FC236}">
                  <a16:creationId xmlns:a16="http://schemas.microsoft.com/office/drawing/2014/main" id="{400630B9-3EE3-4DC0-89B8-472EAE69AE0D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4" name="Freeform: Shape 4193">
              <a:extLst>
                <a:ext uri="{FF2B5EF4-FFF2-40B4-BE49-F238E27FC236}">
                  <a16:creationId xmlns:a16="http://schemas.microsoft.com/office/drawing/2014/main" id="{1AA87A12-00B8-49DE-9D5C-01EAD1357926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5" name="Freeform: Shape 4194">
              <a:extLst>
                <a:ext uri="{FF2B5EF4-FFF2-40B4-BE49-F238E27FC236}">
                  <a16:creationId xmlns:a16="http://schemas.microsoft.com/office/drawing/2014/main" id="{B15FF9DE-14BF-4D46-894E-2272F37C8C81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6" name="Freeform: Shape 4195">
              <a:extLst>
                <a:ext uri="{FF2B5EF4-FFF2-40B4-BE49-F238E27FC236}">
                  <a16:creationId xmlns:a16="http://schemas.microsoft.com/office/drawing/2014/main" id="{2F17501C-E83C-4697-B50A-A810386B4BED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7" name="Freeform: Shape 4196">
              <a:extLst>
                <a:ext uri="{FF2B5EF4-FFF2-40B4-BE49-F238E27FC236}">
                  <a16:creationId xmlns:a16="http://schemas.microsoft.com/office/drawing/2014/main" id="{0BBB4275-2343-4996-A3C4-6A39C4659BF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8" name="Freeform: Shape 4197">
              <a:extLst>
                <a:ext uri="{FF2B5EF4-FFF2-40B4-BE49-F238E27FC236}">
                  <a16:creationId xmlns:a16="http://schemas.microsoft.com/office/drawing/2014/main" id="{AE781D29-34E7-4183-BC25-67ED2FCB8906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9" name="Freeform: Shape 4198">
              <a:extLst>
                <a:ext uri="{FF2B5EF4-FFF2-40B4-BE49-F238E27FC236}">
                  <a16:creationId xmlns:a16="http://schemas.microsoft.com/office/drawing/2014/main" id="{5999E359-6626-4359-9C9A-FC28A3B4F1F2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0" name="Freeform: Shape 4199">
              <a:extLst>
                <a:ext uri="{FF2B5EF4-FFF2-40B4-BE49-F238E27FC236}">
                  <a16:creationId xmlns:a16="http://schemas.microsoft.com/office/drawing/2014/main" id="{21CF6276-BBA1-4025-9254-AFCBF6F43F48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1" name="Freeform: Shape 4200">
              <a:extLst>
                <a:ext uri="{FF2B5EF4-FFF2-40B4-BE49-F238E27FC236}">
                  <a16:creationId xmlns:a16="http://schemas.microsoft.com/office/drawing/2014/main" id="{36E68845-AF5A-46AF-8C66-D9A7926CB079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2" name="Freeform: Shape 4201">
              <a:extLst>
                <a:ext uri="{FF2B5EF4-FFF2-40B4-BE49-F238E27FC236}">
                  <a16:creationId xmlns:a16="http://schemas.microsoft.com/office/drawing/2014/main" id="{19136811-1FA8-41CD-950D-9F7310D87858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3" name="Freeform: Shape 4202">
              <a:extLst>
                <a:ext uri="{FF2B5EF4-FFF2-40B4-BE49-F238E27FC236}">
                  <a16:creationId xmlns:a16="http://schemas.microsoft.com/office/drawing/2014/main" id="{AEE9A399-1D2D-4C59-85D8-9E6DBE53E067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4" name="Freeform: Shape 4203">
              <a:extLst>
                <a:ext uri="{FF2B5EF4-FFF2-40B4-BE49-F238E27FC236}">
                  <a16:creationId xmlns:a16="http://schemas.microsoft.com/office/drawing/2014/main" id="{67FFC4A1-4EC4-48BC-9895-3B546A7C1AE7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5" name="Freeform: Shape 4204">
              <a:extLst>
                <a:ext uri="{FF2B5EF4-FFF2-40B4-BE49-F238E27FC236}">
                  <a16:creationId xmlns:a16="http://schemas.microsoft.com/office/drawing/2014/main" id="{0E1293E6-6CBA-4F68-B04C-6406195254AE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6" name="Freeform: Shape 4205">
              <a:extLst>
                <a:ext uri="{FF2B5EF4-FFF2-40B4-BE49-F238E27FC236}">
                  <a16:creationId xmlns:a16="http://schemas.microsoft.com/office/drawing/2014/main" id="{6BB8A641-DD30-44B8-8556-E621ED80295D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7" name="Freeform: Shape 4206">
              <a:extLst>
                <a:ext uri="{FF2B5EF4-FFF2-40B4-BE49-F238E27FC236}">
                  <a16:creationId xmlns:a16="http://schemas.microsoft.com/office/drawing/2014/main" id="{B869208E-B080-4930-85DF-64A4566DB658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8" name="Freeform: Shape 4207">
              <a:extLst>
                <a:ext uri="{FF2B5EF4-FFF2-40B4-BE49-F238E27FC236}">
                  <a16:creationId xmlns:a16="http://schemas.microsoft.com/office/drawing/2014/main" id="{03A850DD-0A29-4CAC-BD16-EB102404FAF4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9" name="Freeform: Shape 4208">
              <a:extLst>
                <a:ext uri="{FF2B5EF4-FFF2-40B4-BE49-F238E27FC236}">
                  <a16:creationId xmlns:a16="http://schemas.microsoft.com/office/drawing/2014/main" id="{6AE942FD-D95F-412E-9FD6-F7E2061617E3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0" name="Freeform: Shape 4209">
              <a:extLst>
                <a:ext uri="{FF2B5EF4-FFF2-40B4-BE49-F238E27FC236}">
                  <a16:creationId xmlns:a16="http://schemas.microsoft.com/office/drawing/2014/main" id="{219704FD-E6B8-4A2A-A5AB-AA6F027FF514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1" name="Freeform: Shape 4210">
              <a:extLst>
                <a:ext uri="{FF2B5EF4-FFF2-40B4-BE49-F238E27FC236}">
                  <a16:creationId xmlns:a16="http://schemas.microsoft.com/office/drawing/2014/main" id="{A0C52506-0F0D-41CF-AE68-F998DFC5066A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2" name="Freeform: Shape 4211">
              <a:extLst>
                <a:ext uri="{FF2B5EF4-FFF2-40B4-BE49-F238E27FC236}">
                  <a16:creationId xmlns:a16="http://schemas.microsoft.com/office/drawing/2014/main" id="{DE691DB0-CA93-48BE-8FAD-4256D129F336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3" name="Freeform: Shape 4212">
              <a:extLst>
                <a:ext uri="{FF2B5EF4-FFF2-40B4-BE49-F238E27FC236}">
                  <a16:creationId xmlns:a16="http://schemas.microsoft.com/office/drawing/2014/main" id="{6565CD7E-32F0-4375-8705-CE7A7F7ADE4C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4" name="Freeform: Shape 4213">
              <a:extLst>
                <a:ext uri="{FF2B5EF4-FFF2-40B4-BE49-F238E27FC236}">
                  <a16:creationId xmlns:a16="http://schemas.microsoft.com/office/drawing/2014/main" id="{A5AAF171-6C98-4851-B830-9D2487A90240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5" name="Freeform: Shape 4214">
              <a:extLst>
                <a:ext uri="{FF2B5EF4-FFF2-40B4-BE49-F238E27FC236}">
                  <a16:creationId xmlns:a16="http://schemas.microsoft.com/office/drawing/2014/main" id="{9B7F12FC-42E2-47FA-B243-DC2DE8D07585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6" name="Freeform: Shape 4215">
              <a:extLst>
                <a:ext uri="{FF2B5EF4-FFF2-40B4-BE49-F238E27FC236}">
                  <a16:creationId xmlns:a16="http://schemas.microsoft.com/office/drawing/2014/main" id="{718750C7-C7A7-42C0-BF8B-9B922ACE8FF3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id="{E2BE0D32-14B7-4F0E-B2B2-F0EF7D5C08C0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id="{F65E19B1-82BD-4D3A-A501-2565DD1079E3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id="{D7A2EE1F-CE54-48B0-9A02-37F92E5DFCCC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id="{5D7F9642-8B0C-41A5-9402-164355C5F795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1" name="Freeform: Shape 4220">
              <a:extLst>
                <a:ext uri="{FF2B5EF4-FFF2-40B4-BE49-F238E27FC236}">
                  <a16:creationId xmlns:a16="http://schemas.microsoft.com/office/drawing/2014/main" id="{8541C20A-6A19-46D7-AEC9-4383156CB84D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id="{E4D30CD1-9985-4EBB-B6E1-43F7ED98947D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id="{38E8B59E-B457-4E61-8AB4-CA4A5A3CEA66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id="{611BF79A-63CD-4613-8F15-0CBFE8FA1E47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id="{4CB5B8AD-4074-409A-A105-A540D646B37D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id="{81444F8E-0738-4E7B-AA13-FE3E629759B0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id="{6A8F14FC-AA0E-4072-9934-C5024CC120A2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id="{F3DD4554-E4CE-4FDB-BAFC-02819BE66E86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id="{A60DE240-AE59-494E-AEF0-B602C3B0942D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id="{1221CD63-6D21-4714-B3A1-E2E3336E12B9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id="{B9998527-68C2-420A-AD4F-AEEAFF1E6ED3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id="{B65B4AC3-04CE-42F4-BE39-C5B06C9A2354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id="{3CA558F8-157E-45D1-9621-B1862448A351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id="{14BF700B-8DD1-428A-92C6-5D014057985E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id="{42B4D0C2-C51F-4B8E-912E-DC520FBBE039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id="{C5AEC221-B335-45E0-8560-137C18091575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id="{B26A5B58-9778-4255-89AF-EB69A9730350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id="{E2BF261B-D45D-405F-9C22-D26B3C7DD8B9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id="{967F73A9-9AC0-4330-B4AA-D937E7A0F743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id="{96BB59F5-2026-4B6B-B9A0-D06B6540BC40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id="{C9F1A51A-28D8-47CE-9257-7CCDF20BD3D5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id="{D105F9FA-AA79-465B-96F7-C691EBA274C9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id="{6B257D96-DC12-4AD0-89B2-B0FB1849B60C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id="{64084472-CA31-44DA-8C14-746D914D60CE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id="{32D244F8-7F1A-45D8-88E4-AD70CA9F26C5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id="{78061357-B766-410F-9B57-56179B7D744C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id="{CC7E2D59-8BD8-4708-8906-101B4463DC82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id="{41E080B9-F2AF-479B-A74C-C85BB43727E5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id="{07BB54DC-0AE2-43D0-BBD1-65D52F25B427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id="{3E5BD8E7-0B1B-4A90-8DEB-EE558713B6C6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id="{777C94FD-5CBD-41F1-976A-7FDBF2C9A4D0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id="{5C8FFD10-13EE-43E2-8AD3-638EFD718910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id="{34706F9E-544E-4CC5-81A2-F97281DD10B4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id="{684CEA48-84AD-47C9-9B6B-A07555CE87CC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id="{E021769C-740E-4E15-AD36-0B703F334D13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id="{7A02A1BB-6DE4-44CF-B662-ABA62A316DF0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id="{92834FED-A3DE-487D-8103-018FB6B7186D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id="{82267A47-B9B2-45A7-97B6-B75A505B47DA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id="{83BED8FC-6553-4453-8495-B8EF93161E0F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id="{B550847D-E713-429B-92BD-774C04DF95CB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id="{DCDB2349-DD2F-4E3B-BFAA-4064132DC2CA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id="{E88F6010-5728-4052-A188-26D56E4CAC59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id="{7AD286DF-DB50-4484-A9AC-C06D3A598B20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id="{8F8FCD01-42FE-4BDD-8293-A1DFA45428B4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id="{08677360-2763-4EDD-9D31-D309AC7531ED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id="{773B4AE9-0713-446E-918A-CEAAC9A0F4DD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id="{EC380928-640D-4C0C-9A84-D3813F6C2554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id="{2FA219E3-ED82-4931-9E08-3940A4F740A5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id="{9128CD58-3D1B-413E-8800-E75F184881C0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id="{55012574-C2F9-4E5E-8471-A8A63D2BDECD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id="{71A1AF79-E085-4556-8ADD-717CD114547C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id="{FA00D7F4-075D-4DE4-9FC4-26D2714758ED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id="{A6E1217E-A627-4D8B-B934-8F6D4FD5BC0A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4" name="Freeform: Shape 4273">
              <a:extLst>
                <a:ext uri="{FF2B5EF4-FFF2-40B4-BE49-F238E27FC236}">
                  <a16:creationId xmlns:a16="http://schemas.microsoft.com/office/drawing/2014/main" id="{88E4D1AA-38A6-4E94-B6A2-6350304BB20A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5" name="Freeform: Shape 4274">
              <a:extLst>
                <a:ext uri="{FF2B5EF4-FFF2-40B4-BE49-F238E27FC236}">
                  <a16:creationId xmlns:a16="http://schemas.microsoft.com/office/drawing/2014/main" id="{ACCB230A-599B-4AA2-BE95-905D41428984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6" name="Freeform: Shape 4275">
              <a:extLst>
                <a:ext uri="{FF2B5EF4-FFF2-40B4-BE49-F238E27FC236}">
                  <a16:creationId xmlns:a16="http://schemas.microsoft.com/office/drawing/2014/main" id="{94F852E5-52CD-4781-AAF8-1E8DB1906625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7" name="Freeform: Shape 4276">
              <a:extLst>
                <a:ext uri="{FF2B5EF4-FFF2-40B4-BE49-F238E27FC236}">
                  <a16:creationId xmlns:a16="http://schemas.microsoft.com/office/drawing/2014/main" id="{536D6D74-3DA5-44F2-9A7B-3F0E763E36BD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8" name="Freeform: Shape 4277">
              <a:extLst>
                <a:ext uri="{FF2B5EF4-FFF2-40B4-BE49-F238E27FC236}">
                  <a16:creationId xmlns:a16="http://schemas.microsoft.com/office/drawing/2014/main" id="{C0769993-C265-4757-B85D-2F2D9DBA2990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9" name="Freeform: Shape 4278">
              <a:extLst>
                <a:ext uri="{FF2B5EF4-FFF2-40B4-BE49-F238E27FC236}">
                  <a16:creationId xmlns:a16="http://schemas.microsoft.com/office/drawing/2014/main" id="{BBD23D25-B0A9-4E7E-BC62-473F70182ACA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0" name="Freeform: Shape 4279">
              <a:extLst>
                <a:ext uri="{FF2B5EF4-FFF2-40B4-BE49-F238E27FC236}">
                  <a16:creationId xmlns:a16="http://schemas.microsoft.com/office/drawing/2014/main" id="{48ED21AE-983C-4BD8-B952-D5E5EAAE5A9E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1" name="Freeform: Shape 4280">
              <a:extLst>
                <a:ext uri="{FF2B5EF4-FFF2-40B4-BE49-F238E27FC236}">
                  <a16:creationId xmlns:a16="http://schemas.microsoft.com/office/drawing/2014/main" id="{B894A776-206E-44CD-B887-F9927146EE18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2" name="Freeform: Shape 4281">
              <a:extLst>
                <a:ext uri="{FF2B5EF4-FFF2-40B4-BE49-F238E27FC236}">
                  <a16:creationId xmlns:a16="http://schemas.microsoft.com/office/drawing/2014/main" id="{117C3DBC-474C-4846-8861-4C917BB74922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3" name="Freeform: Shape 4282">
              <a:extLst>
                <a:ext uri="{FF2B5EF4-FFF2-40B4-BE49-F238E27FC236}">
                  <a16:creationId xmlns:a16="http://schemas.microsoft.com/office/drawing/2014/main" id="{8D7D0866-4716-4205-B05F-01176AE6E5A3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4" name="Freeform: Shape 4283">
              <a:extLst>
                <a:ext uri="{FF2B5EF4-FFF2-40B4-BE49-F238E27FC236}">
                  <a16:creationId xmlns:a16="http://schemas.microsoft.com/office/drawing/2014/main" id="{5FA1265B-EA03-42F3-AB2E-F9210E07B254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5" name="Freeform: Shape 4284">
              <a:extLst>
                <a:ext uri="{FF2B5EF4-FFF2-40B4-BE49-F238E27FC236}">
                  <a16:creationId xmlns:a16="http://schemas.microsoft.com/office/drawing/2014/main" id="{72206604-F9A7-4D9A-8B09-560DDBA7D097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6" name="Freeform: Shape 4285">
              <a:extLst>
                <a:ext uri="{FF2B5EF4-FFF2-40B4-BE49-F238E27FC236}">
                  <a16:creationId xmlns:a16="http://schemas.microsoft.com/office/drawing/2014/main" id="{DFF76ED6-20A2-493E-A508-B66DB4CF6467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7" name="Freeform: Shape 4286">
              <a:extLst>
                <a:ext uri="{FF2B5EF4-FFF2-40B4-BE49-F238E27FC236}">
                  <a16:creationId xmlns:a16="http://schemas.microsoft.com/office/drawing/2014/main" id="{2C87F125-E690-4FB9-BBD4-E2A20F1E53E3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8" name="Freeform: Shape 4287">
              <a:extLst>
                <a:ext uri="{FF2B5EF4-FFF2-40B4-BE49-F238E27FC236}">
                  <a16:creationId xmlns:a16="http://schemas.microsoft.com/office/drawing/2014/main" id="{58D0FBEA-6BC5-4C87-9AA2-E09AE194F6AC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9" name="Freeform: Shape 4288">
              <a:extLst>
                <a:ext uri="{FF2B5EF4-FFF2-40B4-BE49-F238E27FC236}">
                  <a16:creationId xmlns:a16="http://schemas.microsoft.com/office/drawing/2014/main" id="{33D4BBEA-7027-49E2-BB24-C3E38DBA220C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0" name="Freeform: Shape 4289">
              <a:extLst>
                <a:ext uri="{FF2B5EF4-FFF2-40B4-BE49-F238E27FC236}">
                  <a16:creationId xmlns:a16="http://schemas.microsoft.com/office/drawing/2014/main" id="{19975E8D-23C6-4EC7-ADA7-0CCBBAF0C6B8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1" name="Freeform: Shape 4290">
              <a:extLst>
                <a:ext uri="{FF2B5EF4-FFF2-40B4-BE49-F238E27FC236}">
                  <a16:creationId xmlns:a16="http://schemas.microsoft.com/office/drawing/2014/main" id="{38ADB2B4-73A2-4464-8906-7C72AE37C93F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2" name="Freeform: Shape 4291">
              <a:extLst>
                <a:ext uri="{FF2B5EF4-FFF2-40B4-BE49-F238E27FC236}">
                  <a16:creationId xmlns:a16="http://schemas.microsoft.com/office/drawing/2014/main" id="{90AD8C98-0D42-4CE8-8FB8-0EE349C80748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3" name="Freeform: Shape 4292">
              <a:extLst>
                <a:ext uri="{FF2B5EF4-FFF2-40B4-BE49-F238E27FC236}">
                  <a16:creationId xmlns:a16="http://schemas.microsoft.com/office/drawing/2014/main" id="{132F0FF9-0CCF-481F-BCE7-C1CE1EE4C871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4" name="Freeform: Shape 4293">
              <a:extLst>
                <a:ext uri="{FF2B5EF4-FFF2-40B4-BE49-F238E27FC236}">
                  <a16:creationId xmlns:a16="http://schemas.microsoft.com/office/drawing/2014/main" id="{D216AE1A-C365-4A76-AC17-DAE4A5B3186A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5" name="Freeform: Shape 4294">
              <a:extLst>
                <a:ext uri="{FF2B5EF4-FFF2-40B4-BE49-F238E27FC236}">
                  <a16:creationId xmlns:a16="http://schemas.microsoft.com/office/drawing/2014/main" id="{F7526212-54FC-4A58-A982-DDEF28A62917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6" name="Freeform: Shape 4295">
              <a:extLst>
                <a:ext uri="{FF2B5EF4-FFF2-40B4-BE49-F238E27FC236}">
                  <a16:creationId xmlns:a16="http://schemas.microsoft.com/office/drawing/2014/main" id="{AD66311E-ED6D-45E4-BF1E-DFD5F8720F83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7" name="Freeform: Shape 4296">
              <a:extLst>
                <a:ext uri="{FF2B5EF4-FFF2-40B4-BE49-F238E27FC236}">
                  <a16:creationId xmlns:a16="http://schemas.microsoft.com/office/drawing/2014/main" id="{3C4420CB-31CF-49B4-9B97-E4696910575C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8" name="Freeform: Shape 4297">
              <a:extLst>
                <a:ext uri="{FF2B5EF4-FFF2-40B4-BE49-F238E27FC236}">
                  <a16:creationId xmlns:a16="http://schemas.microsoft.com/office/drawing/2014/main" id="{10CD5F2C-3BA8-4F4A-A7EF-9BADA07CFA71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9" name="Freeform: Shape 4298">
              <a:extLst>
                <a:ext uri="{FF2B5EF4-FFF2-40B4-BE49-F238E27FC236}">
                  <a16:creationId xmlns:a16="http://schemas.microsoft.com/office/drawing/2014/main" id="{91952803-A284-4C49-A52A-D1EBE5C5F69D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0" name="Freeform: Shape 4299">
              <a:extLst>
                <a:ext uri="{FF2B5EF4-FFF2-40B4-BE49-F238E27FC236}">
                  <a16:creationId xmlns:a16="http://schemas.microsoft.com/office/drawing/2014/main" id="{0044F192-585C-467C-B87A-75CAA8CB6CC3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1" name="Freeform: Shape 4300">
              <a:extLst>
                <a:ext uri="{FF2B5EF4-FFF2-40B4-BE49-F238E27FC236}">
                  <a16:creationId xmlns:a16="http://schemas.microsoft.com/office/drawing/2014/main" id="{EB503967-6078-42F7-923E-9DF411BD8349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2" name="Freeform: Shape 4301">
              <a:extLst>
                <a:ext uri="{FF2B5EF4-FFF2-40B4-BE49-F238E27FC236}">
                  <a16:creationId xmlns:a16="http://schemas.microsoft.com/office/drawing/2014/main" id="{2E02726A-8D7F-493B-99BA-43F0E4BC388F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3" name="Freeform: Shape 4302">
              <a:extLst>
                <a:ext uri="{FF2B5EF4-FFF2-40B4-BE49-F238E27FC236}">
                  <a16:creationId xmlns:a16="http://schemas.microsoft.com/office/drawing/2014/main" id="{76DA0010-40EA-4C6C-BA25-70C479694B1B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4" name="Freeform: Shape 4303">
              <a:extLst>
                <a:ext uri="{FF2B5EF4-FFF2-40B4-BE49-F238E27FC236}">
                  <a16:creationId xmlns:a16="http://schemas.microsoft.com/office/drawing/2014/main" id="{B97EDE3E-9384-4362-BDA7-F10B9D4012DF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5" name="Freeform: Shape 4304">
              <a:extLst>
                <a:ext uri="{FF2B5EF4-FFF2-40B4-BE49-F238E27FC236}">
                  <a16:creationId xmlns:a16="http://schemas.microsoft.com/office/drawing/2014/main" id="{4AC8B3E8-A7F3-4CDD-85E8-1E78A26A7F5C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6" name="Freeform: Shape 4305">
              <a:extLst>
                <a:ext uri="{FF2B5EF4-FFF2-40B4-BE49-F238E27FC236}">
                  <a16:creationId xmlns:a16="http://schemas.microsoft.com/office/drawing/2014/main" id="{5EA9652C-D1D5-4BA7-AD7B-C18AC920DE65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7" name="Freeform: Shape 4306">
              <a:extLst>
                <a:ext uri="{FF2B5EF4-FFF2-40B4-BE49-F238E27FC236}">
                  <a16:creationId xmlns:a16="http://schemas.microsoft.com/office/drawing/2014/main" id="{18AE090C-06FB-4076-A680-F59146F8F193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8" name="Freeform: Shape 4307">
              <a:extLst>
                <a:ext uri="{FF2B5EF4-FFF2-40B4-BE49-F238E27FC236}">
                  <a16:creationId xmlns:a16="http://schemas.microsoft.com/office/drawing/2014/main" id="{7B9640A0-59F3-4E0E-A824-E133E665F542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9" name="Freeform: Shape 4308">
              <a:extLst>
                <a:ext uri="{FF2B5EF4-FFF2-40B4-BE49-F238E27FC236}">
                  <a16:creationId xmlns:a16="http://schemas.microsoft.com/office/drawing/2014/main" id="{6CF86766-4530-446A-AEF3-E1E5AA6F5BBC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0" name="Freeform: Shape 4309">
              <a:extLst>
                <a:ext uri="{FF2B5EF4-FFF2-40B4-BE49-F238E27FC236}">
                  <a16:creationId xmlns:a16="http://schemas.microsoft.com/office/drawing/2014/main" id="{11979EE7-AC73-4CA9-B479-ADAD09325573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1" name="Freeform: Shape 4310">
              <a:extLst>
                <a:ext uri="{FF2B5EF4-FFF2-40B4-BE49-F238E27FC236}">
                  <a16:creationId xmlns:a16="http://schemas.microsoft.com/office/drawing/2014/main" id="{6D38BB14-8270-49B1-9219-D27856F474FD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2" name="Freeform: Shape 4311">
              <a:extLst>
                <a:ext uri="{FF2B5EF4-FFF2-40B4-BE49-F238E27FC236}">
                  <a16:creationId xmlns:a16="http://schemas.microsoft.com/office/drawing/2014/main" id="{696D9160-7954-4FB6-BE3D-775DF690F23C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3" name="Freeform: Shape 4312">
              <a:extLst>
                <a:ext uri="{FF2B5EF4-FFF2-40B4-BE49-F238E27FC236}">
                  <a16:creationId xmlns:a16="http://schemas.microsoft.com/office/drawing/2014/main" id="{CDB4BCBD-9A85-4063-BE2D-D5B830F0612F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4" name="Freeform: Shape 4313">
              <a:extLst>
                <a:ext uri="{FF2B5EF4-FFF2-40B4-BE49-F238E27FC236}">
                  <a16:creationId xmlns:a16="http://schemas.microsoft.com/office/drawing/2014/main" id="{5D101737-8D7F-4836-AEC6-9121E75037D1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5" name="Freeform: Shape 4314">
              <a:extLst>
                <a:ext uri="{FF2B5EF4-FFF2-40B4-BE49-F238E27FC236}">
                  <a16:creationId xmlns:a16="http://schemas.microsoft.com/office/drawing/2014/main" id="{74F9F11F-A0A4-4B54-B2E5-E53AB9ABDF84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6" name="Freeform: Shape 4315">
              <a:extLst>
                <a:ext uri="{FF2B5EF4-FFF2-40B4-BE49-F238E27FC236}">
                  <a16:creationId xmlns:a16="http://schemas.microsoft.com/office/drawing/2014/main" id="{F137CADC-6831-4CB0-8DF1-64BBE4264184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7" name="Freeform: Shape 4316">
              <a:extLst>
                <a:ext uri="{FF2B5EF4-FFF2-40B4-BE49-F238E27FC236}">
                  <a16:creationId xmlns:a16="http://schemas.microsoft.com/office/drawing/2014/main" id="{B6002357-C838-47C5-9545-99E3C02E5A66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8" name="Freeform: Shape 4317">
              <a:extLst>
                <a:ext uri="{FF2B5EF4-FFF2-40B4-BE49-F238E27FC236}">
                  <a16:creationId xmlns:a16="http://schemas.microsoft.com/office/drawing/2014/main" id="{E3D2DF3B-8443-4E24-9BBE-3B60FABA0F5C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9" name="Freeform: Shape 4318">
              <a:extLst>
                <a:ext uri="{FF2B5EF4-FFF2-40B4-BE49-F238E27FC236}">
                  <a16:creationId xmlns:a16="http://schemas.microsoft.com/office/drawing/2014/main" id="{40C43E8A-125A-469F-ADA6-5682DD018E4F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0" name="Freeform: Shape 4319">
              <a:extLst>
                <a:ext uri="{FF2B5EF4-FFF2-40B4-BE49-F238E27FC236}">
                  <a16:creationId xmlns:a16="http://schemas.microsoft.com/office/drawing/2014/main" id="{6E1ED59E-0F10-46FE-93C5-1DC07AC4BE80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1" name="Freeform: Shape 4320">
              <a:extLst>
                <a:ext uri="{FF2B5EF4-FFF2-40B4-BE49-F238E27FC236}">
                  <a16:creationId xmlns:a16="http://schemas.microsoft.com/office/drawing/2014/main" id="{ACE11CC7-5C1E-47B0-B469-85FDF201DE2A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2" name="Freeform: Shape 4321">
              <a:extLst>
                <a:ext uri="{FF2B5EF4-FFF2-40B4-BE49-F238E27FC236}">
                  <a16:creationId xmlns:a16="http://schemas.microsoft.com/office/drawing/2014/main" id="{5C1DCEF0-DD15-4EF5-A00C-FBA86B52A8DE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3" name="Freeform: Shape 4322">
              <a:extLst>
                <a:ext uri="{FF2B5EF4-FFF2-40B4-BE49-F238E27FC236}">
                  <a16:creationId xmlns:a16="http://schemas.microsoft.com/office/drawing/2014/main" id="{7FA408F0-354C-411B-B47E-F0AFFDE1CC29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4" name="Freeform: Shape 4323">
              <a:extLst>
                <a:ext uri="{FF2B5EF4-FFF2-40B4-BE49-F238E27FC236}">
                  <a16:creationId xmlns:a16="http://schemas.microsoft.com/office/drawing/2014/main" id="{0A7B1061-A11B-4149-AEF9-D15ECB7D44CB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5" name="Freeform: Shape 4324">
              <a:extLst>
                <a:ext uri="{FF2B5EF4-FFF2-40B4-BE49-F238E27FC236}">
                  <a16:creationId xmlns:a16="http://schemas.microsoft.com/office/drawing/2014/main" id="{78D6D0F3-F388-4C29-B775-047375601351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6" name="Freeform: Shape 4325">
              <a:extLst>
                <a:ext uri="{FF2B5EF4-FFF2-40B4-BE49-F238E27FC236}">
                  <a16:creationId xmlns:a16="http://schemas.microsoft.com/office/drawing/2014/main" id="{A85D0835-A8AE-4D5D-87AE-59A4D9F8023A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7" name="Freeform: Shape 4326">
              <a:extLst>
                <a:ext uri="{FF2B5EF4-FFF2-40B4-BE49-F238E27FC236}">
                  <a16:creationId xmlns:a16="http://schemas.microsoft.com/office/drawing/2014/main" id="{39C1DB8F-02B6-406D-BF01-9FA07A841067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8" name="Freeform: Shape 4327">
              <a:extLst>
                <a:ext uri="{FF2B5EF4-FFF2-40B4-BE49-F238E27FC236}">
                  <a16:creationId xmlns:a16="http://schemas.microsoft.com/office/drawing/2014/main" id="{39D7473B-2EAB-476D-B684-F12F48ECE5E2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9" name="Freeform: Shape 4328">
              <a:extLst>
                <a:ext uri="{FF2B5EF4-FFF2-40B4-BE49-F238E27FC236}">
                  <a16:creationId xmlns:a16="http://schemas.microsoft.com/office/drawing/2014/main" id="{BA1332D3-D850-4D85-AA86-91A2A569F8CE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0" name="Freeform: Shape 4329">
              <a:extLst>
                <a:ext uri="{FF2B5EF4-FFF2-40B4-BE49-F238E27FC236}">
                  <a16:creationId xmlns:a16="http://schemas.microsoft.com/office/drawing/2014/main" id="{CDE9C519-4B64-4B01-BB61-FFEFBCABD45F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1" name="Freeform: Shape 4330">
              <a:extLst>
                <a:ext uri="{FF2B5EF4-FFF2-40B4-BE49-F238E27FC236}">
                  <a16:creationId xmlns:a16="http://schemas.microsoft.com/office/drawing/2014/main" id="{50412308-30A0-4963-A3A2-80FDCE7ED63C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2" name="Freeform: Shape 4331">
              <a:extLst>
                <a:ext uri="{FF2B5EF4-FFF2-40B4-BE49-F238E27FC236}">
                  <a16:creationId xmlns:a16="http://schemas.microsoft.com/office/drawing/2014/main" id="{FD37F066-8C32-4B58-8B5F-E596DAC19329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3" name="Freeform: Shape 4332">
              <a:extLst>
                <a:ext uri="{FF2B5EF4-FFF2-40B4-BE49-F238E27FC236}">
                  <a16:creationId xmlns:a16="http://schemas.microsoft.com/office/drawing/2014/main" id="{88B9AD39-7680-4213-9F81-FBC1F3B00E1C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4" name="Freeform: Shape 4333">
              <a:extLst>
                <a:ext uri="{FF2B5EF4-FFF2-40B4-BE49-F238E27FC236}">
                  <a16:creationId xmlns:a16="http://schemas.microsoft.com/office/drawing/2014/main" id="{82E3C6C0-D513-4443-BBA5-A4DCED1DAE0C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5" name="Freeform: Shape 4334">
              <a:extLst>
                <a:ext uri="{FF2B5EF4-FFF2-40B4-BE49-F238E27FC236}">
                  <a16:creationId xmlns:a16="http://schemas.microsoft.com/office/drawing/2014/main" id="{6A08BCCA-0600-4B33-8C57-BF3A765B7EE6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6" name="Freeform: Shape 4335">
              <a:extLst>
                <a:ext uri="{FF2B5EF4-FFF2-40B4-BE49-F238E27FC236}">
                  <a16:creationId xmlns:a16="http://schemas.microsoft.com/office/drawing/2014/main" id="{AFF89278-2D07-4039-A665-B6667401F827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7" name="Freeform: Shape 4336">
              <a:extLst>
                <a:ext uri="{FF2B5EF4-FFF2-40B4-BE49-F238E27FC236}">
                  <a16:creationId xmlns:a16="http://schemas.microsoft.com/office/drawing/2014/main" id="{B179524F-4691-468B-BEDA-EC7D8DFC39C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8" name="Freeform: Shape 4337">
              <a:extLst>
                <a:ext uri="{FF2B5EF4-FFF2-40B4-BE49-F238E27FC236}">
                  <a16:creationId xmlns:a16="http://schemas.microsoft.com/office/drawing/2014/main" id="{D9AB0D0C-B110-496E-A358-55F613FCA3E5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9" name="Freeform: Shape 4338">
              <a:extLst>
                <a:ext uri="{FF2B5EF4-FFF2-40B4-BE49-F238E27FC236}">
                  <a16:creationId xmlns:a16="http://schemas.microsoft.com/office/drawing/2014/main" id="{F1FEC466-A1E4-4E6B-B76B-04EBEAF29066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0" name="Freeform: Shape 4339">
              <a:extLst>
                <a:ext uri="{FF2B5EF4-FFF2-40B4-BE49-F238E27FC236}">
                  <a16:creationId xmlns:a16="http://schemas.microsoft.com/office/drawing/2014/main" id="{EB47039A-7209-4949-8341-D75F1F1CE5F2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1" name="Freeform: Shape 4340">
              <a:extLst>
                <a:ext uri="{FF2B5EF4-FFF2-40B4-BE49-F238E27FC236}">
                  <a16:creationId xmlns:a16="http://schemas.microsoft.com/office/drawing/2014/main" id="{08B2B608-8DA7-4FB1-B490-95FD220867EE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2" name="Freeform: Shape 4341">
              <a:extLst>
                <a:ext uri="{FF2B5EF4-FFF2-40B4-BE49-F238E27FC236}">
                  <a16:creationId xmlns:a16="http://schemas.microsoft.com/office/drawing/2014/main" id="{A88BD971-7B6D-4DAB-9AD7-52675A3E0DE6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3" name="Freeform: Shape 4342">
              <a:extLst>
                <a:ext uri="{FF2B5EF4-FFF2-40B4-BE49-F238E27FC236}">
                  <a16:creationId xmlns:a16="http://schemas.microsoft.com/office/drawing/2014/main" id="{AFD208BE-ED98-4265-9750-68CA04906C76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4" name="Freeform: Shape 4343">
              <a:extLst>
                <a:ext uri="{FF2B5EF4-FFF2-40B4-BE49-F238E27FC236}">
                  <a16:creationId xmlns:a16="http://schemas.microsoft.com/office/drawing/2014/main" id="{F8F97228-A438-4A5A-96D1-898D8441B457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5" name="Freeform: Shape 4344">
              <a:extLst>
                <a:ext uri="{FF2B5EF4-FFF2-40B4-BE49-F238E27FC236}">
                  <a16:creationId xmlns:a16="http://schemas.microsoft.com/office/drawing/2014/main" id="{80245C56-1D01-49DC-A70C-F5A8C4592813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6" name="Freeform: Shape 4345">
              <a:extLst>
                <a:ext uri="{FF2B5EF4-FFF2-40B4-BE49-F238E27FC236}">
                  <a16:creationId xmlns:a16="http://schemas.microsoft.com/office/drawing/2014/main" id="{D3957286-9C73-46CF-A8FD-1584B30DC293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7" name="Freeform: Shape 4346">
              <a:extLst>
                <a:ext uri="{FF2B5EF4-FFF2-40B4-BE49-F238E27FC236}">
                  <a16:creationId xmlns:a16="http://schemas.microsoft.com/office/drawing/2014/main" id="{9838536A-2393-44DF-82DE-C120BF914E25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8" name="Freeform: Shape 4347">
              <a:extLst>
                <a:ext uri="{FF2B5EF4-FFF2-40B4-BE49-F238E27FC236}">
                  <a16:creationId xmlns:a16="http://schemas.microsoft.com/office/drawing/2014/main" id="{E4F24192-A3BA-4E19-9028-5DB3F8AD6555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9" name="Freeform: Shape 4348">
              <a:extLst>
                <a:ext uri="{FF2B5EF4-FFF2-40B4-BE49-F238E27FC236}">
                  <a16:creationId xmlns:a16="http://schemas.microsoft.com/office/drawing/2014/main" id="{CD99D1A6-28F0-46E7-BAC7-42BF1E72C1A6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0" name="Freeform: Shape 4349">
              <a:extLst>
                <a:ext uri="{FF2B5EF4-FFF2-40B4-BE49-F238E27FC236}">
                  <a16:creationId xmlns:a16="http://schemas.microsoft.com/office/drawing/2014/main" id="{445A7D88-5D34-409D-B5D3-6D6128B0591E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1" name="Freeform: Shape 4350">
              <a:extLst>
                <a:ext uri="{FF2B5EF4-FFF2-40B4-BE49-F238E27FC236}">
                  <a16:creationId xmlns:a16="http://schemas.microsoft.com/office/drawing/2014/main" id="{163030F8-3CFF-41F9-8355-7D0D78C9BE38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2" name="Freeform: Shape 4351">
              <a:extLst>
                <a:ext uri="{FF2B5EF4-FFF2-40B4-BE49-F238E27FC236}">
                  <a16:creationId xmlns:a16="http://schemas.microsoft.com/office/drawing/2014/main" id="{05D01968-038E-4B85-AC9C-1A04DF6E4C38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3" name="Freeform: Shape 4352">
              <a:extLst>
                <a:ext uri="{FF2B5EF4-FFF2-40B4-BE49-F238E27FC236}">
                  <a16:creationId xmlns:a16="http://schemas.microsoft.com/office/drawing/2014/main" id="{F4E58A55-F1C9-46DA-A6CE-52AB16A213EE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4" name="Freeform: Shape 4353">
              <a:extLst>
                <a:ext uri="{FF2B5EF4-FFF2-40B4-BE49-F238E27FC236}">
                  <a16:creationId xmlns:a16="http://schemas.microsoft.com/office/drawing/2014/main" id="{2746821B-C88A-45AB-AAD2-98A36C65412F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5" name="Freeform: Shape 4354">
              <a:extLst>
                <a:ext uri="{FF2B5EF4-FFF2-40B4-BE49-F238E27FC236}">
                  <a16:creationId xmlns:a16="http://schemas.microsoft.com/office/drawing/2014/main" id="{A8B196E7-8561-4C50-9184-A6BBAC3EF9A6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6" name="Freeform: Shape 4355">
              <a:extLst>
                <a:ext uri="{FF2B5EF4-FFF2-40B4-BE49-F238E27FC236}">
                  <a16:creationId xmlns:a16="http://schemas.microsoft.com/office/drawing/2014/main" id="{462AB99F-C990-483F-9025-C8C2BC258353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7" name="Freeform: Shape 4356">
              <a:extLst>
                <a:ext uri="{FF2B5EF4-FFF2-40B4-BE49-F238E27FC236}">
                  <a16:creationId xmlns:a16="http://schemas.microsoft.com/office/drawing/2014/main" id="{9EA131B9-8492-4941-8074-3638634BF783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8" name="Freeform: Shape 4357">
              <a:extLst>
                <a:ext uri="{FF2B5EF4-FFF2-40B4-BE49-F238E27FC236}">
                  <a16:creationId xmlns:a16="http://schemas.microsoft.com/office/drawing/2014/main" id="{09CFCE93-27A9-4C22-A980-38C7BB30A51B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9" name="Freeform: Shape 4358">
              <a:extLst>
                <a:ext uri="{FF2B5EF4-FFF2-40B4-BE49-F238E27FC236}">
                  <a16:creationId xmlns:a16="http://schemas.microsoft.com/office/drawing/2014/main" id="{D4E50443-1293-48DE-9CE5-E49652E072E0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0" name="Freeform: Shape 4359">
              <a:extLst>
                <a:ext uri="{FF2B5EF4-FFF2-40B4-BE49-F238E27FC236}">
                  <a16:creationId xmlns:a16="http://schemas.microsoft.com/office/drawing/2014/main" id="{91289C82-60C4-413E-B674-ECF6DBEE8394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1" name="Freeform: Shape 4360">
              <a:extLst>
                <a:ext uri="{FF2B5EF4-FFF2-40B4-BE49-F238E27FC236}">
                  <a16:creationId xmlns:a16="http://schemas.microsoft.com/office/drawing/2014/main" id="{A6DF7C15-858F-4F78-9C39-6C2D07C448FE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2" name="Freeform: Shape 4361">
              <a:extLst>
                <a:ext uri="{FF2B5EF4-FFF2-40B4-BE49-F238E27FC236}">
                  <a16:creationId xmlns:a16="http://schemas.microsoft.com/office/drawing/2014/main" id="{CC400B42-E574-479E-ABE4-70C6001DFF9D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3" name="Freeform: Shape 4362">
              <a:extLst>
                <a:ext uri="{FF2B5EF4-FFF2-40B4-BE49-F238E27FC236}">
                  <a16:creationId xmlns:a16="http://schemas.microsoft.com/office/drawing/2014/main" id="{B2F14B14-CC4A-4F9D-AF17-1A50E4E7D9E3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4" name="Freeform: Shape 4363">
              <a:extLst>
                <a:ext uri="{FF2B5EF4-FFF2-40B4-BE49-F238E27FC236}">
                  <a16:creationId xmlns:a16="http://schemas.microsoft.com/office/drawing/2014/main" id="{3A0F7A4A-2696-4588-ACDC-6FDA15485E12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5" name="Freeform: Shape 4364">
              <a:extLst>
                <a:ext uri="{FF2B5EF4-FFF2-40B4-BE49-F238E27FC236}">
                  <a16:creationId xmlns:a16="http://schemas.microsoft.com/office/drawing/2014/main" id="{E9FF17C4-BFCF-4060-828E-A23A3C2DF215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6" name="Freeform: Shape 4365">
              <a:extLst>
                <a:ext uri="{FF2B5EF4-FFF2-40B4-BE49-F238E27FC236}">
                  <a16:creationId xmlns:a16="http://schemas.microsoft.com/office/drawing/2014/main" id="{CF2BF416-F80A-4C83-89D5-8530CE54BF6B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7" name="Freeform: Shape 4366">
              <a:extLst>
                <a:ext uri="{FF2B5EF4-FFF2-40B4-BE49-F238E27FC236}">
                  <a16:creationId xmlns:a16="http://schemas.microsoft.com/office/drawing/2014/main" id="{928312E4-DB89-430E-A1D6-B46F17A49133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8" name="Freeform: Shape 4367">
              <a:extLst>
                <a:ext uri="{FF2B5EF4-FFF2-40B4-BE49-F238E27FC236}">
                  <a16:creationId xmlns:a16="http://schemas.microsoft.com/office/drawing/2014/main" id="{02CB869A-DA21-4A15-B01F-C01434E43041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9" name="Freeform: Shape 4368">
              <a:extLst>
                <a:ext uri="{FF2B5EF4-FFF2-40B4-BE49-F238E27FC236}">
                  <a16:creationId xmlns:a16="http://schemas.microsoft.com/office/drawing/2014/main" id="{AAFA0A73-888A-44B6-8334-9DA57605F220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0" name="Freeform: Shape 4369">
              <a:extLst>
                <a:ext uri="{FF2B5EF4-FFF2-40B4-BE49-F238E27FC236}">
                  <a16:creationId xmlns:a16="http://schemas.microsoft.com/office/drawing/2014/main" id="{2229BDAF-9F5E-4A7C-AF01-1070DF4D2F6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1" name="Freeform: Shape 4370">
              <a:extLst>
                <a:ext uri="{FF2B5EF4-FFF2-40B4-BE49-F238E27FC236}">
                  <a16:creationId xmlns:a16="http://schemas.microsoft.com/office/drawing/2014/main" id="{811A65E6-CA47-4A3F-97A1-197DFC4467B9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2" name="Freeform: Shape 4371">
              <a:extLst>
                <a:ext uri="{FF2B5EF4-FFF2-40B4-BE49-F238E27FC236}">
                  <a16:creationId xmlns:a16="http://schemas.microsoft.com/office/drawing/2014/main" id="{079E5219-6D30-4A1D-8EB9-314ADC3A8F9F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3" name="Freeform: Shape 4372">
              <a:extLst>
                <a:ext uri="{FF2B5EF4-FFF2-40B4-BE49-F238E27FC236}">
                  <a16:creationId xmlns:a16="http://schemas.microsoft.com/office/drawing/2014/main" id="{771A0483-5948-42C3-AF7F-1836E8404370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4" name="Freeform: Shape 4373">
              <a:extLst>
                <a:ext uri="{FF2B5EF4-FFF2-40B4-BE49-F238E27FC236}">
                  <a16:creationId xmlns:a16="http://schemas.microsoft.com/office/drawing/2014/main" id="{845AA440-5229-4649-BAE7-53FED9B2DB3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5" name="Freeform: Shape 4374">
              <a:extLst>
                <a:ext uri="{FF2B5EF4-FFF2-40B4-BE49-F238E27FC236}">
                  <a16:creationId xmlns:a16="http://schemas.microsoft.com/office/drawing/2014/main" id="{5A1FAD76-B510-4086-B260-34BCB0482F4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6" name="Freeform: Shape 4375">
              <a:extLst>
                <a:ext uri="{FF2B5EF4-FFF2-40B4-BE49-F238E27FC236}">
                  <a16:creationId xmlns:a16="http://schemas.microsoft.com/office/drawing/2014/main" id="{29088DE6-2FBC-48D2-BF28-CE414C715B5E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7" name="Freeform: Shape 4376">
              <a:extLst>
                <a:ext uri="{FF2B5EF4-FFF2-40B4-BE49-F238E27FC236}">
                  <a16:creationId xmlns:a16="http://schemas.microsoft.com/office/drawing/2014/main" id="{62644B8B-D1E0-48C1-A97D-AC82CA180966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8" name="Freeform: Shape 4377">
              <a:extLst>
                <a:ext uri="{FF2B5EF4-FFF2-40B4-BE49-F238E27FC236}">
                  <a16:creationId xmlns:a16="http://schemas.microsoft.com/office/drawing/2014/main" id="{3AA2DD13-DC74-412A-89F5-8F6D855BE53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9" name="Freeform: Shape 4378">
              <a:extLst>
                <a:ext uri="{FF2B5EF4-FFF2-40B4-BE49-F238E27FC236}">
                  <a16:creationId xmlns:a16="http://schemas.microsoft.com/office/drawing/2014/main" id="{546BBECA-E899-4630-B2C0-C09BBDF81280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0" name="Freeform: Shape 4379">
              <a:extLst>
                <a:ext uri="{FF2B5EF4-FFF2-40B4-BE49-F238E27FC236}">
                  <a16:creationId xmlns:a16="http://schemas.microsoft.com/office/drawing/2014/main" id="{AE7C0361-6882-422D-B8C0-834B70AF8E8E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1" name="Freeform: Shape 4380">
              <a:extLst>
                <a:ext uri="{FF2B5EF4-FFF2-40B4-BE49-F238E27FC236}">
                  <a16:creationId xmlns:a16="http://schemas.microsoft.com/office/drawing/2014/main" id="{5B36C4AA-E6EB-4A24-922F-B1C0012DEFBB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2" name="Freeform: Shape 4381">
              <a:extLst>
                <a:ext uri="{FF2B5EF4-FFF2-40B4-BE49-F238E27FC236}">
                  <a16:creationId xmlns:a16="http://schemas.microsoft.com/office/drawing/2014/main" id="{791C08C5-CFAC-4342-9BB1-636EC7065FFC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3" name="Freeform: Shape 4382">
              <a:extLst>
                <a:ext uri="{FF2B5EF4-FFF2-40B4-BE49-F238E27FC236}">
                  <a16:creationId xmlns:a16="http://schemas.microsoft.com/office/drawing/2014/main" id="{FE9BA0BA-8058-4C4B-8BC5-76CD5CE069D8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4" name="Freeform: Shape 4383">
              <a:extLst>
                <a:ext uri="{FF2B5EF4-FFF2-40B4-BE49-F238E27FC236}">
                  <a16:creationId xmlns:a16="http://schemas.microsoft.com/office/drawing/2014/main" id="{9D3E99DD-E1E4-4BB3-83F6-604CCB1C2534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5" name="Freeform: Shape 4384">
              <a:extLst>
                <a:ext uri="{FF2B5EF4-FFF2-40B4-BE49-F238E27FC236}">
                  <a16:creationId xmlns:a16="http://schemas.microsoft.com/office/drawing/2014/main" id="{0F5BC2C4-60A7-4160-8C4E-5AB53967DB84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6" name="Freeform: Shape 4385">
              <a:extLst>
                <a:ext uri="{FF2B5EF4-FFF2-40B4-BE49-F238E27FC236}">
                  <a16:creationId xmlns:a16="http://schemas.microsoft.com/office/drawing/2014/main" id="{499D3965-F1FB-47A7-A891-B893C90F701C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7" name="Freeform: Shape 4386">
              <a:extLst>
                <a:ext uri="{FF2B5EF4-FFF2-40B4-BE49-F238E27FC236}">
                  <a16:creationId xmlns:a16="http://schemas.microsoft.com/office/drawing/2014/main" id="{715D37CD-F1BD-4B51-AACE-1761750F8844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8" name="Freeform: Shape 4387">
              <a:extLst>
                <a:ext uri="{FF2B5EF4-FFF2-40B4-BE49-F238E27FC236}">
                  <a16:creationId xmlns:a16="http://schemas.microsoft.com/office/drawing/2014/main" id="{0769E8FF-863A-47EA-BC01-BFCA89B91CF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9" name="Freeform: Shape 4388">
              <a:extLst>
                <a:ext uri="{FF2B5EF4-FFF2-40B4-BE49-F238E27FC236}">
                  <a16:creationId xmlns:a16="http://schemas.microsoft.com/office/drawing/2014/main" id="{70B4670E-A99D-4280-919B-BD30C721D23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0" name="Freeform: Shape 4389">
              <a:extLst>
                <a:ext uri="{FF2B5EF4-FFF2-40B4-BE49-F238E27FC236}">
                  <a16:creationId xmlns:a16="http://schemas.microsoft.com/office/drawing/2014/main" id="{0B252C4B-00BC-46FF-92B8-FE9F915A3F55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1" name="Freeform: Shape 4390">
              <a:extLst>
                <a:ext uri="{FF2B5EF4-FFF2-40B4-BE49-F238E27FC236}">
                  <a16:creationId xmlns:a16="http://schemas.microsoft.com/office/drawing/2014/main" id="{CF715DDC-EB36-438A-BB50-6305B8ECF33B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2" name="Freeform: Shape 4391">
              <a:extLst>
                <a:ext uri="{FF2B5EF4-FFF2-40B4-BE49-F238E27FC236}">
                  <a16:creationId xmlns:a16="http://schemas.microsoft.com/office/drawing/2014/main" id="{0D8A7A27-4E72-4C47-ACB3-929FE92A4DDA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3" name="Freeform: Shape 4392">
              <a:extLst>
                <a:ext uri="{FF2B5EF4-FFF2-40B4-BE49-F238E27FC236}">
                  <a16:creationId xmlns:a16="http://schemas.microsoft.com/office/drawing/2014/main" id="{4A8185B3-6676-4FFA-9217-37D4DEDA08C1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4" name="Freeform: Shape 4393">
              <a:extLst>
                <a:ext uri="{FF2B5EF4-FFF2-40B4-BE49-F238E27FC236}">
                  <a16:creationId xmlns:a16="http://schemas.microsoft.com/office/drawing/2014/main" id="{6334A340-C2BB-4C62-B6FE-068EF6DFB658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5" name="Freeform: Shape 4394">
              <a:extLst>
                <a:ext uri="{FF2B5EF4-FFF2-40B4-BE49-F238E27FC236}">
                  <a16:creationId xmlns:a16="http://schemas.microsoft.com/office/drawing/2014/main" id="{1C32B489-2167-4343-B028-A9D4C44997F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6" name="Freeform: Shape 4395">
              <a:extLst>
                <a:ext uri="{FF2B5EF4-FFF2-40B4-BE49-F238E27FC236}">
                  <a16:creationId xmlns:a16="http://schemas.microsoft.com/office/drawing/2014/main" id="{0AC20132-191B-4B26-A6A4-A07ED7282412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7" name="Freeform: Shape 4396">
              <a:extLst>
                <a:ext uri="{FF2B5EF4-FFF2-40B4-BE49-F238E27FC236}">
                  <a16:creationId xmlns:a16="http://schemas.microsoft.com/office/drawing/2014/main" id="{5A16B0D6-D55F-4D50-B54A-4BCF6D684E8C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8" name="Freeform: Shape 4397">
              <a:extLst>
                <a:ext uri="{FF2B5EF4-FFF2-40B4-BE49-F238E27FC236}">
                  <a16:creationId xmlns:a16="http://schemas.microsoft.com/office/drawing/2014/main" id="{BF27D17F-D825-4BEE-83E3-D9E971E8339B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9" name="Freeform: Shape 4398">
              <a:extLst>
                <a:ext uri="{FF2B5EF4-FFF2-40B4-BE49-F238E27FC236}">
                  <a16:creationId xmlns:a16="http://schemas.microsoft.com/office/drawing/2014/main" id="{29F63C65-FEDB-4631-98DC-C9DD78421E98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0" name="Freeform: Shape 4399">
              <a:extLst>
                <a:ext uri="{FF2B5EF4-FFF2-40B4-BE49-F238E27FC236}">
                  <a16:creationId xmlns:a16="http://schemas.microsoft.com/office/drawing/2014/main" id="{AB962960-72AF-4760-A86C-49D6746C65F9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1" name="Freeform: Shape 4400">
              <a:extLst>
                <a:ext uri="{FF2B5EF4-FFF2-40B4-BE49-F238E27FC236}">
                  <a16:creationId xmlns:a16="http://schemas.microsoft.com/office/drawing/2014/main" id="{46D68641-5464-4AD0-BC32-A11832808C0F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2" name="Freeform: Shape 4401">
              <a:extLst>
                <a:ext uri="{FF2B5EF4-FFF2-40B4-BE49-F238E27FC236}">
                  <a16:creationId xmlns:a16="http://schemas.microsoft.com/office/drawing/2014/main" id="{3A8C6D44-A747-421D-9D78-D3E815084665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3" name="Freeform: Shape 4402">
              <a:extLst>
                <a:ext uri="{FF2B5EF4-FFF2-40B4-BE49-F238E27FC236}">
                  <a16:creationId xmlns:a16="http://schemas.microsoft.com/office/drawing/2014/main" id="{BE46CD04-DE35-4554-B591-08E8AC08514C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4" name="Freeform: Shape 4403">
              <a:extLst>
                <a:ext uri="{FF2B5EF4-FFF2-40B4-BE49-F238E27FC236}">
                  <a16:creationId xmlns:a16="http://schemas.microsoft.com/office/drawing/2014/main" id="{C8B8380D-5B93-4343-8C8B-AF6B228D4BF9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5" name="Freeform: Shape 4404">
              <a:extLst>
                <a:ext uri="{FF2B5EF4-FFF2-40B4-BE49-F238E27FC236}">
                  <a16:creationId xmlns:a16="http://schemas.microsoft.com/office/drawing/2014/main" id="{42AAFC0B-41D4-4AAC-926F-DC4F42DDE817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6" name="Freeform: Shape 4405">
              <a:extLst>
                <a:ext uri="{FF2B5EF4-FFF2-40B4-BE49-F238E27FC236}">
                  <a16:creationId xmlns:a16="http://schemas.microsoft.com/office/drawing/2014/main" id="{B5BC0E7D-99AB-43A5-8526-D12D2117FC8D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7" name="Freeform: Shape 4406">
              <a:extLst>
                <a:ext uri="{FF2B5EF4-FFF2-40B4-BE49-F238E27FC236}">
                  <a16:creationId xmlns:a16="http://schemas.microsoft.com/office/drawing/2014/main" id="{F673731E-ACCD-4656-BAF5-E1C93D3225A2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8" name="Freeform: Shape 4407">
              <a:extLst>
                <a:ext uri="{FF2B5EF4-FFF2-40B4-BE49-F238E27FC236}">
                  <a16:creationId xmlns:a16="http://schemas.microsoft.com/office/drawing/2014/main" id="{C65120CC-CAE2-4640-944D-BB8FCAAE155F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9" name="Freeform: Shape 4408">
              <a:extLst>
                <a:ext uri="{FF2B5EF4-FFF2-40B4-BE49-F238E27FC236}">
                  <a16:creationId xmlns:a16="http://schemas.microsoft.com/office/drawing/2014/main" id="{DBBE6895-CF2F-43E6-9EC8-F18F6CEBC08F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10" name="Group 4409">
            <a:extLst>
              <a:ext uri="{FF2B5EF4-FFF2-40B4-BE49-F238E27FC236}">
                <a16:creationId xmlns:a16="http://schemas.microsoft.com/office/drawing/2014/main" id="{4144D178-FA40-4313-B602-3C58741359DA}"/>
              </a:ext>
            </a:extLst>
          </p:cNvPr>
          <p:cNvGrpSpPr/>
          <p:nvPr/>
        </p:nvGrpSpPr>
        <p:grpSpPr>
          <a:xfrm rot="4229431" flipH="1">
            <a:off x="4691733" y="967516"/>
            <a:ext cx="398468" cy="225143"/>
            <a:chOff x="3699986" y="6116874"/>
            <a:chExt cx="301942" cy="170604"/>
          </a:xfrm>
        </p:grpSpPr>
        <p:sp>
          <p:nvSpPr>
            <p:cNvPr id="4411" name="Freeform: Shape 4410">
              <a:extLst>
                <a:ext uri="{FF2B5EF4-FFF2-40B4-BE49-F238E27FC236}">
                  <a16:creationId xmlns:a16="http://schemas.microsoft.com/office/drawing/2014/main" id="{11AA2BF7-78FA-43C7-8558-A789C5550148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2" name="Freeform: Shape 4411">
              <a:extLst>
                <a:ext uri="{FF2B5EF4-FFF2-40B4-BE49-F238E27FC236}">
                  <a16:creationId xmlns:a16="http://schemas.microsoft.com/office/drawing/2014/main" id="{6DCDAA34-CFC5-4CA6-B3F9-51ED6D7BE000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3" name="Freeform: Shape 4412">
              <a:extLst>
                <a:ext uri="{FF2B5EF4-FFF2-40B4-BE49-F238E27FC236}">
                  <a16:creationId xmlns:a16="http://schemas.microsoft.com/office/drawing/2014/main" id="{9D4D2204-B4A5-44FB-A6DA-CC74ECF9C2C4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4" name="Freeform: Shape 4413">
              <a:extLst>
                <a:ext uri="{FF2B5EF4-FFF2-40B4-BE49-F238E27FC236}">
                  <a16:creationId xmlns:a16="http://schemas.microsoft.com/office/drawing/2014/main" id="{F97C105B-A017-4712-9CBA-A54C92ADE207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5" name="Freeform: Shape 4414">
              <a:extLst>
                <a:ext uri="{FF2B5EF4-FFF2-40B4-BE49-F238E27FC236}">
                  <a16:creationId xmlns:a16="http://schemas.microsoft.com/office/drawing/2014/main" id="{595264C3-61DF-49AD-B734-B97FA10BE6C5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6" name="Freeform: Shape 4415">
              <a:extLst>
                <a:ext uri="{FF2B5EF4-FFF2-40B4-BE49-F238E27FC236}">
                  <a16:creationId xmlns:a16="http://schemas.microsoft.com/office/drawing/2014/main" id="{2701F15F-B07A-4765-9B00-FDD9A9763BCD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7" name="Freeform: Shape 4416">
              <a:extLst>
                <a:ext uri="{FF2B5EF4-FFF2-40B4-BE49-F238E27FC236}">
                  <a16:creationId xmlns:a16="http://schemas.microsoft.com/office/drawing/2014/main" id="{1B8DB38C-1589-46EB-99CF-3F608A284B9B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8" name="Freeform: Shape 4417">
              <a:extLst>
                <a:ext uri="{FF2B5EF4-FFF2-40B4-BE49-F238E27FC236}">
                  <a16:creationId xmlns:a16="http://schemas.microsoft.com/office/drawing/2014/main" id="{574CE42E-3CC1-4577-8D09-FDE25D52522C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9" name="Freeform: Shape 4418">
              <a:extLst>
                <a:ext uri="{FF2B5EF4-FFF2-40B4-BE49-F238E27FC236}">
                  <a16:creationId xmlns:a16="http://schemas.microsoft.com/office/drawing/2014/main" id="{8009E317-68BD-4A79-B2A6-4BD58AC2BFD9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0" name="Freeform: Shape 4419">
              <a:extLst>
                <a:ext uri="{FF2B5EF4-FFF2-40B4-BE49-F238E27FC236}">
                  <a16:creationId xmlns:a16="http://schemas.microsoft.com/office/drawing/2014/main" id="{80E89B34-3FC4-4348-92FE-0EC201612BB6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1" name="Freeform: Shape 4420">
              <a:extLst>
                <a:ext uri="{FF2B5EF4-FFF2-40B4-BE49-F238E27FC236}">
                  <a16:creationId xmlns:a16="http://schemas.microsoft.com/office/drawing/2014/main" id="{DAACABF8-69B7-4E49-9904-99EFCCB2F30A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2" name="Freeform: Shape 4421">
              <a:extLst>
                <a:ext uri="{FF2B5EF4-FFF2-40B4-BE49-F238E27FC236}">
                  <a16:creationId xmlns:a16="http://schemas.microsoft.com/office/drawing/2014/main" id="{C03997C8-BC5C-44D2-82E6-F226280B1A44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3" name="Freeform: Shape 4422">
              <a:extLst>
                <a:ext uri="{FF2B5EF4-FFF2-40B4-BE49-F238E27FC236}">
                  <a16:creationId xmlns:a16="http://schemas.microsoft.com/office/drawing/2014/main" id="{5BF27C89-4A6F-47DB-ABE5-FC4D2AED4E7C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4" name="Freeform: Shape 4423">
              <a:extLst>
                <a:ext uri="{FF2B5EF4-FFF2-40B4-BE49-F238E27FC236}">
                  <a16:creationId xmlns:a16="http://schemas.microsoft.com/office/drawing/2014/main" id="{7BF7195A-B505-43CF-87AD-3D8AB4575C07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5" name="Freeform: Shape 4424">
              <a:extLst>
                <a:ext uri="{FF2B5EF4-FFF2-40B4-BE49-F238E27FC236}">
                  <a16:creationId xmlns:a16="http://schemas.microsoft.com/office/drawing/2014/main" id="{D5C3B8EA-D0BC-44C2-BC7E-8AFFE184026A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6" name="Freeform: Shape 4425">
              <a:extLst>
                <a:ext uri="{FF2B5EF4-FFF2-40B4-BE49-F238E27FC236}">
                  <a16:creationId xmlns:a16="http://schemas.microsoft.com/office/drawing/2014/main" id="{88098438-CC8B-4F20-91A8-6737F6B58F4F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7" name="Freeform: Shape 4426">
              <a:extLst>
                <a:ext uri="{FF2B5EF4-FFF2-40B4-BE49-F238E27FC236}">
                  <a16:creationId xmlns:a16="http://schemas.microsoft.com/office/drawing/2014/main" id="{07733A39-B199-406A-9764-D7CE3D6D0878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8" name="Freeform: Shape 4427">
              <a:extLst>
                <a:ext uri="{FF2B5EF4-FFF2-40B4-BE49-F238E27FC236}">
                  <a16:creationId xmlns:a16="http://schemas.microsoft.com/office/drawing/2014/main" id="{DFFFE3EB-8B30-4EAE-83E4-AFC887FF1E66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9" name="Freeform: Shape 4428">
              <a:extLst>
                <a:ext uri="{FF2B5EF4-FFF2-40B4-BE49-F238E27FC236}">
                  <a16:creationId xmlns:a16="http://schemas.microsoft.com/office/drawing/2014/main" id="{3C05C18C-615C-46AA-8383-8AAA1A18F833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0" name="Freeform: Shape 4429">
              <a:extLst>
                <a:ext uri="{FF2B5EF4-FFF2-40B4-BE49-F238E27FC236}">
                  <a16:creationId xmlns:a16="http://schemas.microsoft.com/office/drawing/2014/main" id="{7FCDCD2E-59AF-41CD-960E-D29C8B93258D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1" name="Freeform: Shape 4430">
              <a:extLst>
                <a:ext uri="{FF2B5EF4-FFF2-40B4-BE49-F238E27FC236}">
                  <a16:creationId xmlns:a16="http://schemas.microsoft.com/office/drawing/2014/main" id="{220BCD05-5A62-453F-A95E-90BB13E7C7C6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2" name="Freeform: Shape 4431">
              <a:extLst>
                <a:ext uri="{FF2B5EF4-FFF2-40B4-BE49-F238E27FC236}">
                  <a16:creationId xmlns:a16="http://schemas.microsoft.com/office/drawing/2014/main" id="{621C0556-FB83-4AF1-AD07-EC835B1FA5BD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33" name="Group 4432">
            <a:extLst>
              <a:ext uri="{FF2B5EF4-FFF2-40B4-BE49-F238E27FC236}">
                <a16:creationId xmlns:a16="http://schemas.microsoft.com/office/drawing/2014/main" id="{FEEB0C81-2A19-47F3-9A21-BDDEAD149EBD}"/>
              </a:ext>
            </a:extLst>
          </p:cNvPr>
          <p:cNvGrpSpPr/>
          <p:nvPr/>
        </p:nvGrpSpPr>
        <p:grpSpPr>
          <a:xfrm rot="18823380" flipH="1">
            <a:off x="4362088" y="1436535"/>
            <a:ext cx="442463" cy="326412"/>
            <a:chOff x="3625593" y="6426852"/>
            <a:chExt cx="335279" cy="247341"/>
          </a:xfrm>
        </p:grpSpPr>
        <p:sp>
          <p:nvSpPr>
            <p:cNvPr id="4434" name="Freeform: Shape 4433">
              <a:extLst>
                <a:ext uri="{FF2B5EF4-FFF2-40B4-BE49-F238E27FC236}">
                  <a16:creationId xmlns:a16="http://schemas.microsoft.com/office/drawing/2014/main" id="{C02D3C29-EAEC-4D8A-B2DF-38E2D80A1307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5" name="Freeform: Shape 4434">
              <a:extLst>
                <a:ext uri="{FF2B5EF4-FFF2-40B4-BE49-F238E27FC236}">
                  <a16:creationId xmlns:a16="http://schemas.microsoft.com/office/drawing/2014/main" id="{5C97D14F-4D6D-446E-B3D5-E3E2E6763D9A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6" name="Freeform: Shape 4435">
              <a:extLst>
                <a:ext uri="{FF2B5EF4-FFF2-40B4-BE49-F238E27FC236}">
                  <a16:creationId xmlns:a16="http://schemas.microsoft.com/office/drawing/2014/main" id="{D0B4EA91-5370-48EC-82CC-0E06E99F2DA1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7" name="Freeform: Shape 4436">
              <a:extLst>
                <a:ext uri="{FF2B5EF4-FFF2-40B4-BE49-F238E27FC236}">
                  <a16:creationId xmlns:a16="http://schemas.microsoft.com/office/drawing/2014/main" id="{C769FE3C-D1A7-4E5A-974B-1005F790A104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8" name="Freeform: Shape 4437">
              <a:extLst>
                <a:ext uri="{FF2B5EF4-FFF2-40B4-BE49-F238E27FC236}">
                  <a16:creationId xmlns:a16="http://schemas.microsoft.com/office/drawing/2014/main" id="{760B0205-8CC4-49F5-8CAF-752123B4A41A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9" name="Freeform: Shape 4438">
              <a:extLst>
                <a:ext uri="{FF2B5EF4-FFF2-40B4-BE49-F238E27FC236}">
                  <a16:creationId xmlns:a16="http://schemas.microsoft.com/office/drawing/2014/main" id="{97181B26-AF3D-4130-B051-4EC5F8AE9CF8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0" name="Freeform: Shape 4439">
              <a:extLst>
                <a:ext uri="{FF2B5EF4-FFF2-40B4-BE49-F238E27FC236}">
                  <a16:creationId xmlns:a16="http://schemas.microsoft.com/office/drawing/2014/main" id="{7D64978C-C5C7-4B1C-B6E8-5F68FF2566E1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1" name="Freeform: Shape 4440">
              <a:extLst>
                <a:ext uri="{FF2B5EF4-FFF2-40B4-BE49-F238E27FC236}">
                  <a16:creationId xmlns:a16="http://schemas.microsoft.com/office/drawing/2014/main" id="{08BD8FB8-4AA2-4B78-AF8F-19F3900BA90B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2" name="Freeform: Shape 4441">
              <a:extLst>
                <a:ext uri="{FF2B5EF4-FFF2-40B4-BE49-F238E27FC236}">
                  <a16:creationId xmlns:a16="http://schemas.microsoft.com/office/drawing/2014/main" id="{78F514E8-6DC6-4533-A76C-332E6581CCF0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3" name="Freeform: Shape 4442">
              <a:extLst>
                <a:ext uri="{FF2B5EF4-FFF2-40B4-BE49-F238E27FC236}">
                  <a16:creationId xmlns:a16="http://schemas.microsoft.com/office/drawing/2014/main" id="{D54A8B46-E8D4-4265-9E0E-BDB12AB14E88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4" name="Freeform: Shape 4443">
              <a:extLst>
                <a:ext uri="{FF2B5EF4-FFF2-40B4-BE49-F238E27FC236}">
                  <a16:creationId xmlns:a16="http://schemas.microsoft.com/office/drawing/2014/main" id="{74D7AFF9-48FC-42D8-94FC-F06C7E3E1F09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5" name="Freeform: Shape 4444">
              <a:extLst>
                <a:ext uri="{FF2B5EF4-FFF2-40B4-BE49-F238E27FC236}">
                  <a16:creationId xmlns:a16="http://schemas.microsoft.com/office/drawing/2014/main" id="{F6046546-54F0-499A-9978-2FA845515E0E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6" name="Freeform: Shape 4445">
              <a:extLst>
                <a:ext uri="{FF2B5EF4-FFF2-40B4-BE49-F238E27FC236}">
                  <a16:creationId xmlns:a16="http://schemas.microsoft.com/office/drawing/2014/main" id="{E3141D3C-48D3-45AA-9326-3D4F661CEECA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7" name="Freeform: Shape 4446">
              <a:extLst>
                <a:ext uri="{FF2B5EF4-FFF2-40B4-BE49-F238E27FC236}">
                  <a16:creationId xmlns:a16="http://schemas.microsoft.com/office/drawing/2014/main" id="{2001DAF1-63FA-4E0E-A3D2-5A6E810E1AE0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8" name="Freeform: Shape 4447">
              <a:extLst>
                <a:ext uri="{FF2B5EF4-FFF2-40B4-BE49-F238E27FC236}">
                  <a16:creationId xmlns:a16="http://schemas.microsoft.com/office/drawing/2014/main" id="{662085B0-00D7-495D-9A5F-E28176541A3E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9" name="Freeform: Shape 4448">
              <a:extLst>
                <a:ext uri="{FF2B5EF4-FFF2-40B4-BE49-F238E27FC236}">
                  <a16:creationId xmlns:a16="http://schemas.microsoft.com/office/drawing/2014/main" id="{56D683E3-8986-493B-877B-DC076EB8E839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0" name="Freeform: Shape 4449">
              <a:extLst>
                <a:ext uri="{FF2B5EF4-FFF2-40B4-BE49-F238E27FC236}">
                  <a16:creationId xmlns:a16="http://schemas.microsoft.com/office/drawing/2014/main" id="{5FCE20A8-2530-4D30-8584-B30A8C41B4E1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1" name="Freeform: Shape 4450">
              <a:extLst>
                <a:ext uri="{FF2B5EF4-FFF2-40B4-BE49-F238E27FC236}">
                  <a16:creationId xmlns:a16="http://schemas.microsoft.com/office/drawing/2014/main" id="{F2D884A6-68F0-418A-BF2E-AA0F05021BCF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2" name="Freeform: Shape 4451">
              <a:extLst>
                <a:ext uri="{FF2B5EF4-FFF2-40B4-BE49-F238E27FC236}">
                  <a16:creationId xmlns:a16="http://schemas.microsoft.com/office/drawing/2014/main" id="{A9AF310A-E802-48D4-A02B-B0D40BA84823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3" name="Freeform: Shape 4452">
              <a:extLst>
                <a:ext uri="{FF2B5EF4-FFF2-40B4-BE49-F238E27FC236}">
                  <a16:creationId xmlns:a16="http://schemas.microsoft.com/office/drawing/2014/main" id="{8107052A-52A7-446F-8D4F-A12AE45D5425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4" name="Freeform: Shape 4453">
              <a:extLst>
                <a:ext uri="{FF2B5EF4-FFF2-40B4-BE49-F238E27FC236}">
                  <a16:creationId xmlns:a16="http://schemas.microsoft.com/office/drawing/2014/main" id="{822A8E33-5F86-4D95-898F-C2483C7FED4C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5" name="Freeform: Shape 4454">
              <a:extLst>
                <a:ext uri="{FF2B5EF4-FFF2-40B4-BE49-F238E27FC236}">
                  <a16:creationId xmlns:a16="http://schemas.microsoft.com/office/drawing/2014/main" id="{A7E53CD5-0B0D-4355-832B-6F8F9857AD36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56" name="Group 4455">
            <a:extLst>
              <a:ext uri="{FF2B5EF4-FFF2-40B4-BE49-F238E27FC236}">
                <a16:creationId xmlns:a16="http://schemas.microsoft.com/office/drawing/2014/main" id="{05393C7E-378E-4460-978D-11710A889F00}"/>
              </a:ext>
            </a:extLst>
          </p:cNvPr>
          <p:cNvGrpSpPr/>
          <p:nvPr/>
        </p:nvGrpSpPr>
        <p:grpSpPr>
          <a:xfrm flipH="1">
            <a:off x="5639513" y="972038"/>
            <a:ext cx="301680" cy="230103"/>
            <a:chOff x="3617118" y="5760691"/>
            <a:chExt cx="228600" cy="174362"/>
          </a:xfrm>
        </p:grpSpPr>
        <p:sp>
          <p:nvSpPr>
            <p:cNvPr id="4457" name="Freeform: Shape 4456">
              <a:extLst>
                <a:ext uri="{FF2B5EF4-FFF2-40B4-BE49-F238E27FC236}">
                  <a16:creationId xmlns:a16="http://schemas.microsoft.com/office/drawing/2014/main" id="{CB70A56F-2928-4A35-BD3A-141002787B0C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8" name="Freeform: Shape 4457">
              <a:extLst>
                <a:ext uri="{FF2B5EF4-FFF2-40B4-BE49-F238E27FC236}">
                  <a16:creationId xmlns:a16="http://schemas.microsoft.com/office/drawing/2014/main" id="{8620308B-D0E2-4414-86E7-730EE13B05BA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9" name="Freeform: Shape 4458">
              <a:extLst>
                <a:ext uri="{FF2B5EF4-FFF2-40B4-BE49-F238E27FC236}">
                  <a16:creationId xmlns:a16="http://schemas.microsoft.com/office/drawing/2014/main" id="{A9E5CCBD-7E8C-49AC-A730-16F30D81F1AC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0" name="Freeform: Shape 4459">
              <a:extLst>
                <a:ext uri="{FF2B5EF4-FFF2-40B4-BE49-F238E27FC236}">
                  <a16:creationId xmlns:a16="http://schemas.microsoft.com/office/drawing/2014/main" id="{95B572D8-13FA-463B-8E7F-BCB344F1B291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1" name="Freeform: Shape 4460">
              <a:extLst>
                <a:ext uri="{FF2B5EF4-FFF2-40B4-BE49-F238E27FC236}">
                  <a16:creationId xmlns:a16="http://schemas.microsoft.com/office/drawing/2014/main" id="{07E9A247-2E46-4B2D-8DCA-297FBF11E415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2" name="Freeform: Shape 4461">
              <a:extLst>
                <a:ext uri="{FF2B5EF4-FFF2-40B4-BE49-F238E27FC236}">
                  <a16:creationId xmlns:a16="http://schemas.microsoft.com/office/drawing/2014/main" id="{3B64BC54-1420-46F2-9B1A-87BD6261A096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3" name="Freeform: Shape 4462">
              <a:extLst>
                <a:ext uri="{FF2B5EF4-FFF2-40B4-BE49-F238E27FC236}">
                  <a16:creationId xmlns:a16="http://schemas.microsoft.com/office/drawing/2014/main" id="{2975C872-4F8D-4FF0-8434-4F9F05B98955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0058827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7F1656F6-F6BC-4E55-836E-6F18E4E87FE5}"/>
              </a:ext>
            </a:extLst>
          </p:cNvPr>
          <p:cNvGrpSpPr/>
          <p:nvPr/>
        </p:nvGrpSpPr>
        <p:grpSpPr>
          <a:xfrm>
            <a:off x="1" y="0"/>
            <a:ext cx="7850776" cy="6858000"/>
            <a:chOff x="1" y="0"/>
            <a:chExt cx="7850776" cy="68580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0215E9D9-ABCC-4956-BAB6-169B6B83E86C}"/>
                </a:ext>
              </a:extLst>
            </p:cNvPr>
            <p:cNvSpPr/>
            <p:nvPr/>
          </p:nvSpPr>
          <p:spPr>
            <a:xfrm>
              <a:off x="1" y="0"/>
              <a:ext cx="4558936" cy="6858000"/>
            </a:xfrm>
            <a:prstGeom prst="rect">
              <a:avLst/>
            </a:prstGeom>
            <a:solidFill>
              <a:schemeClr val="accent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ight Triangle 6">
              <a:extLst>
                <a:ext uri="{FF2B5EF4-FFF2-40B4-BE49-F238E27FC236}">
                  <a16:creationId xmlns:a16="http://schemas.microsoft.com/office/drawing/2014/main" id="{51CEA65D-BB6F-4996-9F48-1DB9612AF330}"/>
                </a:ext>
              </a:extLst>
            </p:cNvPr>
            <p:cNvSpPr/>
            <p:nvPr/>
          </p:nvSpPr>
          <p:spPr>
            <a:xfrm>
              <a:off x="4558937" y="0"/>
              <a:ext cx="3291840" cy="6858000"/>
            </a:xfrm>
            <a:prstGeom prst="rtTriangle">
              <a:avLst/>
            </a:prstGeom>
            <a:solidFill>
              <a:schemeClr val="accent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63BC5B3-C000-40D8-B178-A44AF5E80369}"/>
              </a:ext>
            </a:extLst>
          </p:cNvPr>
          <p:cNvGrpSpPr/>
          <p:nvPr/>
        </p:nvGrpSpPr>
        <p:grpSpPr>
          <a:xfrm>
            <a:off x="1" y="0"/>
            <a:ext cx="6738256" cy="6858000"/>
            <a:chOff x="1" y="0"/>
            <a:chExt cx="6738256" cy="6858000"/>
          </a:xfrm>
        </p:grpSpPr>
        <p:sp>
          <p:nvSpPr>
            <p:cNvPr id="8" name="Right Triangle 7">
              <a:extLst>
                <a:ext uri="{FF2B5EF4-FFF2-40B4-BE49-F238E27FC236}">
                  <a16:creationId xmlns:a16="http://schemas.microsoft.com/office/drawing/2014/main" id="{A77C200C-5556-48F1-9360-92E3CD2BA2E4}"/>
                </a:ext>
              </a:extLst>
            </p:cNvPr>
            <p:cNvSpPr/>
            <p:nvPr/>
          </p:nvSpPr>
          <p:spPr>
            <a:xfrm>
              <a:off x="3446417" y="0"/>
              <a:ext cx="3291840" cy="6858000"/>
            </a:xfrm>
            <a:prstGeom prst="rtTriangle">
              <a:avLst/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5B5035DB-8772-465A-B832-F797D2634C89}"/>
                </a:ext>
              </a:extLst>
            </p:cNvPr>
            <p:cNvSpPr/>
            <p:nvPr/>
          </p:nvSpPr>
          <p:spPr>
            <a:xfrm>
              <a:off x="1" y="0"/>
              <a:ext cx="3446416" cy="6858000"/>
            </a:xfrm>
            <a:prstGeom prst="rect">
              <a:avLst/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6DD2B41-F46C-4523-87DB-F74D4014FAA6}"/>
              </a:ext>
            </a:extLst>
          </p:cNvPr>
          <p:cNvGrpSpPr/>
          <p:nvPr/>
        </p:nvGrpSpPr>
        <p:grpSpPr>
          <a:xfrm>
            <a:off x="1" y="0"/>
            <a:ext cx="5625736" cy="6858000"/>
            <a:chOff x="1" y="0"/>
            <a:chExt cx="5625736" cy="6858000"/>
          </a:xfrm>
        </p:grpSpPr>
        <p:sp>
          <p:nvSpPr>
            <p:cNvPr id="10" name="Right Triangle 9">
              <a:extLst>
                <a:ext uri="{FF2B5EF4-FFF2-40B4-BE49-F238E27FC236}">
                  <a16:creationId xmlns:a16="http://schemas.microsoft.com/office/drawing/2014/main" id="{587DFB1A-6B1A-403E-B410-E9DE17BA19E4}"/>
                </a:ext>
              </a:extLst>
            </p:cNvPr>
            <p:cNvSpPr/>
            <p:nvPr/>
          </p:nvSpPr>
          <p:spPr>
            <a:xfrm>
              <a:off x="2333897" y="0"/>
              <a:ext cx="3291840" cy="6858000"/>
            </a:xfrm>
            <a:prstGeom prst="rt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25A4B953-7D92-4CFD-A389-8AA8D8368A52}"/>
                </a:ext>
              </a:extLst>
            </p:cNvPr>
            <p:cNvSpPr/>
            <p:nvPr/>
          </p:nvSpPr>
          <p:spPr>
            <a:xfrm>
              <a:off x="1" y="0"/>
              <a:ext cx="2333896" cy="6858000"/>
            </a:xfrm>
            <a:prstGeom prst="rect">
              <a:avLst/>
            </a:prstGeom>
            <a:solidFill>
              <a:schemeClr val="accent1">
                <a:alpha val="9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A5F5FACF-6985-417D-9D77-213959EAE046}"/>
              </a:ext>
            </a:extLst>
          </p:cNvPr>
          <p:cNvSpPr/>
          <p:nvPr/>
        </p:nvSpPr>
        <p:spPr>
          <a:xfrm>
            <a:off x="975360" y="859971"/>
            <a:ext cx="3191691" cy="5138059"/>
          </a:xfrm>
          <a:prstGeom prst="roundRect">
            <a:avLst>
              <a:gd name="adj" fmla="val 6044"/>
            </a:avLst>
          </a:prstGeom>
          <a:gradFill flip="none" rotWithShape="1">
            <a:gsLst>
              <a:gs pos="0">
                <a:schemeClr val="bg1">
                  <a:lumMod val="90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700">
              <a:solidFill>
                <a:schemeClr val="tx1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65E141E-EDD0-40E3-ADAB-E3E22155274A}"/>
              </a:ext>
            </a:extLst>
          </p:cNvPr>
          <p:cNvSpPr txBox="1"/>
          <p:nvPr/>
        </p:nvSpPr>
        <p:spPr>
          <a:xfrm>
            <a:off x="1294654" y="2793385"/>
            <a:ext cx="1936226" cy="2123658"/>
          </a:xfrm>
          <a:prstGeom prst="rect">
            <a:avLst/>
          </a:prstGeom>
          <a:noFill/>
        </p:spPr>
        <p:txBody>
          <a:bodyPr wrap="square" lIns="72000" rIns="108000" rtlCol="0">
            <a:spAutoFit/>
          </a:bodyPr>
          <a:lstStyle/>
          <a:p>
            <a:r>
              <a:rPr lang="en-US" altLang="ko-KR" sz="1200" dirty="0">
                <a:ea typeface="FZShuTi" pitchFamily="2" charset="-122"/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en-US" altLang="ko-KR" sz="1200" dirty="0">
              <a:ea typeface="FZShuTi" pitchFamily="2" charset="-122"/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498DD4A-D1BE-40C2-B451-CCA791049D80}"/>
              </a:ext>
            </a:extLst>
          </p:cNvPr>
          <p:cNvSpPr txBox="1"/>
          <p:nvPr/>
        </p:nvSpPr>
        <p:spPr>
          <a:xfrm>
            <a:off x="1275982" y="1343067"/>
            <a:ext cx="2416452" cy="1292662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r>
              <a:rPr lang="en-US" altLang="ko-KR" sz="2800" dirty="0">
                <a:latin typeface="+mj-lt"/>
                <a:cs typeface="Arial" pitchFamily="34" charset="0"/>
              </a:rPr>
              <a:t>We Create</a:t>
            </a:r>
          </a:p>
          <a:p>
            <a:r>
              <a:rPr lang="en-US" altLang="ko-KR" sz="2800" dirty="0">
                <a:latin typeface="+mj-lt"/>
                <a:cs typeface="Arial" pitchFamily="34" charset="0"/>
              </a:rPr>
              <a:t>Professional Presentation</a:t>
            </a:r>
            <a:endParaRPr lang="ko-KR" altLang="en-US" sz="2800" dirty="0">
              <a:latin typeface="+mj-lt"/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D8CF4DD-370B-477D-8CB9-2B6E5064D7A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BBCA392-3B88-489F-88B3-523E94EC19D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50CA9EB-606E-49A3-9A0C-82F4E08B3DA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99223760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10">
            <a:extLst>
              <a:ext uri="{FF2B5EF4-FFF2-40B4-BE49-F238E27FC236}">
                <a16:creationId xmlns:a16="http://schemas.microsoft.com/office/drawing/2014/main" id="{F910CCA8-3A4D-4C70-BE00-562A894C3F58}"/>
              </a:ext>
            </a:extLst>
          </p:cNvPr>
          <p:cNvSpPr/>
          <p:nvPr/>
        </p:nvSpPr>
        <p:spPr>
          <a:xfrm>
            <a:off x="900374" y="2229442"/>
            <a:ext cx="3813362" cy="2652187"/>
          </a:xfrm>
          <a:custGeom>
            <a:avLst/>
            <a:gdLst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453179 w 5493715"/>
              <a:gd name="connsiteY15" fmla="*/ 5313893 h 5325465"/>
              <a:gd name="connsiteX16" fmla="*/ 5493715 w 5493715"/>
              <a:gd name="connsiteY16" fmla="*/ 5069433 h 5325465"/>
              <a:gd name="connsiteX0" fmla="*/ 0 w 5636283"/>
              <a:gd name="connsiteY0" fmla="*/ 5325465 h 5329410"/>
              <a:gd name="connsiteX1" fmla="*/ 0 w 5636283"/>
              <a:gd name="connsiteY1" fmla="*/ 5325465 h 5329410"/>
              <a:gd name="connsiteX2" fmla="*/ 2239524 w 5636283"/>
              <a:gd name="connsiteY2" fmla="*/ 5309946 h 5329410"/>
              <a:gd name="connsiteX3" fmla="*/ 1938528 w 5636283"/>
              <a:gd name="connsiteY3" fmla="*/ 4337913 h 5329410"/>
              <a:gd name="connsiteX4" fmla="*/ 833932 w 5636283"/>
              <a:gd name="connsiteY4" fmla="*/ 4411066 h 5329410"/>
              <a:gd name="connsiteX5" fmla="*/ 694944 w 5636283"/>
              <a:gd name="connsiteY5" fmla="*/ 3745382 h 5329410"/>
              <a:gd name="connsiteX6" fmla="*/ 519379 w 5636283"/>
              <a:gd name="connsiteY6" fmla="*/ 3599078 h 5329410"/>
              <a:gd name="connsiteX7" fmla="*/ 557005 w 5636283"/>
              <a:gd name="connsiteY7" fmla="*/ 3470193 h 5329410"/>
              <a:gd name="connsiteX8" fmla="*/ 456331 w 5636283"/>
              <a:gd name="connsiteY8" fmla="*/ 3362205 h 5329410"/>
              <a:gd name="connsiteX9" fmla="*/ 559793 w 5636283"/>
              <a:gd name="connsiteY9" fmla="*/ 3057428 h 5329410"/>
              <a:gd name="connsiteX10" fmla="*/ 118419 w 5636283"/>
              <a:gd name="connsiteY10" fmla="*/ 2818778 h 5329410"/>
              <a:gd name="connsiteX11" fmla="*/ 665683 w 5636283"/>
              <a:gd name="connsiteY11" fmla="*/ 1975104 h 5329410"/>
              <a:gd name="connsiteX12" fmla="*/ 2633472 w 5636283"/>
              <a:gd name="connsiteY12" fmla="*/ 0 h 5329410"/>
              <a:gd name="connsiteX13" fmla="*/ 4712039 w 5636283"/>
              <a:gd name="connsiteY13" fmla="*/ 2543951 h 5329410"/>
              <a:gd name="connsiteX14" fmla="*/ 4030675 w 5636283"/>
              <a:gd name="connsiteY14" fmla="*/ 3928262 h 5329410"/>
              <a:gd name="connsiteX15" fmla="*/ 4453179 w 5636283"/>
              <a:gd name="connsiteY15" fmla="*/ 5313893 h 5329410"/>
              <a:gd name="connsiteX16" fmla="*/ 5636283 w 5636283"/>
              <a:gd name="connsiteY16" fmla="*/ 5329410 h 5329410"/>
              <a:gd name="connsiteX0" fmla="*/ 0 w 5636283"/>
              <a:gd name="connsiteY0" fmla="*/ 5325465 h 5325465"/>
              <a:gd name="connsiteX1" fmla="*/ 0 w 5636283"/>
              <a:gd name="connsiteY1" fmla="*/ 5325465 h 5325465"/>
              <a:gd name="connsiteX2" fmla="*/ 2239524 w 5636283"/>
              <a:gd name="connsiteY2" fmla="*/ 5309946 h 5325465"/>
              <a:gd name="connsiteX3" fmla="*/ 1938528 w 5636283"/>
              <a:gd name="connsiteY3" fmla="*/ 4337913 h 5325465"/>
              <a:gd name="connsiteX4" fmla="*/ 833932 w 5636283"/>
              <a:gd name="connsiteY4" fmla="*/ 4411066 h 5325465"/>
              <a:gd name="connsiteX5" fmla="*/ 694944 w 5636283"/>
              <a:gd name="connsiteY5" fmla="*/ 3745382 h 5325465"/>
              <a:gd name="connsiteX6" fmla="*/ 519379 w 5636283"/>
              <a:gd name="connsiteY6" fmla="*/ 3599078 h 5325465"/>
              <a:gd name="connsiteX7" fmla="*/ 557005 w 5636283"/>
              <a:gd name="connsiteY7" fmla="*/ 3470193 h 5325465"/>
              <a:gd name="connsiteX8" fmla="*/ 456331 w 5636283"/>
              <a:gd name="connsiteY8" fmla="*/ 3362205 h 5325465"/>
              <a:gd name="connsiteX9" fmla="*/ 559793 w 5636283"/>
              <a:gd name="connsiteY9" fmla="*/ 3057428 h 5325465"/>
              <a:gd name="connsiteX10" fmla="*/ 118419 w 5636283"/>
              <a:gd name="connsiteY10" fmla="*/ 2818778 h 5325465"/>
              <a:gd name="connsiteX11" fmla="*/ 665683 w 5636283"/>
              <a:gd name="connsiteY11" fmla="*/ 1975104 h 5325465"/>
              <a:gd name="connsiteX12" fmla="*/ 2633472 w 5636283"/>
              <a:gd name="connsiteY12" fmla="*/ 0 h 5325465"/>
              <a:gd name="connsiteX13" fmla="*/ 4712039 w 5636283"/>
              <a:gd name="connsiteY13" fmla="*/ 2543951 h 5325465"/>
              <a:gd name="connsiteX14" fmla="*/ 4030675 w 5636283"/>
              <a:gd name="connsiteY14" fmla="*/ 3928262 h 5325465"/>
              <a:gd name="connsiteX15" fmla="*/ 4453179 w 5636283"/>
              <a:gd name="connsiteY15" fmla="*/ 5313893 h 5325465"/>
              <a:gd name="connsiteX16" fmla="*/ 5636283 w 5636283"/>
              <a:gd name="connsiteY16" fmla="*/ 5304251 h 5325465"/>
              <a:gd name="connsiteX0" fmla="*/ 0 w 5644670"/>
              <a:gd name="connsiteY0" fmla="*/ 5325465 h 5337795"/>
              <a:gd name="connsiteX1" fmla="*/ 0 w 5644670"/>
              <a:gd name="connsiteY1" fmla="*/ 5325465 h 5337795"/>
              <a:gd name="connsiteX2" fmla="*/ 2239524 w 5644670"/>
              <a:gd name="connsiteY2" fmla="*/ 5309946 h 5337795"/>
              <a:gd name="connsiteX3" fmla="*/ 1938528 w 5644670"/>
              <a:gd name="connsiteY3" fmla="*/ 4337913 h 5337795"/>
              <a:gd name="connsiteX4" fmla="*/ 833932 w 5644670"/>
              <a:gd name="connsiteY4" fmla="*/ 4411066 h 5337795"/>
              <a:gd name="connsiteX5" fmla="*/ 694944 w 5644670"/>
              <a:gd name="connsiteY5" fmla="*/ 3745382 h 5337795"/>
              <a:gd name="connsiteX6" fmla="*/ 519379 w 5644670"/>
              <a:gd name="connsiteY6" fmla="*/ 3599078 h 5337795"/>
              <a:gd name="connsiteX7" fmla="*/ 557005 w 5644670"/>
              <a:gd name="connsiteY7" fmla="*/ 3470193 h 5337795"/>
              <a:gd name="connsiteX8" fmla="*/ 456331 w 5644670"/>
              <a:gd name="connsiteY8" fmla="*/ 3362205 h 5337795"/>
              <a:gd name="connsiteX9" fmla="*/ 559793 w 5644670"/>
              <a:gd name="connsiteY9" fmla="*/ 3057428 h 5337795"/>
              <a:gd name="connsiteX10" fmla="*/ 118419 w 5644670"/>
              <a:gd name="connsiteY10" fmla="*/ 2818778 h 5337795"/>
              <a:gd name="connsiteX11" fmla="*/ 665683 w 5644670"/>
              <a:gd name="connsiteY11" fmla="*/ 1975104 h 5337795"/>
              <a:gd name="connsiteX12" fmla="*/ 2633472 w 5644670"/>
              <a:gd name="connsiteY12" fmla="*/ 0 h 5337795"/>
              <a:gd name="connsiteX13" fmla="*/ 4712039 w 5644670"/>
              <a:gd name="connsiteY13" fmla="*/ 2543951 h 5337795"/>
              <a:gd name="connsiteX14" fmla="*/ 4030675 w 5644670"/>
              <a:gd name="connsiteY14" fmla="*/ 3928262 h 5337795"/>
              <a:gd name="connsiteX15" fmla="*/ 4453179 w 5644670"/>
              <a:gd name="connsiteY15" fmla="*/ 5313893 h 5337795"/>
              <a:gd name="connsiteX16" fmla="*/ 5644670 w 5644670"/>
              <a:gd name="connsiteY16" fmla="*/ 5337795 h 533779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42856"/>
              <a:gd name="connsiteX1" fmla="*/ 0 w 5661442"/>
              <a:gd name="connsiteY1" fmla="*/ 5325465 h 5342856"/>
              <a:gd name="connsiteX2" fmla="*/ 2239524 w 5661442"/>
              <a:gd name="connsiteY2" fmla="*/ 5309946 h 5342856"/>
              <a:gd name="connsiteX3" fmla="*/ 1938528 w 5661442"/>
              <a:gd name="connsiteY3" fmla="*/ 4337913 h 5342856"/>
              <a:gd name="connsiteX4" fmla="*/ 833932 w 5661442"/>
              <a:gd name="connsiteY4" fmla="*/ 4411066 h 5342856"/>
              <a:gd name="connsiteX5" fmla="*/ 694944 w 5661442"/>
              <a:gd name="connsiteY5" fmla="*/ 3745382 h 5342856"/>
              <a:gd name="connsiteX6" fmla="*/ 519379 w 5661442"/>
              <a:gd name="connsiteY6" fmla="*/ 3599078 h 5342856"/>
              <a:gd name="connsiteX7" fmla="*/ 557005 w 5661442"/>
              <a:gd name="connsiteY7" fmla="*/ 3470193 h 5342856"/>
              <a:gd name="connsiteX8" fmla="*/ 456331 w 5661442"/>
              <a:gd name="connsiteY8" fmla="*/ 3362205 h 5342856"/>
              <a:gd name="connsiteX9" fmla="*/ 559793 w 5661442"/>
              <a:gd name="connsiteY9" fmla="*/ 3057428 h 5342856"/>
              <a:gd name="connsiteX10" fmla="*/ 118419 w 5661442"/>
              <a:gd name="connsiteY10" fmla="*/ 2818778 h 5342856"/>
              <a:gd name="connsiteX11" fmla="*/ 665683 w 5661442"/>
              <a:gd name="connsiteY11" fmla="*/ 1975104 h 5342856"/>
              <a:gd name="connsiteX12" fmla="*/ 2633472 w 5661442"/>
              <a:gd name="connsiteY12" fmla="*/ 0 h 5342856"/>
              <a:gd name="connsiteX13" fmla="*/ 4712039 w 5661442"/>
              <a:gd name="connsiteY13" fmla="*/ 2543951 h 5342856"/>
              <a:gd name="connsiteX14" fmla="*/ 4030675 w 5661442"/>
              <a:gd name="connsiteY14" fmla="*/ 3928262 h 5342856"/>
              <a:gd name="connsiteX15" fmla="*/ 4453179 w 5661442"/>
              <a:gd name="connsiteY15" fmla="*/ 5313893 h 5342856"/>
              <a:gd name="connsiteX16" fmla="*/ 5661442 w 5661442"/>
              <a:gd name="connsiteY16" fmla="*/ 5342856 h 5342856"/>
              <a:gd name="connsiteX0" fmla="*/ 0 w 5691660"/>
              <a:gd name="connsiteY0" fmla="*/ 5325465 h 5325465"/>
              <a:gd name="connsiteX1" fmla="*/ 0 w 5691660"/>
              <a:gd name="connsiteY1" fmla="*/ 5325465 h 5325465"/>
              <a:gd name="connsiteX2" fmla="*/ 2239524 w 5691660"/>
              <a:gd name="connsiteY2" fmla="*/ 5309946 h 5325465"/>
              <a:gd name="connsiteX3" fmla="*/ 1938528 w 5691660"/>
              <a:gd name="connsiteY3" fmla="*/ 4337913 h 5325465"/>
              <a:gd name="connsiteX4" fmla="*/ 833932 w 5691660"/>
              <a:gd name="connsiteY4" fmla="*/ 4411066 h 5325465"/>
              <a:gd name="connsiteX5" fmla="*/ 694944 w 5691660"/>
              <a:gd name="connsiteY5" fmla="*/ 3745382 h 5325465"/>
              <a:gd name="connsiteX6" fmla="*/ 519379 w 5691660"/>
              <a:gd name="connsiteY6" fmla="*/ 3599078 h 5325465"/>
              <a:gd name="connsiteX7" fmla="*/ 557005 w 5691660"/>
              <a:gd name="connsiteY7" fmla="*/ 3470193 h 5325465"/>
              <a:gd name="connsiteX8" fmla="*/ 456331 w 5691660"/>
              <a:gd name="connsiteY8" fmla="*/ 3362205 h 5325465"/>
              <a:gd name="connsiteX9" fmla="*/ 559793 w 5691660"/>
              <a:gd name="connsiteY9" fmla="*/ 3057428 h 5325465"/>
              <a:gd name="connsiteX10" fmla="*/ 118419 w 5691660"/>
              <a:gd name="connsiteY10" fmla="*/ 2818778 h 5325465"/>
              <a:gd name="connsiteX11" fmla="*/ 665683 w 5691660"/>
              <a:gd name="connsiteY11" fmla="*/ 1975104 h 5325465"/>
              <a:gd name="connsiteX12" fmla="*/ 2633472 w 5691660"/>
              <a:gd name="connsiteY12" fmla="*/ 0 h 5325465"/>
              <a:gd name="connsiteX13" fmla="*/ 4712039 w 5691660"/>
              <a:gd name="connsiteY13" fmla="*/ 2543951 h 5325465"/>
              <a:gd name="connsiteX14" fmla="*/ 4030675 w 5691660"/>
              <a:gd name="connsiteY14" fmla="*/ 3928262 h 5325465"/>
              <a:gd name="connsiteX15" fmla="*/ 4453179 w 5691660"/>
              <a:gd name="connsiteY15" fmla="*/ 5313893 h 5325465"/>
              <a:gd name="connsiteX16" fmla="*/ 5691660 w 5691660"/>
              <a:gd name="connsiteY16" fmla="*/ 5292490 h 5325465"/>
              <a:gd name="connsiteX0" fmla="*/ 0 w 5691660"/>
              <a:gd name="connsiteY0" fmla="*/ 5325465 h 5332783"/>
              <a:gd name="connsiteX1" fmla="*/ 0 w 5691660"/>
              <a:gd name="connsiteY1" fmla="*/ 5325465 h 5332783"/>
              <a:gd name="connsiteX2" fmla="*/ 2239524 w 5691660"/>
              <a:gd name="connsiteY2" fmla="*/ 5309946 h 5332783"/>
              <a:gd name="connsiteX3" fmla="*/ 1938528 w 5691660"/>
              <a:gd name="connsiteY3" fmla="*/ 4337913 h 5332783"/>
              <a:gd name="connsiteX4" fmla="*/ 833932 w 5691660"/>
              <a:gd name="connsiteY4" fmla="*/ 4411066 h 5332783"/>
              <a:gd name="connsiteX5" fmla="*/ 694944 w 5691660"/>
              <a:gd name="connsiteY5" fmla="*/ 3745382 h 5332783"/>
              <a:gd name="connsiteX6" fmla="*/ 519379 w 5691660"/>
              <a:gd name="connsiteY6" fmla="*/ 3599078 h 5332783"/>
              <a:gd name="connsiteX7" fmla="*/ 557005 w 5691660"/>
              <a:gd name="connsiteY7" fmla="*/ 3470193 h 5332783"/>
              <a:gd name="connsiteX8" fmla="*/ 456331 w 5691660"/>
              <a:gd name="connsiteY8" fmla="*/ 3362205 h 5332783"/>
              <a:gd name="connsiteX9" fmla="*/ 559793 w 5691660"/>
              <a:gd name="connsiteY9" fmla="*/ 3057428 h 5332783"/>
              <a:gd name="connsiteX10" fmla="*/ 118419 w 5691660"/>
              <a:gd name="connsiteY10" fmla="*/ 2818778 h 5332783"/>
              <a:gd name="connsiteX11" fmla="*/ 665683 w 5691660"/>
              <a:gd name="connsiteY11" fmla="*/ 1975104 h 5332783"/>
              <a:gd name="connsiteX12" fmla="*/ 2633472 w 5691660"/>
              <a:gd name="connsiteY12" fmla="*/ 0 h 5332783"/>
              <a:gd name="connsiteX13" fmla="*/ 4712039 w 5691660"/>
              <a:gd name="connsiteY13" fmla="*/ 2543951 h 5332783"/>
              <a:gd name="connsiteX14" fmla="*/ 4030675 w 5691660"/>
              <a:gd name="connsiteY14" fmla="*/ 3928262 h 5332783"/>
              <a:gd name="connsiteX15" fmla="*/ 4453179 w 5691660"/>
              <a:gd name="connsiteY15" fmla="*/ 5313893 h 5332783"/>
              <a:gd name="connsiteX16" fmla="*/ 5691660 w 5691660"/>
              <a:gd name="connsiteY16" fmla="*/ 5332783 h 5332783"/>
              <a:gd name="connsiteX0" fmla="*/ 0 w 5631220"/>
              <a:gd name="connsiteY0" fmla="*/ 5325465 h 5325465"/>
              <a:gd name="connsiteX1" fmla="*/ 0 w 5631220"/>
              <a:gd name="connsiteY1" fmla="*/ 5325465 h 5325465"/>
              <a:gd name="connsiteX2" fmla="*/ 2239524 w 5631220"/>
              <a:gd name="connsiteY2" fmla="*/ 5309946 h 5325465"/>
              <a:gd name="connsiteX3" fmla="*/ 1938528 w 5631220"/>
              <a:gd name="connsiteY3" fmla="*/ 4337913 h 5325465"/>
              <a:gd name="connsiteX4" fmla="*/ 833932 w 5631220"/>
              <a:gd name="connsiteY4" fmla="*/ 4411066 h 5325465"/>
              <a:gd name="connsiteX5" fmla="*/ 694944 w 5631220"/>
              <a:gd name="connsiteY5" fmla="*/ 3745382 h 5325465"/>
              <a:gd name="connsiteX6" fmla="*/ 519379 w 5631220"/>
              <a:gd name="connsiteY6" fmla="*/ 3599078 h 5325465"/>
              <a:gd name="connsiteX7" fmla="*/ 557005 w 5631220"/>
              <a:gd name="connsiteY7" fmla="*/ 3470193 h 5325465"/>
              <a:gd name="connsiteX8" fmla="*/ 456331 w 5631220"/>
              <a:gd name="connsiteY8" fmla="*/ 3362205 h 5325465"/>
              <a:gd name="connsiteX9" fmla="*/ 559793 w 5631220"/>
              <a:gd name="connsiteY9" fmla="*/ 3057428 h 5325465"/>
              <a:gd name="connsiteX10" fmla="*/ 118419 w 5631220"/>
              <a:gd name="connsiteY10" fmla="*/ 2818778 h 5325465"/>
              <a:gd name="connsiteX11" fmla="*/ 665683 w 5631220"/>
              <a:gd name="connsiteY11" fmla="*/ 1975104 h 5325465"/>
              <a:gd name="connsiteX12" fmla="*/ 2633472 w 5631220"/>
              <a:gd name="connsiteY12" fmla="*/ 0 h 5325465"/>
              <a:gd name="connsiteX13" fmla="*/ 4712039 w 5631220"/>
              <a:gd name="connsiteY13" fmla="*/ 2543951 h 5325465"/>
              <a:gd name="connsiteX14" fmla="*/ 4030675 w 5631220"/>
              <a:gd name="connsiteY14" fmla="*/ 3928262 h 5325465"/>
              <a:gd name="connsiteX15" fmla="*/ 4453179 w 5631220"/>
              <a:gd name="connsiteY15" fmla="*/ 5313893 h 5325465"/>
              <a:gd name="connsiteX16" fmla="*/ 5631220 w 5631220"/>
              <a:gd name="connsiteY16" fmla="*/ 5302565 h 5325465"/>
              <a:gd name="connsiteX0" fmla="*/ 0 w 5641293"/>
              <a:gd name="connsiteY0" fmla="*/ 5325465 h 5332785"/>
              <a:gd name="connsiteX1" fmla="*/ 0 w 5641293"/>
              <a:gd name="connsiteY1" fmla="*/ 5325465 h 5332785"/>
              <a:gd name="connsiteX2" fmla="*/ 2239524 w 5641293"/>
              <a:gd name="connsiteY2" fmla="*/ 5309946 h 5332785"/>
              <a:gd name="connsiteX3" fmla="*/ 1938528 w 5641293"/>
              <a:gd name="connsiteY3" fmla="*/ 4337913 h 5332785"/>
              <a:gd name="connsiteX4" fmla="*/ 833932 w 5641293"/>
              <a:gd name="connsiteY4" fmla="*/ 4411066 h 5332785"/>
              <a:gd name="connsiteX5" fmla="*/ 694944 w 5641293"/>
              <a:gd name="connsiteY5" fmla="*/ 3745382 h 5332785"/>
              <a:gd name="connsiteX6" fmla="*/ 519379 w 5641293"/>
              <a:gd name="connsiteY6" fmla="*/ 3599078 h 5332785"/>
              <a:gd name="connsiteX7" fmla="*/ 557005 w 5641293"/>
              <a:gd name="connsiteY7" fmla="*/ 3470193 h 5332785"/>
              <a:gd name="connsiteX8" fmla="*/ 456331 w 5641293"/>
              <a:gd name="connsiteY8" fmla="*/ 3362205 h 5332785"/>
              <a:gd name="connsiteX9" fmla="*/ 559793 w 5641293"/>
              <a:gd name="connsiteY9" fmla="*/ 3057428 h 5332785"/>
              <a:gd name="connsiteX10" fmla="*/ 118419 w 5641293"/>
              <a:gd name="connsiteY10" fmla="*/ 2818778 h 5332785"/>
              <a:gd name="connsiteX11" fmla="*/ 665683 w 5641293"/>
              <a:gd name="connsiteY11" fmla="*/ 1975104 h 5332785"/>
              <a:gd name="connsiteX12" fmla="*/ 2633472 w 5641293"/>
              <a:gd name="connsiteY12" fmla="*/ 0 h 5332785"/>
              <a:gd name="connsiteX13" fmla="*/ 4712039 w 5641293"/>
              <a:gd name="connsiteY13" fmla="*/ 2543951 h 5332785"/>
              <a:gd name="connsiteX14" fmla="*/ 4030675 w 5641293"/>
              <a:gd name="connsiteY14" fmla="*/ 3928262 h 5332785"/>
              <a:gd name="connsiteX15" fmla="*/ 4453179 w 5641293"/>
              <a:gd name="connsiteY15" fmla="*/ 5313893 h 5332785"/>
              <a:gd name="connsiteX16" fmla="*/ 5641293 w 5641293"/>
              <a:gd name="connsiteY16" fmla="*/ 5332785 h 5332785"/>
              <a:gd name="connsiteX0" fmla="*/ 0 w 5641293"/>
              <a:gd name="connsiteY0" fmla="*/ 5325465 h 5325465"/>
              <a:gd name="connsiteX1" fmla="*/ 0 w 5641293"/>
              <a:gd name="connsiteY1" fmla="*/ 5325465 h 5325465"/>
              <a:gd name="connsiteX2" fmla="*/ 2239524 w 5641293"/>
              <a:gd name="connsiteY2" fmla="*/ 5309946 h 5325465"/>
              <a:gd name="connsiteX3" fmla="*/ 1938528 w 5641293"/>
              <a:gd name="connsiteY3" fmla="*/ 4337913 h 5325465"/>
              <a:gd name="connsiteX4" fmla="*/ 833932 w 5641293"/>
              <a:gd name="connsiteY4" fmla="*/ 4411066 h 5325465"/>
              <a:gd name="connsiteX5" fmla="*/ 694944 w 5641293"/>
              <a:gd name="connsiteY5" fmla="*/ 3745382 h 5325465"/>
              <a:gd name="connsiteX6" fmla="*/ 519379 w 5641293"/>
              <a:gd name="connsiteY6" fmla="*/ 3599078 h 5325465"/>
              <a:gd name="connsiteX7" fmla="*/ 557005 w 5641293"/>
              <a:gd name="connsiteY7" fmla="*/ 3470193 h 5325465"/>
              <a:gd name="connsiteX8" fmla="*/ 456331 w 5641293"/>
              <a:gd name="connsiteY8" fmla="*/ 3362205 h 5325465"/>
              <a:gd name="connsiteX9" fmla="*/ 559793 w 5641293"/>
              <a:gd name="connsiteY9" fmla="*/ 3057428 h 5325465"/>
              <a:gd name="connsiteX10" fmla="*/ 118419 w 5641293"/>
              <a:gd name="connsiteY10" fmla="*/ 2818778 h 5325465"/>
              <a:gd name="connsiteX11" fmla="*/ 665683 w 5641293"/>
              <a:gd name="connsiteY11" fmla="*/ 1975104 h 5325465"/>
              <a:gd name="connsiteX12" fmla="*/ 2633472 w 5641293"/>
              <a:gd name="connsiteY12" fmla="*/ 0 h 5325465"/>
              <a:gd name="connsiteX13" fmla="*/ 4712039 w 5641293"/>
              <a:gd name="connsiteY13" fmla="*/ 2543951 h 5325465"/>
              <a:gd name="connsiteX14" fmla="*/ 4030675 w 5641293"/>
              <a:gd name="connsiteY14" fmla="*/ 3928262 h 5325465"/>
              <a:gd name="connsiteX15" fmla="*/ 4453179 w 5641293"/>
              <a:gd name="connsiteY15" fmla="*/ 5313893 h 5325465"/>
              <a:gd name="connsiteX16" fmla="*/ 5641293 w 5641293"/>
              <a:gd name="connsiteY16" fmla="*/ 5302567 h 5325465"/>
              <a:gd name="connsiteX0" fmla="*/ 0 w 5651366"/>
              <a:gd name="connsiteY0" fmla="*/ 5325465 h 5332785"/>
              <a:gd name="connsiteX1" fmla="*/ 0 w 5651366"/>
              <a:gd name="connsiteY1" fmla="*/ 5325465 h 5332785"/>
              <a:gd name="connsiteX2" fmla="*/ 2239524 w 5651366"/>
              <a:gd name="connsiteY2" fmla="*/ 5309946 h 5332785"/>
              <a:gd name="connsiteX3" fmla="*/ 1938528 w 5651366"/>
              <a:gd name="connsiteY3" fmla="*/ 4337913 h 5332785"/>
              <a:gd name="connsiteX4" fmla="*/ 833932 w 5651366"/>
              <a:gd name="connsiteY4" fmla="*/ 4411066 h 5332785"/>
              <a:gd name="connsiteX5" fmla="*/ 694944 w 5651366"/>
              <a:gd name="connsiteY5" fmla="*/ 3745382 h 5332785"/>
              <a:gd name="connsiteX6" fmla="*/ 519379 w 5651366"/>
              <a:gd name="connsiteY6" fmla="*/ 3599078 h 5332785"/>
              <a:gd name="connsiteX7" fmla="*/ 557005 w 5651366"/>
              <a:gd name="connsiteY7" fmla="*/ 3470193 h 5332785"/>
              <a:gd name="connsiteX8" fmla="*/ 456331 w 5651366"/>
              <a:gd name="connsiteY8" fmla="*/ 3362205 h 5332785"/>
              <a:gd name="connsiteX9" fmla="*/ 559793 w 5651366"/>
              <a:gd name="connsiteY9" fmla="*/ 3057428 h 5332785"/>
              <a:gd name="connsiteX10" fmla="*/ 118419 w 5651366"/>
              <a:gd name="connsiteY10" fmla="*/ 2818778 h 5332785"/>
              <a:gd name="connsiteX11" fmla="*/ 665683 w 5651366"/>
              <a:gd name="connsiteY11" fmla="*/ 1975104 h 5332785"/>
              <a:gd name="connsiteX12" fmla="*/ 2633472 w 5651366"/>
              <a:gd name="connsiteY12" fmla="*/ 0 h 5332785"/>
              <a:gd name="connsiteX13" fmla="*/ 4712039 w 5651366"/>
              <a:gd name="connsiteY13" fmla="*/ 2543951 h 5332785"/>
              <a:gd name="connsiteX14" fmla="*/ 4030675 w 5651366"/>
              <a:gd name="connsiteY14" fmla="*/ 3928262 h 5332785"/>
              <a:gd name="connsiteX15" fmla="*/ 4453179 w 5651366"/>
              <a:gd name="connsiteY15" fmla="*/ 5313893 h 5332785"/>
              <a:gd name="connsiteX16" fmla="*/ 5651366 w 5651366"/>
              <a:gd name="connsiteY16" fmla="*/ 5332785 h 5332785"/>
              <a:gd name="connsiteX0" fmla="*/ 1108042 w 6759408"/>
              <a:gd name="connsiteY0" fmla="*/ 5325465 h 5332785"/>
              <a:gd name="connsiteX1" fmla="*/ 0 w 6759408"/>
              <a:gd name="connsiteY1" fmla="*/ 5315392 h 5332785"/>
              <a:gd name="connsiteX2" fmla="*/ 3347566 w 6759408"/>
              <a:gd name="connsiteY2" fmla="*/ 5309946 h 5332785"/>
              <a:gd name="connsiteX3" fmla="*/ 3046570 w 6759408"/>
              <a:gd name="connsiteY3" fmla="*/ 4337913 h 5332785"/>
              <a:gd name="connsiteX4" fmla="*/ 1941974 w 6759408"/>
              <a:gd name="connsiteY4" fmla="*/ 4411066 h 5332785"/>
              <a:gd name="connsiteX5" fmla="*/ 1802986 w 6759408"/>
              <a:gd name="connsiteY5" fmla="*/ 3745382 h 5332785"/>
              <a:gd name="connsiteX6" fmla="*/ 1627421 w 6759408"/>
              <a:gd name="connsiteY6" fmla="*/ 3599078 h 5332785"/>
              <a:gd name="connsiteX7" fmla="*/ 1665047 w 6759408"/>
              <a:gd name="connsiteY7" fmla="*/ 3470193 h 5332785"/>
              <a:gd name="connsiteX8" fmla="*/ 1564373 w 6759408"/>
              <a:gd name="connsiteY8" fmla="*/ 3362205 h 5332785"/>
              <a:gd name="connsiteX9" fmla="*/ 1667835 w 6759408"/>
              <a:gd name="connsiteY9" fmla="*/ 3057428 h 5332785"/>
              <a:gd name="connsiteX10" fmla="*/ 1226461 w 6759408"/>
              <a:gd name="connsiteY10" fmla="*/ 2818778 h 5332785"/>
              <a:gd name="connsiteX11" fmla="*/ 1773725 w 6759408"/>
              <a:gd name="connsiteY11" fmla="*/ 1975104 h 5332785"/>
              <a:gd name="connsiteX12" fmla="*/ 3741514 w 6759408"/>
              <a:gd name="connsiteY12" fmla="*/ 0 h 5332785"/>
              <a:gd name="connsiteX13" fmla="*/ 5820081 w 6759408"/>
              <a:gd name="connsiteY13" fmla="*/ 2543951 h 5332785"/>
              <a:gd name="connsiteX14" fmla="*/ 5138717 w 6759408"/>
              <a:gd name="connsiteY14" fmla="*/ 3928262 h 5332785"/>
              <a:gd name="connsiteX15" fmla="*/ 5561221 w 6759408"/>
              <a:gd name="connsiteY15" fmla="*/ 5313893 h 5332785"/>
              <a:gd name="connsiteX16" fmla="*/ 6759408 w 6759408"/>
              <a:gd name="connsiteY16" fmla="*/ 5332785 h 5332785"/>
              <a:gd name="connsiteX0" fmla="*/ 0 w 6759408"/>
              <a:gd name="connsiteY0" fmla="*/ 5315392 h 5332785"/>
              <a:gd name="connsiteX1" fmla="*/ 3347566 w 6759408"/>
              <a:gd name="connsiteY1" fmla="*/ 5309946 h 5332785"/>
              <a:gd name="connsiteX2" fmla="*/ 3046570 w 6759408"/>
              <a:gd name="connsiteY2" fmla="*/ 4337913 h 5332785"/>
              <a:gd name="connsiteX3" fmla="*/ 1941974 w 6759408"/>
              <a:gd name="connsiteY3" fmla="*/ 4411066 h 5332785"/>
              <a:gd name="connsiteX4" fmla="*/ 1802986 w 6759408"/>
              <a:gd name="connsiteY4" fmla="*/ 3745382 h 5332785"/>
              <a:gd name="connsiteX5" fmla="*/ 1627421 w 6759408"/>
              <a:gd name="connsiteY5" fmla="*/ 3599078 h 5332785"/>
              <a:gd name="connsiteX6" fmla="*/ 1665047 w 6759408"/>
              <a:gd name="connsiteY6" fmla="*/ 3470193 h 5332785"/>
              <a:gd name="connsiteX7" fmla="*/ 1564373 w 6759408"/>
              <a:gd name="connsiteY7" fmla="*/ 3362205 h 5332785"/>
              <a:gd name="connsiteX8" fmla="*/ 1667835 w 6759408"/>
              <a:gd name="connsiteY8" fmla="*/ 3057428 h 5332785"/>
              <a:gd name="connsiteX9" fmla="*/ 1226461 w 6759408"/>
              <a:gd name="connsiteY9" fmla="*/ 2818778 h 5332785"/>
              <a:gd name="connsiteX10" fmla="*/ 1773725 w 6759408"/>
              <a:gd name="connsiteY10" fmla="*/ 1975104 h 5332785"/>
              <a:gd name="connsiteX11" fmla="*/ 3741514 w 6759408"/>
              <a:gd name="connsiteY11" fmla="*/ 0 h 5332785"/>
              <a:gd name="connsiteX12" fmla="*/ 5820081 w 6759408"/>
              <a:gd name="connsiteY12" fmla="*/ 2543951 h 5332785"/>
              <a:gd name="connsiteX13" fmla="*/ 5138717 w 6759408"/>
              <a:gd name="connsiteY13" fmla="*/ 3928262 h 5332785"/>
              <a:gd name="connsiteX14" fmla="*/ 5561221 w 6759408"/>
              <a:gd name="connsiteY14" fmla="*/ 5313893 h 5332785"/>
              <a:gd name="connsiteX15" fmla="*/ 6759408 w 6759408"/>
              <a:gd name="connsiteY15" fmla="*/ 5332785 h 5332785"/>
              <a:gd name="connsiteX0" fmla="*/ 0 w 6759408"/>
              <a:gd name="connsiteY0" fmla="*/ 5315392 h 5332785"/>
              <a:gd name="connsiteX1" fmla="*/ 3347566 w 6759408"/>
              <a:gd name="connsiteY1" fmla="*/ 5309946 h 5332785"/>
              <a:gd name="connsiteX2" fmla="*/ 3046570 w 6759408"/>
              <a:gd name="connsiteY2" fmla="*/ 4337913 h 5332785"/>
              <a:gd name="connsiteX3" fmla="*/ 1941974 w 6759408"/>
              <a:gd name="connsiteY3" fmla="*/ 4411066 h 5332785"/>
              <a:gd name="connsiteX4" fmla="*/ 1802986 w 6759408"/>
              <a:gd name="connsiteY4" fmla="*/ 3745382 h 5332785"/>
              <a:gd name="connsiteX5" fmla="*/ 1627421 w 6759408"/>
              <a:gd name="connsiteY5" fmla="*/ 3599078 h 5332785"/>
              <a:gd name="connsiteX6" fmla="*/ 1665047 w 6759408"/>
              <a:gd name="connsiteY6" fmla="*/ 3470193 h 5332785"/>
              <a:gd name="connsiteX7" fmla="*/ 1564373 w 6759408"/>
              <a:gd name="connsiteY7" fmla="*/ 3362205 h 5332785"/>
              <a:gd name="connsiteX8" fmla="*/ 1667835 w 6759408"/>
              <a:gd name="connsiteY8" fmla="*/ 3057428 h 5332785"/>
              <a:gd name="connsiteX9" fmla="*/ 1226461 w 6759408"/>
              <a:gd name="connsiteY9" fmla="*/ 2818778 h 5332785"/>
              <a:gd name="connsiteX10" fmla="*/ 1773725 w 6759408"/>
              <a:gd name="connsiteY10" fmla="*/ 1975104 h 5332785"/>
              <a:gd name="connsiteX11" fmla="*/ 3741514 w 6759408"/>
              <a:gd name="connsiteY11" fmla="*/ 0 h 5332785"/>
              <a:gd name="connsiteX12" fmla="*/ 5820081 w 6759408"/>
              <a:gd name="connsiteY12" fmla="*/ 2543951 h 5332785"/>
              <a:gd name="connsiteX13" fmla="*/ 5138717 w 6759408"/>
              <a:gd name="connsiteY13" fmla="*/ 3928262 h 5332785"/>
              <a:gd name="connsiteX14" fmla="*/ 5561221 w 6759408"/>
              <a:gd name="connsiteY14" fmla="*/ 5313893 h 5332785"/>
              <a:gd name="connsiteX15" fmla="*/ 6759408 w 6759408"/>
              <a:gd name="connsiteY15" fmla="*/ 5332785 h 5332785"/>
              <a:gd name="connsiteX0" fmla="*/ 0 w 6759408"/>
              <a:gd name="connsiteY0" fmla="*/ 5315392 h 5333342"/>
              <a:gd name="connsiteX1" fmla="*/ 3347566 w 6759408"/>
              <a:gd name="connsiteY1" fmla="*/ 5309946 h 5333342"/>
              <a:gd name="connsiteX2" fmla="*/ 3046570 w 6759408"/>
              <a:gd name="connsiteY2" fmla="*/ 4337913 h 5333342"/>
              <a:gd name="connsiteX3" fmla="*/ 1941974 w 6759408"/>
              <a:gd name="connsiteY3" fmla="*/ 4411066 h 5333342"/>
              <a:gd name="connsiteX4" fmla="*/ 1802986 w 6759408"/>
              <a:gd name="connsiteY4" fmla="*/ 3745382 h 5333342"/>
              <a:gd name="connsiteX5" fmla="*/ 1627421 w 6759408"/>
              <a:gd name="connsiteY5" fmla="*/ 3599078 h 5333342"/>
              <a:gd name="connsiteX6" fmla="*/ 1665047 w 6759408"/>
              <a:gd name="connsiteY6" fmla="*/ 3470193 h 5333342"/>
              <a:gd name="connsiteX7" fmla="*/ 1564373 w 6759408"/>
              <a:gd name="connsiteY7" fmla="*/ 3362205 h 5333342"/>
              <a:gd name="connsiteX8" fmla="*/ 1667835 w 6759408"/>
              <a:gd name="connsiteY8" fmla="*/ 3057428 h 5333342"/>
              <a:gd name="connsiteX9" fmla="*/ 1226461 w 6759408"/>
              <a:gd name="connsiteY9" fmla="*/ 2818778 h 5333342"/>
              <a:gd name="connsiteX10" fmla="*/ 1773725 w 6759408"/>
              <a:gd name="connsiteY10" fmla="*/ 1975104 h 5333342"/>
              <a:gd name="connsiteX11" fmla="*/ 3741514 w 6759408"/>
              <a:gd name="connsiteY11" fmla="*/ 0 h 5333342"/>
              <a:gd name="connsiteX12" fmla="*/ 5820081 w 6759408"/>
              <a:gd name="connsiteY12" fmla="*/ 2543951 h 5333342"/>
              <a:gd name="connsiteX13" fmla="*/ 5138717 w 6759408"/>
              <a:gd name="connsiteY13" fmla="*/ 3928262 h 5333342"/>
              <a:gd name="connsiteX14" fmla="*/ 5561221 w 6759408"/>
              <a:gd name="connsiteY14" fmla="*/ 5313893 h 5333342"/>
              <a:gd name="connsiteX15" fmla="*/ 6759408 w 6759408"/>
              <a:gd name="connsiteY15" fmla="*/ 5332785 h 5333342"/>
              <a:gd name="connsiteX0" fmla="*/ 0 w 6453857"/>
              <a:gd name="connsiteY0" fmla="*/ 5334489 h 5334489"/>
              <a:gd name="connsiteX1" fmla="*/ 3042015 w 6453857"/>
              <a:gd name="connsiteY1" fmla="*/ 5309946 h 5334489"/>
              <a:gd name="connsiteX2" fmla="*/ 2741019 w 6453857"/>
              <a:gd name="connsiteY2" fmla="*/ 4337913 h 5334489"/>
              <a:gd name="connsiteX3" fmla="*/ 1636423 w 6453857"/>
              <a:gd name="connsiteY3" fmla="*/ 4411066 h 5334489"/>
              <a:gd name="connsiteX4" fmla="*/ 1497435 w 6453857"/>
              <a:gd name="connsiteY4" fmla="*/ 3745382 h 5334489"/>
              <a:gd name="connsiteX5" fmla="*/ 1321870 w 6453857"/>
              <a:gd name="connsiteY5" fmla="*/ 3599078 h 5334489"/>
              <a:gd name="connsiteX6" fmla="*/ 1359496 w 6453857"/>
              <a:gd name="connsiteY6" fmla="*/ 3470193 h 5334489"/>
              <a:gd name="connsiteX7" fmla="*/ 1258822 w 6453857"/>
              <a:gd name="connsiteY7" fmla="*/ 3362205 h 5334489"/>
              <a:gd name="connsiteX8" fmla="*/ 1362284 w 6453857"/>
              <a:gd name="connsiteY8" fmla="*/ 3057428 h 5334489"/>
              <a:gd name="connsiteX9" fmla="*/ 920910 w 6453857"/>
              <a:gd name="connsiteY9" fmla="*/ 2818778 h 5334489"/>
              <a:gd name="connsiteX10" fmla="*/ 1468174 w 6453857"/>
              <a:gd name="connsiteY10" fmla="*/ 1975104 h 5334489"/>
              <a:gd name="connsiteX11" fmla="*/ 3435963 w 6453857"/>
              <a:gd name="connsiteY11" fmla="*/ 0 h 5334489"/>
              <a:gd name="connsiteX12" fmla="*/ 5514530 w 6453857"/>
              <a:gd name="connsiteY12" fmla="*/ 2543951 h 5334489"/>
              <a:gd name="connsiteX13" fmla="*/ 4833166 w 6453857"/>
              <a:gd name="connsiteY13" fmla="*/ 3928262 h 5334489"/>
              <a:gd name="connsiteX14" fmla="*/ 5255670 w 6453857"/>
              <a:gd name="connsiteY14" fmla="*/ 5313893 h 5334489"/>
              <a:gd name="connsiteX15" fmla="*/ 6453857 w 6453857"/>
              <a:gd name="connsiteY15" fmla="*/ 5332785 h 5334489"/>
              <a:gd name="connsiteX0" fmla="*/ 0 w 7560387"/>
              <a:gd name="connsiteY0" fmla="*/ 5334489 h 5334489"/>
              <a:gd name="connsiteX1" fmla="*/ 3042015 w 7560387"/>
              <a:gd name="connsiteY1" fmla="*/ 5309946 h 5334489"/>
              <a:gd name="connsiteX2" fmla="*/ 2741019 w 7560387"/>
              <a:gd name="connsiteY2" fmla="*/ 4337913 h 5334489"/>
              <a:gd name="connsiteX3" fmla="*/ 1636423 w 7560387"/>
              <a:gd name="connsiteY3" fmla="*/ 4411066 h 5334489"/>
              <a:gd name="connsiteX4" fmla="*/ 1497435 w 7560387"/>
              <a:gd name="connsiteY4" fmla="*/ 3745382 h 5334489"/>
              <a:gd name="connsiteX5" fmla="*/ 1321870 w 7560387"/>
              <a:gd name="connsiteY5" fmla="*/ 3599078 h 5334489"/>
              <a:gd name="connsiteX6" fmla="*/ 1359496 w 7560387"/>
              <a:gd name="connsiteY6" fmla="*/ 3470193 h 5334489"/>
              <a:gd name="connsiteX7" fmla="*/ 1258822 w 7560387"/>
              <a:gd name="connsiteY7" fmla="*/ 3362205 h 5334489"/>
              <a:gd name="connsiteX8" fmla="*/ 1362284 w 7560387"/>
              <a:gd name="connsiteY8" fmla="*/ 3057428 h 5334489"/>
              <a:gd name="connsiteX9" fmla="*/ 920910 w 7560387"/>
              <a:gd name="connsiteY9" fmla="*/ 2818778 h 5334489"/>
              <a:gd name="connsiteX10" fmla="*/ 1468174 w 7560387"/>
              <a:gd name="connsiteY10" fmla="*/ 1975104 h 5334489"/>
              <a:gd name="connsiteX11" fmla="*/ 3435963 w 7560387"/>
              <a:gd name="connsiteY11" fmla="*/ 0 h 5334489"/>
              <a:gd name="connsiteX12" fmla="*/ 5514530 w 7560387"/>
              <a:gd name="connsiteY12" fmla="*/ 2543951 h 5334489"/>
              <a:gd name="connsiteX13" fmla="*/ 4833166 w 7560387"/>
              <a:gd name="connsiteY13" fmla="*/ 3928262 h 5334489"/>
              <a:gd name="connsiteX14" fmla="*/ 5255670 w 7560387"/>
              <a:gd name="connsiteY14" fmla="*/ 5313893 h 5334489"/>
              <a:gd name="connsiteX15" fmla="*/ 7560387 w 7560387"/>
              <a:gd name="connsiteY15" fmla="*/ 5313143 h 5334489"/>
              <a:gd name="connsiteX0" fmla="*/ 0 w 7638956"/>
              <a:gd name="connsiteY0" fmla="*/ 5321395 h 5321395"/>
              <a:gd name="connsiteX1" fmla="*/ 3120584 w 7638956"/>
              <a:gd name="connsiteY1" fmla="*/ 5309946 h 5321395"/>
              <a:gd name="connsiteX2" fmla="*/ 2819588 w 7638956"/>
              <a:gd name="connsiteY2" fmla="*/ 4337913 h 5321395"/>
              <a:gd name="connsiteX3" fmla="*/ 1714992 w 7638956"/>
              <a:gd name="connsiteY3" fmla="*/ 4411066 h 5321395"/>
              <a:gd name="connsiteX4" fmla="*/ 1576004 w 7638956"/>
              <a:gd name="connsiteY4" fmla="*/ 3745382 h 5321395"/>
              <a:gd name="connsiteX5" fmla="*/ 1400439 w 7638956"/>
              <a:gd name="connsiteY5" fmla="*/ 3599078 h 5321395"/>
              <a:gd name="connsiteX6" fmla="*/ 1438065 w 7638956"/>
              <a:gd name="connsiteY6" fmla="*/ 3470193 h 5321395"/>
              <a:gd name="connsiteX7" fmla="*/ 1337391 w 7638956"/>
              <a:gd name="connsiteY7" fmla="*/ 3362205 h 5321395"/>
              <a:gd name="connsiteX8" fmla="*/ 1440853 w 7638956"/>
              <a:gd name="connsiteY8" fmla="*/ 3057428 h 5321395"/>
              <a:gd name="connsiteX9" fmla="*/ 999479 w 7638956"/>
              <a:gd name="connsiteY9" fmla="*/ 2818778 h 5321395"/>
              <a:gd name="connsiteX10" fmla="*/ 1546743 w 7638956"/>
              <a:gd name="connsiteY10" fmla="*/ 1975104 h 5321395"/>
              <a:gd name="connsiteX11" fmla="*/ 3514532 w 7638956"/>
              <a:gd name="connsiteY11" fmla="*/ 0 h 5321395"/>
              <a:gd name="connsiteX12" fmla="*/ 5593099 w 7638956"/>
              <a:gd name="connsiteY12" fmla="*/ 2543951 h 5321395"/>
              <a:gd name="connsiteX13" fmla="*/ 4911735 w 7638956"/>
              <a:gd name="connsiteY13" fmla="*/ 3928262 h 5321395"/>
              <a:gd name="connsiteX14" fmla="*/ 5334239 w 7638956"/>
              <a:gd name="connsiteY14" fmla="*/ 5313893 h 5321395"/>
              <a:gd name="connsiteX15" fmla="*/ 7638956 w 7638956"/>
              <a:gd name="connsiteY15" fmla="*/ 5313143 h 5321395"/>
              <a:gd name="connsiteX0" fmla="*/ 0 w 7638956"/>
              <a:gd name="connsiteY0" fmla="*/ 5321395 h 5321395"/>
              <a:gd name="connsiteX1" fmla="*/ 3120584 w 7638956"/>
              <a:gd name="connsiteY1" fmla="*/ 5309946 h 5321395"/>
              <a:gd name="connsiteX2" fmla="*/ 2819588 w 7638956"/>
              <a:gd name="connsiteY2" fmla="*/ 4337913 h 5321395"/>
              <a:gd name="connsiteX3" fmla="*/ 1714992 w 7638956"/>
              <a:gd name="connsiteY3" fmla="*/ 4411066 h 5321395"/>
              <a:gd name="connsiteX4" fmla="*/ 1576004 w 7638956"/>
              <a:gd name="connsiteY4" fmla="*/ 3745382 h 5321395"/>
              <a:gd name="connsiteX5" fmla="*/ 1400439 w 7638956"/>
              <a:gd name="connsiteY5" fmla="*/ 3599078 h 5321395"/>
              <a:gd name="connsiteX6" fmla="*/ 1438065 w 7638956"/>
              <a:gd name="connsiteY6" fmla="*/ 3470193 h 5321395"/>
              <a:gd name="connsiteX7" fmla="*/ 1337391 w 7638956"/>
              <a:gd name="connsiteY7" fmla="*/ 3362205 h 5321395"/>
              <a:gd name="connsiteX8" fmla="*/ 1440853 w 7638956"/>
              <a:gd name="connsiteY8" fmla="*/ 3057428 h 5321395"/>
              <a:gd name="connsiteX9" fmla="*/ 999479 w 7638956"/>
              <a:gd name="connsiteY9" fmla="*/ 2818778 h 5321395"/>
              <a:gd name="connsiteX10" fmla="*/ 1546743 w 7638956"/>
              <a:gd name="connsiteY10" fmla="*/ 1975104 h 5321395"/>
              <a:gd name="connsiteX11" fmla="*/ 3514532 w 7638956"/>
              <a:gd name="connsiteY11" fmla="*/ 0 h 5321395"/>
              <a:gd name="connsiteX12" fmla="*/ 5593099 w 7638956"/>
              <a:gd name="connsiteY12" fmla="*/ 2543951 h 5321395"/>
              <a:gd name="connsiteX13" fmla="*/ 4911735 w 7638956"/>
              <a:gd name="connsiteY13" fmla="*/ 3928262 h 5321395"/>
              <a:gd name="connsiteX14" fmla="*/ 5334239 w 7638956"/>
              <a:gd name="connsiteY14" fmla="*/ 5313893 h 5321395"/>
              <a:gd name="connsiteX15" fmla="*/ 7638956 w 7638956"/>
              <a:gd name="connsiteY15" fmla="*/ 5313143 h 5321395"/>
              <a:gd name="connsiteX0" fmla="*/ 0 w 7658598"/>
              <a:gd name="connsiteY0" fmla="*/ 5301753 h 5317437"/>
              <a:gd name="connsiteX1" fmla="*/ 3140226 w 7658598"/>
              <a:gd name="connsiteY1" fmla="*/ 5309946 h 5317437"/>
              <a:gd name="connsiteX2" fmla="*/ 2839230 w 7658598"/>
              <a:gd name="connsiteY2" fmla="*/ 4337913 h 5317437"/>
              <a:gd name="connsiteX3" fmla="*/ 1734634 w 7658598"/>
              <a:gd name="connsiteY3" fmla="*/ 4411066 h 5317437"/>
              <a:gd name="connsiteX4" fmla="*/ 1595646 w 7658598"/>
              <a:gd name="connsiteY4" fmla="*/ 3745382 h 5317437"/>
              <a:gd name="connsiteX5" fmla="*/ 1420081 w 7658598"/>
              <a:gd name="connsiteY5" fmla="*/ 3599078 h 5317437"/>
              <a:gd name="connsiteX6" fmla="*/ 1457707 w 7658598"/>
              <a:gd name="connsiteY6" fmla="*/ 3470193 h 5317437"/>
              <a:gd name="connsiteX7" fmla="*/ 1357033 w 7658598"/>
              <a:gd name="connsiteY7" fmla="*/ 3362205 h 5317437"/>
              <a:gd name="connsiteX8" fmla="*/ 1460495 w 7658598"/>
              <a:gd name="connsiteY8" fmla="*/ 3057428 h 5317437"/>
              <a:gd name="connsiteX9" fmla="*/ 1019121 w 7658598"/>
              <a:gd name="connsiteY9" fmla="*/ 2818778 h 5317437"/>
              <a:gd name="connsiteX10" fmla="*/ 1566385 w 7658598"/>
              <a:gd name="connsiteY10" fmla="*/ 1975104 h 5317437"/>
              <a:gd name="connsiteX11" fmla="*/ 3534174 w 7658598"/>
              <a:gd name="connsiteY11" fmla="*/ 0 h 5317437"/>
              <a:gd name="connsiteX12" fmla="*/ 5612741 w 7658598"/>
              <a:gd name="connsiteY12" fmla="*/ 2543951 h 5317437"/>
              <a:gd name="connsiteX13" fmla="*/ 4931377 w 7658598"/>
              <a:gd name="connsiteY13" fmla="*/ 3928262 h 5317437"/>
              <a:gd name="connsiteX14" fmla="*/ 5353881 w 7658598"/>
              <a:gd name="connsiteY14" fmla="*/ 5313893 h 5317437"/>
              <a:gd name="connsiteX15" fmla="*/ 7658598 w 7658598"/>
              <a:gd name="connsiteY15" fmla="*/ 5313143 h 5317437"/>
              <a:gd name="connsiteX0" fmla="*/ 0 w 7665144"/>
              <a:gd name="connsiteY0" fmla="*/ 5314847 h 5317437"/>
              <a:gd name="connsiteX1" fmla="*/ 3146772 w 7665144"/>
              <a:gd name="connsiteY1" fmla="*/ 5309946 h 5317437"/>
              <a:gd name="connsiteX2" fmla="*/ 2845776 w 7665144"/>
              <a:gd name="connsiteY2" fmla="*/ 4337913 h 5317437"/>
              <a:gd name="connsiteX3" fmla="*/ 1741180 w 7665144"/>
              <a:gd name="connsiteY3" fmla="*/ 4411066 h 5317437"/>
              <a:gd name="connsiteX4" fmla="*/ 1602192 w 7665144"/>
              <a:gd name="connsiteY4" fmla="*/ 3745382 h 5317437"/>
              <a:gd name="connsiteX5" fmla="*/ 1426627 w 7665144"/>
              <a:gd name="connsiteY5" fmla="*/ 3599078 h 5317437"/>
              <a:gd name="connsiteX6" fmla="*/ 1464253 w 7665144"/>
              <a:gd name="connsiteY6" fmla="*/ 3470193 h 5317437"/>
              <a:gd name="connsiteX7" fmla="*/ 1363579 w 7665144"/>
              <a:gd name="connsiteY7" fmla="*/ 3362205 h 5317437"/>
              <a:gd name="connsiteX8" fmla="*/ 1467041 w 7665144"/>
              <a:gd name="connsiteY8" fmla="*/ 3057428 h 5317437"/>
              <a:gd name="connsiteX9" fmla="*/ 1025667 w 7665144"/>
              <a:gd name="connsiteY9" fmla="*/ 2818778 h 5317437"/>
              <a:gd name="connsiteX10" fmla="*/ 1572931 w 7665144"/>
              <a:gd name="connsiteY10" fmla="*/ 1975104 h 5317437"/>
              <a:gd name="connsiteX11" fmla="*/ 3540720 w 7665144"/>
              <a:gd name="connsiteY11" fmla="*/ 0 h 5317437"/>
              <a:gd name="connsiteX12" fmla="*/ 5619287 w 7665144"/>
              <a:gd name="connsiteY12" fmla="*/ 2543951 h 5317437"/>
              <a:gd name="connsiteX13" fmla="*/ 4937923 w 7665144"/>
              <a:gd name="connsiteY13" fmla="*/ 3928262 h 5317437"/>
              <a:gd name="connsiteX14" fmla="*/ 5360427 w 7665144"/>
              <a:gd name="connsiteY14" fmla="*/ 5313893 h 5317437"/>
              <a:gd name="connsiteX15" fmla="*/ 7665144 w 7665144"/>
              <a:gd name="connsiteY15" fmla="*/ 5313143 h 5317437"/>
              <a:gd name="connsiteX0" fmla="*/ 0 w 7625859"/>
              <a:gd name="connsiteY0" fmla="*/ 5308299 h 5317437"/>
              <a:gd name="connsiteX1" fmla="*/ 3107487 w 7625859"/>
              <a:gd name="connsiteY1" fmla="*/ 5309946 h 5317437"/>
              <a:gd name="connsiteX2" fmla="*/ 2806491 w 7625859"/>
              <a:gd name="connsiteY2" fmla="*/ 4337913 h 5317437"/>
              <a:gd name="connsiteX3" fmla="*/ 1701895 w 7625859"/>
              <a:gd name="connsiteY3" fmla="*/ 4411066 h 5317437"/>
              <a:gd name="connsiteX4" fmla="*/ 1562907 w 7625859"/>
              <a:gd name="connsiteY4" fmla="*/ 3745382 h 5317437"/>
              <a:gd name="connsiteX5" fmla="*/ 1387342 w 7625859"/>
              <a:gd name="connsiteY5" fmla="*/ 3599078 h 5317437"/>
              <a:gd name="connsiteX6" fmla="*/ 1424968 w 7625859"/>
              <a:gd name="connsiteY6" fmla="*/ 3470193 h 5317437"/>
              <a:gd name="connsiteX7" fmla="*/ 1324294 w 7625859"/>
              <a:gd name="connsiteY7" fmla="*/ 3362205 h 5317437"/>
              <a:gd name="connsiteX8" fmla="*/ 1427756 w 7625859"/>
              <a:gd name="connsiteY8" fmla="*/ 3057428 h 5317437"/>
              <a:gd name="connsiteX9" fmla="*/ 986382 w 7625859"/>
              <a:gd name="connsiteY9" fmla="*/ 2818778 h 5317437"/>
              <a:gd name="connsiteX10" fmla="*/ 1533646 w 7625859"/>
              <a:gd name="connsiteY10" fmla="*/ 1975104 h 5317437"/>
              <a:gd name="connsiteX11" fmla="*/ 3501435 w 7625859"/>
              <a:gd name="connsiteY11" fmla="*/ 0 h 5317437"/>
              <a:gd name="connsiteX12" fmla="*/ 5580002 w 7625859"/>
              <a:gd name="connsiteY12" fmla="*/ 2543951 h 5317437"/>
              <a:gd name="connsiteX13" fmla="*/ 4898638 w 7625859"/>
              <a:gd name="connsiteY13" fmla="*/ 3928262 h 5317437"/>
              <a:gd name="connsiteX14" fmla="*/ 5321142 w 7625859"/>
              <a:gd name="connsiteY14" fmla="*/ 5313893 h 5317437"/>
              <a:gd name="connsiteX15" fmla="*/ 7625859 w 7625859"/>
              <a:gd name="connsiteY15" fmla="*/ 5313143 h 5317437"/>
              <a:gd name="connsiteX0" fmla="*/ 0 w 7645503"/>
              <a:gd name="connsiteY0" fmla="*/ 5308299 h 5317437"/>
              <a:gd name="connsiteX1" fmla="*/ 3127131 w 7645503"/>
              <a:gd name="connsiteY1" fmla="*/ 5309946 h 5317437"/>
              <a:gd name="connsiteX2" fmla="*/ 2826135 w 7645503"/>
              <a:gd name="connsiteY2" fmla="*/ 4337913 h 5317437"/>
              <a:gd name="connsiteX3" fmla="*/ 1721539 w 7645503"/>
              <a:gd name="connsiteY3" fmla="*/ 4411066 h 5317437"/>
              <a:gd name="connsiteX4" fmla="*/ 1582551 w 7645503"/>
              <a:gd name="connsiteY4" fmla="*/ 3745382 h 5317437"/>
              <a:gd name="connsiteX5" fmla="*/ 1406986 w 7645503"/>
              <a:gd name="connsiteY5" fmla="*/ 3599078 h 5317437"/>
              <a:gd name="connsiteX6" fmla="*/ 1444612 w 7645503"/>
              <a:gd name="connsiteY6" fmla="*/ 3470193 h 5317437"/>
              <a:gd name="connsiteX7" fmla="*/ 1343938 w 7645503"/>
              <a:gd name="connsiteY7" fmla="*/ 3362205 h 5317437"/>
              <a:gd name="connsiteX8" fmla="*/ 1447400 w 7645503"/>
              <a:gd name="connsiteY8" fmla="*/ 3057428 h 5317437"/>
              <a:gd name="connsiteX9" fmla="*/ 1006026 w 7645503"/>
              <a:gd name="connsiteY9" fmla="*/ 2818778 h 5317437"/>
              <a:gd name="connsiteX10" fmla="*/ 1553290 w 7645503"/>
              <a:gd name="connsiteY10" fmla="*/ 1975104 h 5317437"/>
              <a:gd name="connsiteX11" fmla="*/ 3521079 w 7645503"/>
              <a:gd name="connsiteY11" fmla="*/ 0 h 5317437"/>
              <a:gd name="connsiteX12" fmla="*/ 5599646 w 7645503"/>
              <a:gd name="connsiteY12" fmla="*/ 2543951 h 5317437"/>
              <a:gd name="connsiteX13" fmla="*/ 4918282 w 7645503"/>
              <a:gd name="connsiteY13" fmla="*/ 3928262 h 5317437"/>
              <a:gd name="connsiteX14" fmla="*/ 5340786 w 7645503"/>
              <a:gd name="connsiteY14" fmla="*/ 5313893 h 5317437"/>
              <a:gd name="connsiteX15" fmla="*/ 7645503 w 7645503"/>
              <a:gd name="connsiteY15" fmla="*/ 5313143 h 531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645503" h="5317437">
                <a:moveTo>
                  <a:pt x="0" y="5308299"/>
                </a:moveTo>
                <a:lnTo>
                  <a:pt x="3127131" y="5309946"/>
                </a:lnTo>
                <a:cubicBezTo>
                  <a:pt x="3063141" y="5002707"/>
                  <a:pt x="3048029" y="4564685"/>
                  <a:pt x="2826135" y="4337913"/>
                </a:cubicBezTo>
                <a:cubicBezTo>
                  <a:pt x="2728599" y="4218431"/>
                  <a:pt x="2023901" y="4625644"/>
                  <a:pt x="1721539" y="4411066"/>
                </a:cubicBezTo>
                <a:cubicBezTo>
                  <a:pt x="1399670" y="4162349"/>
                  <a:pt x="1655703" y="3833165"/>
                  <a:pt x="1582551" y="3745382"/>
                </a:cubicBezTo>
                <a:cubicBezTo>
                  <a:pt x="1524029" y="3696614"/>
                  <a:pt x="1420929" y="3646108"/>
                  <a:pt x="1406986" y="3599078"/>
                </a:cubicBezTo>
                <a:cubicBezTo>
                  <a:pt x="1387841" y="3557625"/>
                  <a:pt x="1413963" y="3507120"/>
                  <a:pt x="1444612" y="3470193"/>
                </a:cubicBezTo>
                <a:lnTo>
                  <a:pt x="1343938" y="3362205"/>
                </a:lnTo>
                <a:cubicBezTo>
                  <a:pt x="1301472" y="3284755"/>
                  <a:pt x="1417439" y="3157511"/>
                  <a:pt x="1447400" y="3057428"/>
                </a:cubicBezTo>
                <a:cubicBezTo>
                  <a:pt x="1300275" y="2977878"/>
                  <a:pt x="1062616" y="2939068"/>
                  <a:pt x="1006026" y="2818778"/>
                </a:cubicBezTo>
                <a:cubicBezTo>
                  <a:pt x="957583" y="2691462"/>
                  <a:pt x="1488564" y="2374024"/>
                  <a:pt x="1553290" y="1975104"/>
                </a:cubicBezTo>
                <a:cubicBezTo>
                  <a:pt x="1503049" y="266534"/>
                  <a:pt x="2919470" y="11046"/>
                  <a:pt x="3521079" y="0"/>
                </a:cubicBezTo>
                <a:cubicBezTo>
                  <a:pt x="4503645" y="-24"/>
                  <a:pt x="6083742" y="647274"/>
                  <a:pt x="5599646" y="2543951"/>
                </a:cubicBezTo>
                <a:cubicBezTo>
                  <a:pt x="5413266" y="3037075"/>
                  <a:pt x="4848926" y="3622783"/>
                  <a:pt x="4918282" y="3928262"/>
                </a:cubicBezTo>
                <a:cubicBezTo>
                  <a:pt x="4989358" y="4327448"/>
                  <a:pt x="5233496" y="4955448"/>
                  <a:pt x="5340786" y="5313893"/>
                </a:cubicBezTo>
                <a:cubicBezTo>
                  <a:pt x="5740182" y="5320190"/>
                  <a:pt x="6450333" y="5316918"/>
                  <a:pt x="7645503" y="5313143"/>
                </a:cubicBezTo>
              </a:path>
            </a:pathLst>
          </a:cu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4" name="Freeform 9">
            <a:extLst>
              <a:ext uri="{FF2B5EF4-FFF2-40B4-BE49-F238E27FC236}">
                <a16:creationId xmlns:a16="http://schemas.microsoft.com/office/drawing/2014/main" id="{4D41A5E7-47AD-4FB1-B979-468DD0AE747F}"/>
              </a:ext>
            </a:extLst>
          </p:cNvPr>
          <p:cNvSpPr/>
          <p:nvPr/>
        </p:nvSpPr>
        <p:spPr>
          <a:xfrm>
            <a:off x="4708801" y="2229442"/>
            <a:ext cx="3466610" cy="2651418"/>
          </a:xfrm>
          <a:custGeom>
            <a:avLst/>
            <a:gdLst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453179 w 5493715"/>
              <a:gd name="connsiteY15" fmla="*/ 5313893 h 5325465"/>
              <a:gd name="connsiteX16" fmla="*/ 5493715 w 5493715"/>
              <a:gd name="connsiteY16" fmla="*/ 5069433 h 5325465"/>
              <a:gd name="connsiteX0" fmla="*/ 0 w 5636283"/>
              <a:gd name="connsiteY0" fmla="*/ 5325465 h 5329410"/>
              <a:gd name="connsiteX1" fmla="*/ 0 w 5636283"/>
              <a:gd name="connsiteY1" fmla="*/ 5325465 h 5329410"/>
              <a:gd name="connsiteX2" fmla="*/ 2239524 w 5636283"/>
              <a:gd name="connsiteY2" fmla="*/ 5309946 h 5329410"/>
              <a:gd name="connsiteX3" fmla="*/ 1938528 w 5636283"/>
              <a:gd name="connsiteY3" fmla="*/ 4337913 h 5329410"/>
              <a:gd name="connsiteX4" fmla="*/ 833932 w 5636283"/>
              <a:gd name="connsiteY4" fmla="*/ 4411066 h 5329410"/>
              <a:gd name="connsiteX5" fmla="*/ 694944 w 5636283"/>
              <a:gd name="connsiteY5" fmla="*/ 3745382 h 5329410"/>
              <a:gd name="connsiteX6" fmla="*/ 519379 w 5636283"/>
              <a:gd name="connsiteY6" fmla="*/ 3599078 h 5329410"/>
              <a:gd name="connsiteX7" fmla="*/ 557005 w 5636283"/>
              <a:gd name="connsiteY7" fmla="*/ 3470193 h 5329410"/>
              <a:gd name="connsiteX8" fmla="*/ 456331 w 5636283"/>
              <a:gd name="connsiteY8" fmla="*/ 3362205 h 5329410"/>
              <a:gd name="connsiteX9" fmla="*/ 559793 w 5636283"/>
              <a:gd name="connsiteY9" fmla="*/ 3057428 h 5329410"/>
              <a:gd name="connsiteX10" fmla="*/ 118419 w 5636283"/>
              <a:gd name="connsiteY10" fmla="*/ 2818778 h 5329410"/>
              <a:gd name="connsiteX11" fmla="*/ 665683 w 5636283"/>
              <a:gd name="connsiteY11" fmla="*/ 1975104 h 5329410"/>
              <a:gd name="connsiteX12" fmla="*/ 2633472 w 5636283"/>
              <a:gd name="connsiteY12" fmla="*/ 0 h 5329410"/>
              <a:gd name="connsiteX13" fmla="*/ 4712039 w 5636283"/>
              <a:gd name="connsiteY13" fmla="*/ 2543951 h 5329410"/>
              <a:gd name="connsiteX14" fmla="*/ 4030675 w 5636283"/>
              <a:gd name="connsiteY14" fmla="*/ 3928262 h 5329410"/>
              <a:gd name="connsiteX15" fmla="*/ 4453179 w 5636283"/>
              <a:gd name="connsiteY15" fmla="*/ 5313893 h 5329410"/>
              <a:gd name="connsiteX16" fmla="*/ 5636283 w 5636283"/>
              <a:gd name="connsiteY16" fmla="*/ 5329410 h 5329410"/>
              <a:gd name="connsiteX0" fmla="*/ 0 w 5636283"/>
              <a:gd name="connsiteY0" fmla="*/ 5325465 h 5325465"/>
              <a:gd name="connsiteX1" fmla="*/ 0 w 5636283"/>
              <a:gd name="connsiteY1" fmla="*/ 5325465 h 5325465"/>
              <a:gd name="connsiteX2" fmla="*/ 2239524 w 5636283"/>
              <a:gd name="connsiteY2" fmla="*/ 5309946 h 5325465"/>
              <a:gd name="connsiteX3" fmla="*/ 1938528 w 5636283"/>
              <a:gd name="connsiteY3" fmla="*/ 4337913 h 5325465"/>
              <a:gd name="connsiteX4" fmla="*/ 833932 w 5636283"/>
              <a:gd name="connsiteY4" fmla="*/ 4411066 h 5325465"/>
              <a:gd name="connsiteX5" fmla="*/ 694944 w 5636283"/>
              <a:gd name="connsiteY5" fmla="*/ 3745382 h 5325465"/>
              <a:gd name="connsiteX6" fmla="*/ 519379 w 5636283"/>
              <a:gd name="connsiteY6" fmla="*/ 3599078 h 5325465"/>
              <a:gd name="connsiteX7" fmla="*/ 557005 w 5636283"/>
              <a:gd name="connsiteY7" fmla="*/ 3470193 h 5325465"/>
              <a:gd name="connsiteX8" fmla="*/ 456331 w 5636283"/>
              <a:gd name="connsiteY8" fmla="*/ 3362205 h 5325465"/>
              <a:gd name="connsiteX9" fmla="*/ 559793 w 5636283"/>
              <a:gd name="connsiteY9" fmla="*/ 3057428 h 5325465"/>
              <a:gd name="connsiteX10" fmla="*/ 118419 w 5636283"/>
              <a:gd name="connsiteY10" fmla="*/ 2818778 h 5325465"/>
              <a:gd name="connsiteX11" fmla="*/ 665683 w 5636283"/>
              <a:gd name="connsiteY11" fmla="*/ 1975104 h 5325465"/>
              <a:gd name="connsiteX12" fmla="*/ 2633472 w 5636283"/>
              <a:gd name="connsiteY12" fmla="*/ 0 h 5325465"/>
              <a:gd name="connsiteX13" fmla="*/ 4712039 w 5636283"/>
              <a:gd name="connsiteY13" fmla="*/ 2543951 h 5325465"/>
              <a:gd name="connsiteX14" fmla="*/ 4030675 w 5636283"/>
              <a:gd name="connsiteY14" fmla="*/ 3928262 h 5325465"/>
              <a:gd name="connsiteX15" fmla="*/ 4453179 w 5636283"/>
              <a:gd name="connsiteY15" fmla="*/ 5313893 h 5325465"/>
              <a:gd name="connsiteX16" fmla="*/ 5636283 w 5636283"/>
              <a:gd name="connsiteY16" fmla="*/ 5304251 h 5325465"/>
              <a:gd name="connsiteX0" fmla="*/ 0 w 5644670"/>
              <a:gd name="connsiteY0" fmla="*/ 5325465 h 5337795"/>
              <a:gd name="connsiteX1" fmla="*/ 0 w 5644670"/>
              <a:gd name="connsiteY1" fmla="*/ 5325465 h 5337795"/>
              <a:gd name="connsiteX2" fmla="*/ 2239524 w 5644670"/>
              <a:gd name="connsiteY2" fmla="*/ 5309946 h 5337795"/>
              <a:gd name="connsiteX3" fmla="*/ 1938528 w 5644670"/>
              <a:gd name="connsiteY3" fmla="*/ 4337913 h 5337795"/>
              <a:gd name="connsiteX4" fmla="*/ 833932 w 5644670"/>
              <a:gd name="connsiteY4" fmla="*/ 4411066 h 5337795"/>
              <a:gd name="connsiteX5" fmla="*/ 694944 w 5644670"/>
              <a:gd name="connsiteY5" fmla="*/ 3745382 h 5337795"/>
              <a:gd name="connsiteX6" fmla="*/ 519379 w 5644670"/>
              <a:gd name="connsiteY6" fmla="*/ 3599078 h 5337795"/>
              <a:gd name="connsiteX7" fmla="*/ 557005 w 5644670"/>
              <a:gd name="connsiteY7" fmla="*/ 3470193 h 5337795"/>
              <a:gd name="connsiteX8" fmla="*/ 456331 w 5644670"/>
              <a:gd name="connsiteY8" fmla="*/ 3362205 h 5337795"/>
              <a:gd name="connsiteX9" fmla="*/ 559793 w 5644670"/>
              <a:gd name="connsiteY9" fmla="*/ 3057428 h 5337795"/>
              <a:gd name="connsiteX10" fmla="*/ 118419 w 5644670"/>
              <a:gd name="connsiteY10" fmla="*/ 2818778 h 5337795"/>
              <a:gd name="connsiteX11" fmla="*/ 665683 w 5644670"/>
              <a:gd name="connsiteY11" fmla="*/ 1975104 h 5337795"/>
              <a:gd name="connsiteX12" fmla="*/ 2633472 w 5644670"/>
              <a:gd name="connsiteY12" fmla="*/ 0 h 5337795"/>
              <a:gd name="connsiteX13" fmla="*/ 4712039 w 5644670"/>
              <a:gd name="connsiteY13" fmla="*/ 2543951 h 5337795"/>
              <a:gd name="connsiteX14" fmla="*/ 4030675 w 5644670"/>
              <a:gd name="connsiteY14" fmla="*/ 3928262 h 5337795"/>
              <a:gd name="connsiteX15" fmla="*/ 4453179 w 5644670"/>
              <a:gd name="connsiteY15" fmla="*/ 5313893 h 5337795"/>
              <a:gd name="connsiteX16" fmla="*/ 5644670 w 5644670"/>
              <a:gd name="connsiteY16" fmla="*/ 5337795 h 533779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10073 w 5671515"/>
              <a:gd name="connsiteY0" fmla="*/ 5325465 h 5345610"/>
              <a:gd name="connsiteX1" fmla="*/ 0 w 5671515"/>
              <a:gd name="connsiteY1" fmla="*/ 5345610 h 5345610"/>
              <a:gd name="connsiteX2" fmla="*/ 2249597 w 5671515"/>
              <a:gd name="connsiteY2" fmla="*/ 5309946 h 5345610"/>
              <a:gd name="connsiteX3" fmla="*/ 1948601 w 5671515"/>
              <a:gd name="connsiteY3" fmla="*/ 4337913 h 5345610"/>
              <a:gd name="connsiteX4" fmla="*/ 844005 w 5671515"/>
              <a:gd name="connsiteY4" fmla="*/ 4411066 h 5345610"/>
              <a:gd name="connsiteX5" fmla="*/ 705017 w 5671515"/>
              <a:gd name="connsiteY5" fmla="*/ 3745382 h 5345610"/>
              <a:gd name="connsiteX6" fmla="*/ 529452 w 5671515"/>
              <a:gd name="connsiteY6" fmla="*/ 3599078 h 5345610"/>
              <a:gd name="connsiteX7" fmla="*/ 567078 w 5671515"/>
              <a:gd name="connsiteY7" fmla="*/ 3470193 h 5345610"/>
              <a:gd name="connsiteX8" fmla="*/ 466404 w 5671515"/>
              <a:gd name="connsiteY8" fmla="*/ 3362205 h 5345610"/>
              <a:gd name="connsiteX9" fmla="*/ 569866 w 5671515"/>
              <a:gd name="connsiteY9" fmla="*/ 3057428 h 5345610"/>
              <a:gd name="connsiteX10" fmla="*/ 128492 w 5671515"/>
              <a:gd name="connsiteY10" fmla="*/ 2818778 h 5345610"/>
              <a:gd name="connsiteX11" fmla="*/ 675756 w 5671515"/>
              <a:gd name="connsiteY11" fmla="*/ 1975104 h 5345610"/>
              <a:gd name="connsiteX12" fmla="*/ 2643545 w 5671515"/>
              <a:gd name="connsiteY12" fmla="*/ 0 h 5345610"/>
              <a:gd name="connsiteX13" fmla="*/ 4722112 w 5671515"/>
              <a:gd name="connsiteY13" fmla="*/ 2543951 h 5345610"/>
              <a:gd name="connsiteX14" fmla="*/ 4040748 w 5671515"/>
              <a:gd name="connsiteY14" fmla="*/ 3928262 h 5345610"/>
              <a:gd name="connsiteX15" fmla="*/ 4463252 w 5671515"/>
              <a:gd name="connsiteY15" fmla="*/ 5313893 h 5345610"/>
              <a:gd name="connsiteX16" fmla="*/ 5671515 w 5671515"/>
              <a:gd name="connsiteY16" fmla="*/ 5312636 h 5345610"/>
              <a:gd name="connsiteX0" fmla="*/ 0 w 5661442"/>
              <a:gd name="connsiteY0" fmla="*/ 5325465 h 5325465"/>
              <a:gd name="connsiteX1" fmla="*/ 100731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34477"/>
              <a:gd name="connsiteX1" fmla="*/ 100731 w 5661442"/>
              <a:gd name="connsiteY1" fmla="*/ 5325465 h 5334477"/>
              <a:gd name="connsiteX2" fmla="*/ 2239524 w 5661442"/>
              <a:gd name="connsiteY2" fmla="*/ 5309946 h 5334477"/>
              <a:gd name="connsiteX3" fmla="*/ 1938528 w 5661442"/>
              <a:gd name="connsiteY3" fmla="*/ 4337913 h 5334477"/>
              <a:gd name="connsiteX4" fmla="*/ 833932 w 5661442"/>
              <a:gd name="connsiteY4" fmla="*/ 4411066 h 5334477"/>
              <a:gd name="connsiteX5" fmla="*/ 694944 w 5661442"/>
              <a:gd name="connsiteY5" fmla="*/ 3745382 h 5334477"/>
              <a:gd name="connsiteX6" fmla="*/ 519379 w 5661442"/>
              <a:gd name="connsiteY6" fmla="*/ 3599078 h 5334477"/>
              <a:gd name="connsiteX7" fmla="*/ 557005 w 5661442"/>
              <a:gd name="connsiteY7" fmla="*/ 3470193 h 5334477"/>
              <a:gd name="connsiteX8" fmla="*/ 456331 w 5661442"/>
              <a:gd name="connsiteY8" fmla="*/ 3362205 h 5334477"/>
              <a:gd name="connsiteX9" fmla="*/ 559793 w 5661442"/>
              <a:gd name="connsiteY9" fmla="*/ 3057428 h 5334477"/>
              <a:gd name="connsiteX10" fmla="*/ 118419 w 5661442"/>
              <a:gd name="connsiteY10" fmla="*/ 2818778 h 5334477"/>
              <a:gd name="connsiteX11" fmla="*/ 665683 w 5661442"/>
              <a:gd name="connsiteY11" fmla="*/ 1975104 h 5334477"/>
              <a:gd name="connsiteX12" fmla="*/ 2633472 w 5661442"/>
              <a:gd name="connsiteY12" fmla="*/ 0 h 5334477"/>
              <a:gd name="connsiteX13" fmla="*/ 4712039 w 5661442"/>
              <a:gd name="connsiteY13" fmla="*/ 2543951 h 5334477"/>
              <a:gd name="connsiteX14" fmla="*/ 4030675 w 5661442"/>
              <a:gd name="connsiteY14" fmla="*/ 3928262 h 5334477"/>
              <a:gd name="connsiteX15" fmla="*/ 4453179 w 5661442"/>
              <a:gd name="connsiteY15" fmla="*/ 5313893 h 5334477"/>
              <a:gd name="connsiteX16" fmla="*/ 5661442 w 5661442"/>
              <a:gd name="connsiteY16" fmla="*/ 5312636 h 5334477"/>
              <a:gd name="connsiteX0" fmla="*/ 0 w 5661442"/>
              <a:gd name="connsiteY0" fmla="*/ 5325465 h 5327903"/>
              <a:gd name="connsiteX1" fmla="*/ 70513 w 5661442"/>
              <a:gd name="connsiteY1" fmla="*/ 5315392 h 5327903"/>
              <a:gd name="connsiteX2" fmla="*/ 2239524 w 5661442"/>
              <a:gd name="connsiteY2" fmla="*/ 5309946 h 5327903"/>
              <a:gd name="connsiteX3" fmla="*/ 1938528 w 5661442"/>
              <a:gd name="connsiteY3" fmla="*/ 4337913 h 5327903"/>
              <a:gd name="connsiteX4" fmla="*/ 833932 w 5661442"/>
              <a:gd name="connsiteY4" fmla="*/ 4411066 h 5327903"/>
              <a:gd name="connsiteX5" fmla="*/ 694944 w 5661442"/>
              <a:gd name="connsiteY5" fmla="*/ 3745382 h 5327903"/>
              <a:gd name="connsiteX6" fmla="*/ 519379 w 5661442"/>
              <a:gd name="connsiteY6" fmla="*/ 3599078 h 5327903"/>
              <a:gd name="connsiteX7" fmla="*/ 557005 w 5661442"/>
              <a:gd name="connsiteY7" fmla="*/ 3470193 h 5327903"/>
              <a:gd name="connsiteX8" fmla="*/ 456331 w 5661442"/>
              <a:gd name="connsiteY8" fmla="*/ 3362205 h 5327903"/>
              <a:gd name="connsiteX9" fmla="*/ 559793 w 5661442"/>
              <a:gd name="connsiteY9" fmla="*/ 3057428 h 5327903"/>
              <a:gd name="connsiteX10" fmla="*/ 118419 w 5661442"/>
              <a:gd name="connsiteY10" fmla="*/ 2818778 h 5327903"/>
              <a:gd name="connsiteX11" fmla="*/ 665683 w 5661442"/>
              <a:gd name="connsiteY11" fmla="*/ 1975104 h 5327903"/>
              <a:gd name="connsiteX12" fmla="*/ 2633472 w 5661442"/>
              <a:gd name="connsiteY12" fmla="*/ 0 h 5327903"/>
              <a:gd name="connsiteX13" fmla="*/ 4712039 w 5661442"/>
              <a:gd name="connsiteY13" fmla="*/ 2543951 h 5327903"/>
              <a:gd name="connsiteX14" fmla="*/ 4030675 w 5661442"/>
              <a:gd name="connsiteY14" fmla="*/ 3928262 h 5327903"/>
              <a:gd name="connsiteX15" fmla="*/ 4453179 w 5661442"/>
              <a:gd name="connsiteY15" fmla="*/ 5313893 h 5327903"/>
              <a:gd name="connsiteX16" fmla="*/ 5661442 w 5661442"/>
              <a:gd name="connsiteY16" fmla="*/ 5312636 h 5327903"/>
              <a:gd name="connsiteX0" fmla="*/ 0 w 5661442"/>
              <a:gd name="connsiteY0" fmla="*/ 5325465 h 5342377"/>
              <a:gd name="connsiteX1" fmla="*/ 30220 w 5661442"/>
              <a:gd name="connsiteY1" fmla="*/ 5335538 h 5342377"/>
              <a:gd name="connsiteX2" fmla="*/ 2239524 w 5661442"/>
              <a:gd name="connsiteY2" fmla="*/ 5309946 h 5342377"/>
              <a:gd name="connsiteX3" fmla="*/ 1938528 w 5661442"/>
              <a:gd name="connsiteY3" fmla="*/ 4337913 h 5342377"/>
              <a:gd name="connsiteX4" fmla="*/ 833932 w 5661442"/>
              <a:gd name="connsiteY4" fmla="*/ 4411066 h 5342377"/>
              <a:gd name="connsiteX5" fmla="*/ 694944 w 5661442"/>
              <a:gd name="connsiteY5" fmla="*/ 3745382 h 5342377"/>
              <a:gd name="connsiteX6" fmla="*/ 519379 w 5661442"/>
              <a:gd name="connsiteY6" fmla="*/ 3599078 h 5342377"/>
              <a:gd name="connsiteX7" fmla="*/ 557005 w 5661442"/>
              <a:gd name="connsiteY7" fmla="*/ 3470193 h 5342377"/>
              <a:gd name="connsiteX8" fmla="*/ 456331 w 5661442"/>
              <a:gd name="connsiteY8" fmla="*/ 3362205 h 5342377"/>
              <a:gd name="connsiteX9" fmla="*/ 559793 w 5661442"/>
              <a:gd name="connsiteY9" fmla="*/ 3057428 h 5342377"/>
              <a:gd name="connsiteX10" fmla="*/ 118419 w 5661442"/>
              <a:gd name="connsiteY10" fmla="*/ 2818778 h 5342377"/>
              <a:gd name="connsiteX11" fmla="*/ 665683 w 5661442"/>
              <a:gd name="connsiteY11" fmla="*/ 1975104 h 5342377"/>
              <a:gd name="connsiteX12" fmla="*/ 2633472 w 5661442"/>
              <a:gd name="connsiteY12" fmla="*/ 0 h 5342377"/>
              <a:gd name="connsiteX13" fmla="*/ 4712039 w 5661442"/>
              <a:gd name="connsiteY13" fmla="*/ 2543951 h 5342377"/>
              <a:gd name="connsiteX14" fmla="*/ 4030675 w 5661442"/>
              <a:gd name="connsiteY14" fmla="*/ 3928262 h 5342377"/>
              <a:gd name="connsiteX15" fmla="*/ 4453179 w 5661442"/>
              <a:gd name="connsiteY15" fmla="*/ 5313893 h 5342377"/>
              <a:gd name="connsiteX16" fmla="*/ 5661442 w 5661442"/>
              <a:gd name="connsiteY16" fmla="*/ 5312636 h 5342377"/>
              <a:gd name="connsiteX0" fmla="*/ 0 w 5661442"/>
              <a:gd name="connsiteY0" fmla="*/ 5325465 h 5335538"/>
              <a:gd name="connsiteX1" fmla="*/ 30220 w 5661442"/>
              <a:gd name="connsiteY1" fmla="*/ 5335538 h 5335538"/>
              <a:gd name="connsiteX2" fmla="*/ 2239524 w 5661442"/>
              <a:gd name="connsiteY2" fmla="*/ 5309946 h 5335538"/>
              <a:gd name="connsiteX3" fmla="*/ 1938528 w 5661442"/>
              <a:gd name="connsiteY3" fmla="*/ 4337913 h 5335538"/>
              <a:gd name="connsiteX4" fmla="*/ 833932 w 5661442"/>
              <a:gd name="connsiteY4" fmla="*/ 4411066 h 5335538"/>
              <a:gd name="connsiteX5" fmla="*/ 694944 w 5661442"/>
              <a:gd name="connsiteY5" fmla="*/ 3745382 h 5335538"/>
              <a:gd name="connsiteX6" fmla="*/ 519379 w 5661442"/>
              <a:gd name="connsiteY6" fmla="*/ 3599078 h 5335538"/>
              <a:gd name="connsiteX7" fmla="*/ 557005 w 5661442"/>
              <a:gd name="connsiteY7" fmla="*/ 3470193 h 5335538"/>
              <a:gd name="connsiteX8" fmla="*/ 456331 w 5661442"/>
              <a:gd name="connsiteY8" fmla="*/ 3362205 h 5335538"/>
              <a:gd name="connsiteX9" fmla="*/ 559793 w 5661442"/>
              <a:gd name="connsiteY9" fmla="*/ 3057428 h 5335538"/>
              <a:gd name="connsiteX10" fmla="*/ 118419 w 5661442"/>
              <a:gd name="connsiteY10" fmla="*/ 2818778 h 5335538"/>
              <a:gd name="connsiteX11" fmla="*/ 665683 w 5661442"/>
              <a:gd name="connsiteY11" fmla="*/ 1975104 h 5335538"/>
              <a:gd name="connsiteX12" fmla="*/ 2633472 w 5661442"/>
              <a:gd name="connsiteY12" fmla="*/ 0 h 5335538"/>
              <a:gd name="connsiteX13" fmla="*/ 4712039 w 5661442"/>
              <a:gd name="connsiteY13" fmla="*/ 2543951 h 5335538"/>
              <a:gd name="connsiteX14" fmla="*/ 4030675 w 5661442"/>
              <a:gd name="connsiteY14" fmla="*/ 3928262 h 5335538"/>
              <a:gd name="connsiteX15" fmla="*/ 4453179 w 5661442"/>
              <a:gd name="connsiteY15" fmla="*/ 5313893 h 5335538"/>
              <a:gd name="connsiteX16" fmla="*/ 5661442 w 5661442"/>
              <a:gd name="connsiteY16" fmla="*/ 5312636 h 5335538"/>
              <a:gd name="connsiteX0" fmla="*/ 0 w 5782319"/>
              <a:gd name="connsiteY0" fmla="*/ 5325465 h 5335538"/>
              <a:gd name="connsiteX1" fmla="*/ 30220 w 5782319"/>
              <a:gd name="connsiteY1" fmla="*/ 5335538 h 5335538"/>
              <a:gd name="connsiteX2" fmla="*/ 2239524 w 5782319"/>
              <a:gd name="connsiteY2" fmla="*/ 5309946 h 5335538"/>
              <a:gd name="connsiteX3" fmla="*/ 1938528 w 5782319"/>
              <a:gd name="connsiteY3" fmla="*/ 4337913 h 5335538"/>
              <a:gd name="connsiteX4" fmla="*/ 833932 w 5782319"/>
              <a:gd name="connsiteY4" fmla="*/ 4411066 h 5335538"/>
              <a:gd name="connsiteX5" fmla="*/ 694944 w 5782319"/>
              <a:gd name="connsiteY5" fmla="*/ 3745382 h 5335538"/>
              <a:gd name="connsiteX6" fmla="*/ 519379 w 5782319"/>
              <a:gd name="connsiteY6" fmla="*/ 3599078 h 5335538"/>
              <a:gd name="connsiteX7" fmla="*/ 557005 w 5782319"/>
              <a:gd name="connsiteY7" fmla="*/ 3470193 h 5335538"/>
              <a:gd name="connsiteX8" fmla="*/ 456331 w 5782319"/>
              <a:gd name="connsiteY8" fmla="*/ 3362205 h 5335538"/>
              <a:gd name="connsiteX9" fmla="*/ 559793 w 5782319"/>
              <a:gd name="connsiteY9" fmla="*/ 3057428 h 5335538"/>
              <a:gd name="connsiteX10" fmla="*/ 118419 w 5782319"/>
              <a:gd name="connsiteY10" fmla="*/ 2818778 h 5335538"/>
              <a:gd name="connsiteX11" fmla="*/ 665683 w 5782319"/>
              <a:gd name="connsiteY11" fmla="*/ 1975104 h 5335538"/>
              <a:gd name="connsiteX12" fmla="*/ 2633472 w 5782319"/>
              <a:gd name="connsiteY12" fmla="*/ 0 h 5335538"/>
              <a:gd name="connsiteX13" fmla="*/ 4712039 w 5782319"/>
              <a:gd name="connsiteY13" fmla="*/ 2543951 h 5335538"/>
              <a:gd name="connsiteX14" fmla="*/ 4030675 w 5782319"/>
              <a:gd name="connsiteY14" fmla="*/ 3928262 h 5335538"/>
              <a:gd name="connsiteX15" fmla="*/ 4453179 w 5782319"/>
              <a:gd name="connsiteY15" fmla="*/ 5313893 h 5335538"/>
              <a:gd name="connsiteX16" fmla="*/ 5782319 w 5782319"/>
              <a:gd name="connsiteY16" fmla="*/ 5312636 h 5335538"/>
              <a:gd name="connsiteX0" fmla="*/ 0 w 5782319"/>
              <a:gd name="connsiteY0" fmla="*/ 5325465 h 5335538"/>
              <a:gd name="connsiteX1" fmla="*/ 30220 w 5782319"/>
              <a:gd name="connsiteY1" fmla="*/ 5335538 h 5335538"/>
              <a:gd name="connsiteX2" fmla="*/ 2239524 w 5782319"/>
              <a:gd name="connsiteY2" fmla="*/ 5309946 h 5335538"/>
              <a:gd name="connsiteX3" fmla="*/ 1938528 w 5782319"/>
              <a:gd name="connsiteY3" fmla="*/ 4337913 h 5335538"/>
              <a:gd name="connsiteX4" fmla="*/ 833932 w 5782319"/>
              <a:gd name="connsiteY4" fmla="*/ 4411066 h 5335538"/>
              <a:gd name="connsiteX5" fmla="*/ 694944 w 5782319"/>
              <a:gd name="connsiteY5" fmla="*/ 3745382 h 5335538"/>
              <a:gd name="connsiteX6" fmla="*/ 519379 w 5782319"/>
              <a:gd name="connsiteY6" fmla="*/ 3599078 h 5335538"/>
              <a:gd name="connsiteX7" fmla="*/ 557005 w 5782319"/>
              <a:gd name="connsiteY7" fmla="*/ 3470193 h 5335538"/>
              <a:gd name="connsiteX8" fmla="*/ 456331 w 5782319"/>
              <a:gd name="connsiteY8" fmla="*/ 3362205 h 5335538"/>
              <a:gd name="connsiteX9" fmla="*/ 559793 w 5782319"/>
              <a:gd name="connsiteY9" fmla="*/ 3057428 h 5335538"/>
              <a:gd name="connsiteX10" fmla="*/ 118419 w 5782319"/>
              <a:gd name="connsiteY10" fmla="*/ 2818778 h 5335538"/>
              <a:gd name="connsiteX11" fmla="*/ 665683 w 5782319"/>
              <a:gd name="connsiteY11" fmla="*/ 1975104 h 5335538"/>
              <a:gd name="connsiteX12" fmla="*/ 2633472 w 5782319"/>
              <a:gd name="connsiteY12" fmla="*/ 0 h 5335538"/>
              <a:gd name="connsiteX13" fmla="*/ 4712039 w 5782319"/>
              <a:gd name="connsiteY13" fmla="*/ 2543951 h 5335538"/>
              <a:gd name="connsiteX14" fmla="*/ 4030675 w 5782319"/>
              <a:gd name="connsiteY14" fmla="*/ 3928262 h 5335538"/>
              <a:gd name="connsiteX15" fmla="*/ 4453179 w 5782319"/>
              <a:gd name="connsiteY15" fmla="*/ 5313893 h 5335538"/>
              <a:gd name="connsiteX16" fmla="*/ 5782319 w 5782319"/>
              <a:gd name="connsiteY16" fmla="*/ 5312636 h 5335538"/>
              <a:gd name="connsiteX0" fmla="*/ 0 w 6967418"/>
              <a:gd name="connsiteY0" fmla="*/ 5325465 h 5335538"/>
              <a:gd name="connsiteX1" fmla="*/ 30220 w 6967418"/>
              <a:gd name="connsiteY1" fmla="*/ 5335538 h 5335538"/>
              <a:gd name="connsiteX2" fmla="*/ 2239524 w 6967418"/>
              <a:gd name="connsiteY2" fmla="*/ 5309946 h 5335538"/>
              <a:gd name="connsiteX3" fmla="*/ 1938528 w 6967418"/>
              <a:gd name="connsiteY3" fmla="*/ 4337913 h 5335538"/>
              <a:gd name="connsiteX4" fmla="*/ 833932 w 6967418"/>
              <a:gd name="connsiteY4" fmla="*/ 4411066 h 5335538"/>
              <a:gd name="connsiteX5" fmla="*/ 694944 w 6967418"/>
              <a:gd name="connsiteY5" fmla="*/ 3745382 h 5335538"/>
              <a:gd name="connsiteX6" fmla="*/ 519379 w 6967418"/>
              <a:gd name="connsiteY6" fmla="*/ 3599078 h 5335538"/>
              <a:gd name="connsiteX7" fmla="*/ 557005 w 6967418"/>
              <a:gd name="connsiteY7" fmla="*/ 3470193 h 5335538"/>
              <a:gd name="connsiteX8" fmla="*/ 456331 w 6967418"/>
              <a:gd name="connsiteY8" fmla="*/ 3362205 h 5335538"/>
              <a:gd name="connsiteX9" fmla="*/ 559793 w 6967418"/>
              <a:gd name="connsiteY9" fmla="*/ 3057428 h 5335538"/>
              <a:gd name="connsiteX10" fmla="*/ 118419 w 6967418"/>
              <a:gd name="connsiteY10" fmla="*/ 2818778 h 5335538"/>
              <a:gd name="connsiteX11" fmla="*/ 665683 w 6967418"/>
              <a:gd name="connsiteY11" fmla="*/ 1975104 h 5335538"/>
              <a:gd name="connsiteX12" fmla="*/ 2633472 w 6967418"/>
              <a:gd name="connsiteY12" fmla="*/ 0 h 5335538"/>
              <a:gd name="connsiteX13" fmla="*/ 4712039 w 6967418"/>
              <a:gd name="connsiteY13" fmla="*/ 2543951 h 5335538"/>
              <a:gd name="connsiteX14" fmla="*/ 4030675 w 6967418"/>
              <a:gd name="connsiteY14" fmla="*/ 3928262 h 5335538"/>
              <a:gd name="connsiteX15" fmla="*/ 4453179 w 6967418"/>
              <a:gd name="connsiteY15" fmla="*/ 5313893 h 5335538"/>
              <a:gd name="connsiteX16" fmla="*/ 6967418 w 6967418"/>
              <a:gd name="connsiteY16" fmla="*/ 5299542 h 5335538"/>
              <a:gd name="connsiteX0" fmla="*/ 0 w 6967418"/>
              <a:gd name="connsiteY0" fmla="*/ 5325465 h 5335538"/>
              <a:gd name="connsiteX1" fmla="*/ 30220 w 6967418"/>
              <a:gd name="connsiteY1" fmla="*/ 5335538 h 5335538"/>
              <a:gd name="connsiteX2" fmla="*/ 2239524 w 6967418"/>
              <a:gd name="connsiteY2" fmla="*/ 5309946 h 5335538"/>
              <a:gd name="connsiteX3" fmla="*/ 1938528 w 6967418"/>
              <a:gd name="connsiteY3" fmla="*/ 4337913 h 5335538"/>
              <a:gd name="connsiteX4" fmla="*/ 833932 w 6967418"/>
              <a:gd name="connsiteY4" fmla="*/ 4411066 h 5335538"/>
              <a:gd name="connsiteX5" fmla="*/ 694944 w 6967418"/>
              <a:gd name="connsiteY5" fmla="*/ 3745382 h 5335538"/>
              <a:gd name="connsiteX6" fmla="*/ 519379 w 6967418"/>
              <a:gd name="connsiteY6" fmla="*/ 3599078 h 5335538"/>
              <a:gd name="connsiteX7" fmla="*/ 557005 w 6967418"/>
              <a:gd name="connsiteY7" fmla="*/ 3470193 h 5335538"/>
              <a:gd name="connsiteX8" fmla="*/ 456331 w 6967418"/>
              <a:gd name="connsiteY8" fmla="*/ 3362205 h 5335538"/>
              <a:gd name="connsiteX9" fmla="*/ 559793 w 6967418"/>
              <a:gd name="connsiteY9" fmla="*/ 3057428 h 5335538"/>
              <a:gd name="connsiteX10" fmla="*/ 118419 w 6967418"/>
              <a:gd name="connsiteY10" fmla="*/ 2818778 h 5335538"/>
              <a:gd name="connsiteX11" fmla="*/ 665683 w 6967418"/>
              <a:gd name="connsiteY11" fmla="*/ 1975104 h 5335538"/>
              <a:gd name="connsiteX12" fmla="*/ 2633472 w 6967418"/>
              <a:gd name="connsiteY12" fmla="*/ 0 h 5335538"/>
              <a:gd name="connsiteX13" fmla="*/ 4712039 w 6967418"/>
              <a:gd name="connsiteY13" fmla="*/ 2543951 h 5335538"/>
              <a:gd name="connsiteX14" fmla="*/ 4030675 w 6967418"/>
              <a:gd name="connsiteY14" fmla="*/ 3928262 h 5335538"/>
              <a:gd name="connsiteX15" fmla="*/ 4453179 w 6967418"/>
              <a:gd name="connsiteY15" fmla="*/ 5313893 h 5335538"/>
              <a:gd name="connsiteX16" fmla="*/ 6967418 w 6967418"/>
              <a:gd name="connsiteY16" fmla="*/ 5319186 h 5335538"/>
              <a:gd name="connsiteX0" fmla="*/ 0 w 6973966"/>
              <a:gd name="connsiteY0" fmla="*/ 5325465 h 5335538"/>
              <a:gd name="connsiteX1" fmla="*/ 30220 w 6973966"/>
              <a:gd name="connsiteY1" fmla="*/ 5335538 h 5335538"/>
              <a:gd name="connsiteX2" fmla="*/ 2239524 w 6973966"/>
              <a:gd name="connsiteY2" fmla="*/ 5309946 h 5335538"/>
              <a:gd name="connsiteX3" fmla="*/ 1938528 w 6973966"/>
              <a:gd name="connsiteY3" fmla="*/ 4337913 h 5335538"/>
              <a:gd name="connsiteX4" fmla="*/ 833932 w 6973966"/>
              <a:gd name="connsiteY4" fmla="*/ 4411066 h 5335538"/>
              <a:gd name="connsiteX5" fmla="*/ 694944 w 6973966"/>
              <a:gd name="connsiteY5" fmla="*/ 3745382 h 5335538"/>
              <a:gd name="connsiteX6" fmla="*/ 519379 w 6973966"/>
              <a:gd name="connsiteY6" fmla="*/ 3599078 h 5335538"/>
              <a:gd name="connsiteX7" fmla="*/ 557005 w 6973966"/>
              <a:gd name="connsiteY7" fmla="*/ 3470193 h 5335538"/>
              <a:gd name="connsiteX8" fmla="*/ 456331 w 6973966"/>
              <a:gd name="connsiteY8" fmla="*/ 3362205 h 5335538"/>
              <a:gd name="connsiteX9" fmla="*/ 559793 w 6973966"/>
              <a:gd name="connsiteY9" fmla="*/ 3057428 h 5335538"/>
              <a:gd name="connsiteX10" fmla="*/ 118419 w 6973966"/>
              <a:gd name="connsiteY10" fmla="*/ 2818778 h 5335538"/>
              <a:gd name="connsiteX11" fmla="*/ 665683 w 6973966"/>
              <a:gd name="connsiteY11" fmla="*/ 1975104 h 5335538"/>
              <a:gd name="connsiteX12" fmla="*/ 2633472 w 6973966"/>
              <a:gd name="connsiteY12" fmla="*/ 0 h 5335538"/>
              <a:gd name="connsiteX13" fmla="*/ 4712039 w 6973966"/>
              <a:gd name="connsiteY13" fmla="*/ 2543951 h 5335538"/>
              <a:gd name="connsiteX14" fmla="*/ 4030675 w 6973966"/>
              <a:gd name="connsiteY14" fmla="*/ 3928262 h 5335538"/>
              <a:gd name="connsiteX15" fmla="*/ 4453179 w 6973966"/>
              <a:gd name="connsiteY15" fmla="*/ 5313893 h 5335538"/>
              <a:gd name="connsiteX16" fmla="*/ 6973966 w 6973966"/>
              <a:gd name="connsiteY16" fmla="*/ 5292995 h 5335538"/>
              <a:gd name="connsiteX0" fmla="*/ 0 w 6973966"/>
              <a:gd name="connsiteY0" fmla="*/ 5325465 h 5335538"/>
              <a:gd name="connsiteX1" fmla="*/ 30220 w 6973966"/>
              <a:gd name="connsiteY1" fmla="*/ 5335538 h 5335538"/>
              <a:gd name="connsiteX2" fmla="*/ 2239524 w 6973966"/>
              <a:gd name="connsiteY2" fmla="*/ 5309946 h 5335538"/>
              <a:gd name="connsiteX3" fmla="*/ 1938528 w 6973966"/>
              <a:gd name="connsiteY3" fmla="*/ 4337913 h 5335538"/>
              <a:gd name="connsiteX4" fmla="*/ 833932 w 6973966"/>
              <a:gd name="connsiteY4" fmla="*/ 4411066 h 5335538"/>
              <a:gd name="connsiteX5" fmla="*/ 694944 w 6973966"/>
              <a:gd name="connsiteY5" fmla="*/ 3745382 h 5335538"/>
              <a:gd name="connsiteX6" fmla="*/ 519379 w 6973966"/>
              <a:gd name="connsiteY6" fmla="*/ 3599078 h 5335538"/>
              <a:gd name="connsiteX7" fmla="*/ 557005 w 6973966"/>
              <a:gd name="connsiteY7" fmla="*/ 3470193 h 5335538"/>
              <a:gd name="connsiteX8" fmla="*/ 456331 w 6973966"/>
              <a:gd name="connsiteY8" fmla="*/ 3362205 h 5335538"/>
              <a:gd name="connsiteX9" fmla="*/ 559793 w 6973966"/>
              <a:gd name="connsiteY9" fmla="*/ 3057428 h 5335538"/>
              <a:gd name="connsiteX10" fmla="*/ 118419 w 6973966"/>
              <a:gd name="connsiteY10" fmla="*/ 2818778 h 5335538"/>
              <a:gd name="connsiteX11" fmla="*/ 665683 w 6973966"/>
              <a:gd name="connsiteY11" fmla="*/ 1975104 h 5335538"/>
              <a:gd name="connsiteX12" fmla="*/ 2633472 w 6973966"/>
              <a:gd name="connsiteY12" fmla="*/ 0 h 5335538"/>
              <a:gd name="connsiteX13" fmla="*/ 4712039 w 6973966"/>
              <a:gd name="connsiteY13" fmla="*/ 2543951 h 5335538"/>
              <a:gd name="connsiteX14" fmla="*/ 4030675 w 6973966"/>
              <a:gd name="connsiteY14" fmla="*/ 3928262 h 5335538"/>
              <a:gd name="connsiteX15" fmla="*/ 4453179 w 6973966"/>
              <a:gd name="connsiteY15" fmla="*/ 5313893 h 5335538"/>
              <a:gd name="connsiteX16" fmla="*/ 6973966 w 6973966"/>
              <a:gd name="connsiteY16" fmla="*/ 5312638 h 5335538"/>
              <a:gd name="connsiteX0" fmla="*/ 0 w 6973966"/>
              <a:gd name="connsiteY0" fmla="*/ 5325465 h 5335538"/>
              <a:gd name="connsiteX1" fmla="*/ 30220 w 6973966"/>
              <a:gd name="connsiteY1" fmla="*/ 5335538 h 5335538"/>
              <a:gd name="connsiteX2" fmla="*/ 2239524 w 6973966"/>
              <a:gd name="connsiteY2" fmla="*/ 5309946 h 5335538"/>
              <a:gd name="connsiteX3" fmla="*/ 1938528 w 6973966"/>
              <a:gd name="connsiteY3" fmla="*/ 4337913 h 5335538"/>
              <a:gd name="connsiteX4" fmla="*/ 833932 w 6973966"/>
              <a:gd name="connsiteY4" fmla="*/ 4411066 h 5335538"/>
              <a:gd name="connsiteX5" fmla="*/ 694944 w 6973966"/>
              <a:gd name="connsiteY5" fmla="*/ 3745382 h 5335538"/>
              <a:gd name="connsiteX6" fmla="*/ 519379 w 6973966"/>
              <a:gd name="connsiteY6" fmla="*/ 3599078 h 5335538"/>
              <a:gd name="connsiteX7" fmla="*/ 557005 w 6973966"/>
              <a:gd name="connsiteY7" fmla="*/ 3470193 h 5335538"/>
              <a:gd name="connsiteX8" fmla="*/ 456331 w 6973966"/>
              <a:gd name="connsiteY8" fmla="*/ 3362205 h 5335538"/>
              <a:gd name="connsiteX9" fmla="*/ 559793 w 6973966"/>
              <a:gd name="connsiteY9" fmla="*/ 3057428 h 5335538"/>
              <a:gd name="connsiteX10" fmla="*/ 118419 w 6973966"/>
              <a:gd name="connsiteY10" fmla="*/ 2818778 h 5335538"/>
              <a:gd name="connsiteX11" fmla="*/ 665683 w 6973966"/>
              <a:gd name="connsiteY11" fmla="*/ 1975104 h 5335538"/>
              <a:gd name="connsiteX12" fmla="*/ 2633472 w 6973966"/>
              <a:gd name="connsiteY12" fmla="*/ 0 h 5335538"/>
              <a:gd name="connsiteX13" fmla="*/ 4712039 w 6973966"/>
              <a:gd name="connsiteY13" fmla="*/ 2543951 h 5335538"/>
              <a:gd name="connsiteX14" fmla="*/ 4030675 w 6973966"/>
              <a:gd name="connsiteY14" fmla="*/ 3928262 h 5335538"/>
              <a:gd name="connsiteX15" fmla="*/ 4453179 w 6973966"/>
              <a:gd name="connsiteY15" fmla="*/ 5313893 h 5335538"/>
              <a:gd name="connsiteX16" fmla="*/ 6973966 w 6973966"/>
              <a:gd name="connsiteY16" fmla="*/ 5306090 h 5335538"/>
              <a:gd name="connsiteX0" fmla="*/ 0 w 6943746"/>
              <a:gd name="connsiteY0" fmla="*/ 5335538 h 5335538"/>
              <a:gd name="connsiteX1" fmla="*/ 2209304 w 6943746"/>
              <a:gd name="connsiteY1" fmla="*/ 5309946 h 5335538"/>
              <a:gd name="connsiteX2" fmla="*/ 1908308 w 6943746"/>
              <a:gd name="connsiteY2" fmla="*/ 4337913 h 5335538"/>
              <a:gd name="connsiteX3" fmla="*/ 803712 w 6943746"/>
              <a:gd name="connsiteY3" fmla="*/ 4411066 h 5335538"/>
              <a:gd name="connsiteX4" fmla="*/ 664724 w 6943746"/>
              <a:gd name="connsiteY4" fmla="*/ 3745382 h 5335538"/>
              <a:gd name="connsiteX5" fmla="*/ 489159 w 6943746"/>
              <a:gd name="connsiteY5" fmla="*/ 3599078 h 5335538"/>
              <a:gd name="connsiteX6" fmla="*/ 526785 w 6943746"/>
              <a:gd name="connsiteY6" fmla="*/ 3470193 h 5335538"/>
              <a:gd name="connsiteX7" fmla="*/ 426111 w 6943746"/>
              <a:gd name="connsiteY7" fmla="*/ 3362205 h 5335538"/>
              <a:gd name="connsiteX8" fmla="*/ 529573 w 6943746"/>
              <a:gd name="connsiteY8" fmla="*/ 3057428 h 5335538"/>
              <a:gd name="connsiteX9" fmla="*/ 88199 w 6943746"/>
              <a:gd name="connsiteY9" fmla="*/ 2818778 h 5335538"/>
              <a:gd name="connsiteX10" fmla="*/ 635463 w 6943746"/>
              <a:gd name="connsiteY10" fmla="*/ 1975104 h 5335538"/>
              <a:gd name="connsiteX11" fmla="*/ 2603252 w 6943746"/>
              <a:gd name="connsiteY11" fmla="*/ 0 h 5335538"/>
              <a:gd name="connsiteX12" fmla="*/ 4681819 w 6943746"/>
              <a:gd name="connsiteY12" fmla="*/ 2543951 h 5335538"/>
              <a:gd name="connsiteX13" fmla="*/ 4000455 w 6943746"/>
              <a:gd name="connsiteY13" fmla="*/ 3928262 h 5335538"/>
              <a:gd name="connsiteX14" fmla="*/ 4422959 w 6943746"/>
              <a:gd name="connsiteY14" fmla="*/ 5313893 h 5335538"/>
              <a:gd name="connsiteX15" fmla="*/ 6943746 w 6943746"/>
              <a:gd name="connsiteY15" fmla="*/ 5306090 h 5335538"/>
              <a:gd name="connsiteX0" fmla="*/ 0 w 6943746"/>
              <a:gd name="connsiteY0" fmla="*/ 5322442 h 5322442"/>
              <a:gd name="connsiteX1" fmla="*/ 2209304 w 6943746"/>
              <a:gd name="connsiteY1" fmla="*/ 5309946 h 5322442"/>
              <a:gd name="connsiteX2" fmla="*/ 1908308 w 6943746"/>
              <a:gd name="connsiteY2" fmla="*/ 4337913 h 5322442"/>
              <a:gd name="connsiteX3" fmla="*/ 803712 w 6943746"/>
              <a:gd name="connsiteY3" fmla="*/ 4411066 h 5322442"/>
              <a:gd name="connsiteX4" fmla="*/ 664724 w 6943746"/>
              <a:gd name="connsiteY4" fmla="*/ 3745382 h 5322442"/>
              <a:gd name="connsiteX5" fmla="*/ 489159 w 6943746"/>
              <a:gd name="connsiteY5" fmla="*/ 3599078 h 5322442"/>
              <a:gd name="connsiteX6" fmla="*/ 526785 w 6943746"/>
              <a:gd name="connsiteY6" fmla="*/ 3470193 h 5322442"/>
              <a:gd name="connsiteX7" fmla="*/ 426111 w 6943746"/>
              <a:gd name="connsiteY7" fmla="*/ 3362205 h 5322442"/>
              <a:gd name="connsiteX8" fmla="*/ 529573 w 6943746"/>
              <a:gd name="connsiteY8" fmla="*/ 3057428 h 5322442"/>
              <a:gd name="connsiteX9" fmla="*/ 88199 w 6943746"/>
              <a:gd name="connsiteY9" fmla="*/ 2818778 h 5322442"/>
              <a:gd name="connsiteX10" fmla="*/ 635463 w 6943746"/>
              <a:gd name="connsiteY10" fmla="*/ 1975104 h 5322442"/>
              <a:gd name="connsiteX11" fmla="*/ 2603252 w 6943746"/>
              <a:gd name="connsiteY11" fmla="*/ 0 h 5322442"/>
              <a:gd name="connsiteX12" fmla="*/ 4681819 w 6943746"/>
              <a:gd name="connsiteY12" fmla="*/ 2543951 h 5322442"/>
              <a:gd name="connsiteX13" fmla="*/ 4000455 w 6943746"/>
              <a:gd name="connsiteY13" fmla="*/ 3928262 h 5322442"/>
              <a:gd name="connsiteX14" fmla="*/ 4422959 w 6943746"/>
              <a:gd name="connsiteY14" fmla="*/ 5313893 h 5322442"/>
              <a:gd name="connsiteX15" fmla="*/ 6943746 w 6943746"/>
              <a:gd name="connsiteY15" fmla="*/ 5306090 h 5322442"/>
              <a:gd name="connsiteX0" fmla="*/ 0 w 6950292"/>
              <a:gd name="connsiteY0" fmla="*/ 5315896 h 5315896"/>
              <a:gd name="connsiteX1" fmla="*/ 2215850 w 6950292"/>
              <a:gd name="connsiteY1" fmla="*/ 5309946 h 5315896"/>
              <a:gd name="connsiteX2" fmla="*/ 1914854 w 6950292"/>
              <a:gd name="connsiteY2" fmla="*/ 4337913 h 5315896"/>
              <a:gd name="connsiteX3" fmla="*/ 810258 w 6950292"/>
              <a:gd name="connsiteY3" fmla="*/ 4411066 h 5315896"/>
              <a:gd name="connsiteX4" fmla="*/ 671270 w 6950292"/>
              <a:gd name="connsiteY4" fmla="*/ 3745382 h 5315896"/>
              <a:gd name="connsiteX5" fmla="*/ 495705 w 6950292"/>
              <a:gd name="connsiteY5" fmla="*/ 3599078 h 5315896"/>
              <a:gd name="connsiteX6" fmla="*/ 533331 w 6950292"/>
              <a:gd name="connsiteY6" fmla="*/ 3470193 h 5315896"/>
              <a:gd name="connsiteX7" fmla="*/ 432657 w 6950292"/>
              <a:gd name="connsiteY7" fmla="*/ 3362205 h 5315896"/>
              <a:gd name="connsiteX8" fmla="*/ 536119 w 6950292"/>
              <a:gd name="connsiteY8" fmla="*/ 3057428 h 5315896"/>
              <a:gd name="connsiteX9" fmla="*/ 94745 w 6950292"/>
              <a:gd name="connsiteY9" fmla="*/ 2818778 h 5315896"/>
              <a:gd name="connsiteX10" fmla="*/ 642009 w 6950292"/>
              <a:gd name="connsiteY10" fmla="*/ 1975104 h 5315896"/>
              <a:gd name="connsiteX11" fmla="*/ 2609798 w 6950292"/>
              <a:gd name="connsiteY11" fmla="*/ 0 h 5315896"/>
              <a:gd name="connsiteX12" fmla="*/ 4688365 w 6950292"/>
              <a:gd name="connsiteY12" fmla="*/ 2543951 h 5315896"/>
              <a:gd name="connsiteX13" fmla="*/ 4007001 w 6950292"/>
              <a:gd name="connsiteY13" fmla="*/ 3928262 h 5315896"/>
              <a:gd name="connsiteX14" fmla="*/ 4429505 w 6950292"/>
              <a:gd name="connsiteY14" fmla="*/ 5313893 h 5315896"/>
              <a:gd name="connsiteX15" fmla="*/ 6950292 w 6950292"/>
              <a:gd name="connsiteY15" fmla="*/ 5306090 h 5315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950292" h="5315896">
                <a:moveTo>
                  <a:pt x="0" y="5315896"/>
                </a:moveTo>
                <a:lnTo>
                  <a:pt x="2215850" y="5309946"/>
                </a:lnTo>
                <a:cubicBezTo>
                  <a:pt x="2151860" y="5002707"/>
                  <a:pt x="2136748" y="4564685"/>
                  <a:pt x="1914854" y="4337913"/>
                </a:cubicBezTo>
                <a:cubicBezTo>
                  <a:pt x="1817318" y="4218431"/>
                  <a:pt x="1112620" y="4625644"/>
                  <a:pt x="810258" y="4411066"/>
                </a:cubicBezTo>
                <a:cubicBezTo>
                  <a:pt x="488389" y="4162349"/>
                  <a:pt x="744422" y="3833165"/>
                  <a:pt x="671270" y="3745382"/>
                </a:cubicBezTo>
                <a:cubicBezTo>
                  <a:pt x="612748" y="3696614"/>
                  <a:pt x="509648" y="3646108"/>
                  <a:pt x="495705" y="3599078"/>
                </a:cubicBezTo>
                <a:cubicBezTo>
                  <a:pt x="476560" y="3557625"/>
                  <a:pt x="502682" y="3507120"/>
                  <a:pt x="533331" y="3470193"/>
                </a:cubicBezTo>
                <a:lnTo>
                  <a:pt x="432657" y="3362205"/>
                </a:lnTo>
                <a:cubicBezTo>
                  <a:pt x="390191" y="3284755"/>
                  <a:pt x="506158" y="3157511"/>
                  <a:pt x="536119" y="3057428"/>
                </a:cubicBezTo>
                <a:cubicBezTo>
                  <a:pt x="388994" y="2977878"/>
                  <a:pt x="151335" y="2939068"/>
                  <a:pt x="94745" y="2818778"/>
                </a:cubicBezTo>
                <a:cubicBezTo>
                  <a:pt x="46302" y="2691462"/>
                  <a:pt x="577283" y="2374024"/>
                  <a:pt x="642009" y="1975104"/>
                </a:cubicBezTo>
                <a:cubicBezTo>
                  <a:pt x="591768" y="266534"/>
                  <a:pt x="2008189" y="11046"/>
                  <a:pt x="2609798" y="0"/>
                </a:cubicBezTo>
                <a:cubicBezTo>
                  <a:pt x="3592364" y="-24"/>
                  <a:pt x="5172461" y="647274"/>
                  <a:pt x="4688365" y="2543951"/>
                </a:cubicBezTo>
                <a:cubicBezTo>
                  <a:pt x="4501985" y="3037075"/>
                  <a:pt x="3937645" y="3622783"/>
                  <a:pt x="4007001" y="3928262"/>
                </a:cubicBezTo>
                <a:cubicBezTo>
                  <a:pt x="4078077" y="4327448"/>
                  <a:pt x="4322215" y="4955448"/>
                  <a:pt x="4429505" y="5313893"/>
                </a:cubicBezTo>
                <a:lnTo>
                  <a:pt x="6950292" y="5306090"/>
                </a:lnTo>
              </a:path>
            </a:pathLst>
          </a:cu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2511664D-928E-4B90-A088-D7C9FD8B6B07}"/>
              </a:ext>
            </a:extLst>
          </p:cNvPr>
          <p:cNvSpPr/>
          <p:nvPr/>
        </p:nvSpPr>
        <p:spPr>
          <a:xfrm>
            <a:off x="8116216" y="2229444"/>
            <a:ext cx="4075790" cy="2653311"/>
          </a:xfrm>
          <a:custGeom>
            <a:avLst/>
            <a:gdLst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453179 w 5493715"/>
              <a:gd name="connsiteY15" fmla="*/ 5313893 h 5325465"/>
              <a:gd name="connsiteX16" fmla="*/ 5493715 w 5493715"/>
              <a:gd name="connsiteY16" fmla="*/ 5069433 h 5325465"/>
              <a:gd name="connsiteX0" fmla="*/ 0 w 5636283"/>
              <a:gd name="connsiteY0" fmla="*/ 5325465 h 5329410"/>
              <a:gd name="connsiteX1" fmla="*/ 0 w 5636283"/>
              <a:gd name="connsiteY1" fmla="*/ 5325465 h 5329410"/>
              <a:gd name="connsiteX2" fmla="*/ 2239524 w 5636283"/>
              <a:gd name="connsiteY2" fmla="*/ 5309946 h 5329410"/>
              <a:gd name="connsiteX3" fmla="*/ 1938528 w 5636283"/>
              <a:gd name="connsiteY3" fmla="*/ 4337913 h 5329410"/>
              <a:gd name="connsiteX4" fmla="*/ 833932 w 5636283"/>
              <a:gd name="connsiteY4" fmla="*/ 4411066 h 5329410"/>
              <a:gd name="connsiteX5" fmla="*/ 694944 w 5636283"/>
              <a:gd name="connsiteY5" fmla="*/ 3745382 h 5329410"/>
              <a:gd name="connsiteX6" fmla="*/ 519379 w 5636283"/>
              <a:gd name="connsiteY6" fmla="*/ 3599078 h 5329410"/>
              <a:gd name="connsiteX7" fmla="*/ 557005 w 5636283"/>
              <a:gd name="connsiteY7" fmla="*/ 3470193 h 5329410"/>
              <a:gd name="connsiteX8" fmla="*/ 456331 w 5636283"/>
              <a:gd name="connsiteY8" fmla="*/ 3362205 h 5329410"/>
              <a:gd name="connsiteX9" fmla="*/ 559793 w 5636283"/>
              <a:gd name="connsiteY9" fmla="*/ 3057428 h 5329410"/>
              <a:gd name="connsiteX10" fmla="*/ 118419 w 5636283"/>
              <a:gd name="connsiteY10" fmla="*/ 2818778 h 5329410"/>
              <a:gd name="connsiteX11" fmla="*/ 665683 w 5636283"/>
              <a:gd name="connsiteY11" fmla="*/ 1975104 h 5329410"/>
              <a:gd name="connsiteX12" fmla="*/ 2633472 w 5636283"/>
              <a:gd name="connsiteY12" fmla="*/ 0 h 5329410"/>
              <a:gd name="connsiteX13" fmla="*/ 4712039 w 5636283"/>
              <a:gd name="connsiteY13" fmla="*/ 2543951 h 5329410"/>
              <a:gd name="connsiteX14" fmla="*/ 4030675 w 5636283"/>
              <a:gd name="connsiteY14" fmla="*/ 3928262 h 5329410"/>
              <a:gd name="connsiteX15" fmla="*/ 4453179 w 5636283"/>
              <a:gd name="connsiteY15" fmla="*/ 5313893 h 5329410"/>
              <a:gd name="connsiteX16" fmla="*/ 5636283 w 5636283"/>
              <a:gd name="connsiteY16" fmla="*/ 5329410 h 5329410"/>
              <a:gd name="connsiteX0" fmla="*/ 0 w 5636283"/>
              <a:gd name="connsiteY0" fmla="*/ 5325465 h 5325465"/>
              <a:gd name="connsiteX1" fmla="*/ 0 w 5636283"/>
              <a:gd name="connsiteY1" fmla="*/ 5325465 h 5325465"/>
              <a:gd name="connsiteX2" fmla="*/ 2239524 w 5636283"/>
              <a:gd name="connsiteY2" fmla="*/ 5309946 h 5325465"/>
              <a:gd name="connsiteX3" fmla="*/ 1938528 w 5636283"/>
              <a:gd name="connsiteY3" fmla="*/ 4337913 h 5325465"/>
              <a:gd name="connsiteX4" fmla="*/ 833932 w 5636283"/>
              <a:gd name="connsiteY4" fmla="*/ 4411066 h 5325465"/>
              <a:gd name="connsiteX5" fmla="*/ 694944 w 5636283"/>
              <a:gd name="connsiteY5" fmla="*/ 3745382 h 5325465"/>
              <a:gd name="connsiteX6" fmla="*/ 519379 w 5636283"/>
              <a:gd name="connsiteY6" fmla="*/ 3599078 h 5325465"/>
              <a:gd name="connsiteX7" fmla="*/ 557005 w 5636283"/>
              <a:gd name="connsiteY7" fmla="*/ 3470193 h 5325465"/>
              <a:gd name="connsiteX8" fmla="*/ 456331 w 5636283"/>
              <a:gd name="connsiteY8" fmla="*/ 3362205 h 5325465"/>
              <a:gd name="connsiteX9" fmla="*/ 559793 w 5636283"/>
              <a:gd name="connsiteY9" fmla="*/ 3057428 h 5325465"/>
              <a:gd name="connsiteX10" fmla="*/ 118419 w 5636283"/>
              <a:gd name="connsiteY10" fmla="*/ 2818778 h 5325465"/>
              <a:gd name="connsiteX11" fmla="*/ 665683 w 5636283"/>
              <a:gd name="connsiteY11" fmla="*/ 1975104 h 5325465"/>
              <a:gd name="connsiteX12" fmla="*/ 2633472 w 5636283"/>
              <a:gd name="connsiteY12" fmla="*/ 0 h 5325465"/>
              <a:gd name="connsiteX13" fmla="*/ 4712039 w 5636283"/>
              <a:gd name="connsiteY13" fmla="*/ 2543951 h 5325465"/>
              <a:gd name="connsiteX14" fmla="*/ 4030675 w 5636283"/>
              <a:gd name="connsiteY14" fmla="*/ 3928262 h 5325465"/>
              <a:gd name="connsiteX15" fmla="*/ 4453179 w 5636283"/>
              <a:gd name="connsiteY15" fmla="*/ 5313893 h 5325465"/>
              <a:gd name="connsiteX16" fmla="*/ 5636283 w 5636283"/>
              <a:gd name="connsiteY16" fmla="*/ 5304251 h 5325465"/>
              <a:gd name="connsiteX0" fmla="*/ 0 w 5644670"/>
              <a:gd name="connsiteY0" fmla="*/ 5325465 h 5337795"/>
              <a:gd name="connsiteX1" fmla="*/ 0 w 5644670"/>
              <a:gd name="connsiteY1" fmla="*/ 5325465 h 5337795"/>
              <a:gd name="connsiteX2" fmla="*/ 2239524 w 5644670"/>
              <a:gd name="connsiteY2" fmla="*/ 5309946 h 5337795"/>
              <a:gd name="connsiteX3" fmla="*/ 1938528 w 5644670"/>
              <a:gd name="connsiteY3" fmla="*/ 4337913 h 5337795"/>
              <a:gd name="connsiteX4" fmla="*/ 833932 w 5644670"/>
              <a:gd name="connsiteY4" fmla="*/ 4411066 h 5337795"/>
              <a:gd name="connsiteX5" fmla="*/ 694944 w 5644670"/>
              <a:gd name="connsiteY5" fmla="*/ 3745382 h 5337795"/>
              <a:gd name="connsiteX6" fmla="*/ 519379 w 5644670"/>
              <a:gd name="connsiteY6" fmla="*/ 3599078 h 5337795"/>
              <a:gd name="connsiteX7" fmla="*/ 557005 w 5644670"/>
              <a:gd name="connsiteY7" fmla="*/ 3470193 h 5337795"/>
              <a:gd name="connsiteX8" fmla="*/ 456331 w 5644670"/>
              <a:gd name="connsiteY8" fmla="*/ 3362205 h 5337795"/>
              <a:gd name="connsiteX9" fmla="*/ 559793 w 5644670"/>
              <a:gd name="connsiteY9" fmla="*/ 3057428 h 5337795"/>
              <a:gd name="connsiteX10" fmla="*/ 118419 w 5644670"/>
              <a:gd name="connsiteY10" fmla="*/ 2818778 h 5337795"/>
              <a:gd name="connsiteX11" fmla="*/ 665683 w 5644670"/>
              <a:gd name="connsiteY11" fmla="*/ 1975104 h 5337795"/>
              <a:gd name="connsiteX12" fmla="*/ 2633472 w 5644670"/>
              <a:gd name="connsiteY12" fmla="*/ 0 h 5337795"/>
              <a:gd name="connsiteX13" fmla="*/ 4712039 w 5644670"/>
              <a:gd name="connsiteY13" fmla="*/ 2543951 h 5337795"/>
              <a:gd name="connsiteX14" fmla="*/ 4030675 w 5644670"/>
              <a:gd name="connsiteY14" fmla="*/ 3928262 h 5337795"/>
              <a:gd name="connsiteX15" fmla="*/ 4453179 w 5644670"/>
              <a:gd name="connsiteY15" fmla="*/ 5313893 h 5337795"/>
              <a:gd name="connsiteX16" fmla="*/ 5644670 w 5644670"/>
              <a:gd name="connsiteY16" fmla="*/ 5337795 h 533779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181315 w 5661442"/>
              <a:gd name="connsiteY1" fmla="*/ 5305320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10073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10073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684971 w 5661442"/>
              <a:gd name="connsiteY1" fmla="*/ 5315392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438720 w 5546143"/>
              <a:gd name="connsiteY0" fmla="*/ 5355683 h 5355683"/>
              <a:gd name="connsiteX1" fmla="*/ 569672 w 5546143"/>
              <a:gd name="connsiteY1" fmla="*/ 5315392 h 5355683"/>
              <a:gd name="connsiteX2" fmla="*/ 2124225 w 5546143"/>
              <a:gd name="connsiteY2" fmla="*/ 5309946 h 5355683"/>
              <a:gd name="connsiteX3" fmla="*/ 1823229 w 5546143"/>
              <a:gd name="connsiteY3" fmla="*/ 4337913 h 5355683"/>
              <a:gd name="connsiteX4" fmla="*/ 718633 w 5546143"/>
              <a:gd name="connsiteY4" fmla="*/ 4411066 h 5355683"/>
              <a:gd name="connsiteX5" fmla="*/ 579645 w 5546143"/>
              <a:gd name="connsiteY5" fmla="*/ 3745382 h 5355683"/>
              <a:gd name="connsiteX6" fmla="*/ 404080 w 5546143"/>
              <a:gd name="connsiteY6" fmla="*/ 3599078 h 5355683"/>
              <a:gd name="connsiteX7" fmla="*/ 441706 w 5546143"/>
              <a:gd name="connsiteY7" fmla="*/ 3470193 h 5355683"/>
              <a:gd name="connsiteX8" fmla="*/ 341032 w 5546143"/>
              <a:gd name="connsiteY8" fmla="*/ 3362205 h 5355683"/>
              <a:gd name="connsiteX9" fmla="*/ 444494 w 5546143"/>
              <a:gd name="connsiteY9" fmla="*/ 3057428 h 5355683"/>
              <a:gd name="connsiteX10" fmla="*/ 3120 w 5546143"/>
              <a:gd name="connsiteY10" fmla="*/ 2818778 h 5355683"/>
              <a:gd name="connsiteX11" fmla="*/ 550384 w 5546143"/>
              <a:gd name="connsiteY11" fmla="*/ 1975104 h 5355683"/>
              <a:gd name="connsiteX12" fmla="*/ 2518173 w 5546143"/>
              <a:gd name="connsiteY12" fmla="*/ 0 h 5355683"/>
              <a:gd name="connsiteX13" fmla="*/ 4596740 w 5546143"/>
              <a:gd name="connsiteY13" fmla="*/ 2543951 h 5355683"/>
              <a:gd name="connsiteX14" fmla="*/ 3915376 w 5546143"/>
              <a:gd name="connsiteY14" fmla="*/ 3928262 h 5355683"/>
              <a:gd name="connsiteX15" fmla="*/ 4337880 w 5546143"/>
              <a:gd name="connsiteY15" fmla="*/ 5313893 h 5355683"/>
              <a:gd name="connsiteX16" fmla="*/ 5546143 w 5546143"/>
              <a:gd name="connsiteY16" fmla="*/ 5312636 h 5355683"/>
              <a:gd name="connsiteX0" fmla="*/ 569672 w 5546143"/>
              <a:gd name="connsiteY0" fmla="*/ 5315392 h 5315392"/>
              <a:gd name="connsiteX1" fmla="*/ 2124225 w 5546143"/>
              <a:gd name="connsiteY1" fmla="*/ 5309946 h 5315392"/>
              <a:gd name="connsiteX2" fmla="*/ 1823229 w 5546143"/>
              <a:gd name="connsiteY2" fmla="*/ 4337913 h 5315392"/>
              <a:gd name="connsiteX3" fmla="*/ 718633 w 5546143"/>
              <a:gd name="connsiteY3" fmla="*/ 4411066 h 5315392"/>
              <a:gd name="connsiteX4" fmla="*/ 579645 w 5546143"/>
              <a:gd name="connsiteY4" fmla="*/ 3745382 h 5315392"/>
              <a:gd name="connsiteX5" fmla="*/ 404080 w 5546143"/>
              <a:gd name="connsiteY5" fmla="*/ 3599078 h 5315392"/>
              <a:gd name="connsiteX6" fmla="*/ 441706 w 5546143"/>
              <a:gd name="connsiteY6" fmla="*/ 3470193 h 5315392"/>
              <a:gd name="connsiteX7" fmla="*/ 341032 w 5546143"/>
              <a:gd name="connsiteY7" fmla="*/ 3362205 h 5315392"/>
              <a:gd name="connsiteX8" fmla="*/ 444494 w 5546143"/>
              <a:gd name="connsiteY8" fmla="*/ 3057428 h 5315392"/>
              <a:gd name="connsiteX9" fmla="*/ 3120 w 5546143"/>
              <a:gd name="connsiteY9" fmla="*/ 2818778 h 5315392"/>
              <a:gd name="connsiteX10" fmla="*/ 550384 w 5546143"/>
              <a:gd name="connsiteY10" fmla="*/ 1975104 h 5315392"/>
              <a:gd name="connsiteX11" fmla="*/ 2518173 w 5546143"/>
              <a:gd name="connsiteY11" fmla="*/ 0 h 5315392"/>
              <a:gd name="connsiteX12" fmla="*/ 4596740 w 5546143"/>
              <a:gd name="connsiteY12" fmla="*/ 2543951 h 5315392"/>
              <a:gd name="connsiteX13" fmla="*/ 3915376 w 5546143"/>
              <a:gd name="connsiteY13" fmla="*/ 3928262 h 5315392"/>
              <a:gd name="connsiteX14" fmla="*/ 4337880 w 5546143"/>
              <a:gd name="connsiteY14" fmla="*/ 5313893 h 5315392"/>
              <a:gd name="connsiteX15" fmla="*/ 5546143 w 5546143"/>
              <a:gd name="connsiteY15" fmla="*/ 5312636 h 5315392"/>
              <a:gd name="connsiteX0" fmla="*/ 96236 w 5546143"/>
              <a:gd name="connsiteY0" fmla="*/ 5305319 h 5313892"/>
              <a:gd name="connsiteX1" fmla="*/ 2124225 w 5546143"/>
              <a:gd name="connsiteY1" fmla="*/ 5309946 h 5313892"/>
              <a:gd name="connsiteX2" fmla="*/ 1823229 w 5546143"/>
              <a:gd name="connsiteY2" fmla="*/ 4337913 h 5313892"/>
              <a:gd name="connsiteX3" fmla="*/ 718633 w 5546143"/>
              <a:gd name="connsiteY3" fmla="*/ 4411066 h 5313892"/>
              <a:gd name="connsiteX4" fmla="*/ 579645 w 5546143"/>
              <a:gd name="connsiteY4" fmla="*/ 3745382 h 5313892"/>
              <a:gd name="connsiteX5" fmla="*/ 404080 w 5546143"/>
              <a:gd name="connsiteY5" fmla="*/ 3599078 h 5313892"/>
              <a:gd name="connsiteX6" fmla="*/ 441706 w 5546143"/>
              <a:gd name="connsiteY6" fmla="*/ 3470193 h 5313892"/>
              <a:gd name="connsiteX7" fmla="*/ 341032 w 5546143"/>
              <a:gd name="connsiteY7" fmla="*/ 3362205 h 5313892"/>
              <a:gd name="connsiteX8" fmla="*/ 444494 w 5546143"/>
              <a:gd name="connsiteY8" fmla="*/ 3057428 h 5313892"/>
              <a:gd name="connsiteX9" fmla="*/ 3120 w 5546143"/>
              <a:gd name="connsiteY9" fmla="*/ 2818778 h 5313892"/>
              <a:gd name="connsiteX10" fmla="*/ 550384 w 5546143"/>
              <a:gd name="connsiteY10" fmla="*/ 1975104 h 5313892"/>
              <a:gd name="connsiteX11" fmla="*/ 2518173 w 5546143"/>
              <a:gd name="connsiteY11" fmla="*/ 0 h 5313892"/>
              <a:gd name="connsiteX12" fmla="*/ 4596740 w 5546143"/>
              <a:gd name="connsiteY12" fmla="*/ 2543951 h 5313892"/>
              <a:gd name="connsiteX13" fmla="*/ 3915376 w 5546143"/>
              <a:gd name="connsiteY13" fmla="*/ 3928262 h 5313892"/>
              <a:gd name="connsiteX14" fmla="*/ 4337880 w 5546143"/>
              <a:gd name="connsiteY14" fmla="*/ 5313893 h 5313892"/>
              <a:gd name="connsiteX15" fmla="*/ 5546143 w 5546143"/>
              <a:gd name="connsiteY15" fmla="*/ 5312636 h 5313892"/>
              <a:gd name="connsiteX0" fmla="*/ 96236 w 5959140"/>
              <a:gd name="connsiteY0" fmla="*/ 5305319 h 5332782"/>
              <a:gd name="connsiteX1" fmla="*/ 2124225 w 5959140"/>
              <a:gd name="connsiteY1" fmla="*/ 5309946 h 5332782"/>
              <a:gd name="connsiteX2" fmla="*/ 1823229 w 5959140"/>
              <a:gd name="connsiteY2" fmla="*/ 4337913 h 5332782"/>
              <a:gd name="connsiteX3" fmla="*/ 718633 w 5959140"/>
              <a:gd name="connsiteY3" fmla="*/ 4411066 h 5332782"/>
              <a:gd name="connsiteX4" fmla="*/ 579645 w 5959140"/>
              <a:gd name="connsiteY4" fmla="*/ 3745382 h 5332782"/>
              <a:gd name="connsiteX5" fmla="*/ 404080 w 5959140"/>
              <a:gd name="connsiteY5" fmla="*/ 3599078 h 5332782"/>
              <a:gd name="connsiteX6" fmla="*/ 441706 w 5959140"/>
              <a:gd name="connsiteY6" fmla="*/ 3470193 h 5332782"/>
              <a:gd name="connsiteX7" fmla="*/ 341032 w 5959140"/>
              <a:gd name="connsiteY7" fmla="*/ 3362205 h 5332782"/>
              <a:gd name="connsiteX8" fmla="*/ 444494 w 5959140"/>
              <a:gd name="connsiteY8" fmla="*/ 3057428 h 5332782"/>
              <a:gd name="connsiteX9" fmla="*/ 3120 w 5959140"/>
              <a:gd name="connsiteY9" fmla="*/ 2818778 h 5332782"/>
              <a:gd name="connsiteX10" fmla="*/ 550384 w 5959140"/>
              <a:gd name="connsiteY10" fmla="*/ 1975104 h 5332782"/>
              <a:gd name="connsiteX11" fmla="*/ 2518173 w 5959140"/>
              <a:gd name="connsiteY11" fmla="*/ 0 h 5332782"/>
              <a:gd name="connsiteX12" fmla="*/ 4596740 w 5959140"/>
              <a:gd name="connsiteY12" fmla="*/ 2543951 h 5332782"/>
              <a:gd name="connsiteX13" fmla="*/ 3915376 w 5959140"/>
              <a:gd name="connsiteY13" fmla="*/ 3928262 h 5332782"/>
              <a:gd name="connsiteX14" fmla="*/ 4337880 w 5959140"/>
              <a:gd name="connsiteY14" fmla="*/ 5313893 h 5332782"/>
              <a:gd name="connsiteX15" fmla="*/ 5959140 w 5959140"/>
              <a:gd name="connsiteY15" fmla="*/ 5332782 h 5332782"/>
              <a:gd name="connsiteX0" fmla="*/ 96236 w 6207400"/>
              <a:gd name="connsiteY0" fmla="*/ 5305319 h 5332782"/>
              <a:gd name="connsiteX1" fmla="*/ 2124225 w 6207400"/>
              <a:gd name="connsiteY1" fmla="*/ 5309946 h 5332782"/>
              <a:gd name="connsiteX2" fmla="*/ 1823229 w 6207400"/>
              <a:gd name="connsiteY2" fmla="*/ 4337913 h 5332782"/>
              <a:gd name="connsiteX3" fmla="*/ 718633 w 6207400"/>
              <a:gd name="connsiteY3" fmla="*/ 4411066 h 5332782"/>
              <a:gd name="connsiteX4" fmla="*/ 579645 w 6207400"/>
              <a:gd name="connsiteY4" fmla="*/ 3745382 h 5332782"/>
              <a:gd name="connsiteX5" fmla="*/ 404080 w 6207400"/>
              <a:gd name="connsiteY5" fmla="*/ 3599078 h 5332782"/>
              <a:gd name="connsiteX6" fmla="*/ 441706 w 6207400"/>
              <a:gd name="connsiteY6" fmla="*/ 3470193 h 5332782"/>
              <a:gd name="connsiteX7" fmla="*/ 341032 w 6207400"/>
              <a:gd name="connsiteY7" fmla="*/ 3362205 h 5332782"/>
              <a:gd name="connsiteX8" fmla="*/ 444494 w 6207400"/>
              <a:gd name="connsiteY8" fmla="*/ 3057428 h 5332782"/>
              <a:gd name="connsiteX9" fmla="*/ 3120 w 6207400"/>
              <a:gd name="connsiteY9" fmla="*/ 2818778 h 5332782"/>
              <a:gd name="connsiteX10" fmla="*/ 550384 w 6207400"/>
              <a:gd name="connsiteY10" fmla="*/ 1975104 h 5332782"/>
              <a:gd name="connsiteX11" fmla="*/ 2518173 w 6207400"/>
              <a:gd name="connsiteY11" fmla="*/ 0 h 5332782"/>
              <a:gd name="connsiteX12" fmla="*/ 4596740 w 6207400"/>
              <a:gd name="connsiteY12" fmla="*/ 2543951 h 5332782"/>
              <a:gd name="connsiteX13" fmla="*/ 3915376 w 6207400"/>
              <a:gd name="connsiteY13" fmla="*/ 3928262 h 5332782"/>
              <a:gd name="connsiteX14" fmla="*/ 4337880 w 6207400"/>
              <a:gd name="connsiteY14" fmla="*/ 5313893 h 5332782"/>
              <a:gd name="connsiteX15" fmla="*/ 6207400 w 6207400"/>
              <a:gd name="connsiteY15" fmla="*/ 5332782 h 5332782"/>
              <a:gd name="connsiteX0" fmla="*/ 96236 w 8152013"/>
              <a:gd name="connsiteY0" fmla="*/ 5305319 h 5345876"/>
              <a:gd name="connsiteX1" fmla="*/ 2124225 w 8152013"/>
              <a:gd name="connsiteY1" fmla="*/ 5309946 h 5345876"/>
              <a:gd name="connsiteX2" fmla="*/ 1823229 w 8152013"/>
              <a:gd name="connsiteY2" fmla="*/ 4337913 h 5345876"/>
              <a:gd name="connsiteX3" fmla="*/ 718633 w 8152013"/>
              <a:gd name="connsiteY3" fmla="*/ 4411066 h 5345876"/>
              <a:gd name="connsiteX4" fmla="*/ 579645 w 8152013"/>
              <a:gd name="connsiteY4" fmla="*/ 3745382 h 5345876"/>
              <a:gd name="connsiteX5" fmla="*/ 404080 w 8152013"/>
              <a:gd name="connsiteY5" fmla="*/ 3599078 h 5345876"/>
              <a:gd name="connsiteX6" fmla="*/ 441706 w 8152013"/>
              <a:gd name="connsiteY6" fmla="*/ 3470193 h 5345876"/>
              <a:gd name="connsiteX7" fmla="*/ 341032 w 8152013"/>
              <a:gd name="connsiteY7" fmla="*/ 3362205 h 5345876"/>
              <a:gd name="connsiteX8" fmla="*/ 444494 w 8152013"/>
              <a:gd name="connsiteY8" fmla="*/ 3057428 h 5345876"/>
              <a:gd name="connsiteX9" fmla="*/ 3120 w 8152013"/>
              <a:gd name="connsiteY9" fmla="*/ 2818778 h 5345876"/>
              <a:gd name="connsiteX10" fmla="*/ 550384 w 8152013"/>
              <a:gd name="connsiteY10" fmla="*/ 1975104 h 5345876"/>
              <a:gd name="connsiteX11" fmla="*/ 2518173 w 8152013"/>
              <a:gd name="connsiteY11" fmla="*/ 0 h 5345876"/>
              <a:gd name="connsiteX12" fmla="*/ 4596740 w 8152013"/>
              <a:gd name="connsiteY12" fmla="*/ 2543951 h 5345876"/>
              <a:gd name="connsiteX13" fmla="*/ 3915376 w 8152013"/>
              <a:gd name="connsiteY13" fmla="*/ 3928262 h 5345876"/>
              <a:gd name="connsiteX14" fmla="*/ 4337880 w 8152013"/>
              <a:gd name="connsiteY14" fmla="*/ 5313893 h 5345876"/>
              <a:gd name="connsiteX15" fmla="*/ 8152013 w 8152013"/>
              <a:gd name="connsiteY15" fmla="*/ 5345876 h 5345876"/>
              <a:gd name="connsiteX0" fmla="*/ 96236 w 8152013"/>
              <a:gd name="connsiteY0" fmla="*/ 5305319 h 5313893"/>
              <a:gd name="connsiteX1" fmla="*/ 2124225 w 8152013"/>
              <a:gd name="connsiteY1" fmla="*/ 5309946 h 5313893"/>
              <a:gd name="connsiteX2" fmla="*/ 1823229 w 8152013"/>
              <a:gd name="connsiteY2" fmla="*/ 4337913 h 5313893"/>
              <a:gd name="connsiteX3" fmla="*/ 718633 w 8152013"/>
              <a:gd name="connsiteY3" fmla="*/ 4411066 h 5313893"/>
              <a:gd name="connsiteX4" fmla="*/ 579645 w 8152013"/>
              <a:gd name="connsiteY4" fmla="*/ 3745382 h 5313893"/>
              <a:gd name="connsiteX5" fmla="*/ 404080 w 8152013"/>
              <a:gd name="connsiteY5" fmla="*/ 3599078 h 5313893"/>
              <a:gd name="connsiteX6" fmla="*/ 441706 w 8152013"/>
              <a:gd name="connsiteY6" fmla="*/ 3470193 h 5313893"/>
              <a:gd name="connsiteX7" fmla="*/ 341032 w 8152013"/>
              <a:gd name="connsiteY7" fmla="*/ 3362205 h 5313893"/>
              <a:gd name="connsiteX8" fmla="*/ 444494 w 8152013"/>
              <a:gd name="connsiteY8" fmla="*/ 3057428 h 5313893"/>
              <a:gd name="connsiteX9" fmla="*/ 3120 w 8152013"/>
              <a:gd name="connsiteY9" fmla="*/ 2818778 h 5313893"/>
              <a:gd name="connsiteX10" fmla="*/ 550384 w 8152013"/>
              <a:gd name="connsiteY10" fmla="*/ 1975104 h 5313893"/>
              <a:gd name="connsiteX11" fmla="*/ 2518173 w 8152013"/>
              <a:gd name="connsiteY11" fmla="*/ 0 h 5313893"/>
              <a:gd name="connsiteX12" fmla="*/ 4596740 w 8152013"/>
              <a:gd name="connsiteY12" fmla="*/ 2543951 h 5313893"/>
              <a:gd name="connsiteX13" fmla="*/ 3915376 w 8152013"/>
              <a:gd name="connsiteY13" fmla="*/ 3928262 h 5313893"/>
              <a:gd name="connsiteX14" fmla="*/ 4337880 w 8152013"/>
              <a:gd name="connsiteY14" fmla="*/ 5313893 h 5313893"/>
              <a:gd name="connsiteX15" fmla="*/ 8152013 w 8152013"/>
              <a:gd name="connsiteY15" fmla="*/ 5313140 h 5313893"/>
              <a:gd name="connsiteX0" fmla="*/ 96236 w 8171655"/>
              <a:gd name="connsiteY0" fmla="*/ 5305319 h 5313893"/>
              <a:gd name="connsiteX1" fmla="*/ 2124225 w 8171655"/>
              <a:gd name="connsiteY1" fmla="*/ 5309946 h 5313893"/>
              <a:gd name="connsiteX2" fmla="*/ 1823229 w 8171655"/>
              <a:gd name="connsiteY2" fmla="*/ 4337913 h 5313893"/>
              <a:gd name="connsiteX3" fmla="*/ 718633 w 8171655"/>
              <a:gd name="connsiteY3" fmla="*/ 4411066 h 5313893"/>
              <a:gd name="connsiteX4" fmla="*/ 579645 w 8171655"/>
              <a:gd name="connsiteY4" fmla="*/ 3745382 h 5313893"/>
              <a:gd name="connsiteX5" fmla="*/ 404080 w 8171655"/>
              <a:gd name="connsiteY5" fmla="*/ 3599078 h 5313893"/>
              <a:gd name="connsiteX6" fmla="*/ 441706 w 8171655"/>
              <a:gd name="connsiteY6" fmla="*/ 3470193 h 5313893"/>
              <a:gd name="connsiteX7" fmla="*/ 341032 w 8171655"/>
              <a:gd name="connsiteY7" fmla="*/ 3362205 h 5313893"/>
              <a:gd name="connsiteX8" fmla="*/ 444494 w 8171655"/>
              <a:gd name="connsiteY8" fmla="*/ 3057428 h 5313893"/>
              <a:gd name="connsiteX9" fmla="*/ 3120 w 8171655"/>
              <a:gd name="connsiteY9" fmla="*/ 2818778 h 5313893"/>
              <a:gd name="connsiteX10" fmla="*/ 550384 w 8171655"/>
              <a:gd name="connsiteY10" fmla="*/ 1975104 h 5313893"/>
              <a:gd name="connsiteX11" fmla="*/ 2518173 w 8171655"/>
              <a:gd name="connsiteY11" fmla="*/ 0 h 5313893"/>
              <a:gd name="connsiteX12" fmla="*/ 4596740 w 8171655"/>
              <a:gd name="connsiteY12" fmla="*/ 2543951 h 5313893"/>
              <a:gd name="connsiteX13" fmla="*/ 3915376 w 8171655"/>
              <a:gd name="connsiteY13" fmla="*/ 3928262 h 5313893"/>
              <a:gd name="connsiteX14" fmla="*/ 4337880 w 8171655"/>
              <a:gd name="connsiteY14" fmla="*/ 5313893 h 5313893"/>
              <a:gd name="connsiteX15" fmla="*/ 8171655 w 8171655"/>
              <a:gd name="connsiteY15" fmla="*/ 5313141 h 5313893"/>
              <a:gd name="connsiteX0" fmla="*/ 96236 w 8171655"/>
              <a:gd name="connsiteY0" fmla="*/ 5305319 h 5319689"/>
              <a:gd name="connsiteX1" fmla="*/ 2124225 w 8171655"/>
              <a:gd name="connsiteY1" fmla="*/ 5309946 h 5319689"/>
              <a:gd name="connsiteX2" fmla="*/ 1823229 w 8171655"/>
              <a:gd name="connsiteY2" fmla="*/ 4337913 h 5319689"/>
              <a:gd name="connsiteX3" fmla="*/ 718633 w 8171655"/>
              <a:gd name="connsiteY3" fmla="*/ 4411066 h 5319689"/>
              <a:gd name="connsiteX4" fmla="*/ 579645 w 8171655"/>
              <a:gd name="connsiteY4" fmla="*/ 3745382 h 5319689"/>
              <a:gd name="connsiteX5" fmla="*/ 404080 w 8171655"/>
              <a:gd name="connsiteY5" fmla="*/ 3599078 h 5319689"/>
              <a:gd name="connsiteX6" fmla="*/ 441706 w 8171655"/>
              <a:gd name="connsiteY6" fmla="*/ 3470193 h 5319689"/>
              <a:gd name="connsiteX7" fmla="*/ 341032 w 8171655"/>
              <a:gd name="connsiteY7" fmla="*/ 3362205 h 5319689"/>
              <a:gd name="connsiteX8" fmla="*/ 444494 w 8171655"/>
              <a:gd name="connsiteY8" fmla="*/ 3057428 h 5319689"/>
              <a:gd name="connsiteX9" fmla="*/ 3120 w 8171655"/>
              <a:gd name="connsiteY9" fmla="*/ 2818778 h 5319689"/>
              <a:gd name="connsiteX10" fmla="*/ 550384 w 8171655"/>
              <a:gd name="connsiteY10" fmla="*/ 1975104 h 5319689"/>
              <a:gd name="connsiteX11" fmla="*/ 2518173 w 8171655"/>
              <a:gd name="connsiteY11" fmla="*/ 0 h 5319689"/>
              <a:gd name="connsiteX12" fmla="*/ 4596740 w 8171655"/>
              <a:gd name="connsiteY12" fmla="*/ 2543951 h 5319689"/>
              <a:gd name="connsiteX13" fmla="*/ 3915376 w 8171655"/>
              <a:gd name="connsiteY13" fmla="*/ 3928262 h 5319689"/>
              <a:gd name="connsiteX14" fmla="*/ 4337880 w 8171655"/>
              <a:gd name="connsiteY14" fmla="*/ 5313893 h 5319689"/>
              <a:gd name="connsiteX15" fmla="*/ 8171655 w 8171655"/>
              <a:gd name="connsiteY15" fmla="*/ 5319689 h 5319689"/>
              <a:gd name="connsiteX0" fmla="*/ 96236 w 8171655"/>
              <a:gd name="connsiteY0" fmla="*/ 5305319 h 5319689"/>
              <a:gd name="connsiteX1" fmla="*/ 2124225 w 8171655"/>
              <a:gd name="connsiteY1" fmla="*/ 5309946 h 5319689"/>
              <a:gd name="connsiteX2" fmla="*/ 1823229 w 8171655"/>
              <a:gd name="connsiteY2" fmla="*/ 4337913 h 5319689"/>
              <a:gd name="connsiteX3" fmla="*/ 718633 w 8171655"/>
              <a:gd name="connsiteY3" fmla="*/ 4411066 h 5319689"/>
              <a:gd name="connsiteX4" fmla="*/ 579645 w 8171655"/>
              <a:gd name="connsiteY4" fmla="*/ 3745382 h 5319689"/>
              <a:gd name="connsiteX5" fmla="*/ 404080 w 8171655"/>
              <a:gd name="connsiteY5" fmla="*/ 3599078 h 5319689"/>
              <a:gd name="connsiteX6" fmla="*/ 441706 w 8171655"/>
              <a:gd name="connsiteY6" fmla="*/ 3470193 h 5319689"/>
              <a:gd name="connsiteX7" fmla="*/ 341032 w 8171655"/>
              <a:gd name="connsiteY7" fmla="*/ 3362205 h 5319689"/>
              <a:gd name="connsiteX8" fmla="*/ 444494 w 8171655"/>
              <a:gd name="connsiteY8" fmla="*/ 3057428 h 5319689"/>
              <a:gd name="connsiteX9" fmla="*/ 3120 w 8171655"/>
              <a:gd name="connsiteY9" fmla="*/ 2818778 h 5319689"/>
              <a:gd name="connsiteX10" fmla="*/ 550384 w 8171655"/>
              <a:gd name="connsiteY10" fmla="*/ 1975104 h 5319689"/>
              <a:gd name="connsiteX11" fmla="*/ 2518173 w 8171655"/>
              <a:gd name="connsiteY11" fmla="*/ 0 h 5319689"/>
              <a:gd name="connsiteX12" fmla="*/ 4596740 w 8171655"/>
              <a:gd name="connsiteY12" fmla="*/ 2543951 h 5319689"/>
              <a:gd name="connsiteX13" fmla="*/ 3915376 w 8171655"/>
              <a:gd name="connsiteY13" fmla="*/ 3928262 h 5319689"/>
              <a:gd name="connsiteX14" fmla="*/ 4337880 w 8171655"/>
              <a:gd name="connsiteY14" fmla="*/ 5313893 h 5319689"/>
              <a:gd name="connsiteX15" fmla="*/ 8171655 w 8171655"/>
              <a:gd name="connsiteY15" fmla="*/ 5319689 h 5319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71655" h="5319689">
                <a:moveTo>
                  <a:pt x="96236" y="5305319"/>
                </a:moveTo>
                <a:lnTo>
                  <a:pt x="2124225" y="5309946"/>
                </a:lnTo>
                <a:cubicBezTo>
                  <a:pt x="2060235" y="5002707"/>
                  <a:pt x="2045123" y="4564685"/>
                  <a:pt x="1823229" y="4337913"/>
                </a:cubicBezTo>
                <a:cubicBezTo>
                  <a:pt x="1725693" y="4218431"/>
                  <a:pt x="1020995" y="4625644"/>
                  <a:pt x="718633" y="4411066"/>
                </a:cubicBezTo>
                <a:cubicBezTo>
                  <a:pt x="396764" y="4162349"/>
                  <a:pt x="652797" y="3833165"/>
                  <a:pt x="579645" y="3745382"/>
                </a:cubicBezTo>
                <a:cubicBezTo>
                  <a:pt x="521123" y="3696614"/>
                  <a:pt x="418023" y="3646108"/>
                  <a:pt x="404080" y="3599078"/>
                </a:cubicBezTo>
                <a:cubicBezTo>
                  <a:pt x="384935" y="3557625"/>
                  <a:pt x="411057" y="3507120"/>
                  <a:pt x="441706" y="3470193"/>
                </a:cubicBezTo>
                <a:lnTo>
                  <a:pt x="341032" y="3362205"/>
                </a:lnTo>
                <a:cubicBezTo>
                  <a:pt x="298566" y="3284755"/>
                  <a:pt x="414533" y="3157511"/>
                  <a:pt x="444494" y="3057428"/>
                </a:cubicBezTo>
                <a:cubicBezTo>
                  <a:pt x="297369" y="2977878"/>
                  <a:pt x="59710" y="2939068"/>
                  <a:pt x="3120" y="2818778"/>
                </a:cubicBezTo>
                <a:cubicBezTo>
                  <a:pt x="-45323" y="2691462"/>
                  <a:pt x="485658" y="2374024"/>
                  <a:pt x="550384" y="1975104"/>
                </a:cubicBezTo>
                <a:cubicBezTo>
                  <a:pt x="500143" y="266534"/>
                  <a:pt x="1916564" y="11046"/>
                  <a:pt x="2518173" y="0"/>
                </a:cubicBezTo>
                <a:cubicBezTo>
                  <a:pt x="3500739" y="-24"/>
                  <a:pt x="5080836" y="647274"/>
                  <a:pt x="4596740" y="2543951"/>
                </a:cubicBezTo>
                <a:cubicBezTo>
                  <a:pt x="4410360" y="3037075"/>
                  <a:pt x="3846020" y="3622783"/>
                  <a:pt x="3915376" y="3928262"/>
                </a:cubicBezTo>
                <a:cubicBezTo>
                  <a:pt x="3986452" y="4327448"/>
                  <a:pt x="4230590" y="4955448"/>
                  <a:pt x="4337880" y="5313893"/>
                </a:cubicBezTo>
                <a:lnTo>
                  <a:pt x="8171655" y="5319689"/>
                </a:lnTo>
              </a:path>
            </a:pathLst>
          </a:cu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A4FBBF90-8799-48B9-A732-B7DA727AD22F}"/>
              </a:ext>
            </a:extLst>
          </p:cNvPr>
          <p:cNvGrpSpPr/>
          <p:nvPr/>
        </p:nvGrpSpPr>
        <p:grpSpPr>
          <a:xfrm>
            <a:off x="2376298" y="2579808"/>
            <a:ext cx="811469" cy="1500829"/>
            <a:chOff x="1599810" y="2276872"/>
            <a:chExt cx="811469" cy="1500828"/>
          </a:xfrm>
          <a:solidFill>
            <a:schemeClr val="accent2">
              <a:lumMod val="50000"/>
              <a:lumOff val="50000"/>
            </a:schemeClr>
          </a:solidFill>
        </p:grpSpPr>
        <p:sp>
          <p:nvSpPr>
            <p:cNvPr id="7" name="Block Arc 37">
              <a:extLst>
                <a:ext uri="{FF2B5EF4-FFF2-40B4-BE49-F238E27FC236}">
                  <a16:creationId xmlns:a16="http://schemas.microsoft.com/office/drawing/2014/main" id="{146252A5-25A6-4258-BD03-84AC2963C1BF}"/>
                </a:ext>
              </a:extLst>
            </p:cNvPr>
            <p:cNvSpPr/>
            <p:nvPr/>
          </p:nvSpPr>
          <p:spPr>
            <a:xfrm>
              <a:off x="1599810" y="2276872"/>
              <a:ext cx="811469" cy="1058995"/>
            </a:xfrm>
            <a:custGeom>
              <a:avLst/>
              <a:gdLst>
                <a:gd name="connsiteX0" fmla="*/ 555039 w 1128574"/>
                <a:gd name="connsiteY0" fmla="*/ 83 h 1471472"/>
                <a:gd name="connsiteX1" fmla="*/ 1114657 w 1128574"/>
                <a:gd name="connsiteY1" fmla="*/ 440104 h 1471472"/>
                <a:gd name="connsiteX2" fmla="*/ 772429 w 1128574"/>
                <a:gd name="connsiteY2" fmla="*/ 1088053 h 1471472"/>
                <a:gd name="connsiteX3" fmla="*/ 772726 w 1128574"/>
                <a:gd name="connsiteY3" fmla="*/ 1088985 h 1471472"/>
                <a:gd name="connsiteX4" fmla="*/ 574598 w 1128574"/>
                <a:gd name="connsiteY4" fmla="*/ 1360143 h 1471472"/>
                <a:gd name="connsiteX5" fmla="*/ 569907 w 1128574"/>
                <a:gd name="connsiteY5" fmla="*/ 1360143 h 1471472"/>
                <a:gd name="connsiteX6" fmla="*/ 434237 w 1128574"/>
                <a:gd name="connsiteY6" fmla="*/ 1471472 h 1471472"/>
                <a:gd name="connsiteX7" fmla="*/ 298567 w 1128574"/>
                <a:gd name="connsiteY7" fmla="*/ 1360143 h 1471472"/>
                <a:gd name="connsiteX8" fmla="*/ 294969 w 1128574"/>
                <a:gd name="connsiteY8" fmla="*/ 1360143 h 1471472"/>
                <a:gd name="connsiteX9" fmla="*/ 295961 w 1128574"/>
                <a:gd name="connsiteY9" fmla="*/ 1347236 h 1471472"/>
                <a:gd name="connsiteX10" fmla="*/ 292410 w 1128574"/>
                <a:gd name="connsiteY10" fmla="*/ 1329645 h 1471472"/>
                <a:gd name="connsiteX11" fmla="*/ 300331 w 1128574"/>
                <a:gd name="connsiteY11" fmla="*/ 1290412 h 1471472"/>
                <a:gd name="connsiteX12" fmla="*/ 657787 w 1128574"/>
                <a:gd name="connsiteY12" fmla="*/ 834864 h 1471472"/>
                <a:gd name="connsiteX13" fmla="*/ 656254 w 1128574"/>
                <a:gd name="connsiteY13" fmla="*/ 830430 h 1471472"/>
                <a:gd name="connsiteX14" fmla="*/ 838945 w 1128574"/>
                <a:gd name="connsiteY14" fmla="*/ 502307 h 1471472"/>
                <a:gd name="connsiteX15" fmla="*/ 533067 w 1128574"/>
                <a:gd name="connsiteY15" fmla="*/ 284409 h 1471472"/>
                <a:gd name="connsiteX16" fmla="*/ 282643 w 1128574"/>
                <a:gd name="connsiteY16" fmla="*/ 564282 h 1471472"/>
                <a:gd name="connsiteX17" fmla="*/ 279666 w 1128574"/>
                <a:gd name="connsiteY17" fmla="*/ 564282 h 1471472"/>
                <a:gd name="connsiteX18" fmla="*/ 280029 w 1128574"/>
                <a:gd name="connsiteY18" fmla="*/ 567621 h 1471472"/>
                <a:gd name="connsiteX19" fmla="*/ 140015 w 1128574"/>
                <a:gd name="connsiteY19" fmla="*/ 697359 h 1471472"/>
                <a:gd name="connsiteX20" fmla="*/ 0 w 1128574"/>
                <a:gd name="connsiteY20" fmla="*/ 567621 h 1471472"/>
                <a:gd name="connsiteX21" fmla="*/ 363 w 1128574"/>
                <a:gd name="connsiteY21" fmla="*/ 564281 h 1471472"/>
                <a:gd name="connsiteX22" fmla="*/ 1 w 1128574"/>
                <a:gd name="connsiteY22" fmla="*/ 564281 h 1471472"/>
                <a:gd name="connsiteX23" fmla="*/ 501773 w 1128574"/>
                <a:gd name="connsiteY23" fmla="*/ 3505 h 1471472"/>
                <a:gd name="connsiteX24" fmla="*/ 555039 w 1128574"/>
                <a:gd name="connsiteY24" fmla="*/ 83 h 1471472"/>
                <a:gd name="connsiteX0" fmla="*/ 555039 w 1128574"/>
                <a:gd name="connsiteY0" fmla="*/ 83 h 1471472"/>
                <a:gd name="connsiteX1" fmla="*/ 1114657 w 1128574"/>
                <a:gd name="connsiteY1" fmla="*/ 440104 h 1471472"/>
                <a:gd name="connsiteX2" fmla="*/ 772429 w 1128574"/>
                <a:gd name="connsiteY2" fmla="*/ 1088053 h 1471472"/>
                <a:gd name="connsiteX3" fmla="*/ 772726 w 1128574"/>
                <a:gd name="connsiteY3" fmla="*/ 1088985 h 1471472"/>
                <a:gd name="connsiteX4" fmla="*/ 574598 w 1128574"/>
                <a:gd name="connsiteY4" fmla="*/ 1360143 h 1471472"/>
                <a:gd name="connsiteX5" fmla="*/ 569907 w 1128574"/>
                <a:gd name="connsiteY5" fmla="*/ 1360143 h 1471472"/>
                <a:gd name="connsiteX6" fmla="*/ 434237 w 1128574"/>
                <a:gd name="connsiteY6" fmla="*/ 1471472 h 1471472"/>
                <a:gd name="connsiteX7" fmla="*/ 298567 w 1128574"/>
                <a:gd name="connsiteY7" fmla="*/ 1360143 h 1471472"/>
                <a:gd name="connsiteX8" fmla="*/ 294969 w 1128574"/>
                <a:gd name="connsiteY8" fmla="*/ 1360143 h 1471472"/>
                <a:gd name="connsiteX9" fmla="*/ 292410 w 1128574"/>
                <a:gd name="connsiteY9" fmla="*/ 1329645 h 1471472"/>
                <a:gd name="connsiteX10" fmla="*/ 300331 w 1128574"/>
                <a:gd name="connsiteY10" fmla="*/ 1290412 h 1471472"/>
                <a:gd name="connsiteX11" fmla="*/ 657787 w 1128574"/>
                <a:gd name="connsiteY11" fmla="*/ 834864 h 1471472"/>
                <a:gd name="connsiteX12" fmla="*/ 656254 w 1128574"/>
                <a:gd name="connsiteY12" fmla="*/ 830430 h 1471472"/>
                <a:gd name="connsiteX13" fmla="*/ 838945 w 1128574"/>
                <a:gd name="connsiteY13" fmla="*/ 502307 h 1471472"/>
                <a:gd name="connsiteX14" fmla="*/ 533067 w 1128574"/>
                <a:gd name="connsiteY14" fmla="*/ 284409 h 1471472"/>
                <a:gd name="connsiteX15" fmla="*/ 282643 w 1128574"/>
                <a:gd name="connsiteY15" fmla="*/ 564282 h 1471472"/>
                <a:gd name="connsiteX16" fmla="*/ 279666 w 1128574"/>
                <a:gd name="connsiteY16" fmla="*/ 564282 h 1471472"/>
                <a:gd name="connsiteX17" fmla="*/ 280029 w 1128574"/>
                <a:gd name="connsiteY17" fmla="*/ 567621 h 1471472"/>
                <a:gd name="connsiteX18" fmla="*/ 140015 w 1128574"/>
                <a:gd name="connsiteY18" fmla="*/ 697359 h 1471472"/>
                <a:gd name="connsiteX19" fmla="*/ 0 w 1128574"/>
                <a:gd name="connsiteY19" fmla="*/ 567621 h 1471472"/>
                <a:gd name="connsiteX20" fmla="*/ 363 w 1128574"/>
                <a:gd name="connsiteY20" fmla="*/ 564281 h 1471472"/>
                <a:gd name="connsiteX21" fmla="*/ 1 w 1128574"/>
                <a:gd name="connsiteY21" fmla="*/ 564281 h 1471472"/>
                <a:gd name="connsiteX22" fmla="*/ 501773 w 1128574"/>
                <a:gd name="connsiteY22" fmla="*/ 3505 h 1471472"/>
                <a:gd name="connsiteX23" fmla="*/ 555039 w 1128574"/>
                <a:gd name="connsiteY23" fmla="*/ 83 h 1471472"/>
                <a:gd name="connsiteX0" fmla="*/ 555039 w 1128574"/>
                <a:gd name="connsiteY0" fmla="*/ 83 h 1471472"/>
                <a:gd name="connsiteX1" fmla="*/ 1114657 w 1128574"/>
                <a:gd name="connsiteY1" fmla="*/ 440104 h 1471472"/>
                <a:gd name="connsiteX2" fmla="*/ 772429 w 1128574"/>
                <a:gd name="connsiteY2" fmla="*/ 1088053 h 1471472"/>
                <a:gd name="connsiteX3" fmla="*/ 772726 w 1128574"/>
                <a:gd name="connsiteY3" fmla="*/ 1088985 h 1471472"/>
                <a:gd name="connsiteX4" fmla="*/ 574598 w 1128574"/>
                <a:gd name="connsiteY4" fmla="*/ 1360143 h 1471472"/>
                <a:gd name="connsiteX5" fmla="*/ 569907 w 1128574"/>
                <a:gd name="connsiteY5" fmla="*/ 1360143 h 1471472"/>
                <a:gd name="connsiteX6" fmla="*/ 434237 w 1128574"/>
                <a:gd name="connsiteY6" fmla="*/ 1471472 h 1471472"/>
                <a:gd name="connsiteX7" fmla="*/ 298567 w 1128574"/>
                <a:gd name="connsiteY7" fmla="*/ 1360143 h 1471472"/>
                <a:gd name="connsiteX8" fmla="*/ 294969 w 1128574"/>
                <a:gd name="connsiteY8" fmla="*/ 1360143 h 1471472"/>
                <a:gd name="connsiteX9" fmla="*/ 300331 w 1128574"/>
                <a:gd name="connsiteY9" fmla="*/ 1290412 h 1471472"/>
                <a:gd name="connsiteX10" fmla="*/ 657787 w 1128574"/>
                <a:gd name="connsiteY10" fmla="*/ 834864 h 1471472"/>
                <a:gd name="connsiteX11" fmla="*/ 656254 w 1128574"/>
                <a:gd name="connsiteY11" fmla="*/ 830430 h 1471472"/>
                <a:gd name="connsiteX12" fmla="*/ 838945 w 1128574"/>
                <a:gd name="connsiteY12" fmla="*/ 502307 h 1471472"/>
                <a:gd name="connsiteX13" fmla="*/ 533067 w 1128574"/>
                <a:gd name="connsiteY13" fmla="*/ 284409 h 1471472"/>
                <a:gd name="connsiteX14" fmla="*/ 282643 w 1128574"/>
                <a:gd name="connsiteY14" fmla="*/ 564282 h 1471472"/>
                <a:gd name="connsiteX15" fmla="*/ 279666 w 1128574"/>
                <a:gd name="connsiteY15" fmla="*/ 564282 h 1471472"/>
                <a:gd name="connsiteX16" fmla="*/ 280029 w 1128574"/>
                <a:gd name="connsiteY16" fmla="*/ 567621 h 1471472"/>
                <a:gd name="connsiteX17" fmla="*/ 140015 w 1128574"/>
                <a:gd name="connsiteY17" fmla="*/ 697359 h 1471472"/>
                <a:gd name="connsiteX18" fmla="*/ 0 w 1128574"/>
                <a:gd name="connsiteY18" fmla="*/ 567621 h 1471472"/>
                <a:gd name="connsiteX19" fmla="*/ 363 w 1128574"/>
                <a:gd name="connsiteY19" fmla="*/ 564281 h 1471472"/>
                <a:gd name="connsiteX20" fmla="*/ 1 w 1128574"/>
                <a:gd name="connsiteY20" fmla="*/ 564281 h 1471472"/>
                <a:gd name="connsiteX21" fmla="*/ 501773 w 1128574"/>
                <a:gd name="connsiteY21" fmla="*/ 3505 h 1471472"/>
                <a:gd name="connsiteX22" fmla="*/ 555039 w 1128574"/>
                <a:gd name="connsiteY22" fmla="*/ 83 h 1471472"/>
                <a:gd name="connsiteX0" fmla="*/ 555039 w 1128574"/>
                <a:gd name="connsiteY0" fmla="*/ 83 h 1471472"/>
                <a:gd name="connsiteX1" fmla="*/ 1114657 w 1128574"/>
                <a:gd name="connsiteY1" fmla="*/ 440104 h 1471472"/>
                <a:gd name="connsiteX2" fmla="*/ 772429 w 1128574"/>
                <a:gd name="connsiteY2" fmla="*/ 1088053 h 1471472"/>
                <a:gd name="connsiteX3" fmla="*/ 772726 w 1128574"/>
                <a:gd name="connsiteY3" fmla="*/ 1088985 h 1471472"/>
                <a:gd name="connsiteX4" fmla="*/ 574598 w 1128574"/>
                <a:gd name="connsiteY4" fmla="*/ 1360143 h 1471472"/>
                <a:gd name="connsiteX5" fmla="*/ 569907 w 1128574"/>
                <a:gd name="connsiteY5" fmla="*/ 1360143 h 1471472"/>
                <a:gd name="connsiteX6" fmla="*/ 434237 w 1128574"/>
                <a:gd name="connsiteY6" fmla="*/ 1471472 h 1471472"/>
                <a:gd name="connsiteX7" fmla="*/ 298567 w 1128574"/>
                <a:gd name="connsiteY7" fmla="*/ 1360143 h 1471472"/>
                <a:gd name="connsiteX8" fmla="*/ 300331 w 1128574"/>
                <a:gd name="connsiteY8" fmla="*/ 1290412 h 1471472"/>
                <a:gd name="connsiteX9" fmla="*/ 657787 w 1128574"/>
                <a:gd name="connsiteY9" fmla="*/ 834864 h 1471472"/>
                <a:gd name="connsiteX10" fmla="*/ 656254 w 1128574"/>
                <a:gd name="connsiteY10" fmla="*/ 830430 h 1471472"/>
                <a:gd name="connsiteX11" fmla="*/ 838945 w 1128574"/>
                <a:gd name="connsiteY11" fmla="*/ 502307 h 1471472"/>
                <a:gd name="connsiteX12" fmla="*/ 533067 w 1128574"/>
                <a:gd name="connsiteY12" fmla="*/ 284409 h 1471472"/>
                <a:gd name="connsiteX13" fmla="*/ 282643 w 1128574"/>
                <a:gd name="connsiteY13" fmla="*/ 564282 h 1471472"/>
                <a:gd name="connsiteX14" fmla="*/ 279666 w 1128574"/>
                <a:gd name="connsiteY14" fmla="*/ 564282 h 1471472"/>
                <a:gd name="connsiteX15" fmla="*/ 280029 w 1128574"/>
                <a:gd name="connsiteY15" fmla="*/ 567621 h 1471472"/>
                <a:gd name="connsiteX16" fmla="*/ 140015 w 1128574"/>
                <a:gd name="connsiteY16" fmla="*/ 697359 h 1471472"/>
                <a:gd name="connsiteX17" fmla="*/ 0 w 1128574"/>
                <a:gd name="connsiteY17" fmla="*/ 567621 h 1471472"/>
                <a:gd name="connsiteX18" fmla="*/ 363 w 1128574"/>
                <a:gd name="connsiteY18" fmla="*/ 564281 h 1471472"/>
                <a:gd name="connsiteX19" fmla="*/ 1 w 1128574"/>
                <a:gd name="connsiteY19" fmla="*/ 564281 h 1471472"/>
                <a:gd name="connsiteX20" fmla="*/ 501773 w 1128574"/>
                <a:gd name="connsiteY20" fmla="*/ 3505 h 1471472"/>
                <a:gd name="connsiteX21" fmla="*/ 555039 w 1128574"/>
                <a:gd name="connsiteY21" fmla="*/ 83 h 1471472"/>
                <a:gd name="connsiteX0" fmla="*/ 555039 w 1128574"/>
                <a:gd name="connsiteY0" fmla="*/ 83 h 1471472"/>
                <a:gd name="connsiteX1" fmla="*/ 1114657 w 1128574"/>
                <a:gd name="connsiteY1" fmla="*/ 440104 h 1471472"/>
                <a:gd name="connsiteX2" fmla="*/ 772429 w 1128574"/>
                <a:gd name="connsiteY2" fmla="*/ 1088053 h 1471472"/>
                <a:gd name="connsiteX3" fmla="*/ 574598 w 1128574"/>
                <a:gd name="connsiteY3" fmla="*/ 1360143 h 1471472"/>
                <a:gd name="connsiteX4" fmla="*/ 569907 w 1128574"/>
                <a:gd name="connsiteY4" fmla="*/ 1360143 h 1471472"/>
                <a:gd name="connsiteX5" fmla="*/ 434237 w 1128574"/>
                <a:gd name="connsiteY5" fmla="*/ 1471472 h 1471472"/>
                <a:gd name="connsiteX6" fmla="*/ 298567 w 1128574"/>
                <a:gd name="connsiteY6" fmla="*/ 1360143 h 1471472"/>
                <a:gd name="connsiteX7" fmla="*/ 300331 w 1128574"/>
                <a:gd name="connsiteY7" fmla="*/ 1290412 h 1471472"/>
                <a:gd name="connsiteX8" fmla="*/ 657787 w 1128574"/>
                <a:gd name="connsiteY8" fmla="*/ 834864 h 1471472"/>
                <a:gd name="connsiteX9" fmla="*/ 656254 w 1128574"/>
                <a:gd name="connsiteY9" fmla="*/ 830430 h 1471472"/>
                <a:gd name="connsiteX10" fmla="*/ 838945 w 1128574"/>
                <a:gd name="connsiteY10" fmla="*/ 502307 h 1471472"/>
                <a:gd name="connsiteX11" fmla="*/ 533067 w 1128574"/>
                <a:gd name="connsiteY11" fmla="*/ 284409 h 1471472"/>
                <a:gd name="connsiteX12" fmla="*/ 282643 w 1128574"/>
                <a:gd name="connsiteY12" fmla="*/ 564282 h 1471472"/>
                <a:gd name="connsiteX13" fmla="*/ 279666 w 1128574"/>
                <a:gd name="connsiteY13" fmla="*/ 564282 h 1471472"/>
                <a:gd name="connsiteX14" fmla="*/ 280029 w 1128574"/>
                <a:gd name="connsiteY14" fmla="*/ 567621 h 1471472"/>
                <a:gd name="connsiteX15" fmla="*/ 140015 w 1128574"/>
                <a:gd name="connsiteY15" fmla="*/ 697359 h 1471472"/>
                <a:gd name="connsiteX16" fmla="*/ 0 w 1128574"/>
                <a:gd name="connsiteY16" fmla="*/ 567621 h 1471472"/>
                <a:gd name="connsiteX17" fmla="*/ 363 w 1128574"/>
                <a:gd name="connsiteY17" fmla="*/ 564281 h 1471472"/>
                <a:gd name="connsiteX18" fmla="*/ 1 w 1128574"/>
                <a:gd name="connsiteY18" fmla="*/ 564281 h 1471472"/>
                <a:gd name="connsiteX19" fmla="*/ 501773 w 1128574"/>
                <a:gd name="connsiteY19" fmla="*/ 3505 h 1471472"/>
                <a:gd name="connsiteX20" fmla="*/ 555039 w 1128574"/>
                <a:gd name="connsiteY20" fmla="*/ 83 h 1471472"/>
                <a:gd name="connsiteX0" fmla="*/ 555039 w 1128574"/>
                <a:gd name="connsiteY0" fmla="*/ 83 h 1471472"/>
                <a:gd name="connsiteX1" fmla="*/ 1114657 w 1128574"/>
                <a:gd name="connsiteY1" fmla="*/ 440104 h 1471472"/>
                <a:gd name="connsiteX2" fmla="*/ 772429 w 1128574"/>
                <a:gd name="connsiteY2" fmla="*/ 1088053 h 1471472"/>
                <a:gd name="connsiteX3" fmla="*/ 574598 w 1128574"/>
                <a:gd name="connsiteY3" fmla="*/ 1360143 h 1471472"/>
                <a:gd name="connsiteX4" fmla="*/ 569907 w 1128574"/>
                <a:gd name="connsiteY4" fmla="*/ 1360143 h 1471472"/>
                <a:gd name="connsiteX5" fmla="*/ 434237 w 1128574"/>
                <a:gd name="connsiteY5" fmla="*/ 1471472 h 1471472"/>
                <a:gd name="connsiteX6" fmla="*/ 298567 w 1128574"/>
                <a:gd name="connsiteY6" fmla="*/ 1360143 h 1471472"/>
                <a:gd name="connsiteX7" fmla="*/ 300331 w 1128574"/>
                <a:gd name="connsiteY7" fmla="*/ 1290412 h 1471472"/>
                <a:gd name="connsiteX8" fmla="*/ 657787 w 1128574"/>
                <a:gd name="connsiteY8" fmla="*/ 834864 h 1471472"/>
                <a:gd name="connsiteX9" fmla="*/ 656254 w 1128574"/>
                <a:gd name="connsiteY9" fmla="*/ 830430 h 1471472"/>
                <a:gd name="connsiteX10" fmla="*/ 838945 w 1128574"/>
                <a:gd name="connsiteY10" fmla="*/ 502307 h 1471472"/>
                <a:gd name="connsiteX11" fmla="*/ 533067 w 1128574"/>
                <a:gd name="connsiteY11" fmla="*/ 284409 h 1471472"/>
                <a:gd name="connsiteX12" fmla="*/ 282643 w 1128574"/>
                <a:gd name="connsiteY12" fmla="*/ 564282 h 1471472"/>
                <a:gd name="connsiteX13" fmla="*/ 279666 w 1128574"/>
                <a:gd name="connsiteY13" fmla="*/ 564282 h 1471472"/>
                <a:gd name="connsiteX14" fmla="*/ 280029 w 1128574"/>
                <a:gd name="connsiteY14" fmla="*/ 567621 h 1471472"/>
                <a:gd name="connsiteX15" fmla="*/ 140015 w 1128574"/>
                <a:gd name="connsiteY15" fmla="*/ 697359 h 1471472"/>
                <a:gd name="connsiteX16" fmla="*/ 0 w 1128574"/>
                <a:gd name="connsiteY16" fmla="*/ 567621 h 1471472"/>
                <a:gd name="connsiteX17" fmla="*/ 363 w 1128574"/>
                <a:gd name="connsiteY17" fmla="*/ 564281 h 1471472"/>
                <a:gd name="connsiteX18" fmla="*/ 1 w 1128574"/>
                <a:gd name="connsiteY18" fmla="*/ 564281 h 1471472"/>
                <a:gd name="connsiteX19" fmla="*/ 501773 w 1128574"/>
                <a:gd name="connsiteY19" fmla="*/ 3505 h 1471472"/>
                <a:gd name="connsiteX20" fmla="*/ 555039 w 1128574"/>
                <a:gd name="connsiteY20" fmla="*/ 83 h 1471472"/>
                <a:gd name="connsiteX0" fmla="*/ 555039 w 1128574"/>
                <a:gd name="connsiteY0" fmla="*/ 83 h 1471551"/>
                <a:gd name="connsiteX1" fmla="*/ 1114657 w 1128574"/>
                <a:gd name="connsiteY1" fmla="*/ 440104 h 1471551"/>
                <a:gd name="connsiteX2" fmla="*/ 772429 w 1128574"/>
                <a:gd name="connsiteY2" fmla="*/ 1088053 h 1471551"/>
                <a:gd name="connsiteX3" fmla="*/ 574598 w 1128574"/>
                <a:gd name="connsiteY3" fmla="*/ 1360143 h 1471551"/>
                <a:gd name="connsiteX4" fmla="*/ 567462 w 1128574"/>
                <a:gd name="connsiteY4" fmla="*/ 1372368 h 1471551"/>
                <a:gd name="connsiteX5" fmla="*/ 434237 w 1128574"/>
                <a:gd name="connsiteY5" fmla="*/ 1471472 h 1471551"/>
                <a:gd name="connsiteX6" fmla="*/ 298567 w 1128574"/>
                <a:gd name="connsiteY6" fmla="*/ 1360143 h 1471551"/>
                <a:gd name="connsiteX7" fmla="*/ 300331 w 1128574"/>
                <a:gd name="connsiteY7" fmla="*/ 1290412 h 1471551"/>
                <a:gd name="connsiteX8" fmla="*/ 657787 w 1128574"/>
                <a:gd name="connsiteY8" fmla="*/ 834864 h 1471551"/>
                <a:gd name="connsiteX9" fmla="*/ 656254 w 1128574"/>
                <a:gd name="connsiteY9" fmla="*/ 830430 h 1471551"/>
                <a:gd name="connsiteX10" fmla="*/ 838945 w 1128574"/>
                <a:gd name="connsiteY10" fmla="*/ 502307 h 1471551"/>
                <a:gd name="connsiteX11" fmla="*/ 533067 w 1128574"/>
                <a:gd name="connsiteY11" fmla="*/ 284409 h 1471551"/>
                <a:gd name="connsiteX12" fmla="*/ 282643 w 1128574"/>
                <a:gd name="connsiteY12" fmla="*/ 564282 h 1471551"/>
                <a:gd name="connsiteX13" fmla="*/ 279666 w 1128574"/>
                <a:gd name="connsiteY13" fmla="*/ 564282 h 1471551"/>
                <a:gd name="connsiteX14" fmla="*/ 280029 w 1128574"/>
                <a:gd name="connsiteY14" fmla="*/ 567621 h 1471551"/>
                <a:gd name="connsiteX15" fmla="*/ 140015 w 1128574"/>
                <a:gd name="connsiteY15" fmla="*/ 697359 h 1471551"/>
                <a:gd name="connsiteX16" fmla="*/ 0 w 1128574"/>
                <a:gd name="connsiteY16" fmla="*/ 567621 h 1471551"/>
                <a:gd name="connsiteX17" fmla="*/ 363 w 1128574"/>
                <a:gd name="connsiteY17" fmla="*/ 564281 h 1471551"/>
                <a:gd name="connsiteX18" fmla="*/ 1 w 1128574"/>
                <a:gd name="connsiteY18" fmla="*/ 564281 h 1471551"/>
                <a:gd name="connsiteX19" fmla="*/ 501773 w 1128574"/>
                <a:gd name="connsiteY19" fmla="*/ 3505 h 1471551"/>
                <a:gd name="connsiteX20" fmla="*/ 555039 w 1128574"/>
                <a:gd name="connsiteY20" fmla="*/ 83 h 1471551"/>
                <a:gd name="connsiteX0" fmla="*/ 555039 w 1128574"/>
                <a:gd name="connsiteY0" fmla="*/ 83 h 1471551"/>
                <a:gd name="connsiteX1" fmla="*/ 1114657 w 1128574"/>
                <a:gd name="connsiteY1" fmla="*/ 440104 h 1471551"/>
                <a:gd name="connsiteX2" fmla="*/ 772429 w 1128574"/>
                <a:gd name="connsiteY2" fmla="*/ 1088053 h 1471551"/>
                <a:gd name="connsiteX3" fmla="*/ 567462 w 1128574"/>
                <a:gd name="connsiteY3" fmla="*/ 1372368 h 1471551"/>
                <a:gd name="connsiteX4" fmla="*/ 434237 w 1128574"/>
                <a:gd name="connsiteY4" fmla="*/ 1471472 h 1471551"/>
                <a:gd name="connsiteX5" fmla="*/ 298567 w 1128574"/>
                <a:gd name="connsiteY5" fmla="*/ 1360143 h 1471551"/>
                <a:gd name="connsiteX6" fmla="*/ 300331 w 1128574"/>
                <a:gd name="connsiteY6" fmla="*/ 1290412 h 1471551"/>
                <a:gd name="connsiteX7" fmla="*/ 657787 w 1128574"/>
                <a:gd name="connsiteY7" fmla="*/ 834864 h 1471551"/>
                <a:gd name="connsiteX8" fmla="*/ 656254 w 1128574"/>
                <a:gd name="connsiteY8" fmla="*/ 830430 h 1471551"/>
                <a:gd name="connsiteX9" fmla="*/ 838945 w 1128574"/>
                <a:gd name="connsiteY9" fmla="*/ 502307 h 1471551"/>
                <a:gd name="connsiteX10" fmla="*/ 533067 w 1128574"/>
                <a:gd name="connsiteY10" fmla="*/ 284409 h 1471551"/>
                <a:gd name="connsiteX11" fmla="*/ 282643 w 1128574"/>
                <a:gd name="connsiteY11" fmla="*/ 564282 h 1471551"/>
                <a:gd name="connsiteX12" fmla="*/ 279666 w 1128574"/>
                <a:gd name="connsiteY12" fmla="*/ 564282 h 1471551"/>
                <a:gd name="connsiteX13" fmla="*/ 280029 w 1128574"/>
                <a:gd name="connsiteY13" fmla="*/ 567621 h 1471551"/>
                <a:gd name="connsiteX14" fmla="*/ 140015 w 1128574"/>
                <a:gd name="connsiteY14" fmla="*/ 697359 h 1471551"/>
                <a:gd name="connsiteX15" fmla="*/ 0 w 1128574"/>
                <a:gd name="connsiteY15" fmla="*/ 567621 h 1471551"/>
                <a:gd name="connsiteX16" fmla="*/ 363 w 1128574"/>
                <a:gd name="connsiteY16" fmla="*/ 564281 h 1471551"/>
                <a:gd name="connsiteX17" fmla="*/ 1 w 1128574"/>
                <a:gd name="connsiteY17" fmla="*/ 564281 h 1471551"/>
                <a:gd name="connsiteX18" fmla="*/ 501773 w 1128574"/>
                <a:gd name="connsiteY18" fmla="*/ 3505 h 1471551"/>
                <a:gd name="connsiteX19" fmla="*/ 555039 w 1128574"/>
                <a:gd name="connsiteY19" fmla="*/ 83 h 1471551"/>
                <a:gd name="connsiteX0" fmla="*/ 555039 w 1128574"/>
                <a:gd name="connsiteY0" fmla="*/ 83 h 1471556"/>
                <a:gd name="connsiteX1" fmla="*/ 1114657 w 1128574"/>
                <a:gd name="connsiteY1" fmla="*/ 440104 h 1471556"/>
                <a:gd name="connsiteX2" fmla="*/ 772429 w 1128574"/>
                <a:gd name="connsiteY2" fmla="*/ 1088053 h 1471556"/>
                <a:gd name="connsiteX3" fmla="*/ 567462 w 1128574"/>
                <a:gd name="connsiteY3" fmla="*/ 1372368 h 1471556"/>
                <a:gd name="connsiteX4" fmla="*/ 434237 w 1128574"/>
                <a:gd name="connsiteY4" fmla="*/ 1471472 h 1471556"/>
                <a:gd name="connsiteX5" fmla="*/ 298567 w 1128574"/>
                <a:gd name="connsiteY5" fmla="*/ 1360143 h 1471556"/>
                <a:gd name="connsiteX6" fmla="*/ 300331 w 1128574"/>
                <a:gd name="connsiteY6" fmla="*/ 1290412 h 1471556"/>
                <a:gd name="connsiteX7" fmla="*/ 657787 w 1128574"/>
                <a:gd name="connsiteY7" fmla="*/ 834864 h 1471556"/>
                <a:gd name="connsiteX8" fmla="*/ 656254 w 1128574"/>
                <a:gd name="connsiteY8" fmla="*/ 830430 h 1471556"/>
                <a:gd name="connsiteX9" fmla="*/ 838945 w 1128574"/>
                <a:gd name="connsiteY9" fmla="*/ 502307 h 1471556"/>
                <a:gd name="connsiteX10" fmla="*/ 533067 w 1128574"/>
                <a:gd name="connsiteY10" fmla="*/ 284409 h 1471556"/>
                <a:gd name="connsiteX11" fmla="*/ 282643 w 1128574"/>
                <a:gd name="connsiteY11" fmla="*/ 564282 h 1471556"/>
                <a:gd name="connsiteX12" fmla="*/ 279666 w 1128574"/>
                <a:gd name="connsiteY12" fmla="*/ 564282 h 1471556"/>
                <a:gd name="connsiteX13" fmla="*/ 280029 w 1128574"/>
                <a:gd name="connsiteY13" fmla="*/ 567621 h 1471556"/>
                <a:gd name="connsiteX14" fmla="*/ 140015 w 1128574"/>
                <a:gd name="connsiteY14" fmla="*/ 697359 h 1471556"/>
                <a:gd name="connsiteX15" fmla="*/ 0 w 1128574"/>
                <a:gd name="connsiteY15" fmla="*/ 567621 h 1471556"/>
                <a:gd name="connsiteX16" fmla="*/ 363 w 1128574"/>
                <a:gd name="connsiteY16" fmla="*/ 564281 h 1471556"/>
                <a:gd name="connsiteX17" fmla="*/ 1 w 1128574"/>
                <a:gd name="connsiteY17" fmla="*/ 564281 h 1471556"/>
                <a:gd name="connsiteX18" fmla="*/ 501773 w 1128574"/>
                <a:gd name="connsiteY18" fmla="*/ 3505 h 1471556"/>
                <a:gd name="connsiteX19" fmla="*/ 555039 w 1128574"/>
                <a:gd name="connsiteY19" fmla="*/ 83 h 1471556"/>
                <a:gd name="connsiteX0" fmla="*/ 555039 w 1128574"/>
                <a:gd name="connsiteY0" fmla="*/ 83 h 1471556"/>
                <a:gd name="connsiteX1" fmla="*/ 1114657 w 1128574"/>
                <a:gd name="connsiteY1" fmla="*/ 440104 h 1471556"/>
                <a:gd name="connsiteX2" fmla="*/ 772429 w 1128574"/>
                <a:gd name="connsiteY2" fmla="*/ 1088053 h 1471556"/>
                <a:gd name="connsiteX3" fmla="*/ 567462 w 1128574"/>
                <a:gd name="connsiteY3" fmla="*/ 1372368 h 1471556"/>
                <a:gd name="connsiteX4" fmla="*/ 434237 w 1128574"/>
                <a:gd name="connsiteY4" fmla="*/ 1471472 h 1471556"/>
                <a:gd name="connsiteX5" fmla="*/ 298567 w 1128574"/>
                <a:gd name="connsiteY5" fmla="*/ 1360143 h 1471556"/>
                <a:gd name="connsiteX6" fmla="*/ 300331 w 1128574"/>
                <a:gd name="connsiteY6" fmla="*/ 1290412 h 1471556"/>
                <a:gd name="connsiteX7" fmla="*/ 657787 w 1128574"/>
                <a:gd name="connsiteY7" fmla="*/ 834864 h 1471556"/>
                <a:gd name="connsiteX8" fmla="*/ 656254 w 1128574"/>
                <a:gd name="connsiteY8" fmla="*/ 830430 h 1471556"/>
                <a:gd name="connsiteX9" fmla="*/ 838945 w 1128574"/>
                <a:gd name="connsiteY9" fmla="*/ 502307 h 1471556"/>
                <a:gd name="connsiteX10" fmla="*/ 533067 w 1128574"/>
                <a:gd name="connsiteY10" fmla="*/ 284409 h 1471556"/>
                <a:gd name="connsiteX11" fmla="*/ 282643 w 1128574"/>
                <a:gd name="connsiteY11" fmla="*/ 564282 h 1471556"/>
                <a:gd name="connsiteX12" fmla="*/ 279666 w 1128574"/>
                <a:gd name="connsiteY12" fmla="*/ 564282 h 1471556"/>
                <a:gd name="connsiteX13" fmla="*/ 280029 w 1128574"/>
                <a:gd name="connsiteY13" fmla="*/ 567621 h 1471556"/>
                <a:gd name="connsiteX14" fmla="*/ 140015 w 1128574"/>
                <a:gd name="connsiteY14" fmla="*/ 697359 h 1471556"/>
                <a:gd name="connsiteX15" fmla="*/ 0 w 1128574"/>
                <a:gd name="connsiteY15" fmla="*/ 567621 h 1471556"/>
                <a:gd name="connsiteX16" fmla="*/ 363 w 1128574"/>
                <a:gd name="connsiteY16" fmla="*/ 564281 h 1471556"/>
                <a:gd name="connsiteX17" fmla="*/ 1 w 1128574"/>
                <a:gd name="connsiteY17" fmla="*/ 564281 h 1471556"/>
                <a:gd name="connsiteX18" fmla="*/ 501773 w 1128574"/>
                <a:gd name="connsiteY18" fmla="*/ 3505 h 1471556"/>
                <a:gd name="connsiteX19" fmla="*/ 555039 w 1128574"/>
                <a:gd name="connsiteY19" fmla="*/ 83 h 1471556"/>
                <a:gd name="connsiteX0" fmla="*/ 555039 w 1128574"/>
                <a:gd name="connsiteY0" fmla="*/ 83 h 1471556"/>
                <a:gd name="connsiteX1" fmla="*/ 1114657 w 1128574"/>
                <a:gd name="connsiteY1" fmla="*/ 440104 h 1471556"/>
                <a:gd name="connsiteX2" fmla="*/ 772429 w 1128574"/>
                <a:gd name="connsiteY2" fmla="*/ 1088053 h 1471556"/>
                <a:gd name="connsiteX3" fmla="*/ 567462 w 1128574"/>
                <a:gd name="connsiteY3" fmla="*/ 1372368 h 1471556"/>
                <a:gd name="connsiteX4" fmla="*/ 434237 w 1128574"/>
                <a:gd name="connsiteY4" fmla="*/ 1471472 h 1471556"/>
                <a:gd name="connsiteX5" fmla="*/ 298567 w 1128574"/>
                <a:gd name="connsiteY5" fmla="*/ 1360143 h 1471556"/>
                <a:gd name="connsiteX6" fmla="*/ 300331 w 1128574"/>
                <a:gd name="connsiteY6" fmla="*/ 1290412 h 1471556"/>
                <a:gd name="connsiteX7" fmla="*/ 657787 w 1128574"/>
                <a:gd name="connsiteY7" fmla="*/ 834864 h 1471556"/>
                <a:gd name="connsiteX8" fmla="*/ 656254 w 1128574"/>
                <a:gd name="connsiteY8" fmla="*/ 830430 h 1471556"/>
                <a:gd name="connsiteX9" fmla="*/ 838945 w 1128574"/>
                <a:gd name="connsiteY9" fmla="*/ 502307 h 1471556"/>
                <a:gd name="connsiteX10" fmla="*/ 533067 w 1128574"/>
                <a:gd name="connsiteY10" fmla="*/ 284409 h 1471556"/>
                <a:gd name="connsiteX11" fmla="*/ 282643 w 1128574"/>
                <a:gd name="connsiteY11" fmla="*/ 564282 h 1471556"/>
                <a:gd name="connsiteX12" fmla="*/ 279666 w 1128574"/>
                <a:gd name="connsiteY12" fmla="*/ 564282 h 1471556"/>
                <a:gd name="connsiteX13" fmla="*/ 280029 w 1128574"/>
                <a:gd name="connsiteY13" fmla="*/ 567621 h 1471556"/>
                <a:gd name="connsiteX14" fmla="*/ 140015 w 1128574"/>
                <a:gd name="connsiteY14" fmla="*/ 697359 h 1471556"/>
                <a:gd name="connsiteX15" fmla="*/ 0 w 1128574"/>
                <a:gd name="connsiteY15" fmla="*/ 567621 h 1471556"/>
                <a:gd name="connsiteX16" fmla="*/ 363 w 1128574"/>
                <a:gd name="connsiteY16" fmla="*/ 564281 h 1471556"/>
                <a:gd name="connsiteX17" fmla="*/ 1 w 1128574"/>
                <a:gd name="connsiteY17" fmla="*/ 564281 h 1471556"/>
                <a:gd name="connsiteX18" fmla="*/ 501773 w 1128574"/>
                <a:gd name="connsiteY18" fmla="*/ 3505 h 1471556"/>
                <a:gd name="connsiteX19" fmla="*/ 555039 w 1128574"/>
                <a:gd name="connsiteY19" fmla="*/ 83 h 1471556"/>
                <a:gd name="connsiteX0" fmla="*/ 555039 w 1128574"/>
                <a:gd name="connsiteY0" fmla="*/ 83 h 1471556"/>
                <a:gd name="connsiteX1" fmla="*/ 1114657 w 1128574"/>
                <a:gd name="connsiteY1" fmla="*/ 440104 h 1471556"/>
                <a:gd name="connsiteX2" fmla="*/ 772429 w 1128574"/>
                <a:gd name="connsiteY2" fmla="*/ 1088053 h 1471556"/>
                <a:gd name="connsiteX3" fmla="*/ 567462 w 1128574"/>
                <a:gd name="connsiteY3" fmla="*/ 1372368 h 1471556"/>
                <a:gd name="connsiteX4" fmla="*/ 434237 w 1128574"/>
                <a:gd name="connsiteY4" fmla="*/ 1471472 h 1471556"/>
                <a:gd name="connsiteX5" fmla="*/ 298567 w 1128574"/>
                <a:gd name="connsiteY5" fmla="*/ 1360143 h 1471556"/>
                <a:gd name="connsiteX6" fmla="*/ 300331 w 1128574"/>
                <a:gd name="connsiteY6" fmla="*/ 1290412 h 1471556"/>
                <a:gd name="connsiteX7" fmla="*/ 657787 w 1128574"/>
                <a:gd name="connsiteY7" fmla="*/ 834864 h 1471556"/>
                <a:gd name="connsiteX8" fmla="*/ 656254 w 1128574"/>
                <a:gd name="connsiteY8" fmla="*/ 830430 h 1471556"/>
                <a:gd name="connsiteX9" fmla="*/ 838945 w 1128574"/>
                <a:gd name="connsiteY9" fmla="*/ 502307 h 1471556"/>
                <a:gd name="connsiteX10" fmla="*/ 533067 w 1128574"/>
                <a:gd name="connsiteY10" fmla="*/ 284409 h 1471556"/>
                <a:gd name="connsiteX11" fmla="*/ 282643 w 1128574"/>
                <a:gd name="connsiteY11" fmla="*/ 564282 h 1471556"/>
                <a:gd name="connsiteX12" fmla="*/ 279666 w 1128574"/>
                <a:gd name="connsiteY12" fmla="*/ 564282 h 1471556"/>
                <a:gd name="connsiteX13" fmla="*/ 280029 w 1128574"/>
                <a:gd name="connsiteY13" fmla="*/ 567621 h 1471556"/>
                <a:gd name="connsiteX14" fmla="*/ 140015 w 1128574"/>
                <a:gd name="connsiteY14" fmla="*/ 697359 h 1471556"/>
                <a:gd name="connsiteX15" fmla="*/ 0 w 1128574"/>
                <a:gd name="connsiteY15" fmla="*/ 567621 h 1471556"/>
                <a:gd name="connsiteX16" fmla="*/ 363 w 1128574"/>
                <a:gd name="connsiteY16" fmla="*/ 564281 h 1471556"/>
                <a:gd name="connsiteX17" fmla="*/ 1 w 1128574"/>
                <a:gd name="connsiteY17" fmla="*/ 564281 h 1471556"/>
                <a:gd name="connsiteX18" fmla="*/ 501773 w 1128574"/>
                <a:gd name="connsiteY18" fmla="*/ 3505 h 1471556"/>
                <a:gd name="connsiteX19" fmla="*/ 555039 w 1128574"/>
                <a:gd name="connsiteY19" fmla="*/ 83 h 1471556"/>
                <a:gd name="connsiteX0" fmla="*/ 555039 w 1128574"/>
                <a:gd name="connsiteY0" fmla="*/ 83 h 1471556"/>
                <a:gd name="connsiteX1" fmla="*/ 1114657 w 1128574"/>
                <a:gd name="connsiteY1" fmla="*/ 440104 h 1471556"/>
                <a:gd name="connsiteX2" fmla="*/ 772429 w 1128574"/>
                <a:gd name="connsiteY2" fmla="*/ 1088053 h 1471556"/>
                <a:gd name="connsiteX3" fmla="*/ 567462 w 1128574"/>
                <a:gd name="connsiteY3" fmla="*/ 1372368 h 1471556"/>
                <a:gd name="connsiteX4" fmla="*/ 434237 w 1128574"/>
                <a:gd name="connsiteY4" fmla="*/ 1471472 h 1471556"/>
                <a:gd name="connsiteX5" fmla="*/ 298567 w 1128574"/>
                <a:gd name="connsiteY5" fmla="*/ 1360143 h 1471556"/>
                <a:gd name="connsiteX6" fmla="*/ 300331 w 1128574"/>
                <a:gd name="connsiteY6" fmla="*/ 1290412 h 1471556"/>
                <a:gd name="connsiteX7" fmla="*/ 657787 w 1128574"/>
                <a:gd name="connsiteY7" fmla="*/ 834864 h 1471556"/>
                <a:gd name="connsiteX8" fmla="*/ 656254 w 1128574"/>
                <a:gd name="connsiteY8" fmla="*/ 830430 h 1471556"/>
                <a:gd name="connsiteX9" fmla="*/ 838945 w 1128574"/>
                <a:gd name="connsiteY9" fmla="*/ 502307 h 1471556"/>
                <a:gd name="connsiteX10" fmla="*/ 533067 w 1128574"/>
                <a:gd name="connsiteY10" fmla="*/ 284409 h 1471556"/>
                <a:gd name="connsiteX11" fmla="*/ 282643 w 1128574"/>
                <a:gd name="connsiteY11" fmla="*/ 564282 h 1471556"/>
                <a:gd name="connsiteX12" fmla="*/ 279666 w 1128574"/>
                <a:gd name="connsiteY12" fmla="*/ 564282 h 1471556"/>
                <a:gd name="connsiteX13" fmla="*/ 280029 w 1128574"/>
                <a:gd name="connsiteY13" fmla="*/ 567621 h 1471556"/>
                <a:gd name="connsiteX14" fmla="*/ 140015 w 1128574"/>
                <a:gd name="connsiteY14" fmla="*/ 697359 h 1471556"/>
                <a:gd name="connsiteX15" fmla="*/ 0 w 1128574"/>
                <a:gd name="connsiteY15" fmla="*/ 567621 h 1471556"/>
                <a:gd name="connsiteX16" fmla="*/ 363 w 1128574"/>
                <a:gd name="connsiteY16" fmla="*/ 564281 h 1471556"/>
                <a:gd name="connsiteX17" fmla="*/ 1 w 1128574"/>
                <a:gd name="connsiteY17" fmla="*/ 564281 h 1471556"/>
                <a:gd name="connsiteX18" fmla="*/ 501773 w 1128574"/>
                <a:gd name="connsiteY18" fmla="*/ 3505 h 1471556"/>
                <a:gd name="connsiteX19" fmla="*/ 555039 w 1128574"/>
                <a:gd name="connsiteY19" fmla="*/ 83 h 1471556"/>
                <a:gd name="connsiteX0" fmla="*/ 555039 w 1128574"/>
                <a:gd name="connsiteY0" fmla="*/ 83 h 1471556"/>
                <a:gd name="connsiteX1" fmla="*/ 1114657 w 1128574"/>
                <a:gd name="connsiteY1" fmla="*/ 440104 h 1471556"/>
                <a:gd name="connsiteX2" fmla="*/ 772429 w 1128574"/>
                <a:gd name="connsiteY2" fmla="*/ 1088053 h 1471556"/>
                <a:gd name="connsiteX3" fmla="*/ 567462 w 1128574"/>
                <a:gd name="connsiteY3" fmla="*/ 1372368 h 1471556"/>
                <a:gd name="connsiteX4" fmla="*/ 434237 w 1128574"/>
                <a:gd name="connsiteY4" fmla="*/ 1471472 h 1471556"/>
                <a:gd name="connsiteX5" fmla="*/ 298567 w 1128574"/>
                <a:gd name="connsiteY5" fmla="*/ 1360143 h 1471556"/>
                <a:gd name="connsiteX6" fmla="*/ 300331 w 1128574"/>
                <a:gd name="connsiteY6" fmla="*/ 1290412 h 1471556"/>
                <a:gd name="connsiteX7" fmla="*/ 657787 w 1128574"/>
                <a:gd name="connsiteY7" fmla="*/ 834864 h 1471556"/>
                <a:gd name="connsiteX8" fmla="*/ 656254 w 1128574"/>
                <a:gd name="connsiteY8" fmla="*/ 830430 h 1471556"/>
                <a:gd name="connsiteX9" fmla="*/ 838945 w 1128574"/>
                <a:gd name="connsiteY9" fmla="*/ 502307 h 1471556"/>
                <a:gd name="connsiteX10" fmla="*/ 533067 w 1128574"/>
                <a:gd name="connsiteY10" fmla="*/ 284409 h 1471556"/>
                <a:gd name="connsiteX11" fmla="*/ 282643 w 1128574"/>
                <a:gd name="connsiteY11" fmla="*/ 564282 h 1471556"/>
                <a:gd name="connsiteX12" fmla="*/ 279666 w 1128574"/>
                <a:gd name="connsiteY12" fmla="*/ 564282 h 1471556"/>
                <a:gd name="connsiteX13" fmla="*/ 280029 w 1128574"/>
                <a:gd name="connsiteY13" fmla="*/ 567621 h 1471556"/>
                <a:gd name="connsiteX14" fmla="*/ 140015 w 1128574"/>
                <a:gd name="connsiteY14" fmla="*/ 697359 h 1471556"/>
                <a:gd name="connsiteX15" fmla="*/ 0 w 1128574"/>
                <a:gd name="connsiteY15" fmla="*/ 567621 h 1471556"/>
                <a:gd name="connsiteX16" fmla="*/ 363 w 1128574"/>
                <a:gd name="connsiteY16" fmla="*/ 564281 h 1471556"/>
                <a:gd name="connsiteX17" fmla="*/ 1 w 1128574"/>
                <a:gd name="connsiteY17" fmla="*/ 564281 h 1471556"/>
                <a:gd name="connsiteX18" fmla="*/ 501773 w 1128574"/>
                <a:gd name="connsiteY18" fmla="*/ 3505 h 1471556"/>
                <a:gd name="connsiteX19" fmla="*/ 555039 w 1128574"/>
                <a:gd name="connsiteY19" fmla="*/ 83 h 147155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7787 w 1128574"/>
                <a:gd name="connsiteY7" fmla="*/ 834864 h 1471576"/>
                <a:gd name="connsiteX8" fmla="*/ 656254 w 1128574"/>
                <a:gd name="connsiteY8" fmla="*/ 830430 h 1471576"/>
                <a:gd name="connsiteX9" fmla="*/ 838945 w 1128574"/>
                <a:gd name="connsiteY9" fmla="*/ 502307 h 1471576"/>
                <a:gd name="connsiteX10" fmla="*/ 533067 w 1128574"/>
                <a:gd name="connsiteY10" fmla="*/ 284409 h 1471576"/>
                <a:gd name="connsiteX11" fmla="*/ 282643 w 1128574"/>
                <a:gd name="connsiteY11" fmla="*/ 564282 h 1471576"/>
                <a:gd name="connsiteX12" fmla="*/ 279666 w 1128574"/>
                <a:gd name="connsiteY12" fmla="*/ 564282 h 1471576"/>
                <a:gd name="connsiteX13" fmla="*/ 280029 w 1128574"/>
                <a:gd name="connsiteY13" fmla="*/ 567621 h 1471576"/>
                <a:gd name="connsiteX14" fmla="*/ 140015 w 1128574"/>
                <a:gd name="connsiteY14" fmla="*/ 697359 h 1471576"/>
                <a:gd name="connsiteX15" fmla="*/ 0 w 1128574"/>
                <a:gd name="connsiteY15" fmla="*/ 567621 h 1471576"/>
                <a:gd name="connsiteX16" fmla="*/ 363 w 1128574"/>
                <a:gd name="connsiteY16" fmla="*/ 564281 h 1471576"/>
                <a:gd name="connsiteX17" fmla="*/ 1 w 1128574"/>
                <a:gd name="connsiteY17" fmla="*/ 564281 h 1471576"/>
                <a:gd name="connsiteX18" fmla="*/ 501773 w 1128574"/>
                <a:gd name="connsiteY18" fmla="*/ 3505 h 1471576"/>
                <a:gd name="connsiteX19" fmla="*/ 555039 w 1128574"/>
                <a:gd name="connsiteY19" fmla="*/ 83 h 147157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6254 w 1128574"/>
                <a:gd name="connsiteY7" fmla="*/ 830430 h 1471576"/>
                <a:gd name="connsiteX8" fmla="*/ 838945 w 1128574"/>
                <a:gd name="connsiteY8" fmla="*/ 502307 h 1471576"/>
                <a:gd name="connsiteX9" fmla="*/ 533067 w 1128574"/>
                <a:gd name="connsiteY9" fmla="*/ 284409 h 1471576"/>
                <a:gd name="connsiteX10" fmla="*/ 282643 w 1128574"/>
                <a:gd name="connsiteY10" fmla="*/ 564282 h 1471576"/>
                <a:gd name="connsiteX11" fmla="*/ 279666 w 1128574"/>
                <a:gd name="connsiteY11" fmla="*/ 564282 h 1471576"/>
                <a:gd name="connsiteX12" fmla="*/ 280029 w 1128574"/>
                <a:gd name="connsiteY12" fmla="*/ 567621 h 1471576"/>
                <a:gd name="connsiteX13" fmla="*/ 140015 w 1128574"/>
                <a:gd name="connsiteY13" fmla="*/ 697359 h 1471576"/>
                <a:gd name="connsiteX14" fmla="*/ 0 w 1128574"/>
                <a:gd name="connsiteY14" fmla="*/ 567621 h 1471576"/>
                <a:gd name="connsiteX15" fmla="*/ 363 w 1128574"/>
                <a:gd name="connsiteY15" fmla="*/ 564281 h 1471576"/>
                <a:gd name="connsiteX16" fmla="*/ 1 w 1128574"/>
                <a:gd name="connsiteY16" fmla="*/ 564281 h 1471576"/>
                <a:gd name="connsiteX17" fmla="*/ 501773 w 1128574"/>
                <a:gd name="connsiteY17" fmla="*/ 3505 h 1471576"/>
                <a:gd name="connsiteX18" fmla="*/ 555039 w 1128574"/>
                <a:gd name="connsiteY18" fmla="*/ 83 h 147157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6254 w 1128574"/>
                <a:gd name="connsiteY7" fmla="*/ 830430 h 1471576"/>
                <a:gd name="connsiteX8" fmla="*/ 838945 w 1128574"/>
                <a:gd name="connsiteY8" fmla="*/ 502307 h 1471576"/>
                <a:gd name="connsiteX9" fmla="*/ 533067 w 1128574"/>
                <a:gd name="connsiteY9" fmla="*/ 284409 h 1471576"/>
                <a:gd name="connsiteX10" fmla="*/ 282643 w 1128574"/>
                <a:gd name="connsiteY10" fmla="*/ 564282 h 1471576"/>
                <a:gd name="connsiteX11" fmla="*/ 279666 w 1128574"/>
                <a:gd name="connsiteY11" fmla="*/ 564282 h 1471576"/>
                <a:gd name="connsiteX12" fmla="*/ 280029 w 1128574"/>
                <a:gd name="connsiteY12" fmla="*/ 567621 h 1471576"/>
                <a:gd name="connsiteX13" fmla="*/ 140015 w 1128574"/>
                <a:gd name="connsiteY13" fmla="*/ 697359 h 1471576"/>
                <a:gd name="connsiteX14" fmla="*/ 0 w 1128574"/>
                <a:gd name="connsiteY14" fmla="*/ 567621 h 1471576"/>
                <a:gd name="connsiteX15" fmla="*/ 363 w 1128574"/>
                <a:gd name="connsiteY15" fmla="*/ 564281 h 1471576"/>
                <a:gd name="connsiteX16" fmla="*/ 1 w 1128574"/>
                <a:gd name="connsiteY16" fmla="*/ 564281 h 1471576"/>
                <a:gd name="connsiteX17" fmla="*/ 501773 w 1128574"/>
                <a:gd name="connsiteY17" fmla="*/ 3505 h 1471576"/>
                <a:gd name="connsiteX18" fmla="*/ 555039 w 1128574"/>
                <a:gd name="connsiteY18" fmla="*/ 83 h 147157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6254 w 1128574"/>
                <a:gd name="connsiteY7" fmla="*/ 830430 h 1471576"/>
                <a:gd name="connsiteX8" fmla="*/ 838945 w 1128574"/>
                <a:gd name="connsiteY8" fmla="*/ 502307 h 1471576"/>
                <a:gd name="connsiteX9" fmla="*/ 533067 w 1128574"/>
                <a:gd name="connsiteY9" fmla="*/ 284409 h 1471576"/>
                <a:gd name="connsiteX10" fmla="*/ 282643 w 1128574"/>
                <a:gd name="connsiteY10" fmla="*/ 564282 h 1471576"/>
                <a:gd name="connsiteX11" fmla="*/ 279666 w 1128574"/>
                <a:gd name="connsiteY11" fmla="*/ 564282 h 1471576"/>
                <a:gd name="connsiteX12" fmla="*/ 280029 w 1128574"/>
                <a:gd name="connsiteY12" fmla="*/ 567621 h 1471576"/>
                <a:gd name="connsiteX13" fmla="*/ 140015 w 1128574"/>
                <a:gd name="connsiteY13" fmla="*/ 697359 h 1471576"/>
                <a:gd name="connsiteX14" fmla="*/ 0 w 1128574"/>
                <a:gd name="connsiteY14" fmla="*/ 567621 h 1471576"/>
                <a:gd name="connsiteX15" fmla="*/ 363 w 1128574"/>
                <a:gd name="connsiteY15" fmla="*/ 564281 h 1471576"/>
                <a:gd name="connsiteX16" fmla="*/ 1 w 1128574"/>
                <a:gd name="connsiteY16" fmla="*/ 564281 h 1471576"/>
                <a:gd name="connsiteX17" fmla="*/ 501773 w 1128574"/>
                <a:gd name="connsiteY17" fmla="*/ 3505 h 1471576"/>
                <a:gd name="connsiteX18" fmla="*/ 555039 w 1128574"/>
                <a:gd name="connsiteY18" fmla="*/ 83 h 147157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6254 w 1128574"/>
                <a:gd name="connsiteY7" fmla="*/ 830430 h 1471576"/>
                <a:gd name="connsiteX8" fmla="*/ 838945 w 1128574"/>
                <a:gd name="connsiteY8" fmla="*/ 502307 h 1471576"/>
                <a:gd name="connsiteX9" fmla="*/ 533067 w 1128574"/>
                <a:gd name="connsiteY9" fmla="*/ 284409 h 1471576"/>
                <a:gd name="connsiteX10" fmla="*/ 282643 w 1128574"/>
                <a:gd name="connsiteY10" fmla="*/ 564282 h 1471576"/>
                <a:gd name="connsiteX11" fmla="*/ 279666 w 1128574"/>
                <a:gd name="connsiteY11" fmla="*/ 564282 h 1471576"/>
                <a:gd name="connsiteX12" fmla="*/ 280029 w 1128574"/>
                <a:gd name="connsiteY12" fmla="*/ 567621 h 1471576"/>
                <a:gd name="connsiteX13" fmla="*/ 140015 w 1128574"/>
                <a:gd name="connsiteY13" fmla="*/ 697359 h 1471576"/>
                <a:gd name="connsiteX14" fmla="*/ 0 w 1128574"/>
                <a:gd name="connsiteY14" fmla="*/ 567621 h 1471576"/>
                <a:gd name="connsiteX15" fmla="*/ 363 w 1128574"/>
                <a:gd name="connsiteY15" fmla="*/ 564281 h 1471576"/>
                <a:gd name="connsiteX16" fmla="*/ 1 w 1128574"/>
                <a:gd name="connsiteY16" fmla="*/ 564281 h 1471576"/>
                <a:gd name="connsiteX17" fmla="*/ 501773 w 1128574"/>
                <a:gd name="connsiteY17" fmla="*/ 3505 h 1471576"/>
                <a:gd name="connsiteX18" fmla="*/ 555039 w 1128574"/>
                <a:gd name="connsiteY18" fmla="*/ 83 h 147157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6254 w 1128574"/>
                <a:gd name="connsiteY7" fmla="*/ 830430 h 1471576"/>
                <a:gd name="connsiteX8" fmla="*/ 838945 w 1128574"/>
                <a:gd name="connsiteY8" fmla="*/ 502307 h 1471576"/>
                <a:gd name="connsiteX9" fmla="*/ 533067 w 1128574"/>
                <a:gd name="connsiteY9" fmla="*/ 284409 h 1471576"/>
                <a:gd name="connsiteX10" fmla="*/ 282643 w 1128574"/>
                <a:gd name="connsiteY10" fmla="*/ 564282 h 1471576"/>
                <a:gd name="connsiteX11" fmla="*/ 279666 w 1128574"/>
                <a:gd name="connsiteY11" fmla="*/ 564282 h 1471576"/>
                <a:gd name="connsiteX12" fmla="*/ 280029 w 1128574"/>
                <a:gd name="connsiteY12" fmla="*/ 567621 h 1471576"/>
                <a:gd name="connsiteX13" fmla="*/ 140015 w 1128574"/>
                <a:gd name="connsiteY13" fmla="*/ 697359 h 1471576"/>
                <a:gd name="connsiteX14" fmla="*/ 0 w 1128574"/>
                <a:gd name="connsiteY14" fmla="*/ 567621 h 1471576"/>
                <a:gd name="connsiteX15" fmla="*/ 363 w 1128574"/>
                <a:gd name="connsiteY15" fmla="*/ 564281 h 1471576"/>
                <a:gd name="connsiteX16" fmla="*/ 1 w 1128574"/>
                <a:gd name="connsiteY16" fmla="*/ 564281 h 1471576"/>
                <a:gd name="connsiteX17" fmla="*/ 501773 w 1128574"/>
                <a:gd name="connsiteY17" fmla="*/ 3505 h 1471576"/>
                <a:gd name="connsiteX18" fmla="*/ 555039 w 1128574"/>
                <a:gd name="connsiteY18" fmla="*/ 83 h 147157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6254 w 1128574"/>
                <a:gd name="connsiteY7" fmla="*/ 830430 h 1471576"/>
                <a:gd name="connsiteX8" fmla="*/ 838945 w 1128574"/>
                <a:gd name="connsiteY8" fmla="*/ 502307 h 1471576"/>
                <a:gd name="connsiteX9" fmla="*/ 533067 w 1128574"/>
                <a:gd name="connsiteY9" fmla="*/ 284409 h 1471576"/>
                <a:gd name="connsiteX10" fmla="*/ 282643 w 1128574"/>
                <a:gd name="connsiteY10" fmla="*/ 564282 h 1471576"/>
                <a:gd name="connsiteX11" fmla="*/ 279666 w 1128574"/>
                <a:gd name="connsiteY11" fmla="*/ 564282 h 1471576"/>
                <a:gd name="connsiteX12" fmla="*/ 280029 w 1128574"/>
                <a:gd name="connsiteY12" fmla="*/ 567621 h 1471576"/>
                <a:gd name="connsiteX13" fmla="*/ 140015 w 1128574"/>
                <a:gd name="connsiteY13" fmla="*/ 697359 h 1471576"/>
                <a:gd name="connsiteX14" fmla="*/ 0 w 1128574"/>
                <a:gd name="connsiteY14" fmla="*/ 567621 h 1471576"/>
                <a:gd name="connsiteX15" fmla="*/ 363 w 1128574"/>
                <a:gd name="connsiteY15" fmla="*/ 564281 h 1471576"/>
                <a:gd name="connsiteX16" fmla="*/ 1 w 1128574"/>
                <a:gd name="connsiteY16" fmla="*/ 564281 h 1471576"/>
                <a:gd name="connsiteX17" fmla="*/ 501773 w 1128574"/>
                <a:gd name="connsiteY17" fmla="*/ 3505 h 1471576"/>
                <a:gd name="connsiteX18" fmla="*/ 555039 w 1128574"/>
                <a:gd name="connsiteY18" fmla="*/ 83 h 1471576"/>
                <a:gd name="connsiteX0" fmla="*/ 555039 w 1128430"/>
                <a:gd name="connsiteY0" fmla="*/ 83 h 1471576"/>
                <a:gd name="connsiteX1" fmla="*/ 1114657 w 1128430"/>
                <a:gd name="connsiteY1" fmla="*/ 440104 h 1471576"/>
                <a:gd name="connsiteX2" fmla="*/ 772429 w 1128430"/>
                <a:gd name="connsiteY2" fmla="*/ 1088053 h 1471576"/>
                <a:gd name="connsiteX3" fmla="*/ 567462 w 1128430"/>
                <a:gd name="connsiteY3" fmla="*/ 1372368 h 1471576"/>
                <a:gd name="connsiteX4" fmla="*/ 434237 w 1128430"/>
                <a:gd name="connsiteY4" fmla="*/ 1471472 h 1471576"/>
                <a:gd name="connsiteX5" fmla="*/ 298567 w 1128430"/>
                <a:gd name="connsiteY5" fmla="*/ 1360143 h 1471576"/>
                <a:gd name="connsiteX6" fmla="*/ 300331 w 1128430"/>
                <a:gd name="connsiteY6" fmla="*/ 1290412 h 1471576"/>
                <a:gd name="connsiteX7" fmla="*/ 656254 w 1128430"/>
                <a:gd name="connsiteY7" fmla="*/ 830430 h 1471576"/>
                <a:gd name="connsiteX8" fmla="*/ 838945 w 1128430"/>
                <a:gd name="connsiteY8" fmla="*/ 502307 h 1471576"/>
                <a:gd name="connsiteX9" fmla="*/ 533067 w 1128430"/>
                <a:gd name="connsiteY9" fmla="*/ 284409 h 1471576"/>
                <a:gd name="connsiteX10" fmla="*/ 282643 w 1128430"/>
                <a:gd name="connsiteY10" fmla="*/ 564282 h 1471576"/>
                <a:gd name="connsiteX11" fmla="*/ 279666 w 1128430"/>
                <a:gd name="connsiteY11" fmla="*/ 564282 h 1471576"/>
                <a:gd name="connsiteX12" fmla="*/ 280029 w 1128430"/>
                <a:gd name="connsiteY12" fmla="*/ 567621 h 1471576"/>
                <a:gd name="connsiteX13" fmla="*/ 140015 w 1128430"/>
                <a:gd name="connsiteY13" fmla="*/ 697359 h 1471576"/>
                <a:gd name="connsiteX14" fmla="*/ 0 w 1128430"/>
                <a:gd name="connsiteY14" fmla="*/ 567621 h 1471576"/>
                <a:gd name="connsiteX15" fmla="*/ 363 w 1128430"/>
                <a:gd name="connsiteY15" fmla="*/ 564281 h 1471576"/>
                <a:gd name="connsiteX16" fmla="*/ 1 w 1128430"/>
                <a:gd name="connsiteY16" fmla="*/ 564281 h 1471576"/>
                <a:gd name="connsiteX17" fmla="*/ 501773 w 1128430"/>
                <a:gd name="connsiteY17" fmla="*/ 3505 h 1471576"/>
                <a:gd name="connsiteX18" fmla="*/ 555039 w 1128430"/>
                <a:gd name="connsiteY18" fmla="*/ 83 h 1471576"/>
                <a:gd name="connsiteX0" fmla="*/ 555039 w 1128430"/>
                <a:gd name="connsiteY0" fmla="*/ 83 h 1471576"/>
                <a:gd name="connsiteX1" fmla="*/ 1114657 w 1128430"/>
                <a:gd name="connsiteY1" fmla="*/ 440104 h 1471576"/>
                <a:gd name="connsiteX2" fmla="*/ 772429 w 1128430"/>
                <a:gd name="connsiteY2" fmla="*/ 1088053 h 1471576"/>
                <a:gd name="connsiteX3" fmla="*/ 567462 w 1128430"/>
                <a:gd name="connsiteY3" fmla="*/ 1372368 h 1471576"/>
                <a:gd name="connsiteX4" fmla="*/ 434237 w 1128430"/>
                <a:gd name="connsiteY4" fmla="*/ 1471472 h 1471576"/>
                <a:gd name="connsiteX5" fmla="*/ 298567 w 1128430"/>
                <a:gd name="connsiteY5" fmla="*/ 1360143 h 1471576"/>
                <a:gd name="connsiteX6" fmla="*/ 300331 w 1128430"/>
                <a:gd name="connsiteY6" fmla="*/ 1290412 h 1471576"/>
                <a:gd name="connsiteX7" fmla="*/ 656254 w 1128430"/>
                <a:gd name="connsiteY7" fmla="*/ 830430 h 1471576"/>
                <a:gd name="connsiteX8" fmla="*/ 838945 w 1128430"/>
                <a:gd name="connsiteY8" fmla="*/ 502307 h 1471576"/>
                <a:gd name="connsiteX9" fmla="*/ 533067 w 1128430"/>
                <a:gd name="connsiteY9" fmla="*/ 284409 h 1471576"/>
                <a:gd name="connsiteX10" fmla="*/ 282643 w 1128430"/>
                <a:gd name="connsiteY10" fmla="*/ 564282 h 1471576"/>
                <a:gd name="connsiteX11" fmla="*/ 279666 w 1128430"/>
                <a:gd name="connsiteY11" fmla="*/ 564282 h 1471576"/>
                <a:gd name="connsiteX12" fmla="*/ 280029 w 1128430"/>
                <a:gd name="connsiteY12" fmla="*/ 567621 h 1471576"/>
                <a:gd name="connsiteX13" fmla="*/ 140015 w 1128430"/>
                <a:gd name="connsiteY13" fmla="*/ 697359 h 1471576"/>
                <a:gd name="connsiteX14" fmla="*/ 0 w 1128430"/>
                <a:gd name="connsiteY14" fmla="*/ 567621 h 1471576"/>
                <a:gd name="connsiteX15" fmla="*/ 363 w 1128430"/>
                <a:gd name="connsiteY15" fmla="*/ 564281 h 1471576"/>
                <a:gd name="connsiteX16" fmla="*/ 1 w 1128430"/>
                <a:gd name="connsiteY16" fmla="*/ 564281 h 1471576"/>
                <a:gd name="connsiteX17" fmla="*/ 501773 w 1128430"/>
                <a:gd name="connsiteY17" fmla="*/ 3505 h 1471576"/>
                <a:gd name="connsiteX18" fmla="*/ 555039 w 1128430"/>
                <a:gd name="connsiteY18" fmla="*/ 83 h 1471576"/>
                <a:gd name="connsiteX0" fmla="*/ 555039 w 1128430"/>
                <a:gd name="connsiteY0" fmla="*/ 83 h 1471576"/>
                <a:gd name="connsiteX1" fmla="*/ 1114657 w 1128430"/>
                <a:gd name="connsiteY1" fmla="*/ 440104 h 1471576"/>
                <a:gd name="connsiteX2" fmla="*/ 772429 w 1128430"/>
                <a:gd name="connsiteY2" fmla="*/ 1088053 h 1471576"/>
                <a:gd name="connsiteX3" fmla="*/ 567462 w 1128430"/>
                <a:gd name="connsiteY3" fmla="*/ 1372368 h 1471576"/>
                <a:gd name="connsiteX4" fmla="*/ 434237 w 1128430"/>
                <a:gd name="connsiteY4" fmla="*/ 1471472 h 1471576"/>
                <a:gd name="connsiteX5" fmla="*/ 298567 w 1128430"/>
                <a:gd name="connsiteY5" fmla="*/ 1360143 h 1471576"/>
                <a:gd name="connsiteX6" fmla="*/ 300331 w 1128430"/>
                <a:gd name="connsiteY6" fmla="*/ 1290412 h 1471576"/>
                <a:gd name="connsiteX7" fmla="*/ 656254 w 1128430"/>
                <a:gd name="connsiteY7" fmla="*/ 830430 h 1471576"/>
                <a:gd name="connsiteX8" fmla="*/ 838945 w 1128430"/>
                <a:gd name="connsiteY8" fmla="*/ 502307 h 1471576"/>
                <a:gd name="connsiteX9" fmla="*/ 533067 w 1128430"/>
                <a:gd name="connsiteY9" fmla="*/ 284409 h 1471576"/>
                <a:gd name="connsiteX10" fmla="*/ 282643 w 1128430"/>
                <a:gd name="connsiteY10" fmla="*/ 564282 h 1471576"/>
                <a:gd name="connsiteX11" fmla="*/ 279666 w 1128430"/>
                <a:gd name="connsiteY11" fmla="*/ 564282 h 1471576"/>
                <a:gd name="connsiteX12" fmla="*/ 280029 w 1128430"/>
                <a:gd name="connsiteY12" fmla="*/ 567621 h 1471576"/>
                <a:gd name="connsiteX13" fmla="*/ 140015 w 1128430"/>
                <a:gd name="connsiteY13" fmla="*/ 697359 h 1471576"/>
                <a:gd name="connsiteX14" fmla="*/ 0 w 1128430"/>
                <a:gd name="connsiteY14" fmla="*/ 567621 h 1471576"/>
                <a:gd name="connsiteX15" fmla="*/ 363 w 1128430"/>
                <a:gd name="connsiteY15" fmla="*/ 564281 h 1471576"/>
                <a:gd name="connsiteX16" fmla="*/ 1 w 1128430"/>
                <a:gd name="connsiteY16" fmla="*/ 564281 h 1471576"/>
                <a:gd name="connsiteX17" fmla="*/ 501773 w 1128430"/>
                <a:gd name="connsiteY17" fmla="*/ 3505 h 1471576"/>
                <a:gd name="connsiteX18" fmla="*/ 555039 w 1128430"/>
                <a:gd name="connsiteY18" fmla="*/ 83 h 1471576"/>
                <a:gd name="connsiteX0" fmla="*/ 555039 w 1128430"/>
                <a:gd name="connsiteY0" fmla="*/ 83 h 1471576"/>
                <a:gd name="connsiteX1" fmla="*/ 1114657 w 1128430"/>
                <a:gd name="connsiteY1" fmla="*/ 440104 h 1471576"/>
                <a:gd name="connsiteX2" fmla="*/ 772429 w 1128430"/>
                <a:gd name="connsiteY2" fmla="*/ 1088053 h 1471576"/>
                <a:gd name="connsiteX3" fmla="*/ 567462 w 1128430"/>
                <a:gd name="connsiteY3" fmla="*/ 1372368 h 1471576"/>
                <a:gd name="connsiteX4" fmla="*/ 434237 w 1128430"/>
                <a:gd name="connsiteY4" fmla="*/ 1471472 h 1471576"/>
                <a:gd name="connsiteX5" fmla="*/ 298567 w 1128430"/>
                <a:gd name="connsiteY5" fmla="*/ 1360143 h 1471576"/>
                <a:gd name="connsiteX6" fmla="*/ 300331 w 1128430"/>
                <a:gd name="connsiteY6" fmla="*/ 1290412 h 1471576"/>
                <a:gd name="connsiteX7" fmla="*/ 656254 w 1128430"/>
                <a:gd name="connsiteY7" fmla="*/ 830430 h 1471576"/>
                <a:gd name="connsiteX8" fmla="*/ 838945 w 1128430"/>
                <a:gd name="connsiteY8" fmla="*/ 502307 h 1471576"/>
                <a:gd name="connsiteX9" fmla="*/ 533067 w 1128430"/>
                <a:gd name="connsiteY9" fmla="*/ 284409 h 1471576"/>
                <a:gd name="connsiteX10" fmla="*/ 282643 w 1128430"/>
                <a:gd name="connsiteY10" fmla="*/ 564282 h 1471576"/>
                <a:gd name="connsiteX11" fmla="*/ 279666 w 1128430"/>
                <a:gd name="connsiteY11" fmla="*/ 564282 h 1471576"/>
                <a:gd name="connsiteX12" fmla="*/ 280029 w 1128430"/>
                <a:gd name="connsiteY12" fmla="*/ 567621 h 1471576"/>
                <a:gd name="connsiteX13" fmla="*/ 140015 w 1128430"/>
                <a:gd name="connsiteY13" fmla="*/ 697359 h 1471576"/>
                <a:gd name="connsiteX14" fmla="*/ 0 w 1128430"/>
                <a:gd name="connsiteY14" fmla="*/ 567621 h 1471576"/>
                <a:gd name="connsiteX15" fmla="*/ 363 w 1128430"/>
                <a:gd name="connsiteY15" fmla="*/ 564281 h 1471576"/>
                <a:gd name="connsiteX16" fmla="*/ 1 w 1128430"/>
                <a:gd name="connsiteY16" fmla="*/ 564281 h 1471576"/>
                <a:gd name="connsiteX17" fmla="*/ 501773 w 1128430"/>
                <a:gd name="connsiteY17" fmla="*/ 3505 h 1471576"/>
                <a:gd name="connsiteX18" fmla="*/ 555039 w 1128430"/>
                <a:gd name="connsiteY18" fmla="*/ 83 h 147157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6254 w 1128574"/>
                <a:gd name="connsiteY7" fmla="*/ 830430 h 1471576"/>
                <a:gd name="connsiteX8" fmla="*/ 838945 w 1128574"/>
                <a:gd name="connsiteY8" fmla="*/ 502307 h 1471576"/>
                <a:gd name="connsiteX9" fmla="*/ 533067 w 1128574"/>
                <a:gd name="connsiteY9" fmla="*/ 284409 h 1471576"/>
                <a:gd name="connsiteX10" fmla="*/ 282643 w 1128574"/>
                <a:gd name="connsiteY10" fmla="*/ 564282 h 1471576"/>
                <a:gd name="connsiteX11" fmla="*/ 279666 w 1128574"/>
                <a:gd name="connsiteY11" fmla="*/ 564282 h 1471576"/>
                <a:gd name="connsiteX12" fmla="*/ 280029 w 1128574"/>
                <a:gd name="connsiteY12" fmla="*/ 567621 h 1471576"/>
                <a:gd name="connsiteX13" fmla="*/ 140015 w 1128574"/>
                <a:gd name="connsiteY13" fmla="*/ 697359 h 1471576"/>
                <a:gd name="connsiteX14" fmla="*/ 0 w 1128574"/>
                <a:gd name="connsiteY14" fmla="*/ 567621 h 1471576"/>
                <a:gd name="connsiteX15" fmla="*/ 363 w 1128574"/>
                <a:gd name="connsiteY15" fmla="*/ 564281 h 1471576"/>
                <a:gd name="connsiteX16" fmla="*/ 1 w 1128574"/>
                <a:gd name="connsiteY16" fmla="*/ 564281 h 1471576"/>
                <a:gd name="connsiteX17" fmla="*/ 501773 w 1128574"/>
                <a:gd name="connsiteY17" fmla="*/ 3505 h 1471576"/>
                <a:gd name="connsiteX18" fmla="*/ 555039 w 1128574"/>
                <a:gd name="connsiteY18" fmla="*/ 83 h 1471576"/>
                <a:gd name="connsiteX0" fmla="*/ 555039 w 1127615"/>
                <a:gd name="connsiteY0" fmla="*/ 83 h 1471576"/>
                <a:gd name="connsiteX1" fmla="*/ 1114657 w 1127615"/>
                <a:gd name="connsiteY1" fmla="*/ 440104 h 1471576"/>
                <a:gd name="connsiteX2" fmla="*/ 772429 w 1127615"/>
                <a:gd name="connsiteY2" fmla="*/ 1088053 h 1471576"/>
                <a:gd name="connsiteX3" fmla="*/ 567462 w 1127615"/>
                <a:gd name="connsiteY3" fmla="*/ 1372368 h 1471576"/>
                <a:gd name="connsiteX4" fmla="*/ 434237 w 1127615"/>
                <a:gd name="connsiteY4" fmla="*/ 1471472 h 1471576"/>
                <a:gd name="connsiteX5" fmla="*/ 298567 w 1127615"/>
                <a:gd name="connsiteY5" fmla="*/ 1360143 h 1471576"/>
                <a:gd name="connsiteX6" fmla="*/ 300331 w 1127615"/>
                <a:gd name="connsiteY6" fmla="*/ 1290412 h 1471576"/>
                <a:gd name="connsiteX7" fmla="*/ 656254 w 1127615"/>
                <a:gd name="connsiteY7" fmla="*/ 830430 h 1471576"/>
                <a:gd name="connsiteX8" fmla="*/ 838945 w 1127615"/>
                <a:gd name="connsiteY8" fmla="*/ 502307 h 1471576"/>
                <a:gd name="connsiteX9" fmla="*/ 533067 w 1127615"/>
                <a:gd name="connsiteY9" fmla="*/ 284409 h 1471576"/>
                <a:gd name="connsiteX10" fmla="*/ 282643 w 1127615"/>
                <a:gd name="connsiteY10" fmla="*/ 564282 h 1471576"/>
                <a:gd name="connsiteX11" fmla="*/ 279666 w 1127615"/>
                <a:gd name="connsiteY11" fmla="*/ 564282 h 1471576"/>
                <a:gd name="connsiteX12" fmla="*/ 280029 w 1127615"/>
                <a:gd name="connsiteY12" fmla="*/ 567621 h 1471576"/>
                <a:gd name="connsiteX13" fmla="*/ 140015 w 1127615"/>
                <a:gd name="connsiteY13" fmla="*/ 697359 h 1471576"/>
                <a:gd name="connsiteX14" fmla="*/ 0 w 1127615"/>
                <a:gd name="connsiteY14" fmla="*/ 567621 h 1471576"/>
                <a:gd name="connsiteX15" fmla="*/ 363 w 1127615"/>
                <a:gd name="connsiteY15" fmla="*/ 564281 h 1471576"/>
                <a:gd name="connsiteX16" fmla="*/ 1 w 1127615"/>
                <a:gd name="connsiteY16" fmla="*/ 564281 h 1471576"/>
                <a:gd name="connsiteX17" fmla="*/ 501773 w 1127615"/>
                <a:gd name="connsiteY17" fmla="*/ 3505 h 1471576"/>
                <a:gd name="connsiteX18" fmla="*/ 555039 w 1127615"/>
                <a:gd name="connsiteY18" fmla="*/ 83 h 147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27615" h="1471576">
                  <a:moveTo>
                    <a:pt x="555039" y="83"/>
                  </a:moveTo>
                  <a:cubicBezTo>
                    <a:pt x="819662" y="-4458"/>
                    <a:pt x="1055349" y="177228"/>
                    <a:pt x="1114657" y="440104"/>
                  </a:cubicBezTo>
                  <a:cubicBezTo>
                    <a:pt x="1176026" y="712121"/>
                    <a:pt x="1012387" y="928036"/>
                    <a:pt x="772429" y="1088053"/>
                  </a:cubicBezTo>
                  <a:cubicBezTo>
                    <a:pt x="669004" y="1165193"/>
                    <a:pt x="628716" y="1262011"/>
                    <a:pt x="567462" y="1372368"/>
                  </a:cubicBezTo>
                  <a:cubicBezTo>
                    <a:pt x="530657" y="1446051"/>
                    <a:pt x="479053" y="1473509"/>
                    <a:pt x="434237" y="1471472"/>
                  </a:cubicBezTo>
                  <a:cubicBezTo>
                    <a:pt x="389421" y="1469435"/>
                    <a:pt x="310014" y="1424120"/>
                    <a:pt x="298567" y="1360143"/>
                  </a:cubicBezTo>
                  <a:lnTo>
                    <a:pt x="300331" y="1290412"/>
                  </a:lnTo>
                  <a:cubicBezTo>
                    <a:pt x="335496" y="1172787"/>
                    <a:pt x="473578" y="1003344"/>
                    <a:pt x="656254" y="830430"/>
                  </a:cubicBezTo>
                  <a:cubicBezTo>
                    <a:pt x="746023" y="699079"/>
                    <a:pt x="870517" y="642249"/>
                    <a:pt x="838945" y="502307"/>
                  </a:cubicBezTo>
                  <a:cubicBezTo>
                    <a:pt x="807373" y="362364"/>
                    <a:pt x="675644" y="268526"/>
                    <a:pt x="533067" y="284409"/>
                  </a:cubicBezTo>
                  <a:cubicBezTo>
                    <a:pt x="390490" y="300293"/>
                    <a:pt x="282643" y="420822"/>
                    <a:pt x="282643" y="564282"/>
                  </a:cubicBezTo>
                  <a:lnTo>
                    <a:pt x="279666" y="564282"/>
                  </a:lnTo>
                  <a:cubicBezTo>
                    <a:pt x="280014" y="565385"/>
                    <a:pt x="280029" y="566502"/>
                    <a:pt x="280029" y="567621"/>
                  </a:cubicBezTo>
                  <a:cubicBezTo>
                    <a:pt x="280029" y="639273"/>
                    <a:pt x="217342" y="697359"/>
                    <a:pt x="140015" y="697359"/>
                  </a:cubicBezTo>
                  <a:cubicBezTo>
                    <a:pt x="62687" y="697359"/>
                    <a:pt x="0" y="639273"/>
                    <a:pt x="0" y="567621"/>
                  </a:cubicBezTo>
                  <a:lnTo>
                    <a:pt x="363" y="564281"/>
                  </a:lnTo>
                  <a:lnTo>
                    <a:pt x="1" y="564281"/>
                  </a:lnTo>
                  <a:cubicBezTo>
                    <a:pt x="1" y="276833"/>
                    <a:pt x="216092" y="35331"/>
                    <a:pt x="501773" y="3505"/>
                  </a:cubicBezTo>
                  <a:cubicBezTo>
                    <a:pt x="519628" y="1516"/>
                    <a:pt x="537398" y="386"/>
                    <a:pt x="555039" y="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860BE5FC-F6C4-4D41-B48E-272150075810}"/>
                </a:ext>
              </a:extLst>
            </p:cNvPr>
            <p:cNvSpPr/>
            <p:nvPr/>
          </p:nvSpPr>
          <p:spPr>
            <a:xfrm>
              <a:off x="1762088" y="3471801"/>
              <a:ext cx="305899" cy="30589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61522D2-99E9-42BD-8BF4-390A5A99AD43}"/>
              </a:ext>
            </a:extLst>
          </p:cNvPr>
          <p:cNvGrpSpPr/>
          <p:nvPr/>
        </p:nvGrpSpPr>
        <p:grpSpPr>
          <a:xfrm>
            <a:off x="5831318" y="2512434"/>
            <a:ext cx="350597" cy="1572101"/>
            <a:chOff x="7308304" y="2483962"/>
            <a:chExt cx="350596" cy="1572100"/>
          </a:xfrm>
          <a:solidFill>
            <a:schemeClr val="accent4"/>
          </a:solidFill>
        </p:grpSpPr>
        <p:sp>
          <p:nvSpPr>
            <p:cNvPr id="10" name="Trapezoid 9">
              <a:extLst>
                <a:ext uri="{FF2B5EF4-FFF2-40B4-BE49-F238E27FC236}">
                  <a16:creationId xmlns:a16="http://schemas.microsoft.com/office/drawing/2014/main" id="{2FE8DBDA-3D36-4025-88F2-5482BDAEBA2C}"/>
                </a:ext>
              </a:extLst>
            </p:cNvPr>
            <p:cNvSpPr/>
            <p:nvPr/>
          </p:nvSpPr>
          <p:spPr>
            <a:xfrm rot="10800000">
              <a:off x="7308304" y="2636912"/>
              <a:ext cx="350596" cy="987838"/>
            </a:xfrm>
            <a:prstGeom prst="trapezoid">
              <a:avLst>
                <a:gd name="adj" fmla="val 19502"/>
              </a:avLst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95ACF33D-57B8-40FA-99D2-D77A661773FA}"/>
                </a:ext>
              </a:extLst>
            </p:cNvPr>
            <p:cNvSpPr/>
            <p:nvPr/>
          </p:nvSpPr>
          <p:spPr>
            <a:xfrm>
              <a:off x="7309104" y="2483962"/>
              <a:ext cx="349796" cy="30589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2C1311F2-32AD-4D8F-A206-CD7F1F8A167D}"/>
                </a:ext>
              </a:extLst>
            </p:cNvPr>
            <p:cNvSpPr/>
            <p:nvPr/>
          </p:nvSpPr>
          <p:spPr>
            <a:xfrm>
              <a:off x="7330652" y="3750163"/>
              <a:ext cx="305899" cy="30589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BE658D9-97E6-4328-A0AA-3177D816A19C}"/>
              </a:ext>
            </a:extLst>
          </p:cNvPr>
          <p:cNvGrpSpPr/>
          <p:nvPr/>
        </p:nvGrpSpPr>
        <p:grpSpPr>
          <a:xfrm>
            <a:off x="8747688" y="2512436"/>
            <a:ext cx="1305367" cy="1645546"/>
            <a:chOff x="6804248" y="2144238"/>
            <a:chExt cx="1305367" cy="1645545"/>
          </a:xfrm>
          <a:solidFill>
            <a:schemeClr val="accent3">
              <a:lumMod val="75000"/>
            </a:schemeClr>
          </a:solidFill>
        </p:grpSpPr>
        <p:sp>
          <p:nvSpPr>
            <p:cNvPr id="14" name="Oval 1">
              <a:extLst>
                <a:ext uri="{FF2B5EF4-FFF2-40B4-BE49-F238E27FC236}">
                  <a16:creationId xmlns:a16="http://schemas.microsoft.com/office/drawing/2014/main" id="{6113935A-EA98-4292-870E-21DE83706BAC}"/>
                </a:ext>
              </a:extLst>
            </p:cNvPr>
            <p:cNvSpPr/>
            <p:nvPr/>
          </p:nvSpPr>
          <p:spPr>
            <a:xfrm flipH="1">
              <a:off x="7253541" y="3472481"/>
              <a:ext cx="406780" cy="72647"/>
            </a:xfrm>
            <a:custGeom>
              <a:avLst/>
              <a:gdLst/>
              <a:ahLst/>
              <a:cxnLst/>
              <a:rect l="l" t="t" r="r" b="b"/>
              <a:pathLst>
                <a:path w="920008" h="164304">
                  <a:moveTo>
                    <a:pt x="852708" y="0"/>
                  </a:moveTo>
                  <a:lnTo>
                    <a:pt x="67299" y="0"/>
                  </a:lnTo>
                  <a:cubicBezTo>
                    <a:pt x="30131" y="0"/>
                    <a:pt x="0" y="30131"/>
                    <a:pt x="0" y="67299"/>
                  </a:cubicBezTo>
                  <a:lnTo>
                    <a:pt x="0" y="97005"/>
                  </a:lnTo>
                  <a:cubicBezTo>
                    <a:pt x="0" y="134173"/>
                    <a:pt x="30131" y="164304"/>
                    <a:pt x="67299" y="164304"/>
                  </a:cubicBezTo>
                  <a:lnTo>
                    <a:pt x="852708" y="164304"/>
                  </a:lnTo>
                  <a:cubicBezTo>
                    <a:pt x="889877" y="164304"/>
                    <a:pt x="920008" y="134173"/>
                    <a:pt x="920008" y="97005"/>
                  </a:cubicBezTo>
                  <a:lnTo>
                    <a:pt x="920008" y="67299"/>
                  </a:lnTo>
                  <a:cubicBezTo>
                    <a:pt x="920008" y="30131"/>
                    <a:pt x="889877" y="0"/>
                    <a:pt x="85270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5" name="Oval 1">
              <a:extLst>
                <a:ext uri="{FF2B5EF4-FFF2-40B4-BE49-F238E27FC236}">
                  <a16:creationId xmlns:a16="http://schemas.microsoft.com/office/drawing/2014/main" id="{E1A6BBA4-1380-4170-8095-A2F618E1F516}"/>
                </a:ext>
              </a:extLst>
            </p:cNvPr>
            <p:cNvSpPr/>
            <p:nvPr/>
          </p:nvSpPr>
          <p:spPr>
            <a:xfrm flipH="1">
              <a:off x="7297125" y="3673561"/>
              <a:ext cx="319612" cy="116222"/>
            </a:xfrm>
            <a:custGeom>
              <a:avLst/>
              <a:gdLst/>
              <a:ahLst/>
              <a:cxnLst/>
              <a:rect l="l" t="t" r="r" b="b"/>
              <a:pathLst>
                <a:path w="722862" h="262858">
                  <a:moveTo>
                    <a:pt x="722862" y="0"/>
                  </a:moveTo>
                  <a:lnTo>
                    <a:pt x="0" y="0"/>
                  </a:lnTo>
                  <a:lnTo>
                    <a:pt x="0" y="131429"/>
                  </a:lnTo>
                  <a:cubicBezTo>
                    <a:pt x="0" y="204015"/>
                    <a:pt x="161818" y="262858"/>
                    <a:pt x="361431" y="262858"/>
                  </a:cubicBezTo>
                  <a:cubicBezTo>
                    <a:pt x="561044" y="262858"/>
                    <a:pt x="722862" y="204015"/>
                    <a:pt x="722862" y="1314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6" name="Oval 1">
              <a:extLst>
                <a:ext uri="{FF2B5EF4-FFF2-40B4-BE49-F238E27FC236}">
                  <a16:creationId xmlns:a16="http://schemas.microsoft.com/office/drawing/2014/main" id="{0A27EAE3-F995-4A76-84BD-AE9B3F60ECD3}"/>
                </a:ext>
              </a:extLst>
            </p:cNvPr>
            <p:cNvSpPr/>
            <p:nvPr/>
          </p:nvSpPr>
          <p:spPr>
            <a:xfrm flipH="1">
              <a:off x="7268070" y="3573021"/>
              <a:ext cx="377724" cy="72648"/>
            </a:xfrm>
            <a:custGeom>
              <a:avLst/>
              <a:gdLst/>
              <a:ahLst/>
              <a:cxnLst/>
              <a:rect l="l" t="t" r="r" b="b"/>
              <a:pathLst>
                <a:path w="854293" h="164306">
                  <a:moveTo>
                    <a:pt x="786994" y="0"/>
                  </a:moveTo>
                  <a:lnTo>
                    <a:pt x="67299" y="0"/>
                  </a:lnTo>
                  <a:cubicBezTo>
                    <a:pt x="30131" y="0"/>
                    <a:pt x="0" y="30131"/>
                    <a:pt x="0" y="67299"/>
                  </a:cubicBezTo>
                  <a:lnTo>
                    <a:pt x="0" y="97007"/>
                  </a:lnTo>
                  <a:cubicBezTo>
                    <a:pt x="0" y="134174"/>
                    <a:pt x="30131" y="164306"/>
                    <a:pt x="67299" y="164306"/>
                  </a:cubicBezTo>
                  <a:lnTo>
                    <a:pt x="786994" y="164306"/>
                  </a:lnTo>
                  <a:cubicBezTo>
                    <a:pt x="824162" y="164306"/>
                    <a:pt x="854293" y="134174"/>
                    <a:pt x="854293" y="97007"/>
                  </a:cubicBezTo>
                  <a:lnTo>
                    <a:pt x="854293" y="67299"/>
                  </a:lnTo>
                  <a:cubicBezTo>
                    <a:pt x="854293" y="30131"/>
                    <a:pt x="824162" y="0"/>
                    <a:pt x="78699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7" name="Oval 1">
              <a:extLst>
                <a:ext uri="{FF2B5EF4-FFF2-40B4-BE49-F238E27FC236}">
                  <a16:creationId xmlns:a16="http://schemas.microsoft.com/office/drawing/2014/main" id="{C25A9F04-7696-4499-A0E6-DA3DCF263E41}"/>
                </a:ext>
              </a:extLst>
            </p:cNvPr>
            <p:cNvSpPr/>
            <p:nvPr/>
          </p:nvSpPr>
          <p:spPr>
            <a:xfrm flipH="1">
              <a:off x="7239014" y="3371941"/>
              <a:ext cx="435836" cy="72647"/>
            </a:xfrm>
            <a:custGeom>
              <a:avLst/>
              <a:gdLst/>
              <a:ahLst/>
              <a:cxnLst/>
              <a:rect l="l" t="t" r="r" b="b"/>
              <a:pathLst>
                <a:path w="985723" h="164305">
                  <a:moveTo>
                    <a:pt x="918424" y="0"/>
                  </a:moveTo>
                  <a:lnTo>
                    <a:pt x="67300" y="0"/>
                  </a:lnTo>
                  <a:cubicBezTo>
                    <a:pt x="30131" y="0"/>
                    <a:pt x="0" y="30130"/>
                    <a:pt x="0" y="67298"/>
                  </a:cubicBezTo>
                  <a:lnTo>
                    <a:pt x="0" y="97006"/>
                  </a:lnTo>
                  <a:cubicBezTo>
                    <a:pt x="0" y="134173"/>
                    <a:pt x="30131" y="164305"/>
                    <a:pt x="67300" y="164305"/>
                  </a:cubicBezTo>
                  <a:lnTo>
                    <a:pt x="918424" y="164305"/>
                  </a:lnTo>
                  <a:cubicBezTo>
                    <a:pt x="955592" y="164305"/>
                    <a:pt x="985723" y="134173"/>
                    <a:pt x="985723" y="97006"/>
                  </a:cubicBezTo>
                  <a:lnTo>
                    <a:pt x="985723" y="67298"/>
                  </a:lnTo>
                  <a:cubicBezTo>
                    <a:pt x="985723" y="30130"/>
                    <a:pt x="955592" y="0"/>
                    <a:pt x="91842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8" name="Oval 1">
              <a:extLst>
                <a:ext uri="{FF2B5EF4-FFF2-40B4-BE49-F238E27FC236}">
                  <a16:creationId xmlns:a16="http://schemas.microsoft.com/office/drawing/2014/main" id="{B6ED8AF3-CB70-45F8-9930-7C710A17823F}"/>
                </a:ext>
              </a:extLst>
            </p:cNvPr>
            <p:cNvSpPr/>
            <p:nvPr/>
          </p:nvSpPr>
          <p:spPr>
            <a:xfrm flipH="1">
              <a:off x="6804248" y="2144238"/>
              <a:ext cx="1305367" cy="580151"/>
            </a:xfrm>
            <a:custGeom>
              <a:avLst/>
              <a:gdLst/>
              <a:ahLst/>
              <a:cxnLst/>
              <a:rect l="l" t="t" r="r" b="b"/>
              <a:pathLst>
                <a:path w="2952328" h="1312117">
                  <a:moveTo>
                    <a:pt x="0" y="1083508"/>
                  </a:moveTo>
                  <a:lnTo>
                    <a:pt x="0" y="1312117"/>
                  </a:lnTo>
                  <a:lnTo>
                    <a:pt x="326584" y="1266395"/>
                  </a:lnTo>
                  <a:lnTo>
                    <a:pt x="326584" y="1129230"/>
                  </a:lnTo>
                  <a:close/>
                  <a:moveTo>
                    <a:pt x="2952328" y="1083508"/>
                  </a:moveTo>
                  <a:lnTo>
                    <a:pt x="2625744" y="1129230"/>
                  </a:lnTo>
                  <a:lnTo>
                    <a:pt x="2625744" y="1266395"/>
                  </a:lnTo>
                  <a:lnTo>
                    <a:pt x="2952328" y="1312117"/>
                  </a:lnTo>
                  <a:close/>
                  <a:moveTo>
                    <a:pt x="602354" y="225997"/>
                  </a:moveTo>
                  <a:lnTo>
                    <a:pt x="427229" y="372943"/>
                  </a:lnTo>
                  <a:lnTo>
                    <a:pt x="672178" y="593732"/>
                  </a:lnTo>
                  <a:lnTo>
                    <a:pt x="777253" y="505564"/>
                  </a:lnTo>
                  <a:close/>
                  <a:moveTo>
                    <a:pt x="2333760" y="225997"/>
                  </a:moveTo>
                  <a:lnTo>
                    <a:pt x="2158860" y="505564"/>
                  </a:lnTo>
                  <a:lnTo>
                    <a:pt x="2263935" y="593732"/>
                  </a:lnTo>
                  <a:lnTo>
                    <a:pt x="2508884" y="372943"/>
                  </a:lnTo>
                  <a:close/>
                  <a:moveTo>
                    <a:pt x="1614138" y="0"/>
                  </a:moveTo>
                  <a:lnTo>
                    <a:pt x="1385529" y="0"/>
                  </a:lnTo>
                  <a:lnTo>
                    <a:pt x="1431251" y="326584"/>
                  </a:lnTo>
                  <a:lnTo>
                    <a:pt x="1568416" y="3265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9" name="Oval 1">
              <a:extLst>
                <a:ext uri="{FF2B5EF4-FFF2-40B4-BE49-F238E27FC236}">
                  <a16:creationId xmlns:a16="http://schemas.microsoft.com/office/drawing/2014/main" id="{7F9538B2-101B-47C1-8965-04AAC65515C0}"/>
                </a:ext>
              </a:extLst>
            </p:cNvPr>
            <p:cNvSpPr/>
            <p:nvPr/>
          </p:nvSpPr>
          <p:spPr>
            <a:xfrm flipH="1">
              <a:off x="7023065" y="2349405"/>
              <a:ext cx="867734" cy="957278"/>
            </a:xfrm>
            <a:custGeom>
              <a:avLst/>
              <a:gdLst/>
              <a:ahLst/>
              <a:cxnLst/>
              <a:rect l="l" t="t" r="r" b="b"/>
              <a:pathLst>
                <a:path w="1962541" h="2165060">
                  <a:moveTo>
                    <a:pt x="983432" y="198538"/>
                  </a:moveTo>
                  <a:cubicBezTo>
                    <a:pt x="1424692" y="199056"/>
                    <a:pt x="1782226" y="556942"/>
                    <a:pt x="1782226" y="998335"/>
                  </a:cubicBezTo>
                  <a:cubicBezTo>
                    <a:pt x="1782226" y="1297141"/>
                    <a:pt x="1568968" y="1592048"/>
                    <a:pt x="1401058" y="1726777"/>
                  </a:cubicBezTo>
                  <a:cubicBezTo>
                    <a:pt x="1324499" y="1815355"/>
                    <a:pt x="1330568" y="1817170"/>
                    <a:pt x="1299456" y="1930538"/>
                  </a:cubicBezTo>
                  <a:cubicBezTo>
                    <a:pt x="1287062" y="2010030"/>
                    <a:pt x="1312171" y="2017975"/>
                    <a:pt x="1240941" y="2022107"/>
                  </a:cubicBezTo>
                  <a:lnTo>
                    <a:pt x="1199256" y="2021773"/>
                  </a:lnTo>
                  <a:lnTo>
                    <a:pt x="1196081" y="2038665"/>
                  </a:lnTo>
                  <a:lnTo>
                    <a:pt x="738881" y="2038665"/>
                  </a:lnTo>
                  <a:lnTo>
                    <a:pt x="735747" y="2021994"/>
                  </a:lnTo>
                  <a:lnTo>
                    <a:pt x="721599" y="2022107"/>
                  </a:lnTo>
                  <a:cubicBezTo>
                    <a:pt x="650369" y="2017975"/>
                    <a:pt x="675479" y="2010030"/>
                    <a:pt x="663084" y="1930538"/>
                  </a:cubicBezTo>
                  <a:cubicBezTo>
                    <a:pt x="631973" y="1817170"/>
                    <a:pt x="638043" y="1815355"/>
                    <a:pt x="561482" y="1726777"/>
                  </a:cubicBezTo>
                  <a:cubicBezTo>
                    <a:pt x="393573" y="1592048"/>
                    <a:pt x="180314" y="1297141"/>
                    <a:pt x="180314" y="998335"/>
                  </a:cubicBezTo>
                  <a:cubicBezTo>
                    <a:pt x="180314" y="556942"/>
                    <a:pt x="537849" y="199056"/>
                    <a:pt x="979110" y="198538"/>
                  </a:cubicBezTo>
                  <a:lnTo>
                    <a:pt x="979110" y="198736"/>
                  </a:lnTo>
                  <a:lnTo>
                    <a:pt x="981272" y="198569"/>
                  </a:lnTo>
                  <a:lnTo>
                    <a:pt x="983432" y="198736"/>
                  </a:lnTo>
                  <a:close/>
                  <a:moveTo>
                    <a:pt x="983110" y="0"/>
                  </a:moveTo>
                  <a:lnTo>
                    <a:pt x="981272" y="142"/>
                  </a:lnTo>
                  <a:lnTo>
                    <a:pt x="979432" y="0"/>
                  </a:lnTo>
                  <a:cubicBezTo>
                    <a:pt x="438507" y="0"/>
                    <a:pt x="0" y="438506"/>
                    <a:pt x="0" y="979431"/>
                  </a:cubicBezTo>
                  <a:cubicBezTo>
                    <a:pt x="0" y="1345477"/>
                    <a:pt x="261357" y="1706742"/>
                    <a:pt x="466993" y="1871641"/>
                  </a:cubicBezTo>
                  <a:cubicBezTo>
                    <a:pt x="528256" y="1942221"/>
                    <a:pt x="501219" y="1979308"/>
                    <a:pt x="514383" y="2071318"/>
                  </a:cubicBezTo>
                  <a:cubicBezTo>
                    <a:pt x="548609" y="2142347"/>
                    <a:pt x="579223" y="2165060"/>
                    <a:pt x="639719" y="2165060"/>
                  </a:cubicBezTo>
                  <a:lnTo>
                    <a:pt x="981272" y="2163837"/>
                  </a:lnTo>
                  <a:lnTo>
                    <a:pt x="1322821" y="2165060"/>
                  </a:lnTo>
                  <a:cubicBezTo>
                    <a:pt x="1383319" y="2165060"/>
                    <a:pt x="1413932" y="2142347"/>
                    <a:pt x="1448157" y="2071318"/>
                  </a:cubicBezTo>
                  <a:cubicBezTo>
                    <a:pt x="1461321" y="1979308"/>
                    <a:pt x="1434285" y="1942221"/>
                    <a:pt x="1495548" y="1871641"/>
                  </a:cubicBezTo>
                  <a:cubicBezTo>
                    <a:pt x="1701183" y="1706742"/>
                    <a:pt x="1962541" y="1345477"/>
                    <a:pt x="1962541" y="979431"/>
                  </a:cubicBezTo>
                  <a:cubicBezTo>
                    <a:pt x="1962541" y="438506"/>
                    <a:pt x="1524034" y="0"/>
                    <a:pt x="98311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0" name="Oval 1">
              <a:extLst>
                <a:ext uri="{FF2B5EF4-FFF2-40B4-BE49-F238E27FC236}">
                  <a16:creationId xmlns:a16="http://schemas.microsoft.com/office/drawing/2014/main" id="{E69E0DD9-24C1-4F47-840E-75C6C6D2CA5A}"/>
                </a:ext>
              </a:extLst>
            </p:cNvPr>
            <p:cNvSpPr/>
            <p:nvPr/>
          </p:nvSpPr>
          <p:spPr>
            <a:xfrm>
              <a:off x="7295982" y="2781927"/>
              <a:ext cx="314505" cy="479278"/>
            </a:xfrm>
            <a:custGeom>
              <a:avLst/>
              <a:gdLst/>
              <a:ahLst/>
              <a:cxnLst/>
              <a:rect l="l" t="t" r="r" b="b"/>
              <a:pathLst>
                <a:path w="652160" h="993834">
                  <a:moveTo>
                    <a:pt x="198701" y="0"/>
                  </a:moveTo>
                  <a:cubicBezTo>
                    <a:pt x="224613" y="0"/>
                    <a:pt x="248174" y="10856"/>
                    <a:pt x="265274" y="29005"/>
                  </a:cubicBezTo>
                  <a:cubicBezTo>
                    <a:pt x="282373" y="10856"/>
                    <a:pt x="305935" y="0"/>
                    <a:pt x="331846" y="0"/>
                  </a:cubicBezTo>
                  <a:cubicBezTo>
                    <a:pt x="357757" y="0"/>
                    <a:pt x="381319" y="10856"/>
                    <a:pt x="398419" y="29005"/>
                  </a:cubicBezTo>
                  <a:cubicBezTo>
                    <a:pt x="415518" y="10856"/>
                    <a:pt x="439080" y="0"/>
                    <a:pt x="464991" y="0"/>
                  </a:cubicBezTo>
                  <a:cubicBezTo>
                    <a:pt x="493781" y="0"/>
                    <a:pt x="519672" y="13403"/>
                    <a:pt x="536964" y="35278"/>
                  </a:cubicBezTo>
                  <a:cubicBezTo>
                    <a:pt x="547749" y="12292"/>
                    <a:pt x="572873" y="-1398"/>
                    <a:pt x="599292" y="2787"/>
                  </a:cubicBezTo>
                  <a:lnTo>
                    <a:pt x="601385" y="3119"/>
                  </a:lnTo>
                  <a:cubicBezTo>
                    <a:pt x="634213" y="8318"/>
                    <a:pt x="656609" y="39145"/>
                    <a:pt x="651411" y="71971"/>
                  </a:cubicBezTo>
                  <a:lnTo>
                    <a:pt x="505401" y="993834"/>
                  </a:lnTo>
                  <a:lnTo>
                    <a:pt x="381396" y="993834"/>
                  </a:lnTo>
                  <a:lnTo>
                    <a:pt x="507063" y="200404"/>
                  </a:lnTo>
                  <a:cubicBezTo>
                    <a:pt x="494607" y="207834"/>
                    <a:pt x="480204" y="211576"/>
                    <a:pt x="464991" y="211576"/>
                  </a:cubicBezTo>
                  <a:cubicBezTo>
                    <a:pt x="439080" y="211576"/>
                    <a:pt x="415518" y="200720"/>
                    <a:pt x="398419" y="182571"/>
                  </a:cubicBezTo>
                  <a:cubicBezTo>
                    <a:pt x="381319" y="200720"/>
                    <a:pt x="357757" y="211576"/>
                    <a:pt x="331846" y="211576"/>
                  </a:cubicBezTo>
                  <a:cubicBezTo>
                    <a:pt x="305935" y="211576"/>
                    <a:pt x="282373" y="200720"/>
                    <a:pt x="265274" y="182571"/>
                  </a:cubicBezTo>
                  <a:cubicBezTo>
                    <a:pt x="248174" y="200720"/>
                    <a:pt x="224613" y="211576"/>
                    <a:pt x="198701" y="211576"/>
                  </a:cubicBezTo>
                  <a:cubicBezTo>
                    <a:pt x="177469" y="211576"/>
                    <a:pt x="157813" y="204286"/>
                    <a:pt x="142909" y="190419"/>
                  </a:cubicBezTo>
                  <a:lnTo>
                    <a:pt x="270158" y="993834"/>
                  </a:lnTo>
                  <a:lnTo>
                    <a:pt x="146152" y="993834"/>
                  </a:lnTo>
                  <a:lnTo>
                    <a:pt x="750" y="75802"/>
                  </a:lnTo>
                  <a:cubicBezTo>
                    <a:pt x="-4449" y="42974"/>
                    <a:pt x="17947" y="12148"/>
                    <a:pt x="50775" y="6949"/>
                  </a:cubicBezTo>
                  <a:lnTo>
                    <a:pt x="52868" y="6617"/>
                  </a:lnTo>
                  <a:cubicBezTo>
                    <a:pt x="82704" y="1892"/>
                    <a:pt x="110887" y="19962"/>
                    <a:pt x="118608" y="48277"/>
                  </a:cubicBezTo>
                  <a:cubicBezTo>
                    <a:pt x="134584" y="18793"/>
                    <a:pt x="164609" y="0"/>
                    <a:pt x="19870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21" name="Oval 20">
            <a:extLst>
              <a:ext uri="{FF2B5EF4-FFF2-40B4-BE49-F238E27FC236}">
                <a16:creationId xmlns:a16="http://schemas.microsoft.com/office/drawing/2014/main" id="{CAB7C2AD-EBCA-4DFE-8850-89F5F9F7A718}"/>
              </a:ext>
            </a:extLst>
          </p:cNvPr>
          <p:cNvSpPr/>
          <p:nvPr/>
        </p:nvSpPr>
        <p:spPr>
          <a:xfrm>
            <a:off x="2671998" y="4528878"/>
            <a:ext cx="634245" cy="634245"/>
          </a:xfrm>
          <a:prstGeom prst="ellipse">
            <a:avLst/>
          </a:prstGeom>
          <a:solidFill>
            <a:schemeClr val="accent2">
              <a:lumMod val="50000"/>
              <a:lumOff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A18B08C6-D4E3-42C9-B72A-8F09D226C440}"/>
              </a:ext>
            </a:extLst>
          </p:cNvPr>
          <p:cNvSpPr/>
          <p:nvPr/>
        </p:nvSpPr>
        <p:spPr>
          <a:xfrm>
            <a:off x="6026708" y="4514734"/>
            <a:ext cx="634245" cy="634245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268F567B-E81A-4969-A509-B378B1D46654}"/>
              </a:ext>
            </a:extLst>
          </p:cNvPr>
          <p:cNvSpPr/>
          <p:nvPr/>
        </p:nvSpPr>
        <p:spPr>
          <a:xfrm>
            <a:off x="9386670" y="4574014"/>
            <a:ext cx="634245" cy="634245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4" name="Trapezoid 24">
            <a:extLst>
              <a:ext uri="{FF2B5EF4-FFF2-40B4-BE49-F238E27FC236}">
                <a16:creationId xmlns:a16="http://schemas.microsoft.com/office/drawing/2014/main" id="{ED75DAA2-4128-4A94-8033-F4A948FA6714}"/>
              </a:ext>
            </a:extLst>
          </p:cNvPr>
          <p:cNvSpPr>
            <a:spLocks noChangeAspect="1"/>
          </p:cNvSpPr>
          <p:nvPr/>
        </p:nvSpPr>
        <p:spPr>
          <a:xfrm rot="8369018">
            <a:off x="9478854" y="4691264"/>
            <a:ext cx="395018" cy="398781"/>
          </a:xfrm>
          <a:custGeom>
            <a:avLst/>
            <a:gdLst/>
            <a:ahLst/>
            <a:cxnLst/>
            <a:rect l="l" t="t" r="r" b="b"/>
            <a:pathLst>
              <a:path w="4411086" h="4453092">
                <a:moveTo>
                  <a:pt x="3095887" y="1153910"/>
                </a:moveTo>
                <a:cubicBezTo>
                  <a:pt x="3119009" y="1174647"/>
                  <a:pt x="3146597" y="1191685"/>
                  <a:pt x="3177861" y="1203446"/>
                </a:cubicBezTo>
                <a:cubicBezTo>
                  <a:pt x="3302917" y="1250492"/>
                  <a:pt x="3439398" y="1195315"/>
                  <a:pt x="3482703" y="1080205"/>
                </a:cubicBezTo>
                <a:cubicBezTo>
                  <a:pt x="3526008" y="965093"/>
                  <a:pt x="3459737" y="833641"/>
                  <a:pt x="3334683" y="786595"/>
                </a:cubicBezTo>
                <a:cubicBezTo>
                  <a:pt x="3209628" y="739549"/>
                  <a:pt x="3073147" y="794724"/>
                  <a:pt x="3029841" y="909836"/>
                </a:cubicBezTo>
                <a:cubicBezTo>
                  <a:pt x="2997363" y="996169"/>
                  <a:pt x="3026521" y="1091695"/>
                  <a:pt x="3095887" y="1153910"/>
                </a:cubicBezTo>
                <a:close/>
                <a:moveTo>
                  <a:pt x="3521423" y="1860548"/>
                </a:moveTo>
                <a:cubicBezTo>
                  <a:pt x="3544546" y="1881285"/>
                  <a:pt x="3572135" y="1898322"/>
                  <a:pt x="3603399" y="1910084"/>
                </a:cubicBezTo>
                <a:cubicBezTo>
                  <a:pt x="3728453" y="1957130"/>
                  <a:pt x="3864935" y="1901953"/>
                  <a:pt x="3908240" y="1786842"/>
                </a:cubicBezTo>
                <a:cubicBezTo>
                  <a:pt x="3951546" y="1671732"/>
                  <a:pt x="3885275" y="1540278"/>
                  <a:pt x="3760220" y="1493232"/>
                </a:cubicBezTo>
                <a:cubicBezTo>
                  <a:pt x="3635166" y="1446186"/>
                  <a:pt x="3498684" y="1501363"/>
                  <a:pt x="3455379" y="1616474"/>
                </a:cubicBezTo>
                <a:cubicBezTo>
                  <a:pt x="3422900" y="1702807"/>
                  <a:pt x="3452057" y="1798333"/>
                  <a:pt x="3521423" y="1860548"/>
                </a:cubicBezTo>
                <a:close/>
                <a:moveTo>
                  <a:pt x="3507502" y="2659088"/>
                </a:moveTo>
                <a:cubicBezTo>
                  <a:pt x="3530625" y="2679826"/>
                  <a:pt x="3558214" y="2696863"/>
                  <a:pt x="3589478" y="2708624"/>
                </a:cubicBezTo>
                <a:cubicBezTo>
                  <a:pt x="3714532" y="2755670"/>
                  <a:pt x="3851014" y="2700494"/>
                  <a:pt x="3894319" y="2585383"/>
                </a:cubicBezTo>
                <a:cubicBezTo>
                  <a:pt x="3937624" y="2470273"/>
                  <a:pt x="3871353" y="2338820"/>
                  <a:pt x="3746299" y="2291774"/>
                </a:cubicBezTo>
                <a:cubicBezTo>
                  <a:pt x="3621245" y="2244728"/>
                  <a:pt x="3484763" y="2299905"/>
                  <a:pt x="3441458" y="2415014"/>
                </a:cubicBezTo>
                <a:cubicBezTo>
                  <a:pt x="3408979" y="2501348"/>
                  <a:pt x="3438136" y="2596873"/>
                  <a:pt x="3507502" y="2659088"/>
                </a:cubicBezTo>
                <a:close/>
                <a:moveTo>
                  <a:pt x="2750047" y="3029987"/>
                </a:moveTo>
                <a:cubicBezTo>
                  <a:pt x="2773168" y="3050726"/>
                  <a:pt x="2800759" y="3067763"/>
                  <a:pt x="2832021" y="3079524"/>
                </a:cubicBezTo>
                <a:cubicBezTo>
                  <a:pt x="2957076" y="3126570"/>
                  <a:pt x="3093558" y="3071393"/>
                  <a:pt x="3136863" y="2956283"/>
                </a:cubicBezTo>
                <a:cubicBezTo>
                  <a:pt x="3180168" y="2841172"/>
                  <a:pt x="3113897" y="2709719"/>
                  <a:pt x="2988843" y="2662673"/>
                </a:cubicBezTo>
                <a:cubicBezTo>
                  <a:pt x="2863789" y="2615627"/>
                  <a:pt x="2727307" y="2670804"/>
                  <a:pt x="2684001" y="2785914"/>
                </a:cubicBezTo>
                <a:cubicBezTo>
                  <a:pt x="2651523" y="2872247"/>
                  <a:pt x="2680681" y="2967773"/>
                  <a:pt x="2750047" y="3029987"/>
                </a:cubicBezTo>
                <a:close/>
                <a:moveTo>
                  <a:pt x="1666926" y="2573567"/>
                </a:moveTo>
                <a:lnTo>
                  <a:pt x="1775047" y="423729"/>
                </a:lnTo>
                <a:lnTo>
                  <a:pt x="1991290" y="423729"/>
                </a:lnTo>
                <a:lnTo>
                  <a:pt x="2099411" y="2573567"/>
                </a:lnTo>
                <a:close/>
                <a:moveTo>
                  <a:pt x="1154974" y="2568578"/>
                </a:moveTo>
                <a:cubicBezTo>
                  <a:pt x="1178096" y="2589317"/>
                  <a:pt x="1205685" y="2606354"/>
                  <a:pt x="1236949" y="2618115"/>
                </a:cubicBezTo>
                <a:cubicBezTo>
                  <a:pt x="1362003" y="2665161"/>
                  <a:pt x="1498485" y="2609985"/>
                  <a:pt x="1541790" y="2494874"/>
                </a:cubicBezTo>
                <a:cubicBezTo>
                  <a:pt x="1585096" y="2379763"/>
                  <a:pt x="1518825" y="2248310"/>
                  <a:pt x="1393770" y="2201264"/>
                </a:cubicBezTo>
                <a:cubicBezTo>
                  <a:pt x="1268716" y="2154218"/>
                  <a:pt x="1132234" y="2209394"/>
                  <a:pt x="1088929" y="2324505"/>
                </a:cubicBezTo>
                <a:cubicBezTo>
                  <a:pt x="1056450" y="2410839"/>
                  <a:pt x="1085608" y="2506364"/>
                  <a:pt x="1154974" y="2568578"/>
                </a:cubicBezTo>
                <a:close/>
                <a:moveTo>
                  <a:pt x="1811301" y="3132571"/>
                </a:moveTo>
                <a:lnTo>
                  <a:pt x="1704026" y="2663196"/>
                </a:lnTo>
                <a:lnTo>
                  <a:pt x="2117930" y="2682436"/>
                </a:lnTo>
                <a:lnTo>
                  <a:pt x="1967575" y="3139835"/>
                </a:lnTo>
                <a:close/>
                <a:moveTo>
                  <a:pt x="474734" y="2026084"/>
                </a:moveTo>
                <a:cubicBezTo>
                  <a:pt x="497856" y="2046823"/>
                  <a:pt x="525445" y="2063859"/>
                  <a:pt x="556709" y="2075621"/>
                </a:cubicBezTo>
                <a:cubicBezTo>
                  <a:pt x="681763" y="2122667"/>
                  <a:pt x="818245" y="2067490"/>
                  <a:pt x="861550" y="1952380"/>
                </a:cubicBezTo>
                <a:cubicBezTo>
                  <a:pt x="904855" y="1837269"/>
                  <a:pt x="838584" y="1705816"/>
                  <a:pt x="713530" y="1658770"/>
                </a:cubicBezTo>
                <a:cubicBezTo>
                  <a:pt x="588476" y="1611724"/>
                  <a:pt x="451994" y="1666900"/>
                  <a:pt x="408689" y="1782011"/>
                </a:cubicBezTo>
                <a:cubicBezTo>
                  <a:pt x="376210" y="1868344"/>
                  <a:pt x="405367" y="1963870"/>
                  <a:pt x="474734" y="2026084"/>
                </a:cubicBezTo>
                <a:close/>
                <a:moveTo>
                  <a:pt x="470005" y="2517620"/>
                </a:moveTo>
                <a:cubicBezTo>
                  <a:pt x="142796" y="2243059"/>
                  <a:pt x="-69074" y="1913805"/>
                  <a:pt x="20698" y="1573981"/>
                </a:cubicBezTo>
                <a:cubicBezTo>
                  <a:pt x="290062" y="677171"/>
                  <a:pt x="1131284" y="1373424"/>
                  <a:pt x="1417683" y="1157395"/>
                </a:cubicBezTo>
                <a:cubicBezTo>
                  <a:pt x="1704082" y="941367"/>
                  <a:pt x="795764" y="512391"/>
                  <a:pt x="1486994" y="164947"/>
                </a:cubicBezTo>
                <a:cubicBezTo>
                  <a:pt x="1963635" y="-91969"/>
                  <a:pt x="2301495" y="-33140"/>
                  <a:pt x="2924035" y="233397"/>
                </a:cubicBezTo>
                <a:cubicBezTo>
                  <a:pt x="3546575" y="499935"/>
                  <a:pt x="4682373" y="1460700"/>
                  <a:pt x="4352060" y="2410274"/>
                </a:cubicBezTo>
                <a:cubicBezTo>
                  <a:pt x="4055563" y="3262631"/>
                  <a:pt x="2903863" y="3342769"/>
                  <a:pt x="2149143" y="3248705"/>
                </a:cubicBezTo>
                <a:cubicBezTo>
                  <a:pt x="2120485" y="3221681"/>
                  <a:pt x="2088781" y="3200633"/>
                  <a:pt x="2056697" y="3184977"/>
                </a:cubicBezTo>
                <a:lnTo>
                  <a:pt x="2029525" y="3174239"/>
                </a:lnTo>
                <a:lnTo>
                  <a:pt x="2074465" y="2961096"/>
                </a:lnTo>
                <a:cubicBezTo>
                  <a:pt x="2174448" y="2968058"/>
                  <a:pt x="2268303" y="2914369"/>
                  <a:pt x="2302852" y="2822534"/>
                </a:cubicBezTo>
                <a:cubicBezTo>
                  <a:pt x="2344980" y="2710550"/>
                  <a:pt x="2283405" y="2583099"/>
                  <a:pt x="2164586" y="2533664"/>
                </a:cubicBezTo>
                <a:lnTo>
                  <a:pt x="2177079" y="2474412"/>
                </a:lnTo>
                <a:lnTo>
                  <a:pt x="2181423" y="2474420"/>
                </a:lnTo>
                <a:lnTo>
                  <a:pt x="2180348" y="2458905"/>
                </a:lnTo>
                <a:lnTo>
                  <a:pt x="2183345" y="2444691"/>
                </a:lnTo>
                <a:lnTo>
                  <a:pt x="2179364" y="2444684"/>
                </a:lnTo>
                <a:lnTo>
                  <a:pt x="2069296" y="855315"/>
                </a:lnTo>
                <a:cubicBezTo>
                  <a:pt x="2264713" y="815272"/>
                  <a:pt x="2400776" y="670372"/>
                  <a:pt x="2376696" y="524656"/>
                </a:cubicBezTo>
                <a:cubicBezTo>
                  <a:pt x="2351678" y="373263"/>
                  <a:pt x="2163271" y="278317"/>
                  <a:pt x="1955875" y="312591"/>
                </a:cubicBezTo>
                <a:cubicBezTo>
                  <a:pt x="1748480" y="346862"/>
                  <a:pt x="1600634" y="497374"/>
                  <a:pt x="1625652" y="648768"/>
                </a:cubicBezTo>
                <a:cubicBezTo>
                  <a:pt x="1635034" y="705540"/>
                  <a:pt x="1667392" y="754373"/>
                  <a:pt x="1715112" y="791433"/>
                </a:cubicBezTo>
                <a:lnTo>
                  <a:pt x="1728511" y="799403"/>
                </a:lnTo>
                <a:lnTo>
                  <a:pt x="1608970" y="2443607"/>
                </a:lnTo>
                <a:lnTo>
                  <a:pt x="1608731" y="2443607"/>
                </a:lnTo>
                <a:lnTo>
                  <a:pt x="1608909" y="2444461"/>
                </a:lnTo>
                <a:lnTo>
                  <a:pt x="1606809" y="2473335"/>
                </a:lnTo>
                <a:lnTo>
                  <a:pt x="1614885" y="2473351"/>
                </a:lnTo>
                <a:lnTo>
                  <a:pt x="1760460" y="3176931"/>
                </a:lnTo>
                <a:cubicBezTo>
                  <a:pt x="1363839" y="3071567"/>
                  <a:pt x="842276" y="2829991"/>
                  <a:pt x="470005" y="2517620"/>
                </a:cubicBezTo>
                <a:close/>
                <a:moveTo>
                  <a:pt x="1703651" y="4144665"/>
                </a:moveTo>
                <a:cubicBezTo>
                  <a:pt x="1692426" y="4135382"/>
                  <a:pt x="1682479" y="4126471"/>
                  <a:pt x="1673433" y="4117764"/>
                </a:cubicBezTo>
                <a:cubicBezTo>
                  <a:pt x="1630012" y="4075967"/>
                  <a:pt x="1607344" y="4038835"/>
                  <a:pt x="1563711" y="3987474"/>
                </a:cubicBezTo>
                <a:cubicBezTo>
                  <a:pt x="1428119" y="3754817"/>
                  <a:pt x="1459551" y="3514918"/>
                  <a:pt x="1577437" y="3369529"/>
                </a:cubicBezTo>
                <a:cubicBezTo>
                  <a:pt x="1695323" y="3224139"/>
                  <a:pt x="1812160" y="3189516"/>
                  <a:pt x="1943877" y="3254126"/>
                </a:cubicBezTo>
                <a:cubicBezTo>
                  <a:pt x="2075594" y="3318736"/>
                  <a:pt x="2201944" y="3486346"/>
                  <a:pt x="2150195" y="3720844"/>
                </a:cubicBezTo>
                <a:cubicBezTo>
                  <a:pt x="2053054" y="4010881"/>
                  <a:pt x="2046121" y="3999957"/>
                  <a:pt x="2256634" y="4453092"/>
                </a:cubicBezTo>
                <a:cubicBezTo>
                  <a:pt x="1923422" y="4292924"/>
                  <a:pt x="1782225" y="4209649"/>
                  <a:pt x="1703651" y="41446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5" name="Round Same Side Corner Rectangle 7">
            <a:extLst>
              <a:ext uri="{FF2B5EF4-FFF2-40B4-BE49-F238E27FC236}">
                <a16:creationId xmlns:a16="http://schemas.microsoft.com/office/drawing/2014/main" id="{31C5AAF9-0957-49B8-A99B-63399FB236BF}"/>
              </a:ext>
            </a:extLst>
          </p:cNvPr>
          <p:cNvSpPr>
            <a:spLocks noChangeAspect="1"/>
          </p:cNvSpPr>
          <p:nvPr/>
        </p:nvSpPr>
        <p:spPr>
          <a:xfrm rot="10800000">
            <a:off x="2799462" y="4678089"/>
            <a:ext cx="379318" cy="398781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6" name="Rounded Rectangle 1">
            <a:extLst>
              <a:ext uri="{FF2B5EF4-FFF2-40B4-BE49-F238E27FC236}">
                <a16:creationId xmlns:a16="http://schemas.microsoft.com/office/drawing/2014/main" id="{9D231BEC-5265-47ED-9FC6-6A019873D0EC}"/>
              </a:ext>
            </a:extLst>
          </p:cNvPr>
          <p:cNvSpPr/>
          <p:nvPr/>
        </p:nvSpPr>
        <p:spPr>
          <a:xfrm>
            <a:off x="6198018" y="4662000"/>
            <a:ext cx="310789" cy="367997"/>
          </a:xfrm>
          <a:custGeom>
            <a:avLst/>
            <a:gdLst/>
            <a:ahLst/>
            <a:cxnLst/>
            <a:rect l="l" t="t" r="r" b="b"/>
            <a:pathLst>
              <a:path w="3330520" h="3943576">
                <a:moveTo>
                  <a:pt x="91343" y="3355066"/>
                </a:moveTo>
                <a:lnTo>
                  <a:pt x="476428" y="3355066"/>
                </a:lnTo>
                <a:cubicBezTo>
                  <a:pt x="526871" y="3355066"/>
                  <a:pt x="567771" y="3405814"/>
                  <a:pt x="567771" y="3468422"/>
                </a:cubicBezTo>
                <a:cubicBezTo>
                  <a:pt x="567771" y="3531030"/>
                  <a:pt x="526871" y="3581777"/>
                  <a:pt x="476428" y="3581777"/>
                </a:cubicBezTo>
                <a:lnTo>
                  <a:pt x="91343" y="3581777"/>
                </a:lnTo>
                <a:cubicBezTo>
                  <a:pt x="40900" y="3581777"/>
                  <a:pt x="0" y="3531030"/>
                  <a:pt x="0" y="3468422"/>
                </a:cubicBezTo>
                <a:cubicBezTo>
                  <a:pt x="0" y="3405814"/>
                  <a:pt x="40900" y="3355066"/>
                  <a:pt x="91343" y="3355066"/>
                </a:cubicBezTo>
                <a:close/>
                <a:moveTo>
                  <a:pt x="91343" y="2927098"/>
                </a:moveTo>
                <a:lnTo>
                  <a:pt x="476428" y="2927098"/>
                </a:lnTo>
                <a:cubicBezTo>
                  <a:pt x="526871" y="2927098"/>
                  <a:pt x="567771" y="2977846"/>
                  <a:pt x="567771" y="3040454"/>
                </a:cubicBezTo>
                <a:cubicBezTo>
                  <a:pt x="567771" y="3103062"/>
                  <a:pt x="526871" y="3153809"/>
                  <a:pt x="476428" y="3153809"/>
                </a:cubicBezTo>
                <a:lnTo>
                  <a:pt x="91343" y="3153809"/>
                </a:lnTo>
                <a:cubicBezTo>
                  <a:pt x="40900" y="3153809"/>
                  <a:pt x="0" y="3103062"/>
                  <a:pt x="0" y="3040454"/>
                </a:cubicBezTo>
                <a:cubicBezTo>
                  <a:pt x="0" y="2977846"/>
                  <a:pt x="40900" y="2927098"/>
                  <a:pt x="91343" y="2927098"/>
                </a:cubicBezTo>
                <a:close/>
                <a:moveTo>
                  <a:pt x="91343" y="2499128"/>
                </a:moveTo>
                <a:lnTo>
                  <a:pt x="476428" y="2499128"/>
                </a:lnTo>
                <a:cubicBezTo>
                  <a:pt x="526871" y="2499128"/>
                  <a:pt x="567771" y="2549876"/>
                  <a:pt x="567771" y="2612484"/>
                </a:cubicBezTo>
                <a:cubicBezTo>
                  <a:pt x="567771" y="2675092"/>
                  <a:pt x="526871" y="2725839"/>
                  <a:pt x="476428" y="2725839"/>
                </a:cubicBezTo>
                <a:lnTo>
                  <a:pt x="91343" y="2725839"/>
                </a:lnTo>
                <a:cubicBezTo>
                  <a:pt x="40900" y="2725839"/>
                  <a:pt x="0" y="2675092"/>
                  <a:pt x="0" y="2612484"/>
                </a:cubicBezTo>
                <a:cubicBezTo>
                  <a:pt x="0" y="2549876"/>
                  <a:pt x="40900" y="2499128"/>
                  <a:pt x="91343" y="2499128"/>
                </a:cubicBezTo>
                <a:close/>
                <a:moveTo>
                  <a:pt x="91343" y="2071158"/>
                </a:moveTo>
                <a:lnTo>
                  <a:pt x="476428" y="2071158"/>
                </a:lnTo>
                <a:cubicBezTo>
                  <a:pt x="526871" y="2071158"/>
                  <a:pt x="567771" y="2121906"/>
                  <a:pt x="567771" y="2184514"/>
                </a:cubicBezTo>
                <a:cubicBezTo>
                  <a:pt x="567771" y="2247122"/>
                  <a:pt x="526871" y="2297869"/>
                  <a:pt x="476428" y="2297869"/>
                </a:cubicBezTo>
                <a:lnTo>
                  <a:pt x="91343" y="2297869"/>
                </a:lnTo>
                <a:cubicBezTo>
                  <a:pt x="40900" y="2297869"/>
                  <a:pt x="0" y="2247122"/>
                  <a:pt x="0" y="2184514"/>
                </a:cubicBezTo>
                <a:cubicBezTo>
                  <a:pt x="0" y="2121906"/>
                  <a:pt x="40900" y="2071158"/>
                  <a:pt x="91343" y="2071158"/>
                </a:cubicBezTo>
                <a:close/>
                <a:moveTo>
                  <a:pt x="2956837" y="1826561"/>
                </a:moveTo>
                <a:cubicBezTo>
                  <a:pt x="3052271" y="1826561"/>
                  <a:pt x="3129635" y="1903925"/>
                  <a:pt x="3129635" y="1999359"/>
                </a:cubicBezTo>
                <a:cubicBezTo>
                  <a:pt x="3129635" y="2094793"/>
                  <a:pt x="3052271" y="2172157"/>
                  <a:pt x="2956837" y="2172157"/>
                </a:cubicBezTo>
                <a:cubicBezTo>
                  <a:pt x="2861403" y="2172157"/>
                  <a:pt x="2784039" y="2094793"/>
                  <a:pt x="2784039" y="1999359"/>
                </a:cubicBezTo>
                <a:cubicBezTo>
                  <a:pt x="2784039" y="1903925"/>
                  <a:pt x="2861403" y="1826561"/>
                  <a:pt x="2956837" y="1826561"/>
                </a:cubicBezTo>
                <a:close/>
                <a:moveTo>
                  <a:pt x="2740566" y="1654736"/>
                </a:moveTo>
                <a:cubicBezTo>
                  <a:pt x="2653631" y="1654736"/>
                  <a:pt x="2583156" y="1725211"/>
                  <a:pt x="2583156" y="1812146"/>
                </a:cubicBezTo>
                <a:lnTo>
                  <a:pt x="2583156" y="2186573"/>
                </a:lnTo>
                <a:cubicBezTo>
                  <a:pt x="2583156" y="2273508"/>
                  <a:pt x="2653631" y="2343983"/>
                  <a:pt x="2740566" y="2343983"/>
                </a:cubicBezTo>
                <a:lnTo>
                  <a:pt x="3330519" y="2343983"/>
                </a:lnTo>
                <a:lnTo>
                  <a:pt x="3330519" y="1654736"/>
                </a:lnTo>
                <a:close/>
                <a:moveTo>
                  <a:pt x="91343" y="1643188"/>
                </a:moveTo>
                <a:lnTo>
                  <a:pt x="476428" y="1643188"/>
                </a:lnTo>
                <a:cubicBezTo>
                  <a:pt x="526871" y="1643188"/>
                  <a:pt x="567771" y="1693936"/>
                  <a:pt x="567771" y="1756544"/>
                </a:cubicBezTo>
                <a:cubicBezTo>
                  <a:pt x="567771" y="1819152"/>
                  <a:pt x="526871" y="1869899"/>
                  <a:pt x="476428" y="1869899"/>
                </a:cubicBezTo>
                <a:lnTo>
                  <a:pt x="91343" y="1869899"/>
                </a:lnTo>
                <a:cubicBezTo>
                  <a:pt x="40900" y="1869899"/>
                  <a:pt x="0" y="1819152"/>
                  <a:pt x="0" y="1756544"/>
                </a:cubicBezTo>
                <a:cubicBezTo>
                  <a:pt x="0" y="1693936"/>
                  <a:pt x="40900" y="1643188"/>
                  <a:pt x="91343" y="1643188"/>
                </a:cubicBezTo>
                <a:close/>
                <a:moveTo>
                  <a:pt x="91343" y="1215218"/>
                </a:moveTo>
                <a:lnTo>
                  <a:pt x="476428" y="1215218"/>
                </a:lnTo>
                <a:cubicBezTo>
                  <a:pt x="526871" y="1215218"/>
                  <a:pt x="567771" y="1265966"/>
                  <a:pt x="567771" y="1328574"/>
                </a:cubicBezTo>
                <a:cubicBezTo>
                  <a:pt x="567771" y="1391182"/>
                  <a:pt x="526871" y="1441929"/>
                  <a:pt x="476428" y="1441929"/>
                </a:cubicBezTo>
                <a:lnTo>
                  <a:pt x="91343" y="1441929"/>
                </a:lnTo>
                <a:cubicBezTo>
                  <a:pt x="40900" y="1441929"/>
                  <a:pt x="0" y="1391182"/>
                  <a:pt x="0" y="1328574"/>
                </a:cubicBezTo>
                <a:cubicBezTo>
                  <a:pt x="0" y="1265966"/>
                  <a:pt x="40900" y="1215218"/>
                  <a:pt x="91343" y="1215218"/>
                </a:cubicBezTo>
                <a:close/>
                <a:moveTo>
                  <a:pt x="91343" y="787248"/>
                </a:moveTo>
                <a:lnTo>
                  <a:pt x="476428" y="787248"/>
                </a:lnTo>
                <a:cubicBezTo>
                  <a:pt x="526871" y="787248"/>
                  <a:pt x="567771" y="837996"/>
                  <a:pt x="567771" y="900604"/>
                </a:cubicBezTo>
                <a:cubicBezTo>
                  <a:pt x="567771" y="963212"/>
                  <a:pt x="526871" y="1013959"/>
                  <a:pt x="476428" y="1013959"/>
                </a:cubicBezTo>
                <a:lnTo>
                  <a:pt x="91343" y="1013959"/>
                </a:lnTo>
                <a:cubicBezTo>
                  <a:pt x="40900" y="1013959"/>
                  <a:pt x="0" y="963212"/>
                  <a:pt x="0" y="900604"/>
                </a:cubicBezTo>
                <a:cubicBezTo>
                  <a:pt x="0" y="837996"/>
                  <a:pt x="40900" y="787248"/>
                  <a:pt x="91343" y="787248"/>
                </a:cubicBezTo>
                <a:close/>
                <a:moveTo>
                  <a:pt x="91343" y="359278"/>
                </a:moveTo>
                <a:lnTo>
                  <a:pt x="476428" y="359278"/>
                </a:lnTo>
                <a:cubicBezTo>
                  <a:pt x="526871" y="359278"/>
                  <a:pt x="567771" y="410026"/>
                  <a:pt x="567771" y="472634"/>
                </a:cubicBezTo>
                <a:cubicBezTo>
                  <a:pt x="567771" y="535241"/>
                  <a:pt x="526871" y="585989"/>
                  <a:pt x="476428" y="585989"/>
                </a:cubicBezTo>
                <a:lnTo>
                  <a:pt x="91343" y="585989"/>
                </a:lnTo>
                <a:cubicBezTo>
                  <a:pt x="40900" y="585989"/>
                  <a:pt x="0" y="535241"/>
                  <a:pt x="0" y="472634"/>
                </a:cubicBezTo>
                <a:cubicBezTo>
                  <a:pt x="0" y="410026"/>
                  <a:pt x="40900" y="359278"/>
                  <a:pt x="91343" y="359278"/>
                </a:cubicBezTo>
                <a:close/>
                <a:moveTo>
                  <a:pt x="750244" y="0"/>
                </a:moveTo>
                <a:lnTo>
                  <a:pt x="2814452" y="0"/>
                </a:lnTo>
                <a:cubicBezTo>
                  <a:pt x="3099468" y="0"/>
                  <a:pt x="3330520" y="231052"/>
                  <a:pt x="3330520" y="516068"/>
                </a:cubicBezTo>
                <a:lnTo>
                  <a:pt x="3330520" y="3427508"/>
                </a:lnTo>
                <a:cubicBezTo>
                  <a:pt x="3330520" y="3712524"/>
                  <a:pt x="3099468" y="3943576"/>
                  <a:pt x="2814452" y="3943576"/>
                </a:cubicBezTo>
                <a:lnTo>
                  <a:pt x="750244" y="3943576"/>
                </a:lnTo>
                <a:cubicBezTo>
                  <a:pt x="577386" y="3943576"/>
                  <a:pt x="424378" y="3858590"/>
                  <a:pt x="331698" y="3727422"/>
                </a:cubicBezTo>
                <a:lnTo>
                  <a:pt x="579614" y="3727422"/>
                </a:lnTo>
                <a:cubicBezTo>
                  <a:pt x="660851" y="3727422"/>
                  <a:pt x="726722" y="3628530"/>
                  <a:pt x="726722" y="3506525"/>
                </a:cubicBezTo>
                <a:cubicBezTo>
                  <a:pt x="726722" y="3399298"/>
                  <a:pt x="675843" y="3309924"/>
                  <a:pt x="608330" y="3289974"/>
                </a:cubicBezTo>
                <a:cubicBezTo>
                  <a:pt x="675843" y="3270025"/>
                  <a:pt x="726722" y="3180650"/>
                  <a:pt x="726722" y="3073424"/>
                </a:cubicBezTo>
                <a:cubicBezTo>
                  <a:pt x="726722" y="2966194"/>
                  <a:pt x="675840" y="2876817"/>
                  <a:pt x="608324" y="2856872"/>
                </a:cubicBezTo>
                <a:cubicBezTo>
                  <a:pt x="675840" y="2836927"/>
                  <a:pt x="726722" y="2747551"/>
                  <a:pt x="726722" y="2640321"/>
                </a:cubicBezTo>
                <a:cubicBezTo>
                  <a:pt x="726722" y="2533091"/>
                  <a:pt x="675839" y="2443714"/>
                  <a:pt x="608323" y="2423769"/>
                </a:cubicBezTo>
                <a:cubicBezTo>
                  <a:pt x="675839" y="2403824"/>
                  <a:pt x="726722" y="2314448"/>
                  <a:pt x="726722" y="2207218"/>
                </a:cubicBezTo>
                <a:cubicBezTo>
                  <a:pt x="726722" y="2099988"/>
                  <a:pt x="675840" y="2010611"/>
                  <a:pt x="608324" y="1990666"/>
                </a:cubicBezTo>
                <a:cubicBezTo>
                  <a:pt x="675840" y="1970721"/>
                  <a:pt x="726722" y="1881345"/>
                  <a:pt x="726722" y="1774115"/>
                </a:cubicBezTo>
                <a:cubicBezTo>
                  <a:pt x="726722" y="1666885"/>
                  <a:pt x="675840" y="1577508"/>
                  <a:pt x="608323" y="1557563"/>
                </a:cubicBezTo>
                <a:cubicBezTo>
                  <a:pt x="675840" y="1537618"/>
                  <a:pt x="726722" y="1448242"/>
                  <a:pt x="726722" y="1341012"/>
                </a:cubicBezTo>
                <a:cubicBezTo>
                  <a:pt x="726722" y="1233782"/>
                  <a:pt x="675840" y="1144405"/>
                  <a:pt x="608324" y="1124460"/>
                </a:cubicBezTo>
                <a:cubicBezTo>
                  <a:pt x="675840" y="1104515"/>
                  <a:pt x="726722" y="1015139"/>
                  <a:pt x="726722" y="907909"/>
                </a:cubicBezTo>
                <a:cubicBezTo>
                  <a:pt x="726722" y="800679"/>
                  <a:pt x="675840" y="711302"/>
                  <a:pt x="608324" y="691357"/>
                </a:cubicBezTo>
                <a:cubicBezTo>
                  <a:pt x="675840" y="671412"/>
                  <a:pt x="726722" y="582035"/>
                  <a:pt x="726722" y="474806"/>
                </a:cubicBezTo>
                <a:cubicBezTo>
                  <a:pt x="726722" y="352801"/>
                  <a:pt x="660851" y="253908"/>
                  <a:pt x="579614" y="253908"/>
                </a:cubicBezTo>
                <a:lnTo>
                  <a:pt x="307995" y="253908"/>
                </a:lnTo>
                <a:cubicBezTo>
                  <a:pt x="396188" y="101469"/>
                  <a:pt x="561367" y="0"/>
                  <a:pt x="7502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F2FB876C-115C-47F3-8FC5-847C176018CB}"/>
              </a:ext>
            </a:extLst>
          </p:cNvPr>
          <p:cNvGrpSpPr/>
          <p:nvPr/>
        </p:nvGrpSpPr>
        <p:grpSpPr>
          <a:xfrm>
            <a:off x="1507881" y="5309362"/>
            <a:ext cx="2930424" cy="738664"/>
            <a:chOff x="2551705" y="4283314"/>
            <a:chExt cx="2357003" cy="738663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D6B48E8-82A0-43D6-9C23-38A4E791AC39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A115C878-58D1-4235-967F-8D3E85349742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Your Text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49A77ED0-8359-4D77-980B-30F9D4080C9F}"/>
              </a:ext>
            </a:extLst>
          </p:cNvPr>
          <p:cNvGrpSpPr/>
          <p:nvPr/>
        </p:nvGrpSpPr>
        <p:grpSpPr>
          <a:xfrm>
            <a:off x="4907217" y="5309362"/>
            <a:ext cx="2930424" cy="738664"/>
            <a:chOff x="2551705" y="4283314"/>
            <a:chExt cx="2357003" cy="738663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49AC52B-5720-4865-B39C-1F448B47C553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768520B-CC8C-4775-81EB-5109373BA448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Your Text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99E7149-60FD-4407-A771-DBF53D14E928}"/>
              </a:ext>
            </a:extLst>
          </p:cNvPr>
          <p:cNvGrpSpPr/>
          <p:nvPr/>
        </p:nvGrpSpPr>
        <p:grpSpPr>
          <a:xfrm>
            <a:off x="8271732" y="5309362"/>
            <a:ext cx="2930424" cy="738664"/>
            <a:chOff x="2551705" y="4283314"/>
            <a:chExt cx="2357003" cy="738663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D2E5F851-CC23-42E0-83D9-D480F991B5B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BC2A5D3-3DED-4BF4-B265-938F057C7F13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Your Text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sp>
        <p:nvSpPr>
          <p:cNvPr id="36" name="Trapezoid 22">
            <a:extLst>
              <a:ext uri="{FF2B5EF4-FFF2-40B4-BE49-F238E27FC236}">
                <a16:creationId xmlns:a16="http://schemas.microsoft.com/office/drawing/2014/main" id="{2D6C0BD1-8DB8-419B-A6E4-3DA637B86A78}"/>
              </a:ext>
            </a:extLst>
          </p:cNvPr>
          <p:cNvSpPr/>
          <p:nvPr/>
        </p:nvSpPr>
        <p:spPr>
          <a:xfrm>
            <a:off x="1254830" y="2253766"/>
            <a:ext cx="288487" cy="244573"/>
          </a:xfrm>
          <a:custGeom>
            <a:avLst/>
            <a:gdLst/>
            <a:ahLst/>
            <a:cxnLst/>
            <a:rect l="l" t="t" r="r" b="b"/>
            <a:pathLst>
              <a:path w="3929308" h="3331154">
                <a:moveTo>
                  <a:pt x="788477" y="1689434"/>
                </a:moveTo>
                <a:lnTo>
                  <a:pt x="1964654" y="2336068"/>
                </a:lnTo>
                <a:lnTo>
                  <a:pt x="3140831" y="1689434"/>
                </a:lnTo>
                <a:lnTo>
                  <a:pt x="3140831" y="2336029"/>
                </a:lnTo>
                <a:cubicBezTo>
                  <a:pt x="2912808" y="2403956"/>
                  <a:pt x="2676635" y="2511091"/>
                  <a:pt x="2447045" y="2655590"/>
                </a:cubicBezTo>
                <a:cubicBezTo>
                  <a:pt x="2264769" y="2770311"/>
                  <a:pt x="2101931" y="2898960"/>
                  <a:pt x="1962961" y="3035762"/>
                </a:cubicBezTo>
                <a:cubicBezTo>
                  <a:pt x="1829182" y="2917724"/>
                  <a:pt x="1675853" y="2808259"/>
                  <a:pt x="1507050" y="2710800"/>
                </a:cubicBezTo>
                <a:cubicBezTo>
                  <a:pt x="1267651" y="2572583"/>
                  <a:pt x="1022900" y="2473396"/>
                  <a:pt x="788477" y="2414520"/>
                </a:cubicBezTo>
                <a:close/>
                <a:moveTo>
                  <a:pt x="1964654" y="0"/>
                </a:moveTo>
                <a:lnTo>
                  <a:pt x="3929308" y="1080120"/>
                </a:lnTo>
                <a:lnTo>
                  <a:pt x="3632426" y="1243339"/>
                </a:lnTo>
                <a:lnTo>
                  <a:pt x="3632426" y="2137129"/>
                </a:lnTo>
                <a:cubicBezTo>
                  <a:pt x="3679576" y="2160844"/>
                  <a:pt x="3710722" y="2210044"/>
                  <a:pt x="3710722" y="2266518"/>
                </a:cubicBezTo>
                <a:cubicBezTo>
                  <a:pt x="3710722" y="2322438"/>
                  <a:pt x="3680185" y="2371225"/>
                  <a:pt x="3633697" y="2395050"/>
                </a:cubicBezTo>
                <a:lnTo>
                  <a:pt x="3639607" y="2395050"/>
                </a:lnTo>
                <a:lnTo>
                  <a:pt x="3737788" y="3331154"/>
                </a:lnTo>
                <a:lnTo>
                  <a:pt x="3383048" y="3331154"/>
                </a:lnTo>
                <a:lnTo>
                  <a:pt x="3481229" y="2395050"/>
                </a:lnTo>
                <a:lnTo>
                  <a:pt x="3487140" y="2395050"/>
                </a:lnTo>
                <a:cubicBezTo>
                  <a:pt x="3440652" y="2371225"/>
                  <a:pt x="3410114" y="2322438"/>
                  <a:pt x="3410114" y="2266518"/>
                </a:cubicBezTo>
                <a:cubicBezTo>
                  <a:pt x="3410114" y="2210044"/>
                  <a:pt x="3441260" y="2160844"/>
                  <a:pt x="3488410" y="2137129"/>
                </a:cubicBezTo>
                <a:lnTo>
                  <a:pt x="3488410" y="1322516"/>
                </a:lnTo>
                <a:lnTo>
                  <a:pt x="1964654" y="2160241"/>
                </a:lnTo>
                <a:lnTo>
                  <a:pt x="0" y="10801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51A3FBB-9D25-4A1C-BF51-C81B10CDC376}"/>
              </a:ext>
            </a:extLst>
          </p:cNvPr>
          <p:cNvGrpSpPr/>
          <p:nvPr/>
        </p:nvGrpSpPr>
        <p:grpSpPr>
          <a:xfrm>
            <a:off x="3735034" y="2313417"/>
            <a:ext cx="223853" cy="228651"/>
            <a:chOff x="2600940" y="1364722"/>
            <a:chExt cx="3925967" cy="4010110"/>
          </a:xfrm>
          <a:solidFill>
            <a:schemeClr val="accent2"/>
          </a:solidFill>
        </p:grpSpPr>
        <p:sp>
          <p:nvSpPr>
            <p:cNvPr id="38" name="Donut 1">
              <a:extLst>
                <a:ext uri="{FF2B5EF4-FFF2-40B4-BE49-F238E27FC236}">
                  <a16:creationId xmlns:a16="http://schemas.microsoft.com/office/drawing/2014/main" id="{B91E59DB-65AA-4A8D-AA40-4AF1F8D301F7}"/>
                </a:ext>
              </a:extLst>
            </p:cNvPr>
            <p:cNvSpPr/>
            <p:nvPr/>
          </p:nvSpPr>
          <p:spPr>
            <a:xfrm>
              <a:off x="2600940" y="1468514"/>
              <a:ext cx="1778702" cy="3906318"/>
            </a:xfrm>
            <a:custGeom>
              <a:avLst/>
              <a:gdLst/>
              <a:ahLst/>
              <a:cxnLst/>
              <a:rect l="l" t="t" r="r" b="b"/>
              <a:pathLst>
                <a:path w="1778702" h="3906318">
                  <a:moveTo>
                    <a:pt x="864588" y="1587925"/>
                  </a:moveTo>
                  <a:lnTo>
                    <a:pt x="724641" y="2110216"/>
                  </a:lnTo>
                  <a:lnTo>
                    <a:pt x="826949" y="2110216"/>
                  </a:lnTo>
                  <a:lnTo>
                    <a:pt x="826949" y="1984216"/>
                  </a:lnTo>
                  <a:cubicBezTo>
                    <a:pt x="826949" y="1944451"/>
                    <a:pt x="859184" y="1912216"/>
                    <a:pt x="898949" y="1912216"/>
                  </a:cubicBezTo>
                  <a:cubicBezTo>
                    <a:pt x="938714" y="1912216"/>
                    <a:pt x="970949" y="1944451"/>
                    <a:pt x="970949" y="1984216"/>
                  </a:cubicBezTo>
                  <a:lnTo>
                    <a:pt x="970949" y="2110216"/>
                  </a:lnTo>
                  <a:lnTo>
                    <a:pt x="1049559" y="2110216"/>
                  </a:lnTo>
                  <a:lnTo>
                    <a:pt x="910861" y="1592590"/>
                  </a:lnTo>
                  <a:close/>
                  <a:moveTo>
                    <a:pt x="923096" y="1336867"/>
                  </a:moveTo>
                  <a:lnTo>
                    <a:pt x="892009" y="1336868"/>
                  </a:lnTo>
                  <a:cubicBezTo>
                    <a:pt x="880711" y="1336867"/>
                    <a:pt x="871552" y="1346027"/>
                    <a:pt x="871552" y="1357325"/>
                  </a:cubicBezTo>
                  <a:lnTo>
                    <a:pt x="871552" y="1496411"/>
                  </a:lnTo>
                  <a:cubicBezTo>
                    <a:pt x="871552" y="1507709"/>
                    <a:pt x="880712" y="1516868"/>
                    <a:pt x="892009" y="1516868"/>
                  </a:cubicBezTo>
                  <a:lnTo>
                    <a:pt x="923096" y="1516868"/>
                  </a:lnTo>
                  <a:cubicBezTo>
                    <a:pt x="934394" y="1516868"/>
                    <a:pt x="943552" y="1507709"/>
                    <a:pt x="943552" y="1496411"/>
                  </a:cubicBezTo>
                  <a:lnTo>
                    <a:pt x="943552" y="1357325"/>
                  </a:lnTo>
                  <a:cubicBezTo>
                    <a:pt x="943552" y="1346027"/>
                    <a:pt x="934393" y="1336867"/>
                    <a:pt x="923096" y="1336867"/>
                  </a:cubicBezTo>
                  <a:close/>
                  <a:moveTo>
                    <a:pt x="1192157" y="1264156"/>
                  </a:moveTo>
                  <a:lnTo>
                    <a:pt x="1162946" y="1274788"/>
                  </a:lnTo>
                  <a:cubicBezTo>
                    <a:pt x="1152330" y="1278652"/>
                    <a:pt x="1146855" y="1290392"/>
                    <a:pt x="1150719" y="1301008"/>
                  </a:cubicBezTo>
                  <a:lnTo>
                    <a:pt x="1198289" y="1431707"/>
                  </a:lnTo>
                  <a:cubicBezTo>
                    <a:pt x="1202153" y="1442323"/>
                    <a:pt x="1213893" y="1447797"/>
                    <a:pt x="1224510" y="1443934"/>
                  </a:cubicBezTo>
                  <a:lnTo>
                    <a:pt x="1253721" y="1433301"/>
                  </a:lnTo>
                  <a:cubicBezTo>
                    <a:pt x="1264337" y="1429437"/>
                    <a:pt x="1269812" y="1417697"/>
                    <a:pt x="1265947" y="1407081"/>
                  </a:cubicBezTo>
                  <a:lnTo>
                    <a:pt x="1218377" y="1276382"/>
                  </a:lnTo>
                  <a:cubicBezTo>
                    <a:pt x="1214513" y="1265766"/>
                    <a:pt x="1202774" y="1260292"/>
                    <a:pt x="1192157" y="1264156"/>
                  </a:cubicBezTo>
                  <a:close/>
                  <a:moveTo>
                    <a:pt x="672939" y="1256024"/>
                  </a:moveTo>
                  <a:cubicBezTo>
                    <a:pt x="662323" y="1252159"/>
                    <a:pt x="650584" y="1257634"/>
                    <a:pt x="646720" y="1268250"/>
                  </a:cubicBezTo>
                  <a:lnTo>
                    <a:pt x="599149" y="1398948"/>
                  </a:lnTo>
                  <a:cubicBezTo>
                    <a:pt x="595285" y="1409565"/>
                    <a:pt x="600759" y="1421304"/>
                    <a:pt x="611376" y="1425168"/>
                  </a:cubicBezTo>
                  <a:lnTo>
                    <a:pt x="640587" y="1435800"/>
                  </a:lnTo>
                  <a:cubicBezTo>
                    <a:pt x="651204" y="1439665"/>
                    <a:pt x="662943" y="1434190"/>
                    <a:pt x="666808" y="1423574"/>
                  </a:cubicBezTo>
                  <a:lnTo>
                    <a:pt x="714378" y="1292875"/>
                  </a:lnTo>
                  <a:cubicBezTo>
                    <a:pt x="718241" y="1282259"/>
                    <a:pt x="712767" y="1270520"/>
                    <a:pt x="702151" y="1266655"/>
                  </a:cubicBezTo>
                  <a:close/>
                  <a:moveTo>
                    <a:pt x="532625" y="1107329"/>
                  </a:moveTo>
                  <a:cubicBezTo>
                    <a:pt x="527568" y="1105974"/>
                    <a:pt x="521995" y="1106548"/>
                    <a:pt x="517102" y="1109372"/>
                  </a:cubicBezTo>
                  <a:lnTo>
                    <a:pt x="396650" y="1178915"/>
                  </a:lnTo>
                  <a:cubicBezTo>
                    <a:pt x="386866" y="1184564"/>
                    <a:pt x="383514" y="1197076"/>
                    <a:pt x="389163" y="1206860"/>
                  </a:cubicBezTo>
                  <a:lnTo>
                    <a:pt x="404706" y="1233781"/>
                  </a:lnTo>
                  <a:cubicBezTo>
                    <a:pt x="410355" y="1243566"/>
                    <a:pt x="422866" y="1246918"/>
                    <a:pt x="432650" y="1241269"/>
                  </a:cubicBezTo>
                  <a:lnTo>
                    <a:pt x="553102" y="1171726"/>
                  </a:lnTo>
                  <a:cubicBezTo>
                    <a:pt x="562887" y="1166077"/>
                    <a:pt x="566239" y="1153566"/>
                    <a:pt x="560590" y="1143781"/>
                  </a:cubicBezTo>
                  <a:lnTo>
                    <a:pt x="545047" y="1116860"/>
                  </a:lnTo>
                  <a:cubicBezTo>
                    <a:pt x="542223" y="1111968"/>
                    <a:pt x="537682" y="1108684"/>
                    <a:pt x="532625" y="1107329"/>
                  </a:cubicBezTo>
                  <a:close/>
                  <a:moveTo>
                    <a:pt x="1298883" y="1104409"/>
                  </a:moveTo>
                  <a:cubicBezTo>
                    <a:pt x="1293826" y="1105764"/>
                    <a:pt x="1289286" y="1109048"/>
                    <a:pt x="1286462" y="1113940"/>
                  </a:cubicBezTo>
                  <a:lnTo>
                    <a:pt x="1270919" y="1140861"/>
                  </a:lnTo>
                  <a:cubicBezTo>
                    <a:pt x="1265269" y="1150645"/>
                    <a:pt x="1268622" y="1163156"/>
                    <a:pt x="1278407" y="1168806"/>
                  </a:cubicBezTo>
                  <a:lnTo>
                    <a:pt x="1398859" y="1238349"/>
                  </a:lnTo>
                  <a:cubicBezTo>
                    <a:pt x="1408643" y="1243998"/>
                    <a:pt x="1421154" y="1240646"/>
                    <a:pt x="1426803" y="1230862"/>
                  </a:cubicBezTo>
                  <a:lnTo>
                    <a:pt x="1442346" y="1203940"/>
                  </a:lnTo>
                  <a:cubicBezTo>
                    <a:pt x="1447995" y="1194156"/>
                    <a:pt x="1444642" y="1181644"/>
                    <a:pt x="1434859" y="1175995"/>
                  </a:cubicBezTo>
                  <a:lnTo>
                    <a:pt x="1314407" y="1106452"/>
                  </a:lnTo>
                  <a:cubicBezTo>
                    <a:pt x="1309514" y="1103628"/>
                    <a:pt x="1303940" y="1103054"/>
                    <a:pt x="1298883" y="1104409"/>
                  </a:cubicBezTo>
                  <a:close/>
                  <a:moveTo>
                    <a:pt x="912290" y="764642"/>
                  </a:moveTo>
                  <a:cubicBezTo>
                    <a:pt x="1031597" y="764642"/>
                    <a:pt x="1128314" y="861359"/>
                    <a:pt x="1128314" y="980666"/>
                  </a:cubicBezTo>
                  <a:cubicBezTo>
                    <a:pt x="1128314" y="1099973"/>
                    <a:pt x="1031597" y="1196690"/>
                    <a:pt x="912290" y="1196690"/>
                  </a:cubicBezTo>
                  <a:cubicBezTo>
                    <a:pt x="792983" y="1196690"/>
                    <a:pt x="696266" y="1099973"/>
                    <a:pt x="696266" y="980666"/>
                  </a:cubicBezTo>
                  <a:cubicBezTo>
                    <a:pt x="696266" y="861359"/>
                    <a:pt x="792983" y="764642"/>
                    <a:pt x="912290" y="764642"/>
                  </a:cubicBezTo>
                  <a:close/>
                  <a:moveTo>
                    <a:pt x="912290" y="672441"/>
                  </a:moveTo>
                  <a:cubicBezTo>
                    <a:pt x="742062" y="672441"/>
                    <a:pt x="604065" y="810438"/>
                    <a:pt x="604065" y="980666"/>
                  </a:cubicBezTo>
                  <a:cubicBezTo>
                    <a:pt x="604065" y="1146433"/>
                    <a:pt x="734924" y="1281636"/>
                    <a:pt x="899020" y="1287553"/>
                  </a:cubicBezTo>
                  <a:cubicBezTo>
                    <a:pt x="904827" y="1288053"/>
                    <a:pt x="910472" y="1287196"/>
                    <a:pt x="916022" y="1285840"/>
                  </a:cubicBezTo>
                  <a:lnTo>
                    <a:pt x="919967" y="1288117"/>
                  </a:lnTo>
                  <a:cubicBezTo>
                    <a:pt x="1086657" y="1284714"/>
                    <a:pt x="1220515" y="1148322"/>
                    <a:pt x="1220515" y="980666"/>
                  </a:cubicBezTo>
                  <a:cubicBezTo>
                    <a:pt x="1220515" y="810438"/>
                    <a:pt x="1082518" y="672441"/>
                    <a:pt x="912290" y="672441"/>
                  </a:cubicBezTo>
                  <a:close/>
                  <a:moveTo>
                    <a:pt x="905153" y="0"/>
                  </a:moveTo>
                  <a:lnTo>
                    <a:pt x="919427" y="0"/>
                  </a:lnTo>
                  <a:cubicBezTo>
                    <a:pt x="1034792" y="0"/>
                    <a:pt x="1128314" y="93522"/>
                    <a:pt x="1128314" y="208887"/>
                  </a:cubicBezTo>
                  <a:lnTo>
                    <a:pt x="1128314" y="409800"/>
                  </a:lnTo>
                  <a:cubicBezTo>
                    <a:pt x="1360062" y="495553"/>
                    <a:pt x="1524358" y="718923"/>
                    <a:pt x="1524358" y="980666"/>
                  </a:cubicBezTo>
                  <a:cubicBezTo>
                    <a:pt x="1524358" y="1195022"/>
                    <a:pt x="1414167" y="1383641"/>
                    <a:pt x="1246914" y="1492322"/>
                  </a:cubicBezTo>
                  <a:lnTo>
                    <a:pt x="1412479" y="2110216"/>
                  </a:lnTo>
                  <a:lnTo>
                    <a:pt x="1560290" y="2110216"/>
                  </a:lnTo>
                  <a:cubicBezTo>
                    <a:pt x="1600055" y="2110216"/>
                    <a:pt x="1632290" y="2142451"/>
                    <a:pt x="1632290" y="2182216"/>
                  </a:cubicBezTo>
                  <a:cubicBezTo>
                    <a:pt x="1632290" y="2221981"/>
                    <a:pt x="1600055" y="2254216"/>
                    <a:pt x="1560290" y="2254216"/>
                  </a:cubicBezTo>
                  <a:lnTo>
                    <a:pt x="1451063" y="2254216"/>
                  </a:lnTo>
                  <a:lnTo>
                    <a:pt x="1778702" y="3476979"/>
                  </a:lnTo>
                  <a:lnTo>
                    <a:pt x="1530823" y="3906318"/>
                  </a:lnTo>
                  <a:lnTo>
                    <a:pt x="1088143" y="2254216"/>
                  </a:lnTo>
                  <a:lnTo>
                    <a:pt x="970949" y="2254216"/>
                  </a:lnTo>
                  <a:lnTo>
                    <a:pt x="970949" y="2380216"/>
                  </a:lnTo>
                  <a:cubicBezTo>
                    <a:pt x="970949" y="2419981"/>
                    <a:pt x="938714" y="2452216"/>
                    <a:pt x="898949" y="2452216"/>
                  </a:cubicBezTo>
                  <a:cubicBezTo>
                    <a:pt x="859184" y="2452216"/>
                    <a:pt x="826949" y="2419981"/>
                    <a:pt x="826949" y="2380216"/>
                  </a:cubicBezTo>
                  <a:lnTo>
                    <a:pt x="826949" y="2254216"/>
                  </a:lnTo>
                  <a:lnTo>
                    <a:pt x="686056" y="2254216"/>
                  </a:lnTo>
                  <a:lnTo>
                    <a:pt x="243376" y="3906318"/>
                  </a:lnTo>
                  <a:lnTo>
                    <a:pt x="0" y="3484777"/>
                  </a:lnTo>
                  <a:lnTo>
                    <a:pt x="329728" y="2254216"/>
                  </a:lnTo>
                  <a:lnTo>
                    <a:pt x="264290" y="2254216"/>
                  </a:lnTo>
                  <a:cubicBezTo>
                    <a:pt x="224525" y="2254216"/>
                    <a:pt x="192290" y="2221981"/>
                    <a:pt x="192290" y="2182216"/>
                  </a:cubicBezTo>
                  <a:cubicBezTo>
                    <a:pt x="192290" y="2142451"/>
                    <a:pt x="224525" y="2110216"/>
                    <a:pt x="264290" y="2110216"/>
                  </a:cubicBezTo>
                  <a:lnTo>
                    <a:pt x="368313" y="2110216"/>
                  </a:lnTo>
                  <a:lnTo>
                    <a:pt x="539978" y="1469552"/>
                  </a:lnTo>
                  <a:lnTo>
                    <a:pt x="544387" y="1467006"/>
                  </a:lnTo>
                  <a:cubicBezTo>
                    <a:pt x="395505" y="1357069"/>
                    <a:pt x="300222" y="1179995"/>
                    <a:pt x="300222" y="980666"/>
                  </a:cubicBezTo>
                  <a:cubicBezTo>
                    <a:pt x="300222" y="718923"/>
                    <a:pt x="464518" y="495553"/>
                    <a:pt x="696266" y="409800"/>
                  </a:cubicBezTo>
                  <a:lnTo>
                    <a:pt x="696266" y="208887"/>
                  </a:lnTo>
                  <a:cubicBezTo>
                    <a:pt x="696266" y="93522"/>
                    <a:pt x="789788" y="0"/>
                    <a:pt x="90515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39" name="Rectangle 4">
              <a:extLst>
                <a:ext uri="{FF2B5EF4-FFF2-40B4-BE49-F238E27FC236}">
                  <a16:creationId xmlns:a16="http://schemas.microsoft.com/office/drawing/2014/main" id="{221BCE63-C890-4037-9107-DBD12C4B1749}"/>
                </a:ext>
              </a:extLst>
            </p:cNvPr>
            <p:cNvSpPr/>
            <p:nvPr/>
          </p:nvSpPr>
          <p:spPr>
            <a:xfrm rot="20700000">
              <a:off x="4527766" y="1364722"/>
              <a:ext cx="1999141" cy="3816424"/>
            </a:xfrm>
            <a:custGeom>
              <a:avLst/>
              <a:gdLst/>
              <a:ahLst/>
              <a:cxnLst/>
              <a:rect l="l" t="t" r="r" b="b"/>
              <a:pathLst>
                <a:path w="1999141" h="3816424">
                  <a:moveTo>
                    <a:pt x="444116" y="3513946"/>
                  </a:moveTo>
                  <a:lnTo>
                    <a:pt x="253648" y="3515763"/>
                  </a:lnTo>
                  <a:lnTo>
                    <a:pt x="111407" y="3515763"/>
                  </a:lnTo>
                  <a:cubicBezTo>
                    <a:pt x="99100" y="3515763"/>
                    <a:pt x="89123" y="3525740"/>
                    <a:pt x="89123" y="3538047"/>
                  </a:cubicBezTo>
                  <a:lnTo>
                    <a:pt x="89123" y="3565479"/>
                  </a:lnTo>
                  <a:cubicBezTo>
                    <a:pt x="89123" y="3577786"/>
                    <a:pt x="99100" y="3587763"/>
                    <a:pt x="111407" y="3587763"/>
                  </a:cubicBezTo>
                  <a:lnTo>
                    <a:pt x="426839" y="3587763"/>
                  </a:lnTo>
                  <a:cubicBezTo>
                    <a:pt x="439146" y="3587763"/>
                    <a:pt x="449123" y="3577786"/>
                    <a:pt x="449123" y="3565479"/>
                  </a:cubicBezTo>
                  <a:lnTo>
                    <a:pt x="449123" y="3538047"/>
                  </a:lnTo>
                  <a:lnTo>
                    <a:pt x="445294" y="3528803"/>
                  </a:lnTo>
                  <a:lnTo>
                    <a:pt x="444258" y="3528878"/>
                  </a:lnTo>
                  <a:close/>
                  <a:moveTo>
                    <a:pt x="318839" y="3239993"/>
                  </a:moveTo>
                  <a:lnTo>
                    <a:pt x="111407" y="3239993"/>
                  </a:lnTo>
                  <a:cubicBezTo>
                    <a:pt x="99100" y="3239993"/>
                    <a:pt x="89123" y="3249970"/>
                    <a:pt x="89123" y="3262277"/>
                  </a:cubicBezTo>
                  <a:lnTo>
                    <a:pt x="89123" y="3289709"/>
                  </a:lnTo>
                  <a:cubicBezTo>
                    <a:pt x="89123" y="3302016"/>
                    <a:pt x="99100" y="3311993"/>
                    <a:pt x="111407" y="3311993"/>
                  </a:cubicBezTo>
                  <a:lnTo>
                    <a:pt x="318839" y="3311993"/>
                  </a:lnTo>
                  <a:cubicBezTo>
                    <a:pt x="331146" y="3311993"/>
                    <a:pt x="341123" y="3302016"/>
                    <a:pt x="341123" y="3289709"/>
                  </a:cubicBezTo>
                  <a:lnTo>
                    <a:pt x="341123" y="3262277"/>
                  </a:lnTo>
                  <a:cubicBezTo>
                    <a:pt x="341123" y="3249970"/>
                    <a:pt x="331146" y="3239993"/>
                    <a:pt x="318839" y="3239993"/>
                  </a:cubicBezTo>
                  <a:close/>
                  <a:moveTo>
                    <a:pt x="318839" y="2964221"/>
                  </a:moveTo>
                  <a:lnTo>
                    <a:pt x="111407" y="2964221"/>
                  </a:lnTo>
                  <a:cubicBezTo>
                    <a:pt x="99100" y="2964221"/>
                    <a:pt x="89123" y="2974198"/>
                    <a:pt x="89123" y="2986505"/>
                  </a:cubicBezTo>
                  <a:lnTo>
                    <a:pt x="89123" y="3013937"/>
                  </a:lnTo>
                  <a:cubicBezTo>
                    <a:pt x="89123" y="3026244"/>
                    <a:pt x="99100" y="3036221"/>
                    <a:pt x="111407" y="3036221"/>
                  </a:cubicBezTo>
                  <a:lnTo>
                    <a:pt x="318839" y="3036221"/>
                  </a:lnTo>
                  <a:cubicBezTo>
                    <a:pt x="331146" y="3036221"/>
                    <a:pt x="341123" y="3026244"/>
                    <a:pt x="341123" y="3013937"/>
                  </a:cubicBezTo>
                  <a:lnTo>
                    <a:pt x="341123" y="2986505"/>
                  </a:lnTo>
                  <a:cubicBezTo>
                    <a:pt x="341123" y="2974198"/>
                    <a:pt x="331146" y="2964221"/>
                    <a:pt x="318839" y="2964221"/>
                  </a:cubicBezTo>
                  <a:close/>
                  <a:moveTo>
                    <a:pt x="769803" y="3028177"/>
                  </a:moveTo>
                  <a:lnTo>
                    <a:pt x="742371" y="3028177"/>
                  </a:lnTo>
                  <a:cubicBezTo>
                    <a:pt x="730064" y="3028177"/>
                    <a:pt x="720087" y="3038154"/>
                    <a:pt x="720087" y="3050461"/>
                  </a:cubicBezTo>
                  <a:lnTo>
                    <a:pt x="720087" y="3365893"/>
                  </a:lnTo>
                  <a:cubicBezTo>
                    <a:pt x="720087" y="3378200"/>
                    <a:pt x="730064" y="3388177"/>
                    <a:pt x="742371" y="3388177"/>
                  </a:cubicBezTo>
                  <a:lnTo>
                    <a:pt x="769803" y="3388177"/>
                  </a:lnTo>
                  <a:cubicBezTo>
                    <a:pt x="782110" y="3388177"/>
                    <a:pt x="792087" y="3378200"/>
                    <a:pt x="792087" y="3365893"/>
                  </a:cubicBezTo>
                  <a:lnTo>
                    <a:pt x="792087" y="3050461"/>
                  </a:lnTo>
                  <a:cubicBezTo>
                    <a:pt x="792087" y="3038154"/>
                    <a:pt x="782110" y="3028177"/>
                    <a:pt x="769803" y="3028177"/>
                  </a:cubicBezTo>
                  <a:close/>
                  <a:moveTo>
                    <a:pt x="1152270" y="2917087"/>
                  </a:moveTo>
                  <a:cubicBezTo>
                    <a:pt x="1146196" y="2915460"/>
                    <a:pt x="1139501" y="2916149"/>
                    <a:pt x="1133625" y="2919542"/>
                  </a:cubicBezTo>
                  <a:lnTo>
                    <a:pt x="1107431" y="2934665"/>
                  </a:lnTo>
                  <a:cubicBezTo>
                    <a:pt x="1095679" y="2941450"/>
                    <a:pt x="1091653" y="2956477"/>
                    <a:pt x="1098438" y="2968229"/>
                  </a:cubicBezTo>
                  <a:lnTo>
                    <a:pt x="1199867" y="3143910"/>
                  </a:lnTo>
                  <a:cubicBezTo>
                    <a:pt x="1206652" y="3155662"/>
                    <a:pt x="1221679" y="3159688"/>
                    <a:pt x="1233431" y="3152903"/>
                  </a:cubicBezTo>
                  <a:lnTo>
                    <a:pt x="1259625" y="3137780"/>
                  </a:lnTo>
                  <a:cubicBezTo>
                    <a:pt x="1265501" y="3134388"/>
                    <a:pt x="1269446" y="3128935"/>
                    <a:pt x="1271073" y="3122861"/>
                  </a:cubicBezTo>
                  <a:cubicBezTo>
                    <a:pt x="1272701" y="3116787"/>
                    <a:pt x="1272011" y="3110092"/>
                    <a:pt x="1268619" y="3104216"/>
                  </a:cubicBezTo>
                  <a:lnTo>
                    <a:pt x="1167190" y="2928535"/>
                  </a:lnTo>
                  <a:cubicBezTo>
                    <a:pt x="1163798" y="2922659"/>
                    <a:pt x="1158344" y="2918714"/>
                    <a:pt x="1152270" y="2917087"/>
                  </a:cubicBezTo>
                  <a:close/>
                  <a:moveTo>
                    <a:pt x="318839" y="2688449"/>
                  </a:moveTo>
                  <a:lnTo>
                    <a:pt x="111407" y="2688449"/>
                  </a:lnTo>
                  <a:cubicBezTo>
                    <a:pt x="99100" y="2688449"/>
                    <a:pt x="89123" y="2698426"/>
                    <a:pt x="89123" y="2710733"/>
                  </a:cubicBezTo>
                  <a:lnTo>
                    <a:pt x="89123" y="2738165"/>
                  </a:lnTo>
                  <a:cubicBezTo>
                    <a:pt x="89123" y="2750472"/>
                    <a:pt x="99100" y="2760449"/>
                    <a:pt x="111407" y="2760449"/>
                  </a:cubicBezTo>
                  <a:lnTo>
                    <a:pt x="318839" y="2760449"/>
                  </a:lnTo>
                  <a:cubicBezTo>
                    <a:pt x="331146" y="2760449"/>
                    <a:pt x="341123" y="2750472"/>
                    <a:pt x="341123" y="2738165"/>
                  </a:cubicBezTo>
                  <a:lnTo>
                    <a:pt x="341123" y="2710733"/>
                  </a:lnTo>
                  <a:cubicBezTo>
                    <a:pt x="341123" y="2698426"/>
                    <a:pt x="331146" y="2688449"/>
                    <a:pt x="318839" y="2688449"/>
                  </a:cubicBezTo>
                  <a:close/>
                  <a:moveTo>
                    <a:pt x="426839" y="2412677"/>
                  </a:moveTo>
                  <a:lnTo>
                    <a:pt x="111407" y="2412677"/>
                  </a:lnTo>
                  <a:cubicBezTo>
                    <a:pt x="99100" y="2412677"/>
                    <a:pt x="89123" y="2422654"/>
                    <a:pt x="89123" y="2434961"/>
                  </a:cubicBezTo>
                  <a:lnTo>
                    <a:pt x="89123" y="2462393"/>
                  </a:lnTo>
                  <a:cubicBezTo>
                    <a:pt x="89123" y="2474700"/>
                    <a:pt x="99100" y="2484677"/>
                    <a:pt x="111407" y="2484677"/>
                  </a:cubicBezTo>
                  <a:lnTo>
                    <a:pt x="426839" y="2484677"/>
                  </a:lnTo>
                  <a:cubicBezTo>
                    <a:pt x="439146" y="2484677"/>
                    <a:pt x="449123" y="2474700"/>
                    <a:pt x="449123" y="2462393"/>
                  </a:cubicBezTo>
                  <a:lnTo>
                    <a:pt x="449123" y="2434961"/>
                  </a:lnTo>
                  <a:cubicBezTo>
                    <a:pt x="449123" y="2422654"/>
                    <a:pt x="439146" y="2412677"/>
                    <a:pt x="426839" y="2412677"/>
                  </a:cubicBezTo>
                  <a:close/>
                  <a:moveTo>
                    <a:pt x="1422930" y="2676173"/>
                  </a:moveTo>
                  <a:cubicBezTo>
                    <a:pt x="1412381" y="2669834"/>
                    <a:pt x="1398691" y="2673248"/>
                    <a:pt x="1392352" y="2683797"/>
                  </a:cubicBezTo>
                  <a:lnTo>
                    <a:pt x="1378224" y="2707311"/>
                  </a:lnTo>
                  <a:cubicBezTo>
                    <a:pt x="1371885" y="2717860"/>
                    <a:pt x="1375299" y="2731550"/>
                    <a:pt x="1385848" y="2737889"/>
                  </a:cubicBezTo>
                  <a:lnTo>
                    <a:pt x="1563652" y="2844724"/>
                  </a:lnTo>
                  <a:cubicBezTo>
                    <a:pt x="1574201" y="2851063"/>
                    <a:pt x="1587891" y="2847649"/>
                    <a:pt x="1594230" y="2837100"/>
                  </a:cubicBezTo>
                  <a:lnTo>
                    <a:pt x="1608358" y="2813586"/>
                  </a:lnTo>
                  <a:cubicBezTo>
                    <a:pt x="1611528" y="2808312"/>
                    <a:pt x="1612259" y="2802252"/>
                    <a:pt x="1610879" y="2796718"/>
                  </a:cubicBezTo>
                  <a:cubicBezTo>
                    <a:pt x="1609500" y="2791185"/>
                    <a:pt x="1606009" y="2786178"/>
                    <a:pt x="1600734" y="2783008"/>
                  </a:cubicBezTo>
                  <a:close/>
                  <a:moveTo>
                    <a:pt x="318839" y="2136905"/>
                  </a:moveTo>
                  <a:lnTo>
                    <a:pt x="111407" y="2136905"/>
                  </a:lnTo>
                  <a:cubicBezTo>
                    <a:pt x="99100" y="2136905"/>
                    <a:pt x="89123" y="2146882"/>
                    <a:pt x="89123" y="2159189"/>
                  </a:cubicBezTo>
                  <a:lnTo>
                    <a:pt x="89123" y="2186621"/>
                  </a:lnTo>
                  <a:cubicBezTo>
                    <a:pt x="89123" y="2198928"/>
                    <a:pt x="99100" y="2208905"/>
                    <a:pt x="111407" y="2208905"/>
                  </a:cubicBezTo>
                  <a:lnTo>
                    <a:pt x="318839" y="2208905"/>
                  </a:lnTo>
                  <a:cubicBezTo>
                    <a:pt x="331146" y="2208905"/>
                    <a:pt x="341123" y="2198928"/>
                    <a:pt x="341123" y="2186621"/>
                  </a:cubicBezTo>
                  <a:lnTo>
                    <a:pt x="341123" y="2159189"/>
                  </a:lnTo>
                  <a:cubicBezTo>
                    <a:pt x="341123" y="2146882"/>
                    <a:pt x="331146" y="2136905"/>
                    <a:pt x="318839" y="2136905"/>
                  </a:cubicBezTo>
                  <a:close/>
                  <a:moveTo>
                    <a:pt x="1629741" y="2302452"/>
                  </a:moveTo>
                  <a:cubicBezTo>
                    <a:pt x="1618176" y="2298243"/>
                    <a:pt x="1605388" y="2304206"/>
                    <a:pt x="1601179" y="2315770"/>
                  </a:cubicBezTo>
                  <a:lnTo>
                    <a:pt x="1591797" y="2341548"/>
                  </a:lnTo>
                  <a:cubicBezTo>
                    <a:pt x="1587587" y="2353113"/>
                    <a:pt x="1593550" y="2365901"/>
                    <a:pt x="1605115" y="2370110"/>
                  </a:cubicBezTo>
                  <a:lnTo>
                    <a:pt x="1800038" y="2441056"/>
                  </a:lnTo>
                  <a:cubicBezTo>
                    <a:pt x="1811602" y="2445265"/>
                    <a:pt x="1824390" y="2439302"/>
                    <a:pt x="1828599" y="2427737"/>
                  </a:cubicBezTo>
                  <a:lnTo>
                    <a:pt x="1837982" y="2401960"/>
                  </a:lnTo>
                  <a:cubicBezTo>
                    <a:pt x="1842191" y="2390395"/>
                    <a:pt x="1836228" y="2377607"/>
                    <a:pt x="1824663" y="2373398"/>
                  </a:cubicBezTo>
                  <a:close/>
                  <a:moveTo>
                    <a:pt x="318839" y="1861133"/>
                  </a:moveTo>
                  <a:lnTo>
                    <a:pt x="111407" y="1861133"/>
                  </a:lnTo>
                  <a:cubicBezTo>
                    <a:pt x="99100" y="1861133"/>
                    <a:pt x="89123" y="1871110"/>
                    <a:pt x="89123" y="1883417"/>
                  </a:cubicBezTo>
                  <a:lnTo>
                    <a:pt x="89123" y="1910849"/>
                  </a:lnTo>
                  <a:cubicBezTo>
                    <a:pt x="89123" y="1923156"/>
                    <a:pt x="99100" y="1933133"/>
                    <a:pt x="111407" y="1933133"/>
                  </a:cubicBezTo>
                  <a:lnTo>
                    <a:pt x="318839" y="1933133"/>
                  </a:lnTo>
                  <a:cubicBezTo>
                    <a:pt x="331146" y="1933133"/>
                    <a:pt x="341123" y="1923156"/>
                    <a:pt x="341123" y="1910849"/>
                  </a:cubicBezTo>
                  <a:lnTo>
                    <a:pt x="341123" y="1883417"/>
                  </a:lnTo>
                  <a:cubicBezTo>
                    <a:pt x="341123" y="1871110"/>
                    <a:pt x="331146" y="1861133"/>
                    <a:pt x="318839" y="1861133"/>
                  </a:cubicBezTo>
                  <a:close/>
                  <a:moveTo>
                    <a:pt x="318839" y="1585361"/>
                  </a:moveTo>
                  <a:lnTo>
                    <a:pt x="111407" y="1585361"/>
                  </a:lnTo>
                  <a:cubicBezTo>
                    <a:pt x="99100" y="1585361"/>
                    <a:pt x="89123" y="1595338"/>
                    <a:pt x="89123" y="1607645"/>
                  </a:cubicBezTo>
                  <a:lnTo>
                    <a:pt x="89123" y="1635077"/>
                  </a:lnTo>
                  <a:cubicBezTo>
                    <a:pt x="89123" y="1647384"/>
                    <a:pt x="99100" y="1657361"/>
                    <a:pt x="111407" y="1657361"/>
                  </a:cubicBezTo>
                  <a:lnTo>
                    <a:pt x="318839" y="1657361"/>
                  </a:lnTo>
                  <a:cubicBezTo>
                    <a:pt x="331146" y="1657361"/>
                    <a:pt x="341123" y="1647384"/>
                    <a:pt x="341123" y="1635077"/>
                  </a:cubicBezTo>
                  <a:lnTo>
                    <a:pt x="341123" y="1607645"/>
                  </a:lnTo>
                  <a:cubicBezTo>
                    <a:pt x="341123" y="1595338"/>
                    <a:pt x="331146" y="1585361"/>
                    <a:pt x="318839" y="1585361"/>
                  </a:cubicBezTo>
                  <a:close/>
                  <a:moveTo>
                    <a:pt x="1906290" y="1872213"/>
                  </a:moveTo>
                  <a:lnTo>
                    <a:pt x="1590858" y="1872213"/>
                  </a:lnTo>
                  <a:cubicBezTo>
                    <a:pt x="1578551" y="1872213"/>
                    <a:pt x="1568574" y="1882190"/>
                    <a:pt x="1568574" y="1894497"/>
                  </a:cubicBezTo>
                  <a:lnTo>
                    <a:pt x="1568574" y="1921929"/>
                  </a:lnTo>
                  <a:cubicBezTo>
                    <a:pt x="1568574" y="1934236"/>
                    <a:pt x="1578551" y="1944213"/>
                    <a:pt x="1590858" y="1944213"/>
                  </a:cubicBezTo>
                  <a:lnTo>
                    <a:pt x="1906290" y="1944213"/>
                  </a:lnTo>
                  <a:cubicBezTo>
                    <a:pt x="1918597" y="1944213"/>
                    <a:pt x="1928574" y="1934236"/>
                    <a:pt x="1928574" y="1921929"/>
                  </a:cubicBezTo>
                  <a:lnTo>
                    <a:pt x="1928574" y="1894497"/>
                  </a:lnTo>
                  <a:cubicBezTo>
                    <a:pt x="1928574" y="1882190"/>
                    <a:pt x="1918597" y="1872213"/>
                    <a:pt x="1906290" y="1872213"/>
                  </a:cubicBezTo>
                  <a:close/>
                  <a:moveTo>
                    <a:pt x="426839" y="1309589"/>
                  </a:moveTo>
                  <a:lnTo>
                    <a:pt x="111407" y="1309589"/>
                  </a:lnTo>
                  <a:cubicBezTo>
                    <a:pt x="99100" y="1309589"/>
                    <a:pt x="89123" y="1319566"/>
                    <a:pt x="89123" y="1331873"/>
                  </a:cubicBezTo>
                  <a:lnTo>
                    <a:pt x="89123" y="1359305"/>
                  </a:lnTo>
                  <a:cubicBezTo>
                    <a:pt x="89123" y="1371612"/>
                    <a:pt x="99100" y="1381589"/>
                    <a:pt x="111407" y="1381589"/>
                  </a:cubicBezTo>
                  <a:lnTo>
                    <a:pt x="426839" y="1381589"/>
                  </a:lnTo>
                  <a:cubicBezTo>
                    <a:pt x="439146" y="1381589"/>
                    <a:pt x="449123" y="1371612"/>
                    <a:pt x="449123" y="1359305"/>
                  </a:cubicBezTo>
                  <a:lnTo>
                    <a:pt x="449123" y="1331873"/>
                  </a:lnTo>
                  <a:cubicBezTo>
                    <a:pt x="449123" y="1319566"/>
                    <a:pt x="439146" y="1309589"/>
                    <a:pt x="426839" y="1309589"/>
                  </a:cubicBezTo>
                  <a:close/>
                  <a:moveTo>
                    <a:pt x="318839" y="1033817"/>
                  </a:moveTo>
                  <a:lnTo>
                    <a:pt x="111407" y="1033817"/>
                  </a:lnTo>
                  <a:cubicBezTo>
                    <a:pt x="99100" y="1033817"/>
                    <a:pt x="89123" y="1043794"/>
                    <a:pt x="89123" y="1056101"/>
                  </a:cubicBezTo>
                  <a:lnTo>
                    <a:pt x="89123" y="1083533"/>
                  </a:lnTo>
                  <a:cubicBezTo>
                    <a:pt x="89123" y="1095840"/>
                    <a:pt x="99100" y="1105817"/>
                    <a:pt x="111407" y="1105817"/>
                  </a:cubicBezTo>
                  <a:lnTo>
                    <a:pt x="318839" y="1105817"/>
                  </a:lnTo>
                  <a:cubicBezTo>
                    <a:pt x="331146" y="1105817"/>
                    <a:pt x="341123" y="1095840"/>
                    <a:pt x="341123" y="1083533"/>
                  </a:cubicBezTo>
                  <a:lnTo>
                    <a:pt x="341123" y="1056101"/>
                  </a:lnTo>
                  <a:cubicBezTo>
                    <a:pt x="341123" y="1043794"/>
                    <a:pt x="331146" y="1033817"/>
                    <a:pt x="318839" y="1033817"/>
                  </a:cubicBezTo>
                  <a:close/>
                  <a:moveTo>
                    <a:pt x="1801476" y="1389955"/>
                  </a:moveTo>
                  <a:cubicBezTo>
                    <a:pt x="1796307" y="1387545"/>
                    <a:pt x="1790219" y="1387106"/>
                    <a:pt x="1784437" y="1389211"/>
                  </a:cubicBezTo>
                  <a:lnTo>
                    <a:pt x="1589514" y="1460157"/>
                  </a:lnTo>
                  <a:cubicBezTo>
                    <a:pt x="1577949" y="1464366"/>
                    <a:pt x="1571987" y="1477154"/>
                    <a:pt x="1576196" y="1488718"/>
                  </a:cubicBezTo>
                  <a:lnTo>
                    <a:pt x="1585578" y="1514496"/>
                  </a:lnTo>
                  <a:cubicBezTo>
                    <a:pt x="1589787" y="1526061"/>
                    <a:pt x="1602575" y="1532024"/>
                    <a:pt x="1614140" y="1527815"/>
                  </a:cubicBezTo>
                  <a:lnTo>
                    <a:pt x="1809062" y="1456869"/>
                  </a:lnTo>
                  <a:cubicBezTo>
                    <a:pt x="1820627" y="1452660"/>
                    <a:pt x="1826590" y="1439872"/>
                    <a:pt x="1822381" y="1428307"/>
                  </a:cubicBezTo>
                  <a:lnTo>
                    <a:pt x="1812998" y="1402529"/>
                  </a:lnTo>
                  <a:cubicBezTo>
                    <a:pt x="1810894" y="1396747"/>
                    <a:pt x="1806644" y="1392365"/>
                    <a:pt x="1801476" y="1389955"/>
                  </a:cubicBezTo>
                  <a:close/>
                  <a:moveTo>
                    <a:pt x="648072" y="984572"/>
                  </a:moveTo>
                  <a:lnTo>
                    <a:pt x="648072" y="2864964"/>
                  </a:lnTo>
                  <a:cubicBezTo>
                    <a:pt x="1074622" y="2740061"/>
                    <a:pt x="1381089" y="2358590"/>
                    <a:pt x="1374920" y="1912226"/>
                  </a:cubicBezTo>
                  <a:cubicBezTo>
                    <a:pt x="1368877" y="1474953"/>
                    <a:pt x="1064591" y="1107355"/>
                    <a:pt x="648072" y="984572"/>
                  </a:cubicBezTo>
                  <a:close/>
                  <a:moveTo>
                    <a:pt x="318839" y="758045"/>
                  </a:moveTo>
                  <a:lnTo>
                    <a:pt x="111407" y="758045"/>
                  </a:lnTo>
                  <a:cubicBezTo>
                    <a:pt x="99100" y="758045"/>
                    <a:pt x="89123" y="768022"/>
                    <a:pt x="89123" y="780329"/>
                  </a:cubicBezTo>
                  <a:lnTo>
                    <a:pt x="89123" y="807761"/>
                  </a:lnTo>
                  <a:cubicBezTo>
                    <a:pt x="89123" y="820068"/>
                    <a:pt x="99100" y="830045"/>
                    <a:pt x="111407" y="830045"/>
                  </a:cubicBezTo>
                  <a:lnTo>
                    <a:pt x="318839" y="830045"/>
                  </a:lnTo>
                  <a:cubicBezTo>
                    <a:pt x="331146" y="830045"/>
                    <a:pt x="341123" y="820068"/>
                    <a:pt x="341123" y="807761"/>
                  </a:cubicBezTo>
                  <a:lnTo>
                    <a:pt x="341123" y="780329"/>
                  </a:lnTo>
                  <a:cubicBezTo>
                    <a:pt x="341123" y="768022"/>
                    <a:pt x="331146" y="758045"/>
                    <a:pt x="318839" y="758045"/>
                  </a:cubicBezTo>
                  <a:close/>
                  <a:moveTo>
                    <a:pt x="1576271" y="971726"/>
                  </a:moveTo>
                  <a:cubicBezTo>
                    <a:pt x="1570599" y="971130"/>
                    <a:pt x="1564699" y="972697"/>
                    <a:pt x="1559917" y="976570"/>
                  </a:cubicBezTo>
                  <a:lnTo>
                    <a:pt x="1398712" y="1107111"/>
                  </a:lnTo>
                  <a:cubicBezTo>
                    <a:pt x="1389148" y="1114856"/>
                    <a:pt x="1387673" y="1128888"/>
                    <a:pt x="1395418" y="1138453"/>
                  </a:cubicBezTo>
                  <a:lnTo>
                    <a:pt x="1412682" y="1159771"/>
                  </a:lnTo>
                  <a:cubicBezTo>
                    <a:pt x="1420427" y="1169336"/>
                    <a:pt x="1434459" y="1170811"/>
                    <a:pt x="1444023" y="1163065"/>
                  </a:cubicBezTo>
                  <a:lnTo>
                    <a:pt x="1605228" y="1032524"/>
                  </a:lnTo>
                  <a:cubicBezTo>
                    <a:pt x="1610010" y="1028652"/>
                    <a:pt x="1612770" y="1023207"/>
                    <a:pt x="1613366" y="1017536"/>
                  </a:cubicBezTo>
                  <a:cubicBezTo>
                    <a:pt x="1613962" y="1011864"/>
                    <a:pt x="1612395" y="1005965"/>
                    <a:pt x="1608522" y="1001183"/>
                  </a:cubicBezTo>
                  <a:lnTo>
                    <a:pt x="1591259" y="979864"/>
                  </a:lnTo>
                  <a:cubicBezTo>
                    <a:pt x="1587386" y="975082"/>
                    <a:pt x="1581942" y="972322"/>
                    <a:pt x="1576271" y="971726"/>
                  </a:cubicBezTo>
                  <a:close/>
                  <a:moveTo>
                    <a:pt x="318839" y="482273"/>
                  </a:moveTo>
                  <a:lnTo>
                    <a:pt x="111407" y="482273"/>
                  </a:lnTo>
                  <a:cubicBezTo>
                    <a:pt x="99100" y="482273"/>
                    <a:pt x="89123" y="492250"/>
                    <a:pt x="89123" y="504557"/>
                  </a:cubicBezTo>
                  <a:lnTo>
                    <a:pt x="89123" y="531989"/>
                  </a:lnTo>
                  <a:cubicBezTo>
                    <a:pt x="89123" y="544296"/>
                    <a:pt x="99100" y="554273"/>
                    <a:pt x="111407" y="554273"/>
                  </a:cubicBezTo>
                  <a:lnTo>
                    <a:pt x="318839" y="554273"/>
                  </a:lnTo>
                  <a:cubicBezTo>
                    <a:pt x="331146" y="554273"/>
                    <a:pt x="341123" y="544296"/>
                    <a:pt x="341123" y="531989"/>
                  </a:cubicBezTo>
                  <a:lnTo>
                    <a:pt x="341123" y="504557"/>
                  </a:lnTo>
                  <a:cubicBezTo>
                    <a:pt x="341123" y="492250"/>
                    <a:pt x="331146" y="482273"/>
                    <a:pt x="318839" y="482273"/>
                  </a:cubicBezTo>
                  <a:close/>
                  <a:moveTo>
                    <a:pt x="1246428" y="683579"/>
                  </a:moveTo>
                  <a:cubicBezTo>
                    <a:pt x="1240747" y="684076"/>
                    <a:pt x="1235256" y="686741"/>
                    <a:pt x="1231300" y="691454"/>
                  </a:cubicBezTo>
                  <a:lnTo>
                    <a:pt x="1097965" y="850357"/>
                  </a:lnTo>
                  <a:cubicBezTo>
                    <a:pt x="1090054" y="859784"/>
                    <a:pt x="1091284" y="873840"/>
                    <a:pt x="1100712" y="881751"/>
                  </a:cubicBezTo>
                  <a:lnTo>
                    <a:pt x="1121726" y="899384"/>
                  </a:lnTo>
                  <a:cubicBezTo>
                    <a:pt x="1131154" y="907295"/>
                    <a:pt x="1145209" y="906065"/>
                    <a:pt x="1153120" y="896637"/>
                  </a:cubicBezTo>
                  <a:lnTo>
                    <a:pt x="1286455" y="737735"/>
                  </a:lnTo>
                  <a:cubicBezTo>
                    <a:pt x="1290410" y="733021"/>
                    <a:pt x="1292081" y="727150"/>
                    <a:pt x="1291584" y="721469"/>
                  </a:cubicBezTo>
                  <a:cubicBezTo>
                    <a:pt x="1291087" y="715788"/>
                    <a:pt x="1288422" y="710296"/>
                    <a:pt x="1283708" y="706341"/>
                  </a:cubicBezTo>
                  <a:lnTo>
                    <a:pt x="1262694" y="688708"/>
                  </a:lnTo>
                  <a:cubicBezTo>
                    <a:pt x="1257980" y="684752"/>
                    <a:pt x="1252109" y="683082"/>
                    <a:pt x="1246428" y="683579"/>
                  </a:cubicBezTo>
                  <a:close/>
                  <a:moveTo>
                    <a:pt x="769804" y="490047"/>
                  </a:moveTo>
                  <a:lnTo>
                    <a:pt x="742372" y="490047"/>
                  </a:lnTo>
                  <a:cubicBezTo>
                    <a:pt x="730065" y="490047"/>
                    <a:pt x="720088" y="500024"/>
                    <a:pt x="720088" y="512331"/>
                  </a:cubicBezTo>
                  <a:lnTo>
                    <a:pt x="720088" y="827763"/>
                  </a:lnTo>
                  <a:cubicBezTo>
                    <a:pt x="720088" y="840070"/>
                    <a:pt x="730065" y="850047"/>
                    <a:pt x="742372" y="850047"/>
                  </a:cubicBezTo>
                  <a:lnTo>
                    <a:pt x="769804" y="850047"/>
                  </a:lnTo>
                  <a:cubicBezTo>
                    <a:pt x="782111" y="850047"/>
                    <a:pt x="792088" y="840070"/>
                    <a:pt x="792088" y="827763"/>
                  </a:cubicBezTo>
                  <a:lnTo>
                    <a:pt x="792088" y="512331"/>
                  </a:lnTo>
                  <a:cubicBezTo>
                    <a:pt x="792088" y="500024"/>
                    <a:pt x="782111" y="490047"/>
                    <a:pt x="769804" y="490047"/>
                  </a:cubicBezTo>
                  <a:close/>
                  <a:moveTo>
                    <a:pt x="426839" y="206501"/>
                  </a:moveTo>
                  <a:lnTo>
                    <a:pt x="111407" y="206501"/>
                  </a:lnTo>
                  <a:cubicBezTo>
                    <a:pt x="99100" y="206501"/>
                    <a:pt x="89123" y="216478"/>
                    <a:pt x="89123" y="228785"/>
                  </a:cubicBezTo>
                  <a:lnTo>
                    <a:pt x="89123" y="256217"/>
                  </a:lnTo>
                  <a:cubicBezTo>
                    <a:pt x="89123" y="268524"/>
                    <a:pt x="99100" y="278501"/>
                    <a:pt x="111407" y="278501"/>
                  </a:cubicBezTo>
                  <a:lnTo>
                    <a:pt x="426839" y="278501"/>
                  </a:lnTo>
                  <a:cubicBezTo>
                    <a:pt x="439146" y="278501"/>
                    <a:pt x="449123" y="268524"/>
                    <a:pt x="449123" y="256217"/>
                  </a:cubicBezTo>
                  <a:lnTo>
                    <a:pt x="449123" y="228785"/>
                  </a:lnTo>
                  <a:cubicBezTo>
                    <a:pt x="449123" y="216478"/>
                    <a:pt x="439146" y="206501"/>
                    <a:pt x="426839" y="206501"/>
                  </a:cubicBezTo>
                  <a:close/>
                  <a:moveTo>
                    <a:pt x="648072" y="0"/>
                  </a:moveTo>
                  <a:lnTo>
                    <a:pt x="648072" y="344973"/>
                  </a:lnTo>
                  <a:cubicBezTo>
                    <a:pt x="1409499" y="481795"/>
                    <a:pt x="1988619" y="1125496"/>
                    <a:pt x="1999000" y="1904381"/>
                  </a:cubicBezTo>
                  <a:cubicBezTo>
                    <a:pt x="2009572" y="2697665"/>
                    <a:pt x="1426686" y="3365444"/>
                    <a:pt x="648072" y="3504501"/>
                  </a:cubicBezTo>
                  <a:lnTo>
                    <a:pt x="648072" y="3816424"/>
                  </a:lnTo>
                  <a:lnTo>
                    <a:pt x="0" y="381642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40" name="Rounded Rectangle 3">
            <a:extLst>
              <a:ext uri="{FF2B5EF4-FFF2-40B4-BE49-F238E27FC236}">
                <a16:creationId xmlns:a16="http://schemas.microsoft.com/office/drawing/2014/main" id="{E1266A55-0FCE-43ED-946A-BDBE694CB237}"/>
              </a:ext>
            </a:extLst>
          </p:cNvPr>
          <p:cNvSpPr/>
          <p:nvPr/>
        </p:nvSpPr>
        <p:spPr>
          <a:xfrm rot="5400000">
            <a:off x="3160830" y="1879634"/>
            <a:ext cx="290826" cy="292426"/>
          </a:xfrm>
          <a:custGeom>
            <a:avLst/>
            <a:gdLst/>
            <a:ahLst/>
            <a:cxnLst/>
            <a:rect l="l" t="t" r="r" b="b"/>
            <a:pathLst>
              <a:path w="3938762" h="3960440">
                <a:moveTo>
                  <a:pt x="529047" y="3595100"/>
                </a:moveTo>
                <a:lnTo>
                  <a:pt x="529047" y="365340"/>
                </a:lnTo>
                <a:lnTo>
                  <a:pt x="2494573" y="365340"/>
                </a:lnTo>
                <a:lnTo>
                  <a:pt x="2494573" y="540060"/>
                </a:lnTo>
                <a:lnTo>
                  <a:pt x="2415879" y="540060"/>
                </a:lnTo>
                <a:cubicBezTo>
                  <a:pt x="2342570" y="540060"/>
                  <a:pt x="2283142" y="609409"/>
                  <a:pt x="2283142" y="694956"/>
                </a:cubicBezTo>
                <a:lnTo>
                  <a:pt x="2283142" y="1321268"/>
                </a:lnTo>
                <a:cubicBezTo>
                  <a:pt x="2283142" y="1406815"/>
                  <a:pt x="2342570" y="1476164"/>
                  <a:pt x="2415879" y="1476164"/>
                </a:cubicBezTo>
                <a:lnTo>
                  <a:pt x="2494573" y="1476164"/>
                </a:lnTo>
                <a:lnTo>
                  <a:pt x="2494573" y="3595100"/>
                </a:lnTo>
                <a:close/>
                <a:moveTo>
                  <a:pt x="431946" y="3708412"/>
                </a:moveTo>
                <a:lnTo>
                  <a:pt x="2591675" y="3708412"/>
                </a:lnTo>
                <a:lnTo>
                  <a:pt x="2591675" y="1476164"/>
                </a:lnTo>
                <a:lnTo>
                  <a:pt x="2591675" y="540060"/>
                </a:lnTo>
                <a:lnTo>
                  <a:pt x="2591675" y="252028"/>
                </a:lnTo>
                <a:lnTo>
                  <a:pt x="431946" y="252028"/>
                </a:lnTo>
                <a:close/>
                <a:moveTo>
                  <a:pt x="308533" y="3852428"/>
                </a:moveTo>
                <a:lnTo>
                  <a:pt x="308533" y="108012"/>
                </a:lnTo>
                <a:lnTo>
                  <a:pt x="2591675" y="108012"/>
                </a:lnTo>
                <a:lnTo>
                  <a:pt x="2591675" y="144016"/>
                </a:lnTo>
                <a:cubicBezTo>
                  <a:pt x="2591675" y="64478"/>
                  <a:pt x="2646929" y="0"/>
                  <a:pt x="2715088" y="0"/>
                </a:cubicBezTo>
                <a:cubicBezTo>
                  <a:pt x="2783248" y="0"/>
                  <a:pt x="2838501" y="64478"/>
                  <a:pt x="2838501" y="144016"/>
                </a:cubicBezTo>
                <a:lnTo>
                  <a:pt x="2838501" y="1216555"/>
                </a:lnTo>
                <a:lnTo>
                  <a:pt x="3701994" y="718017"/>
                </a:lnTo>
                <a:cubicBezTo>
                  <a:pt x="3761848" y="683460"/>
                  <a:pt x="3838382" y="703968"/>
                  <a:pt x="3872939" y="763821"/>
                </a:cubicBezTo>
                <a:lnTo>
                  <a:pt x="3890301" y="793894"/>
                </a:lnTo>
                <a:cubicBezTo>
                  <a:pt x="3924858" y="853748"/>
                  <a:pt x="3904350" y="930282"/>
                  <a:pt x="3844497" y="964838"/>
                </a:cubicBezTo>
                <a:lnTo>
                  <a:pt x="2838501" y="1545650"/>
                </a:lnTo>
                <a:lnTo>
                  <a:pt x="2838501" y="1836539"/>
                </a:lnTo>
                <a:lnTo>
                  <a:pt x="3813622" y="1836539"/>
                </a:lnTo>
                <a:cubicBezTo>
                  <a:pt x="3882735" y="1836539"/>
                  <a:pt x="3938762" y="1892566"/>
                  <a:pt x="3938762" y="1961679"/>
                </a:cubicBezTo>
                <a:lnTo>
                  <a:pt x="3938762" y="1996404"/>
                </a:lnTo>
                <a:cubicBezTo>
                  <a:pt x="3938762" y="2065517"/>
                  <a:pt x="3882735" y="2121544"/>
                  <a:pt x="3813622" y="2121544"/>
                </a:cubicBezTo>
                <a:lnTo>
                  <a:pt x="2838501" y="2121544"/>
                </a:lnTo>
                <a:lnTo>
                  <a:pt x="2838501" y="2471522"/>
                </a:lnTo>
                <a:lnTo>
                  <a:pt x="3844498" y="3052334"/>
                </a:lnTo>
                <a:cubicBezTo>
                  <a:pt x="3904351" y="3086891"/>
                  <a:pt x="3924859" y="3163425"/>
                  <a:pt x="3890302" y="3223279"/>
                </a:cubicBezTo>
                <a:lnTo>
                  <a:pt x="3872940" y="3253351"/>
                </a:lnTo>
                <a:cubicBezTo>
                  <a:pt x="3838383" y="3313205"/>
                  <a:pt x="3761849" y="3333712"/>
                  <a:pt x="3701995" y="3299156"/>
                </a:cubicBezTo>
                <a:lnTo>
                  <a:pt x="2838501" y="2800617"/>
                </a:lnTo>
                <a:lnTo>
                  <a:pt x="2838501" y="3816424"/>
                </a:lnTo>
                <a:cubicBezTo>
                  <a:pt x="2838501" y="3895962"/>
                  <a:pt x="2783248" y="3960440"/>
                  <a:pt x="2715088" y="3960440"/>
                </a:cubicBezTo>
                <a:cubicBezTo>
                  <a:pt x="2646929" y="3960440"/>
                  <a:pt x="2591675" y="3895962"/>
                  <a:pt x="2591675" y="3816424"/>
                </a:cubicBezTo>
                <a:lnTo>
                  <a:pt x="2591675" y="3852428"/>
                </a:lnTo>
                <a:close/>
                <a:moveTo>
                  <a:pt x="0" y="3816424"/>
                </a:moveTo>
                <a:lnTo>
                  <a:pt x="0" y="144016"/>
                </a:lnTo>
                <a:cubicBezTo>
                  <a:pt x="0" y="64478"/>
                  <a:pt x="55254" y="0"/>
                  <a:pt x="123413" y="0"/>
                </a:cubicBezTo>
                <a:cubicBezTo>
                  <a:pt x="191572" y="0"/>
                  <a:pt x="246826" y="64478"/>
                  <a:pt x="246826" y="144016"/>
                </a:cubicBezTo>
                <a:lnTo>
                  <a:pt x="246826" y="3816424"/>
                </a:lnTo>
                <a:cubicBezTo>
                  <a:pt x="246826" y="3895962"/>
                  <a:pt x="191572" y="3960440"/>
                  <a:pt x="123413" y="3960440"/>
                </a:cubicBezTo>
                <a:cubicBezTo>
                  <a:pt x="55254" y="3960440"/>
                  <a:pt x="0" y="3895962"/>
                  <a:pt x="0" y="381642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1" name="Rounded Rectangle 13">
            <a:extLst>
              <a:ext uri="{FF2B5EF4-FFF2-40B4-BE49-F238E27FC236}">
                <a16:creationId xmlns:a16="http://schemas.microsoft.com/office/drawing/2014/main" id="{250717EF-EC46-410E-B2D9-F55EDAD70F83}"/>
              </a:ext>
            </a:extLst>
          </p:cNvPr>
          <p:cNvSpPr/>
          <p:nvPr/>
        </p:nvSpPr>
        <p:spPr>
          <a:xfrm>
            <a:off x="3667310" y="2051916"/>
            <a:ext cx="220893" cy="220978"/>
          </a:xfrm>
          <a:custGeom>
            <a:avLst/>
            <a:gdLst/>
            <a:ahLst/>
            <a:cxnLst/>
            <a:rect l="l" t="t" r="r" b="b"/>
            <a:pathLst>
              <a:path w="3965124" h="3966649">
                <a:moveTo>
                  <a:pt x="1424086" y="2781035"/>
                </a:moveTo>
                <a:cubicBezTo>
                  <a:pt x="1410882" y="2781035"/>
                  <a:pt x="1400178" y="2791739"/>
                  <a:pt x="1400178" y="2804943"/>
                </a:cubicBezTo>
                <a:lnTo>
                  <a:pt x="1400178" y="2865127"/>
                </a:lnTo>
                <a:cubicBezTo>
                  <a:pt x="1400178" y="2878331"/>
                  <a:pt x="1410882" y="2889035"/>
                  <a:pt x="1424086" y="2889035"/>
                </a:cubicBezTo>
                <a:lnTo>
                  <a:pt x="2367388" y="2889035"/>
                </a:lnTo>
                <a:lnTo>
                  <a:pt x="2313388" y="3141035"/>
                </a:lnTo>
                <a:lnTo>
                  <a:pt x="2529388" y="3141035"/>
                </a:lnTo>
                <a:lnTo>
                  <a:pt x="2475388" y="2889035"/>
                </a:lnTo>
                <a:lnTo>
                  <a:pt x="2528270" y="2889035"/>
                </a:lnTo>
                <a:cubicBezTo>
                  <a:pt x="2541474" y="2889035"/>
                  <a:pt x="2552178" y="2878331"/>
                  <a:pt x="2552178" y="2865127"/>
                </a:cubicBezTo>
                <a:lnTo>
                  <a:pt x="2552178" y="2804943"/>
                </a:lnTo>
                <a:cubicBezTo>
                  <a:pt x="2552178" y="2791739"/>
                  <a:pt x="2541474" y="2781035"/>
                  <a:pt x="2528270" y="2781035"/>
                </a:cubicBezTo>
                <a:close/>
                <a:moveTo>
                  <a:pt x="1415025" y="2642959"/>
                </a:moveTo>
                <a:lnTo>
                  <a:pt x="2538189" y="2642959"/>
                </a:lnTo>
                <a:cubicBezTo>
                  <a:pt x="2644599" y="2642959"/>
                  <a:pt x="2730861" y="2729221"/>
                  <a:pt x="2730861" y="2835631"/>
                </a:cubicBezTo>
                <a:lnTo>
                  <a:pt x="2730861" y="3350287"/>
                </a:lnTo>
                <a:cubicBezTo>
                  <a:pt x="2730861" y="3456697"/>
                  <a:pt x="2644599" y="3542959"/>
                  <a:pt x="2538189" y="3542959"/>
                </a:cubicBezTo>
                <a:lnTo>
                  <a:pt x="1415025" y="3542959"/>
                </a:lnTo>
                <a:cubicBezTo>
                  <a:pt x="1308615" y="3542959"/>
                  <a:pt x="1222353" y="3456697"/>
                  <a:pt x="1222353" y="3350287"/>
                </a:cubicBezTo>
                <a:lnTo>
                  <a:pt x="1222353" y="2835631"/>
                </a:lnTo>
                <a:cubicBezTo>
                  <a:pt x="1222353" y="2729221"/>
                  <a:pt x="1308615" y="2642959"/>
                  <a:pt x="1415025" y="2642959"/>
                </a:cubicBezTo>
                <a:close/>
                <a:moveTo>
                  <a:pt x="1343314" y="2552899"/>
                </a:moveTo>
                <a:cubicBezTo>
                  <a:pt x="1215608" y="2552899"/>
                  <a:pt x="1112082" y="2656425"/>
                  <a:pt x="1112082" y="2784131"/>
                </a:cubicBezTo>
                <a:lnTo>
                  <a:pt x="1112082" y="3401787"/>
                </a:lnTo>
                <a:cubicBezTo>
                  <a:pt x="1112082" y="3529493"/>
                  <a:pt x="1215608" y="3633019"/>
                  <a:pt x="1343314" y="3633019"/>
                </a:cubicBezTo>
                <a:lnTo>
                  <a:pt x="2609900" y="3633019"/>
                </a:lnTo>
                <a:cubicBezTo>
                  <a:pt x="2737606" y="3633019"/>
                  <a:pt x="2841132" y="3529493"/>
                  <a:pt x="2841132" y="3401787"/>
                </a:cubicBezTo>
                <a:lnTo>
                  <a:pt x="2841132" y="2784131"/>
                </a:lnTo>
                <a:cubicBezTo>
                  <a:pt x="2841132" y="2656425"/>
                  <a:pt x="2737606" y="2552899"/>
                  <a:pt x="2609900" y="2552899"/>
                </a:cubicBezTo>
                <a:close/>
                <a:moveTo>
                  <a:pt x="1984595" y="686451"/>
                </a:moveTo>
                <a:cubicBezTo>
                  <a:pt x="1848913" y="685428"/>
                  <a:pt x="1712956" y="709123"/>
                  <a:pt x="1586955" y="757612"/>
                </a:cubicBezTo>
                <a:cubicBezTo>
                  <a:pt x="1263834" y="881959"/>
                  <a:pt x="1057375" y="1148967"/>
                  <a:pt x="1057375" y="1442503"/>
                </a:cubicBezTo>
                <a:lnTo>
                  <a:pt x="1223713" y="1442503"/>
                </a:lnTo>
                <a:cubicBezTo>
                  <a:pt x="1223713" y="1209614"/>
                  <a:pt x="1398582" y="998535"/>
                  <a:pt x="1670021" y="903779"/>
                </a:cubicBezTo>
                <a:cubicBezTo>
                  <a:pt x="1869153" y="834264"/>
                  <a:pt x="2096964" y="835849"/>
                  <a:pt x="2294490" y="908124"/>
                </a:cubicBezTo>
                <a:cubicBezTo>
                  <a:pt x="2565800" y="1007396"/>
                  <a:pt x="2736196" y="1223292"/>
                  <a:pt x="2728387" y="1457883"/>
                </a:cubicBezTo>
                <a:lnTo>
                  <a:pt x="2894698" y="1461284"/>
                </a:lnTo>
                <a:cubicBezTo>
                  <a:pt x="2903613" y="1166055"/>
                  <a:pt x="2702828" y="893577"/>
                  <a:pt x="2380583" y="763594"/>
                </a:cubicBezTo>
                <a:cubicBezTo>
                  <a:pt x="2255683" y="713214"/>
                  <a:pt x="2120276" y="687474"/>
                  <a:pt x="1984595" y="686451"/>
                </a:cubicBezTo>
                <a:close/>
                <a:moveTo>
                  <a:pt x="748864" y="316816"/>
                </a:moveTo>
                <a:cubicBezTo>
                  <a:pt x="573867" y="277903"/>
                  <a:pt x="393078" y="608035"/>
                  <a:pt x="328345" y="1277425"/>
                </a:cubicBezTo>
                <a:cubicBezTo>
                  <a:pt x="308960" y="1477879"/>
                  <a:pt x="303156" y="1690619"/>
                  <a:pt x="311366" y="1899761"/>
                </a:cubicBezTo>
                <a:cubicBezTo>
                  <a:pt x="329717" y="2367235"/>
                  <a:pt x="412386" y="2739503"/>
                  <a:pt x="523071" y="2943388"/>
                </a:cubicBezTo>
                <a:cubicBezTo>
                  <a:pt x="514506" y="2204238"/>
                  <a:pt x="650367" y="1380009"/>
                  <a:pt x="893183" y="992065"/>
                </a:cubicBezTo>
                <a:cubicBezTo>
                  <a:pt x="928296" y="918035"/>
                  <a:pt x="972282" y="847850"/>
                  <a:pt x="1028251" y="785770"/>
                </a:cubicBezTo>
                <a:cubicBezTo>
                  <a:pt x="955273" y="494095"/>
                  <a:pt x="853096" y="339994"/>
                  <a:pt x="748864" y="316816"/>
                </a:cubicBezTo>
                <a:close/>
                <a:moveTo>
                  <a:pt x="3249110" y="307742"/>
                </a:moveTo>
                <a:cubicBezTo>
                  <a:pt x="3238158" y="307299"/>
                  <a:pt x="3227198" y="308289"/>
                  <a:pt x="3216260" y="310721"/>
                </a:cubicBezTo>
                <a:cubicBezTo>
                  <a:pt x="3111522" y="334011"/>
                  <a:pt x="3008859" y="489499"/>
                  <a:pt x="2935834" y="783936"/>
                </a:cubicBezTo>
                <a:cubicBezTo>
                  <a:pt x="3013497" y="864219"/>
                  <a:pt x="3074741" y="956758"/>
                  <a:pt x="3111090" y="1057964"/>
                </a:cubicBezTo>
                <a:cubicBezTo>
                  <a:pt x="3264072" y="1359827"/>
                  <a:pt x="3419956" y="2216590"/>
                  <a:pt x="3428851" y="2960060"/>
                </a:cubicBezTo>
                <a:cubicBezTo>
                  <a:pt x="3546237" y="2762107"/>
                  <a:pt x="3634696" y="2379249"/>
                  <a:pt x="3653758" y="1893666"/>
                </a:cubicBezTo>
                <a:cubicBezTo>
                  <a:pt x="3661968" y="1684524"/>
                  <a:pt x="3656164" y="1471784"/>
                  <a:pt x="3636779" y="1271330"/>
                </a:cubicBezTo>
                <a:cubicBezTo>
                  <a:pt x="3576092" y="643777"/>
                  <a:pt x="3413403" y="314399"/>
                  <a:pt x="3249110" y="307742"/>
                </a:cubicBezTo>
                <a:close/>
                <a:moveTo>
                  <a:pt x="1972521" y="166012"/>
                </a:moveTo>
                <a:cubicBezTo>
                  <a:pt x="1793741" y="167589"/>
                  <a:pt x="1642194" y="282090"/>
                  <a:pt x="1586880" y="441984"/>
                </a:cubicBezTo>
                <a:cubicBezTo>
                  <a:pt x="1879371" y="396485"/>
                  <a:pt x="2118186" y="390779"/>
                  <a:pt x="2369681" y="455607"/>
                </a:cubicBezTo>
                <a:cubicBezTo>
                  <a:pt x="2317851" y="285956"/>
                  <a:pt x="2158901" y="164368"/>
                  <a:pt x="1972521" y="166012"/>
                </a:cubicBezTo>
                <a:close/>
                <a:moveTo>
                  <a:pt x="1971058" y="38"/>
                </a:moveTo>
                <a:cubicBezTo>
                  <a:pt x="2272286" y="-2618"/>
                  <a:pt x="2522340" y="224629"/>
                  <a:pt x="2550790" y="518915"/>
                </a:cubicBezTo>
                <a:cubicBezTo>
                  <a:pt x="2601806" y="540783"/>
                  <a:pt x="2652165" y="566478"/>
                  <a:pt x="2700232" y="596447"/>
                </a:cubicBezTo>
                <a:cubicBezTo>
                  <a:pt x="3031809" y="-333533"/>
                  <a:pt x="3671579" y="-153955"/>
                  <a:pt x="3896642" y="981323"/>
                </a:cubicBezTo>
                <a:cubicBezTo>
                  <a:pt x="3961367" y="1307811"/>
                  <a:pt x="3980866" y="1674536"/>
                  <a:pt x="3952346" y="2028935"/>
                </a:cubicBezTo>
                <a:cubicBezTo>
                  <a:pt x="3897716" y="2707776"/>
                  <a:pt x="3682190" y="3209285"/>
                  <a:pt x="3420430" y="3365926"/>
                </a:cubicBezTo>
                <a:cubicBezTo>
                  <a:pt x="3419462" y="3390971"/>
                  <a:pt x="3417429" y="3415630"/>
                  <a:pt x="3415153" y="3439927"/>
                </a:cubicBezTo>
                <a:cubicBezTo>
                  <a:pt x="3349316" y="3791807"/>
                  <a:pt x="3159573" y="3966649"/>
                  <a:pt x="2880394" y="3966649"/>
                </a:cubicBezTo>
                <a:lnTo>
                  <a:pt x="1083079" y="3966649"/>
                </a:lnTo>
                <a:cubicBezTo>
                  <a:pt x="803900" y="3966649"/>
                  <a:pt x="599527" y="3738450"/>
                  <a:pt x="548321" y="3439927"/>
                </a:cubicBezTo>
                <a:lnTo>
                  <a:pt x="543282" y="3371180"/>
                </a:lnTo>
                <a:cubicBezTo>
                  <a:pt x="282161" y="3213580"/>
                  <a:pt x="67310" y="2712653"/>
                  <a:pt x="12778" y="2035030"/>
                </a:cubicBezTo>
                <a:cubicBezTo>
                  <a:pt x="-15742" y="1680631"/>
                  <a:pt x="3757" y="1313906"/>
                  <a:pt x="68482" y="987418"/>
                </a:cubicBezTo>
                <a:cubicBezTo>
                  <a:pt x="291713" y="-138620"/>
                  <a:pt x="922929" y="-324452"/>
                  <a:pt x="1257103" y="579942"/>
                </a:cubicBezTo>
                <a:cubicBezTo>
                  <a:pt x="1301771" y="548833"/>
                  <a:pt x="1350937" y="522322"/>
                  <a:pt x="1403563" y="499160"/>
                </a:cubicBezTo>
                <a:cubicBezTo>
                  <a:pt x="1440713" y="218741"/>
                  <a:pt x="1680131" y="2603"/>
                  <a:pt x="1971058" y="3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CFBCFF76-00B2-445D-BE22-037115F521CF}"/>
              </a:ext>
            </a:extLst>
          </p:cNvPr>
          <p:cNvGrpSpPr/>
          <p:nvPr/>
        </p:nvGrpSpPr>
        <p:grpSpPr>
          <a:xfrm>
            <a:off x="2539068" y="1658367"/>
            <a:ext cx="247566" cy="249222"/>
            <a:chOff x="2612260" y="1422267"/>
            <a:chExt cx="3975964" cy="4002557"/>
          </a:xfrm>
          <a:solidFill>
            <a:schemeClr val="accent4"/>
          </a:solidFill>
        </p:grpSpPr>
        <p:sp>
          <p:nvSpPr>
            <p:cNvPr id="43" name="Rectangle 4">
              <a:extLst>
                <a:ext uri="{FF2B5EF4-FFF2-40B4-BE49-F238E27FC236}">
                  <a16:creationId xmlns:a16="http://schemas.microsoft.com/office/drawing/2014/main" id="{B8D38032-9E68-45E1-A8A9-E3AF3AD7B60B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4" name="Parallelogram 6">
              <a:extLst>
                <a:ext uri="{FF2B5EF4-FFF2-40B4-BE49-F238E27FC236}">
                  <a16:creationId xmlns:a16="http://schemas.microsoft.com/office/drawing/2014/main" id="{3DF37523-D0B7-4EF5-88C9-265497D31E37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5" name="Parallelogram 6">
              <a:extLst>
                <a:ext uri="{FF2B5EF4-FFF2-40B4-BE49-F238E27FC236}">
                  <a16:creationId xmlns:a16="http://schemas.microsoft.com/office/drawing/2014/main" id="{D9729F7B-134C-4BE9-A046-4AA22F5CD411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6" name="Parallelogram 6">
              <a:extLst>
                <a:ext uri="{FF2B5EF4-FFF2-40B4-BE49-F238E27FC236}">
                  <a16:creationId xmlns:a16="http://schemas.microsoft.com/office/drawing/2014/main" id="{0C3AACCC-82E1-4538-9858-2E5D4C998C35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7" name="Parallelogram 6">
              <a:extLst>
                <a:ext uri="{FF2B5EF4-FFF2-40B4-BE49-F238E27FC236}">
                  <a16:creationId xmlns:a16="http://schemas.microsoft.com/office/drawing/2014/main" id="{13B2F801-4777-4521-B0EC-377C0DCFF909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8" name="Rectangle 4">
              <a:extLst>
                <a:ext uri="{FF2B5EF4-FFF2-40B4-BE49-F238E27FC236}">
                  <a16:creationId xmlns:a16="http://schemas.microsoft.com/office/drawing/2014/main" id="{DEED9899-52E5-4609-8FDD-DA86BED1D975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9" name="Parallelogram 6">
              <a:extLst>
                <a:ext uri="{FF2B5EF4-FFF2-40B4-BE49-F238E27FC236}">
                  <a16:creationId xmlns:a16="http://schemas.microsoft.com/office/drawing/2014/main" id="{9F82BF60-43AA-40C3-B2E2-95DB722DCCE5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0" name="Parallelogram 6">
              <a:extLst>
                <a:ext uri="{FF2B5EF4-FFF2-40B4-BE49-F238E27FC236}">
                  <a16:creationId xmlns:a16="http://schemas.microsoft.com/office/drawing/2014/main" id="{CC2180E5-7683-4595-8701-F25CB95C606D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1" name="Parallelogram 6">
              <a:extLst>
                <a:ext uri="{FF2B5EF4-FFF2-40B4-BE49-F238E27FC236}">
                  <a16:creationId xmlns:a16="http://schemas.microsoft.com/office/drawing/2014/main" id="{8B5A133C-2C5B-4CDD-92D8-234BF38CD00D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2" name="Parallelogram 6">
              <a:extLst>
                <a:ext uri="{FF2B5EF4-FFF2-40B4-BE49-F238E27FC236}">
                  <a16:creationId xmlns:a16="http://schemas.microsoft.com/office/drawing/2014/main" id="{6C919B5B-50FD-43D2-A477-1BF7E7DA25AB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3" name="Rectangle 4">
              <a:extLst>
                <a:ext uri="{FF2B5EF4-FFF2-40B4-BE49-F238E27FC236}">
                  <a16:creationId xmlns:a16="http://schemas.microsoft.com/office/drawing/2014/main" id="{90CF51CC-54AF-4402-BE22-FE31299AB5B0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4" name="Parallelogram 6">
              <a:extLst>
                <a:ext uri="{FF2B5EF4-FFF2-40B4-BE49-F238E27FC236}">
                  <a16:creationId xmlns:a16="http://schemas.microsoft.com/office/drawing/2014/main" id="{12091510-FF60-4D67-A708-D2829A9BE7DA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5" name="Parallelogram 6">
              <a:extLst>
                <a:ext uri="{FF2B5EF4-FFF2-40B4-BE49-F238E27FC236}">
                  <a16:creationId xmlns:a16="http://schemas.microsoft.com/office/drawing/2014/main" id="{4AAE195C-3F5C-487D-98BF-5D5C75ADDF4F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6" name="Parallelogram 6">
              <a:extLst>
                <a:ext uri="{FF2B5EF4-FFF2-40B4-BE49-F238E27FC236}">
                  <a16:creationId xmlns:a16="http://schemas.microsoft.com/office/drawing/2014/main" id="{C8E6440A-24BE-4B15-B4EE-9B6F3753283C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7" name="Parallelogram 6">
              <a:extLst>
                <a:ext uri="{FF2B5EF4-FFF2-40B4-BE49-F238E27FC236}">
                  <a16:creationId xmlns:a16="http://schemas.microsoft.com/office/drawing/2014/main" id="{89690A3D-2999-4FA7-A41C-FACA3E4069D9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8" name="Rectangle 7">
              <a:extLst>
                <a:ext uri="{FF2B5EF4-FFF2-40B4-BE49-F238E27FC236}">
                  <a16:creationId xmlns:a16="http://schemas.microsoft.com/office/drawing/2014/main" id="{3B15241C-6F6B-461B-92AC-060C5EC88520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9" name="Rectangle 4">
              <a:extLst>
                <a:ext uri="{FF2B5EF4-FFF2-40B4-BE49-F238E27FC236}">
                  <a16:creationId xmlns:a16="http://schemas.microsoft.com/office/drawing/2014/main" id="{1473936B-C748-4729-9989-DA05ABE33FD4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0" name="Rectangle 4">
              <a:extLst>
                <a:ext uri="{FF2B5EF4-FFF2-40B4-BE49-F238E27FC236}">
                  <a16:creationId xmlns:a16="http://schemas.microsoft.com/office/drawing/2014/main" id="{D8ED7B54-5912-48AC-AC58-A1209BC231C4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1" name="Rectangle 4">
              <a:extLst>
                <a:ext uri="{FF2B5EF4-FFF2-40B4-BE49-F238E27FC236}">
                  <a16:creationId xmlns:a16="http://schemas.microsoft.com/office/drawing/2014/main" id="{11AE8DA6-1928-44C7-8815-DDF5BC8083F3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2" name="Rectangle 4">
              <a:extLst>
                <a:ext uri="{FF2B5EF4-FFF2-40B4-BE49-F238E27FC236}">
                  <a16:creationId xmlns:a16="http://schemas.microsoft.com/office/drawing/2014/main" id="{DAF6C87A-B521-4CD9-88D6-61C664005804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3" name="Rectangle 4">
              <a:extLst>
                <a:ext uri="{FF2B5EF4-FFF2-40B4-BE49-F238E27FC236}">
                  <a16:creationId xmlns:a16="http://schemas.microsoft.com/office/drawing/2014/main" id="{96BAEFCB-599E-4332-BF02-FB417EB69A27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4" name="Rectangle 4">
              <a:extLst>
                <a:ext uri="{FF2B5EF4-FFF2-40B4-BE49-F238E27FC236}">
                  <a16:creationId xmlns:a16="http://schemas.microsoft.com/office/drawing/2014/main" id="{2770385B-A449-434E-AFCF-4D03F30758C6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9E9463A3-C118-4201-A001-1FA6D91C041C}"/>
              </a:ext>
            </a:extLst>
          </p:cNvPr>
          <p:cNvGrpSpPr/>
          <p:nvPr/>
        </p:nvGrpSpPr>
        <p:grpSpPr>
          <a:xfrm>
            <a:off x="3929412" y="2603433"/>
            <a:ext cx="232418" cy="232077"/>
            <a:chOff x="2611714" y="1452659"/>
            <a:chExt cx="3963104" cy="3957283"/>
          </a:xfrm>
          <a:solidFill>
            <a:schemeClr val="accent4"/>
          </a:solidFill>
        </p:grpSpPr>
        <p:sp>
          <p:nvSpPr>
            <p:cNvPr id="66" name="Round Same Side Corner Rectangle 4">
              <a:extLst>
                <a:ext uri="{FF2B5EF4-FFF2-40B4-BE49-F238E27FC236}">
                  <a16:creationId xmlns:a16="http://schemas.microsoft.com/office/drawing/2014/main" id="{87D61114-BCED-4241-A94F-687953A1B3D5}"/>
                </a:ext>
              </a:extLst>
            </p:cNvPr>
            <p:cNvSpPr/>
            <p:nvPr/>
          </p:nvSpPr>
          <p:spPr>
            <a:xfrm rot="5400000">
              <a:off x="3996576" y="67797"/>
              <a:ext cx="1193379" cy="3963104"/>
            </a:xfrm>
            <a:custGeom>
              <a:avLst/>
              <a:gdLst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0 w 792088"/>
                <a:gd name="connsiteY5" fmla="*/ 4005634 h 4005634"/>
                <a:gd name="connsiteX6" fmla="*/ 0 w 792088"/>
                <a:gd name="connsiteY6" fmla="*/ 4005634 h 4005634"/>
                <a:gd name="connsiteX7" fmla="*/ 0 w 792088"/>
                <a:gd name="connsiteY7" fmla="*/ 259607 h 4005634"/>
                <a:gd name="connsiteX8" fmla="*/ 259607 w 792088"/>
                <a:gd name="connsiteY8" fmla="*/ 0 h 4005634"/>
                <a:gd name="connsiteX0" fmla="*/ 270239 w 802720"/>
                <a:gd name="connsiteY0" fmla="*/ 0 h 4005634"/>
                <a:gd name="connsiteX1" fmla="*/ 543113 w 802720"/>
                <a:gd name="connsiteY1" fmla="*/ 0 h 4005634"/>
                <a:gd name="connsiteX2" fmla="*/ 802720 w 802720"/>
                <a:gd name="connsiteY2" fmla="*/ 259607 h 4005634"/>
                <a:gd name="connsiteX3" fmla="*/ 802720 w 802720"/>
                <a:gd name="connsiteY3" fmla="*/ 4005634 h 4005634"/>
                <a:gd name="connsiteX4" fmla="*/ 802720 w 802720"/>
                <a:gd name="connsiteY4" fmla="*/ 4005634 h 4005634"/>
                <a:gd name="connsiteX5" fmla="*/ 10632 w 802720"/>
                <a:gd name="connsiteY5" fmla="*/ 4005634 h 4005634"/>
                <a:gd name="connsiteX6" fmla="*/ 0 w 802720"/>
                <a:gd name="connsiteY6" fmla="*/ 3590965 h 4005634"/>
                <a:gd name="connsiteX7" fmla="*/ 10632 w 802720"/>
                <a:gd name="connsiteY7" fmla="*/ 259607 h 4005634"/>
                <a:gd name="connsiteX8" fmla="*/ 270239 w 802720"/>
                <a:gd name="connsiteY8" fmla="*/ 0 h 4005634"/>
                <a:gd name="connsiteX0" fmla="*/ 280872 w 813353"/>
                <a:gd name="connsiteY0" fmla="*/ 0 h 4005634"/>
                <a:gd name="connsiteX1" fmla="*/ 553746 w 813353"/>
                <a:gd name="connsiteY1" fmla="*/ 0 h 4005634"/>
                <a:gd name="connsiteX2" fmla="*/ 813353 w 813353"/>
                <a:gd name="connsiteY2" fmla="*/ 259607 h 4005634"/>
                <a:gd name="connsiteX3" fmla="*/ 813353 w 813353"/>
                <a:gd name="connsiteY3" fmla="*/ 4005634 h 4005634"/>
                <a:gd name="connsiteX4" fmla="*/ 813353 w 813353"/>
                <a:gd name="connsiteY4" fmla="*/ 4005634 h 4005634"/>
                <a:gd name="connsiteX5" fmla="*/ 21265 w 813353"/>
                <a:gd name="connsiteY5" fmla="*/ 4005634 h 4005634"/>
                <a:gd name="connsiteX6" fmla="*/ 0 w 813353"/>
                <a:gd name="connsiteY6" fmla="*/ 3590965 h 4005634"/>
                <a:gd name="connsiteX7" fmla="*/ 21265 w 813353"/>
                <a:gd name="connsiteY7" fmla="*/ 259607 h 4005634"/>
                <a:gd name="connsiteX8" fmla="*/ 280872 w 813353"/>
                <a:gd name="connsiteY8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0 w 792088"/>
                <a:gd name="connsiteY5" fmla="*/ 4005634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10633 w 792088"/>
                <a:gd name="connsiteY5" fmla="*/ 3101867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10633 w 792088"/>
                <a:gd name="connsiteY5" fmla="*/ 3101867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1004739"/>
                <a:gd name="connsiteY0" fmla="*/ 0 h 4005634"/>
                <a:gd name="connsiteX1" fmla="*/ 532481 w 1004739"/>
                <a:gd name="connsiteY1" fmla="*/ 0 h 4005634"/>
                <a:gd name="connsiteX2" fmla="*/ 792088 w 1004739"/>
                <a:gd name="connsiteY2" fmla="*/ 259607 h 4005634"/>
                <a:gd name="connsiteX3" fmla="*/ 792088 w 1004739"/>
                <a:gd name="connsiteY3" fmla="*/ 4005634 h 4005634"/>
                <a:gd name="connsiteX4" fmla="*/ 1004739 w 1004739"/>
                <a:gd name="connsiteY4" fmla="*/ 3941839 h 4005634"/>
                <a:gd name="connsiteX5" fmla="*/ 10633 w 1004739"/>
                <a:gd name="connsiteY5" fmla="*/ 3101867 h 4005634"/>
                <a:gd name="connsiteX6" fmla="*/ 0 w 1004739"/>
                <a:gd name="connsiteY6" fmla="*/ 259607 h 4005634"/>
                <a:gd name="connsiteX7" fmla="*/ 259607 w 1004739"/>
                <a:gd name="connsiteY7" fmla="*/ 0 h 4005634"/>
                <a:gd name="connsiteX0" fmla="*/ 259607 w 1004739"/>
                <a:gd name="connsiteY0" fmla="*/ 0 h 4005634"/>
                <a:gd name="connsiteX1" fmla="*/ 532481 w 1004739"/>
                <a:gd name="connsiteY1" fmla="*/ 0 h 4005634"/>
                <a:gd name="connsiteX2" fmla="*/ 792088 w 1004739"/>
                <a:gd name="connsiteY2" fmla="*/ 259607 h 4005634"/>
                <a:gd name="connsiteX3" fmla="*/ 792090 w 1004739"/>
                <a:gd name="connsiteY3" fmla="*/ 4005634 h 4005634"/>
                <a:gd name="connsiteX4" fmla="*/ 1004739 w 1004739"/>
                <a:gd name="connsiteY4" fmla="*/ 3941839 h 4005634"/>
                <a:gd name="connsiteX5" fmla="*/ 10633 w 1004739"/>
                <a:gd name="connsiteY5" fmla="*/ 3101867 h 4005634"/>
                <a:gd name="connsiteX6" fmla="*/ 0 w 1004739"/>
                <a:gd name="connsiteY6" fmla="*/ 259607 h 4005634"/>
                <a:gd name="connsiteX7" fmla="*/ 259607 w 1004739"/>
                <a:gd name="connsiteY7" fmla="*/ 0 h 4005634"/>
                <a:gd name="connsiteX0" fmla="*/ 259607 w 1004739"/>
                <a:gd name="connsiteY0" fmla="*/ 0 h 4016266"/>
                <a:gd name="connsiteX1" fmla="*/ 532481 w 1004739"/>
                <a:gd name="connsiteY1" fmla="*/ 0 h 4016266"/>
                <a:gd name="connsiteX2" fmla="*/ 792088 w 1004739"/>
                <a:gd name="connsiteY2" fmla="*/ 259607 h 4016266"/>
                <a:gd name="connsiteX3" fmla="*/ 802725 w 1004739"/>
                <a:gd name="connsiteY3" fmla="*/ 4016266 h 4016266"/>
                <a:gd name="connsiteX4" fmla="*/ 1004739 w 1004739"/>
                <a:gd name="connsiteY4" fmla="*/ 3941839 h 4016266"/>
                <a:gd name="connsiteX5" fmla="*/ 10633 w 1004739"/>
                <a:gd name="connsiteY5" fmla="*/ 3101867 h 4016266"/>
                <a:gd name="connsiteX6" fmla="*/ 0 w 1004739"/>
                <a:gd name="connsiteY6" fmla="*/ 259607 h 4016266"/>
                <a:gd name="connsiteX7" fmla="*/ 259607 w 1004739"/>
                <a:gd name="connsiteY7" fmla="*/ 0 h 4016266"/>
                <a:gd name="connsiteX0" fmla="*/ 259607 w 1040242"/>
                <a:gd name="connsiteY0" fmla="*/ 0 h 3941839"/>
                <a:gd name="connsiteX1" fmla="*/ 532481 w 1040242"/>
                <a:gd name="connsiteY1" fmla="*/ 0 h 3941839"/>
                <a:gd name="connsiteX2" fmla="*/ 792088 w 1040242"/>
                <a:gd name="connsiteY2" fmla="*/ 259607 h 3941839"/>
                <a:gd name="connsiteX3" fmla="*/ 1004739 w 1040242"/>
                <a:gd name="connsiteY3" fmla="*/ 3941839 h 3941839"/>
                <a:gd name="connsiteX4" fmla="*/ 10633 w 1040242"/>
                <a:gd name="connsiteY4" fmla="*/ 3101867 h 3941839"/>
                <a:gd name="connsiteX5" fmla="*/ 0 w 1040242"/>
                <a:gd name="connsiteY5" fmla="*/ 259607 h 3941839"/>
                <a:gd name="connsiteX6" fmla="*/ 259607 w 1040242"/>
                <a:gd name="connsiteY6" fmla="*/ 0 h 3941839"/>
                <a:gd name="connsiteX0" fmla="*/ 259607 w 1384020"/>
                <a:gd name="connsiteY0" fmla="*/ 0 h 3984369"/>
                <a:gd name="connsiteX1" fmla="*/ 532481 w 1384020"/>
                <a:gd name="connsiteY1" fmla="*/ 0 h 3984369"/>
                <a:gd name="connsiteX2" fmla="*/ 792088 w 1384020"/>
                <a:gd name="connsiteY2" fmla="*/ 259607 h 3984369"/>
                <a:gd name="connsiteX3" fmla="*/ 1366248 w 1384020"/>
                <a:gd name="connsiteY3" fmla="*/ 3984369 h 3984369"/>
                <a:gd name="connsiteX4" fmla="*/ 10633 w 1384020"/>
                <a:gd name="connsiteY4" fmla="*/ 3101867 h 3984369"/>
                <a:gd name="connsiteX5" fmla="*/ 0 w 1384020"/>
                <a:gd name="connsiteY5" fmla="*/ 259607 h 3984369"/>
                <a:gd name="connsiteX6" fmla="*/ 259607 w 1384020"/>
                <a:gd name="connsiteY6" fmla="*/ 0 h 3984369"/>
                <a:gd name="connsiteX0" fmla="*/ 259607 w 1128565"/>
                <a:gd name="connsiteY0" fmla="*/ 0 h 4016267"/>
                <a:gd name="connsiteX1" fmla="*/ 532481 w 1128565"/>
                <a:gd name="connsiteY1" fmla="*/ 0 h 4016267"/>
                <a:gd name="connsiteX2" fmla="*/ 792088 w 1128565"/>
                <a:gd name="connsiteY2" fmla="*/ 259607 h 4016267"/>
                <a:gd name="connsiteX3" fmla="*/ 1100436 w 1128565"/>
                <a:gd name="connsiteY3" fmla="*/ 4016267 h 4016267"/>
                <a:gd name="connsiteX4" fmla="*/ 10633 w 1128565"/>
                <a:gd name="connsiteY4" fmla="*/ 3101867 h 4016267"/>
                <a:gd name="connsiteX5" fmla="*/ 0 w 1128565"/>
                <a:gd name="connsiteY5" fmla="*/ 259607 h 4016267"/>
                <a:gd name="connsiteX6" fmla="*/ 259607 w 1128565"/>
                <a:gd name="connsiteY6" fmla="*/ 0 h 4016267"/>
                <a:gd name="connsiteX0" fmla="*/ 259607 w 1128565"/>
                <a:gd name="connsiteY0" fmla="*/ 0 h 4016267"/>
                <a:gd name="connsiteX1" fmla="*/ 532481 w 1128565"/>
                <a:gd name="connsiteY1" fmla="*/ 0 h 4016267"/>
                <a:gd name="connsiteX2" fmla="*/ 792088 w 1128565"/>
                <a:gd name="connsiteY2" fmla="*/ 259607 h 4016267"/>
                <a:gd name="connsiteX3" fmla="*/ 1100436 w 1128565"/>
                <a:gd name="connsiteY3" fmla="*/ 4016267 h 4016267"/>
                <a:gd name="connsiteX4" fmla="*/ 10633 w 1128565"/>
                <a:gd name="connsiteY4" fmla="*/ 3101867 h 4016267"/>
                <a:gd name="connsiteX5" fmla="*/ 0 w 1128565"/>
                <a:gd name="connsiteY5" fmla="*/ 259607 h 4016267"/>
                <a:gd name="connsiteX6" fmla="*/ 259607 w 1128565"/>
                <a:gd name="connsiteY6" fmla="*/ 0 h 4016267"/>
                <a:gd name="connsiteX0" fmla="*/ 259607 w 1148583"/>
                <a:gd name="connsiteY0" fmla="*/ 0 h 3963104"/>
                <a:gd name="connsiteX1" fmla="*/ 532481 w 1148583"/>
                <a:gd name="connsiteY1" fmla="*/ 0 h 3963104"/>
                <a:gd name="connsiteX2" fmla="*/ 792088 w 1148583"/>
                <a:gd name="connsiteY2" fmla="*/ 259607 h 3963104"/>
                <a:gd name="connsiteX3" fmla="*/ 1121701 w 1148583"/>
                <a:gd name="connsiteY3" fmla="*/ 3963104 h 3963104"/>
                <a:gd name="connsiteX4" fmla="*/ 10633 w 1148583"/>
                <a:gd name="connsiteY4" fmla="*/ 3101867 h 3963104"/>
                <a:gd name="connsiteX5" fmla="*/ 0 w 1148583"/>
                <a:gd name="connsiteY5" fmla="*/ 259607 h 3963104"/>
                <a:gd name="connsiteX6" fmla="*/ 259607 w 1148583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210113"/>
                <a:gd name="connsiteY0" fmla="*/ 0 h 3963640"/>
                <a:gd name="connsiteX1" fmla="*/ 564605 w 1210113"/>
                <a:gd name="connsiteY1" fmla="*/ 0 h 3963640"/>
                <a:gd name="connsiteX2" fmla="*/ 824212 w 1210113"/>
                <a:gd name="connsiteY2" fmla="*/ 259607 h 3963640"/>
                <a:gd name="connsiteX3" fmla="*/ 1153825 w 1210113"/>
                <a:gd name="connsiteY3" fmla="*/ 3963104 h 3963640"/>
                <a:gd name="connsiteX4" fmla="*/ 228 w 1210113"/>
                <a:gd name="connsiteY4" fmla="*/ 2867951 h 3963640"/>
                <a:gd name="connsiteX5" fmla="*/ 32124 w 1210113"/>
                <a:gd name="connsiteY5" fmla="*/ 259607 h 3963640"/>
                <a:gd name="connsiteX6" fmla="*/ 291731 w 1210113"/>
                <a:gd name="connsiteY6" fmla="*/ 0 h 3963640"/>
                <a:gd name="connsiteX0" fmla="*/ 291731 w 1202597"/>
                <a:gd name="connsiteY0" fmla="*/ 0 h 3963104"/>
                <a:gd name="connsiteX1" fmla="*/ 564605 w 1202597"/>
                <a:gd name="connsiteY1" fmla="*/ 0 h 3963104"/>
                <a:gd name="connsiteX2" fmla="*/ 824212 w 1202597"/>
                <a:gd name="connsiteY2" fmla="*/ 259607 h 3963104"/>
                <a:gd name="connsiteX3" fmla="*/ 865240 w 1202597"/>
                <a:gd name="connsiteY3" fmla="*/ 2853423 h 3963104"/>
                <a:gd name="connsiteX4" fmla="*/ 1153825 w 1202597"/>
                <a:gd name="connsiteY4" fmla="*/ 3963104 h 3963104"/>
                <a:gd name="connsiteX5" fmla="*/ 228 w 1202597"/>
                <a:gd name="connsiteY5" fmla="*/ 2867951 h 3963104"/>
                <a:gd name="connsiteX6" fmla="*/ 32124 w 1202597"/>
                <a:gd name="connsiteY6" fmla="*/ 259607 h 3963104"/>
                <a:gd name="connsiteX7" fmla="*/ 291731 w 1202597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53423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53423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5100"/>
                <a:gd name="connsiteY0" fmla="*/ 0 h 3963104"/>
                <a:gd name="connsiteX1" fmla="*/ 564605 w 1195100"/>
                <a:gd name="connsiteY1" fmla="*/ 0 h 3963104"/>
                <a:gd name="connsiteX2" fmla="*/ 824212 w 1195100"/>
                <a:gd name="connsiteY2" fmla="*/ 259607 h 3963104"/>
                <a:gd name="connsiteX3" fmla="*/ 833342 w 1195100"/>
                <a:gd name="connsiteY3" fmla="*/ 2864055 h 3963104"/>
                <a:gd name="connsiteX4" fmla="*/ 1153825 w 1195100"/>
                <a:gd name="connsiteY4" fmla="*/ 3963104 h 3963104"/>
                <a:gd name="connsiteX5" fmla="*/ 228 w 1195100"/>
                <a:gd name="connsiteY5" fmla="*/ 2867951 h 3963104"/>
                <a:gd name="connsiteX6" fmla="*/ 32124 w 1195100"/>
                <a:gd name="connsiteY6" fmla="*/ 259607 h 3963104"/>
                <a:gd name="connsiteX7" fmla="*/ 291731 w 1195100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5777"/>
                <a:gd name="connsiteY0" fmla="*/ 0 h 3963104"/>
                <a:gd name="connsiteX1" fmla="*/ 564605 w 1195777"/>
                <a:gd name="connsiteY1" fmla="*/ 0 h 3963104"/>
                <a:gd name="connsiteX2" fmla="*/ 824212 w 1195777"/>
                <a:gd name="connsiteY2" fmla="*/ 259607 h 3963104"/>
                <a:gd name="connsiteX3" fmla="*/ 843975 w 1195777"/>
                <a:gd name="connsiteY3" fmla="*/ 2832157 h 3963104"/>
                <a:gd name="connsiteX4" fmla="*/ 1153825 w 1195777"/>
                <a:gd name="connsiteY4" fmla="*/ 3963104 h 3963104"/>
                <a:gd name="connsiteX5" fmla="*/ 228 w 1195777"/>
                <a:gd name="connsiteY5" fmla="*/ 2867951 h 3963104"/>
                <a:gd name="connsiteX6" fmla="*/ 32124 w 1195777"/>
                <a:gd name="connsiteY6" fmla="*/ 259607 h 3963104"/>
                <a:gd name="connsiteX7" fmla="*/ 291731 w 1195777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3379"/>
                <a:gd name="connsiteY0" fmla="*/ 0 h 3963104"/>
                <a:gd name="connsiteX1" fmla="*/ 564605 w 1193379"/>
                <a:gd name="connsiteY1" fmla="*/ 0 h 3963104"/>
                <a:gd name="connsiteX2" fmla="*/ 824212 w 1193379"/>
                <a:gd name="connsiteY2" fmla="*/ 259607 h 3963104"/>
                <a:gd name="connsiteX3" fmla="*/ 804710 w 1193379"/>
                <a:gd name="connsiteY3" fmla="*/ 2820937 h 3963104"/>
                <a:gd name="connsiteX4" fmla="*/ 1153825 w 1193379"/>
                <a:gd name="connsiteY4" fmla="*/ 3963104 h 3963104"/>
                <a:gd name="connsiteX5" fmla="*/ 228 w 1193379"/>
                <a:gd name="connsiteY5" fmla="*/ 2867951 h 3963104"/>
                <a:gd name="connsiteX6" fmla="*/ 32124 w 1193379"/>
                <a:gd name="connsiteY6" fmla="*/ 259607 h 3963104"/>
                <a:gd name="connsiteX7" fmla="*/ 291731 w 1193379"/>
                <a:gd name="connsiteY7" fmla="*/ 0 h 3963104"/>
                <a:gd name="connsiteX0" fmla="*/ 291731 w 1193379"/>
                <a:gd name="connsiteY0" fmla="*/ 0 h 3963104"/>
                <a:gd name="connsiteX1" fmla="*/ 564605 w 1193379"/>
                <a:gd name="connsiteY1" fmla="*/ 0 h 3963104"/>
                <a:gd name="connsiteX2" fmla="*/ 824212 w 1193379"/>
                <a:gd name="connsiteY2" fmla="*/ 259607 h 3963104"/>
                <a:gd name="connsiteX3" fmla="*/ 804710 w 1193379"/>
                <a:gd name="connsiteY3" fmla="*/ 2820937 h 3963104"/>
                <a:gd name="connsiteX4" fmla="*/ 1153825 w 1193379"/>
                <a:gd name="connsiteY4" fmla="*/ 3963104 h 3963104"/>
                <a:gd name="connsiteX5" fmla="*/ 228 w 1193379"/>
                <a:gd name="connsiteY5" fmla="*/ 2867951 h 3963104"/>
                <a:gd name="connsiteX6" fmla="*/ 32124 w 1193379"/>
                <a:gd name="connsiteY6" fmla="*/ 259607 h 3963104"/>
                <a:gd name="connsiteX7" fmla="*/ 291731 w 1193379"/>
                <a:gd name="connsiteY7" fmla="*/ 0 h 3963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3379" h="3963104">
                  <a:moveTo>
                    <a:pt x="291731" y="0"/>
                  </a:moveTo>
                  <a:lnTo>
                    <a:pt x="564605" y="0"/>
                  </a:lnTo>
                  <a:cubicBezTo>
                    <a:pt x="707982" y="0"/>
                    <a:pt x="824212" y="116230"/>
                    <a:pt x="824212" y="259607"/>
                  </a:cubicBezTo>
                  <a:cubicBezTo>
                    <a:pt x="812311" y="1450613"/>
                    <a:pt x="789639" y="1742312"/>
                    <a:pt x="804710" y="2820937"/>
                  </a:cubicBezTo>
                  <a:cubicBezTo>
                    <a:pt x="785221" y="3416922"/>
                    <a:pt x="1344067" y="3958911"/>
                    <a:pt x="1153825" y="3963104"/>
                  </a:cubicBezTo>
                  <a:cubicBezTo>
                    <a:pt x="691323" y="3853235"/>
                    <a:pt x="5536" y="3498816"/>
                    <a:pt x="228" y="2867951"/>
                  </a:cubicBezTo>
                  <a:cubicBezTo>
                    <a:pt x="-3316" y="1920531"/>
                    <a:pt x="35668" y="1207027"/>
                    <a:pt x="32124" y="259607"/>
                  </a:cubicBezTo>
                  <a:cubicBezTo>
                    <a:pt x="32124" y="116230"/>
                    <a:pt x="148354" y="0"/>
                    <a:pt x="29173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7" name="Round Same Side Corner Rectangle 6">
              <a:extLst>
                <a:ext uri="{FF2B5EF4-FFF2-40B4-BE49-F238E27FC236}">
                  <a16:creationId xmlns:a16="http://schemas.microsoft.com/office/drawing/2014/main" id="{15791BD5-931F-4D56-940C-94C3B93B9745}"/>
                </a:ext>
              </a:extLst>
            </p:cNvPr>
            <p:cNvSpPr/>
            <p:nvPr/>
          </p:nvSpPr>
          <p:spPr>
            <a:xfrm rot="10800000">
              <a:off x="3313887" y="2197644"/>
              <a:ext cx="970080" cy="3202984"/>
            </a:xfrm>
            <a:custGeom>
              <a:avLst/>
              <a:gdLst>
                <a:gd name="connsiteX0" fmla="*/ 387196 w 792088"/>
                <a:gd name="connsiteY0" fmla="*/ 0 h 2736304"/>
                <a:gd name="connsiteX1" fmla="*/ 404892 w 792088"/>
                <a:gd name="connsiteY1" fmla="*/ 0 h 2736304"/>
                <a:gd name="connsiteX2" fmla="*/ 792088 w 792088"/>
                <a:gd name="connsiteY2" fmla="*/ 387196 h 2736304"/>
                <a:gd name="connsiteX3" fmla="*/ 792088 w 792088"/>
                <a:gd name="connsiteY3" fmla="*/ 2736304 h 2736304"/>
                <a:gd name="connsiteX4" fmla="*/ 792088 w 792088"/>
                <a:gd name="connsiteY4" fmla="*/ 2736304 h 2736304"/>
                <a:gd name="connsiteX5" fmla="*/ 0 w 792088"/>
                <a:gd name="connsiteY5" fmla="*/ 2736304 h 2736304"/>
                <a:gd name="connsiteX6" fmla="*/ 0 w 792088"/>
                <a:gd name="connsiteY6" fmla="*/ 2736304 h 2736304"/>
                <a:gd name="connsiteX7" fmla="*/ 0 w 792088"/>
                <a:gd name="connsiteY7" fmla="*/ 387196 h 2736304"/>
                <a:gd name="connsiteX8" fmla="*/ 387196 w 792088"/>
                <a:gd name="connsiteY8" fmla="*/ 0 h 2736304"/>
                <a:gd name="connsiteX0" fmla="*/ 397829 w 792088"/>
                <a:gd name="connsiteY0" fmla="*/ 0 h 3236034"/>
                <a:gd name="connsiteX1" fmla="*/ 404892 w 792088"/>
                <a:gd name="connsiteY1" fmla="*/ 499730 h 3236034"/>
                <a:gd name="connsiteX2" fmla="*/ 792088 w 792088"/>
                <a:gd name="connsiteY2" fmla="*/ 886926 h 3236034"/>
                <a:gd name="connsiteX3" fmla="*/ 792088 w 792088"/>
                <a:gd name="connsiteY3" fmla="*/ 3236034 h 3236034"/>
                <a:gd name="connsiteX4" fmla="*/ 792088 w 792088"/>
                <a:gd name="connsiteY4" fmla="*/ 3236034 h 3236034"/>
                <a:gd name="connsiteX5" fmla="*/ 0 w 792088"/>
                <a:gd name="connsiteY5" fmla="*/ 3236034 h 3236034"/>
                <a:gd name="connsiteX6" fmla="*/ 0 w 792088"/>
                <a:gd name="connsiteY6" fmla="*/ 3236034 h 3236034"/>
                <a:gd name="connsiteX7" fmla="*/ 0 w 792088"/>
                <a:gd name="connsiteY7" fmla="*/ 886926 h 3236034"/>
                <a:gd name="connsiteX8" fmla="*/ 397829 w 792088"/>
                <a:gd name="connsiteY8" fmla="*/ 0 h 3236034"/>
                <a:gd name="connsiteX0" fmla="*/ 397829 w 792088"/>
                <a:gd name="connsiteY0" fmla="*/ 0 h 3236034"/>
                <a:gd name="connsiteX1" fmla="*/ 404892 w 792088"/>
                <a:gd name="connsiteY1" fmla="*/ 499730 h 3236034"/>
                <a:gd name="connsiteX2" fmla="*/ 792088 w 792088"/>
                <a:gd name="connsiteY2" fmla="*/ 886926 h 3236034"/>
                <a:gd name="connsiteX3" fmla="*/ 792088 w 792088"/>
                <a:gd name="connsiteY3" fmla="*/ 3236034 h 3236034"/>
                <a:gd name="connsiteX4" fmla="*/ 792088 w 792088"/>
                <a:gd name="connsiteY4" fmla="*/ 3236034 h 3236034"/>
                <a:gd name="connsiteX5" fmla="*/ 0 w 792088"/>
                <a:gd name="connsiteY5" fmla="*/ 3236034 h 3236034"/>
                <a:gd name="connsiteX6" fmla="*/ 0 w 792088"/>
                <a:gd name="connsiteY6" fmla="*/ 3236034 h 3236034"/>
                <a:gd name="connsiteX7" fmla="*/ 0 w 792088"/>
                <a:gd name="connsiteY7" fmla="*/ 886926 h 3236034"/>
                <a:gd name="connsiteX8" fmla="*/ 397829 w 792088"/>
                <a:gd name="connsiteY8" fmla="*/ 0 h 3236034"/>
                <a:gd name="connsiteX0" fmla="*/ 397829 w 898729"/>
                <a:gd name="connsiteY0" fmla="*/ 0 h 3236034"/>
                <a:gd name="connsiteX1" fmla="*/ 755766 w 898729"/>
                <a:gd name="connsiteY1" fmla="*/ 202018 h 3236034"/>
                <a:gd name="connsiteX2" fmla="*/ 792088 w 898729"/>
                <a:gd name="connsiteY2" fmla="*/ 886926 h 3236034"/>
                <a:gd name="connsiteX3" fmla="*/ 792088 w 898729"/>
                <a:gd name="connsiteY3" fmla="*/ 3236034 h 3236034"/>
                <a:gd name="connsiteX4" fmla="*/ 792088 w 898729"/>
                <a:gd name="connsiteY4" fmla="*/ 3236034 h 3236034"/>
                <a:gd name="connsiteX5" fmla="*/ 0 w 898729"/>
                <a:gd name="connsiteY5" fmla="*/ 3236034 h 3236034"/>
                <a:gd name="connsiteX6" fmla="*/ 0 w 898729"/>
                <a:gd name="connsiteY6" fmla="*/ 3236034 h 3236034"/>
                <a:gd name="connsiteX7" fmla="*/ 0 w 898729"/>
                <a:gd name="connsiteY7" fmla="*/ 886926 h 3236034"/>
                <a:gd name="connsiteX8" fmla="*/ 397829 w 898729"/>
                <a:gd name="connsiteY8" fmla="*/ 0 h 3236034"/>
                <a:gd name="connsiteX0" fmla="*/ 397829 w 901981"/>
                <a:gd name="connsiteY0" fmla="*/ 0 h 3236034"/>
                <a:gd name="connsiteX1" fmla="*/ 755766 w 901981"/>
                <a:gd name="connsiteY1" fmla="*/ 202018 h 3236034"/>
                <a:gd name="connsiteX2" fmla="*/ 802721 w 901981"/>
                <a:gd name="connsiteY2" fmla="*/ 1099577 h 3236034"/>
                <a:gd name="connsiteX3" fmla="*/ 792088 w 901981"/>
                <a:gd name="connsiteY3" fmla="*/ 3236034 h 3236034"/>
                <a:gd name="connsiteX4" fmla="*/ 792088 w 901981"/>
                <a:gd name="connsiteY4" fmla="*/ 3236034 h 3236034"/>
                <a:gd name="connsiteX5" fmla="*/ 0 w 901981"/>
                <a:gd name="connsiteY5" fmla="*/ 3236034 h 3236034"/>
                <a:gd name="connsiteX6" fmla="*/ 0 w 901981"/>
                <a:gd name="connsiteY6" fmla="*/ 3236034 h 3236034"/>
                <a:gd name="connsiteX7" fmla="*/ 0 w 901981"/>
                <a:gd name="connsiteY7" fmla="*/ 886926 h 3236034"/>
                <a:gd name="connsiteX8" fmla="*/ 397829 w 901981"/>
                <a:gd name="connsiteY8" fmla="*/ 0 h 3236034"/>
                <a:gd name="connsiteX0" fmla="*/ 397829 w 951558"/>
                <a:gd name="connsiteY0" fmla="*/ 0 h 3236034"/>
                <a:gd name="connsiteX1" fmla="*/ 755766 w 951558"/>
                <a:gd name="connsiteY1" fmla="*/ 202018 h 3236034"/>
                <a:gd name="connsiteX2" fmla="*/ 802721 w 951558"/>
                <a:gd name="connsiteY2" fmla="*/ 1099577 h 3236034"/>
                <a:gd name="connsiteX3" fmla="*/ 792088 w 951558"/>
                <a:gd name="connsiteY3" fmla="*/ 3236034 h 3236034"/>
                <a:gd name="connsiteX4" fmla="*/ 792088 w 951558"/>
                <a:gd name="connsiteY4" fmla="*/ 3236034 h 3236034"/>
                <a:gd name="connsiteX5" fmla="*/ 0 w 951558"/>
                <a:gd name="connsiteY5" fmla="*/ 3236034 h 3236034"/>
                <a:gd name="connsiteX6" fmla="*/ 0 w 951558"/>
                <a:gd name="connsiteY6" fmla="*/ 3236034 h 3236034"/>
                <a:gd name="connsiteX7" fmla="*/ 0 w 951558"/>
                <a:gd name="connsiteY7" fmla="*/ 886926 h 3236034"/>
                <a:gd name="connsiteX8" fmla="*/ 397829 w 951558"/>
                <a:gd name="connsiteY8" fmla="*/ 0 h 3236034"/>
                <a:gd name="connsiteX0" fmla="*/ 397829 w 1016715"/>
                <a:gd name="connsiteY0" fmla="*/ 0 h 3236034"/>
                <a:gd name="connsiteX1" fmla="*/ 862091 w 1016715"/>
                <a:gd name="connsiteY1" fmla="*/ 191385 h 3236034"/>
                <a:gd name="connsiteX2" fmla="*/ 802721 w 1016715"/>
                <a:gd name="connsiteY2" fmla="*/ 1099577 h 3236034"/>
                <a:gd name="connsiteX3" fmla="*/ 792088 w 1016715"/>
                <a:gd name="connsiteY3" fmla="*/ 3236034 h 3236034"/>
                <a:gd name="connsiteX4" fmla="*/ 792088 w 1016715"/>
                <a:gd name="connsiteY4" fmla="*/ 3236034 h 3236034"/>
                <a:gd name="connsiteX5" fmla="*/ 0 w 1016715"/>
                <a:gd name="connsiteY5" fmla="*/ 3236034 h 3236034"/>
                <a:gd name="connsiteX6" fmla="*/ 0 w 1016715"/>
                <a:gd name="connsiteY6" fmla="*/ 3236034 h 3236034"/>
                <a:gd name="connsiteX7" fmla="*/ 0 w 1016715"/>
                <a:gd name="connsiteY7" fmla="*/ 886926 h 3236034"/>
                <a:gd name="connsiteX8" fmla="*/ 397829 w 1016715"/>
                <a:gd name="connsiteY8" fmla="*/ 0 h 3236034"/>
                <a:gd name="connsiteX0" fmla="*/ 397829 w 1016715"/>
                <a:gd name="connsiteY0" fmla="*/ 0 h 3236034"/>
                <a:gd name="connsiteX1" fmla="*/ 862091 w 1016715"/>
                <a:gd name="connsiteY1" fmla="*/ 191385 h 3236034"/>
                <a:gd name="connsiteX2" fmla="*/ 802721 w 1016715"/>
                <a:gd name="connsiteY2" fmla="*/ 1099577 h 3236034"/>
                <a:gd name="connsiteX3" fmla="*/ 792088 w 1016715"/>
                <a:gd name="connsiteY3" fmla="*/ 3236034 h 3236034"/>
                <a:gd name="connsiteX4" fmla="*/ 792088 w 1016715"/>
                <a:gd name="connsiteY4" fmla="*/ 3236034 h 3236034"/>
                <a:gd name="connsiteX5" fmla="*/ 0 w 1016715"/>
                <a:gd name="connsiteY5" fmla="*/ 3236034 h 3236034"/>
                <a:gd name="connsiteX6" fmla="*/ 0 w 1016715"/>
                <a:gd name="connsiteY6" fmla="*/ 3236034 h 3236034"/>
                <a:gd name="connsiteX7" fmla="*/ 0 w 1016715"/>
                <a:gd name="connsiteY7" fmla="*/ 886926 h 3236034"/>
                <a:gd name="connsiteX8" fmla="*/ 397829 w 1016715"/>
                <a:gd name="connsiteY8" fmla="*/ 0 h 3236034"/>
                <a:gd name="connsiteX0" fmla="*/ 397829 w 802721"/>
                <a:gd name="connsiteY0" fmla="*/ 0 h 3236034"/>
                <a:gd name="connsiteX1" fmla="*/ 802721 w 802721"/>
                <a:gd name="connsiteY1" fmla="*/ 1099577 h 3236034"/>
                <a:gd name="connsiteX2" fmla="*/ 792088 w 802721"/>
                <a:gd name="connsiteY2" fmla="*/ 3236034 h 3236034"/>
                <a:gd name="connsiteX3" fmla="*/ 792088 w 802721"/>
                <a:gd name="connsiteY3" fmla="*/ 3236034 h 3236034"/>
                <a:gd name="connsiteX4" fmla="*/ 0 w 802721"/>
                <a:gd name="connsiteY4" fmla="*/ 3236034 h 3236034"/>
                <a:gd name="connsiteX5" fmla="*/ 0 w 802721"/>
                <a:gd name="connsiteY5" fmla="*/ 3236034 h 3236034"/>
                <a:gd name="connsiteX6" fmla="*/ 0 w 802721"/>
                <a:gd name="connsiteY6" fmla="*/ 886926 h 3236034"/>
                <a:gd name="connsiteX7" fmla="*/ 397829 w 802721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117407"/>
                <a:gd name="connsiteY0" fmla="*/ 0 h 3236034"/>
                <a:gd name="connsiteX1" fmla="*/ 802721 w 1117407"/>
                <a:gd name="connsiteY1" fmla="*/ 1099577 h 3236034"/>
                <a:gd name="connsiteX2" fmla="*/ 792088 w 1117407"/>
                <a:gd name="connsiteY2" fmla="*/ 3236034 h 3236034"/>
                <a:gd name="connsiteX3" fmla="*/ 792088 w 1117407"/>
                <a:gd name="connsiteY3" fmla="*/ 3236034 h 3236034"/>
                <a:gd name="connsiteX4" fmla="*/ 0 w 1117407"/>
                <a:gd name="connsiteY4" fmla="*/ 3236034 h 3236034"/>
                <a:gd name="connsiteX5" fmla="*/ 0 w 1117407"/>
                <a:gd name="connsiteY5" fmla="*/ 3236034 h 3236034"/>
                <a:gd name="connsiteX6" fmla="*/ 0 w 1117407"/>
                <a:gd name="connsiteY6" fmla="*/ 886926 h 3236034"/>
                <a:gd name="connsiteX7" fmla="*/ 397829 w 1117407"/>
                <a:gd name="connsiteY7" fmla="*/ 0 h 3236034"/>
                <a:gd name="connsiteX0" fmla="*/ 397829 w 1125562"/>
                <a:gd name="connsiteY0" fmla="*/ 0 h 3236034"/>
                <a:gd name="connsiteX1" fmla="*/ 813354 w 1125562"/>
                <a:gd name="connsiteY1" fmla="*/ 1344126 h 3236034"/>
                <a:gd name="connsiteX2" fmla="*/ 792088 w 1125562"/>
                <a:gd name="connsiteY2" fmla="*/ 3236034 h 3236034"/>
                <a:gd name="connsiteX3" fmla="*/ 792088 w 1125562"/>
                <a:gd name="connsiteY3" fmla="*/ 3236034 h 3236034"/>
                <a:gd name="connsiteX4" fmla="*/ 0 w 1125562"/>
                <a:gd name="connsiteY4" fmla="*/ 3236034 h 3236034"/>
                <a:gd name="connsiteX5" fmla="*/ 0 w 1125562"/>
                <a:gd name="connsiteY5" fmla="*/ 3236034 h 3236034"/>
                <a:gd name="connsiteX6" fmla="*/ 0 w 1125562"/>
                <a:gd name="connsiteY6" fmla="*/ 886926 h 3236034"/>
                <a:gd name="connsiteX7" fmla="*/ 397829 w 1125562"/>
                <a:gd name="connsiteY7" fmla="*/ 0 h 3236034"/>
                <a:gd name="connsiteX0" fmla="*/ 397829 w 1109289"/>
                <a:gd name="connsiteY0" fmla="*/ 0 h 3236034"/>
                <a:gd name="connsiteX1" fmla="*/ 792089 w 1109289"/>
                <a:gd name="connsiteY1" fmla="*/ 1312228 h 3236034"/>
                <a:gd name="connsiteX2" fmla="*/ 792088 w 1109289"/>
                <a:gd name="connsiteY2" fmla="*/ 3236034 h 3236034"/>
                <a:gd name="connsiteX3" fmla="*/ 792088 w 1109289"/>
                <a:gd name="connsiteY3" fmla="*/ 3236034 h 3236034"/>
                <a:gd name="connsiteX4" fmla="*/ 0 w 1109289"/>
                <a:gd name="connsiteY4" fmla="*/ 3236034 h 3236034"/>
                <a:gd name="connsiteX5" fmla="*/ 0 w 1109289"/>
                <a:gd name="connsiteY5" fmla="*/ 3236034 h 3236034"/>
                <a:gd name="connsiteX6" fmla="*/ 0 w 1109289"/>
                <a:gd name="connsiteY6" fmla="*/ 886926 h 3236034"/>
                <a:gd name="connsiteX7" fmla="*/ 397829 w 1109289"/>
                <a:gd name="connsiteY7" fmla="*/ 0 h 3236034"/>
                <a:gd name="connsiteX0" fmla="*/ 397829 w 1076274"/>
                <a:gd name="connsiteY0" fmla="*/ 0 h 3236034"/>
                <a:gd name="connsiteX1" fmla="*/ 792089 w 1076274"/>
                <a:gd name="connsiteY1" fmla="*/ 1312228 h 3236034"/>
                <a:gd name="connsiteX2" fmla="*/ 792088 w 1076274"/>
                <a:gd name="connsiteY2" fmla="*/ 3236034 h 3236034"/>
                <a:gd name="connsiteX3" fmla="*/ 792088 w 1076274"/>
                <a:gd name="connsiteY3" fmla="*/ 3236034 h 3236034"/>
                <a:gd name="connsiteX4" fmla="*/ 0 w 1076274"/>
                <a:gd name="connsiteY4" fmla="*/ 3236034 h 3236034"/>
                <a:gd name="connsiteX5" fmla="*/ 0 w 1076274"/>
                <a:gd name="connsiteY5" fmla="*/ 3236034 h 3236034"/>
                <a:gd name="connsiteX6" fmla="*/ 0 w 1076274"/>
                <a:gd name="connsiteY6" fmla="*/ 886926 h 3236034"/>
                <a:gd name="connsiteX7" fmla="*/ 397829 w 1076274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84929"/>
                <a:gd name="connsiteY0" fmla="*/ 0 h 3236034"/>
                <a:gd name="connsiteX1" fmla="*/ 930312 w 1184929"/>
                <a:gd name="connsiteY1" fmla="*/ 1142108 h 3236034"/>
                <a:gd name="connsiteX2" fmla="*/ 792088 w 1184929"/>
                <a:gd name="connsiteY2" fmla="*/ 3236034 h 3236034"/>
                <a:gd name="connsiteX3" fmla="*/ 792088 w 1184929"/>
                <a:gd name="connsiteY3" fmla="*/ 3236034 h 3236034"/>
                <a:gd name="connsiteX4" fmla="*/ 0 w 1184929"/>
                <a:gd name="connsiteY4" fmla="*/ 3236034 h 3236034"/>
                <a:gd name="connsiteX5" fmla="*/ 0 w 1184929"/>
                <a:gd name="connsiteY5" fmla="*/ 3236034 h 3236034"/>
                <a:gd name="connsiteX6" fmla="*/ 0 w 1184929"/>
                <a:gd name="connsiteY6" fmla="*/ 886926 h 3236034"/>
                <a:gd name="connsiteX7" fmla="*/ 397829 w 1184929"/>
                <a:gd name="connsiteY7" fmla="*/ 0 h 3236034"/>
                <a:gd name="connsiteX0" fmla="*/ 397829 w 1111112"/>
                <a:gd name="connsiteY0" fmla="*/ 0 h 3236034"/>
                <a:gd name="connsiteX1" fmla="*/ 930312 w 1111112"/>
                <a:gd name="connsiteY1" fmla="*/ 1142108 h 3236034"/>
                <a:gd name="connsiteX2" fmla="*/ 792088 w 1111112"/>
                <a:gd name="connsiteY2" fmla="*/ 3236034 h 3236034"/>
                <a:gd name="connsiteX3" fmla="*/ 792088 w 1111112"/>
                <a:gd name="connsiteY3" fmla="*/ 3236034 h 3236034"/>
                <a:gd name="connsiteX4" fmla="*/ 0 w 1111112"/>
                <a:gd name="connsiteY4" fmla="*/ 3236034 h 3236034"/>
                <a:gd name="connsiteX5" fmla="*/ 0 w 1111112"/>
                <a:gd name="connsiteY5" fmla="*/ 3236034 h 3236034"/>
                <a:gd name="connsiteX6" fmla="*/ 0 w 1111112"/>
                <a:gd name="connsiteY6" fmla="*/ 886926 h 3236034"/>
                <a:gd name="connsiteX7" fmla="*/ 397829 w 1111112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1550"/>
                <a:gd name="connsiteY0" fmla="*/ 0 h 3236034"/>
                <a:gd name="connsiteX1" fmla="*/ 930312 w 1151550"/>
                <a:gd name="connsiteY1" fmla="*/ 1142108 h 3236034"/>
                <a:gd name="connsiteX2" fmla="*/ 792088 w 1151550"/>
                <a:gd name="connsiteY2" fmla="*/ 3236034 h 3236034"/>
                <a:gd name="connsiteX3" fmla="*/ 792088 w 1151550"/>
                <a:gd name="connsiteY3" fmla="*/ 3236034 h 3236034"/>
                <a:gd name="connsiteX4" fmla="*/ 0 w 1151550"/>
                <a:gd name="connsiteY4" fmla="*/ 3236034 h 3236034"/>
                <a:gd name="connsiteX5" fmla="*/ 0 w 1151550"/>
                <a:gd name="connsiteY5" fmla="*/ 3236034 h 3236034"/>
                <a:gd name="connsiteX6" fmla="*/ 0 w 1151550"/>
                <a:gd name="connsiteY6" fmla="*/ 886926 h 3236034"/>
                <a:gd name="connsiteX7" fmla="*/ 397829 w 1151550"/>
                <a:gd name="connsiteY7" fmla="*/ 0 h 3236034"/>
                <a:gd name="connsiteX0" fmla="*/ 397829 w 1081399"/>
                <a:gd name="connsiteY0" fmla="*/ 0 h 3236034"/>
                <a:gd name="connsiteX1" fmla="*/ 834842 w 1081399"/>
                <a:gd name="connsiteY1" fmla="*/ 1099578 h 3236034"/>
                <a:gd name="connsiteX2" fmla="*/ 792088 w 1081399"/>
                <a:gd name="connsiteY2" fmla="*/ 3236034 h 3236034"/>
                <a:gd name="connsiteX3" fmla="*/ 792088 w 1081399"/>
                <a:gd name="connsiteY3" fmla="*/ 3236034 h 3236034"/>
                <a:gd name="connsiteX4" fmla="*/ 0 w 1081399"/>
                <a:gd name="connsiteY4" fmla="*/ 3236034 h 3236034"/>
                <a:gd name="connsiteX5" fmla="*/ 0 w 1081399"/>
                <a:gd name="connsiteY5" fmla="*/ 3236034 h 3236034"/>
                <a:gd name="connsiteX6" fmla="*/ 0 w 1081399"/>
                <a:gd name="connsiteY6" fmla="*/ 886926 h 3236034"/>
                <a:gd name="connsiteX7" fmla="*/ 397829 w 1081399"/>
                <a:gd name="connsiteY7" fmla="*/ 0 h 3236034"/>
                <a:gd name="connsiteX0" fmla="*/ 397829 w 1024947"/>
                <a:gd name="connsiteY0" fmla="*/ 0 h 3236034"/>
                <a:gd name="connsiteX1" fmla="*/ 753012 w 1024947"/>
                <a:gd name="connsiteY1" fmla="*/ 1269699 h 3236034"/>
                <a:gd name="connsiteX2" fmla="*/ 792088 w 1024947"/>
                <a:gd name="connsiteY2" fmla="*/ 3236034 h 3236034"/>
                <a:gd name="connsiteX3" fmla="*/ 792088 w 1024947"/>
                <a:gd name="connsiteY3" fmla="*/ 3236034 h 3236034"/>
                <a:gd name="connsiteX4" fmla="*/ 0 w 1024947"/>
                <a:gd name="connsiteY4" fmla="*/ 3236034 h 3236034"/>
                <a:gd name="connsiteX5" fmla="*/ 0 w 1024947"/>
                <a:gd name="connsiteY5" fmla="*/ 3236034 h 3236034"/>
                <a:gd name="connsiteX6" fmla="*/ 0 w 1024947"/>
                <a:gd name="connsiteY6" fmla="*/ 886926 h 3236034"/>
                <a:gd name="connsiteX7" fmla="*/ 397829 w 1024947"/>
                <a:gd name="connsiteY7" fmla="*/ 0 h 3236034"/>
                <a:gd name="connsiteX0" fmla="*/ 397829 w 1024947"/>
                <a:gd name="connsiteY0" fmla="*/ 0 h 3236034"/>
                <a:gd name="connsiteX1" fmla="*/ 753012 w 1024947"/>
                <a:gd name="connsiteY1" fmla="*/ 1269699 h 3236034"/>
                <a:gd name="connsiteX2" fmla="*/ 792088 w 1024947"/>
                <a:gd name="connsiteY2" fmla="*/ 3236034 h 3236034"/>
                <a:gd name="connsiteX3" fmla="*/ 792088 w 1024947"/>
                <a:gd name="connsiteY3" fmla="*/ 3236034 h 3236034"/>
                <a:gd name="connsiteX4" fmla="*/ 0 w 1024947"/>
                <a:gd name="connsiteY4" fmla="*/ 3236034 h 3236034"/>
                <a:gd name="connsiteX5" fmla="*/ 0 w 1024947"/>
                <a:gd name="connsiteY5" fmla="*/ 3236034 h 3236034"/>
                <a:gd name="connsiteX6" fmla="*/ 0 w 1024947"/>
                <a:gd name="connsiteY6" fmla="*/ 886926 h 3236034"/>
                <a:gd name="connsiteX7" fmla="*/ 397829 w 1024947"/>
                <a:gd name="connsiteY7" fmla="*/ 0 h 3236034"/>
                <a:gd name="connsiteX0" fmla="*/ 397829 w 1043356"/>
                <a:gd name="connsiteY0" fmla="*/ 0 h 3236034"/>
                <a:gd name="connsiteX1" fmla="*/ 780289 w 1043356"/>
                <a:gd name="connsiteY1" fmla="*/ 1216537 h 3236034"/>
                <a:gd name="connsiteX2" fmla="*/ 792088 w 1043356"/>
                <a:gd name="connsiteY2" fmla="*/ 3236034 h 3236034"/>
                <a:gd name="connsiteX3" fmla="*/ 792088 w 1043356"/>
                <a:gd name="connsiteY3" fmla="*/ 3236034 h 3236034"/>
                <a:gd name="connsiteX4" fmla="*/ 0 w 1043356"/>
                <a:gd name="connsiteY4" fmla="*/ 3236034 h 3236034"/>
                <a:gd name="connsiteX5" fmla="*/ 0 w 1043356"/>
                <a:gd name="connsiteY5" fmla="*/ 3236034 h 3236034"/>
                <a:gd name="connsiteX6" fmla="*/ 0 w 1043356"/>
                <a:gd name="connsiteY6" fmla="*/ 886926 h 3236034"/>
                <a:gd name="connsiteX7" fmla="*/ 397829 w 1043356"/>
                <a:gd name="connsiteY7" fmla="*/ 0 h 3236034"/>
                <a:gd name="connsiteX0" fmla="*/ 397829 w 971742"/>
                <a:gd name="connsiteY0" fmla="*/ 0 h 3236034"/>
                <a:gd name="connsiteX1" fmla="*/ 780289 w 971742"/>
                <a:gd name="connsiteY1" fmla="*/ 1216537 h 3236034"/>
                <a:gd name="connsiteX2" fmla="*/ 792088 w 971742"/>
                <a:gd name="connsiteY2" fmla="*/ 3236034 h 3236034"/>
                <a:gd name="connsiteX3" fmla="*/ 792088 w 971742"/>
                <a:gd name="connsiteY3" fmla="*/ 3236034 h 3236034"/>
                <a:gd name="connsiteX4" fmla="*/ 0 w 971742"/>
                <a:gd name="connsiteY4" fmla="*/ 3236034 h 3236034"/>
                <a:gd name="connsiteX5" fmla="*/ 0 w 971742"/>
                <a:gd name="connsiteY5" fmla="*/ 3236034 h 3236034"/>
                <a:gd name="connsiteX6" fmla="*/ 0 w 971742"/>
                <a:gd name="connsiteY6" fmla="*/ 886926 h 3236034"/>
                <a:gd name="connsiteX7" fmla="*/ 397829 w 971742"/>
                <a:gd name="connsiteY7" fmla="*/ 0 h 3236034"/>
                <a:gd name="connsiteX0" fmla="*/ 397829 w 1007471"/>
                <a:gd name="connsiteY0" fmla="*/ 0 h 3236034"/>
                <a:gd name="connsiteX1" fmla="*/ 780289 w 1007471"/>
                <a:gd name="connsiteY1" fmla="*/ 1216537 h 3236034"/>
                <a:gd name="connsiteX2" fmla="*/ 792088 w 1007471"/>
                <a:gd name="connsiteY2" fmla="*/ 3236034 h 3236034"/>
                <a:gd name="connsiteX3" fmla="*/ 792088 w 1007471"/>
                <a:gd name="connsiteY3" fmla="*/ 3236034 h 3236034"/>
                <a:gd name="connsiteX4" fmla="*/ 0 w 1007471"/>
                <a:gd name="connsiteY4" fmla="*/ 3236034 h 3236034"/>
                <a:gd name="connsiteX5" fmla="*/ 0 w 1007471"/>
                <a:gd name="connsiteY5" fmla="*/ 3236034 h 3236034"/>
                <a:gd name="connsiteX6" fmla="*/ 0 w 1007471"/>
                <a:gd name="connsiteY6" fmla="*/ 886926 h 3236034"/>
                <a:gd name="connsiteX7" fmla="*/ 397829 w 1007471"/>
                <a:gd name="connsiteY7" fmla="*/ 0 h 3236034"/>
                <a:gd name="connsiteX0" fmla="*/ 397829 w 983631"/>
                <a:gd name="connsiteY0" fmla="*/ 0 h 3236034"/>
                <a:gd name="connsiteX1" fmla="*/ 780289 w 983631"/>
                <a:gd name="connsiteY1" fmla="*/ 1216537 h 3236034"/>
                <a:gd name="connsiteX2" fmla="*/ 792088 w 983631"/>
                <a:gd name="connsiteY2" fmla="*/ 3236034 h 3236034"/>
                <a:gd name="connsiteX3" fmla="*/ 792088 w 983631"/>
                <a:gd name="connsiteY3" fmla="*/ 3236034 h 3236034"/>
                <a:gd name="connsiteX4" fmla="*/ 0 w 983631"/>
                <a:gd name="connsiteY4" fmla="*/ 3236034 h 3236034"/>
                <a:gd name="connsiteX5" fmla="*/ 0 w 983631"/>
                <a:gd name="connsiteY5" fmla="*/ 3236034 h 3236034"/>
                <a:gd name="connsiteX6" fmla="*/ 0 w 983631"/>
                <a:gd name="connsiteY6" fmla="*/ 886926 h 3236034"/>
                <a:gd name="connsiteX7" fmla="*/ 397829 w 983631"/>
                <a:gd name="connsiteY7" fmla="*/ 0 h 3236034"/>
                <a:gd name="connsiteX0" fmla="*/ 397829 w 983630"/>
                <a:gd name="connsiteY0" fmla="*/ 9390 h 3245424"/>
                <a:gd name="connsiteX1" fmla="*/ 780289 w 983630"/>
                <a:gd name="connsiteY1" fmla="*/ 1225927 h 3245424"/>
                <a:gd name="connsiteX2" fmla="*/ 792088 w 983630"/>
                <a:gd name="connsiteY2" fmla="*/ 3245424 h 3245424"/>
                <a:gd name="connsiteX3" fmla="*/ 792088 w 983630"/>
                <a:gd name="connsiteY3" fmla="*/ 3245424 h 3245424"/>
                <a:gd name="connsiteX4" fmla="*/ 0 w 983630"/>
                <a:gd name="connsiteY4" fmla="*/ 3245424 h 3245424"/>
                <a:gd name="connsiteX5" fmla="*/ 0 w 983630"/>
                <a:gd name="connsiteY5" fmla="*/ 3245424 h 3245424"/>
                <a:gd name="connsiteX6" fmla="*/ 0 w 983630"/>
                <a:gd name="connsiteY6" fmla="*/ 896316 h 3245424"/>
                <a:gd name="connsiteX7" fmla="*/ 397829 w 983630"/>
                <a:gd name="connsiteY7" fmla="*/ 9390 h 3245424"/>
                <a:gd name="connsiteX0" fmla="*/ 397829 w 974605"/>
                <a:gd name="connsiteY0" fmla="*/ 6357 h 3242391"/>
                <a:gd name="connsiteX1" fmla="*/ 766650 w 974605"/>
                <a:gd name="connsiteY1" fmla="*/ 1552503 h 3242391"/>
                <a:gd name="connsiteX2" fmla="*/ 792088 w 974605"/>
                <a:gd name="connsiteY2" fmla="*/ 3242391 h 3242391"/>
                <a:gd name="connsiteX3" fmla="*/ 792088 w 974605"/>
                <a:gd name="connsiteY3" fmla="*/ 3242391 h 3242391"/>
                <a:gd name="connsiteX4" fmla="*/ 0 w 974605"/>
                <a:gd name="connsiteY4" fmla="*/ 3242391 h 3242391"/>
                <a:gd name="connsiteX5" fmla="*/ 0 w 974605"/>
                <a:gd name="connsiteY5" fmla="*/ 3242391 h 3242391"/>
                <a:gd name="connsiteX6" fmla="*/ 0 w 974605"/>
                <a:gd name="connsiteY6" fmla="*/ 893283 h 3242391"/>
                <a:gd name="connsiteX7" fmla="*/ 397829 w 974605"/>
                <a:gd name="connsiteY7" fmla="*/ 6357 h 3242391"/>
                <a:gd name="connsiteX0" fmla="*/ 397829 w 964009"/>
                <a:gd name="connsiteY0" fmla="*/ 7874 h 3243908"/>
                <a:gd name="connsiteX1" fmla="*/ 766650 w 964009"/>
                <a:gd name="connsiteY1" fmla="*/ 1554020 h 3243908"/>
                <a:gd name="connsiteX2" fmla="*/ 792088 w 964009"/>
                <a:gd name="connsiteY2" fmla="*/ 3243908 h 3243908"/>
                <a:gd name="connsiteX3" fmla="*/ 792088 w 964009"/>
                <a:gd name="connsiteY3" fmla="*/ 3243908 h 3243908"/>
                <a:gd name="connsiteX4" fmla="*/ 0 w 964009"/>
                <a:gd name="connsiteY4" fmla="*/ 3243908 h 3243908"/>
                <a:gd name="connsiteX5" fmla="*/ 0 w 964009"/>
                <a:gd name="connsiteY5" fmla="*/ 3243908 h 3243908"/>
                <a:gd name="connsiteX6" fmla="*/ 0 w 964009"/>
                <a:gd name="connsiteY6" fmla="*/ 894800 h 3243908"/>
                <a:gd name="connsiteX7" fmla="*/ 397829 w 964009"/>
                <a:gd name="connsiteY7" fmla="*/ 7874 h 3243908"/>
                <a:gd name="connsiteX0" fmla="*/ 397829 w 1103655"/>
                <a:gd name="connsiteY0" fmla="*/ 5470 h 3241504"/>
                <a:gd name="connsiteX1" fmla="*/ 1096679 w 1103655"/>
                <a:gd name="connsiteY1" fmla="*/ 590921 h 3241504"/>
                <a:gd name="connsiteX2" fmla="*/ 766650 w 1103655"/>
                <a:gd name="connsiteY2" fmla="*/ 1551616 h 3241504"/>
                <a:gd name="connsiteX3" fmla="*/ 792088 w 1103655"/>
                <a:gd name="connsiteY3" fmla="*/ 3241504 h 3241504"/>
                <a:gd name="connsiteX4" fmla="*/ 792088 w 1103655"/>
                <a:gd name="connsiteY4" fmla="*/ 3241504 h 3241504"/>
                <a:gd name="connsiteX5" fmla="*/ 0 w 1103655"/>
                <a:gd name="connsiteY5" fmla="*/ 3241504 h 3241504"/>
                <a:gd name="connsiteX6" fmla="*/ 0 w 1103655"/>
                <a:gd name="connsiteY6" fmla="*/ 3241504 h 3241504"/>
                <a:gd name="connsiteX7" fmla="*/ 0 w 1103655"/>
                <a:gd name="connsiteY7" fmla="*/ 892396 h 3241504"/>
                <a:gd name="connsiteX8" fmla="*/ 397829 w 1103655"/>
                <a:gd name="connsiteY8" fmla="*/ 5470 h 3241504"/>
                <a:gd name="connsiteX0" fmla="*/ 397829 w 1103454"/>
                <a:gd name="connsiteY0" fmla="*/ 5470 h 3241504"/>
                <a:gd name="connsiteX1" fmla="*/ 1096679 w 1103454"/>
                <a:gd name="connsiteY1" fmla="*/ 590921 h 3241504"/>
                <a:gd name="connsiteX2" fmla="*/ 754433 w 1103454"/>
                <a:gd name="connsiteY2" fmla="*/ 1523041 h 3241504"/>
                <a:gd name="connsiteX3" fmla="*/ 792088 w 1103454"/>
                <a:gd name="connsiteY3" fmla="*/ 3241504 h 3241504"/>
                <a:gd name="connsiteX4" fmla="*/ 792088 w 1103454"/>
                <a:gd name="connsiteY4" fmla="*/ 3241504 h 3241504"/>
                <a:gd name="connsiteX5" fmla="*/ 0 w 1103454"/>
                <a:gd name="connsiteY5" fmla="*/ 3241504 h 3241504"/>
                <a:gd name="connsiteX6" fmla="*/ 0 w 1103454"/>
                <a:gd name="connsiteY6" fmla="*/ 3241504 h 3241504"/>
                <a:gd name="connsiteX7" fmla="*/ 0 w 1103454"/>
                <a:gd name="connsiteY7" fmla="*/ 892396 h 3241504"/>
                <a:gd name="connsiteX8" fmla="*/ 397829 w 1103454"/>
                <a:gd name="connsiteY8" fmla="*/ 5470 h 3241504"/>
                <a:gd name="connsiteX0" fmla="*/ 397829 w 1103176"/>
                <a:gd name="connsiteY0" fmla="*/ 5470 h 3241504"/>
                <a:gd name="connsiteX1" fmla="*/ 1096679 w 1103176"/>
                <a:gd name="connsiteY1" fmla="*/ 590921 h 3241504"/>
                <a:gd name="connsiteX2" fmla="*/ 754433 w 1103176"/>
                <a:gd name="connsiteY2" fmla="*/ 1523041 h 3241504"/>
                <a:gd name="connsiteX3" fmla="*/ 792088 w 1103176"/>
                <a:gd name="connsiteY3" fmla="*/ 3241504 h 3241504"/>
                <a:gd name="connsiteX4" fmla="*/ 792088 w 1103176"/>
                <a:gd name="connsiteY4" fmla="*/ 3241504 h 3241504"/>
                <a:gd name="connsiteX5" fmla="*/ 0 w 1103176"/>
                <a:gd name="connsiteY5" fmla="*/ 3241504 h 3241504"/>
                <a:gd name="connsiteX6" fmla="*/ 0 w 1103176"/>
                <a:gd name="connsiteY6" fmla="*/ 3241504 h 3241504"/>
                <a:gd name="connsiteX7" fmla="*/ 0 w 1103176"/>
                <a:gd name="connsiteY7" fmla="*/ 892396 h 3241504"/>
                <a:gd name="connsiteX8" fmla="*/ 397829 w 1103176"/>
                <a:gd name="connsiteY8" fmla="*/ 5470 h 3241504"/>
                <a:gd name="connsiteX0" fmla="*/ 397829 w 1103176"/>
                <a:gd name="connsiteY0" fmla="*/ 5470 h 3241504"/>
                <a:gd name="connsiteX1" fmla="*/ 1096679 w 1103176"/>
                <a:gd name="connsiteY1" fmla="*/ 590921 h 3241504"/>
                <a:gd name="connsiteX2" fmla="*/ 754433 w 1103176"/>
                <a:gd name="connsiteY2" fmla="*/ 1503991 h 3241504"/>
                <a:gd name="connsiteX3" fmla="*/ 792088 w 1103176"/>
                <a:gd name="connsiteY3" fmla="*/ 3241504 h 3241504"/>
                <a:gd name="connsiteX4" fmla="*/ 792088 w 1103176"/>
                <a:gd name="connsiteY4" fmla="*/ 3241504 h 3241504"/>
                <a:gd name="connsiteX5" fmla="*/ 0 w 1103176"/>
                <a:gd name="connsiteY5" fmla="*/ 3241504 h 3241504"/>
                <a:gd name="connsiteX6" fmla="*/ 0 w 1103176"/>
                <a:gd name="connsiteY6" fmla="*/ 3241504 h 3241504"/>
                <a:gd name="connsiteX7" fmla="*/ 0 w 1103176"/>
                <a:gd name="connsiteY7" fmla="*/ 892396 h 3241504"/>
                <a:gd name="connsiteX8" fmla="*/ 397829 w 1103176"/>
                <a:gd name="connsiteY8" fmla="*/ 5470 h 3241504"/>
                <a:gd name="connsiteX0" fmla="*/ 397829 w 1193682"/>
                <a:gd name="connsiteY0" fmla="*/ 5721 h 3241755"/>
                <a:gd name="connsiteX1" fmla="*/ 1188312 w 1193682"/>
                <a:gd name="connsiteY1" fmla="*/ 572122 h 3241755"/>
                <a:gd name="connsiteX2" fmla="*/ 754433 w 1193682"/>
                <a:gd name="connsiteY2" fmla="*/ 1504242 h 3241755"/>
                <a:gd name="connsiteX3" fmla="*/ 792088 w 1193682"/>
                <a:gd name="connsiteY3" fmla="*/ 3241755 h 3241755"/>
                <a:gd name="connsiteX4" fmla="*/ 792088 w 1193682"/>
                <a:gd name="connsiteY4" fmla="*/ 3241755 h 3241755"/>
                <a:gd name="connsiteX5" fmla="*/ 0 w 1193682"/>
                <a:gd name="connsiteY5" fmla="*/ 3241755 h 3241755"/>
                <a:gd name="connsiteX6" fmla="*/ 0 w 1193682"/>
                <a:gd name="connsiteY6" fmla="*/ 3241755 h 3241755"/>
                <a:gd name="connsiteX7" fmla="*/ 0 w 1193682"/>
                <a:gd name="connsiteY7" fmla="*/ 892647 h 3241755"/>
                <a:gd name="connsiteX8" fmla="*/ 397829 w 1193682"/>
                <a:gd name="connsiteY8" fmla="*/ 5721 h 3241755"/>
                <a:gd name="connsiteX0" fmla="*/ 397829 w 1188313"/>
                <a:gd name="connsiteY0" fmla="*/ 5721 h 3241755"/>
                <a:gd name="connsiteX1" fmla="*/ 1188312 w 1188313"/>
                <a:gd name="connsiteY1" fmla="*/ 572122 h 3241755"/>
                <a:gd name="connsiteX2" fmla="*/ 754433 w 1188313"/>
                <a:gd name="connsiteY2" fmla="*/ 1504242 h 3241755"/>
                <a:gd name="connsiteX3" fmla="*/ 792088 w 1188313"/>
                <a:gd name="connsiteY3" fmla="*/ 3241755 h 3241755"/>
                <a:gd name="connsiteX4" fmla="*/ 792088 w 1188313"/>
                <a:gd name="connsiteY4" fmla="*/ 3241755 h 3241755"/>
                <a:gd name="connsiteX5" fmla="*/ 0 w 1188313"/>
                <a:gd name="connsiteY5" fmla="*/ 3241755 h 3241755"/>
                <a:gd name="connsiteX6" fmla="*/ 0 w 1188313"/>
                <a:gd name="connsiteY6" fmla="*/ 3241755 h 3241755"/>
                <a:gd name="connsiteX7" fmla="*/ 0 w 1188313"/>
                <a:gd name="connsiteY7" fmla="*/ 892647 h 3241755"/>
                <a:gd name="connsiteX8" fmla="*/ 397829 w 1188313"/>
                <a:gd name="connsiteY8" fmla="*/ 5721 h 3241755"/>
                <a:gd name="connsiteX0" fmla="*/ 397829 w 1200430"/>
                <a:gd name="connsiteY0" fmla="*/ 6518 h 3242552"/>
                <a:gd name="connsiteX1" fmla="*/ 1188312 w 1200430"/>
                <a:gd name="connsiteY1" fmla="*/ 572919 h 3242552"/>
                <a:gd name="connsiteX2" fmla="*/ 754433 w 1200430"/>
                <a:gd name="connsiteY2" fmla="*/ 1505039 h 3242552"/>
                <a:gd name="connsiteX3" fmla="*/ 792088 w 1200430"/>
                <a:gd name="connsiteY3" fmla="*/ 3242552 h 3242552"/>
                <a:gd name="connsiteX4" fmla="*/ 792088 w 1200430"/>
                <a:gd name="connsiteY4" fmla="*/ 3242552 h 3242552"/>
                <a:gd name="connsiteX5" fmla="*/ 0 w 1200430"/>
                <a:gd name="connsiteY5" fmla="*/ 3242552 h 3242552"/>
                <a:gd name="connsiteX6" fmla="*/ 0 w 1200430"/>
                <a:gd name="connsiteY6" fmla="*/ 3242552 h 3242552"/>
                <a:gd name="connsiteX7" fmla="*/ 0 w 1200430"/>
                <a:gd name="connsiteY7" fmla="*/ 893444 h 3242552"/>
                <a:gd name="connsiteX8" fmla="*/ 397829 w 1200430"/>
                <a:gd name="connsiteY8" fmla="*/ 6518 h 3242552"/>
                <a:gd name="connsiteX0" fmla="*/ 367285 w 1200000"/>
                <a:gd name="connsiteY0" fmla="*/ 7711 h 3186595"/>
                <a:gd name="connsiteX1" fmla="*/ 1188312 w 1200000"/>
                <a:gd name="connsiteY1" fmla="*/ 516962 h 3186595"/>
                <a:gd name="connsiteX2" fmla="*/ 754433 w 1200000"/>
                <a:gd name="connsiteY2" fmla="*/ 1449082 h 3186595"/>
                <a:gd name="connsiteX3" fmla="*/ 792088 w 1200000"/>
                <a:gd name="connsiteY3" fmla="*/ 3186595 h 3186595"/>
                <a:gd name="connsiteX4" fmla="*/ 792088 w 1200000"/>
                <a:gd name="connsiteY4" fmla="*/ 3186595 h 3186595"/>
                <a:gd name="connsiteX5" fmla="*/ 0 w 1200000"/>
                <a:gd name="connsiteY5" fmla="*/ 3186595 h 3186595"/>
                <a:gd name="connsiteX6" fmla="*/ 0 w 1200000"/>
                <a:gd name="connsiteY6" fmla="*/ 3186595 h 3186595"/>
                <a:gd name="connsiteX7" fmla="*/ 0 w 1200000"/>
                <a:gd name="connsiteY7" fmla="*/ 837487 h 3186595"/>
                <a:gd name="connsiteX8" fmla="*/ 367285 w 1200000"/>
                <a:gd name="connsiteY8" fmla="*/ 7711 h 3186595"/>
                <a:gd name="connsiteX0" fmla="*/ 367285 w 1200505"/>
                <a:gd name="connsiteY0" fmla="*/ 1566 h 3180450"/>
                <a:gd name="connsiteX1" fmla="*/ 1188312 w 1200505"/>
                <a:gd name="connsiteY1" fmla="*/ 510817 h 3180450"/>
                <a:gd name="connsiteX2" fmla="*/ 754433 w 1200505"/>
                <a:gd name="connsiteY2" fmla="*/ 1442937 h 3180450"/>
                <a:gd name="connsiteX3" fmla="*/ 792088 w 1200505"/>
                <a:gd name="connsiteY3" fmla="*/ 3180450 h 3180450"/>
                <a:gd name="connsiteX4" fmla="*/ 792088 w 1200505"/>
                <a:gd name="connsiteY4" fmla="*/ 3180450 h 3180450"/>
                <a:gd name="connsiteX5" fmla="*/ 0 w 1200505"/>
                <a:gd name="connsiteY5" fmla="*/ 3180450 h 3180450"/>
                <a:gd name="connsiteX6" fmla="*/ 0 w 1200505"/>
                <a:gd name="connsiteY6" fmla="*/ 3180450 h 3180450"/>
                <a:gd name="connsiteX7" fmla="*/ 0 w 1200505"/>
                <a:gd name="connsiteY7" fmla="*/ 831342 h 3180450"/>
                <a:gd name="connsiteX8" fmla="*/ 367285 w 1200505"/>
                <a:gd name="connsiteY8" fmla="*/ 1566 h 3180450"/>
                <a:gd name="connsiteX0" fmla="*/ 367858 w 1201078"/>
                <a:gd name="connsiteY0" fmla="*/ 1566 h 3180450"/>
                <a:gd name="connsiteX1" fmla="*/ 1188885 w 1201078"/>
                <a:gd name="connsiteY1" fmla="*/ 510817 h 3180450"/>
                <a:gd name="connsiteX2" fmla="*/ 755006 w 1201078"/>
                <a:gd name="connsiteY2" fmla="*/ 1442937 h 3180450"/>
                <a:gd name="connsiteX3" fmla="*/ 792661 w 1201078"/>
                <a:gd name="connsiteY3" fmla="*/ 3180450 h 3180450"/>
                <a:gd name="connsiteX4" fmla="*/ 792661 w 1201078"/>
                <a:gd name="connsiteY4" fmla="*/ 3180450 h 3180450"/>
                <a:gd name="connsiteX5" fmla="*/ 573 w 1201078"/>
                <a:gd name="connsiteY5" fmla="*/ 3180450 h 3180450"/>
                <a:gd name="connsiteX6" fmla="*/ 573 w 1201078"/>
                <a:gd name="connsiteY6" fmla="*/ 3180450 h 3180450"/>
                <a:gd name="connsiteX7" fmla="*/ 573 w 1201078"/>
                <a:gd name="connsiteY7" fmla="*/ 831342 h 3180450"/>
                <a:gd name="connsiteX8" fmla="*/ 367858 w 1201078"/>
                <a:gd name="connsiteY8" fmla="*/ 1566 h 3180450"/>
                <a:gd name="connsiteX0" fmla="*/ 367859 w 1249271"/>
                <a:gd name="connsiteY0" fmla="*/ 1508 h 3180392"/>
                <a:gd name="connsiteX1" fmla="*/ 1237757 w 1249271"/>
                <a:gd name="connsiteY1" fmla="*/ 520284 h 3180392"/>
                <a:gd name="connsiteX2" fmla="*/ 755007 w 1249271"/>
                <a:gd name="connsiteY2" fmla="*/ 1442879 h 3180392"/>
                <a:gd name="connsiteX3" fmla="*/ 792662 w 1249271"/>
                <a:gd name="connsiteY3" fmla="*/ 3180392 h 3180392"/>
                <a:gd name="connsiteX4" fmla="*/ 792662 w 1249271"/>
                <a:gd name="connsiteY4" fmla="*/ 3180392 h 3180392"/>
                <a:gd name="connsiteX5" fmla="*/ 574 w 1249271"/>
                <a:gd name="connsiteY5" fmla="*/ 3180392 h 3180392"/>
                <a:gd name="connsiteX6" fmla="*/ 574 w 1249271"/>
                <a:gd name="connsiteY6" fmla="*/ 3180392 h 3180392"/>
                <a:gd name="connsiteX7" fmla="*/ 574 w 1249271"/>
                <a:gd name="connsiteY7" fmla="*/ 831284 h 3180392"/>
                <a:gd name="connsiteX8" fmla="*/ 367859 w 1249271"/>
                <a:gd name="connsiteY8" fmla="*/ 1508 h 3180392"/>
                <a:gd name="connsiteX0" fmla="*/ 367859 w 1249271"/>
                <a:gd name="connsiteY0" fmla="*/ 1508 h 3180392"/>
                <a:gd name="connsiteX1" fmla="*/ 1237757 w 1249271"/>
                <a:gd name="connsiteY1" fmla="*/ 520284 h 3180392"/>
                <a:gd name="connsiteX2" fmla="*/ 755007 w 1249271"/>
                <a:gd name="connsiteY2" fmla="*/ 1442879 h 3180392"/>
                <a:gd name="connsiteX3" fmla="*/ 792662 w 1249271"/>
                <a:gd name="connsiteY3" fmla="*/ 3180392 h 3180392"/>
                <a:gd name="connsiteX4" fmla="*/ 792662 w 1249271"/>
                <a:gd name="connsiteY4" fmla="*/ 3180392 h 3180392"/>
                <a:gd name="connsiteX5" fmla="*/ 574 w 1249271"/>
                <a:gd name="connsiteY5" fmla="*/ 3180392 h 3180392"/>
                <a:gd name="connsiteX6" fmla="*/ 574 w 1249271"/>
                <a:gd name="connsiteY6" fmla="*/ 3180392 h 3180392"/>
                <a:gd name="connsiteX7" fmla="*/ 574 w 1249271"/>
                <a:gd name="connsiteY7" fmla="*/ 831284 h 3180392"/>
                <a:gd name="connsiteX8" fmla="*/ 367859 w 1249271"/>
                <a:gd name="connsiteY8" fmla="*/ 1508 h 3180392"/>
                <a:gd name="connsiteX0" fmla="*/ 367859 w 1240085"/>
                <a:gd name="connsiteY0" fmla="*/ 1764 h 3180648"/>
                <a:gd name="connsiteX1" fmla="*/ 1237757 w 1240085"/>
                <a:gd name="connsiteY1" fmla="*/ 520540 h 3180648"/>
                <a:gd name="connsiteX2" fmla="*/ 755007 w 1240085"/>
                <a:gd name="connsiteY2" fmla="*/ 1443135 h 3180648"/>
                <a:gd name="connsiteX3" fmla="*/ 792662 w 1240085"/>
                <a:gd name="connsiteY3" fmla="*/ 3180648 h 3180648"/>
                <a:gd name="connsiteX4" fmla="*/ 792662 w 1240085"/>
                <a:gd name="connsiteY4" fmla="*/ 3180648 h 3180648"/>
                <a:gd name="connsiteX5" fmla="*/ 574 w 1240085"/>
                <a:gd name="connsiteY5" fmla="*/ 3180648 h 3180648"/>
                <a:gd name="connsiteX6" fmla="*/ 574 w 1240085"/>
                <a:gd name="connsiteY6" fmla="*/ 3180648 h 3180648"/>
                <a:gd name="connsiteX7" fmla="*/ 574 w 1240085"/>
                <a:gd name="connsiteY7" fmla="*/ 831540 h 3180648"/>
                <a:gd name="connsiteX8" fmla="*/ 367859 w 1240085"/>
                <a:gd name="connsiteY8" fmla="*/ 1764 h 3180648"/>
                <a:gd name="connsiteX0" fmla="*/ 367859 w 1240086"/>
                <a:gd name="connsiteY0" fmla="*/ 1764 h 3180648"/>
                <a:gd name="connsiteX1" fmla="*/ 1237757 w 1240086"/>
                <a:gd name="connsiteY1" fmla="*/ 520540 h 3180648"/>
                <a:gd name="connsiteX2" fmla="*/ 755007 w 1240086"/>
                <a:gd name="connsiteY2" fmla="*/ 1443135 h 3180648"/>
                <a:gd name="connsiteX3" fmla="*/ 792662 w 1240086"/>
                <a:gd name="connsiteY3" fmla="*/ 3180648 h 3180648"/>
                <a:gd name="connsiteX4" fmla="*/ 792662 w 1240086"/>
                <a:gd name="connsiteY4" fmla="*/ 3180648 h 3180648"/>
                <a:gd name="connsiteX5" fmla="*/ 574 w 1240086"/>
                <a:gd name="connsiteY5" fmla="*/ 3180648 h 3180648"/>
                <a:gd name="connsiteX6" fmla="*/ 574 w 1240086"/>
                <a:gd name="connsiteY6" fmla="*/ 3180648 h 3180648"/>
                <a:gd name="connsiteX7" fmla="*/ 574 w 1240086"/>
                <a:gd name="connsiteY7" fmla="*/ 831540 h 3180648"/>
                <a:gd name="connsiteX8" fmla="*/ 367859 w 1240086"/>
                <a:gd name="connsiteY8" fmla="*/ 1764 h 3180648"/>
                <a:gd name="connsiteX0" fmla="*/ 373394 w 1239532"/>
                <a:gd name="connsiteY0" fmla="*/ 1562 h 3209021"/>
                <a:gd name="connsiteX1" fmla="*/ 1237184 w 1239532"/>
                <a:gd name="connsiteY1" fmla="*/ 548913 h 3209021"/>
                <a:gd name="connsiteX2" fmla="*/ 754434 w 1239532"/>
                <a:gd name="connsiteY2" fmla="*/ 1471508 h 3209021"/>
                <a:gd name="connsiteX3" fmla="*/ 792089 w 1239532"/>
                <a:gd name="connsiteY3" fmla="*/ 3209021 h 3209021"/>
                <a:gd name="connsiteX4" fmla="*/ 792089 w 1239532"/>
                <a:gd name="connsiteY4" fmla="*/ 3209021 h 3209021"/>
                <a:gd name="connsiteX5" fmla="*/ 1 w 1239532"/>
                <a:gd name="connsiteY5" fmla="*/ 3209021 h 3209021"/>
                <a:gd name="connsiteX6" fmla="*/ 1 w 1239532"/>
                <a:gd name="connsiteY6" fmla="*/ 3209021 h 3209021"/>
                <a:gd name="connsiteX7" fmla="*/ 1 w 1239532"/>
                <a:gd name="connsiteY7" fmla="*/ 859913 h 3209021"/>
                <a:gd name="connsiteX8" fmla="*/ 373394 w 1239532"/>
                <a:gd name="connsiteY8" fmla="*/ 1562 h 3209021"/>
                <a:gd name="connsiteX0" fmla="*/ 373393 w 1239758"/>
                <a:gd name="connsiteY0" fmla="*/ 0 h 3207459"/>
                <a:gd name="connsiteX1" fmla="*/ 1237183 w 1239758"/>
                <a:gd name="connsiteY1" fmla="*/ 547351 h 3207459"/>
                <a:gd name="connsiteX2" fmla="*/ 754433 w 1239758"/>
                <a:gd name="connsiteY2" fmla="*/ 1469946 h 3207459"/>
                <a:gd name="connsiteX3" fmla="*/ 792088 w 1239758"/>
                <a:gd name="connsiteY3" fmla="*/ 3207459 h 3207459"/>
                <a:gd name="connsiteX4" fmla="*/ 792088 w 1239758"/>
                <a:gd name="connsiteY4" fmla="*/ 3207459 h 3207459"/>
                <a:gd name="connsiteX5" fmla="*/ 0 w 1239758"/>
                <a:gd name="connsiteY5" fmla="*/ 3207459 h 3207459"/>
                <a:gd name="connsiteX6" fmla="*/ 0 w 1239758"/>
                <a:gd name="connsiteY6" fmla="*/ 3207459 h 3207459"/>
                <a:gd name="connsiteX7" fmla="*/ 0 w 1239758"/>
                <a:gd name="connsiteY7" fmla="*/ 858351 h 3207459"/>
                <a:gd name="connsiteX8" fmla="*/ 373393 w 1239758"/>
                <a:gd name="connsiteY8" fmla="*/ 0 h 3207459"/>
                <a:gd name="connsiteX0" fmla="*/ 380199 w 1246564"/>
                <a:gd name="connsiteY0" fmla="*/ 0 h 3207459"/>
                <a:gd name="connsiteX1" fmla="*/ 1243989 w 1246564"/>
                <a:gd name="connsiteY1" fmla="*/ 547351 h 3207459"/>
                <a:gd name="connsiteX2" fmla="*/ 761239 w 1246564"/>
                <a:gd name="connsiteY2" fmla="*/ 1469946 h 3207459"/>
                <a:gd name="connsiteX3" fmla="*/ 798894 w 1246564"/>
                <a:gd name="connsiteY3" fmla="*/ 3207459 h 3207459"/>
                <a:gd name="connsiteX4" fmla="*/ 798894 w 1246564"/>
                <a:gd name="connsiteY4" fmla="*/ 3207459 h 3207459"/>
                <a:gd name="connsiteX5" fmla="*/ 6806 w 1246564"/>
                <a:gd name="connsiteY5" fmla="*/ 3207459 h 3207459"/>
                <a:gd name="connsiteX6" fmla="*/ 6806 w 1246564"/>
                <a:gd name="connsiteY6" fmla="*/ 3207459 h 3207459"/>
                <a:gd name="connsiteX7" fmla="*/ 6806 w 1246564"/>
                <a:gd name="connsiteY7" fmla="*/ 858351 h 3207459"/>
                <a:gd name="connsiteX8" fmla="*/ 380199 w 1246564"/>
                <a:gd name="connsiteY8" fmla="*/ 0 h 3207459"/>
                <a:gd name="connsiteX0" fmla="*/ 380199 w 1246610"/>
                <a:gd name="connsiteY0" fmla="*/ 233 h 3207692"/>
                <a:gd name="connsiteX1" fmla="*/ 1243989 w 1246610"/>
                <a:gd name="connsiteY1" fmla="*/ 547584 h 3207692"/>
                <a:gd name="connsiteX2" fmla="*/ 761239 w 1246610"/>
                <a:gd name="connsiteY2" fmla="*/ 1470179 h 3207692"/>
                <a:gd name="connsiteX3" fmla="*/ 798894 w 1246610"/>
                <a:gd name="connsiteY3" fmla="*/ 3207692 h 3207692"/>
                <a:gd name="connsiteX4" fmla="*/ 798894 w 1246610"/>
                <a:gd name="connsiteY4" fmla="*/ 3207692 h 3207692"/>
                <a:gd name="connsiteX5" fmla="*/ 6806 w 1246610"/>
                <a:gd name="connsiteY5" fmla="*/ 3207692 h 3207692"/>
                <a:gd name="connsiteX6" fmla="*/ 6806 w 1246610"/>
                <a:gd name="connsiteY6" fmla="*/ 3207692 h 3207692"/>
                <a:gd name="connsiteX7" fmla="*/ 6806 w 1246610"/>
                <a:gd name="connsiteY7" fmla="*/ 858584 h 3207692"/>
                <a:gd name="connsiteX8" fmla="*/ 380199 w 1246610"/>
                <a:gd name="connsiteY8" fmla="*/ 233 h 3207692"/>
                <a:gd name="connsiteX0" fmla="*/ 380199 w 1301393"/>
                <a:gd name="connsiteY0" fmla="*/ 233 h 3207692"/>
                <a:gd name="connsiteX1" fmla="*/ 1298970 w 1301393"/>
                <a:gd name="connsiteY1" fmla="*/ 547584 h 3207692"/>
                <a:gd name="connsiteX2" fmla="*/ 761239 w 1301393"/>
                <a:gd name="connsiteY2" fmla="*/ 1470179 h 3207692"/>
                <a:gd name="connsiteX3" fmla="*/ 798894 w 1301393"/>
                <a:gd name="connsiteY3" fmla="*/ 3207692 h 3207692"/>
                <a:gd name="connsiteX4" fmla="*/ 798894 w 1301393"/>
                <a:gd name="connsiteY4" fmla="*/ 3207692 h 3207692"/>
                <a:gd name="connsiteX5" fmla="*/ 6806 w 1301393"/>
                <a:gd name="connsiteY5" fmla="*/ 3207692 h 3207692"/>
                <a:gd name="connsiteX6" fmla="*/ 6806 w 1301393"/>
                <a:gd name="connsiteY6" fmla="*/ 3207692 h 3207692"/>
                <a:gd name="connsiteX7" fmla="*/ 6806 w 1301393"/>
                <a:gd name="connsiteY7" fmla="*/ 858584 h 3207692"/>
                <a:gd name="connsiteX8" fmla="*/ 380199 w 1301393"/>
                <a:gd name="connsiteY8" fmla="*/ 233 h 3207692"/>
                <a:gd name="connsiteX0" fmla="*/ 380199 w 1301394"/>
                <a:gd name="connsiteY0" fmla="*/ 233 h 3207692"/>
                <a:gd name="connsiteX1" fmla="*/ 1298970 w 1301394"/>
                <a:gd name="connsiteY1" fmla="*/ 547584 h 3207692"/>
                <a:gd name="connsiteX2" fmla="*/ 761239 w 1301394"/>
                <a:gd name="connsiteY2" fmla="*/ 1470179 h 3207692"/>
                <a:gd name="connsiteX3" fmla="*/ 798894 w 1301394"/>
                <a:gd name="connsiteY3" fmla="*/ 3207692 h 3207692"/>
                <a:gd name="connsiteX4" fmla="*/ 798894 w 1301394"/>
                <a:gd name="connsiteY4" fmla="*/ 3207692 h 3207692"/>
                <a:gd name="connsiteX5" fmla="*/ 6806 w 1301394"/>
                <a:gd name="connsiteY5" fmla="*/ 3207692 h 3207692"/>
                <a:gd name="connsiteX6" fmla="*/ 6806 w 1301394"/>
                <a:gd name="connsiteY6" fmla="*/ 3207692 h 3207692"/>
                <a:gd name="connsiteX7" fmla="*/ 6806 w 1301394"/>
                <a:gd name="connsiteY7" fmla="*/ 858584 h 3207692"/>
                <a:gd name="connsiteX8" fmla="*/ 380199 w 1301394"/>
                <a:gd name="connsiteY8" fmla="*/ 233 h 3207692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658146 w 1319958"/>
                <a:gd name="connsiteY0" fmla="*/ 211 h 3207670"/>
                <a:gd name="connsiteX1" fmla="*/ 1292164 w 1319958"/>
                <a:gd name="connsiteY1" fmla="*/ 547562 h 3207670"/>
                <a:gd name="connsiteX2" fmla="*/ 754433 w 1319958"/>
                <a:gd name="connsiteY2" fmla="*/ 1470157 h 3207670"/>
                <a:gd name="connsiteX3" fmla="*/ 792088 w 1319958"/>
                <a:gd name="connsiteY3" fmla="*/ 3207670 h 3207670"/>
                <a:gd name="connsiteX4" fmla="*/ 792088 w 1319958"/>
                <a:gd name="connsiteY4" fmla="*/ 3207670 h 3207670"/>
                <a:gd name="connsiteX5" fmla="*/ 0 w 1319958"/>
                <a:gd name="connsiteY5" fmla="*/ 3207670 h 3207670"/>
                <a:gd name="connsiteX6" fmla="*/ 0 w 1319958"/>
                <a:gd name="connsiteY6" fmla="*/ 3207670 h 3207670"/>
                <a:gd name="connsiteX7" fmla="*/ 0 w 1319958"/>
                <a:gd name="connsiteY7" fmla="*/ 858562 h 3207670"/>
                <a:gd name="connsiteX8" fmla="*/ 658146 w 1319958"/>
                <a:gd name="connsiteY8" fmla="*/ 211 h 3207670"/>
                <a:gd name="connsiteX0" fmla="*/ 786963 w 1326878"/>
                <a:gd name="connsiteY0" fmla="*/ 205 h 3212949"/>
                <a:gd name="connsiteX1" fmla="*/ 1292164 w 1326878"/>
                <a:gd name="connsiteY1" fmla="*/ 552841 h 3212949"/>
                <a:gd name="connsiteX2" fmla="*/ 754433 w 1326878"/>
                <a:gd name="connsiteY2" fmla="*/ 1475436 h 3212949"/>
                <a:gd name="connsiteX3" fmla="*/ 792088 w 1326878"/>
                <a:gd name="connsiteY3" fmla="*/ 3212949 h 3212949"/>
                <a:gd name="connsiteX4" fmla="*/ 792088 w 1326878"/>
                <a:gd name="connsiteY4" fmla="*/ 3212949 h 3212949"/>
                <a:gd name="connsiteX5" fmla="*/ 0 w 1326878"/>
                <a:gd name="connsiteY5" fmla="*/ 3212949 h 3212949"/>
                <a:gd name="connsiteX6" fmla="*/ 0 w 1326878"/>
                <a:gd name="connsiteY6" fmla="*/ 3212949 h 3212949"/>
                <a:gd name="connsiteX7" fmla="*/ 0 w 1326878"/>
                <a:gd name="connsiteY7" fmla="*/ 863841 h 3212949"/>
                <a:gd name="connsiteX8" fmla="*/ 786963 w 1326878"/>
                <a:gd name="connsiteY8" fmla="*/ 205 h 3212949"/>
                <a:gd name="connsiteX0" fmla="*/ 786963 w 1279105"/>
                <a:gd name="connsiteY0" fmla="*/ 234 h 3212978"/>
                <a:gd name="connsiteX1" fmla="*/ 1240608 w 1279105"/>
                <a:gd name="connsiteY1" fmla="*/ 522725 h 3212978"/>
                <a:gd name="connsiteX2" fmla="*/ 754433 w 1279105"/>
                <a:gd name="connsiteY2" fmla="*/ 1475465 h 3212978"/>
                <a:gd name="connsiteX3" fmla="*/ 792088 w 1279105"/>
                <a:gd name="connsiteY3" fmla="*/ 3212978 h 3212978"/>
                <a:gd name="connsiteX4" fmla="*/ 792088 w 1279105"/>
                <a:gd name="connsiteY4" fmla="*/ 3212978 h 3212978"/>
                <a:gd name="connsiteX5" fmla="*/ 0 w 1279105"/>
                <a:gd name="connsiteY5" fmla="*/ 3212978 h 3212978"/>
                <a:gd name="connsiteX6" fmla="*/ 0 w 1279105"/>
                <a:gd name="connsiteY6" fmla="*/ 3212978 h 3212978"/>
                <a:gd name="connsiteX7" fmla="*/ 0 w 1279105"/>
                <a:gd name="connsiteY7" fmla="*/ 863870 h 3212978"/>
                <a:gd name="connsiteX8" fmla="*/ 786963 w 1279105"/>
                <a:gd name="connsiteY8" fmla="*/ 234 h 3212978"/>
                <a:gd name="connsiteX0" fmla="*/ 786963 w 1232192"/>
                <a:gd name="connsiteY0" fmla="*/ 272 h 3213016"/>
                <a:gd name="connsiteX1" fmla="*/ 1189052 w 1232192"/>
                <a:gd name="connsiteY1" fmla="*/ 492618 h 3213016"/>
                <a:gd name="connsiteX2" fmla="*/ 754433 w 1232192"/>
                <a:gd name="connsiteY2" fmla="*/ 1475503 h 3213016"/>
                <a:gd name="connsiteX3" fmla="*/ 792088 w 1232192"/>
                <a:gd name="connsiteY3" fmla="*/ 3213016 h 3213016"/>
                <a:gd name="connsiteX4" fmla="*/ 792088 w 1232192"/>
                <a:gd name="connsiteY4" fmla="*/ 3213016 h 3213016"/>
                <a:gd name="connsiteX5" fmla="*/ 0 w 1232192"/>
                <a:gd name="connsiteY5" fmla="*/ 3213016 h 3213016"/>
                <a:gd name="connsiteX6" fmla="*/ 0 w 1232192"/>
                <a:gd name="connsiteY6" fmla="*/ 3213016 h 3213016"/>
                <a:gd name="connsiteX7" fmla="*/ 0 w 1232192"/>
                <a:gd name="connsiteY7" fmla="*/ 863908 h 3213016"/>
                <a:gd name="connsiteX8" fmla="*/ 786963 w 1232192"/>
                <a:gd name="connsiteY8" fmla="*/ 272 h 3213016"/>
                <a:gd name="connsiteX0" fmla="*/ 883632 w 1244333"/>
                <a:gd name="connsiteY0" fmla="*/ 288 h 3202984"/>
                <a:gd name="connsiteX1" fmla="*/ 1189052 w 1244333"/>
                <a:gd name="connsiteY1" fmla="*/ 482586 h 3202984"/>
                <a:gd name="connsiteX2" fmla="*/ 754433 w 1244333"/>
                <a:gd name="connsiteY2" fmla="*/ 1465471 h 3202984"/>
                <a:gd name="connsiteX3" fmla="*/ 792088 w 1244333"/>
                <a:gd name="connsiteY3" fmla="*/ 3202984 h 3202984"/>
                <a:gd name="connsiteX4" fmla="*/ 792088 w 1244333"/>
                <a:gd name="connsiteY4" fmla="*/ 3202984 h 3202984"/>
                <a:gd name="connsiteX5" fmla="*/ 0 w 1244333"/>
                <a:gd name="connsiteY5" fmla="*/ 3202984 h 3202984"/>
                <a:gd name="connsiteX6" fmla="*/ 0 w 1244333"/>
                <a:gd name="connsiteY6" fmla="*/ 3202984 h 3202984"/>
                <a:gd name="connsiteX7" fmla="*/ 0 w 1244333"/>
                <a:gd name="connsiteY7" fmla="*/ 853876 h 3202984"/>
                <a:gd name="connsiteX8" fmla="*/ 883632 w 1244333"/>
                <a:gd name="connsiteY8" fmla="*/ 288 h 3202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4333" h="3202984">
                  <a:moveTo>
                    <a:pt x="883632" y="288"/>
                  </a:moveTo>
                  <a:cubicBezTo>
                    <a:pt x="1159064" y="-7889"/>
                    <a:pt x="1341397" y="158219"/>
                    <a:pt x="1189052" y="482586"/>
                  </a:cubicBezTo>
                  <a:cubicBezTo>
                    <a:pt x="975620" y="911727"/>
                    <a:pt x="739017" y="984814"/>
                    <a:pt x="754433" y="1465471"/>
                  </a:cubicBezTo>
                  <a:cubicBezTo>
                    <a:pt x="763047" y="1992441"/>
                    <a:pt x="773014" y="2384949"/>
                    <a:pt x="792088" y="3202984"/>
                  </a:cubicBezTo>
                  <a:lnTo>
                    <a:pt x="792088" y="3202984"/>
                  </a:lnTo>
                  <a:lnTo>
                    <a:pt x="0" y="3202984"/>
                  </a:lnTo>
                  <a:lnTo>
                    <a:pt x="0" y="3202984"/>
                  </a:lnTo>
                  <a:lnTo>
                    <a:pt x="0" y="853876"/>
                  </a:lnTo>
                  <a:cubicBezTo>
                    <a:pt x="19874" y="235997"/>
                    <a:pt x="377849" y="5161"/>
                    <a:pt x="883632" y="2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8" name="Round Same Side Corner Rectangle 8">
              <a:extLst>
                <a:ext uri="{FF2B5EF4-FFF2-40B4-BE49-F238E27FC236}">
                  <a16:creationId xmlns:a16="http://schemas.microsoft.com/office/drawing/2014/main" id="{C9450FC2-CF49-442B-8F67-4A777997C213}"/>
                </a:ext>
              </a:extLst>
            </p:cNvPr>
            <p:cNvSpPr/>
            <p:nvPr/>
          </p:nvSpPr>
          <p:spPr>
            <a:xfrm rot="10800000">
              <a:off x="4958576" y="2197645"/>
              <a:ext cx="1601768" cy="3212297"/>
            </a:xfrm>
            <a:custGeom>
              <a:avLst/>
              <a:gdLst>
                <a:gd name="connsiteX0" fmla="*/ 306000 w 612000"/>
                <a:gd name="connsiteY0" fmla="*/ 0 h 2817001"/>
                <a:gd name="connsiteX1" fmla="*/ 306000 w 612000"/>
                <a:gd name="connsiteY1" fmla="*/ 0 h 2817001"/>
                <a:gd name="connsiteX2" fmla="*/ 612000 w 612000"/>
                <a:gd name="connsiteY2" fmla="*/ 306000 h 2817001"/>
                <a:gd name="connsiteX3" fmla="*/ 612000 w 612000"/>
                <a:gd name="connsiteY3" fmla="*/ 2817001 h 2817001"/>
                <a:gd name="connsiteX4" fmla="*/ 612000 w 612000"/>
                <a:gd name="connsiteY4" fmla="*/ 2817001 h 2817001"/>
                <a:gd name="connsiteX5" fmla="*/ 0 w 612000"/>
                <a:gd name="connsiteY5" fmla="*/ 2817001 h 2817001"/>
                <a:gd name="connsiteX6" fmla="*/ 0 w 612000"/>
                <a:gd name="connsiteY6" fmla="*/ 2817001 h 2817001"/>
                <a:gd name="connsiteX7" fmla="*/ 0 w 612000"/>
                <a:gd name="connsiteY7" fmla="*/ 306000 h 2817001"/>
                <a:gd name="connsiteX8" fmla="*/ 306000 w 612000"/>
                <a:gd name="connsiteY8" fmla="*/ 0 h 2817001"/>
                <a:gd name="connsiteX0" fmla="*/ 25563 w 1192801"/>
                <a:gd name="connsiteY0" fmla="*/ 0 h 3231671"/>
                <a:gd name="connsiteX1" fmla="*/ 886801 w 1192801"/>
                <a:gd name="connsiteY1" fmla="*/ 414670 h 3231671"/>
                <a:gd name="connsiteX2" fmla="*/ 1192801 w 1192801"/>
                <a:gd name="connsiteY2" fmla="*/ 720670 h 3231671"/>
                <a:gd name="connsiteX3" fmla="*/ 1192801 w 1192801"/>
                <a:gd name="connsiteY3" fmla="*/ 3231671 h 3231671"/>
                <a:gd name="connsiteX4" fmla="*/ 1192801 w 1192801"/>
                <a:gd name="connsiteY4" fmla="*/ 3231671 h 3231671"/>
                <a:gd name="connsiteX5" fmla="*/ 580801 w 1192801"/>
                <a:gd name="connsiteY5" fmla="*/ 3231671 h 3231671"/>
                <a:gd name="connsiteX6" fmla="*/ 580801 w 1192801"/>
                <a:gd name="connsiteY6" fmla="*/ 3231671 h 3231671"/>
                <a:gd name="connsiteX7" fmla="*/ 580801 w 1192801"/>
                <a:gd name="connsiteY7" fmla="*/ 720670 h 3231671"/>
                <a:gd name="connsiteX8" fmla="*/ 25563 w 1192801"/>
                <a:gd name="connsiteY8" fmla="*/ 0 h 3231671"/>
                <a:gd name="connsiteX0" fmla="*/ 25563 w 1192801"/>
                <a:gd name="connsiteY0" fmla="*/ 0 h 3231671"/>
                <a:gd name="connsiteX1" fmla="*/ 1192801 w 1192801"/>
                <a:gd name="connsiteY1" fmla="*/ 720670 h 3231671"/>
                <a:gd name="connsiteX2" fmla="*/ 1192801 w 1192801"/>
                <a:gd name="connsiteY2" fmla="*/ 3231671 h 3231671"/>
                <a:gd name="connsiteX3" fmla="*/ 1192801 w 1192801"/>
                <a:gd name="connsiteY3" fmla="*/ 3231671 h 3231671"/>
                <a:gd name="connsiteX4" fmla="*/ 580801 w 1192801"/>
                <a:gd name="connsiteY4" fmla="*/ 3231671 h 3231671"/>
                <a:gd name="connsiteX5" fmla="*/ 580801 w 1192801"/>
                <a:gd name="connsiteY5" fmla="*/ 3231671 h 3231671"/>
                <a:gd name="connsiteX6" fmla="*/ 580801 w 1192801"/>
                <a:gd name="connsiteY6" fmla="*/ 720670 h 3231671"/>
                <a:gd name="connsiteX7" fmla="*/ 25563 w 1192801"/>
                <a:gd name="connsiteY7" fmla="*/ 0 h 3231671"/>
                <a:gd name="connsiteX0" fmla="*/ 30147 w 1197385"/>
                <a:gd name="connsiteY0" fmla="*/ 0 h 3231671"/>
                <a:gd name="connsiteX1" fmla="*/ 1197385 w 1197385"/>
                <a:gd name="connsiteY1" fmla="*/ 720670 h 3231671"/>
                <a:gd name="connsiteX2" fmla="*/ 1197385 w 1197385"/>
                <a:gd name="connsiteY2" fmla="*/ 3231671 h 3231671"/>
                <a:gd name="connsiteX3" fmla="*/ 1197385 w 1197385"/>
                <a:gd name="connsiteY3" fmla="*/ 3231671 h 3231671"/>
                <a:gd name="connsiteX4" fmla="*/ 585385 w 1197385"/>
                <a:gd name="connsiteY4" fmla="*/ 3231671 h 3231671"/>
                <a:gd name="connsiteX5" fmla="*/ 585385 w 1197385"/>
                <a:gd name="connsiteY5" fmla="*/ 3231671 h 3231671"/>
                <a:gd name="connsiteX6" fmla="*/ 457794 w 1197385"/>
                <a:gd name="connsiteY6" fmla="*/ 1018382 h 3231671"/>
                <a:gd name="connsiteX7" fmla="*/ 30147 w 1197385"/>
                <a:gd name="connsiteY7" fmla="*/ 0 h 3231671"/>
                <a:gd name="connsiteX0" fmla="*/ 311465 w 1478703"/>
                <a:gd name="connsiteY0" fmla="*/ 1443 h 3233114"/>
                <a:gd name="connsiteX1" fmla="*/ 1478703 w 1478703"/>
                <a:gd name="connsiteY1" fmla="*/ 722113 h 3233114"/>
                <a:gd name="connsiteX2" fmla="*/ 1478703 w 1478703"/>
                <a:gd name="connsiteY2" fmla="*/ 3233114 h 3233114"/>
                <a:gd name="connsiteX3" fmla="*/ 1478703 w 1478703"/>
                <a:gd name="connsiteY3" fmla="*/ 3233114 h 3233114"/>
                <a:gd name="connsiteX4" fmla="*/ 866703 w 1478703"/>
                <a:gd name="connsiteY4" fmla="*/ 3233114 h 3233114"/>
                <a:gd name="connsiteX5" fmla="*/ 866703 w 1478703"/>
                <a:gd name="connsiteY5" fmla="*/ 3233114 h 3233114"/>
                <a:gd name="connsiteX6" fmla="*/ 739112 w 1478703"/>
                <a:gd name="connsiteY6" fmla="*/ 1019825 h 3233114"/>
                <a:gd name="connsiteX7" fmla="*/ 15213 w 1478703"/>
                <a:gd name="connsiteY7" fmla="*/ 1379751 h 3233114"/>
                <a:gd name="connsiteX8" fmla="*/ 311465 w 1478703"/>
                <a:gd name="connsiteY8" fmla="*/ 1443 h 3233114"/>
                <a:gd name="connsiteX0" fmla="*/ 188447 w 1355685"/>
                <a:gd name="connsiteY0" fmla="*/ 1409 h 3233080"/>
                <a:gd name="connsiteX1" fmla="*/ 1355685 w 1355685"/>
                <a:gd name="connsiteY1" fmla="*/ 722079 h 3233080"/>
                <a:gd name="connsiteX2" fmla="*/ 1355685 w 1355685"/>
                <a:gd name="connsiteY2" fmla="*/ 3233080 h 3233080"/>
                <a:gd name="connsiteX3" fmla="*/ 1355685 w 1355685"/>
                <a:gd name="connsiteY3" fmla="*/ 3233080 h 3233080"/>
                <a:gd name="connsiteX4" fmla="*/ 743685 w 1355685"/>
                <a:gd name="connsiteY4" fmla="*/ 3233080 h 3233080"/>
                <a:gd name="connsiteX5" fmla="*/ 743685 w 1355685"/>
                <a:gd name="connsiteY5" fmla="*/ 3233080 h 3233080"/>
                <a:gd name="connsiteX6" fmla="*/ 616094 w 1355685"/>
                <a:gd name="connsiteY6" fmla="*/ 1019791 h 3233080"/>
                <a:gd name="connsiteX7" fmla="*/ 30418 w 1355685"/>
                <a:gd name="connsiteY7" fmla="*/ 1411615 h 3233080"/>
                <a:gd name="connsiteX8" fmla="*/ 188447 w 1355685"/>
                <a:gd name="connsiteY8" fmla="*/ 1409 h 3233080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476676 w 1572369"/>
                <a:gd name="connsiteY1" fmla="*/ 935315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476676 w 1572369"/>
                <a:gd name="connsiteY1" fmla="*/ 935315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54087 w 1557530"/>
                <a:gd name="connsiteY0" fmla="*/ 2221 h 3138199"/>
                <a:gd name="connsiteX1" fmla="*/ 1461837 w 1557530"/>
                <a:gd name="connsiteY1" fmla="*/ 839849 h 3138199"/>
                <a:gd name="connsiteX2" fmla="*/ 1557530 w 1557530"/>
                <a:gd name="connsiteY2" fmla="*/ 3138199 h 3138199"/>
                <a:gd name="connsiteX3" fmla="*/ 1557530 w 1557530"/>
                <a:gd name="connsiteY3" fmla="*/ 3138199 h 3138199"/>
                <a:gd name="connsiteX4" fmla="*/ 945530 w 1557530"/>
                <a:gd name="connsiteY4" fmla="*/ 3138199 h 3138199"/>
                <a:gd name="connsiteX5" fmla="*/ 945530 w 1557530"/>
                <a:gd name="connsiteY5" fmla="*/ 3138199 h 3138199"/>
                <a:gd name="connsiteX6" fmla="*/ 817939 w 1557530"/>
                <a:gd name="connsiteY6" fmla="*/ 924910 h 3138199"/>
                <a:gd name="connsiteX7" fmla="*/ 232263 w 1557530"/>
                <a:gd name="connsiteY7" fmla="*/ 1316734 h 3138199"/>
                <a:gd name="connsiteX8" fmla="*/ 454087 w 1557530"/>
                <a:gd name="connsiteY8" fmla="*/ 2221 h 3138199"/>
                <a:gd name="connsiteX0" fmla="*/ 458217 w 1561660"/>
                <a:gd name="connsiteY0" fmla="*/ 54 h 3136032"/>
                <a:gd name="connsiteX1" fmla="*/ 1465967 w 1561660"/>
                <a:gd name="connsiteY1" fmla="*/ 837682 h 3136032"/>
                <a:gd name="connsiteX2" fmla="*/ 1561660 w 1561660"/>
                <a:gd name="connsiteY2" fmla="*/ 3136032 h 3136032"/>
                <a:gd name="connsiteX3" fmla="*/ 1561660 w 1561660"/>
                <a:gd name="connsiteY3" fmla="*/ 3136032 h 3136032"/>
                <a:gd name="connsiteX4" fmla="*/ 949660 w 1561660"/>
                <a:gd name="connsiteY4" fmla="*/ 3136032 h 3136032"/>
                <a:gd name="connsiteX5" fmla="*/ 949660 w 1561660"/>
                <a:gd name="connsiteY5" fmla="*/ 3136032 h 3136032"/>
                <a:gd name="connsiteX6" fmla="*/ 822069 w 1561660"/>
                <a:gd name="connsiteY6" fmla="*/ 922743 h 3136032"/>
                <a:gd name="connsiteX7" fmla="*/ 236393 w 1561660"/>
                <a:gd name="connsiteY7" fmla="*/ 1314567 h 3136032"/>
                <a:gd name="connsiteX8" fmla="*/ 458217 w 1561660"/>
                <a:gd name="connsiteY8" fmla="*/ 54 h 3136032"/>
                <a:gd name="connsiteX0" fmla="*/ 458217 w 1561660"/>
                <a:gd name="connsiteY0" fmla="*/ 53790 h 3189768"/>
                <a:gd name="connsiteX1" fmla="*/ 1465967 w 1561660"/>
                <a:gd name="connsiteY1" fmla="*/ 891418 h 3189768"/>
                <a:gd name="connsiteX2" fmla="*/ 1561660 w 1561660"/>
                <a:gd name="connsiteY2" fmla="*/ 3189768 h 3189768"/>
                <a:gd name="connsiteX3" fmla="*/ 1561660 w 1561660"/>
                <a:gd name="connsiteY3" fmla="*/ 3189768 h 3189768"/>
                <a:gd name="connsiteX4" fmla="*/ 949660 w 1561660"/>
                <a:gd name="connsiteY4" fmla="*/ 3189768 h 3189768"/>
                <a:gd name="connsiteX5" fmla="*/ 949660 w 1561660"/>
                <a:gd name="connsiteY5" fmla="*/ 3189768 h 3189768"/>
                <a:gd name="connsiteX6" fmla="*/ 822069 w 1561660"/>
                <a:gd name="connsiteY6" fmla="*/ 976479 h 3189768"/>
                <a:gd name="connsiteX7" fmla="*/ 236393 w 1561660"/>
                <a:gd name="connsiteY7" fmla="*/ 1368303 h 3189768"/>
                <a:gd name="connsiteX8" fmla="*/ 458217 w 1561660"/>
                <a:gd name="connsiteY8" fmla="*/ 53790 h 3189768"/>
                <a:gd name="connsiteX0" fmla="*/ 473561 w 1577004"/>
                <a:gd name="connsiteY0" fmla="*/ 53790 h 3189768"/>
                <a:gd name="connsiteX1" fmla="*/ 1481311 w 1577004"/>
                <a:gd name="connsiteY1" fmla="*/ 891418 h 3189768"/>
                <a:gd name="connsiteX2" fmla="*/ 1577004 w 1577004"/>
                <a:gd name="connsiteY2" fmla="*/ 3189768 h 3189768"/>
                <a:gd name="connsiteX3" fmla="*/ 1577004 w 1577004"/>
                <a:gd name="connsiteY3" fmla="*/ 3189768 h 3189768"/>
                <a:gd name="connsiteX4" fmla="*/ 965004 w 1577004"/>
                <a:gd name="connsiteY4" fmla="*/ 3189768 h 3189768"/>
                <a:gd name="connsiteX5" fmla="*/ 965004 w 1577004"/>
                <a:gd name="connsiteY5" fmla="*/ 3189768 h 3189768"/>
                <a:gd name="connsiteX6" fmla="*/ 837413 w 1577004"/>
                <a:gd name="connsiteY6" fmla="*/ 976479 h 3189768"/>
                <a:gd name="connsiteX7" fmla="*/ 251737 w 1577004"/>
                <a:gd name="connsiteY7" fmla="*/ 1368303 h 3189768"/>
                <a:gd name="connsiteX8" fmla="*/ 473561 w 1577004"/>
                <a:gd name="connsiteY8" fmla="*/ 53790 h 3189768"/>
                <a:gd name="connsiteX0" fmla="*/ 473561 w 1577004"/>
                <a:gd name="connsiteY0" fmla="*/ 46232 h 3182210"/>
                <a:gd name="connsiteX1" fmla="*/ 1481311 w 1577004"/>
                <a:gd name="connsiteY1" fmla="*/ 883860 h 3182210"/>
                <a:gd name="connsiteX2" fmla="*/ 1577004 w 1577004"/>
                <a:gd name="connsiteY2" fmla="*/ 3182210 h 3182210"/>
                <a:gd name="connsiteX3" fmla="*/ 1577004 w 1577004"/>
                <a:gd name="connsiteY3" fmla="*/ 3182210 h 3182210"/>
                <a:gd name="connsiteX4" fmla="*/ 965004 w 1577004"/>
                <a:gd name="connsiteY4" fmla="*/ 3182210 h 3182210"/>
                <a:gd name="connsiteX5" fmla="*/ 965004 w 1577004"/>
                <a:gd name="connsiteY5" fmla="*/ 3182210 h 3182210"/>
                <a:gd name="connsiteX6" fmla="*/ 837413 w 1577004"/>
                <a:gd name="connsiteY6" fmla="*/ 968921 h 3182210"/>
                <a:gd name="connsiteX7" fmla="*/ 251737 w 1577004"/>
                <a:gd name="connsiteY7" fmla="*/ 1360745 h 3182210"/>
                <a:gd name="connsiteX8" fmla="*/ 473561 w 1577004"/>
                <a:gd name="connsiteY8" fmla="*/ 46232 h 3182210"/>
                <a:gd name="connsiteX0" fmla="*/ 473561 w 1577004"/>
                <a:gd name="connsiteY0" fmla="*/ 77283 h 3213261"/>
                <a:gd name="connsiteX1" fmla="*/ 1336258 w 1577004"/>
                <a:gd name="connsiteY1" fmla="*/ 232848 h 3213261"/>
                <a:gd name="connsiteX2" fmla="*/ 1481311 w 1577004"/>
                <a:gd name="connsiteY2" fmla="*/ 914911 h 3213261"/>
                <a:gd name="connsiteX3" fmla="*/ 1577004 w 1577004"/>
                <a:gd name="connsiteY3" fmla="*/ 3213261 h 3213261"/>
                <a:gd name="connsiteX4" fmla="*/ 1577004 w 1577004"/>
                <a:gd name="connsiteY4" fmla="*/ 3213261 h 3213261"/>
                <a:gd name="connsiteX5" fmla="*/ 965004 w 1577004"/>
                <a:gd name="connsiteY5" fmla="*/ 3213261 h 3213261"/>
                <a:gd name="connsiteX6" fmla="*/ 965004 w 1577004"/>
                <a:gd name="connsiteY6" fmla="*/ 3213261 h 3213261"/>
                <a:gd name="connsiteX7" fmla="*/ 837413 w 1577004"/>
                <a:gd name="connsiteY7" fmla="*/ 999972 h 3213261"/>
                <a:gd name="connsiteX8" fmla="*/ 251737 w 1577004"/>
                <a:gd name="connsiteY8" fmla="*/ 1391796 h 3213261"/>
                <a:gd name="connsiteX9" fmla="*/ 473561 w 1577004"/>
                <a:gd name="connsiteY9" fmla="*/ 77283 h 3213261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368156 w 1577004"/>
                <a:gd name="connsiteY2" fmla="*/ 294550 h 3211167"/>
                <a:gd name="connsiteX3" fmla="*/ 1481311 w 1577004"/>
                <a:gd name="connsiteY3" fmla="*/ 912817 h 3211167"/>
                <a:gd name="connsiteX4" fmla="*/ 1577004 w 1577004"/>
                <a:gd name="connsiteY4" fmla="*/ 3211167 h 3211167"/>
                <a:gd name="connsiteX5" fmla="*/ 1577004 w 1577004"/>
                <a:gd name="connsiteY5" fmla="*/ 3211167 h 3211167"/>
                <a:gd name="connsiteX6" fmla="*/ 965004 w 1577004"/>
                <a:gd name="connsiteY6" fmla="*/ 3211167 h 3211167"/>
                <a:gd name="connsiteX7" fmla="*/ 965004 w 1577004"/>
                <a:gd name="connsiteY7" fmla="*/ 3211167 h 3211167"/>
                <a:gd name="connsiteX8" fmla="*/ 837413 w 1577004"/>
                <a:gd name="connsiteY8" fmla="*/ 997878 h 3211167"/>
                <a:gd name="connsiteX9" fmla="*/ 251737 w 1577004"/>
                <a:gd name="connsiteY9" fmla="*/ 1389702 h 3211167"/>
                <a:gd name="connsiteX10" fmla="*/ 473561 w 1577004"/>
                <a:gd name="connsiteY10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368156 w 1577004"/>
                <a:gd name="connsiteY2" fmla="*/ 294550 h 3211167"/>
                <a:gd name="connsiteX3" fmla="*/ 1481311 w 1577004"/>
                <a:gd name="connsiteY3" fmla="*/ 912817 h 3211167"/>
                <a:gd name="connsiteX4" fmla="*/ 1577004 w 1577004"/>
                <a:gd name="connsiteY4" fmla="*/ 3211167 h 3211167"/>
                <a:gd name="connsiteX5" fmla="*/ 1577004 w 1577004"/>
                <a:gd name="connsiteY5" fmla="*/ 3211167 h 3211167"/>
                <a:gd name="connsiteX6" fmla="*/ 965004 w 1577004"/>
                <a:gd name="connsiteY6" fmla="*/ 3211167 h 3211167"/>
                <a:gd name="connsiteX7" fmla="*/ 965004 w 1577004"/>
                <a:gd name="connsiteY7" fmla="*/ 3211167 h 3211167"/>
                <a:gd name="connsiteX8" fmla="*/ 837413 w 1577004"/>
                <a:gd name="connsiteY8" fmla="*/ 997878 h 3211167"/>
                <a:gd name="connsiteX9" fmla="*/ 251737 w 1577004"/>
                <a:gd name="connsiteY9" fmla="*/ 1389702 h 3211167"/>
                <a:gd name="connsiteX10" fmla="*/ 473561 w 1577004"/>
                <a:gd name="connsiteY10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10211 h 3146189"/>
                <a:gd name="connsiteX1" fmla="*/ 1481311 w 1577004"/>
                <a:gd name="connsiteY1" fmla="*/ 847839 h 3146189"/>
                <a:gd name="connsiteX2" fmla="*/ 1577004 w 1577004"/>
                <a:gd name="connsiteY2" fmla="*/ 3146189 h 3146189"/>
                <a:gd name="connsiteX3" fmla="*/ 1577004 w 1577004"/>
                <a:gd name="connsiteY3" fmla="*/ 3146189 h 3146189"/>
                <a:gd name="connsiteX4" fmla="*/ 965004 w 1577004"/>
                <a:gd name="connsiteY4" fmla="*/ 3146189 h 3146189"/>
                <a:gd name="connsiteX5" fmla="*/ 965004 w 1577004"/>
                <a:gd name="connsiteY5" fmla="*/ 3146189 h 3146189"/>
                <a:gd name="connsiteX6" fmla="*/ 837413 w 1577004"/>
                <a:gd name="connsiteY6" fmla="*/ 932900 h 3146189"/>
                <a:gd name="connsiteX7" fmla="*/ 251737 w 1577004"/>
                <a:gd name="connsiteY7" fmla="*/ 1324724 h 3146189"/>
                <a:gd name="connsiteX8" fmla="*/ 473561 w 1577004"/>
                <a:gd name="connsiteY8" fmla="*/ 10211 h 3146189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37413 w 1577004"/>
                <a:gd name="connsiteY6" fmla="*/ 1004433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38277 w 1577004"/>
                <a:gd name="connsiteY2" fmla="*/ 960324 h 3217722"/>
                <a:gd name="connsiteX3" fmla="*/ 1577004 w 1577004"/>
                <a:gd name="connsiteY3" fmla="*/ 3217722 h 3217722"/>
                <a:gd name="connsiteX4" fmla="*/ 1577004 w 1577004"/>
                <a:gd name="connsiteY4" fmla="*/ 3217722 h 3217722"/>
                <a:gd name="connsiteX5" fmla="*/ 965004 w 1577004"/>
                <a:gd name="connsiteY5" fmla="*/ 3217722 h 3217722"/>
                <a:gd name="connsiteX6" fmla="*/ 965004 w 1577004"/>
                <a:gd name="connsiteY6" fmla="*/ 3217722 h 3217722"/>
                <a:gd name="connsiteX7" fmla="*/ 879944 w 1577004"/>
                <a:gd name="connsiteY7" fmla="*/ 1068228 h 3217722"/>
                <a:gd name="connsiteX8" fmla="*/ 251737 w 1577004"/>
                <a:gd name="connsiteY8" fmla="*/ 1396257 h 3217722"/>
                <a:gd name="connsiteX9" fmla="*/ 473561 w 1577004"/>
                <a:gd name="connsiteY9" fmla="*/ 81744 h 3217722"/>
                <a:gd name="connsiteX0" fmla="*/ 473561 w 1577004"/>
                <a:gd name="connsiteY0" fmla="*/ 88256 h 3224234"/>
                <a:gd name="connsiteX1" fmla="*/ 1481311 w 1577004"/>
                <a:gd name="connsiteY1" fmla="*/ 904619 h 3224234"/>
                <a:gd name="connsiteX2" fmla="*/ 1538277 w 1577004"/>
                <a:gd name="connsiteY2" fmla="*/ 966836 h 3224234"/>
                <a:gd name="connsiteX3" fmla="*/ 1577004 w 1577004"/>
                <a:gd name="connsiteY3" fmla="*/ 3224234 h 3224234"/>
                <a:gd name="connsiteX4" fmla="*/ 1577004 w 1577004"/>
                <a:gd name="connsiteY4" fmla="*/ 3224234 h 3224234"/>
                <a:gd name="connsiteX5" fmla="*/ 965004 w 1577004"/>
                <a:gd name="connsiteY5" fmla="*/ 3224234 h 3224234"/>
                <a:gd name="connsiteX6" fmla="*/ 965004 w 1577004"/>
                <a:gd name="connsiteY6" fmla="*/ 3224234 h 3224234"/>
                <a:gd name="connsiteX7" fmla="*/ 879944 w 1577004"/>
                <a:gd name="connsiteY7" fmla="*/ 1074740 h 3224234"/>
                <a:gd name="connsiteX8" fmla="*/ 251737 w 1577004"/>
                <a:gd name="connsiteY8" fmla="*/ 1402769 h 3224234"/>
                <a:gd name="connsiteX9" fmla="*/ 473561 w 1577004"/>
                <a:gd name="connsiteY9" fmla="*/ 88256 h 3224234"/>
                <a:gd name="connsiteX0" fmla="*/ 473561 w 1577004"/>
                <a:gd name="connsiteY0" fmla="*/ 88256 h 3224234"/>
                <a:gd name="connsiteX1" fmla="*/ 1481311 w 1577004"/>
                <a:gd name="connsiteY1" fmla="*/ 904619 h 3224234"/>
                <a:gd name="connsiteX2" fmla="*/ 1538277 w 1577004"/>
                <a:gd name="connsiteY2" fmla="*/ 966836 h 3224234"/>
                <a:gd name="connsiteX3" fmla="*/ 1577004 w 1577004"/>
                <a:gd name="connsiteY3" fmla="*/ 3224234 h 3224234"/>
                <a:gd name="connsiteX4" fmla="*/ 1577004 w 1577004"/>
                <a:gd name="connsiteY4" fmla="*/ 3224234 h 3224234"/>
                <a:gd name="connsiteX5" fmla="*/ 965004 w 1577004"/>
                <a:gd name="connsiteY5" fmla="*/ 3224234 h 3224234"/>
                <a:gd name="connsiteX6" fmla="*/ 965004 w 1577004"/>
                <a:gd name="connsiteY6" fmla="*/ 3224234 h 3224234"/>
                <a:gd name="connsiteX7" fmla="*/ 879944 w 1577004"/>
                <a:gd name="connsiteY7" fmla="*/ 1074740 h 3224234"/>
                <a:gd name="connsiteX8" fmla="*/ 251737 w 1577004"/>
                <a:gd name="connsiteY8" fmla="*/ 1402769 h 3224234"/>
                <a:gd name="connsiteX9" fmla="*/ 473561 w 1577004"/>
                <a:gd name="connsiteY9" fmla="*/ 88256 h 3224234"/>
                <a:gd name="connsiteX0" fmla="*/ 473561 w 1577004"/>
                <a:gd name="connsiteY0" fmla="*/ 8062 h 3144040"/>
                <a:gd name="connsiteX1" fmla="*/ 1538277 w 1577004"/>
                <a:gd name="connsiteY1" fmla="*/ 886642 h 3144040"/>
                <a:gd name="connsiteX2" fmla="*/ 1577004 w 1577004"/>
                <a:gd name="connsiteY2" fmla="*/ 3144040 h 3144040"/>
                <a:gd name="connsiteX3" fmla="*/ 1577004 w 1577004"/>
                <a:gd name="connsiteY3" fmla="*/ 3144040 h 3144040"/>
                <a:gd name="connsiteX4" fmla="*/ 965004 w 1577004"/>
                <a:gd name="connsiteY4" fmla="*/ 3144040 h 3144040"/>
                <a:gd name="connsiteX5" fmla="*/ 965004 w 1577004"/>
                <a:gd name="connsiteY5" fmla="*/ 3144040 h 3144040"/>
                <a:gd name="connsiteX6" fmla="*/ 879944 w 1577004"/>
                <a:gd name="connsiteY6" fmla="*/ 994546 h 3144040"/>
                <a:gd name="connsiteX7" fmla="*/ 251737 w 1577004"/>
                <a:gd name="connsiteY7" fmla="*/ 1322575 h 3144040"/>
                <a:gd name="connsiteX8" fmla="*/ 473561 w 1577004"/>
                <a:gd name="connsiteY8" fmla="*/ 8062 h 3144040"/>
                <a:gd name="connsiteX0" fmla="*/ 473561 w 1577004"/>
                <a:gd name="connsiteY0" fmla="*/ 16144 h 3152122"/>
                <a:gd name="connsiteX1" fmla="*/ 1538277 w 1577004"/>
                <a:gd name="connsiteY1" fmla="*/ 894724 h 3152122"/>
                <a:gd name="connsiteX2" fmla="*/ 1577004 w 1577004"/>
                <a:gd name="connsiteY2" fmla="*/ 3152122 h 3152122"/>
                <a:gd name="connsiteX3" fmla="*/ 1577004 w 1577004"/>
                <a:gd name="connsiteY3" fmla="*/ 3152122 h 3152122"/>
                <a:gd name="connsiteX4" fmla="*/ 965004 w 1577004"/>
                <a:gd name="connsiteY4" fmla="*/ 3152122 h 3152122"/>
                <a:gd name="connsiteX5" fmla="*/ 965004 w 1577004"/>
                <a:gd name="connsiteY5" fmla="*/ 3152122 h 3152122"/>
                <a:gd name="connsiteX6" fmla="*/ 879944 w 1577004"/>
                <a:gd name="connsiteY6" fmla="*/ 1002628 h 3152122"/>
                <a:gd name="connsiteX7" fmla="*/ 251737 w 1577004"/>
                <a:gd name="connsiteY7" fmla="*/ 1330657 h 3152122"/>
                <a:gd name="connsiteX8" fmla="*/ 473561 w 1577004"/>
                <a:gd name="connsiteY8" fmla="*/ 16144 h 3152122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88521 w 1591964"/>
                <a:gd name="connsiteY0" fmla="*/ 30120 h 3166098"/>
                <a:gd name="connsiteX1" fmla="*/ 1553237 w 1591964"/>
                <a:gd name="connsiteY1" fmla="*/ 908700 h 3166098"/>
                <a:gd name="connsiteX2" fmla="*/ 1591964 w 1591964"/>
                <a:gd name="connsiteY2" fmla="*/ 3166098 h 3166098"/>
                <a:gd name="connsiteX3" fmla="*/ 1591964 w 1591964"/>
                <a:gd name="connsiteY3" fmla="*/ 3166098 h 3166098"/>
                <a:gd name="connsiteX4" fmla="*/ 979964 w 1591964"/>
                <a:gd name="connsiteY4" fmla="*/ 3166098 h 3166098"/>
                <a:gd name="connsiteX5" fmla="*/ 979964 w 1591964"/>
                <a:gd name="connsiteY5" fmla="*/ 3166098 h 3166098"/>
                <a:gd name="connsiteX6" fmla="*/ 894904 w 1591964"/>
                <a:gd name="connsiteY6" fmla="*/ 1016604 h 3166098"/>
                <a:gd name="connsiteX7" fmla="*/ 266697 w 1591964"/>
                <a:gd name="connsiteY7" fmla="*/ 1344633 h 3166098"/>
                <a:gd name="connsiteX8" fmla="*/ 488521 w 1591964"/>
                <a:gd name="connsiteY8" fmla="*/ 30120 h 3166098"/>
                <a:gd name="connsiteX0" fmla="*/ 488521 w 1591964"/>
                <a:gd name="connsiteY0" fmla="*/ 9506 h 3145484"/>
                <a:gd name="connsiteX1" fmla="*/ 1553237 w 1591964"/>
                <a:gd name="connsiteY1" fmla="*/ 888086 h 3145484"/>
                <a:gd name="connsiteX2" fmla="*/ 1591964 w 1591964"/>
                <a:gd name="connsiteY2" fmla="*/ 3145484 h 3145484"/>
                <a:gd name="connsiteX3" fmla="*/ 1591964 w 1591964"/>
                <a:gd name="connsiteY3" fmla="*/ 3145484 h 3145484"/>
                <a:gd name="connsiteX4" fmla="*/ 979964 w 1591964"/>
                <a:gd name="connsiteY4" fmla="*/ 3145484 h 3145484"/>
                <a:gd name="connsiteX5" fmla="*/ 979964 w 1591964"/>
                <a:gd name="connsiteY5" fmla="*/ 3145484 h 3145484"/>
                <a:gd name="connsiteX6" fmla="*/ 894904 w 1591964"/>
                <a:gd name="connsiteY6" fmla="*/ 995990 h 3145484"/>
                <a:gd name="connsiteX7" fmla="*/ 266697 w 1591964"/>
                <a:gd name="connsiteY7" fmla="*/ 1324019 h 3145484"/>
                <a:gd name="connsiteX8" fmla="*/ 488521 w 1591964"/>
                <a:gd name="connsiteY8" fmla="*/ 9506 h 3145484"/>
                <a:gd name="connsiteX0" fmla="*/ 496444 w 1599887"/>
                <a:gd name="connsiteY0" fmla="*/ 9506 h 3145484"/>
                <a:gd name="connsiteX1" fmla="*/ 1561160 w 1599887"/>
                <a:gd name="connsiteY1" fmla="*/ 888086 h 3145484"/>
                <a:gd name="connsiteX2" fmla="*/ 1599887 w 1599887"/>
                <a:gd name="connsiteY2" fmla="*/ 3145484 h 3145484"/>
                <a:gd name="connsiteX3" fmla="*/ 1599887 w 1599887"/>
                <a:gd name="connsiteY3" fmla="*/ 3145484 h 3145484"/>
                <a:gd name="connsiteX4" fmla="*/ 987887 w 1599887"/>
                <a:gd name="connsiteY4" fmla="*/ 3145484 h 3145484"/>
                <a:gd name="connsiteX5" fmla="*/ 987887 w 1599887"/>
                <a:gd name="connsiteY5" fmla="*/ 3145484 h 3145484"/>
                <a:gd name="connsiteX6" fmla="*/ 902827 w 1599887"/>
                <a:gd name="connsiteY6" fmla="*/ 995990 h 3145484"/>
                <a:gd name="connsiteX7" fmla="*/ 274620 w 1599887"/>
                <a:gd name="connsiteY7" fmla="*/ 1324019 h 3145484"/>
                <a:gd name="connsiteX8" fmla="*/ 496444 w 1599887"/>
                <a:gd name="connsiteY8" fmla="*/ 9506 h 3145484"/>
                <a:gd name="connsiteX0" fmla="*/ 503267 w 1597185"/>
                <a:gd name="connsiteY0" fmla="*/ 5188 h 3203079"/>
                <a:gd name="connsiteX1" fmla="*/ 1558458 w 1597185"/>
                <a:gd name="connsiteY1" fmla="*/ 945681 h 3203079"/>
                <a:gd name="connsiteX2" fmla="*/ 1597185 w 1597185"/>
                <a:gd name="connsiteY2" fmla="*/ 3203079 h 3203079"/>
                <a:gd name="connsiteX3" fmla="*/ 1597185 w 1597185"/>
                <a:gd name="connsiteY3" fmla="*/ 3203079 h 3203079"/>
                <a:gd name="connsiteX4" fmla="*/ 985185 w 1597185"/>
                <a:gd name="connsiteY4" fmla="*/ 3203079 h 3203079"/>
                <a:gd name="connsiteX5" fmla="*/ 985185 w 1597185"/>
                <a:gd name="connsiteY5" fmla="*/ 3203079 h 3203079"/>
                <a:gd name="connsiteX6" fmla="*/ 900125 w 1597185"/>
                <a:gd name="connsiteY6" fmla="*/ 1053585 h 3203079"/>
                <a:gd name="connsiteX7" fmla="*/ 271918 w 1597185"/>
                <a:gd name="connsiteY7" fmla="*/ 1381614 h 3203079"/>
                <a:gd name="connsiteX8" fmla="*/ 503267 w 1597185"/>
                <a:gd name="connsiteY8" fmla="*/ 5188 h 3203079"/>
                <a:gd name="connsiteX0" fmla="*/ 503267 w 1597185"/>
                <a:gd name="connsiteY0" fmla="*/ 5413 h 3203304"/>
                <a:gd name="connsiteX1" fmla="*/ 1558458 w 1597185"/>
                <a:gd name="connsiteY1" fmla="*/ 945906 h 3203304"/>
                <a:gd name="connsiteX2" fmla="*/ 1597185 w 1597185"/>
                <a:gd name="connsiteY2" fmla="*/ 3203304 h 3203304"/>
                <a:gd name="connsiteX3" fmla="*/ 1597185 w 1597185"/>
                <a:gd name="connsiteY3" fmla="*/ 3203304 h 3203304"/>
                <a:gd name="connsiteX4" fmla="*/ 985185 w 1597185"/>
                <a:gd name="connsiteY4" fmla="*/ 3203304 h 3203304"/>
                <a:gd name="connsiteX5" fmla="*/ 985185 w 1597185"/>
                <a:gd name="connsiteY5" fmla="*/ 3203304 h 3203304"/>
                <a:gd name="connsiteX6" fmla="*/ 900125 w 1597185"/>
                <a:gd name="connsiteY6" fmla="*/ 1053810 h 3203304"/>
                <a:gd name="connsiteX7" fmla="*/ 271918 w 1597185"/>
                <a:gd name="connsiteY7" fmla="*/ 1381839 h 3203304"/>
                <a:gd name="connsiteX8" fmla="*/ 503267 w 1597185"/>
                <a:gd name="connsiteY8" fmla="*/ 5413 h 3203304"/>
                <a:gd name="connsiteX0" fmla="*/ 644333 w 1552513"/>
                <a:gd name="connsiteY0" fmla="*/ 4742 h 3216920"/>
                <a:gd name="connsiteX1" fmla="*/ 1513786 w 1552513"/>
                <a:gd name="connsiteY1" fmla="*/ 959522 h 3216920"/>
                <a:gd name="connsiteX2" fmla="*/ 1552513 w 1552513"/>
                <a:gd name="connsiteY2" fmla="*/ 3216920 h 3216920"/>
                <a:gd name="connsiteX3" fmla="*/ 1552513 w 1552513"/>
                <a:gd name="connsiteY3" fmla="*/ 3216920 h 3216920"/>
                <a:gd name="connsiteX4" fmla="*/ 940513 w 1552513"/>
                <a:gd name="connsiteY4" fmla="*/ 3216920 h 3216920"/>
                <a:gd name="connsiteX5" fmla="*/ 940513 w 1552513"/>
                <a:gd name="connsiteY5" fmla="*/ 3216920 h 3216920"/>
                <a:gd name="connsiteX6" fmla="*/ 855453 w 1552513"/>
                <a:gd name="connsiteY6" fmla="*/ 1067426 h 3216920"/>
                <a:gd name="connsiteX7" fmla="*/ 227246 w 1552513"/>
                <a:gd name="connsiteY7" fmla="*/ 1395455 h 3216920"/>
                <a:gd name="connsiteX8" fmla="*/ 644333 w 1552513"/>
                <a:gd name="connsiteY8" fmla="*/ 4742 h 3216920"/>
                <a:gd name="connsiteX0" fmla="*/ 693588 w 1601768"/>
                <a:gd name="connsiteY0" fmla="*/ 4742 h 3216920"/>
                <a:gd name="connsiteX1" fmla="*/ 1563041 w 1601768"/>
                <a:gd name="connsiteY1" fmla="*/ 959522 h 3216920"/>
                <a:gd name="connsiteX2" fmla="*/ 1601768 w 1601768"/>
                <a:gd name="connsiteY2" fmla="*/ 3216920 h 3216920"/>
                <a:gd name="connsiteX3" fmla="*/ 1601768 w 1601768"/>
                <a:gd name="connsiteY3" fmla="*/ 3216920 h 3216920"/>
                <a:gd name="connsiteX4" fmla="*/ 989768 w 1601768"/>
                <a:gd name="connsiteY4" fmla="*/ 3216920 h 3216920"/>
                <a:gd name="connsiteX5" fmla="*/ 989768 w 1601768"/>
                <a:gd name="connsiteY5" fmla="*/ 3216920 h 3216920"/>
                <a:gd name="connsiteX6" fmla="*/ 904708 w 1601768"/>
                <a:gd name="connsiteY6" fmla="*/ 1067426 h 3216920"/>
                <a:gd name="connsiteX7" fmla="*/ 276501 w 1601768"/>
                <a:gd name="connsiteY7" fmla="*/ 1395455 h 3216920"/>
                <a:gd name="connsiteX8" fmla="*/ 693588 w 1601768"/>
                <a:gd name="connsiteY8" fmla="*/ 4742 h 3216920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119 h 3212297"/>
                <a:gd name="connsiteX1" fmla="*/ 1563041 w 1601768"/>
                <a:gd name="connsiteY1" fmla="*/ 954899 h 3212297"/>
                <a:gd name="connsiteX2" fmla="*/ 1601768 w 1601768"/>
                <a:gd name="connsiteY2" fmla="*/ 3212297 h 3212297"/>
                <a:gd name="connsiteX3" fmla="*/ 1601768 w 1601768"/>
                <a:gd name="connsiteY3" fmla="*/ 3212297 h 3212297"/>
                <a:gd name="connsiteX4" fmla="*/ 989768 w 1601768"/>
                <a:gd name="connsiteY4" fmla="*/ 3212297 h 3212297"/>
                <a:gd name="connsiteX5" fmla="*/ 989768 w 1601768"/>
                <a:gd name="connsiteY5" fmla="*/ 3212297 h 3212297"/>
                <a:gd name="connsiteX6" fmla="*/ 904708 w 1601768"/>
                <a:gd name="connsiteY6" fmla="*/ 1062803 h 3212297"/>
                <a:gd name="connsiteX7" fmla="*/ 276501 w 1601768"/>
                <a:gd name="connsiteY7" fmla="*/ 1390832 h 3212297"/>
                <a:gd name="connsiteX8" fmla="*/ 693588 w 1601768"/>
                <a:gd name="connsiteY8" fmla="*/ 119 h 321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1768" h="3212297">
                  <a:moveTo>
                    <a:pt x="693588" y="119"/>
                  </a:moveTo>
                  <a:cubicBezTo>
                    <a:pt x="979449" y="3664"/>
                    <a:pt x="1431633" y="-71482"/>
                    <a:pt x="1563041" y="954899"/>
                  </a:cubicBezTo>
                  <a:lnTo>
                    <a:pt x="1601768" y="3212297"/>
                  </a:lnTo>
                  <a:lnTo>
                    <a:pt x="1601768" y="3212297"/>
                  </a:lnTo>
                  <a:lnTo>
                    <a:pt x="989768" y="3212297"/>
                  </a:lnTo>
                  <a:lnTo>
                    <a:pt x="989768" y="3212297"/>
                  </a:lnTo>
                  <a:cubicBezTo>
                    <a:pt x="961415" y="2495799"/>
                    <a:pt x="964958" y="1779301"/>
                    <a:pt x="904708" y="1062803"/>
                  </a:cubicBezTo>
                  <a:cubicBezTo>
                    <a:pt x="781622" y="431278"/>
                    <a:pt x="46520" y="738644"/>
                    <a:pt x="276501" y="1390832"/>
                  </a:cubicBezTo>
                  <a:cubicBezTo>
                    <a:pt x="-283870" y="827698"/>
                    <a:pt x="84955" y="-9337"/>
                    <a:pt x="693588" y="1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69" name="Isosceles Triangle 3">
            <a:extLst>
              <a:ext uri="{FF2B5EF4-FFF2-40B4-BE49-F238E27FC236}">
                <a16:creationId xmlns:a16="http://schemas.microsoft.com/office/drawing/2014/main" id="{B6BDF4A9-3CD7-44E5-8F70-41C4D9A4A843}"/>
              </a:ext>
            </a:extLst>
          </p:cNvPr>
          <p:cNvSpPr/>
          <p:nvPr/>
        </p:nvSpPr>
        <p:spPr>
          <a:xfrm rot="13520917">
            <a:off x="3775890" y="3150266"/>
            <a:ext cx="180357" cy="369829"/>
          </a:xfrm>
          <a:custGeom>
            <a:avLst/>
            <a:gdLst/>
            <a:ahLst/>
            <a:cxnLst/>
            <a:rect l="l" t="t" r="r" b="b"/>
            <a:pathLst>
              <a:path w="2442658" h="4218547">
                <a:moveTo>
                  <a:pt x="1323089" y="1518625"/>
                </a:moveTo>
                <a:lnTo>
                  <a:pt x="1394815" y="1512350"/>
                </a:lnTo>
                <a:lnTo>
                  <a:pt x="1236885" y="533308"/>
                </a:lnTo>
                <a:close/>
                <a:moveTo>
                  <a:pt x="1486502" y="1586460"/>
                </a:moveTo>
                <a:lnTo>
                  <a:pt x="956151" y="1586460"/>
                </a:lnTo>
                <a:lnTo>
                  <a:pt x="1221327" y="0"/>
                </a:lnTo>
                <a:close/>
                <a:moveTo>
                  <a:pt x="1560676" y="4002523"/>
                </a:moveTo>
                <a:lnTo>
                  <a:pt x="2048049" y="2183622"/>
                </a:lnTo>
                <a:cubicBezTo>
                  <a:pt x="1997263" y="2212910"/>
                  <a:pt x="1940784" y="2237324"/>
                  <a:pt x="1879452" y="2256460"/>
                </a:cubicBezTo>
                <a:lnTo>
                  <a:pt x="1411596" y="4002523"/>
                </a:lnTo>
                <a:close/>
                <a:moveTo>
                  <a:pt x="1760013" y="4218547"/>
                </a:moveTo>
                <a:lnTo>
                  <a:pt x="682641" y="4218547"/>
                </a:lnTo>
                <a:cubicBezTo>
                  <a:pt x="622988" y="4218547"/>
                  <a:pt x="574629" y="4170188"/>
                  <a:pt x="574629" y="4110535"/>
                </a:cubicBezTo>
                <a:cubicBezTo>
                  <a:pt x="574629" y="4050882"/>
                  <a:pt x="622988" y="4002523"/>
                  <a:pt x="682641" y="4002523"/>
                </a:cubicBezTo>
                <a:lnTo>
                  <a:pt x="735813" y="4002523"/>
                </a:lnTo>
                <a:lnTo>
                  <a:pt x="173011" y="2030629"/>
                </a:lnTo>
                <a:cubicBezTo>
                  <a:pt x="47222" y="1916311"/>
                  <a:pt x="-15047" y="1778956"/>
                  <a:pt x="3094" y="1636424"/>
                </a:cubicBezTo>
                <a:lnTo>
                  <a:pt x="60460" y="1636281"/>
                </a:lnTo>
                <a:lnTo>
                  <a:pt x="60089" y="1634980"/>
                </a:lnTo>
                <a:lnTo>
                  <a:pt x="581652" y="1634980"/>
                </a:lnTo>
                <a:cubicBezTo>
                  <a:pt x="1200680" y="1633435"/>
                  <a:pt x="1819708" y="1631890"/>
                  <a:pt x="2438736" y="1630345"/>
                </a:cubicBezTo>
                <a:cubicBezTo>
                  <a:pt x="2459481" y="1775029"/>
                  <a:pt x="2397184" y="1914742"/>
                  <a:pt x="2269554" y="2030936"/>
                </a:cubicBezTo>
                <a:lnTo>
                  <a:pt x="1706841" y="4002523"/>
                </a:lnTo>
                <a:lnTo>
                  <a:pt x="1760013" y="4002523"/>
                </a:lnTo>
                <a:cubicBezTo>
                  <a:pt x="1819666" y="4002523"/>
                  <a:pt x="1868025" y="4050882"/>
                  <a:pt x="1868025" y="4110535"/>
                </a:cubicBezTo>
                <a:cubicBezTo>
                  <a:pt x="1868025" y="4170188"/>
                  <a:pt x="1819666" y="4218547"/>
                  <a:pt x="1760013" y="421854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0" name="Rounded Rectangle 1">
            <a:extLst>
              <a:ext uri="{FF2B5EF4-FFF2-40B4-BE49-F238E27FC236}">
                <a16:creationId xmlns:a16="http://schemas.microsoft.com/office/drawing/2014/main" id="{31F2E980-BB04-4D46-94BE-F2E43A00472A}"/>
              </a:ext>
            </a:extLst>
          </p:cNvPr>
          <p:cNvSpPr/>
          <p:nvPr/>
        </p:nvSpPr>
        <p:spPr>
          <a:xfrm>
            <a:off x="1342266" y="2892687"/>
            <a:ext cx="165614" cy="290682"/>
          </a:xfrm>
          <a:custGeom>
            <a:avLst/>
            <a:gdLst/>
            <a:ahLst/>
            <a:cxnLst/>
            <a:rect l="l" t="t" r="r" b="b"/>
            <a:pathLst>
              <a:path w="2242991" h="3936853">
                <a:moveTo>
                  <a:pt x="270736" y="2042698"/>
                </a:moveTo>
                <a:lnTo>
                  <a:pt x="272959" y="2042698"/>
                </a:lnTo>
                <a:cubicBezTo>
                  <a:pt x="295787" y="2113479"/>
                  <a:pt x="705194" y="2169600"/>
                  <a:pt x="1206736" y="2169600"/>
                </a:cubicBezTo>
                <a:cubicBezTo>
                  <a:pt x="1708278" y="2169600"/>
                  <a:pt x="2117686" y="2113479"/>
                  <a:pt x="2140514" y="2042698"/>
                </a:cubicBezTo>
                <a:lnTo>
                  <a:pt x="2142944" y="2042698"/>
                </a:lnTo>
                <a:lnTo>
                  <a:pt x="2142944" y="3638829"/>
                </a:lnTo>
                <a:cubicBezTo>
                  <a:pt x="2142944" y="3803424"/>
                  <a:pt x="2003239" y="3936853"/>
                  <a:pt x="1830903" y="3936853"/>
                </a:cubicBezTo>
                <a:lnTo>
                  <a:pt x="582777" y="3936853"/>
                </a:lnTo>
                <a:cubicBezTo>
                  <a:pt x="410441" y="3936853"/>
                  <a:pt x="270736" y="3803424"/>
                  <a:pt x="270736" y="3638829"/>
                </a:cubicBezTo>
                <a:close/>
                <a:moveTo>
                  <a:pt x="1389584" y="1902314"/>
                </a:moveTo>
                <a:lnTo>
                  <a:pt x="1175571" y="1942858"/>
                </a:lnTo>
                <a:cubicBezTo>
                  <a:pt x="1166297" y="1944615"/>
                  <a:pt x="1160203" y="1953556"/>
                  <a:pt x="1161960" y="1962830"/>
                </a:cubicBezTo>
                <a:lnTo>
                  <a:pt x="1169001" y="1999997"/>
                </a:lnTo>
                <a:cubicBezTo>
                  <a:pt x="1170758" y="2009271"/>
                  <a:pt x="1179700" y="2015364"/>
                  <a:pt x="1188974" y="2013607"/>
                </a:cubicBezTo>
                <a:lnTo>
                  <a:pt x="1402987" y="1973063"/>
                </a:lnTo>
                <a:cubicBezTo>
                  <a:pt x="1412261" y="1971306"/>
                  <a:pt x="1418354" y="1962364"/>
                  <a:pt x="1416598" y="1953091"/>
                </a:cubicBezTo>
                <a:lnTo>
                  <a:pt x="1409556" y="1915924"/>
                </a:lnTo>
                <a:cubicBezTo>
                  <a:pt x="1407799" y="1906649"/>
                  <a:pt x="1398858" y="1900557"/>
                  <a:pt x="1389584" y="1902314"/>
                </a:cubicBezTo>
                <a:close/>
                <a:moveTo>
                  <a:pt x="444399" y="1892921"/>
                </a:moveTo>
                <a:lnTo>
                  <a:pt x="487549" y="2053958"/>
                </a:lnTo>
                <a:cubicBezTo>
                  <a:pt x="352241" y="2031803"/>
                  <a:pt x="270944" y="2002112"/>
                  <a:pt x="270944" y="1969719"/>
                </a:cubicBezTo>
                <a:cubicBezTo>
                  <a:pt x="270944" y="1940931"/>
                  <a:pt x="335156" y="1914276"/>
                  <a:pt x="444399" y="1892921"/>
                </a:cubicBezTo>
                <a:close/>
                <a:moveTo>
                  <a:pt x="1960739" y="1891042"/>
                </a:moveTo>
                <a:cubicBezTo>
                  <a:pt x="2075269" y="1912860"/>
                  <a:pt x="2142944" y="1940165"/>
                  <a:pt x="2142944" y="1969719"/>
                </a:cubicBezTo>
                <a:cubicBezTo>
                  <a:pt x="2142944" y="2002898"/>
                  <a:pt x="2057653" y="2033243"/>
                  <a:pt x="1916514" y="2056095"/>
                </a:cubicBezTo>
                <a:close/>
                <a:moveTo>
                  <a:pt x="970450" y="1841793"/>
                </a:moveTo>
                <a:lnTo>
                  <a:pt x="1019288" y="2099589"/>
                </a:lnTo>
                <a:cubicBezTo>
                  <a:pt x="985266" y="2098910"/>
                  <a:pt x="951932" y="2097488"/>
                  <a:pt x="919381" y="2095721"/>
                </a:cubicBezTo>
                <a:lnTo>
                  <a:pt x="852855" y="1847439"/>
                </a:lnTo>
                <a:close/>
                <a:moveTo>
                  <a:pt x="1440720" y="1613218"/>
                </a:moveTo>
                <a:lnTo>
                  <a:pt x="1120594" y="1673865"/>
                </a:lnTo>
                <a:cubicBezTo>
                  <a:pt x="1111320" y="1675622"/>
                  <a:pt x="1105226" y="1684563"/>
                  <a:pt x="1106983" y="1693837"/>
                </a:cubicBezTo>
                <a:lnTo>
                  <a:pt x="1114025" y="1731004"/>
                </a:lnTo>
                <a:cubicBezTo>
                  <a:pt x="1115781" y="1740278"/>
                  <a:pt x="1124723" y="1746372"/>
                  <a:pt x="1133997" y="1744615"/>
                </a:cubicBezTo>
                <a:lnTo>
                  <a:pt x="1454123" y="1683968"/>
                </a:lnTo>
                <a:cubicBezTo>
                  <a:pt x="1463397" y="1682211"/>
                  <a:pt x="1469490" y="1673270"/>
                  <a:pt x="1467733" y="1663996"/>
                </a:cubicBezTo>
                <a:lnTo>
                  <a:pt x="1460692" y="1626829"/>
                </a:lnTo>
                <a:cubicBezTo>
                  <a:pt x="1458935" y="1617555"/>
                  <a:pt x="1449994" y="1611461"/>
                  <a:pt x="1440720" y="1613218"/>
                </a:cubicBezTo>
                <a:close/>
                <a:moveTo>
                  <a:pt x="1279927" y="1344224"/>
                </a:moveTo>
                <a:lnTo>
                  <a:pt x="1065915" y="1384768"/>
                </a:lnTo>
                <a:cubicBezTo>
                  <a:pt x="1056641" y="1386524"/>
                  <a:pt x="1050547" y="1395466"/>
                  <a:pt x="1052304" y="1404740"/>
                </a:cubicBezTo>
                <a:cubicBezTo>
                  <a:pt x="1054651" y="1417129"/>
                  <a:pt x="1056998" y="1429518"/>
                  <a:pt x="1059345" y="1441907"/>
                </a:cubicBezTo>
                <a:cubicBezTo>
                  <a:pt x="1061102" y="1451181"/>
                  <a:pt x="1070044" y="1457274"/>
                  <a:pt x="1079318" y="1455517"/>
                </a:cubicBezTo>
                <a:lnTo>
                  <a:pt x="1293331" y="1414973"/>
                </a:lnTo>
                <a:cubicBezTo>
                  <a:pt x="1302605" y="1413216"/>
                  <a:pt x="1308698" y="1404275"/>
                  <a:pt x="1306942" y="1395001"/>
                </a:cubicBezTo>
                <a:cubicBezTo>
                  <a:pt x="1304595" y="1382612"/>
                  <a:pt x="1302247" y="1370223"/>
                  <a:pt x="1299900" y="1357834"/>
                </a:cubicBezTo>
                <a:cubicBezTo>
                  <a:pt x="1298143" y="1348560"/>
                  <a:pt x="1289202" y="1342467"/>
                  <a:pt x="1279927" y="1344224"/>
                </a:cubicBezTo>
                <a:close/>
                <a:moveTo>
                  <a:pt x="690664" y="1301904"/>
                </a:moveTo>
                <a:cubicBezTo>
                  <a:pt x="760372" y="1572869"/>
                  <a:pt x="815409" y="1824276"/>
                  <a:pt x="885118" y="2095242"/>
                </a:cubicBezTo>
                <a:cubicBezTo>
                  <a:pt x="630661" y="2082292"/>
                  <a:pt x="645145" y="2074230"/>
                  <a:pt x="525159" y="2063725"/>
                </a:cubicBezTo>
                <a:lnTo>
                  <a:pt x="342930" y="1395078"/>
                </a:lnTo>
                <a:close/>
                <a:moveTo>
                  <a:pt x="1225246" y="1065177"/>
                </a:moveTo>
                <a:lnTo>
                  <a:pt x="1011234" y="1105721"/>
                </a:lnTo>
                <a:cubicBezTo>
                  <a:pt x="1001960" y="1107479"/>
                  <a:pt x="995865" y="1116420"/>
                  <a:pt x="997623" y="1125693"/>
                </a:cubicBezTo>
                <a:cubicBezTo>
                  <a:pt x="999970" y="1138082"/>
                  <a:pt x="1002317" y="1150472"/>
                  <a:pt x="1004664" y="1162861"/>
                </a:cubicBezTo>
                <a:cubicBezTo>
                  <a:pt x="1006420" y="1172135"/>
                  <a:pt x="1015363" y="1178228"/>
                  <a:pt x="1024637" y="1176471"/>
                </a:cubicBezTo>
                <a:lnTo>
                  <a:pt x="1238650" y="1135927"/>
                </a:lnTo>
                <a:cubicBezTo>
                  <a:pt x="1247924" y="1134170"/>
                  <a:pt x="1254017" y="1125228"/>
                  <a:pt x="1252261" y="1115954"/>
                </a:cubicBezTo>
                <a:cubicBezTo>
                  <a:pt x="1249914" y="1103566"/>
                  <a:pt x="1247565" y="1091176"/>
                  <a:pt x="1245218" y="1078787"/>
                </a:cubicBezTo>
                <a:cubicBezTo>
                  <a:pt x="1243462" y="1069513"/>
                  <a:pt x="1234521" y="1063420"/>
                  <a:pt x="1225246" y="1065177"/>
                </a:cubicBezTo>
                <a:close/>
                <a:moveTo>
                  <a:pt x="2066056" y="835837"/>
                </a:moveTo>
                <a:cubicBezTo>
                  <a:pt x="2099544" y="877912"/>
                  <a:pt x="2135736" y="897343"/>
                  <a:pt x="2205150" y="873107"/>
                </a:cubicBezTo>
                <a:cubicBezTo>
                  <a:pt x="2100716" y="1268203"/>
                  <a:pt x="1996281" y="1663300"/>
                  <a:pt x="1891847" y="2058396"/>
                </a:cubicBezTo>
                <a:cubicBezTo>
                  <a:pt x="1838942" y="2071603"/>
                  <a:pt x="1788418" y="2077665"/>
                  <a:pt x="1733131" y="2076583"/>
                </a:cubicBezTo>
                <a:cubicBezTo>
                  <a:pt x="1843312" y="1665383"/>
                  <a:pt x="1955875" y="1247037"/>
                  <a:pt x="2066056" y="835837"/>
                </a:cubicBezTo>
                <a:close/>
                <a:moveTo>
                  <a:pt x="1890153" y="788705"/>
                </a:moveTo>
                <a:cubicBezTo>
                  <a:pt x="1917655" y="828379"/>
                  <a:pt x="1966723" y="851293"/>
                  <a:pt x="2029245" y="825975"/>
                </a:cubicBezTo>
                <a:cubicBezTo>
                  <a:pt x="1917754" y="1242066"/>
                  <a:pt x="1803881" y="1667684"/>
                  <a:pt x="1692389" y="2083777"/>
                </a:cubicBezTo>
                <a:cubicBezTo>
                  <a:pt x="1629960" y="2091426"/>
                  <a:pt x="1591343" y="2089551"/>
                  <a:pt x="1540819" y="2092437"/>
                </a:cubicBezTo>
                <a:close/>
                <a:moveTo>
                  <a:pt x="1170565" y="786132"/>
                </a:moveTo>
                <a:lnTo>
                  <a:pt x="956553" y="826676"/>
                </a:lnTo>
                <a:cubicBezTo>
                  <a:pt x="947279" y="828432"/>
                  <a:pt x="941185" y="837374"/>
                  <a:pt x="942942" y="846648"/>
                </a:cubicBezTo>
                <a:cubicBezTo>
                  <a:pt x="945289" y="859037"/>
                  <a:pt x="947636" y="871426"/>
                  <a:pt x="949983" y="883815"/>
                </a:cubicBezTo>
                <a:cubicBezTo>
                  <a:pt x="951740" y="893089"/>
                  <a:pt x="960682" y="899182"/>
                  <a:pt x="969956" y="897425"/>
                </a:cubicBezTo>
                <a:lnTo>
                  <a:pt x="1183969" y="856881"/>
                </a:lnTo>
                <a:cubicBezTo>
                  <a:pt x="1193243" y="855124"/>
                  <a:pt x="1199336" y="846183"/>
                  <a:pt x="1197580" y="836909"/>
                </a:cubicBezTo>
                <a:cubicBezTo>
                  <a:pt x="1195233" y="824520"/>
                  <a:pt x="1192885" y="812131"/>
                  <a:pt x="1190538" y="799742"/>
                </a:cubicBezTo>
                <a:cubicBezTo>
                  <a:pt x="1188781" y="790468"/>
                  <a:pt x="1179840" y="784375"/>
                  <a:pt x="1170565" y="786132"/>
                </a:cubicBezTo>
                <a:close/>
                <a:moveTo>
                  <a:pt x="1115883" y="507085"/>
                </a:moveTo>
                <a:lnTo>
                  <a:pt x="901870" y="547629"/>
                </a:lnTo>
                <a:cubicBezTo>
                  <a:pt x="892596" y="549386"/>
                  <a:pt x="886502" y="558328"/>
                  <a:pt x="888259" y="567602"/>
                </a:cubicBezTo>
                <a:lnTo>
                  <a:pt x="895301" y="604769"/>
                </a:lnTo>
                <a:cubicBezTo>
                  <a:pt x="897058" y="614043"/>
                  <a:pt x="905999" y="620136"/>
                  <a:pt x="915274" y="618379"/>
                </a:cubicBezTo>
                <a:lnTo>
                  <a:pt x="1129286" y="577835"/>
                </a:lnTo>
                <a:cubicBezTo>
                  <a:pt x="1138561" y="576078"/>
                  <a:pt x="1144654" y="567137"/>
                  <a:pt x="1142897" y="557863"/>
                </a:cubicBezTo>
                <a:cubicBezTo>
                  <a:pt x="1140550" y="545474"/>
                  <a:pt x="1138203" y="533084"/>
                  <a:pt x="1135856" y="520695"/>
                </a:cubicBezTo>
                <a:cubicBezTo>
                  <a:pt x="1134099" y="511422"/>
                  <a:pt x="1125157" y="505328"/>
                  <a:pt x="1115883" y="507085"/>
                </a:cubicBezTo>
                <a:close/>
                <a:moveTo>
                  <a:pt x="318396" y="422974"/>
                </a:moveTo>
                <a:cubicBezTo>
                  <a:pt x="416597" y="414975"/>
                  <a:pt x="506821" y="469989"/>
                  <a:pt x="530549" y="558544"/>
                </a:cubicBezTo>
                <a:lnTo>
                  <a:pt x="533390" y="577437"/>
                </a:lnTo>
                <a:lnTo>
                  <a:pt x="534791" y="577067"/>
                </a:lnTo>
                <a:lnTo>
                  <a:pt x="692417" y="1271950"/>
                </a:lnTo>
                <a:lnTo>
                  <a:pt x="323192" y="1369475"/>
                </a:lnTo>
                <a:lnTo>
                  <a:pt x="126703" y="719122"/>
                </a:lnTo>
                <a:lnTo>
                  <a:pt x="85810" y="730151"/>
                </a:lnTo>
                <a:cubicBezTo>
                  <a:pt x="139796" y="929624"/>
                  <a:pt x="190998" y="1164806"/>
                  <a:pt x="244983" y="1364280"/>
                </a:cubicBezTo>
                <a:cubicBezTo>
                  <a:pt x="255997" y="1433643"/>
                  <a:pt x="213672" y="1413775"/>
                  <a:pt x="198016" y="1438522"/>
                </a:cubicBezTo>
                <a:cubicBezTo>
                  <a:pt x="132011" y="1193808"/>
                  <a:pt x="66006" y="949094"/>
                  <a:pt x="0" y="704380"/>
                </a:cubicBezTo>
                <a:lnTo>
                  <a:pt x="120869" y="671778"/>
                </a:lnTo>
                <a:cubicBezTo>
                  <a:pt x="120228" y="670806"/>
                  <a:pt x="119928" y="669729"/>
                  <a:pt x="119638" y="668647"/>
                </a:cubicBezTo>
                <a:cubicBezTo>
                  <a:pt x="92520" y="567440"/>
                  <a:pt x="162522" y="460749"/>
                  <a:pt x="275992" y="430345"/>
                </a:cubicBezTo>
                <a:cubicBezTo>
                  <a:pt x="290176" y="426544"/>
                  <a:pt x="304367" y="424117"/>
                  <a:pt x="318396" y="422974"/>
                </a:cubicBezTo>
                <a:close/>
                <a:moveTo>
                  <a:pt x="2083120" y="383534"/>
                </a:moveTo>
                <a:cubicBezTo>
                  <a:pt x="2132613" y="419334"/>
                  <a:pt x="2169341" y="429175"/>
                  <a:pt x="2240618" y="425735"/>
                </a:cubicBezTo>
                <a:lnTo>
                  <a:pt x="2220213" y="816886"/>
                </a:lnTo>
                <a:cubicBezTo>
                  <a:pt x="2165825" y="845495"/>
                  <a:pt x="2119009" y="826121"/>
                  <a:pt x="2059503" y="771302"/>
                </a:cubicBezTo>
                <a:cubicBezTo>
                  <a:pt x="1992871" y="794085"/>
                  <a:pt x="1937578" y="785040"/>
                  <a:pt x="1905218" y="732483"/>
                </a:cubicBezTo>
                <a:close/>
                <a:moveTo>
                  <a:pt x="1167316" y="217989"/>
                </a:moveTo>
                <a:lnTo>
                  <a:pt x="847190" y="278635"/>
                </a:lnTo>
                <a:cubicBezTo>
                  <a:pt x="837916" y="280392"/>
                  <a:pt x="831822" y="289333"/>
                  <a:pt x="833579" y="298608"/>
                </a:cubicBezTo>
                <a:lnTo>
                  <a:pt x="840621" y="335775"/>
                </a:lnTo>
                <a:cubicBezTo>
                  <a:pt x="842378" y="345049"/>
                  <a:pt x="851319" y="351142"/>
                  <a:pt x="860593" y="349384"/>
                </a:cubicBezTo>
                <a:lnTo>
                  <a:pt x="1180719" y="288738"/>
                </a:lnTo>
                <a:cubicBezTo>
                  <a:pt x="1189993" y="286981"/>
                  <a:pt x="1196086" y="278040"/>
                  <a:pt x="1194329" y="268766"/>
                </a:cubicBezTo>
                <a:lnTo>
                  <a:pt x="1187288" y="231598"/>
                </a:lnTo>
                <a:cubicBezTo>
                  <a:pt x="1185531" y="222325"/>
                  <a:pt x="1176590" y="216232"/>
                  <a:pt x="1167316" y="217989"/>
                </a:cubicBezTo>
                <a:close/>
                <a:moveTo>
                  <a:pt x="2221717" y="181287"/>
                </a:moveTo>
                <a:lnTo>
                  <a:pt x="2242991" y="393855"/>
                </a:lnTo>
                <a:cubicBezTo>
                  <a:pt x="2179464" y="397581"/>
                  <a:pt x="2151931" y="392798"/>
                  <a:pt x="2097005" y="354738"/>
                </a:cubicBezTo>
                <a:close/>
                <a:moveTo>
                  <a:pt x="1214939" y="1907"/>
                </a:moveTo>
                <a:cubicBezTo>
                  <a:pt x="1273551" y="-9197"/>
                  <a:pt x="1330067" y="29317"/>
                  <a:pt x="1341171" y="87928"/>
                </a:cubicBezTo>
                <a:lnTo>
                  <a:pt x="1629756" y="1628253"/>
                </a:lnTo>
                <a:lnTo>
                  <a:pt x="1505335" y="2092601"/>
                </a:lnTo>
                <a:cubicBezTo>
                  <a:pt x="1367343" y="2099602"/>
                  <a:pt x="1230768" y="2098335"/>
                  <a:pt x="1062674" y="2099588"/>
                </a:cubicBezTo>
                <a:lnTo>
                  <a:pt x="704425" y="208557"/>
                </a:lnTo>
                <a:cubicBezTo>
                  <a:pt x="693321" y="149946"/>
                  <a:pt x="731834" y="93430"/>
                  <a:pt x="790446" y="8232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1" name="Isosceles Triangle 4">
            <a:extLst>
              <a:ext uri="{FF2B5EF4-FFF2-40B4-BE49-F238E27FC236}">
                <a16:creationId xmlns:a16="http://schemas.microsoft.com/office/drawing/2014/main" id="{CBA0EEF9-4575-472B-88F1-32D618D504CF}"/>
              </a:ext>
            </a:extLst>
          </p:cNvPr>
          <p:cNvSpPr/>
          <p:nvPr/>
        </p:nvSpPr>
        <p:spPr>
          <a:xfrm>
            <a:off x="1146346" y="3715288"/>
            <a:ext cx="294437" cy="291978"/>
          </a:xfrm>
          <a:custGeom>
            <a:avLst/>
            <a:gdLst/>
            <a:ahLst/>
            <a:cxnLst/>
            <a:rect l="l" t="t" r="r" b="b"/>
            <a:pathLst>
              <a:path w="3987707" h="3954396">
                <a:moveTo>
                  <a:pt x="0" y="3714088"/>
                </a:moveTo>
                <a:lnTo>
                  <a:pt x="3972024" y="3714088"/>
                </a:lnTo>
                <a:lnTo>
                  <a:pt x="3972024" y="3954396"/>
                </a:lnTo>
                <a:lnTo>
                  <a:pt x="0" y="3954396"/>
                </a:lnTo>
                <a:close/>
                <a:moveTo>
                  <a:pt x="3443318" y="3230893"/>
                </a:moveTo>
                <a:lnTo>
                  <a:pt x="3443318" y="3518925"/>
                </a:lnTo>
                <a:lnTo>
                  <a:pt x="3731350" y="3518925"/>
                </a:lnTo>
                <a:lnTo>
                  <a:pt x="3731350" y="3230893"/>
                </a:lnTo>
                <a:close/>
                <a:moveTo>
                  <a:pt x="2956963" y="3230893"/>
                </a:moveTo>
                <a:lnTo>
                  <a:pt x="2956963" y="3518925"/>
                </a:lnTo>
                <a:lnTo>
                  <a:pt x="3244995" y="3518925"/>
                </a:lnTo>
                <a:lnTo>
                  <a:pt x="3244995" y="3230893"/>
                </a:lnTo>
                <a:close/>
                <a:moveTo>
                  <a:pt x="764148" y="3208865"/>
                </a:moveTo>
                <a:lnTo>
                  <a:pt x="764148" y="3496897"/>
                </a:lnTo>
                <a:lnTo>
                  <a:pt x="1052180" y="3496897"/>
                </a:lnTo>
                <a:lnTo>
                  <a:pt x="1052180" y="3208865"/>
                </a:lnTo>
                <a:close/>
                <a:moveTo>
                  <a:pt x="277793" y="3208865"/>
                </a:moveTo>
                <a:lnTo>
                  <a:pt x="277793" y="3496897"/>
                </a:lnTo>
                <a:lnTo>
                  <a:pt x="565825" y="3496897"/>
                </a:lnTo>
                <a:lnTo>
                  <a:pt x="565825" y="3208865"/>
                </a:lnTo>
                <a:close/>
                <a:moveTo>
                  <a:pt x="3434934" y="2803592"/>
                </a:moveTo>
                <a:lnTo>
                  <a:pt x="3434934" y="3091624"/>
                </a:lnTo>
                <a:lnTo>
                  <a:pt x="3722966" y="3091624"/>
                </a:lnTo>
                <a:lnTo>
                  <a:pt x="3722966" y="2803592"/>
                </a:lnTo>
                <a:close/>
                <a:moveTo>
                  <a:pt x="2948579" y="2803592"/>
                </a:moveTo>
                <a:lnTo>
                  <a:pt x="2948579" y="3091624"/>
                </a:lnTo>
                <a:lnTo>
                  <a:pt x="3236611" y="3091624"/>
                </a:lnTo>
                <a:lnTo>
                  <a:pt x="3236611" y="2803592"/>
                </a:lnTo>
                <a:close/>
                <a:moveTo>
                  <a:pt x="755764" y="2781564"/>
                </a:moveTo>
                <a:lnTo>
                  <a:pt x="755764" y="3069596"/>
                </a:lnTo>
                <a:lnTo>
                  <a:pt x="1043796" y="3069596"/>
                </a:lnTo>
                <a:lnTo>
                  <a:pt x="1043796" y="2781564"/>
                </a:lnTo>
                <a:close/>
                <a:moveTo>
                  <a:pt x="269409" y="2781564"/>
                </a:moveTo>
                <a:lnTo>
                  <a:pt x="269409" y="3069596"/>
                </a:lnTo>
                <a:lnTo>
                  <a:pt x="557441" y="3069596"/>
                </a:lnTo>
                <a:lnTo>
                  <a:pt x="557441" y="2781564"/>
                </a:lnTo>
                <a:close/>
                <a:moveTo>
                  <a:pt x="1967773" y="2776576"/>
                </a:moveTo>
                <a:cubicBezTo>
                  <a:pt x="1895109" y="2776576"/>
                  <a:pt x="1836204" y="2835481"/>
                  <a:pt x="1836204" y="2908145"/>
                </a:cubicBezTo>
                <a:lnTo>
                  <a:pt x="1836204" y="3521808"/>
                </a:lnTo>
                <a:lnTo>
                  <a:pt x="2196244" y="3521808"/>
                </a:lnTo>
                <a:lnTo>
                  <a:pt x="2196244" y="2908145"/>
                </a:lnTo>
                <a:cubicBezTo>
                  <a:pt x="2196244" y="2835481"/>
                  <a:pt x="2137339" y="2776576"/>
                  <a:pt x="2064675" y="2776576"/>
                </a:cubicBezTo>
                <a:close/>
                <a:moveTo>
                  <a:pt x="3425319" y="2363160"/>
                </a:moveTo>
                <a:lnTo>
                  <a:pt x="3425319" y="2651192"/>
                </a:lnTo>
                <a:lnTo>
                  <a:pt x="3713351" y="2651192"/>
                </a:lnTo>
                <a:lnTo>
                  <a:pt x="3713351" y="2363160"/>
                </a:lnTo>
                <a:close/>
                <a:moveTo>
                  <a:pt x="2938964" y="2363160"/>
                </a:moveTo>
                <a:lnTo>
                  <a:pt x="2938964" y="2651192"/>
                </a:lnTo>
                <a:lnTo>
                  <a:pt x="3226996" y="2651192"/>
                </a:lnTo>
                <a:lnTo>
                  <a:pt x="3226996" y="2363160"/>
                </a:lnTo>
                <a:close/>
                <a:moveTo>
                  <a:pt x="746149" y="2341132"/>
                </a:moveTo>
                <a:lnTo>
                  <a:pt x="746149" y="2629164"/>
                </a:lnTo>
                <a:lnTo>
                  <a:pt x="1034181" y="2629164"/>
                </a:lnTo>
                <a:lnTo>
                  <a:pt x="1034181" y="2341132"/>
                </a:lnTo>
                <a:close/>
                <a:moveTo>
                  <a:pt x="259794" y="2341132"/>
                </a:moveTo>
                <a:lnTo>
                  <a:pt x="259794" y="2629164"/>
                </a:lnTo>
                <a:lnTo>
                  <a:pt x="547826" y="2629164"/>
                </a:lnTo>
                <a:lnTo>
                  <a:pt x="547826" y="2341132"/>
                </a:lnTo>
                <a:close/>
                <a:moveTo>
                  <a:pt x="2120268" y="2332748"/>
                </a:moveTo>
                <a:lnTo>
                  <a:pt x="2120268" y="2620780"/>
                </a:lnTo>
                <a:lnTo>
                  <a:pt x="2408300" y="2620780"/>
                </a:lnTo>
                <a:lnTo>
                  <a:pt x="2408300" y="2332748"/>
                </a:lnTo>
                <a:close/>
                <a:moveTo>
                  <a:pt x="1633913" y="2332748"/>
                </a:moveTo>
                <a:lnTo>
                  <a:pt x="1633913" y="2620780"/>
                </a:lnTo>
                <a:lnTo>
                  <a:pt x="1921945" y="2620780"/>
                </a:lnTo>
                <a:lnTo>
                  <a:pt x="1921945" y="2332748"/>
                </a:lnTo>
                <a:close/>
                <a:moveTo>
                  <a:pt x="0" y="2180348"/>
                </a:moveTo>
                <a:lnTo>
                  <a:pt x="1368152" y="2180348"/>
                </a:lnTo>
                <a:lnTo>
                  <a:pt x="1368152" y="3644362"/>
                </a:lnTo>
                <a:lnTo>
                  <a:pt x="0" y="3644362"/>
                </a:lnTo>
                <a:close/>
                <a:moveTo>
                  <a:pt x="2630373" y="2177473"/>
                </a:moveTo>
                <a:lnTo>
                  <a:pt x="3987707" y="2177473"/>
                </a:lnTo>
                <a:lnTo>
                  <a:pt x="3987707" y="3641487"/>
                </a:lnTo>
                <a:lnTo>
                  <a:pt x="2630373" y="3641487"/>
                </a:lnTo>
                <a:close/>
                <a:moveTo>
                  <a:pt x="2110653" y="1892316"/>
                </a:moveTo>
                <a:lnTo>
                  <a:pt x="2110653" y="2180348"/>
                </a:lnTo>
                <a:lnTo>
                  <a:pt x="2398685" y="2180348"/>
                </a:lnTo>
                <a:lnTo>
                  <a:pt x="2398685" y="1892316"/>
                </a:lnTo>
                <a:close/>
                <a:moveTo>
                  <a:pt x="1624298" y="1892316"/>
                </a:moveTo>
                <a:lnTo>
                  <a:pt x="1624298" y="2180348"/>
                </a:lnTo>
                <a:lnTo>
                  <a:pt x="1912330" y="2180348"/>
                </a:lnTo>
                <a:lnTo>
                  <a:pt x="1912330" y="1892316"/>
                </a:lnTo>
                <a:close/>
                <a:moveTo>
                  <a:pt x="1485872" y="1700146"/>
                </a:moveTo>
                <a:lnTo>
                  <a:pt x="2546576" y="1700146"/>
                </a:lnTo>
                <a:lnTo>
                  <a:pt x="2546576" y="3644362"/>
                </a:lnTo>
                <a:lnTo>
                  <a:pt x="1485872" y="3644362"/>
                </a:lnTo>
                <a:close/>
                <a:moveTo>
                  <a:pt x="2630373" y="1700145"/>
                </a:moveTo>
                <a:lnTo>
                  <a:pt x="3987707" y="1700145"/>
                </a:lnTo>
                <a:lnTo>
                  <a:pt x="3987707" y="2106166"/>
                </a:lnTo>
                <a:lnTo>
                  <a:pt x="2630373" y="2106166"/>
                </a:lnTo>
                <a:close/>
                <a:moveTo>
                  <a:pt x="0" y="1700145"/>
                </a:moveTo>
                <a:lnTo>
                  <a:pt x="1368152" y="1700145"/>
                </a:lnTo>
                <a:lnTo>
                  <a:pt x="1368152" y="2106166"/>
                </a:lnTo>
                <a:lnTo>
                  <a:pt x="0" y="2106166"/>
                </a:lnTo>
                <a:close/>
                <a:moveTo>
                  <a:pt x="1980063" y="1146448"/>
                </a:moveTo>
                <a:lnTo>
                  <a:pt x="2036694" y="1146448"/>
                </a:lnTo>
                <a:lnTo>
                  <a:pt x="2036694" y="1344772"/>
                </a:lnTo>
                <a:lnTo>
                  <a:pt x="1838370" y="1344772"/>
                </a:lnTo>
                <a:lnTo>
                  <a:pt x="1838370" y="1286838"/>
                </a:lnTo>
                <a:lnTo>
                  <a:pt x="1980063" y="1286838"/>
                </a:lnTo>
                <a:close/>
                <a:moveTo>
                  <a:pt x="2016223" y="1083949"/>
                </a:moveTo>
                <a:cubicBezTo>
                  <a:pt x="1889971" y="1083949"/>
                  <a:pt x="1787623" y="1186297"/>
                  <a:pt x="1787623" y="1312549"/>
                </a:cubicBezTo>
                <a:cubicBezTo>
                  <a:pt x="1787623" y="1438801"/>
                  <a:pt x="1889971" y="1541149"/>
                  <a:pt x="2016223" y="1541149"/>
                </a:cubicBezTo>
                <a:cubicBezTo>
                  <a:pt x="2142475" y="1541149"/>
                  <a:pt x="2244823" y="1438801"/>
                  <a:pt x="2244823" y="1312549"/>
                </a:cubicBezTo>
                <a:cubicBezTo>
                  <a:pt x="2244823" y="1186297"/>
                  <a:pt x="2142475" y="1083949"/>
                  <a:pt x="2016223" y="1083949"/>
                </a:cubicBezTo>
                <a:close/>
                <a:moveTo>
                  <a:pt x="2016222" y="697169"/>
                </a:moveTo>
                <a:lnTo>
                  <a:pt x="2722296" y="1611569"/>
                </a:lnTo>
                <a:lnTo>
                  <a:pt x="1310147" y="1611569"/>
                </a:lnTo>
                <a:close/>
                <a:moveTo>
                  <a:pt x="2120268" y="0"/>
                </a:moveTo>
                <a:lnTo>
                  <a:pt x="2722296" y="0"/>
                </a:lnTo>
                <a:lnTo>
                  <a:pt x="2722296" y="328314"/>
                </a:lnTo>
                <a:lnTo>
                  <a:pt x="2120268" y="328314"/>
                </a:lnTo>
                <a:close/>
                <a:moveTo>
                  <a:pt x="1966643" y="0"/>
                </a:moveTo>
                <a:lnTo>
                  <a:pt x="2065805" y="0"/>
                </a:lnTo>
                <a:lnTo>
                  <a:pt x="2065805" y="656629"/>
                </a:lnTo>
                <a:lnTo>
                  <a:pt x="1966643" y="65662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99A8CD34-1014-4BB4-B757-34BD28883432}"/>
              </a:ext>
            </a:extLst>
          </p:cNvPr>
          <p:cNvGrpSpPr/>
          <p:nvPr/>
        </p:nvGrpSpPr>
        <p:grpSpPr>
          <a:xfrm>
            <a:off x="1611618" y="2213787"/>
            <a:ext cx="302344" cy="284555"/>
            <a:chOff x="2541126" y="1428177"/>
            <a:chExt cx="4094798" cy="3853874"/>
          </a:xfrm>
          <a:solidFill>
            <a:schemeClr val="accent4"/>
          </a:solidFill>
        </p:grpSpPr>
        <p:sp>
          <p:nvSpPr>
            <p:cNvPr id="73" name="Oval 3">
              <a:extLst>
                <a:ext uri="{FF2B5EF4-FFF2-40B4-BE49-F238E27FC236}">
                  <a16:creationId xmlns:a16="http://schemas.microsoft.com/office/drawing/2014/main" id="{092D146C-53DF-4899-B5FF-F265E93F4343}"/>
                </a:ext>
              </a:extLst>
            </p:cNvPr>
            <p:cNvSpPr/>
            <p:nvPr/>
          </p:nvSpPr>
          <p:spPr>
            <a:xfrm rot="3600000">
              <a:off x="4286965" y="2933092"/>
              <a:ext cx="1836914" cy="2861004"/>
            </a:xfrm>
            <a:custGeom>
              <a:avLst/>
              <a:gdLst/>
              <a:ahLst/>
              <a:cxnLst/>
              <a:rect l="l" t="t" r="r" b="b"/>
              <a:pathLst>
                <a:path w="1836914" h="2861004">
                  <a:moveTo>
                    <a:pt x="241839" y="2395457"/>
                  </a:moveTo>
                  <a:lnTo>
                    <a:pt x="1595075" y="2395457"/>
                  </a:lnTo>
                  <a:cubicBezTo>
                    <a:pt x="1428203" y="2681813"/>
                    <a:pt x="1186766" y="2861004"/>
                    <a:pt x="918457" y="2861004"/>
                  </a:cubicBezTo>
                  <a:cubicBezTo>
                    <a:pt x="650148" y="2861004"/>
                    <a:pt x="408711" y="2681813"/>
                    <a:pt x="241839" y="2395457"/>
                  </a:cubicBezTo>
                  <a:close/>
                  <a:moveTo>
                    <a:pt x="899051" y="854553"/>
                  </a:moveTo>
                  <a:lnTo>
                    <a:pt x="892714" y="854681"/>
                  </a:lnTo>
                  <a:cubicBezTo>
                    <a:pt x="854708" y="855445"/>
                    <a:pt x="824517" y="886876"/>
                    <a:pt x="825282" y="924882"/>
                  </a:cubicBezTo>
                  <a:lnTo>
                    <a:pt x="825382" y="929867"/>
                  </a:lnTo>
                  <a:lnTo>
                    <a:pt x="704891" y="932291"/>
                  </a:lnTo>
                  <a:cubicBezTo>
                    <a:pt x="666885" y="933055"/>
                    <a:pt x="636694" y="964486"/>
                    <a:pt x="637459" y="1002492"/>
                  </a:cubicBezTo>
                  <a:lnTo>
                    <a:pt x="637586" y="1008829"/>
                  </a:lnTo>
                  <a:cubicBezTo>
                    <a:pt x="638351" y="1046835"/>
                    <a:pt x="669782" y="1077026"/>
                    <a:pt x="707788" y="1076262"/>
                  </a:cubicBezTo>
                  <a:lnTo>
                    <a:pt x="828278" y="1073838"/>
                  </a:lnTo>
                  <a:lnTo>
                    <a:pt x="831137" y="1215980"/>
                  </a:lnTo>
                  <a:lnTo>
                    <a:pt x="704892" y="1218520"/>
                  </a:lnTo>
                  <a:cubicBezTo>
                    <a:pt x="666885" y="1219284"/>
                    <a:pt x="636694" y="1250715"/>
                    <a:pt x="637459" y="1288721"/>
                  </a:cubicBezTo>
                  <a:lnTo>
                    <a:pt x="637586" y="1295058"/>
                  </a:lnTo>
                  <a:cubicBezTo>
                    <a:pt x="638351" y="1333064"/>
                    <a:pt x="669782" y="1363255"/>
                    <a:pt x="707788" y="1362491"/>
                  </a:cubicBezTo>
                  <a:lnTo>
                    <a:pt x="834033" y="1359951"/>
                  </a:lnTo>
                  <a:lnTo>
                    <a:pt x="836893" y="1502093"/>
                  </a:lnTo>
                  <a:lnTo>
                    <a:pt x="704891" y="1504749"/>
                  </a:lnTo>
                  <a:cubicBezTo>
                    <a:pt x="666885" y="1505513"/>
                    <a:pt x="636694" y="1536944"/>
                    <a:pt x="637459" y="1574950"/>
                  </a:cubicBezTo>
                  <a:lnTo>
                    <a:pt x="637586" y="1581287"/>
                  </a:lnTo>
                  <a:cubicBezTo>
                    <a:pt x="638351" y="1619293"/>
                    <a:pt x="669781" y="1649484"/>
                    <a:pt x="707787" y="1648720"/>
                  </a:cubicBezTo>
                  <a:lnTo>
                    <a:pt x="839789" y="1646064"/>
                  </a:lnTo>
                  <a:lnTo>
                    <a:pt x="842648" y="1788208"/>
                  </a:lnTo>
                  <a:lnTo>
                    <a:pt x="704892" y="1790979"/>
                  </a:lnTo>
                  <a:cubicBezTo>
                    <a:pt x="666886" y="1791743"/>
                    <a:pt x="636695" y="1823174"/>
                    <a:pt x="637459" y="1861180"/>
                  </a:cubicBezTo>
                  <a:lnTo>
                    <a:pt x="637587" y="1867517"/>
                  </a:lnTo>
                  <a:cubicBezTo>
                    <a:pt x="638351" y="1905523"/>
                    <a:pt x="669782" y="1935714"/>
                    <a:pt x="707788" y="1934949"/>
                  </a:cubicBezTo>
                  <a:lnTo>
                    <a:pt x="845544" y="1932178"/>
                  </a:lnTo>
                  <a:lnTo>
                    <a:pt x="845682" y="1939015"/>
                  </a:lnTo>
                  <a:cubicBezTo>
                    <a:pt x="846446" y="1977021"/>
                    <a:pt x="877877" y="2007212"/>
                    <a:pt x="915883" y="2006448"/>
                  </a:cubicBezTo>
                  <a:lnTo>
                    <a:pt x="922220" y="2006320"/>
                  </a:lnTo>
                  <a:cubicBezTo>
                    <a:pt x="960226" y="2005556"/>
                    <a:pt x="990417" y="1974125"/>
                    <a:pt x="989653" y="1936119"/>
                  </a:cubicBezTo>
                  <a:lnTo>
                    <a:pt x="989515" y="1929282"/>
                  </a:lnTo>
                  <a:lnTo>
                    <a:pt x="1110045" y="1926858"/>
                  </a:lnTo>
                  <a:cubicBezTo>
                    <a:pt x="1148051" y="1926093"/>
                    <a:pt x="1178242" y="1894663"/>
                    <a:pt x="1177477" y="1856656"/>
                  </a:cubicBezTo>
                  <a:lnTo>
                    <a:pt x="1177350" y="1850320"/>
                  </a:lnTo>
                  <a:cubicBezTo>
                    <a:pt x="1176585" y="1812313"/>
                    <a:pt x="1145155" y="1782122"/>
                    <a:pt x="1107149" y="1782887"/>
                  </a:cubicBezTo>
                  <a:lnTo>
                    <a:pt x="986619" y="1785311"/>
                  </a:lnTo>
                  <a:lnTo>
                    <a:pt x="983760" y="1643168"/>
                  </a:lnTo>
                  <a:lnTo>
                    <a:pt x="1110044" y="1640628"/>
                  </a:lnTo>
                  <a:cubicBezTo>
                    <a:pt x="1148051" y="1639863"/>
                    <a:pt x="1178242" y="1608433"/>
                    <a:pt x="1177477" y="1570426"/>
                  </a:cubicBezTo>
                  <a:lnTo>
                    <a:pt x="1177350" y="1564090"/>
                  </a:lnTo>
                  <a:cubicBezTo>
                    <a:pt x="1176585" y="1526083"/>
                    <a:pt x="1145154" y="1495892"/>
                    <a:pt x="1107148" y="1496657"/>
                  </a:cubicBezTo>
                  <a:lnTo>
                    <a:pt x="980864" y="1499197"/>
                  </a:lnTo>
                  <a:lnTo>
                    <a:pt x="978004" y="1357055"/>
                  </a:lnTo>
                  <a:lnTo>
                    <a:pt x="1110045" y="1354399"/>
                  </a:lnTo>
                  <a:cubicBezTo>
                    <a:pt x="1148051" y="1353634"/>
                    <a:pt x="1178242" y="1322204"/>
                    <a:pt x="1177477" y="1284198"/>
                  </a:cubicBezTo>
                  <a:lnTo>
                    <a:pt x="1177350" y="1277861"/>
                  </a:lnTo>
                  <a:cubicBezTo>
                    <a:pt x="1176585" y="1239854"/>
                    <a:pt x="1145155" y="1209663"/>
                    <a:pt x="1107148" y="1210428"/>
                  </a:cubicBezTo>
                  <a:lnTo>
                    <a:pt x="975108" y="1213084"/>
                  </a:lnTo>
                  <a:lnTo>
                    <a:pt x="972249" y="1070942"/>
                  </a:lnTo>
                  <a:lnTo>
                    <a:pt x="1110044" y="1068170"/>
                  </a:lnTo>
                  <a:cubicBezTo>
                    <a:pt x="1148051" y="1067405"/>
                    <a:pt x="1178242" y="1035975"/>
                    <a:pt x="1177477" y="997969"/>
                  </a:cubicBezTo>
                  <a:lnTo>
                    <a:pt x="1177350" y="991632"/>
                  </a:lnTo>
                  <a:cubicBezTo>
                    <a:pt x="1176585" y="953626"/>
                    <a:pt x="1145155" y="923435"/>
                    <a:pt x="1107149" y="924199"/>
                  </a:cubicBezTo>
                  <a:lnTo>
                    <a:pt x="969353" y="926971"/>
                  </a:lnTo>
                  <a:lnTo>
                    <a:pt x="969252" y="921986"/>
                  </a:lnTo>
                  <a:cubicBezTo>
                    <a:pt x="968488" y="883980"/>
                    <a:pt x="937057" y="853789"/>
                    <a:pt x="899051" y="854553"/>
                  </a:cubicBezTo>
                  <a:close/>
                  <a:moveTo>
                    <a:pt x="129937" y="699713"/>
                  </a:moveTo>
                  <a:lnTo>
                    <a:pt x="1706977" y="699713"/>
                  </a:lnTo>
                  <a:cubicBezTo>
                    <a:pt x="1789890" y="913280"/>
                    <a:pt x="1836914" y="1163338"/>
                    <a:pt x="1836914" y="1430502"/>
                  </a:cubicBezTo>
                  <a:cubicBezTo>
                    <a:pt x="1836914" y="1684614"/>
                    <a:pt x="1794373" y="1923251"/>
                    <a:pt x="1719229" y="2129881"/>
                  </a:cubicBezTo>
                  <a:lnTo>
                    <a:pt x="117685" y="2129880"/>
                  </a:lnTo>
                  <a:cubicBezTo>
                    <a:pt x="42541" y="1923251"/>
                    <a:pt x="0" y="1684614"/>
                    <a:pt x="0" y="1430502"/>
                  </a:cubicBezTo>
                  <a:cubicBezTo>
                    <a:pt x="0" y="1163338"/>
                    <a:pt x="47023" y="913280"/>
                    <a:pt x="129937" y="699713"/>
                  </a:cubicBezTo>
                  <a:close/>
                  <a:moveTo>
                    <a:pt x="918457" y="0"/>
                  </a:moveTo>
                  <a:cubicBezTo>
                    <a:pt x="1176886" y="0"/>
                    <a:pt x="1410387" y="166238"/>
                    <a:pt x="1576745" y="434136"/>
                  </a:cubicBezTo>
                  <a:lnTo>
                    <a:pt x="260168" y="434136"/>
                  </a:lnTo>
                  <a:cubicBezTo>
                    <a:pt x="303683" y="363180"/>
                    <a:pt x="352374" y="299618"/>
                    <a:pt x="404939" y="244308"/>
                  </a:cubicBezTo>
                  <a:cubicBezTo>
                    <a:pt x="551525" y="90065"/>
                    <a:pt x="728238" y="0"/>
                    <a:pt x="91845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74" name="Oval 6">
              <a:extLst>
                <a:ext uri="{FF2B5EF4-FFF2-40B4-BE49-F238E27FC236}">
                  <a16:creationId xmlns:a16="http://schemas.microsoft.com/office/drawing/2014/main" id="{9EF64847-44C2-4B45-8CDF-C9EE1E102296}"/>
                </a:ext>
              </a:extLst>
            </p:cNvPr>
            <p:cNvSpPr/>
            <p:nvPr/>
          </p:nvSpPr>
          <p:spPr>
            <a:xfrm>
              <a:off x="2541126" y="1428177"/>
              <a:ext cx="2390914" cy="2390722"/>
            </a:xfrm>
            <a:custGeom>
              <a:avLst/>
              <a:gdLst/>
              <a:ahLst/>
              <a:cxnLst/>
              <a:rect l="l" t="t" r="r" b="b"/>
              <a:pathLst>
                <a:path w="2390914" h="2390722">
                  <a:moveTo>
                    <a:pt x="498915" y="1270956"/>
                  </a:moveTo>
                  <a:cubicBezTo>
                    <a:pt x="466867" y="1631494"/>
                    <a:pt x="545499" y="1983842"/>
                    <a:pt x="712031" y="2288058"/>
                  </a:cubicBezTo>
                  <a:cubicBezTo>
                    <a:pt x="464683" y="2178998"/>
                    <a:pt x="261507" y="1988348"/>
                    <a:pt x="138595" y="1749053"/>
                  </a:cubicBezTo>
                  <a:cubicBezTo>
                    <a:pt x="277769" y="1358624"/>
                    <a:pt x="362527" y="1299202"/>
                    <a:pt x="498915" y="1270956"/>
                  </a:cubicBezTo>
                  <a:close/>
                  <a:moveTo>
                    <a:pt x="663719" y="1248057"/>
                  </a:moveTo>
                  <a:cubicBezTo>
                    <a:pt x="854605" y="1249746"/>
                    <a:pt x="1109835" y="1376281"/>
                    <a:pt x="1298578" y="1813332"/>
                  </a:cubicBezTo>
                  <a:cubicBezTo>
                    <a:pt x="1397857" y="2120821"/>
                    <a:pt x="1588764" y="2223823"/>
                    <a:pt x="1726654" y="2264196"/>
                  </a:cubicBezTo>
                  <a:cubicBezTo>
                    <a:pt x="1567365" y="2345838"/>
                    <a:pt x="1386653" y="2390722"/>
                    <a:pt x="1195457" y="2390722"/>
                  </a:cubicBezTo>
                  <a:cubicBezTo>
                    <a:pt x="1105105" y="2390722"/>
                    <a:pt x="1017093" y="2380699"/>
                    <a:pt x="932674" y="2360815"/>
                  </a:cubicBezTo>
                  <a:cubicBezTo>
                    <a:pt x="712904" y="2043420"/>
                    <a:pt x="606953" y="1651154"/>
                    <a:pt x="649805" y="1249566"/>
                  </a:cubicBezTo>
                  <a:lnTo>
                    <a:pt x="649860" y="1249198"/>
                  </a:lnTo>
                  <a:cubicBezTo>
                    <a:pt x="654424" y="1248049"/>
                    <a:pt x="659052" y="1248016"/>
                    <a:pt x="663719" y="1248057"/>
                  </a:cubicBezTo>
                  <a:close/>
                  <a:moveTo>
                    <a:pt x="625086" y="746603"/>
                  </a:moveTo>
                  <a:cubicBezTo>
                    <a:pt x="575988" y="864735"/>
                    <a:pt x="539829" y="989276"/>
                    <a:pt x="517891" y="1118420"/>
                  </a:cubicBezTo>
                  <a:cubicBezTo>
                    <a:pt x="333267" y="1155048"/>
                    <a:pt x="104158" y="1288682"/>
                    <a:pt x="51134" y="1540967"/>
                  </a:cubicBezTo>
                  <a:cubicBezTo>
                    <a:pt x="17753" y="1431609"/>
                    <a:pt x="0" y="1315510"/>
                    <a:pt x="0" y="1195265"/>
                  </a:cubicBezTo>
                  <a:cubicBezTo>
                    <a:pt x="0" y="1097761"/>
                    <a:pt x="11673" y="1002983"/>
                    <a:pt x="35026" y="912575"/>
                  </a:cubicBezTo>
                  <a:cubicBezTo>
                    <a:pt x="217565" y="821038"/>
                    <a:pt x="417517" y="763810"/>
                    <a:pt x="625086" y="746603"/>
                  </a:cubicBezTo>
                  <a:close/>
                  <a:moveTo>
                    <a:pt x="814533" y="740223"/>
                  </a:moveTo>
                  <a:cubicBezTo>
                    <a:pt x="857324" y="741439"/>
                    <a:pt x="900304" y="744323"/>
                    <a:pt x="943391" y="748921"/>
                  </a:cubicBezTo>
                  <a:cubicBezTo>
                    <a:pt x="1533041" y="811841"/>
                    <a:pt x="2035353" y="1184101"/>
                    <a:pt x="2272257" y="1711892"/>
                  </a:cubicBezTo>
                  <a:cubicBezTo>
                    <a:pt x="2187283" y="1890127"/>
                    <a:pt x="2059291" y="2043796"/>
                    <a:pt x="1900038" y="2157347"/>
                  </a:cubicBezTo>
                  <a:cubicBezTo>
                    <a:pt x="1701554" y="2156027"/>
                    <a:pt x="1460014" y="1852027"/>
                    <a:pt x="1333085" y="1537286"/>
                  </a:cubicBezTo>
                  <a:cubicBezTo>
                    <a:pt x="1100582" y="1188617"/>
                    <a:pt x="869651" y="1107095"/>
                    <a:pt x="672276" y="1104550"/>
                  </a:cubicBezTo>
                  <a:cubicBezTo>
                    <a:pt x="696894" y="977637"/>
                    <a:pt x="736528" y="855836"/>
                    <a:pt x="789292" y="741073"/>
                  </a:cubicBezTo>
                  <a:cubicBezTo>
                    <a:pt x="797710" y="739809"/>
                    <a:pt x="806118" y="739984"/>
                    <a:pt x="814533" y="740223"/>
                  </a:cubicBezTo>
                  <a:close/>
                  <a:moveTo>
                    <a:pt x="1949984" y="342891"/>
                  </a:moveTo>
                  <a:cubicBezTo>
                    <a:pt x="1980284" y="344390"/>
                    <a:pt x="2009562" y="347173"/>
                    <a:pt x="2037299" y="352632"/>
                  </a:cubicBezTo>
                  <a:cubicBezTo>
                    <a:pt x="2256924" y="565872"/>
                    <a:pt x="2390914" y="864921"/>
                    <a:pt x="2390914" y="1195265"/>
                  </a:cubicBezTo>
                  <a:cubicBezTo>
                    <a:pt x="2390914" y="1308987"/>
                    <a:pt x="2375035" y="1419000"/>
                    <a:pt x="2344329" y="1522910"/>
                  </a:cubicBezTo>
                  <a:cubicBezTo>
                    <a:pt x="2066307" y="1015476"/>
                    <a:pt x="1553437" y="663959"/>
                    <a:pt x="959223" y="600552"/>
                  </a:cubicBezTo>
                  <a:lnTo>
                    <a:pt x="864631" y="596352"/>
                  </a:lnTo>
                  <a:cubicBezTo>
                    <a:pt x="907064" y="522568"/>
                    <a:pt x="955150" y="452387"/>
                    <a:pt x="1010214" y="387898"/>
                  </a:cubicBezTo>
                  <a:cubicBezTo>
                    <a:pt x="1122148" y="420510"/>
                    <a:pt x="1261495" y="433074"/>
                    <a:pt x="1437226" y="415578"/>
                  </a:cubicBezTo>
                  <a:cubicBezTo>
                    <a:pt x="1605555" y="362253"/>
                    <a:pt x="1791720" y="335061"/>
                    <a:pt x="1949984" y="342891"/>
                  </a:cubicBezTo>
                  <a:close/>
                  <a:moveTo>
                    <a:pt x="645877" y="135832"/>
                  </a:moveTo>
                  <a:cubicBezTo>
                    <a:pt x="699247" y="208461"/>
                    <a:pt x="768689" y="278008"/>
                    <a:pt x="866491" y="329123"/>
                  </a:cubicBezTo>
                  <a:cubicBezTo>
                    <a:pt x="800430" y="410892"/>
                    <a:pt x="743691" y="499993"/>
                    <a:pt x="695084" y="593886"/>
                  </a:cubicBezTo>
                  <a:cubicBezTo>
                    <a:pt x="487669" y="600275"/>
                    <a:pt x="286081" y="644629"/>
                    <a:pt x="98288" y="720924"/>
                  </a:cubicBezTo>
                  <a:cubicBezTo>
                    <a:pt x="207511" y="467961"/>
                    <a:pt x="401699" y="260335"/>
                    <a:pt x="645877" y="135832"/>
                  </a:cubicBezTo>
                  <a:close/>
                  <a:moveTo>
                    <a:pt x="1421192" y="21777"/>
                  </a:moveTo>
                  <a:cubicBezTo>
                    <a:pt x="1556568" y="47494"/>
                    <a:pt x="1683835" y="96073"/>
                    <a:pt x="1798675" y="163618"/>
                  </a:cubicBezTo>
                  <a:cubicBezTo>
                    <a:pt x="1745123" y="171055"/>
                    <a:pt x="1687959" y="186995"/>
                    <a:pt x="1626738" y="211372"/>
                  </a:cubicBezTo>
                  <a:cubicBezTo>
                    <a:pt x="1422699" y="270506"/>
                    <a:pt x="1257466" y="279678"/>
                    <a:pt x="1126105" y="257383"/>
                  </a:cubicBezTo>
                  <a:cubicBezTo>
                    <a:pt x="1214004" y="167486"/>
                    <a:pt x="1313290" y="88650"/>
                    <a:pt x="1421192" y="21777"/>
                  </a:cubicBezTo>
                  <a:close/>
                  <a:moveTo>
                    <a:pt x="1192903" y="0"/>
                  </a:moveTo>
                  <a:cubicBezTo>
                    <a:pt x="1110779" y="62762"/>
                    <a:pt x="1034516" y="132486"/>
                    <a:pt x="966800" y="209999"/>
                  </a:cubicBezTo>
                  <a:cubicBezTo>
                    <a:pt x="885863" y="177026"/>
                    <a:pt x="825266" y="128646"/>
                    <a:pt x="781556" y="76616"/>
                  </a:cubicBezTo>
                  <a:cubicBezTo>
                    <a:pt x="909026" y="26315"/>
                    <a:pt x="1047935" y="247"/>
                    <a:pt x="119290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75" name="Rounded Rectangle 2">
            <a:extLst>
              <a:ext uri="{FF2B5EF4-FFF2-40B4-BE49-F238E27FC236}">
                <a16:creationId xmlns:a16="http://schemas.microsoft.com/office/drawing/2014/main" id="{46710E04-A5F1-41B3-92C6-656C370D2601}"/>
              </a:ext>
            </a:extLst>
          </p:cNvPr>
          <p:cNvSpPr/>
          <p:nvPr/>
        </p:nvSpPr>
        <p:spPr>
          <a:xfrm>
            <a:off x="2844475" y="1812870"/>
            <a:ext cx="228795" cy="292082"/>
          </a:xfrm>
          <a:custGeom>
            <a:avLst/>
            <a:gdLst/>
            <a:ahLst/>
            <a:cxnLst/>
            <a:rect l="l" t="t" r="r" b="b"/>
            <a:pathLst>
              <a:path w="3098702" h="3955818">
                <a:moveTo>
                  <a:pt x="584057" y="3782388"/>
                </a:moveTo>
                <a:lnTo>
                  <a:pt x="2472989" y="3782388"/>
                </a:lnTo>
                <a:cubicBezTo>
                  <a:pt x="2499530" y="3782388"/>
                  <a:pt x="2521045" y="3803903"/>
                  <a:pt x="2521045" y="3830444"/>
                </a:cubicBezTo>
                <a:lnTo>
                  <a:pt x="2521045" y="3907762"/>
                </a:lnTo>
                <a:cubicBezTo>
                  <a:pt x="2521045" y="3934303"/>
                  <a:pt x="2499530" y="3955818"/>
                  <a:pt x="2472989" y="3955818"/>
                </a:cubicBezTo>
                <a:lnTo>
                  <a:pt x="584057" y="3955818"/>
                </a:lnTo>
                <a:cubicBezTo>
                  <a:pt x="557516" y="3955818"/>
                  <a:pt x="536001" y="3934303"/>
                  <a:pt x="536001" y="3907762"/>
                </a:cubicBezTo>
                <a:lnTo>
                  <a:pt x="536001" y="3830444"/>
                </a:lnTo>
                <a:cubicBezTo>
                  <a:pt x="536001" y="3803903"/>
                  <a:pt x="557516" y="3782388"/>
                  <a:pt x="584057" y="3782388"/>
                </a:cubicBezTo>
                <a:close/>
                <a:moveTo>
                  <a:pt x="1084610" y="2997223"/>
                </a:moveTo>
                <a:cubicBezTo>
                  <a:pt x="1045477" y="2997223"/>
                  <a:pt x="1013754" y="3028946"/>
                  <a:pt x="1013754" y="3068079"/>
                </a:cubicBezTo>
                <a:lnTo>
                  <a:pt x="1013754" y="3351492"/>
                </a:lnTo>
                <a:cubicBezTo>
                  <a:pt x="1013754" y="3390625"/>
                  <a:pt x="1045477" y="3422348"/>
                  <a:pt x="1084610" y="3422348"/>
                </a:cubicBezTo>
                <a:lnTo>
                  <a:pt x="2014092" y="3422348"/>
                </a:lnTo>
                <a:cubicBezTo>
                  <a:pt x="2053225" y="3422348"/>
                  <a:pt x="2084948" y="3390625"/>
                  <a:pt x="2084948" y="3351492"/>
                </a:cubicBezTo>
                <a:lnTo>
                  <a:pt x="2084948" y="3068079"/>
                </a:lnTo>
                <a:cubicBezTo>
                  <a:pt x="2084948" y="3028946"/>
                  <a:pt x="2053225" y="2997223"/>
                  <a:pt x="2014092" y="2997223"/>
                </a:cubicBezTo>
                <a:close/>
                <a:moveTo>
                  <a:pt x="656690" y="2906112"/>
                </a:moveTo>
                <a:lnTo>
                  <a:pt x="2442013" y="2906112"/>
                </a:lnTo>
                <a:lnTo>
                  <a:pt x="2442013" y="3712250"/>
                </a:lnTo>
                <a:lnTo>
                  <a:pt x="656690" y="3712250"/>
                </a:lnTo>
                <a:close/>
                <a:moveTo>
                  <a:pt x="575330" y="2669437"/>
                </a:moveTo>
                <a:lnTo>
                  <a:pt x="2464262" y="2669437"/>
                </a:lnTo>
                <a:cubicBezTo>
                  <a:pt x="2490803" y="2669437"/>
                  <a:pt x="2512318" y="2690952"/>
                  <a:pt x="2512318" y="2717493"/>
                </a:cubicBezTo>
                <a:lnTo>
                  <a:pt x="2512318" y="2794811"/>
                </a:lnTo>
                <a:cubicBezTo>
                  <a:pt x="2512318" y="2821352"/>
                  <a:pt x="2490803" y="2842867"/>
                  <a:pt x="2464262" y="2842867"/>
                </a:cubicBezTo>
                <a:lnTo>
                  <a:pt x="575330" y="2842867"/>
                </a:lnTo>
                <a:cubicBezTo>
                  <a:pt x="548789" y="2842867"/>
                  <a:pt x="527274" y="2821352"/>
                  <a:pt x="527274" y="2794811"/>
                </a:cubicBezTo>
                <a:lnTo>
                  <a:pt x="527274" y="2717493"/>
                </a:lnTo>
                <a:cubicBezTo>
                  <a:pt x="527274" y="2690952"/>
                  <a:pt x="548789" y="2669437"/>
                  <a:pt x="575330" y="2669437"/>
                </a:cubicBezTo>
                <a:close/>
                <a:moveTo>
                  <a:pt x="1349992" y="2168510"/>
                </a:moveTo>
                <a:lnTo>
                  <a:pt x="1707057" y="2168510"/>
                </a:lnTo>
                <a:lnTo>
                  <a:pt x="1707057" y="2370734"/>
                </a:lnTo>
                <a:cubicBezTo>
                  <a:pt x="1874747" y="2404729"/>
                  <a:pt x="1985722" y="2490502"/>
                  <a:pt x="1985722" y="2586734"/>
                </a:cubicBezTo>
                <a:lnTo>
                  <a:pt x="1071576" y="2594663"/>
                </a:lnTo>
                <a:cubicBezTo>
                  <a:pt x="1065230" y="2495535"/>
                  <a:pt x="1177348" y="2405698"/>
                  <a:pt x="1349992" y="2368429"/>
                </a:cubicBezTo>
                <a:close/>
                <a:moveTo>
                  <a:pt x="2631656" y="450715"/>
                </a:moveTo>
                <a:cubicBezTo>
                  <a:pt x="2599636" y="450919"/>
                  <a:pt x="2565613" y="455880"/>
                  <a:pt x="2530064" y="466051"/>
                </a:cubicBezTo>
                <a:cubicBezTo>
                  <a:pt x="2503375" y="834241"/>
                  <a:pt x="2405544" y="1178921"/>
                  <a:pt x="2250893" y="1444917"/>
                </a:cubicBezTo>
                <a:cubicBezTo>
                  <a:pt x="2218111" y="1501300"/>
                  <a:pt x="2183585" y="1552913"/>
                  <a:pt x="2146402" y="1598826"/>
                </a:cubicBezTo>
                <a:cubicBezTo>
                  <a:pt x="2293461" y="1638047"/>
                  <a:pt x="2493561" y="1550708"/>
                  <a:pt x="2660017" y="1363140"/>
                </a:cubicBezTo>
                <a:cubicBezTo>
                  <a:pt x="2786489" y="1220627"/>
                  <a:pt x="2874424" y="1040657"/>
                  <a:pt x="2899480" y="873043"/>
                </a:cubicBezTo>
                <a:cubicBezTo>
                  <a:pt x="2938482" y="612144"/>
                  <a:pt x="2819565" y="449517"/>
                  <a:pt x="2631656" y="450715"/>
                </a:cubicBezTo>
                <a:close/>
                <a:moveTo>
                  <a:pt x="467048" y="450715"/>
                </a:moveTo>
                <a:cubicBezTo>
                  <a:pt x="279139" y="449517"/>
                  <a:pt x="160221" y="612144"/>
                  <a:pt x="199222" y="873043"/>
                </a:cubicBezTo>
                <a:cubicBezTo>
                  <a:pt x="224279" y="1040657"/>
                  <a:pt x="312213" y="1220627"/>
                  <a:pt x="438685" y="1363140"/>
                </a:cubicBezTo>
                <a:cubicBezTo>
                  <a:pt x="605037" y="1550589"/>
                  <a:pt x="804990" y="1637937"/>
                  <a:pt x="952028" y="1598911"/>
                </a:cubicBezTo>
                <a:cubicBezTo>
                  <a:pt x="918104" y="1556765"/>
                  <a:pt x="886364" y="1509855"/>
                  <a:pt x="856054" y="1458932"/>
                </a:cubicBezTo>
                <a:cubicBezTo>
                  <a:pt x="696751" y="1191291"/>
                  <a:pt x="595828" y="840985"/>
                  <a:pt x="568527" y="466013"/>
                </a:cubicBezTo>
                <a:cubicBezTo>
                  <a:pt x="533017" y="455869"/>
                  <a:pt x="499033" y="450918"/>
                  <a:pt x="467048" y="450715"/>
                </a:cubicBezTo>
                <a:close/>
                <a:moveTo>
                  <a:pt x="2354966" y="348975"/>
                </a:moveTo>
                <a:lnTo>
                  <a:pt x="2153798" y="352632"/>
                </a:lnTo>
                <a:cubicBezTo>
                  <a:pt x="2173305" y="498936"/>
                  <a:pt x="2179729" y="531287"/>
                  <a:pt x="2185171" y="681814"/>
                </a:cubicBezTo>
                <a:cubicBezTo>
                  <a:pt x="2182853" y="813191"/>
                  <a:pt x="2159358" y="914444"/>
                  <a:pt x="2125875" y="1049479"/>
                </a:cubicBezTo>
                <a:cubicBezTo>
                  <a:pt x="2071222" y="1223496"/>
                  <a:pt x="2061228" y="1228079"/>
                  <a:pt x="2011151" y="1332869"/>
                </a:cubicBezTo>
                <a:cubicBezTo>
                  <a:pt x="1951069" y="1449268"/>
                  <a:pt x="1836673" y="1629725"/>
                  <a:pt x="1768261" y="1753641"/>
                </a:cubicBezTo>
                <a:cubicBezTo>
                  <a:pt x="1892204" y="1655451"/>
                  <a:pt x="2022124" y="1512091"/>
                  <a:pt x="2102591" y="1384075"/>
                </a:cubicBezTo>
                <a:cubicBezTo>
                  <a:pt x="2250115" y="1140235"/>
                  <a:pt x="2301557" y="994020"/>
                  <a:pt x="2350534" y="737869"/>
                </a:cubicBezTo>
                <a:cubicBezTo>
                  <a:pt x="2361833" y="563166"/>
                  <a:pt x="2370816" y="497718"/>
                  <a:pt x="2354966" y="348975"/>
                </a:cubicBezTo>
                <a:close/>
                <a:moveTo>
                  <a:pt x="2539333" y="238558"/>
                </a:moveTo>
                <a:lnTo>
                  <a:pt x="2536537" y="347892"/>
                </a:lnTo>
                <a:cubicBezTo>
                  <a:pt x="2608900" y="315742"/>
                  <a:pt x="2677562" y="299616"/>
                  <a:pt x="2740368" y="297718"/>
                </a:cubicBezTo>
                <a:cubicBezTo>
                  <a:pt x="2983613" y="290369"/>
                  <a:pt x="3139018" y="496461"/>
                  <a:pt x="3089515" y="830455"/>
                </a:cubicBezTo>
                <a:cubicBezTo>
                  <a:pt x="3058092" y="1042474"/>
                  <a:pt x="2946966" y="1270289"/>
                  <a:pt x="2786963" y="1450704"/>
                </a:cubicBezTo>
                <a:cubicBezTo>
                  <a:pt x="2540351" y="1728779"/>
                  <a:pt x="2235198" y="1832763"/>
                  <a:pt x="2047591" y="1711869"/>
                </a:cubicBezTo>
                <a:cubicBezTo>
                  <a:pt x="1960010" y="1801924"/>
                  <a:pt x="1864893" y="1865189"/>
                  <a:pt x="1766566" y="1901471"/>
                </a:cubicBezTo>
                <a:lnTo>
                  <a:pt x="1766566" y="2055268"/>
                </a:lnTo>
                <a:cubicBezTo>
                  <a:pt x="1766566" y="2085119"/>
                  <a:pt x="1742367" y="2109318"/>
                  <a:pt x="1712516" y="2109318"/>
                </a:cubicBezTo>
                <a:lnTo>
                  <a:pt x="1344530" y="2109318"/>
                </a:lnTo>
                <a:cubicBezTo>
                  <a:pt x="1314679" y="2109318"/>
                  <a:pt x="1290480" y="2085119"/>
                  <a:pt x="1290480" y="2055268"/>
                </a:cubicBezTo>
                <a:lnTo>
                  <a:pt x="1290480" y="1884230"/>
                </a:lnTo>
                <a:cubicBezTo>
                  <a:pt x="1206899" y="1846694"/>
                  <a:pt x="1126105" y="1789314"/>
                  <a:pt x="1051155" y="1711837"/>
                </a:cubicBezTo>
                <a:cubicBezTo>
                  <a:pt x="863555" y="1832780"/>
                  <a:pt x="558372" y="1728802"/>
                  <a:pt x="311739" y="1450704"/>
                </a:cubicBezTo>
                <a:cubicBezTo>
                  <a:pt x="151737" y="1270289"/>
                  <a:pt x="40611" y="1042474"/>
                  <a:pt x="9187" y="830455"/>
                </a:cubicBezTo>
                <a:cubicBezTo>
                  <a:pt x="-40316" y="496461"/>
                  <a:pt x="115089" y="290369"/>
                  <a:pt x="358334" y="297718"/>
                </a:cubicBezTo>
                <a:cubicBezTo>
                  <a:pt x="421167" y="299617"/>
                  <a:pt x="489861" y="315756"/>
                  <a:pt x="562257" y="347936"/>
                </a:cubicBezTo>
                <a:cubicBezTo>
                  <a:pt x="559920" y="314992"/>
                  <a:pt x="559351" y="281866"/>
                  <a:pt x="559351" y="248638"/>
                </a:cubicBezTo>
                <a:close/>
                <a:moveTo>
                  <a:pt x="517407" y="0"/>
                </a:moveTo>
                <a:lnTo>
                  <a:pt x="2581295" y="0"/>
                </a:lnTo>
                <a:cubicBezTo>
                  <a:pt x="2607836" y="0"/>
                  <a:pt x="2629351" y="21515"/>
                  <a:pt x="2629351" y="48056"/>
                </a:cubicBezTo>
                <a:lnTo>
                  <a:pt x="2629351" y="125374"/>
                </a:lnTo>
                <a:cubicBezTo>
                  <a:pt x="2629351" y="151915"/>
                  <a:pt x="2607836" y="173430"/>
                  <a:pt x="2581295" y="173430"/>
                </a:cubicBezTo>
                <a:lnTo>
                  <a:pt x="517407" y="173430"/>
                </a:lnTo>
                <a:cubicBezTo>
                  <a:pt x="490866" y="173430"/>
                  <a:pt x="469351" y="151915"/>
                  <a:pt x="469351" y="125374"/>
                </a:cubicBezTo>
                <a:lnTo>
                  <a:pt x="469351" y="48056"/>
                </a:lnTo>
                <a:cubicBezTo>
                  <a:pt x="469351" y="21515"/>
                  <a:pt x="490866" y="0"/>
                  <a:pt x="51740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6" name="Rounded Rectangle 2">
            <a:extLst>
              <a:ext uri="{FF2B5EF4-FFF2-40B4-BE49-F238E27FC236}">
                <a16:creationId xmlns:a16="http://schemas.microsoft.com/office/drawing/2014/main" id="{513F1B17-3160-4409-B4F0-B76E463C229B}"/>
              </a:ext>
            </a:extLst>
          </p:cNvPr>
          <p:cNvSpPr/>
          <p:nvPr/>
        </p:nvSpPr>
        <p:spPr>
          <a:xfrm>
            <a:off x="1699886" y="1829747"/>
            <a:ext cx="202037" cy="292423"/>
          </a:xfrm>
          <a:custGeom>
            <a:avLst/>
            <a:gdLst/>
            <a:ahLst/>
            <a:cxnLst/>
            <a:rect l="l" t="t" r="r" b="b"/>
            <a:pathLst>
              <a:path w="2736304" h="3960440">
                <a:moveTo>
                  <a:pt x="1535774" y="3045693"/>
                </a:moveTo>
                <a:cubicBezTo>
                  <a:pt x="1502632" y="3045693"/>
                  <a:pt x="1475766" y="3072559"/>
                  <a:pt x="1475766" y="3105701"/>
                </a:cubicBezTo>
                <a:lnTo>
                  <a:pt x="1475766" y="3345725"/>
                </a:lnTo>
                <a:cubicBezTo>
                  <a:pt x="1475766" y="3378867"/>
                  <a:pt x="1502632" y="3405733"/>
                  <a:pt x="1535774" y="3405733"/>
                </a:cubicBezTo>
                <a:lnTo>
                  <a:pt x="1775798" y="3405733"/>
                </a:lnTo>
                <a:cubicBezTo>
                  <a:pt x="1808940" y="3405733"/>
                  <a:pt x="1835806" y="3378867"/>
                  <a:pt x="1835806" y="3345725"/>
                </a:cubicBezTo>
                <a:lnTo>
                  <a:pt x="1835806" y="3105701"/>
                </a:lnTo>
                <a:cubicBezTo>
                  <a:pt x="1835806" y="3072559"/>
                  <a:pt x="1808940" y="3045693"/>
                  <a:pt x="1775798" y="3045693"/>
                </a:cubicBezTo>
                <a:close/>
                <a:moveTo>
                  <a:pt x="973636" y="3045693"/>
                </a:moveTo>
                <a:cubicBezTo>
                  <a:pt x="940494" y="3045693"/>
                  <a:pt x="913628" y="3072559"/>
                  <a:pt x="913628" y="3105701"/>
                </a:cubicBezTo>
                <a:lnTo>
                  <a:pt x="913628" y="3345725"/>
                </a:lnTo>
                <a:cubicBezTo>
                  <a:pt x="913628" y="3378867"/>
                  <a:pt x="940494" y="3405733"/>
                  <a:pt x="973636" y="3405733"/>
                </a:cubicBezTo>
                <a:lnTo>
                  <a:pt x="1213660" y="3405733"/>
                </a:lnTo>
                <a:cubicBezTo>
                  <a:pt x="1246802" y="3405733"/>
                  <a:pt x="1273668" y="3378867"/>
                  <a:pt x="1273668" y="3345725"/>
                </a:cubicBezTo>
                <a:lnTo>
                  <a:pt x="1273668" y="3105701"/>
                </a:lnTo>
                <a:cubicBezTo>
                  <a:pt x="1273668" y="3072559"/>
                  <a:pt x="1246802" y="3045693"/>
                  <a:pt x="1213660" y="3045693"/>
                </a:cubicBezTo>
                <a:close/>
                <a:moveTo>
                  <a:pt x="411498" y="3045693"/>
                </a:moveTo>
                <a:cubicBezTo>
                  <a:pt x="378356" y="3045693"/>
                  <a:pt x="351490" y="3072559"/>
                  <a:pt x="351490" y="3105701"/>
                </a:cubicBezTo>
                <a:lnTo>
                  <a:pt x="351490" y="3345725"/>
                </a:lnTo>
                <a:cubicBezTo>
                  <a:pt x="351490" y="3378867"/>
                  <a:pt x="378356" y="3405733"/>
                  <a:pt x="411498" y="3405733"/>
                </a:cubicBezTo>
                <a:lnTo>
                  <a:pt x="651522" y="3405733"/>
                </a:lnTo>
                <a:cubicBezTo>
                  <a:pt x="684664" y="3405733"/>
                  <a:pt x="711530" y="3378867"/>
                  <a:pt x="711530" y="3345725"/>
                </a:cubicBezTo>
                <a:lnTo>
                  <a:pt x="711530" y="3105701"/>
                </a:lnTo>
                <a:cubicBezTo>
                  <a:pt x="711530" y="3072559"/>
                  <a:pt x="684664" y="3045693"/>
                  <a:pt x="651522" y="3045693"/>
                </a:cubicBezTo>
                <a:close/>
                <a:moveTo>
                  <a:pt x="2091548" y="2450508"/>
                </a:moveTo>
                <a:cubicBezTo>
                  <a:pt x="2058410" y="2450508"/>
                  <a:pt x="2031547" y="2477371"/>
                  <a:pt x="2031547" y="2510509"/>
                </a:cubicBezTo>
                <a:lnTo>
                  <a:pt x="2031547" y="3345732"/>
                </a:lnTo>
                <a:cubicBezTo>
                  <a:pt x="2031547" y="3378870"/>
                  <a:pt x="2058410" y="3405733"/>
                  <a:pt x="2091548" y="3405733"/>
                </a:cubicBezTo>
                <a:lnTo>
                  <a:pt x="2331546" y="3405733"/>
                </a:lnTo>
                <a:cubicBezTo>
                  <a:pt x="2364684" y="3405733"/>
                  <a:pt x="2391547" y="3378870"/>
                  <a:pt x="2391547" y="3345732"/>
                </a:cubicBezTo>
                <a:lnTo>
                  <a:pt x="2391547" y="2510509"/>
                </a:lnTo>
                <a:cubicBezTo>
                  <a:pt x="2391547" y="2477371"/>
                  <a:pt x="2364684" y="2450508"/>
                  <a:pt x="2331546" y="2450508"/>
                </a:cubicBezTo>
                <a:close/>
                <a:moveTo>
                  <a:pt x="1535774" y="2450508"/>
                </a:moveTo>
                <a:cubicBezTo>
                  <a:pt x="1502632" y="2450508"/>
                  <a:pt x="1475766" y="2477374"/>
                  <a:pt x="1475766" y="2510516"/>
                </a:cubicBezTo>
                <a:lnTo>
                  <a:pt x="1475766" y="2750540"/>
                </a:lnTo>
                <a:cubicBezTo>
                  <a:pt x="1475766" y="2783682"/>
                  <a:pt x="1502632" y="2810548"/>
                  <a:pt x="1535774" y="2810548"/>
                </a:cubicBezTo>
                <a:lnTo>
                  <a:pt x="1775798" y="2810548"/>
                </a:lnTo>
                <a:cubicBezTo>
                  <a:pt x="1808940" y="2810548"/>
                  <a:pt x="1835806" y="2783682"/>
                  <a:pt x="1835806" y="2750540"/>
                </a:cubicBezTo>
                <a:lnTo>
                  <a:pt x="1835806" y="2510516"/>
                </a:lnTo>
                <a:cubicBezTo>
                  <a:pt x="1835806" y="2477374"/>
                  <a:pt x="1808940" y="2450508"/>
                  <a:pt x="1775798" y="2450508"/>
                </a:cubicBezTo>
                <a:close/>
                <a:moveTo>
                  <a:pt x="973636" y="2450508"/>
                </a:moveTo>
                <a:cubicBezTo>
                  <a:pt x="940494" y="2450508"/>
                  <a:pt x="913628" y="2477374"/>
                  <a:pt x="913628" y="2510516"/>
                </a:cubicBezTo>
                <a:lnTo>
                  <a:pt x="913628" y="2750540"/>
                </a:lnTo>
                <a:cubicBezTo>
                  <a:pt x="913628" y="2783682"/>
                  <a:pt x="940494" y="2810548"/>
                  <a:pt x="973636" y="2810548"/>
                </a:cubicBezTo>
                <a:lnTo>
                  <a:pt x="1213660" y="2810548"/>
                </a:lnTo>
                <a:cubicBezTo>
                  <a:pt x="1246802" y="2810548"/>
                  <a:pt x="1273668" y="2783682"/>
                  <a:pt x="1273668" y="2750540"/>
                </a:cubicBezTo>
                <a:lnTo>
                  <a:pt x="1273668" y="2510516"/>
                </a:lnTo>
                <a:cubicBezTo>
                  <a:pt x="1273668" y="2477374"/>
                  <a:pt x="1246802" y="2450508"/>
                  <a:pt x="1213660" y="2450508"/>
                </a:cubicBezTo>
                <a:close/>
                <a:moveTo>
                  <a:pt x="411498" y="2450508"/>
                </a:moveTo>
                <a:cubicBezTo>
                  <a:pt x="378356" y="2450508"/>
                  <a:pt x="351490" y="2477374"/>
                  <a:pt x="351490" y="2510516"/>
                </a:cubicBezTo>
                <a:lnTo>
                  <a:pt x="351490" y="2750540"/>
                </a:lnTo>
                <a:cubicBezTo>
                  <a:pt x="351490" y="2783682"/>
                  <a:pt x="378356" y="2810548"/>
                  <a:pt x="411498" y="2810548"/>
                </a:cubicBezTo>
                <a:lnTo>
                  <a:pt x="651522" y="2810548"/>
                </a:lnTo>
                <a:cubicBezTo>
                  <a:pt x="684664" y="2810548"/>
                  <a:pt x="711530" y="2783682"/>
                  <a:pt x="711530" y="2750540"/>
                </a:cubicBezTo>
                <a:lnTo>
                  <a:pt x="711530" y="2510516"/>
                </a:lnTo>
                <a:cubicBezTo>
                  <a:pt x="711530" y="2477374"/>
                  <a:pt x="684664" y="2450508"/>
                  <a:pt x="651522" y="2450508"/>
                </a:cubicBezTo>
                <a:close/>
                <a:moveTo>
                  <a:pt x="2091555" y="1855324"/>
                </a:moveTo>
                <a:cubicBezTo>
                  <a:pt x="2058413" y="1855324"/>
                  <a:pt x="2031547" y="1882190"/>
                  <a:pt x="2031547" y="1915332"/>
                </a:cubicBezTo>
                <a:lnTo>
                  <a:pt x="2031547" y="2155356"/>
                </a:lnTo>
                <a:cubicBezTo>
                  <a:pt x="2031547" y="2188498"/>
                  <a:pt x="2058413" y="2215364"/>
                  <a:pt x="2091555" y="2215364"/>
                </a:cubicBezTo>
                <a:lnTo>
                  <a:pt x="2331579" y="2215364"/>
                </a:lnTo>
                <a:cubicBezTo>
                  <a:pt x="2364721" y="2215364"/>
                  <a:pt x="2391587" y="2188498"/>
                  <a:pt x="2391587" y="2155356"/>
                </a:cubicBezTo>
                <a:lnTo>
                  <a:pt x="2391587" y="1915332"/>
                </a:lnTo>
                <a:cubicBezTo>
                  <a:pt x="2391587" y="1882190"/>
                  <a:pt x="2364721" y="1855324"/>
                  <a:pt x="2331579" y="1855324"/>
                </a:cubicBezTo>
                <a:close/>
                <a:moveTo>
                  <a:pt x="1529417" y="1855324"/>
                </a:moveTo>
                <a:cubicBezTo>
                  <a:pt x="1496275" y="1855324"/>
                  <a:pt x="1469409" y="1882190"/>
                  <a:pt x="1469409" y="1915332"/>
                </a:cubicBezTo>
                <a:lnTo>
                  <a:pt x="1469409" y="2155356"/>
                </a:lnTo>
                <a:cubicBezTo>
                  <a:pt x="1469409" y="2188498"/>
                  <a:pt x="1496275" y="2215364"/>
                  <a:pt x="1529417" y="2215364"/>
                </a:cubicBezTo>
                <a:lnTo>
                  <a:pt x="1769441" y="2215364"/>
                </a:lnTo>
                <a:cubicBezTo>
                  <a:pt x="1802583" y="2215364"/>
                  <a:pt x="1829449" y="2188498"/>
                  <a:pt x="1829449" y="2155356"/>
                </a:cubicBezTo>
                <a:lnTo>
                  <a:pt x="1829449" y="1915332"/>
                </a:lnTo>
                <a:cubicBezTo>
                  <a:pt x="1829449" y="1882190"/>
                  <a:pt x="1802583" y="1855324"/>
                  <a:pt x="1769441" y="1855324"/>
                </a:cubicBezTo>
                <a:close/>
                <a:moveTo>
                  <a:pt x="967279" y="1855324"/>
                </a:moveTo>
                <a:cubicBezTo>
                  <a:pt x="934137" y="1855324"/>
                  <a:pt x="907271" y="1882190"/>
                  <a:pt x="907271" y="1915332"/>
                </a:cubicBezTo>
                <a:lnTo>
                  <a:pt x="907271" y="2155356"/>
                </a:lnTo>
                <a:cubicBezTo>
                  <a:pt x="907271" y="2188498"/>
                  <a:pt x="934137" y="2215364"/>
                  <a:pt x="967279" y="2215364"/>
                </a:cubicBezTo>
                <a:lnTo>
                  <a:pt x="1207303" y="2215364"/>
                </a:lnTo>
                <a:cubicBezTo>
                  <a:pt x="1240445" y="2215364"/>
                  <a:pt x="1267311" y="2188498"/>
                  <a:pt x="1267311" y="2155356"/>
                </a:cubicBezTo>
                <a:lnTo>
                  <a:pt x="1267311" y="1915332"/>
                </a:lnTo>
                <a:cubicBezTo>
                  <a:pt x="1267311" y="1882190"/>
                  <a:pt x="1240445" y="1855324"/>
                  <a:pt x="1207303" y="1855324"/>
                </a:cubicBezTo>
                <a:close/>
                <a:moveTo>
                  <a:pt x="405141" y="1855324"/>
                </a:moveTo>
                <a:cubicBezTo>
                  <a:pt x="371999" y="1855324"/>
                  <a:pt x="345133" y="1882190"/>
                  <a:pt x="345133" y="1915332"/>
                </a:cubicBezTo>
                <a:lnTo>
                  <a:pt x="345133" y="2155356"/>
                </a:lnTo>
                <a:cubicBezTo>
                  <a:pt x="345133" y="2188498"/>
                  <a:pt x="371999" y="2215364"/>
                  <a:pt x="405141" y="2215364"/>
                </a:cubicBezTo>
                <a:lnTo>
                  <a:pt x="645165" y="2215364"/>
                </a:lnTo>
                <a:cubicBezTo>
                  <a:pt x="678307" y="2215364"/>
                  <a:pt x="705173" y="2188498"/>
                  <a:pt x="705173" y="2155356"/>
                </a:cubicBezTo>
                <a:lnTo>
                  <a:pt x="705173" y="1915332"/>
                </a:lnTo>
                <a:cubicBezTo>
                  <a:pt x="705173" y="1882190"/>
                  <a:pt x="678307" y="1855324"/>
                  <a:pt x="645165" y="1855324"/>
                </a:cubicBezTo>
                <a:close/>
                <a:moveTo>
                  <a:pt x="2091555" y="1260140"/>
                </a:moveTo>
                <a:cubicBezTo>
                  <a:pt x="2058413" y="1260140"/>
                  <a:pt x="2031547" y="1287006"/>
                  <a:pt x="2031547" y="1320148"/>
                </a:cubicBezTo>
                <a:lnTo>
                  <a:pt x="2031547" y="1560172"/>
                </a:lnTo>
                <a:cubicBezTo>
                  <a:pt x="2031547" y="1593314"/>
                  <a:pt x="2058413" y="1620180"/>
                  <a:pt x="2091555" y="1620180"/>
                </a:cubicBezTo>
                <a:lnTo>
                  <a:pt x="2331579" y="1620180"/>
                </a:lnTo>
                <a:cubicBezTo>
                  <a:pt x="2364721" y="1620180"/>
                  <a:pt x="2391587" y="1593314"/>
                  <a:pt x="2391587" y="1560172"/>
                </a:cubicBezTo>
                <a:lnTo>
                  <a:pt x="2391587" y="1320148"/>
                </a:lnTo>
                <a:cubicBezTo>
                  <a:pt x="2391587" y="1287006"/>
                  <a:pt x="2364721" y="1260140"/>
                  <a:pt x="2331579" y="1260140"/>
                </a:cubicBezTo>
                <a:close/>
                <a:moveTo>
                  <a:pt x="1529417" y="1260140"/>
                </a:moveTo>
                <a:cubicBezTo>
                  <a:pt x="1496275" y="1260140"/>
                  <a:pt x="1469409" y="1287006"/>
                  <a:pt x="1469409" y="1320148"/>
                </a:cubicBezTo>
                <a:lnTo>
                  <a:pt x="1469409" y="1560172"/>
                </a:lnTo>
                <a:cubicBezTo>
                  <a:pt x="1469409" y="1593314"/>
                  <a:pt x="1496275" y="1620180"/>
                  <a:pt x="1529417" y="1620180"/>
                </a:cubicBezTo>
                <a:lnTo>
                  <a:pt x="1769441" y="1620180"/>
                </a:lnTo>
                <a:cubicBezTo>
                  <a:pt x="1802583" y="1620180"/>
                  <a:pt x="1829449" y="1593314"/>
                  <a:pt x="1829449" y="1560172"/>
                </a:cubicBezTo>
                <a:lnTo>
                  <a:pt x="1829449" y="1320148"/>
                </a:lnTo>
                <a:cubicBezTo>
                  <a:pt x="1829449" y="1287006"/>
                  <a:pt x="1802583" y="1260140"/>
                  <a:pt x="1769441" y="1260140"/>
                </a:cubicBezTo>
                <a:close/>
                <a:moveTo>
                  <a:pt x="967279" y="1260140"/>
                </a:moveTo>
                <a:cubicBezTo>
                  <a:pt x="934137" y="1260140"/>
                  <a:pt x="907271" y="1287006"/>
                  <a:pt x="907271" y="1320148"/>
                </a:cubicBezTo>
                <a:lnTo>
                  <a:pt x="907271" y="1560172"/>
                </a:lnTo>
                <a:cubicBezTo>
                  <a:pt x="907271" y="1593314"/>
                  <a:pt x="934137" y="1620180"/>
                  <a:pt x="967279" y="1620180"/>
                </a:cubicBezTo>
                <a:lnTo>
                  <a:pt x="1207303" y="1620180"/>
                </a:lnTo>
                <a:cubicBezTo>
                  <a:pt x="1240445" y="1620180"/>
                  <a:pt x="1267311" y="1593314"/>
                  <a:pt x="1267311" y="1560172"/>
                </a:cubicBezTo>
                <a:lnTo>
                  <a:pt x="1267311" y="1320148"/>
                </a:lnTo>
                <a:cubicBezTo>
                  <a:pt x="1267311" y="1287006"/>
                  <a:pt x="1240445" y="1260140"/>
                  <a:pt x="1207303" y="1260140"/>
                </a:cubicBezTo>
                <a:close/>
                <a:moveTo>
                  <a:pt x="405141" y="1260140"/>
                </a:moveTo>
                <a:cubicBezTo>
                  <a:pt x="371999" y="1260140"/>
                  <a:pt x="345133" y="1287006"/>
                  <a:pt x="345133" y="1320148"/>
                </a:cubicBezTo>
                <a:lnTo>
                  <a:pt x="345133" y="1560172"/>
                </a:lnTo>
                <a:cubicBezTo>
                  <a:pt x="345133" y="1593314"/>
                  <a:pt x="371999" y="1620180"/>
                  <a:pt x="405141" y="1620180"/>
                </a:cubicBezTo>
                <a:lnTo>
                  <a:pt x="645165" y="1620180"/>
                </a:lnTo>
                <a:cubicBezTo>
                  <a:pt x="678307" y="1620180"/>
                  <a:pt x="705173" y="1593314"/>
                  <a:pt x="705173" y="1560172"/>
                </a:cubicBezTo>
                <a:lnTo>
                  <a:pt x="705173" y="1320148"/>
                </a:lnTo>
                <a:cubicBezTo>
                  <a:pt x="705173" y="1287006"/>
                  <a:pt x="678307" y="1260140"/>
                  <a:pt x="645165" y="1260140"/>
                </a:cubicBezTo>
                <a:close/>
                <a:moveTo>
                  <a:pt x="444129" y="277258"/>
                </a:moveTo>
                <a:cubicBezTo>
                  <a:pt x="318150" y="277258"/>
                  <a:pt x="216024" y="379384"/>
                  <a:pt x="216024" y="505363"/>
                </a:cubicBezTo>
                <a:lnTo>
                  <a:pt x="216024" y="744003"/>
                </a:lnTo>
                <a:cubicBezTo>
                  <a:pt x="216024" y="869982"/>
                  <a:pt x="318150" y="972108"/>
                  <a:pt x="444129" y="972108"/>
                </a:cubicBezTo>
                <a:lnTo>
                  <a:pt x="2292175" y="972108"/>
                </a:lnTo>
                <a:cubicBezTo>
                  <a:pt x="2418154" y="972108"/>
                  <a:pt x="2520280" y="869982"/>
                  <a:pt x="2520280" y="744003"/>
                </a:cubicBezTo>
                <a:lnTo>
                  <a:pt x="2520280" y="505363"/>
                </a:lnTo>
                <a:cubicBezTo>
                  <a:pt x="2520280" y="379384"/>
                  <a:pt x="2418154" y="277258"/>
                  <a:pt x="2292175" y="277258"/>
                </a:cubicBezTo>
                <a:close/>
                <a:moveTo>
                  <a:pt x="456060" y="0"/>
                </a:moveTo>
                <a:lnTo>
                  <a:pt x="2280244" y="0"/>
                </a:lnTo>
                <a:cubicBezTo>
                  <a:pt x="2532119" y="0"/>
                  <a:pt x="2736304" y="204185"/>
                  <a:pt x="2736304" y="456060"/>
                </a:cubicBezTo>
                <a:lnTo>
                  <a:pt x="2736304" y="3504380"/>
                </a:lnTo>
                <a:cubicBezTo>
                  <a:pt x="2736304" y="3756255"/>
                  <a:pt x="2532119" y="3960440"/>
                  <a:pt x="2280244" y="3960440"/>
                </a:cubicBezTo>
                <a:lnTo>
                  <a:pt x="456060" y="3960440"/>
                </a:lnTo>
                <a:cubicBezTo>
                  <a:pt x="204185" y="3960440"/>
                  <a:pt x="0" y="3756255"/>
                  <a:pt x="0" y="3504380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77" name="Rounded Rectangle 1">
            <a:extLst>
              <a:ext uri="{FF2B5EF4-FFF2-40B4-BE49-F238E27FC236}">
                <a16:creationId xmlns:a16="http://schemas.microsoft.com/office/drawing/2014/main" id="{B23466EE-DFE9-4AD1-B7BF-B51CFA467753}"/>
              </a:ext>
            </a:extLst>
          </p:cNvPr>
          <p:cNvSpPr/>
          <p:nvPr/>
        </p:nvSpPr>
        <p:spPr>
          <a:xfrm>
            <a:off x="3704249" y="3696285"/>
            <a:ext cx="217125" cy="217125"/>
          </a:xfrm>
          <a:custGeom>
            <a:avLst/>
            <a:gdLst/>
            <a:ahLst/>
            <a:cxnLst/>
            <a:rect l="l" t="t" r="r" b="b"/>
            <a:pathLst>
              <a:path w="3888432" h="3888432">
                <a:moveTo>
                  <a:pt x="2959265" y="3140417"/>
                </a:moveTo>
                <a:cubicBezTo>
                  <a:pt x="2880371" y="3140417"/>
                  <a:pt x="2816414" y="3204374"/>
                  <a:pt x="2816414" y="3283268"/>
                </a:cubicBezTo>
                <a:cubicBezTo>
                  <a:pt x="2816414" y="3362162"/>
                  <a:pt x="2880371" y="3426119"/>
                  <a:pt x="2959265" y="3426119"/>
                </a:cubicBezTo>
                <a:cubicBezTo>
                  <a:pt x="3038159" y="3426119"/>
                  <a:pt x="3102116" y="3362162"/>
                  <a:pt x="3102116" y="3283268"/>
                </a:cubicBezTo>
                <a:cubicBezTo>
                  <a:pt x="3102116" y="3204374"/>
                  <a:pt x="3038159" y="3140417"/>
                  <a:pt x="2959265" y="3140417"/>
                </a:cubicBezTo>
                <a:close/>
                <a:moveTo>
                  <a:pt x="2512916" y="2819124"/>
                </a:moveTo>
                <a:lnTo>
                  <a:pt x="2512916" y="3022941"/>
                </a:lnTo>
                <a:lnTo>
                  <a:pt x="3405613" y="3022941"/>
                </a:lnTo>
                <a:lnTo>
                  <a:pt x="3405613" y="2819124"/>
                </a:lnTo>
                <a:close/>
                <a:moveTo>
                  <a:pt x="741072" y="2504407"/>
                </a:moveTo>
                <a:lnTo>
                  <a:pt x="539050" y="2706429"/>
                </a:lnTo>
                <a:lnTo>
                  <a:pt x="753654" y="2921033"/>
                </a:lnTo>
                <a:lnTo>
                  <a:pt x="539050" y="3135636"/>
                </a:lnTo>
                <a:lnTo>
                  <a:pt x="741072" y="3337658"/>
                </a:lnTo>
                <a:lnTo>
                  <a:pt x="955676" y="3123054"/>
                </a:lnTo>
                <a:lnTo>
                  <a:pt x="1170279" y="3337658"/>
                </a:lnTo>
                <a:lnTo>
                  <a:pt x="1372301" y="3135636"/>
                </a:lnTo>
                <a:lnTo>
                  <a:pt x="1157697" y="2921033"/>
                </a:lnTo>
                <a:lnTo>
                  <a:pt x="1372301" y="2706429"/>
                </a:lnTo>
                <a:lnTo>
                  <a:pt x="1170279" y="2504407"/>
                </a:lnTo>
                <a:lnTo>
                  <a:pt x="955676" y="2719011"/>
                </a:lnTo>
                <a:close/>
                <a:moveTo>
                  <a:pt x="2959265" y="2415946"/>
                </a:moveTo>
                <a:cubicBezTo>
                  <a:pt x="2880371" y="2415946"/>
                  <a:pt x="2816414" y="2479903"/>
                  <a:pt x="2816414" y="2558797"/>
                </a:cubicBezTo>
                <a:cubicBezTo>
                  <a:pt x="2816414" y="2637691"/>
                  <a:pt x="2880371" y="2701648"/>
                  <a:pt x="2959265" y="2701648"/>
                </a:cubicBezTo>
                <a:cubicBezTo>
                  <a:pt x="3038159" y="2701648"/>
                  <a:pt x="3102116" y="2637691"/>
                  <a:pt x="3102116" y="2558797"/>
                </a:cubicBezTo>
                <a:cubicBezTo>
                  <a:pt x="3102116" y="2479903"/>
                  <a:pt x="3038159" y="2415946"/>
                  <a:pt x="2959265" y="2415946"/>
                </a:cubicBezTo>
                <a:close/>
                <a:moveTo>
                  <a:pt x="2536364" y="828590"/>
                </a:moveTo>
                <a:lnTo>
                  <a:pt x="2536364" y="1114291"/>
                </a:lnTo>
                <a:lnTo>
                  <a:pt x="3429061" y="1114291"/>
                </a:lnTo>
                <a:lnTo>
                  <a:pt x="3429061" y="828590"/>
                </a:lnTo>
                <a:close/>
                <a:moveTo>
                  <a:pt x="896557" y="525092"/>
                </a:moveTo>
                <a:lnTo>
                  <a:pt x="896557" y="828590"/>
                </a:lnTo>
                <a:lnTo>
                  <a:pt x="593059" y="828590"/>
                </a:lnTo>
                <a:lnTo>
                  <a:pt x="593059" y="1114291"/>
                </a:lnTo>
                <a:lnTo>
                  <a:pt x="896557" y="1114291"/>
                </a:lnTo>
                <a:lnTo>
                  <a:pt x="896557" y="1417789"/>
                </a:lnTo>
                <a:lnTo>
                  <a:pt x="1182258" y="1417789"/>
                </a:lnTo>
                <a:lnTo>
                  <a:pt x="1182258" y="1114291"/>
                </a:lnTo>
                <a:lnTo>
                  <a:pt x="1485756" y="1114291"/>
                </a:lnTo>
                <a:lnTo>
                  <a:pt x="1485756" y="828590"/>
                </a:lnTo>
                <a:lnTo>
                  <a:pt x="1182258" y="828590"/>
                </a:lnTo>
                <a:lnTo>
                  <a:pt x="1182258" y="525092"/>
                </a:lnTo>
                <a:close/>
                <a:moveTo>
                  <a:pt x="648085" y="0"/>
                </a:moveTo>
                <a:lnTo>
                  <a:pt x="3240347" y="0"/>
                </a:lnTo>
                <a:cubicBezTo>
                  <a:pt x="3598274" y="0"/>
                  <a:pt x="3888432" y="290158"/>
                  <a:pt x="3888432" y="648085"/>
                </a:cubicBezTo>
                <a:lnTo>
                  <a:pt x="3888432" y="3240347"/>
                </a:lnTo>
                <a:cubicBezTo>
                  <a:pt x="3888432" y="3598274"/>
                  <a:pt x="3598274" y="3888432"/>
                  <a:pt x="3240347" y="3888432"/>
                </a:cubicBezTo>
                <a:lnTo>
                  <a:pt x="648085" y="3888432"/>
                </a:lnTo>
                <a:cubicBezTo>
                  <a:pt x="290158" y="3888432"/>
                  <a:pt x="0" y="3598274"/>
                  <a:pt x="0" y="3240347"/>
                </a:cubicBezTo>
                <a:lnTo>
                  <a:pt x="0" y="648085"/>
                </a:lnTo>
                <a:cubicBezTo>
                  <a:pt x="0" y="290158"/>
                  <a:pt x="290158" y="0"/>
                  <a:pt x="64808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78" name="Rounded Rectangle 4">
            <a:extLst>
              <a:ext uri="{FF2B5EF4-FFF2-40B4-BE49-F238E27FC236}">
                <a16:creationId xmlns:a16="http://schemas.microsoft.com/office/drawing/2014/main" id="{D8793783-9F90-4BB7-8CB4-AD9041B033E8}"/>
              </a:ext>
            </a:extLst>
          </p:cNvPr>
          <p:cNvSpPr>
            <a:spLocks noChangeAspect="1"/>
          </p:cNvSpPr>
          <p:nvPr/>
        </p:nvSpPr>
        <p:spPr>
          <a:xfrm>
            <a:off x="3763894" y="3497031"/>
            <a:ext cx="248616" cy="171771"/>
          </a:xfrm>
          <a:custGeom>
            <a:avLst/>
            <a:gdLst/>
            <a:ahLst/>
            <a:cxnLst/>
            <a:rect l="l" t="t" r="r" b="b"/>
            <a:pathLst>
              <a:path w="3960440" h="2736304">
                <a:moveTo>
                  <a:pt x="1952971" y="965171"/>
                </a:moveTo>
                <a:cubicBezTo>
                  <a:pt x="1730411" y="965171"/>
                  <a:pt x="1549990" y="1145592"/>
                  <a:pt x="1549990" y="1368152"/>
                </a:cubicBezTo>
                <a:cubicBezTo>
                  <a:pt x="1549990" y="1590712"/>
                  <a:pt x="1730411" y="1771133"/>
                  <a:pt x="1952971" y="1771133"/>
                </a:cubicBezTo>
                <a:cubicBezTo>
                  <a:pt x="2175531" y="1771133"/>
                  <a:pt x="2355952" y="1590712"/>
                  <a:pt x="2355952" y="1368152"/>
                </a:cubicBezTo>
                <a:cubicBezTo>
                  <a:pt x="2355952" y="1145592"/>
                  <a:pt x="2175531" y="965171"/>
                  <a:pt x="1952971" y="965171"/>
                </a:cubicBezTo>
                <a:close/>
                <a:moveTo>
                  <a:pt x="1952971" y="888971"/>
                </a:moveTo>
                <a:cubicBezTo>
                  <a:pt x="2217615" y="888971"/>
                  <a:pt x="2432152" y="1103508"/>
                  <a:pt x="2432152" y="1368152"/>
                </a:cubicBezTo>
                <a:cubicBezTo>
                  <a:pt x="2432152" y="1632796"/>
                  <a:pt x="2217615" y="1847333"/>
                  <a:pt x="1952971" y="1847333"/>
                </a:cubicBezTo>
                <a:cubicBezTo>
                  <a:pt x="1688327" y="1847333"/>
                  <a:pt x="1473790" y="1632796"/>
                  <a:pt x="1473790" y="1368152"/>
                </a:cubicBezTo>
                <a:cubicBezTo>
                  <a:pt x="1473790" y="1103508"/>
                  <a:pt x="1688327" y="888971"/>
                  <a:pt x="1952971" y="888971"/>
                </a:cubicBezTo>
                <a:close/>
                <a:moveTo>
                  <a:pt x="1952971" y="740060"/>
                </a:moveTo>
                <a:cubicBezTo>
                  <a:pt x="1606085" y="740060"/>
                  <a:pt x="1324879" y="1021266"/>
                  <a:pt x="1324879" y="1368152"/>
                </a:cubicBezTo>
                <a:cubicBezTo>
                  <a:pt x="1324879" y="1715038"/>
                  <a:pt x="1606085" y="1996244"/>
                  <a:pt x="1952971" y="1996244"/>
                </a:cubicBezTo>
                <a:cubicBezTo>
                  <a:pt x="2299857" y="1996244"/>
                  <a:pt x="2581063" y="1715038"/>
                  <a:pt x="2581063" y="1368152"/>
                </a:cubicBezTo>
                <a:cubicBezTo>
                  <a:pt x="2581063" y="1021266"/>
                  <a:pt x="2299857" y="740060"/>
                  <a:pt x="1952971" y="740060"/>
                </a:cubicBezTo>
                <a:close/>
                <a:moveTo>
                  <a:pt x="3018717" y="540058"/>
                </a:moveTo>
                <a:cubicBezTo>
                  <a:pt x="2918466" y="540058"/>
                  <a:pt x="2837197" y="660212"/>
                  <a:pt x="2837197" y="808430"/>
                </a:cubicBezTo>
                <a:cubicBezTo>
                  <a:pt x="2837197" y="927322"/>
                  <a:pt x="2889488" y="1028158"/>
                  <a:pt x="2962453" y="1062317"/>
                </a:cubicBezTo>
                <a:cubicBezTo>
                  <a:pt x="2953431" y="1460301"/>
                  <a:pt x="2903925" y="2006960"/>
                  <a:pt x="2927019" y="2196241"/>
                </a:cubicBezTo>
                <a:cubicBezTo>
                  <a:pt x="2951404" y="2396118"/>
                  <a:pt x="3086028" y="2396118"/>
                  <a:pt x="3110414" y="2196241"/>
                </a:cubicBezTo>
                <a:cubicBezTo>
                  <a:pt x="3133507" y="2006960"/>
                  <a:pt x="3084001" y="1460302"/>
                  <a:pt x="3074979" y="1062318"/>
                </a:cubicBezTo>
                <a:cubicBezTo>
                  <a:pt x="3147945" y="1028160"/>
                  <a:pt x="3200237" y="927324"/>
                  <a:pt x="3200237" y="808430"/>
                </a:cubicBezTo>
                <a:cubicBezTo>
                  <a:pt x="3200237" y="660212"/>
                  <a:pt x="3118968" y="540058"/>
                  <a:pt x="3018717" y="540058"/>
                </a:cubicBezTo>
                <a:close/>
                <a:moveTo>
                  <a:pt x="893383" y="540058"/>
                </a:moveTo>
                <a:cubicBezTo>
                  <a:pt x="848610" y="578858"/>
                  <a:pt x="850517" y="833796"/>
                  <a:pt x="848980" y="1014174"/>
                </a:cubicBezTo>
                <a:cubicBezTo>
                  <a:pt x="826909" y="990377"/>
                  <a:pt x="811384" y="947543"/>
                  <a:pt x="808032" y="886955"/>
                </a:cubicBezTo>
                <a:cubicBezTo>
                  <a:pt x="803063" y="797147"/>
                  <a:pt x="795339" y="798852"/>
                  <a:pt x="796393" y="743744"/>
                </a:cubicBezTo>
                <a:cubicBezTo>
                  <a:pt x="788646" y="642605"/>
                  <a:pt x="792103" y="600565"/>
                  <a:pt x="755225" y="551705"/>
                </a:cubicBezTo>
                <a:cubicBezTo>
                  <a:pt x="719759" y="589251"/>
                  <a:pt x="720068" y="649300"/>
                  <a:pt x="718055" y="723537"/>
                </a:cubicBezTo>
                <a:cubicBezTo>
                  <a:pt x="723009" y="825915"/>
                  <a:pt x="718536" y="916498"/>
                  <a:pt x="743149" y="997129"/>
                </a:cubicBezTo>
                <a:cubicBezTo>
                  <a:pt x="766489" y="1073588"/>
                  <a:pt x="800815" y="1121454"/>
                  <a:pt x="839652" y="1142897"/>
                </a:cubicBezTo>
                <a:cubicBezTo>
                  <a:pt x="829577" y="1519880"/>
                  <a:pt x="785845" y="2020126"/>
                  <a:pt x="807029" y="2196241"/>
                </a:cubicBezTo>
                <a:cubicBezTo>
                  <a:pt x="829977" y="2387028"/>
                  <a:pt x="956668" y="2387028"/>
                  <a:pt x="979616" y="2196241"/>
                </a:cubicBezTo>
                <a:cubicBezTo>
                  <a:pt x="1000689" y="2021040"/>
                  <a:pt x="957519" y="1525066"/>
                  <a:pt x="947138" y="1148779"/>
                </a:cubicBezTo>
                <a:cubicBezTo>
                  <a:pt x="996481" y="1125245"/>
                  <a:pt x="1036297" y="1063745"/>
                  <a:pt x="1047756" y="977247"/>
                </a:cubicBezTo>
                <a:cubicBezTo>
                  <a:pt x="1060118" y="883936"/>
                  <a:pt x="1072460" y="803888"/>
                  <a:pt x="1067701" y="712698"/>
                </a:cubicBezTo>
                <a:cubicBezTo>
                  <a:pt x="1065876" y="643881"/>
                  <a:pt x="1073018" y="611432"/>
                  <a:pt x="1028617" y="549434"/>
                </a:cubicBezTo>
                <a:cubicBezTo>
                  <a:pt x="988768" y="603858"/>
                  <a:pt x="1002702" y="669645"/>
                  <a:pt x="989743" y="737707"/>
                </a:cubicBezTo>
                <a:cubicBezTo>
                  <a:pt x="990983" y="789847"/>
                  <a:pt x="989080" y="842351"/>
                  <a:pt x="984169" y="891483"/>
                </a:cubicBezTo>
                <a:cubicBezTo>
                  <a:pt x="979413" y="956682"/>
                  <a:pt x="960588" y="1000632"/>
                  <a:pt x="935484" y="1021944"/>
                </a:cubicBezTo>
                <a:cubicBezTo>
                  <a:pt x="933958" y="838222"/>
                  <a:pt x="942083" y="583277"/>
                  <a:pt x="893383" y="540058"/>
                </a:cubicBezTo>
                <a:close/>
                <a:moveTo>
                  <a:pt x="773444" y="284898"/>
                </a:moveTo>
                <a:lnTo>
                  <a:pt x="3186996" y="284898"/>
                </a:lnTo>
                <a:cubicBezTo>
                  <a:pt x="3386422" y="284898"/>
                  <a:pt x="3548088" y="446564"/>
                  <a:pt x="3548088" y="645990"/>
                </a:cubicBezTo>
                <a:lnTo>
                  <a:pt x="3548088" y="2090314"/>
                </a:lnTo>
                <a:cubicBezTo>
                  <a:pt x="3548088" y="2289740"/>
                  <a:pt x="3386422" y="2451406"/>
                  <a:pt x="3186996" y="2451406"/>
                </a:cubicBezTo>
                <a:lnTo>
                  <a:pt x="773444" y="2451406"/>
                </a:lnTo>
                <a:cubicBezTo>
                  <a:pt x="574018" y="2451406"/>
                  <a:pt x="412352" y="2289740"/>
                  <a:pt x="412352" y="2090314"/>
                </a:cubicBezTo>
                <a:lnTo>
                  <a:pt x="412352" y="645990"/>
                </a:lnTo>
                <a:cubicBezTo>
                  <a:pt x="412352" y="446564"/>
                  <a:pt x="574018" y="284898"/>
                  <a:pt x="773444" y="284898"/>
                </a:cubicBezTo>
                <a:close/>
                <a:moveTo>
                  <a:pt x="671921" y="193767"/>
                </a:moveTo>
                <a:cubicBezTo>
                  <a:pt x="455719" y="193767"/>
                  <a:pt x="280452" y="369034"/>
                  <a:pt x="280452" y="585236"/>
                </a:cubicBezTo>
                <a:lnTo>
                  <a:pt x="280452" y="2151068"/>
                </a:lnTo>
                <a:cubicBezTo>
                  <a:pt x="280452" y="2367270"/>
                  <a:pt x="455719" y="2542537"/>
                  <a:pt x="671921" y="2542537"/>
                </a:cubicBezTo>
                <a:lnTo>
                  <a:pt x="3288519" y="2542537"/>
                </a:lnTo>
                <a:cubicBezTo>
                  <a:pt x="3504721" y="2542537"/>
                  <a:pt x="3679988" y="2367270"/>
                  <a:pt x="3679988" y="2151068"/>
                </a:cubicBezTo>
                <a:lnTo>
                  <a:pt x="3679988" y="585236"/>
                </a:lnTo>
                <a:cubicBezTo>
                  <a:pt x="3679988" y="369034"/>
                  <a:pt x="3504721" y="193767"/>
                  <a:pt x="3288519" y="193767"/>
                </a:cubicBezTo>
                <a:close/>
                <a:moveTo>
                  <a:pt x="456060" y="0"/>
                </a:moveTo>
                <a:lnTo>
                  <a:pt x="3504380" y="0"/>
                </a:lnTo>
                <a:cubicBezTo>
                  <a:pt x="3756255" y="0"/>
                  <a:pt x="3960440" y="204185"/>
                  <a:pt x="3960440" y="456060"/>
                </a:cubicBezTo>
                <a:lnTo>
                  <a:pt x="3960440" y="2280244"/>
                </a:lnTo>
                <a:cubicBezTo>
                  <a:pt x="3960440" y="2532119"/>
                  <a:pt x="3756255" y="2736304"/>
                  <a:pt x="3504380" y="2736304"/>
                </a:cubicBezTo>
                <a:lnTo>
                  <a:pt x="456060" y="2736304"/>
                </a:lnTo>
                <a:cubicBezTo>
                  <a:pt x="204185" y="2736304"/>
                  <a:pt x="0" y="2532119"/>
                  <a:pt x="0" y="2280244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9" name="Rounded Rectangle 1">
            <a:extLst>
              <a:ext uri="{FF2B5EF4-FFF2-40B4-BE49-F238E27FC236}">
                <a16:creationId xmlns:a16="http://schemas.microsoft.com/office/drawing/2014/main" id="{AE170119-C50C-4462-8CC6-F6DEE805B207}"/>
              </a:ext>
            </a:extLst>
          </p:cNvPr>
          <p:cNvSpPr>
            <a:spLocks noChangeAspect="1"/>
          </p:cNvSpPr>
          <p:nvPr/>
        </p:nvSpPr>
        <p:spPr>
          <a:xfrm>
            <a:off x="3361306" y="2167142"/>
            <a:ext cx="248616" cy="248626"/>
          </a:xfrm>
          <a:custGeom>
            <a:avLst/>
            <a:gdLst/>
            <a:ahLst/>
            <a:cxnLst/>
            <a:rect l="l" t="t" r="r" b="b"/>
            <a:pathLst>
              <a:path w="3946957" h="3947095">
                <a:moveTo>
                  <a:pt x="455702" y="3587095"/>
                </a:moveTo>
                <a:lnTo>
                  <a:pt x="1175702" y="3587095"/>
                </a:lnTo>
                <a:lnTo>
                  <a:pt x="1175702" y="3799441"/>
                </a:lnTo>
                <a:cubicBezTo>
                  <a:pt x="1175702" y="3880988"/>
                  <a:pt x="1109595" y="3947095"/>
                  <a:pt x="1028048" y="3947095"/>
                </a:cubicBezTo>
                <a:lnTo>
                  <a:pt x="603356" y="3947095"/>
                </a:lnTo>
                <a:cubicBezTo>
                  <a:pt x="521809" y="3947095"/>
                  <a:pt x="455702" y="3880988"/>
                  <a:pt x="455702" y="3799441"/>
                </a:cubicBezTo>
                <a:close/>
                <a:moveTo>
                  <a:pt x="2751999" y="3587094"/>
                </a:moveTo>
                <a:lnTo>
                  <a:pt x="3471999" y="3587094"/>
                </a:lnTo>
                <a:lnTo>
                  <a:pt x="3471999" y="3799440"/>
                </a:lnTo>
                <a:cubicBezTo>
                  <a:pt x="3471999" y="3880987"/>
                  <a:pt x="3405892" y="3947094"/>
                  <a:pt x="3324345" y="3947094"/>
                </a:cubicBezTo>
                <a:lnTo>
                  <a:pt x="2899653" y="3947094"/>
                </a:lnTo>
                <a:cubicBezTo>
                  <a:pt x="2818106" y="3947094"/>
                  <a:pt x="2751999" y="3880987"/>
                  <a:pt x="2751999" y="3799440"/>
                </a:cubicBezTo>
                <a:close/>
                <a:moveTo>
                  <a:pt x="1383221" y="3134113"/>
                </a:moveTo>
                <a:cubicBezTo>
                  <a:pt x="1353398" y="3134113"/>
                  <a:pt x="1329221" y="3158290"/>
                  <a:pt x="1329221" y="3188113"/>
                </a:cubicBezTo>
                <a:cubicBezTo>
                  <a:pt x="1329221" y="3217936"/>
                  <a:pt x="1353398" y="3242113"/>
                  <a:pt x="1383221" y="3242113"/>
                </a:cubicBezTo>
                <a:lnTo>
                  <a:pt x="2535221" y="3242113"/>
                </a:lnTo>
                <a:cubicBezTo>
                  <a:pt x="2565044" y="3242113"/>
                  <a:pt x="2589221" y="3217936"/>
                  <a:pt x="2589221" y="3188113"/>
                </a:cubicBezTo>
                <a:cubicBezTo>
                  <a:pt x="2589221" y="3158290"/>
                  <a:pt x="2565044" y="3134113"/>
                  <a:pt x="2535221" y="3134113"/>
                </a:cubicBezTo>
                <a:close/>
                <a:moveTo>
                  <a:pt x="1383221" y="2844258"/>
                </a:moveTo>
                <a:cubicBezTo>
                  <a:pt x="1353398" y="2844258"/>
                  <a:pt x="1329221" y="2868435"/>
                  <a:pt x="1329221" y="2898258"/>
                </a:cubicBezTo>
                <a:cubicBezTo>
                  <a:pt x="1329221" y="2928081"/>
                  <a:pt x="1353398" y="2952258"/>
                  <a:pt x="1383221" y="2952258"/>
                </a:cubicBezTo>
                <a:lnTo>
                  <a:pt x="2535221" y="2952258"/>
                </a:lnTo>
                <a:cubicBezTo>
                  <a:pt x="2565044" y="2952258"/>
                  <a:pt x="2589221" y="2928081"/>
                  <a:pt x="2589221" y="2898258"/>
                </a:cubicBezTo>
                <a:cubicBezTo>
                  <a:pt x="2589221" y="2868435"/>
                  <a:pt x="2565044" y="2844258"/>
                  <a:pt x="2535221" y="2844258"/>
                </a:cubicBezTo>
                <a:close/>
                <a:moveTo>
                  <a:pt x="1383221" y="2554402"/>
                </a:moveTo>
                <a:cubicBezTo>
                  <a:pt x="1353398" y="2554402"/>
                  <a:pt x="1329221" y="2578579"/>
                  <a:pt x="1329221" y="2608402"/>
                </a:cubicBezTo>
                <a:cubicBezTo>
                  <a:pt x="1329221" y="2638225"/>
                  <a:pt x="1353398" y="2662402"/>
                  <a:pt x="1383221" y="2662402"/>
                </a:cubicBezTo>
                <a:lnTo>
                  <a:pt x="2535221" y="2662402"/>
                </a:lnTo>
                <a:cubicBezTo>
                  <a:pt x="2565044" y="2662402"/>
                  <a:pt x="2589221" y="2638225"/>
                  <a:pt x="2589221" y="2608402"/>
                </a:cubicBezTo>
                <a:cubicBezTo>
                  <a:pt x="2589221" y="2578579"/>
                  <a:pt x="2565044" y="2554402"/>
                  <a:pt x="2535221" y="2554402"/>
                </a:cubicBezTo>
                <a:close/>
                <a:moveTo>
                  <a:pt x="3111999" y="2270017"/>
                </a:moveTo>
                <a:cubicBezTo>
                  <a:pt x="2985747" y="2270017"/>
                  <a:pt x="2883399" y="2372365"/>
                  <a:pt x="2883399" y="2498617"/>
                </a:cubicBezTo>
                <a:cubicBezTo>
                  <a:pt x="2883399" y="2624869"/>
                  <a:pt x="2985747" y="2727217"/>
                  <a:pt x="3111999" y="2727217"/>
                </a:cubicBezTo>
                <a:cubicBezTo>
                  <a:pt x="3238251" y="2727217"/>
                  <a:pt x="3340599" y="2624869"/>
                  <a:pt x="3340599" y="2498617"/>
                </a:cubicBezTo>
                <a:cubicBezTo>
                  <a:pt x="3340599" y="2372365"/>
                  <a:pt x="3238251" y="2270017"/>
                  <a:pt x="3111999" y="2270017"/>
                </a:cubicBezTo>
                <a:close/>
                <a:moveTo>
                  <a:pt x="760887" y="2270017"/>
                </a:moveTo>
                <a:cubicBezTo>
                  <a:pt x="634635" y="2270017"/>
                  <a:pt x="532287" y="2372365"/>
                  <a:pt x="532287" y="2498617"/>
                </a:cubicBezTo>
                <a:cubicBezTo>
                  <a:pt x="532287" y="2624869"/>
                  <a:pt x="634635" y="2727217"/>
                  <a:pt x="760887" y="2727217"/>
                </a:cubicBezTo>
                <a:cubicBezTo>
                  <a:pt x="887139" y="2727217"/>
                  <a:pt x="989487" y="2624869"/>
                  <a:pt x="989487" y="2498617"/>
                </a:cubicBezTo>
                <a:cubicBezTo>
                  <a:pt x="989487" y="2372365"/>
                  <a:pt x="887139" y="2270017"/>
                  <a:pt x="760887" y="2270017"/>
                </a:cubicBezTo>
                <a:close/>
                <a:moveTo>
                  <a:pt x="1383221" y="1927984"/>
                </a:moveTo>
                <a:cubicBezTo>
                  <a:pt x="1353398" y="1927984"/>
                  <a:pt x="1329221" y="1952161"/>
                  <a:pt x="1329221" y="1981984"/>
                </a:cubicBezTo>
                <a:cubicBezTo>
                  <a:pt x="1329221" y="2011807"/>
                  <a:pt x="1353398" y="2035984"/>
                  <a:pt x="1383221" y="2035984"/>
                </a:cubicBezTo>
                <a:lnTo>
                  <a:pt x="2535221" y="2035984"/>
                </a:lnTo>
                <a:cubicBezTo>
                  <a:pt x="2565044" y="2035984"/>
                  <a:pt x="2589221" y="2011807"/>
                  <a:pt x="2589221" y="1981984"/>
                </a:cubicBezTo>
                <a:cubicBezTo>
                  <a:pt x="2589221" y="1952161"/>
                  <a:pt x="2565044" y="1927984"/>
                  <a:pt x="2535221" y="1927984"/>
                </a:cubicBezTo>
                <a:close/>
                <a:moveTo>
                  <a:pt x="79811" y="1444781"/>
                </a:moveTo>
                <a:lnTo>
                  <a:pt x="208221" y="1444781"/>
                </a:lnTo>
                <a:cubicBezTo>
                  <a:pt x="252299" y="1444781"/>
                  <a:pt x="288032" y="1480514"/>
                  <a:pt x="288032" y="1524592"/>
                </a:cubicBezTo>
                <a:lnTo>
                  <a:pt x="288032" y="1934995"/>
                </a:lnTo>
                <a:cubicBezTo>
                  <a:pt x="288032" y="1979073"/>
                  <a:pt x="252299" y="2014806"/>
                  <a:pt x="208221" y="2014806"/>
                </a:cubicBezTo>
                <a:lnTo>
                  <a:pt x="170279" y="2014806"/>
                </a:lnTo>
                <a:lnTo>
                  <a:pt x="170279" y="2106351"/>
                </a:lnTo>
                <a:cubicBezTo>
                  <a:pt x="170279" y="2141902"/>
                  <a:pt x="192068" y="2172363"/>
                  <a:pt x="223082" y="2184962"/>
                </a:cubicBezTo>
                <a:cubicBezTo>
                  <a:pt x="266016" y="2120430"/>
                  <a:pt x="339425" y="2077971"/>
                  <a:pt x="422750" y="2077971"/>
                </a:cubicBezTo>
                <a:lnTo>
                  <a:pt x="978767" y="2077971"/>
                </a:lnTo>
                <a:lnTo>
                  <a:pt x="978767" y="1921965"/>
                </a:lnTo>
                <a:cubicBezTo>
                  <a:pt x="978767" y="1796037"/>
                  <a:pt x="1080852" y="1693952"/>
                  <a:pt x="1206780" y="1693952"/>
                </a:cubicBezTo>
                <a:lnTo>
                  <a:pt x="2730974" y="1693952"/>
                </a:lnTo>
                <a:cubicBezTo>
                  <a:pt x="2856902" y="1693952"/>
                  <a:pt x="2958987" y="1796037"/>
                  <a:pt x="2958987" y="1921965"/>
                </a:cubicBezTo>
                <a:lnTo>
                  <a:pt x="2958987" y="2077971"/>
                </a:lnTo>
                <a:lnTo>
                  <a:pt x="3515005" y="2077971"/>
                </a:lnTo>
                <a:cubicBezTo>
                  <a:pt x="3599011" y="2077971"/>
                  <a:pt x="3672938" y="2121126"/>
                  <a:pt x="3715583" y="2186636"/>
                </a:cubicBezTo>
                <a:cubicBezTo>
                  <a:pt x="3751084" y="2177432"/>
                  <a:pt x="3776678" y="2144881"/>
                  <a:pt x="3776678" y="2106351"/>
                </a:cubicBezTo>
                <a:lnTo>
                  <a:pt x="3776678" y="2014806"/>
                </a:lnTo>
                <a:lnTo>
                  <a:pt x="3738736" y="2014806"/>
                </a:lnTo>
                <a:cubicBezTo>
                  <a:pt x="3694658" y="2014806"/>
                  <a:pt x="3658925" y="1979073"/>
                  <a:pt x="3658925" y="1934995"/>
                </a:cubicBezTo>
                <a:lnTo>
                  <a:pt x="3658925" y="1524592"/>
                </a:lnTo>
                <a:cubicBezTo>
                  <a:pt x="3658925" y="1480514"/>
                  <a:pt x="3694658" y="1444781"/>
                  <a:pt x="3738736" y="1444781"/>
                </a:cubicBezTo>
                <a:lnTo>
                  <a:pt x="3867146" y="1444781"/>
                </a:lnTo>
                <a:cubicBezTo>
                  <a:pt x="3911224" y="1444781"/>
                  <a:pt x="3946957" y="1480514"/>
                  <a:pt x="3946957" y="1524592"/>
                </a:cubicBezTo>
                <a:lnTo>
                  <a:pt x="3946957" y="1934995"/>
                </a:lnTo>
                <a:lnTo>
                  <a:pt x="3942009" y="1959504"/>
                </a:lnTo>
                <a:lnTo>
                  <a:pt x="3946957" y="1964452"/>
                </a:lnTo>
                <a:lnTo>
                  <a:pt x="3941010" y="1964452"/>
                </a:lnTo>
                <a:cubicBezTo>
                  <a:pt x="3932395" y="1986875"/>
                  <a:pt x="3913715" y="2004223"/>
                  <a:pt x="3890197" y="2010152"/>
                </a:cubicBezTo>
                <a:lnTo>
                  <a:pt x="3890197" y="2106351"/>
                </a:lnTo>
                <a:cubicBezTo>
                  <a:pt x="3890197" y="2194633"/>
                  <a:pt x="3832612" y="2269465"/>
                  <a:pt x="3752660" y="2294428"/>
                </a:cubicBezTo>
                <a:cubicBezTo>
                  <a:pt x="3754645" y="2302103"/>
                  <a:pt x="3755036" y="2310007"/>
                  <a:pt x="3755036" y="2318002"/>
                </a:cubicBezTo>
                <a:lnTo>
                  <a:pt x="3755036" y="3278100"/>
                </a:lnTo>
                <a:cubicBezTo>
                  <a:pt x="3755036" y="3410665"/>
                  <a:pt x="3647570" y="3518131"/>
                  <a:pt x="3515005" y="3518131"/>
                </a:cubicBezTo>
                <a:lnTo>
                  <a:pt x="422750" y="3518131"/>
                </a:lnTo>
                <a:cubicBezTo>
                  <a:pt x="290185" y="3518131"/>
                  <a:pt x="182719" y="3410665"/>
                  <a:pt x="182719" y="3278100"/>
                </a:cubicBezTo>
                <a:lnTo>
                  <a:pt x="182719" y="2318002"/>
                </a:lnTo>
                <a:lnTo>
                  <a:pt x="185375" y="2291659"/>
                </a:lnTo>
                <a:cubicBezTo>
                  <a:pt x="110118" y="2263849"/>
                  <a:pt x="56760" y="2191331"/>
                  <a:pt x="56760" y="2106351"/>
                </a:cubicBezTo>
                <a:lnTo>
                  <a:pt x="56760" y="2010152"/>
                </a:lnTo>
                <a:cubicBezTo>
                  <a:pt x="33242" y="2004223"/>
                  <a:pt x="14562" y="1986875"/>
                  <a:pt x="5947" y="1964452"/>
                </a:cubicBezTo>
                <a:lnTo>
                  <a:pt x="0" y="1964452"/>
                </a:lnTo>
                <a:lnTo>
                  <a:pt x="4948" y="1959504"/>
                </a:lnTo>
                <a:cubicBezTo>
                  <a:pt x="1383" y="1952016"/>
                  <a:pt x="0" y="1943667"/>
                  <a:pt x="0" y="1934995"/>
                </a:cubicBezTo>
                <a:lnTo>
                  <a:pt x="0" y="1524592"/>
                </a:lnTo>
                <a:cubicBezTo>
                  <a:pt x="0" y="1480514"/>
                  <a:pt x="35733" y="1444781"/>
                  <a:pt x="79811" y="1444781"/>
                </a:cubicBezTo>
                <a:close/>
                <a:moveTo>
                  <a:pt x="1304450" y="757849"/>
                </a:moveTo>
                <a:cubicBezTo>
                  <a:pt x="1096789" y="757849"/>
                  <a:pt x="928447" y="897418"/>
                  <a:pt x="928447" y="1069585"/>
                </a:cubicBezTo>
                <a:lnTo>
                  <a:pt x="928447" y="1419679"/>
                </a:lnTo>
                <a:lnTo>
                  <a:pt x="1966088" y="1419679"/>
                </a:lnTo>
                <a:lnTo>
                  <a:pt x="1978806" y="1419679"/>
                </a:lnTo>
                <a:lnTo>
                  <a:pt x="3016447" y="1419679"/>
                </a:lnTo>
                <a:lnTo>
                  <a:pt x="3016447" y="1069585"/>
                </a:lnTo>
                <a:cubicBezTo>
                  <a:pt x="3016447" y="897418"/>
                  <a:pt x="2848105" y="757849"/>
                  <a:pt x="2640444" y="757849"/>
                </a:cubicBezTo>
                <a:lnTo>
                  <a:pt x="1978806" y="757849"/>
                </a:lnTo>
                <a:lnTo>
                  <a:pt x="1966088" y="757849"/>
                </a:lnTo>
                <a:close/>
                <a:moveTo>
                  <a:pt x="1579270" y="213351"/>
                </a:moveTo>
                <a:cubicBezTo>
                  <a:pt x="1478656" y="213351"/>
                  <a:pt x="1397073" y="269766"/>
                  <a:pt x="1397073" y="339365"/>
                </a:cubicBezTo>
                <a:cubicBezTo>
                  <a:pt x="1397073" y="408964"/>
                  <a:pt x="1478656" y="465379"/>
                  <a:pt x="1579270" y="465379"/>
                </a:cubicBezTo>
                <a:lnTo>
                  <a:pt x="2347382" y="465379"/>
                </a:lnTo>
                <a:cubicBezTo>
                  <a:pt x="2447997" y="465379"/>
                  <a:pt x="2529579" y="408964"/>
                  <a:pt x="2529579" y="339365"/>
                </a:cubicBezTo>
                <a:cubicBezTo>
                  <a:pt x="2529579" y="269766"/>
                  <a:pt x="2447997" y="213351"/>
                  <a:pt x="2347382" y="213351"/>
                </a:cubicBezTo>
                <a:close/>
                <a:moveTo>
                  <a:pt x="2858274" y="182004"/>
                </a:moveTo>
                <a:cubicBezTo>
                  <a:pt x="2780022" y="182004"/>
                  <a:pt x="2716586" y="245440"/>
                  <a:pt x="2716586" y="323692"/>
                </a:cubicBezTo>
                <a:cubicBezTo>
                  <a:pt x="2716586" y="401944"/>
                  <a:pt x="2780022" y="465380"/>
                  <a:pt x="2858274" y="465380"/>
                </a:cubicBezTo>
                <a:cubicBezTo>
                  <a:pt x="2936526" y="465380"/>
                  <a:pt x="2999962" y="401944"/>
                  <a:pt x="2999962" y="323692"/>
                </a:cubicBezTo>
                <a:cubicBezTo>
                  <a:pt x="2999962" y="245440"/>
                  <a:pt x="2936526" y="182004"/>
                  <a:pt x="2858274" y="182004"/>
                </a:cubicBezTo>
                <a:close/>
                <a:moveTo>
                  <a:pt x="1053417" y="182004"/>
                </a:moveTo>
                <a:cubicBezTo>
                  <a:pt x="975165" y="182004"/>
                  <a:pt x="911729" y="245440"/>
                  <a:pt x="911729" y="323692"/>
                </a:cubicBezTo>
                <a:cubicBezTo>
                  <a:pt x="911729" y="401944"/>
                  <a:pt x="975165" y="465380"/>
                  <a:pt x="1053417" y="465380"/>
                </a:cubicBezTo>
                <a:cubicBezTo>
                  <a:pt x="1131669" y="465380"/>
                  <a:pt x="1195105" y="401944"/>
                  <a:pt x="1195105" y="323692"/>
                </a:cubicBezTo>
                <a:cubicBezTo>
                  <a:pt x="1195105" y="245440"/>
                  <a:pt x="1131669" y="182004"/>
                  <a:pt x="1053417" y="182004"/>
                </a:cubicBezTo>
                <a:close/>
                <a:moveTo>
                  <a:pt x="1184466" y="0"/>
                </a:moveTo>
                <a:lnTo>
                  <a:pt x="2753503" y="0"/>
                </a:lnTo>
                <a:cubicBezTo>
                  <a:pt x="3339728" y="0"/>
                  <a:pt x="3391691" y="517411"/>
                  <a:pt x="3403875" y="957007"/>
                </a:cubicBezTo>
                <a:cubicBezTo>
                  <a:pt x="3416058" y="1396603"/>
                  <a:pt x="3403874" y="1600312"/>
                  <a:pt x="3403874" y="1921965"/>
                </a:cubicBezTo>
                <a:lnTo>
                  <a:pt x="3115434" y="1921965"/>
                </a:lnTo>
                <a:lnTo>
                  <a:pt x="3115434" y="1849958"/>
                </a:lnTo>
                <a:cubicBezTo>
                  <a:pt x="3115434" y="1704145"/>
                  <a:pt x="2985410" y="1585941"/>
                  <a:pt x="2825015" y="1585941"/>
                </a:cubicBezTo>
                <a:lnTo>
                  <a:pt x="1112952" y="1585941"/>
                </a:lnTo>
                <a:cubicBezTo>
                  <a:pt x="952558" y="1585941"/>
                  <a:pt x="822534" y="1704145"/>
                  <a:pt x="822534" y="1849958"/>
                </a:cubicBezTo>
                <a:lnTo>
                  <a:pt x="822534" y="1921965"/>
                </a:lnTo>
                <a:lnTo>
                  <a:pt x="534094" y="1921965"/>
                </a:lnTo>
                <a:cubicBezTo>
                  <a:pt x="534094" y="1600312"/>
                  <a:pt x="516600" y="1505841"/>
                  <a:pt x="534094" y="957007"/>
                </a:cubicBezTo>
                <a:cubicBezTo>
                  <a:pt x="551587" y="408173"/>
                  <a:pt x="598240" y="0"/>
                  <a:pt x="1184466" y="0"/>
                </a:cubicBez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0" name="Oval 6">
            <a:extLst>
              <a:ext uri="{FF2B5EF4-FFF2-40B4-BE49-F238E27FC236}">
                <a16:creationId xmlns:a16="http://schemas.microsoft.com/office/drawing/2014/main" id="{7B8218A9-E0B0-40D3-8169-C1A62F78924F}"/>
              </a:ext>
            </a:extLst>
          </p:cNvPr>
          <p:cNvSpPr>
            <a:spLocks noChangeAspect="1"/>
          </p:cNvSpPr>
          <p:nvPr/>
        </p:nvSpPr>
        <p:spPr>
          <a:xfrm rot="2700000">
            <a:off x="2598709" y="1907310"/>
            <a:ext cx="198834" cy="248616"/>
          </a:xfrm>
          <a:custGeom>
            <a:avLst/>
            <a:gdLst/>
            <a:ahLst/>
            <a:cxnLst/>
            <a:rect l="l" t="t" r="r" b="b"/>
            <a:pathLst>
              <a:path w="3478449" h="4349349">
                <a:moveTo>
                  <a:pt x="2303834" y="3332250"/>
                </a:moveTo>
                <a:lnTo>
                  <a:pt x="2335786" y="3451498"/>
                </a:lnTo>
                <a:cubicBezTo>
                  <a:pt x="2513705" y="3496366"/>
                  <a:pt x="2649193" y="3646654"/>
                  <a:pt x="2672368" y="3832213"/>
                </a:cubicBezTo>
                <a:cubicBezTo>
                  <a:pt x="3044631" y="3779681"/>
                  <a:pt x="3285029" y="3695856"/>
                  <a:pt x="3285029" y="3601502"/>
                </a:cubicBezTo>
                <a:cubicBezTo>
                  <a:pt x="3285027" y="3478779"/>
                  <a:pt x="2878330" y="3373868"/>
                  <a:pt x="2303834" y="3332250"/>
                </a:cubicBezTo>
                <a:close/>
                <a:moveTo>
                  <a:pt x="224780" y="3543083"/>
                </a:moveTo>
                <a:cubicBezTo>
                  <a:pt x="204188" y="3561953"/>
                  <a:pt x="193374" y="3581491"/>
                  <a:pt x="193374" y="3601503"/>
                </a:cubicBezTo>
                <a:cubicBezTo>
                  <a:pt x="193374" y="3761597"/>
                  <a:pt x="885464" y="3891378"/>
                  <a:pt x="1739200" y="3891378"/>
                </a:cubicBezTo>
                <a:lnTo>
                  <a:pt x="1763211" y="3890924"/>
                </a:lnTo>
                <a:cubicBezTo>
                  <a:pt x="1763475" y="3730950"/>
                  <a:pt x="1846055" y="3590294"/>
                  <a:pt x="1971184" y="3509473"/>
                </a:cubicBezTo>
                <a:lnTo>
                  <a:pt x="1919083" y="3315028"/>
                </a:lnTo>
                <a:cubicBezTo>
                  <a:pt x="1860093" y="3312287"/>
                  <a:pt x="1800058" y="3311628"/>
                  <a:pt x="1739202" y="3311628"/>
                </a:cubicBezTo>
                <a:cubicBezTo>
                  <a:pt x="992182" y="3311628"/>
                  <a:pt x="368923" y="3410992"/>
                  <a:pt x="224780" y="3543083"/>
                </a:cubicBezTo>
                <a:close/>
                <a:moveTo>
                  <a:pt x="806151" y="1092835"/>
                </a:moveTo>
                <a:cubicBezTo>
                  <a:pt x="628676" y="1265432"/>
                  <a:pt x="557357" y="1493226"/>
                  <a:pt x="543550" y="1674212"/>
                </a:cubicBezTo>
                <a:lnTo>
                  <a:pt x="441728" y="3005602"/>
                </a:lnTo>
                <a:cubicBezTo>
                  <a:pt x="438610" y="3070037"/>
                  <a:pt x="488316" y="3124800"/>
                  <a:pt x="552752" y="3127918"/>
                </a:cubicBezTo>
                <a:lnTo>
                  <a:pt x="571117" y="3128807"/>
                </a:lnTo>
                <a:cubicBezTo>
                  <a:pt x="635553" y="3131925"/>
                  <a:pt x="690316" y="3082219"/>
                  <a:pt x="693433" y="3017783"/>
                </a:cubicBezTo>
                <a:cubicBezTo>
                  <a:pt x="727374" y="2316475"/>
                  <a:pt x="701659" y="2413768"/>
                  <a:pt x="796789" y="1704301"/>
                </a:cubicBezTo>
                <a:cubicBezTo>
                  <a:pt x="820305" y="1497091"/>
                  <a:pt x="833536" y="1389927"/>
                  <a:pt x="1040726" y="1187927"/>
                </a:cubicBezTo>
                <a:cubicBezTo>
                  <a:pt x="1302172" y="951267"/>
                  <a:pt x="1160955" y="796219"/>
                  <a:pt x="888852" y="1022541"/>
                </a:cubicBezTo>
                <a:cubicBezTo>
                  <a:pt x="859024" y="1044648"/>
                  <a:pt x="831504" y="1068178"/>
                  <a:pt x="806151" y="1092835"/>
                </a:cubicBezTo>
                <a:close/>
                <a:moveTo>
                  <a:pt x="1536542" y="332502"/>
                </a:moveTo>
                <a:cubicBezTo>
                  <a:pt x="1490277" y="391748"/>
                  <a:pt x="1471485" y="469497"/>
                  <a:pt x="1489427" y="544816"/>
                </a:cubicBezTo>
                <a:cubicBezTo>
                  <a:pt x="1652710" y="513079"/>
                  <a:pt x="1822066" y="510840"/>
                  <a:pt x="1988094" y="544087"/>
                </a:cubicBezTo>
                <a:cubicBezTo>
                  <a:pt x="2011603" y="446945"/>
                  <a:pt x="1973964" y="344924"/>
                  <a:pt x="1892630" y="284450"/>
                </a:cubicBezTo>
                <a:cubicBezTo>
                  <a:pt x="1804889" y="219212"/>
                  <a:pt x="1685490" y="216590"/>
                  <a:pt x="1594972" y="277917"/>
                </a:cubicBezTo>
                <a:cubicBezTo>
                  <a:pt x="1572342" y="293249"/>
                  <a:pt x="1552755" y="311739"/>
                  <a:pt x="1536542" y="332502"/>
                </a:cubicBezTo>
                <a:close/>
                <a:moveTo>
                  <a:pt x="1403558" y="132679"/>
                </a:moveTo>
                <a:cubicBezTo>
                  <a:pt x="1422172" y="115245"/>
                  <a:pt x="1442316" y="99106"/>
                  <a:pt x="1463913" y="84474"/>
                </a:cubicBezTo>
                <a:cubicBezTo>
                  <a:pt x="1636683" y="-32580"/>
                  <a:pt x="1864582" y="-27578"/>
                  <a:pt x="2032050" y="96942"/>
                </a:cubicBezTo>
                <a:cubicBezTo>
                  <a:pt x="2191033" y="215151"/>
                  <a:pt x="2262548" y="416529"/>
                  <a:pt x="2214622" y="606677"/>
                </a:cubicBezTo>
                <a:cubicBezTo>
                  <a:pt x="2516958" y="722785"/>
                  <a:pt x="2795175" y="964284"/>
                  <a:pt x="2993719" y="1367716"/>
                </a:cubicBezTo>
                <a:cubicBezTo>
                  <a:pt x="3144703" y="1723426"/>
                  <a:pt x="3222501" y="1968311"/>
                  <a:pt x="3243962" y="2479782"/>
                </a:cubicBezTo>
                <a:cubicBezTo>
                  <a:pt x="3265423" y="2883394"/>
                  <a:pt x="3227178" y="2880525"/>
                  <a:pt x="3478449" y="3562850"/>
                </a:cubicBezTo>
                <a:lnTo>
                  <a:pt x="3471348" y="3562897"/>
                </a:lnTo>
                <a:cubicBezTo>
                  <a:pt x="3476429" y="3575355"/>
                  <a:pt x="3478257" y="3588369"/>
                  <a:pt x="3478256" y="3601503"/>
                </a:cubicBezTo>
                <a:cubicBezTo>
                  <a:pt x="3478256" y="3777378"/>
                  <a:pt x="3150470" y="3931647"/>
                  <a:pt x="2657797" y="4017694"/>
                </a:cubicBezTo>
                <a:cubicBezTo>
                  <a:pt x="2605086" y="4209442"/>
                  <a:pt x="2429009" y="4349349"/>
                  <a:pt x="2220254" y="4349349"/>
                </a:cubicBezTo>
                <a:cubicBezTo>
                  <a:pt x="2039425" y="4349349"/>
                  <a:pt x="1883116" y="4244370"/>
                  <a:pt x="1810477" y="4091287"/>
                </a:cubicBezTo>
                <a:cubicBezTo>
                  <a:pt x="1786841" y="4092167"/>
                  <a:pt x="1763078" y="4092303"/>
                  <a:pt x="1739202" y="4092303"/>
                </a:cubicBezTo>
                <a:cubicBezTo>
                  <a:pt x="778747" y="4092303"/>
                  <a:pt x="146" y="3872564"/>
                  <a:pt x="146" y="3601503"/>
                </a:cubicBezTo>
                <a:lnTo>
                  <a:pt x="2958" y="3585789"/>
                </a:lnTo>
                <a:lnTo>
                  <a:pt x="0" y="3585809"/>
                </a:lnTo>
                <a:lnTo>
                  <a:pt x="4960" y="3574599"/>
                </a:lnTo>
                <a:cubicBezTo>
                  <a:pt x="7744" y="3548733"/>
                  <a:pt x="19558" y="3523805"/>
                  <a:pt x="38043" y="3499774"/>
                </a:cubicBezTo>
                <a:cubicBezTo>
                  <a:pt x="212374" y="3085653"/>
                  <a:pt x="178399" y="2848667"/>
                  <a:pt x="180505" y="2442031"/>
                </a:cubicBezTo>
                <a:cubicBezTo>
                  <a:pt x="198934" y="1835481"/>
                  <a:pt x="351030" y="1502532"/>
                  <a:pt x="434022" y="1319862"/>
                </a:cubicBezTo>
                <a:cubicBezTo>
                  <a:pt x="482466" y="1213236"/>
                  <a:pt x="548576" y="1113252"/>
                  <a:pt x="628456" y="1022511"/>
                </a:cubicBezTo>
                <a:cubicBezTo>
                  <a:pt x="663405" y="982812"/>
                  <a:pt x="700987" y="944882"/>
                  <a:pt x="740880" y="908940"/>
                </a:cubicBezTo>
                <a:cubicBezTo>
                  <a:pt x="888526" y="775914"/>
                  <a:pt x="1067806" y="670105"/>
                  <a:pt x="1262306" y="602921"/>
                </a:cubicBezTo>
                <a:cubicBezTo>
                  <a:pt x="1220867" y="430764"/>
                  <a:pt x="1276608" y="251587"/>
                  <a:pt x="1403558" y="132679"/>
                </a:cubicBez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1" name="Rounded Rectangle 2">
            <a:extLst>
              <a:ext uri="{FF2B5EF4-FFF2-40B4-BE49-F238E27FC236}">
                <a16:creationId xmlns:a16="http://schemas.microsoft.com/office/drawing/2014/main" id="{5F58E8A9-CF36-451B-99A8-99AD493A6451}"/>
              </a:ext>
            </a:extLst>
          </p:cNvPr>
          <p:cNvSpPr>
            <a:spLocks noChangeAspect="1"/>
          </p:cNvSpPr>
          <p:nvPr/>
        </p:nvSpPr>
        <p:spPr>
          <a:xfrm>
            <a:off x="3704248" y="2586895"/>
            <a:ext cx="161821" cy="248616"/>
          </a:xfrm>
          <a:custGeom>
            <a:avLst/>
            <a:gdLst/>
            <a:ahLst/>
            <a:cxnLst/>
            <a:rect l="l" t="t" r="r" b="b"/>
            <a:pathLst>
              <a:path w="2618961" h="4023704">
                <a:moveTo>
                  <a:pt x="1289133" y="2782456"/>
                </a:moveTo>
                <a:lnTo>
                  <a:pt x="1310767" y="2788252"/>
                </a:lnTo>
                <a:lnTo>
                  <a:pt x="1310767" y="2784968"/>
                </a:lnTo>
                <a:lnTo>
                  <a:pt x="1534949" y="2784968"/>
                </a:lnTo>
                <a:lnTo>
                  <a:pt x="1534948" y="3649063"/>
                </a:lnTo>
                <a:lnTo>
                  <a:pt x="1310766" y="3649064"/>
                </a:lnTo>
                <a:lnTo>
                  <a:pt x="1310767" y="3084916"/>
                </a:lnTo>
                <a:cubicBezTo>
                  <a:pt x="1240597" y="3137489"/>
                  <a:pt x="1154722" y="3168931"/>
                  <a:pt x="1062714" y="3173050"/>
                </a:cubicBezTo>
                <a:lnTo>
                  <a:pt x="1053696" y="2971627"/>
                </a:lnTo>
                <a:cubicBezTo>
                  <a:pt x="1165025" y="2966643"/>
                  <a:pt x="1260290" y="2890098"/>
                  <a:pt x="1289133" y="2782456"/>
                </a:cubicBezTo>
                <a:close/>
                <a:moveTo>
                  <a:pt x="1377155" y="2541868"/>
                </a:moveTo>
                <a:cubicBezTo>
                  <a:pt x="1016101" y="2541868"/>
                  <a:pt x="723411" y="2834559"/>
                  <a:pt x="723410" y="3195613"/>
                </a:cubicBezTo>
                <a:cubicBezTo>
                  <a:pt x="723410" y="3556665"/>
                  <a:pt x="1016101" y="3849357"/>
                  <a:pt x="1377155" y="3849356"/>
                </a:cubicBezTo>
                <a:cubicBezTo>
                  <a:pt x="1738207" y="3849356"/>
                  <a:pt x="2030899" y="3556665"/>
                  <a:pt x="2030898" y="3195613"/>
                </a:cubicBezTo>
                <a:cubicBezTo>
                  <a:pt x="2030899" y="2834559"/>
                  <a:pt x="1738207" y="2541869"/>
                  <a:pt x="1377155" y="2541868"/>
                </a:cubicBezTo>
                <a:close/>
                <a:moveTo>
                  <a:pt x="1377154" y="2367520"/>
                </a:moveTo>
                <a:cubicBezTo>
                  <a:pt x="1834497" y="2367520"/>
                  <a:pt x="2205246" y="2738268"/>
                  <a:pt x="2205246" y="3195611"/>
                </a:cubicBezTo>
                <a:cubicBezTo>
                  <a:pt x="2205247" y="3652955"/>
                  <a:pt x="1834497" y="4023704"/>
                  <a:pt x="1377154" y="4023704"/>
                </a:cubicBezTo>
                <a:cubicBezTo>
                  <a:pt x="919812" y="4023704"/>
                  <a:pt x="549062" y="3652955"/>
                  <a:pt x="549063" y="3195611"/>
                </a:cubicBezTo>
                <a:cubicBezTo>
                  <a:pt x="549062" y="2738268"/>
                  <a:pt x="919812" y="2367520"/>
                  <a:pt x="1377154" y="2367520"/>
                </a:cubicBezTo>
                <a:close/>
                <a:moveTo>
                  <a:pt x="1355808" y="2084506"/>
                </a:moveTo>
                <a:cubicBezTo>
                  <a:pt x="1467036" y="2083599"/>
                  <a:pt x="1585378" y="2090821"/>
                  <a:pt x="1799777" y="2108893"/>
                </a:cubicBezTo>
                <a:cubicBezTo>
                  <a:pt x="1847983" y="2117450"/>
                  <a:pt x="1852567" y="2125265"/>
                  <a:pt x="1852567" y="2145461"/>
                </a:cubicBezTo>
                <a:lnTo>
                  <a:pt x="1852567" y="2291727"/>
                </a:lnTo>
                <a:cubicBezTo>
                  <a:pt x="1852567" y="2311923"/>
                  <a:pt x="1828933" y="2328295"/>
                  <a:pt x="1799777" y="2328295"/>
                </a:cubicBezTo>
                <a:cubicBezTo>
                  <a:pt x="1385211" y="2265864"/>
                  <a:pt x="1354867" y="2279007"/>
                  <a:pt x="954530" y="2328295"/>
                </a:cubicBezTo>
                <a:cubicBezTo>
                  <a:pt x="925375" y="2328295"/>
                  <a:pt x="901740" y="2311923"/>
                  <a:pt x="901740" y="2291727"/>
                </a:cubicBezTo>
                <a:lnTo>
                  <a:pt x="901740" y="2145461"/>
                </a:lnTo>
                <a:cubicBezTo>
                  <a:pt x="901740" y="2125265"/>
                  <a:pt x="915850" y="2121728"/>
                  <a:pt x="954530" y="2108893"/>
                </a:cubicBezTo>
                <a:cubicBezTo>
                  <a:pt x="1140468" y="2094449"/>
                  <a:pt x="1244581" y="2085413"/>
                  <a:pt x="1355808" y="2084506"/>
                </a:cubicBezTo>
                <a:close/>
                <a:moveTo>
                  <a:pt x="1167754" y="1329034"/>
                </a:moveTo>
                <a:lnTo>
                  <a:pt x="1161129" y="1344053"/>
                </a:lnTo>
                <a:lnTo>
                  <a:pt x="1174380" y="1344053"/>
                </a:lnTo>
                <a:close/>
                <a:moveTo>
                  <a:pt x="0" y="15354"/>
                </a:moveTo>
                <a:lnTo>
                  <a:pt x="368840" y="15354"/>
                </a:lnTo>
                <a:lnTo>
                  <a:pt x="1247668" y="2007479"/>
                </a:lnTo>
                <a:lnTo>
                  <a:pt x="878829" y="2007479"/>
                </a:lnTo>
                <a:close/>
                <a:moveTo>
                  <a:pt x="496063" y="10236"/>
                </a:moveTo>
                <a:lnTo>
                  <a:pt x="864903" y="10236"/>
                </a:lnTo>
                <a:lnTo>
                  <a:pt x="1743731" y="2002361"/>
                </a:lnTo>
                <a:lnTo>
                  <a:pt x="1374892" y="2002361"/>
                </a:lnTo>
                <a:close/>
                <a:moveTo>
                  <a:pt x="2250122" y="0"/>
                </a:moveTo>
                <a:lnTo>
                  <a:pt x="2618961" y="0"/>
                </a:lnTo>
                <a:lnTo>
                  <a:pt x="1785754" y="1888712"/>
                </a:lnTo>
                <a:lnTo>
                  <a:pt x="1601334" y="1470670"/>
                </a:lnTo>
                <a:close/>
                <a:moveTo>
                  <a:pt x="1754059" y="0"/>
                </a:moveTo>
                <a:lnTo>
                  <a:pt x="2122898" y="0"/>
                </a:lnTo>
                <a:lnTo>
                  <a:pt x="1536593" y="1329035"/>
                </a:lnTo>
                <a:lnTo>
                  <a:pt x="1352174" y="910993"/>
                </a:ln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2" name="Donut 7">
            <a:extLst>
              <a:ext uri="{FF2B5EF4-FFF2-40B4-BE49-F238E27FC236}">
                <a16:creationId xmlns:a16="http://schemas.microsoft.com/office/drawing/2014/main" id="{D54870C1-2CDF-4777-B6AA-052D06843065}"/>
              </a:ext>
            </a:extLst>
          </p:cNvPr>
          <p:cNvSpPr>
            <a:spLocks noChangeAspect="1"/>
          </p:cNvSpPr>
          <p:nvPr/>
        </p:nvSpPr>
        <p:spPr>
          <a:xfrm rot="2593293">
            <a:off x="1558815" y="2546986"/>
            <a:ext cx="164875" cy="248616"/>
          </a:xfrm>
          <a:custGeom>
            <a:avLst/>
            <a:gdLst/>
            <a:ahLst/>
            <a:cxnLst/>
            <a:rect l="l" t="t" r="r" b="b"/>
            <a:pathLst>
              <a:path w="2504418" h="3776427">
                <a:moveTo>
                  <a:pt x="1726528" y="3000917"/>
                </a:moveTo>
                <a:cubicBezTo>
                  <a:pt x="1664631" y="3063362"/>
                  <a:pt x="1626403" y="3149336"/>
                  <a:pt x="1626403" y="3244239"/>
                </a:cubicBezTo>
                <a:cubicBezTo>
                  <a:pt x="1626403" y="3435233"/>
                  <a:pt x="1781235" y="3590065"/>
                  <a:pt x="1972229" y="3590065"/>
                </a:cubicBezTo>
                <a:cubicBezTo>
                  <a:pt x="2163223" y="3590065"/>
                  <a:pt x="2318055" y="3435233"/>
                  <a:pt x="2318055" y="3244239"/>
                </a:cubicBezTo>
                <a:cubicBezTo>
                  <a:pt x="2318055" y="3107991"/>
                  <a:pt x="2239263" y="2990146"/>
                  <a:pt x="2124164" y="2934993"/>
                </a:cubicBezTo>
                <a:cubicBezTo>
                  <a:pt x="2075624" y="2913542"/>
                  <a:pt x="2020840" y="2910888"/>
                  <a:pt x="1968672" y="2898772"/>
                </a:cubicBezTo>
                <a:cubicBezTo>
                  <a:pt x="1873994" y="2899557"/>
                  <a:pt x="1788426" y="2938472"/>
                  <a:pt x="1726528" y="3000917"/>
                </a:cubicBezTo>
                <a:close/>
                <a:moveTo>
                  <a:pt x="301402" y="2987420"/>
                </a:moveTo>
                <a:cubicBezTo>
                  <a:pt x="230684" y="3050218"/>
                  <a:pt x="186363" y="3142053"/>
                  <a:pt x="186364" y="3244239"/>
                </a:cubicBezTo>
                <a:cubicBezTo>
                  <a:pt x="186364" y="3435233"/>
                  <a:pt x="341195" y="3590065"/>
                  <a:pt x="532190" y="3590065"/>
                </a:cubicBezTo>
                <a:cubicBezTo>
                  <a:pt x="723184" y="3590065"/>
                  <a:pt x="878016" y="3435233"/>
                  <a:pt x="878016" y="3244239"/>
                </a:cubicBezTo>
                <a:cubicBezTo>
                  <a:pt x="878016" y="3054433"/>
                  <a:pt x="725104" y="2900341"/>
                  <a:pt x="535746" y="2898772"/>
                </a:cubicBezTo>
                <a:cubicBezTo>
                  <a:pt x="483578" y="2910888"/>
                  <a:pt x="428794" y="2913542"/>
                  <a:pt x="380255" y="2934993"/>
                </a:cubicBezTo>
                <a:cubicBezTo>
                  <a:pt x="351480" y="2948781"/>
                  <a:pt x="324974" y="2966488"/>
                  <a:pt x="301402" y="2987420"/>
                </a:cubicBezTo>
                <a:close/>
                <a:moveTo>
                  <a:pt x="1162458" y="1779864"/>
                </a:moveTo>
                <a:cubicBezTo>
                  <a:pt x="1134729" y="1807593"/>
                  <a:pt x="1117578" y="1845901"/>
                  <a:pt x="1117578" y="1888214"/>
                </a:cubicBezTo>
                <a:cubicBezTo>
                  <a:pt x="1117578" y="1972841"/>
                  <a:pt x="1186181" y="2041444"/>
                  <a:pt x="1270808" y="2041444"/>
                </a:cubicBezTo>
                <a:cubicBezTo>
                  <a:pt x="1355435" y="2041444"/>
                  <a:pt x="1424038" y="1972841"/>
                  <a:pt x="1424038" y="1888214"/>
                </a:cubicBezTo>
                <a:cubicBezTo>
                  <a:pt x="1424038" y="1803587"/>
                  <a:pt x="1355435" y="1734984"/>
                  <a:pt x="1270808" y="1734984"/>
                </a:cubicBezTo>
                <a:cubicBezTo>
                  <a:pt x="1228495" y="1734984"/>
                  <a:pt x="1190187" y="1752135"/>
                  <a:pt x="1162458" y="1779864"/>
                </a:cubicBezTo>
                <a:close/>
                <a:moveTo>
                  <a:pt x="389438" y="50288"/>
                </a:moveTo>
                <a:cubicBezTo>
                  <a:pt x="411040" y="31466"/>
                  <a:pt x="433717" y="14610"/>
                  <a:pt x="456737" y="0"/>
                </a:cubicBezTo>
                <a:lnTo>
                  <a:pt x="1252209" y="1389799"/>
                </a:lnTo>
                <a:lnTo>
                  <a:pt x="2047682" y="0"/>
                </a:lnTo>
                <a:cubicBezTo>
                  <a:pt x="2139758" y="58441"/>
                  <a:pt x="2226365" y="152801"/>
                  <a:pt x="2260569" y="265324"/>
                </a:cubicBezTo>
                <a:cubicBezTo>
                  <a:pt x="2317473" y="532373"/>
                  <a:pt x="2254865" y="656186"/>
                  <a:pt x="2123408" y="863857"/>
                </a:cubicBezTo>
                <a:lnTo>
                  <a:pt x="1518878" y="1855706"/>
                </a:lnTo>
                <a:lnTo>
                  <a:pt x="2011273" y="2715987"/>
                </a:lnTo>
                <a:cubicBezTo>
                  <a:pt x="2287059" y="2733553"/>
                  <a:pt x="2504418" y="2963513"/>
                  <a:pt x="2504418" y="3244239"/>
                </a:cubicBezTo>
                <a:cubicBezTo>
                  <a:pt x="2504418" y="3538159"/>
                  <a:pt x="2266149" y="3776427"/>
                  <a:pt x="1972230" y="3776427"/>
                </a:cubicBezTo>
                <a:cubicBezTo>
                  <a:pt x="1678310" y="3776427"/>
                  <a:pt x="1440041" y="3538158"/>
                  <a:pt x="1440041" y="3244239"/>
                </a:cubicBezTo>
                <a:cubicBezTo>
                  <a:pt x="1440041" y="3020217"/>
                  <a:pt x="1578459" y="2828525"/>
                  <a:pt x="1774773" y="2750864"/>
                </a:cubicBezTo>
                <a:cubicBezTo>
                  <a:pt x="1635275" y="2600312"/>
                  <a:pt x="1582973" y="2528243"/>
                  <a:pt x="1362031" y="2473413"/>
                </a:cubicBezTo>
                <a:lnTo>
                  <a:pt x="1252209" y="2293228"/>
                </a:lnTo>
                <a:lnTo>
                  <a:pt x="1142387" y="2473412"/>
                </a:lnTo>
                <a:cubicBezTo>
                  <a:pt x="921446" y="2528243"/>
                  <a:pt x="869144" y="2600312"/>
                  <a:pt x="729646" y="2750864"/>
                </a:cubicBezTo>
                <a:cubicBezTo>
                  <a:pt x="925960" y="2828525"/>
                  <a:pt x="1064377" y="3020217"/>
                  <a:pt x="1064377" y="3244239"/>
                </a:cubicBezTo>
                <a:cubicBezTo>
                  <a:pt x="1064377" y="3538158"/>
                  <a:pt x="826108" y="3776427"/>
                  <a:pt x="532189" y="3776427"/>
                </a:cubicBezTo>
                <a:cubicBezTo>
                  <a:pt x="238269" y="3776427"/>
                  <a:pt x="0" y="3538158"/>
                  <a:pt x="0" y="3244239"/>
                </a:cubicBezTo>
                <a:cubicBezTo>
                  <a:pt x="0" y="2963512"/>
                  <a:pt x="217360" y="2733553"/>
                  <a:pt x="493146" y="2715987"/>
                </a:cubicBezTo>
                <a:lnTo>
                  <a:pt x="985541" y="1855706"/>
                </a:lnTo>
                <a:lnTo>
                  <a:pt x="381010" y="863857"/>
                </a:lnTo>
                <a:cubicBezTo>
                  <a:pt x="249554" y="656187"/>
                  <a:pt x="186946" y="532373"/>
                  <a:pt x="243849" y="265324"/>
                </a:cubicBezTo>
                <a:cubicBezTo>
                  <a:pt x="269502" y="180932"/>
                  <a:pt x="324632" y="106756"/>
                  <a:pt x="389438" y="50288"/>
                </a:cubicBez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E6B88761-F34B-4B42-A59A-CFE9E8482AB9}"/>
              </a:ext>
            </a:extLst>
          </p:cNvPr>
          <p:cNvGrpSpPr>
            <a:grpSpLocks noChangeAspect="1"/>
          </p:cNvGrpSpPr>
          <p:nvPr/>
        </p:nvGrpSpPr>
        <p:grpSpPr>
          <a:xfrm>
            <a:off x="1079617" y="3427224"/>
            <a:ext cx="248616" cy="204130"/>
            <a:chOff x="2446370" y="1521596"/>
            <a:chExt cx="4023730" cy="3303732"/>
          </a:xfrm>
          <a:solidFill>
            <a:schemeClr val="accent3">
              <a:lumMod val="90000"/>
            </a:schemeClr>
          </a:solidFill>
        </p:grpSpPr>
        <p:sp>
          <p:nvSpPr>
            <p:cNvPr id="84" name="Donut 117">
              <a:extLst>
                <a:ext uri="{FF2B5EF4-FFF2-40B4-BE49-F238E27FC236}">
                  <a16:creationId xmlns:a16="http://schemas.microsoft.com/office/drawing/2014/main" id="{E4861569-F1AF-495A-B1B9-EF51CBAE9194}"/>
                </a:ext>
              </a:extLst>
            </p:cNvPr>
            <p:cNvSpPr/>
            <p:nvPr/>
          </p:nvSpPr>
          <p:spPr>
            <a:xfrm rot="2700000">
              <a:off x="4206245" y="1521596"/>
              <a:ext cx="2263856" cy="2263855"/>
            </a:xfrm>
            <a:prstGeom prst="donut">
              <a:avLst>
                <a:gd name="adj" fmla="val 1387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85" name="Rounded Rectangle 118">
              <a:extLst>
                <a:ext uri="{FF2B5EF4-FFF2-40B4-BE49-F238E27FC236}">
                  <a16:creationId xmlns:a16="http://schemas.microsoft.com/office/drawing/2014/main" id="{C3DC9909-6A69-41C2-9E4A-E00D1CE6CEE6}"/>
                </a:ext>
              </a:extLst>
            </p:cNvPr>
            <p:cNvSpPr/>
            <p:nvPr/>
          </p:nvSpPr>
          <p:spPr>
            <a:xfrm rot="2700000">
              <a:off x="4043702" y="3353994"/>
              <a:ext cx="900000" cy="288000"/>
            </a:xfrm>
            <a:prstGeom prst="roundRect">
              <a:avLst>
                <a:gd name="adj" fmla="val 3934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86" name="Round Same Side Corner Rectangle 119">
              <a:extLst>
                <a:ext uri="{FF2B5EF4-FFF2-40B4-BE49-F238E27FC236}">
                  <a16:creationId xmlns:a16="http://schemas.microsoft.com/office/drawing/2014/main" id="{0EEAA18A-84F2-422F-BAE1-74AACF92C513}"/>
                </a:ext>
              </a:extLst>
            </p:cNvPr>
            <p:cNvSpPr/>
            <p:nvPr/>
          </p:nvSpPr>
          <p:spPr>
            <a:xfrm rot="13500000">
              <a:off x="3166370" y="3385328"/>
              <a:ext cx="720000" cy="2160000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87" name="Block Arc 86">
              <a:extLst>
                <a:ext uri="{FF2B5EF4-FFF2-40B4-BE49-F238E27FC236}">
                  <a16:creationId xmlns:a16="http://schemas.microsoft.com/office/drawing/2014/main" id="{5B75D60F-B4C9-4770-B5AC-1E6AFCDD71C3}"/>
                </a:ext>
              </a:extLst>
            </p:cNvPr>
            <p:cNvSpPr/>
            <p:nvPr/>
          </p:nvSpPr>
          <p:spPr>
            <a:xfrm rot="15300000">
              <a:off x="4700714" y="1933443"/>
              <a:ext cx="1440160" cy="1440160"/>
            </a:xfrm>
            <a:prstGeom prst="blockArc">
              <a:avLst>
                <a:gd name="adj1" fmla="val 12898678"/>
                <a:gd name="adj2" fmla="val 21131201"/>
                <a:gd name="adj3" fmla="val 711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</p:grpSp>
      <p:sp>
        <p:nvSpPr>
          <p:cNvPr id="88" name="Trapezoid 24">
            <a:extLst>
              <a:ext uri="{FF2B5EF4-FFF2-40B4-BE49-F238E27FC236}">
                <a16:creationId xmlns:a16="http://schemas.microsoft.com/office/drawing/2014/main" id="{9C9938A8-DB4C-4971-A92C-62B0BD853E0B}"/>
              </a:ext>
            </a:extLst>
          </p:cNvPr>
          <p:cNvSpPr>
            <a:spLocks noChangeAspect="1"/>
          </p:cNvSpPr>
          <p:nvPr/>
        </p:nvSpPr>
        <p:spPr>
          <a:xfrm rot="8369018">
            <a:off x="1072332" y="2768378"/>
            <a:ext cx="246270" cy="248616"/>
          </a:xfrm>
          <a:custGeom>
            <a:avLst/>
            <a:gdLst/>
            <a:ahLst/>
            <a:cxnLst/>
            <a:rect l="l" t="t" r="r" b="b"/>
            <a:pathLst>
              <a:path w="4411086" h="4453092">
                <a:moveTo>
                  <a:pt x="3095887" y="1153910"/>
                </a:moveTo>
                <a:cubicBezTo>
                  <a:pt x="3119009" y="1174647"/>
                  <a:pt x="3146597" y="1191685"/>
                  <a:pt x="3177861" y="1203446"/>
                </a:cubicBezTo>
                <a:cubicBezTo>
                  <a:pt x="3302917" y="1250492"/>
                  <a:pt x="3439398" y="1195315"/>
                  <a:pt x="3482703" y="1080205"/>
                </a:cubicBezTo>
                <a:cubicBezTo>
                  <a:pt x="3526008" y="965093"/>
                  <a:pt x="3459737" y="833641"/>
                  <a:pt x="3334683" y="786595"/>
                </a:cubicBezTo>
                <a:cubicBezTo>
                  <a:pt x="3209628" y="739549"/>
                  <a:pt x="3073147" y="794724"/>
                  <a:pt x="3029841" y="909836"/>
                </a:cubicBezTo>
                <a:cubicBezTo>
                  <a:pt x="2997363" y="996169"/>
                  <a:pt x="3026521" y="1091695"/>
                  <a:pt x="3095887" y="1153910"/>
                </a:cubicBezTo>
                <a:close/>
                <a:moveTo>
                  <a:pt x="3521423" y="1860548"/>
                </a:moveTo>
                <a:cubicBezTo>
                  <a:pt x="3544546" y="1881285"/>
                  <a:pt x="3572135" y="1898322"/>
                  <a:pt x="3603399" y="1910084"/>
                </a:cubicBezTo>
                <a:cubicBezTo>
                  <a:pt x="3728453" y="1957130"/>
                  <a:pt x="3864935" y="1901953"/>
                  <a:pt x="3908240" y="1786842"/>
                </a:cubicBezTo>
                <a:cubicBezTo>
                  <a:pt x="3951546" y="1671732"/>
                  <a:pt x="3885275" y="1540278"/>
                  <a:pt x="3760220" y="1493232"/>
                </a:cubicBezTo>
                <a:cubicBezTo>
                  <a:pt x="3635166" y="1446186"/>
                  <a:pt x="3498684" y="1501363"/>
                  <a:pt x="3455379" y="1616474"/>
                </a:cubicBezTo>
                <a:cubicBezTo>
                  <a:pt x="3422900" y="1702807"/>
                  <a:pt x="3452057" y="1798333"/>
                  <a:pt x="3521423" y="1860548"/>
                </a:cubicBezTo>
                <a:close/>
                <a:moveTo>
                  <a:pt x="3507502" y="2659088"/>
                </a:moveTo>
                <a:cubicBezTo>
                  <a:pt x="3530625" y="2679826"/>
                  <a:pt x="3558214" y="2696863"/>
                  <a:pt x="3589478" y="2708624"/>
                </a:cubicBezTo>
                <a:cubicBezTo>
                  <a:pt x="3714532" y="2755670"/>
                  <a:pt x="3851014" y="2700494"/>
                  <a:pt x="3894319" y="2585383"/>
                </a:cubicBezTo>
                <a:cubicBezTo>
                  <a:pt x="3937624" y="2470273"/>
                  <a:pt x="3871353" y="2338820"/>
                  <a:pt x="3746299" y="2291774"/>
                </a:cubicBezTo>
                <a:cubicBezTo>
                  <a:pt x="3621245" y="2244728"/>
                  <a:pt x="3484763" y="2299905"/>
                  <a:pt x="3441458" y="2415014"/>
                </a:cubicBezTo>
                <a:cubicBezTo>
                  <a:pt x="3408979" y="2501348"/>
                  <a:pt x="3438136" y="2596873"/>
                  <a:pt x="3507502" y="2659088"/>
                </a:cubicBezTo>
                <a:close/>
                <a:moveTo>
                  <a:pt x="2750047" y="3029987"/>
                </a:moveTo>
                <a:cubicBezTo>
                  <a:pt x="2773168" y="3050726"/>
                  <a:pt x="2800759" y="3067763"/>
                  <a:pt x="2832021" y="3079524"/>
                </a:cubicBezTo>
                <a:cubicBezTo>
                  <a:pt x="2957076" y="3126570"/>
                  <a:pt x="3093558" y="3071393"/>
                  <a:pt x="3136863" y="2956283"/>
                </a:cubicBezTo>
                <a:cubicBezTo>
                  <a:pt x="3180168" y="2841172"/>
                  <a:pt x="3113897" y="2709719"/>
                  <a:pt x="2988843" y="2662673"/>
                </a:cubicBezTo>
                <a:cubicBezTo>
                  <a:pt x="2863789" y="2615627"/>
                  <a:pt x="2727307" y="2670804"/>
                  <a:pt x="2684001" y="2785914"/>
                </a:cubicBezTo>
                <a:cubicBezTo>
                  <a:pt x="2651523" y="2872247"/>
                  <a:pt x="2680681" y="2967773"/>
                  <a:pt x="2750047" y="3029987"/>
                </a:cubicBezTo>
                <a:close/>
                <a:moveTo>
                  <a:pt x="1666926" y="2573567"/>
                </a:moveTo>
                <a:lnTo>
                  <a:pt x="1775047" y="423729"/>
                </a:lnTo>
                <a:lnTo>
                  <a:pt x="1991290" y="423729"/>
                </a:lnTo>
                <a:lnTo>
                  <a:pt x="2099411" y="2573567"/>
                </a:lnTo>
                <a:close/>
                <a:moveTo>
                  <a:pt x="1154974" y="2568578"/>
                </a:moveTo>
                <a:cubicBezTo>
                  <a:pt x="1178096" y="2589317"/>
                  <a:pt x="1205685" y="2606354"/>
                  <a:pt x="1236949" y="2618115"/>
                </a:cubicBezTo>
                <a:cubicBezTo>
                  <a:pt x="1362003" y="2665161"/>
                  <a:pt x="1498485" y="2609985"/>
                  <a:pt x="1541790" y="2494874"/>
                </a:cubicBezTo>
                <a:cubicBezTo>
                  <a:pt x="1585096" y="2379763"/>
                  <a:pt x="1518825" y="2248310"/>
                  <a:pt x="1393770" y="2201264"/>
                </a:cubicBezTo>
                <a:cubicBezTo>
                  <a:pt x="1268716" y="2154218"/>
                  <a:pt x="1132234" y="2209394"/>
                  <a:pt x="1088929" y="2324505"/>
                </a:cubicBezTo>
                <a:cubicBezTo>
                  <a:pt x="1056450" y="2410839"/>
                  <a:pt x="1085608" y="2506364"/>
                  <a:pt x="1154974" y="2568578"/>
                </a:cubicBezTo>
                <a:close/>
                <a:moveTo>
                  <a:pt x="1811301" y="3132571"/>
                </a:moveTo>
                <a:lnTo>
                  <a:pt x="1704026" y="2663196"/>
                </a:lnTo>
                <a:lnTo>
                  <a:pt x="2117930" y="2682436"/>
                </a:lnTo>
                <a:lnTo>
                  <a:pt x="1967575" y="3139835"/>
                </a:lnTo>
                <a:close/>
                <a:moveTo>
                  <a:pt x="474734" y="2026084"/>
                </a:moveTo>
                <a:cubicBezTo>
                  <a:pt x="497856" y="2046823"/>
                  <a:pt x="525445" y="2063859"/>
                  <a:pt x="556709" y="2075621"/>
                </a:cubicBezTo>
                <a:cubicBezTo>
                  <a:pt x="681763" y="2122667"/>
                  <a:pt x="818245" y="2067490"/>
                  <a:pt x="861550" y="1952380"/>
                </a:cubicBezTo>
                <a:cubicBezTo>
                  <a:pt x="904855" y="1837269"/>
                  <a:pt x="838584" y="1705816"/>
                  <a:pt x="713530" y="1658770"/>
                </a:cubicBezTo>
                <a:cubicBezTo>
                  <a:pt x="588476" y="1611724"/>
                  <a:pt x="451994" y="1666900"/>
                  <a:pt x="408689" y="1782011"/>
                </a:cubicBezTo>
                <a:cubicBezTo>
                  <a:pt x="376210" y="1868344"/>
                  <a:pt x="405367" y="1963870"/>
                  <a:pt x="474734" y="2026084"/>
                </a:cubicBezTo>
                <a:close/>
                <a:moveTo>
                  <a:pt x="470005" y="2517620"/>
                </a:moveTo>
                <a:cubicBezTo>
                  <a:pt x="142796" y="2243059"/>
                  <a:pt x="-69074" y="1913805"/>
                  <a:pt x="20698" y="1573981"/>
                </a:cubicBezTo>
                <a:cubicBezTo>
                  <a:pt x="290062" y="677171"/>
                  <a:pt x="1131284" y="1373424"/>
                  <a:pt x="1417683" y="1157395"/>
                </a:cubicBezTo>
                <a:cubicBezTo>
                  <a:pt x="1704082" y="941367"/>
                  <a:pt x="795764" y="512391"/>
                  <a:pt x="1486994" y="164947"/>
                </a:cubicBezTo>
                <a:cubicBezTo>
                  <a:pt x="1963635" y="-91969"/>
                  <a:pt x="2301495" y="-33140"/>
                  <a:pt x="2924035" y="233397"/>
                </a:cubicBezTo>
                <a:cubicBezTo>
                  <a:pt x="3546575" y="499935"/>
                  <a:pt x="4682373" y="1460700"/>
                  <a:pt x="4352060" y="2410274"/>
                </a:cubicBezTo>
                <a:cubicBezTo>
                  <a:pt x="4055563" y="3262631"/>
                  <a:pt x="2903863" y="3342769"/>
                  <a:pt x="2149143" y="3248705"/>
                </a:cubicBezTo>
                <a:cubicBezTo>
                  <a:pt x="2120485" y="3221681"/>
                  <a:pt x="2088781" y="3200633"/>
                  <a:pt x="2056697" y="3184977"/>
                </a:cubicBezTo>
                <a:lnTo>
                  <a:pt x="2029525" y="3174239"/>
                </a:lnTo>
                <a:lnTo>
                  <a:pt x="2074465" y="2961096"/>
                </a:lnTo>
                <a:cubicBezTo>
                  <a:pt x="2174448" y="2968058"/>
                  <a:pt x="2268303" y="2914369"/>
                  <a:pt x="2302852" y="2822534"/>
                </a:cubicBezTo>
                <a:cubicBezTo>
                  <a:pt x="2344980" y="2710550"/>
                  <a:pt x="2283405" y="2583099"/>
                  <a:pt x="2164586" y="2533664"/>
                </a:cubicBezTo>
                <a:lnTo>
                  <a:pt x="2177079" y="2474412"/>
                </a:lnTo>
                <a:lnTo>
                  <a:pt x="2181423" y="2474420"/>
                </a:lnTo>
                <a:lnTo>
                  <a:pt x="2180348" y="2458905"/>
                </a:lnTo>
                <a:lnTo>
                  <a:pt x="2183345" y="2444691"/>
                </a:lnTo>
                <a:lnTo>
                  <a:pt x="2179364" y="2444684"/>
                </a:lnTo>
                <a:lnTo>
                  <a:pt x="2069296" y="855315"/>
                </a:lnTo>
                <a:cubicBezTo>
                  <a:pt x="2264713" y="815272"/>
                  <a:pt x="2400776" y="670372"/>
                  <a:pt x="2376696" y="524656"/>
                </a:cubicBezTo>
                <a:cubicBezTo>
                  <a:pt x="2351678" y="373263"/>
                  <a:pt x="2163271" y="278317"/>
                  <a:pt x="1955875" y="312591"/>
                </a:cubicBezTo>
                <a:cubicBezTo>
                  <a:pt x="1748480" y="346862"/>
                  <a:pt x="1600634" y="497374"/>
                  <a:pt x="1625652" y="648768"/>
                </a:cubicBezTo>
                <a:cubicBezTo>
                  <a:pt x="1635034" y="705540"/>
                  <a:pt x="1667392" y="754373"/>
                  <a:pt x="1715112" y="791433"/>
                </a:cubicBezTo>
                <a:lnTo>
                  <a:pt x="1728511" y="799403"/>
                </a:lnTo>
                <a:lnTo>
                  <a:pt x="1608970" y="2443607"/>
                </a:lnTo>
                <a:lnTo>
                  <a:pt x="1608731" y="2443607"/>
                </a:lnTo>
                <a:lnTo>
                  <a:pt x="1608909" y="2444461"/>
                </a:lnTo>
                <a:lnTo>
                  <a:pt x="1606809" y="2473335"/>
                </a:lnTo>
                <a:lnTo>
                  <a:pt x="1614885" y="2473351"/>
                </a:lnTo>
                <a:lnTo>
                  <a:pt x="1760460" y="3176931"/>
                </a:lnTo>
                <a:cubicBezTo>
                  <a:pt x="1363839" y="3071567"/>
                  <a:pt x="842276" y="2829991"/>
                  <a:pt x="470005" y="2517620"/>
                </a:cubicBezTo>
                <a:close/>
                <a:moveTo>
                  <a:pt x="1703651" y="4144665"/>
                </a:moveTo>
                <a:cubicBezTo>
                  <a:pt x="1692426" y="4135382"/>
                  <a:pt x="1682479" y="4126471"/>
                  <a:pt x="1673433" y="4117764"/>
                </a:cubicBezTo>
                <a:cubicBezTo>
                  <a:pt x="1630012" y="4075967"/>
                  <a:pt x="1607344" y="4038835"/>
                  <a:pt x="1563711" y="3987474"/>
                </a:cubicBezTo>
                <a:cubicBezTo>
                  <a:pt x="1428119" y="3754817"/>
                  <a:pt x="1459551" y="3514918"/>
                  <a:pt x="1577437" y="3369529"/>
                </a:cubicBezTo>
                <a:cubicBezTo>
                  <a:pt x="1695323" y="3224139"/>
                  <a:pt x="1812160" y="3189516"/>
                  <a:pt x="1943877" y="3254126"/>
                </a:cubicBezTo>
                <a:cubicBezTo>
                  <a:pt x="2075594" y="3318736"/>
                  <a:pt x="2201944" y="3486346"/>
                  <a:pt x="2150195" y="3720844"/>
                </a:cubicBezTo>
                <a:cubicBezTo>
                  <a:pt x="2053054" y="4010881"/>
                  <a:pt x="2046121" y="3999957"/>
                  <a:pt x="2256634" y="4453092"/>
                </a:cubicBezTo>
                <a:cubicBezTo>
                  <a:pt x="1923422" y="4292924"/>
                  <a:pt x="1782225" y="4209649"/>
                  <a:pt x="1703651" y="4144665"/>
                </a:cubicBez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16837B74-FB50-4BC5-A5CF-FFF5E9ADB6D9}"/>
              </a:ext>
            </a:extLst>
          </p:cNvPr>
          <p:cNvSpPr>
            <a:spLocks noChangeAspect="1"/>
          </p:cNvSpPr>
          <p:nvPr/>
        </p:nvSpPr>
        <p:spPr>
          <a:xfrm rot="18900000">
            <a:off x="2107660" y="1827787"/>
            <a:ext cx="248618" cy="159606"/>
          </a:xfrm>
          <a:custGeom>
            <a:avLst/>
            <a:gdLst/>
            <a:ahLst/>
            <a:cxnLst/>
            <a:rect l="l" t="t" r="r" b="b"/>
            <a:pathLst>
              <a:path w="4124304" h="2647702">
                <a:moveTo>
                  <a:pt x="1686761" y="960941"/>
                </a:moveTo>
                <a:cubicBezTo>
                  <a:pt x="1753842" y="1028021"/>
                  <a:pt x="1798471" y="1109050"/>
                  <a:pt x="1818618" y="1195219"/>
                </a:cubicBezTo>
                <a:lnTo>
                  <a:pt x="1357681" y="1195218"/>
                </a:lnTo>
                <a:cubicBezTo>
                  <a:pt x="1313297" y="1181285"/>
                  <a:pt x="1263467" y="1193011"/>
                  <a:pt x="1228239" y="1228239"/>
                </a:cubicBezTo>
                <a:cubicBezTo>
                  <a:pt x="1175433" y="1281044"/>
                  <a:pt x="1175433" y="1366658"/>
                  <a:pt x="1228239" y="1419463"/>
                </a:cubicBezTo>
                <a:cubicBezTo>
                  <a:pt x="1268711" y="1459935"/>
                  <a:pt x="1328455" y="1469389"/>
                  <a:pt x="1377667" y="1447218"/>
                </a:cubicBezTo>
                <a:lnTo>
                  <a:pt x="1820178" y="1447218"/>
                </a:lnTo>
                <a:cubicBezTo>
                  <a:pt x="1800316" y="1535281"/>
                  <a:pt x="1755235" y="1618288"/>
                  <a:pt x="1686761" y="1686762"/>
                </a:cubicBezTo>
                <a:cubicBezTo>
                  <a:pt x="1486331" y="1887192"/>
                  <a:pt x="1161370" y="1887192"/>
                  <a:pt x="960940" y="1686762"/>
                </a:cubicBezTo>
                <a:cubicBezTo>
                  <a:pt x="760510" y="1486332"/>
                  <a:pt x="760510" y="1161371"/>
                  <a:pt x="960940" y="960941"/>
                </a:cubicBezTo>
                <a:cubicBezTo>
                  <a:pt x="1161370" y="760511"/>
                  <a:pt x="1486331" y="760511"/>
                  <a:pt x="1686761" y="960941"/>
                </a:cubicBezTo>
                <a:close/>
                <a:moveTo>
                  <a:pt x="1990695" y="657007"/>
                </a:moveTo>
                <a:cubicBezTo>
                  <a:pt x="2141919" y="808231"/>
                  <a:pt x="2231048" y="998036"/>
                  <a:pt x="2254582" y="1195218"/>
                </a:cubicBezTo>
                <a:lnTo>
                  <a:pt x="2033623" y="1195218"/>
                </a:lnTo>
                <a:cubicBezTo>
                  <a:pt x="2009221" y="1055209"/>
                  <a:pt x="1942559" y="921354"/>
                  <a:pt x="1834453" y="813249"/>
                </a:cubicBezTo>
                <a:cubicBezTo>
                  <a:pt x="1552456" y="531251"/>
                  <a:pt x="1095246" y="531251"/>
                  <a:pt x="813248" y="813249"/>
                </a:cubicBezTo>
                <a:cubicBezTo>
                  <a:pt x="531251" y="1095246"/>
                  <a:pt x="531251" y="1552456"/>
                  <a:pt x="813248" y="1834454"/>
                </a:cubicBezTo>
                <a:cubicBezTo>
                  <a:pt x="1095246" y="2116452"/>
                  <a:pt x="1552456" y="2116452"/>
                  <a:pt x="1834453" y="1834454"/>
                </a:cubicBezTo>
                <a:cubicBezTo>
                  <a:pt x="1943898" y="1725009"/>
                  <a:pt x="2010867" y="1589173"/>
                  <a:pt x="2034128" y="1447218"/>
                </a:cubicBezTo>
                <a:lnTo>
                  <a:pt x="2255087" y="1447218"/>
                </a:lnTo>
                <a:cubicBezTo>
                  <a:pt x="2232632" y="1646282"/>
                  <a:pt x="2143266" y="1838124"/>
                  <a:pt x="1990695" y="1990695"/>
                </a:cubicBezTo>
                <a:cubicBezTo>
                  <a:pt x="1622407" y="2358984"/>
                  <a:pt x="1025295" y="2358984"/>
                  <a:pt x="657007" y="1990695"/>
                </a:cubicBezTo>
                <a:cubicBezTo>
                  <a:pt x="288719" y="1622407"/>
                  <a:pt x="288719" y="1025295"/>
                  <a:pt x="657007" y="657007"/>
                </a:cubicBezTo>
                <a:cubicBezTo>
                  <a:pt x="1025295" y="288719"/>
                  <a:pt x="1622407" y="288719"/>
                  <a:pt x="1990695" y="657007"/>
                </a:cubicBezTo>
                <a:close/>
                <a:moveTo>
                  <a:pt x="2331989" y="315713"/>
                </a:moveTo>
                <a:cubicBezTo>
                  <a:pt x="2577620" y="561344"/>
                  <a:pt x="2714888" y="874304"/>
                  <a:pt x="2743432" y="1195218"/>
                </a:cubicBezTo>
                <a:lnTo>
                  <a:pt x="2495534" y="1195219"/>
                </a:lnTo>
                <a:cubicBezTo>
                  <a:pt x="2468062" y="937544"/>
                  <a:pt x="2355257" y="687433"/>
                  <a:pt x="2157763" y="489939"/>
                </a:cubicBezTo>
                <a:cubicBezTo>
                  <a:pt x="1697206" y="29382"/>
                  <a:pt x="950496" y="29382"/>
                  <a:pt x="489939" y="489939"/>
                </a:cubicBezTo>
                <a:cubicBezTo>
                  <a:pt x="29381" y="950496"/>
                  <a:pt x="29381" y="1697206"/>
                  <a:pt x="489939" y="2157764"/>
                </a:cubicBezTo>
                <a:cubicBezTo>
                  <a:pt x="950496" y="2618321"/>
                  <a:pt x="1697206" y="2618321"/>
                  <a:pt x="2157763" y="2157764"/>
                </a:cubicBezTo>
                <a:cubicBezTo>
                  <a:pt x="2356608" y="1958919"/>
                  <a:pt x="2469602" y="1706733"/>
                  <a:pt x="2496294" y="1447218"/>
                </a:cubicBezTo>
                <a:lnTo>
                  <a:pt x="2743684" y="1447218"/>
                </a:lnTo>
                <a:cubicBezTo>
                  <a:pt x="2716382" y="1769985"/>
                  <a:pt x="2578960" y="2085019"/>
                  <a:pt x="2331989" y="2331990"/>
                </a:cubicBezTo>
                <a:cubicBezTo>
                  <a:pt x="1775210" y="2888769"/>
                  <a:pt x="872492" y="2888769"/>
                  <a:pt x="315712" y="2331990"/>
                </a:cubicBezTo>
                <a:cubicBezTo>
                  <a:pt x="-241067" y="1775210"/>
                  <a:pt x="-241067" y="872492"/>
                  <a:pt x="315712" y="315713"/>
                </a:cubicBezTo>
                <a:cubicBezTo>
                  <a:pt x="872492" y="-241067"/>
                  <a:pt x="1775210" y="-241067"/>
                  <a:pt x="2331989" y="315713"/>
                </a:cubicBezTo>
                <a:close/>
                <a:moveTo>
                  <a:pt x="2647702" y="0"/>
                </a:moveTo>
                <a:cubicBezTo>
                  <a:pt x="2980508" y="332806"/>
                  <a:pt x="3161825" y="759734"/>
                  <a:pt x="3189918" y="1195218"/>
                </a:cubicBezTo>
                <a:lnTo>
                  <a:pt x="2940090" y="1195219"/>
                </a:lnTo>
                <a:cubicBezTo>
                  <a:pt x="2911774" y="823816"/>
                  <a:pt x="2755074" y="460681"/>
                  <a:pt x="2471047" y="176655"/>
                </a:cubicBezTo>
                <a:cubicBezTo>
                  <a:pt x="1837468" y="-456924"/>
                  <a:pt x="810233" y="-456924"/>
                  <a:pt x="176654" y="176655"/>
                </a:cubicBezTo>
                <a:cubicBezTo>
                  <a:pt x="-456925" y="810234"/>
                  <a:pt x="-456925" y="1837469"/>
                  <a:pt x="176654" y="2471048"/>
                </a:cubicBezTo>
                <a:cubicBezTo>
                  <a:pt x="810233" y="3104627"/>
                  <a:pt x="1837468" y="3104627"/>
                  <a:pt x="2471047" y="2471048"/>
                </a:cubicBezTo>
                <a:cubicBezTo>
                  <a:pt x="2756414" y="2185682"/>
                  <a:pt x="2913250" y="1820457"/>
                  <a:pt x="2940341" y="1447218"/>
                </a:cubicBezTo>
                <a:lnTo>
                  <a:pt x="3190169" y="1447219"/>
                </a:lnTo>
                <a:cubicBezTo>
                  <a:pt x="3163284" y="1884525"/>
                  <a:pt x="2981849" y="2313555"/>
                  <a:pt x="2647702" y="2647702"/>
                </a:cubicBezTo>
                <a:cubicBezTo>
                  <a:pt x="1916559" y="3378845"/>
                  <a:pt x="731143" y="3378845"/>
                  <a:pt x="0" y="2647702"/>
                </a:cubicBezTo>
                <a:cubicBezTo>
                  <a:pt x="-731143" y="1916559"/>
                  <a:pt x="-731143" y="731143"/>
                  <a:pt x="0" y="0"/>
                </a:cubicBezTo>
                <a:cubicBezTo>
                  <a:pt x="731143" y="-731142"/>
                  <a:pt x="1916559" y="-731142"/>
                  <a:pt x="2647702" y="0"/>
                </a:cubicBezTo>
                <a:close/>
                <a:moveTo>
                  <a:pt x="4124304" y="1067606"/>
                </a:moveTo>
                <a:lnTo>
                  <a:pt x="3881988" y="1309922"/>
                </a:lnTo>
                <a:lnTo>
                  <a:pt x="4124304" y="1552238"/>
                </a:lnTo>
                <a:lnTo>
                  <a:pt x="3582443" y="1552238"/>
                </a:lnTo>
                <a:lnTo>
                  <a:pt x="3423422" y="1393218"/>
                </a:lnTo>
                <a:lnTo>
                  <a:pt x="1314873" y="1393218"/>
                </a:lnTo>
                <a:cubicBezTo>
                  <a:pt x="1275517" y="1350840"/>
                  <a:pt x="1278327" y="1311274"/>
                  <a:pt x="1314873" y="1249218"/>
                </a:cubicBezTo>
                <a:lnTo>
                  <a:pt x="3400831" y="1249218"/>
                </a:lnTo>
                <a:lnTo>
                  <a:pt x="3582443" y="106760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0" name="Round Same Side Corner Rectangle 7">
            <a:extLst>
              <a:ext uri="{FF2B5EF4-FFF2-40B4-BE49-F238E27FC236}">
                <a16:creationId xmlns:a16="http://schemas.microsoft.com/office/drawing/2014/main" id="{994F078A-F212-4F89-8C64-C111EED45DE4}"/>
              </a:ext>
            </a:extLst>
          </p:cNvPr>
          <p:cNvSpPr>
            <a:spLocks noChangeAspect="1"/>
          </p:cNvSpPr>
          <p:nvPr/>
        </p:nvSpPr>
        <p:spPr>
          <a:xfrm rot="10800000">
            <a:off x="1306833" y="3238377"/>
            <a:ext cx="236483" cy="248616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1" name="Rectangle 1">
            <a:extLst>
              <a:ext uri="{FF2B5EF4-FFF2-40B4-BE49-F238E27FC236}">
                <a16:creationId xmlns:a16="http://schemas.microsoft.com/office/drawing/2014/main" id="{89D4CE30-FC22-4085-BF28-F150419B7934}"/>
              </a:ext>
            </a:extLst>
          </p:cNvPr>
          <p:cNvSpPr/>
          <p:nvPr/>
        </p:nvSpPr>
        <p:spPr>
          <a:xfrm>
            <a:off x="1929366" y="1624146"/>
            <a:ext cx="239474" cy="236421"/>
          </a:xfrm>
          <a:custGeom>
            <a:avLst/>
            <a:gdLst/>
            <a:ahLst/>
            <a:cxnLst/>
            <a:rect l="l" t="t" r="r" b="b"/>
            <a:pathLst>
              <a:path w="3960440" h="3909959">
                <a:moveTo>
                  <a:pt x="3295100" y="2837905"/>
                </a:moveTo>
                <a:lnTo>
                  <a:pt x="3295100" y="3909959"/>
                </a:lnTo>
                <a:lnTo>
                  <a:pt x="2850926" y="3593378"/>
                </a:lnTo>
                <a:lnTo>
                  <a:pt x="2406751" y="3909959"/>
                </a:lnTo>
                <a:lnTo>
                  <a:pt x="2406750" y="2867478"/>
                </a:lnTo>
                <a:cubicBezTo>
                  <a:pt x="2425156" y="2874741"/>
                  <a:pt x="2445217" y="2878300"/>
                  <a:pt x="2466110" y="2878300"/>
                </a:cubicBezTo>
                <a:lnTo>
                  <a:pt x="2602491" y="2878300"/>
                </a:lnTo>
                <a:lnTo>
                  <a:pt x="2698867" y="2974676"/>
                </a:lnTo>
                <a:cubicBezTo>
                  <a:pt x="2769162" y="3044972"/>
                  <a:pt x="2883135" y="3044972"/>
                  <a:pt x="2953431" y="2974676"/>
                </a:cubicBezTo>
                <a:lnTo>
                  <a:pt x="3049807" y="2878300"/>
                </a:lnTo>
                <a:lnTo>
                  <a:pt x="3186103" y="2878300"/>
                </a:lnTo>
                <a:cubicBezTo>
                  <a:pt x="3227882" y="2878300"/>
                  <a:pt x="3266337" y="2864066"/>
                  <a:pt x="3295100" y="2837905"/>
                </a:cubicBezTo>
                <a:close/>
                <a:moveTo>
                  <a:pt x="670210" y="2051110"/>
                </a:moveTo>
                <a:lnTo>
                  <a:pt x="1930210" y="2051110"/>
                </a:lnTo>
                <a:lnTo>
                  <a:pt x="1930210" y="2231110"/>
                </a:lnTo>
                <a:lnTo>
                  <a:pt x="670210" y="2231110"/>
                </a:lnTo>
                <a:close/>
                <a:moveTo>
                  <a:pt x="2814369" y="1865836"/>
                </a:moveTo>
                <a:cubicBezTo>
                  <a:pt x="2615546" y="1865836"/>
                  <a:pt x="2454370" y="2027012"/>
                  <a:pt x="2454370" y="2225835"/>
                </a:cubicBezTo>
                <a:cubicBezTo>
                  <a:pt x="2454369" y="2424659"/>
                  <a:pt x="2615546" y="2585836"/>
                  <a:pt x="2814370" y="2585835"/>
                </a:cubicBezTo>
                <a:cubicBezTo>
                  <a:pt x="3013193" y="2585835"/>
                  <a:pt x="3174369" y="2424659"/>
                  <a:pt x="3174369" y="2225836"/>
                </a:cubicBezTo>
                <a:cubicBezTo>
                  <a:pt x="3174370" y="2027012"/>
                  <a:pt x="3013193" y="1865835"/>
                  <a:pt x="2814369" y="1865836"/>
                </a:cubicBezTo>
                <a:close/>
                <a:moveTo>
                  <a:pt x="669337" y="1674311"/>
                </a:moveTo>
                <a:lnTo>
                  <a:pt x="1929337" y="1674311"/>
                </a:lnTo>
                <a:lnTo>
                  <a:pt x="1929337" y="1854311"/>
                </a:lnTo>
                <a:lnTo>
                  <a:pt x="669337" y="1854311"/>
                </a:lnTo>
                <a:close/>
                <a:moveTo>
                  <a:pt x="2814327" y="1536678"/>
                </a:moveTo>
                <a:cubicBezTo>
                  <a:pt x="2860394" y="1536678"/>
                  <a:pt x="2906461" y="1554252"/>
                  <a:pt x="2941609" y="1589400"/>
                </a:cubicBezTo>
                <a:lnTo>
                  <a:pt x="3037985" y="1685776"/>
                </a:lnTo>
                <a:lnTo>
                  <a:pt x="3174366" y="1685775"/>
                </a:lnTo>
                <a:cubicBezTo>
                  <a:pt x="3273778" y="1685776"/>
                  <a:pt x="3354369" y="1766367"/>
                  <a:pt x="3354370" y="1865780"/>
                </a:cubicBezTo>
                <a:lnTo>
                  <a:pt x="3354369" y="2002160"/>
                </a:lnTo>
                <a:lnTo>
                  <a:pt x="3450805" y="2098596"/>
                </a:lnTo>
                <a:cubicBezTo>
                  <a:pt x="3521101" y="2168892"/>
                  <a:pt x="3521101" y="2282865"/>
                  <a:pt x="3450805" y="2353160"/>
                </a:cubicBezTo>
                <a:lnTo>
                  <a:pt x="3354370" y="2449596"/>
                </a:lnTo>
                <a:lnTo>
                  <a:pt x="3354370" y="2585892"/>
                </a:lnTo>
                <a:cubicBezTo>
                  <a:pt x="3354369" y="2685305"/>
                  <a:pt x="3273778" y="2765896"/>
                  <a:pt x="3174366" y="2765896"/>
                </a:cubicBezTo>
                <a:lnTo>
                  <a:pt x="3038070" y="2765896"/>
                </a:lnTo>
                <a:lnTo>
                  <a:pt x="2941694" y="2862272"/>
                </a:lnTo>
                <a:cubicBezTo>
                  <a:pt x="2871399" y="2932567"/>
                  <a:pt x="2757426" y="2932567"/>
                  <a:pt x="2687130" y="2862272"/>
                </a:cubicBezTo>
                <a:lnTo>
                  <a:pt x="2590754" y="2765896"/>
                </a:lnTo>
                <a:lnTo>
                  <a:pt x="2454373" y="2765896"/>
                </a:lnTo>
                <a:cubicBezTo>
                  <a:pt x="2354961" y="2765896"/>
                  <a:pt x="2274370" y="2685305"/>
                  <a:pt x="2274369" y="2585892"/>
                </a:cubicBezTo>
                <a:lnTo>
                  <a:pt x="2274369" y="2449511"/>
                </a:lnTo>
                <a:lnTo>
                  <a:pt x="2177934" y="2353075"/>
                </a:lnTo>
                <a:cubicBezTo>
                  <a:pt x="2107638" y="2282780"/>
                  <a:pt x="2107638" y="2168807"/>
                  <a:pt x="2177934" y="2098511"/>
                </a:cubicBezTo>
                <a:lnTo>
                  <a:pt x="2274370" y="2002075"/>
                </a:lnTo>
                <a:lnTo>
                  <a:pt x="2274369" y="1865780"/>
                </a:lnTo>
                <a:cubicBezTo>
                  <a:pt x="2274370" y="1766367"/>
                  <a:pt x="2354961" y="1685776"/>
                  <a:pt x="2454374" y="1685775"/>
                </a:cubicBezTo>
                <a:lnTo>
                  <a:pt x="2590669" y="1685776"/>
                </a:lnTo>
                <a:lnTo>
                  <a:pt x="2687045" y="1589400"/>
                </a:lnTo>
                <a:cubicBezTo>
                  <a:pt x="2722193" y="1554252"/>
                  <a:pt x="2768261" y="1536678"/>
                  <a:pt x="2814327" y="1536678"/>
                </a:cubicBezTo>
                <a:close/>
                <a:moveTo>
                  <a:pt x="669337" y="1341911"/>
                </a:moveTo>
                <a:lnTo>
                  <a:pt x="3189337" y="1341911"/>
                </a:lnTo>
                <a:lnTo>
                  <a:pt x="3189337" y="1521911"/>
                </a:lnTo>
                <a:lnTo>
                  <a:pt x="669337" y="1521911"/>
                </a:lnTo>
                <a:close/>
                <a:moveTo>
                  <a:pt x="669337" y="1009511"/>
                </a:moveTo>
                <a:lnTo>
                  <a:pt x="3189337" y="1009511"/>
                </a:lnTo>
                <a:lnTo>
                  <a:pt x="3189337" y="1189511"/>
                </a:lnTo>
                <a:lnTo>
                  <a:pt x="669337" y="1189511"/>
                </a:lnTo>
                <a:close/>
                <a:moveTo>
                  <a:pt x="669337" y="677111"/>
                </a:moveTo>
                <a:lnTo>
                  <a:pt x="2109337" y="677111"/>
                </a:lnTo>
                <a:lnTo>
                  <a:pt x="2109337" y="857111"/>
                </a:lnTo>
                <a:lnTo>
                  <a:pt x="669337" y="857111"/>
                </a:lnTo>
                <a:close/>
                <a:moveTo>
                  <a:pt x="0" y="0"/>
                </a:moveTo>
                <a:lnTo>
                  <a:pt x="3960440" y="0"/>
                </a:lnTo>
                <a:lnTo>
                  <a:pt x="3960440" y="3096344"/>
                </a:lnTo>
                <a:lnTo>
                  <a:pt x="3344410" y="3096344"/>
                </a:lnTo>
                <a:lnTo>
                  <a:pt x="3344410" y="2779031"/>
                </a:lnTo>
                <a:cubicBezTo>
                  <a:pt x="3354240" y="2766166"/>
                  <a:pt x="3362022" y="2751735"/>
                  <a:pt x="3367569" y="2736172"/>
                </a:cubicBezTo>
                <a:lnTo>
                  <a:pt x="3600220" y="2736172"/>
                </a:lnTo>
                <a:lnTo>
                  <a:pt x="3600220" y="360172"/>
                </a:lnTo>
                <a:lnTo>
                  <a:pt x="360220" y="360172"/>
                </a:lnTo>
                <a:lnTo>
                  <a:pt x="360220" y="2736172"/>
                </a:lnTo>
                <a:lnTo>
                  <a:pt x="2227785" y="2736172"/>
                </a:lnTo>
                <a:cubicBezTo>
                  <a:pt x="2248644" y="2792911"/>
                  <a:pt x="2296020" y="2836452"/>
                  <a:pt x="2354889" y="2852679"/>
                </a:cubicBezTo>
                <a:lnTo>
                  <a:pt x="2354889" y="3096344"/>
                </a:lnTo>
                <a:lnTo>
                  <a:pt x="0" y="3096344"/>
                </a:ln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2" name="Rectangle 5">
            <a:extLst>
              <a:ext uri="{FF2B5EF4-FFF2-40B4-BE49-F238E27FC236}">
                <a16:creationId xmlns:a16="http://schemas.microsoft.com/office/drawing/2014/main" id="{D487C8CA-FBA8-4F07-AC4F-4EDAAAE1A077}"/>
              </a:ext>
            </a:extLst>
          </p:cNvPr>
          <p:cNvSpPr/>
          <p:nvPr/>
        </p:nvSpPr>
        <p:spPr>
          <a:xfrm>
            <a:off x="3040763" y="1572515"/>
            <a:ext cx="238526" cy="238667"/>
          </a:xfrm>
          <a:custGeom>
            <a:avLst/>
            <a:gdLst/>
            <a:ahLst/>
            <a:cxnLst/>
            <a:rect l="l" t="t" r="r" b="b"/>
            <a:pathLst>
              <a:path w="3944785" h="3947111">
                <a:moveTo>
                  <a:pt x="172192" y="3407667"/>
                </a:moveTo>
                <a:lnTo>
                  <a:pt x="3772592" y="3407667"/>
                </a:lnTo>
                <a:lnTo>
                  <a:pt x="3772592" y="3947111"/>
                </a:lnTo>
                <a:lnTo>
                  <a:pt x="172192" y="3947111"/>
                </a:lnTo>
                <a:close/>
                <a:moveTo>
                  <a:pt x="48006" y="2975619"/>
                </a:moveTo>
                <a:lnTo>
                  <a:pt x="3896779" y="2975619"/>
                </a:lnTo>
                <a:cubicBezTo>
                  <a:pt x="3923292" y="2975619"/>
                  <a:pt x="3944785" y="2997112"/>
                  <a:pt x="3944785" y="3023625"/>
                </a:cubicBezTo>
                <a:lnTo>
                  <a:pt x="3944785" y="3215645"/>
                </a:lnTo>
                <a:cubicBezTo>
                  <a:pt x="3944785" y="3242158"/>
                  <a:pt x="3923292" y="3263651"/>
                  <a:pt x="3896779" y="3263651"/>
                </a:cubicBezTo>
                <a:lnTo>
                  <a:pt x="48006" y="3263651"/>
                </a:lnTo>
                <a:cubicBezTo>
                  <a:pt x="21493" y="3263651"/>
                  <a:pt x="0" y="3242158"/>
                  <a:pt x="0" y="3215645"/>
                </a:cubicBezTo>
                <a:lnTo>
                  <a:pt x="0" y="3023625"/>
                </a:lnTo>
                <a:cubicBezTo>
                  <a:pt x="0" y="2997112"/>
                  <a:pt x="21493" y="2975619"/>
                  <a:pt x="48006" y="2975619"/>
                </a:cubicBezTo>
                <a:close/>
                <a:moveTo>
                  <a:pt x="3322863" y="2173367"/>
                </a:moveTo>
                <a:cubicBezTo>
                  <a:pt x="3481939" y="2173367"/>
                  <a:pt x="3610895" y="2302323"/>
                  <a:pt x="3610895" y="2461399"/>
                </a:cubicBezTo>
                <a:cubicBezTo>
                  <a:pt x="3610895" y="2620475"/>
                  <a:pt x="3481939" y="2749431"/>
                  <a:pt x="3322863" y="2749431"/>
                </a:cubicBezTo>
                <a:cubicBezTo>
                  <a:pt x="3163787" y="2749431"/>
                  <a:pt x="3034831" y="2620475"/>
                  <a:pt x="3034831" y="2461399"/>
                </a:cubicBezTo>
                <a:cubicBezTo>
                  <a:pt x="3034831" y="2302323"/>
                  <a:pt x="3163787" y="2173367"/>
                  <a:pt x="3322863" y="2173367"/>
                </a:cubicBezTo>
                <a:close/>
                <a:moveTo>
                  <a:pt x="623915" y="2173367"/>
                </a:moveTo>
                <a:cubicBezTo>
                  <a:pt x="782991" y="2173367"/>
                  <a:pt x="911947" y="2302323"/>
                  <a:pt x="911947" y="2461399"/>
                </a:cubicBezTo>
                <a:cubicBezTo>
                  <a:pt x="911947" y="2620475"/>
                  <a:pt x="782991" y="2749431"/>
                  <a:pt x="623915" y="2749431"/>
                </a:cubicBezTo>
                <a:cubicBezTo>
                  <a:pt x="464839" y="2749431"/>
                  <a:pt x="335883" y="2620475"/>
                  <a:pt x="335883" y="2461399"/>
                </a:cubicBezTo>
                <a:cubicBezTo>
                  <a:pt x="335883" y="2302323"/>
                  <a:pt x="464839" y="2173367"/>
                  <a:pt x="623915" y="2173367"/>
                </a:cubicBezTo>
                <a:close/>
                <a:moveTo>
                  <a:pt x="955861" y="1460181"/>
                </a:moveTo>
                <a:lnTo>
                  <a:pt x="962165" y="2349615"/>
                </a:lnTo>
                <a:cubicBezTo>
                  <a:pt x="913419" y="2214511"/>
                  <a:pt x="789164" y="2116019"/>
                  <a:pt x="640244" y="2104834"/>
                </a:cubicBezTo>
                <a:lnTo>
                  <a:pt x="640244" y="1976798"/>
                </a:lnTo>
                <a:cubicBezTo>
                  <a:pt x="640244" y="1751294"/>
                  <a:pt x="767760" y="1555572"/>
                  <a:pt x="955861" y="1460181"/>
                </a:cubicBezTo>
                <a:close/>
                <a:moveTo>
                  <a:pt x="2977564" y="1454015"/>
                </a:moveTo>
                <a:cubicBezTo>
                  <a:pt x="3171744" y="1547562"/>
                  <a:pt x="3304540" y="1746672"/>
                  <a:pt x="3304540" y="1976798"/>
                </a:cubicBezTo>
                <a:lnTo>
                  <a:pt x="3304540" y="2105213"/>
                </a:lnTo>
                <a:cubicBezTo>
                  <a:pt x="3156261" y="2117799"/>
                  <a:pt x="3033007" y="2217024"/>
                  <a:pt x="2985487" y="2352440"/>
                </a:cubicBezTo>
                <a:close/>
                <a:moveTo>
                  <a:pt x="1028327" y="1428070"/>
                </a:moveTo>
                <a:lnTo>
                  <a:pt x="1028109" y="1441018"/>
                </a:lnTo>
                <a:lnTo>
                  <a:pt x="1005636" y="1434996"/>
                </a:lnTo>
                <a:close/>
                <a:moveTo>
                  <a:pt x="1225599" y="1391443"/>
                </a:moveTo>
                <a:lnTo>
                  <a:pt x="1434414" y="1391443"/>
                </a:lnTo>
                <a:cubicBezTo>
                  <a:pt x="1568079" y="1475410"/>
                  <a:pt x="1724362" y="1526267"/>
                  <a:pt x="1892034" y="1531748"/>
                </a:cubicBezTo>
                <a:cubicBezTo>
                  <a:pt x="1925778" y="1536167"/>
                  <a:pt x="1960158" y="1538169"/>
                  <a:pt x="1995006" y="1538169"/>
                </a:cubicBezTo>
                <a:cubicBezTo>
                  <a:pt x="2175704" y="1538169"/>
                  <a:pt x="2343825" y="1484324"/>
                  <a:pt x="2483963" y="1391443"/>
                </a:cubicBezTo>
                <a:lnTo>
                  <a:pt x="2719185" y="1391443"/>
                </a:lnTo>
                <a:cubicBezTo>
                  <a:pt x="2802423" y="1391443"/>
                  <a:pt x="2881603" y="1408817"/>
                  <a:pt x="2953046" y="1440708"/>
                </a:cubicBezTo>
                <a:lnTo>
                  <a:pt x="2064785" y="1678717"/>
                </a:lnTo>
                <a:lnTo>
                  <a:pt x="2074621" y="2794179"/>
                </a:lnTo>
                <a:lnTo>
                  <a:pt x="2970778" y="2554055"/>
                </a:lnTo>
                <a:cubicBezTo>
                  <a:pt x="2992440" y="2666528"/>
                  <a:pt x="3064862" y="2760650"/>
                  <a:pt x="3163644" y="2811725"/>
                </a:cubicBezTo>
                <a:lnTo>
                  <a:pt x="784901" y="2811725"/>
                </a:lnTo>
                <a:cubicBezTo>
                  <a:pt x="886027" y="2759438"/>
                  <a:pt x="959528" y="2662037"/>
                  <a:pt x="979462" y="2546081"/>
                </a:cubicBezTo>
                <a:lnTo>
                  <a:pt x="1858357" y="2781580"/>
                </a:lnTo>
                <a:lnTo>
                  <a:pt x="1858232" y="2763890"/>
                </a:lnTo>
                <a:lnTo>
                  <a:pt x="1931174" y="2783434"/>
                </a:lnTo>
                <a:lnTo>
                  <a:pt x="1949898" y="1670353"/>
                </a:lnTo>
                <a:lnTo>
                  <a:pt x="1036442" y="1425593"/>
                </a:lnTo>
                <a:cubicBezTo>
                  <a:pt x="1095109" y="1402546"/>
                  <a:pt x="1159058" y="1391443"/>
                  <a:pt x="1225599" y="1391443"/>
                </a:cubicBezTo>
                <a:close/>
                <a:moveTo>
                  <a:pt x="1972392" y="0"/>
                </a:moveTo>
                <a:cubicBezTo>
                  <a:pt x="2330312" y="0"/>
                  <a:pt x="2620464" y="290152"/>
                  <a:pt x="2620464" y="648072"/>
                </a:cubicBezTo>
                <a:cubicBezTo>
                  <a:pt x="2620464" y="1005992"/>
                  <a:pt x="2330312" y="1296144"/>
                  <a:pt x="1972392" y="1296144"/>
                </a:cubicBezTo>
                <a:cubicBezTo>
                  <a:pt x="1614472" y="1296144"/>
                  <a:pt x="1324320" y="1005992"/>
                  <a:pt x="1324320" y="648072"/>
                </a:cubicBezTo>
                <a:cubicBezTo>
                  <a:pt x="1324320" y="290152"/>
                  <a:pt x="1614472" y="0"/>
                  <a:pt x="1972392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3" name="Rectangle 13">
            <a:extLst>
              <a:ext uri="{FF2B5EF4-FFF2-40B4-BE49-F238E27FC236}">
                <a16:creationId xmlns:a16="http://schemas.microsoft.com/office/drawing/2014/main" id="{6B2C9D49-E9CC-4FDF-A158-387ED65A1340}"/>
              </a:ext>
            </a:extLst>
          </p:cNvPr>
          <p:cNvSpPr>
            <a:spLocks noChangeAspect="1"/>
          </p:cNvSpPr>
          <p:nvPr/>
        </p:nvSpPr>
        <p:spPr>
          <a:xfrm rot="18900000">
            <a:off x="3863939" y="2893677"/>
            <a:ext cx="189539" cy="235434"/>
          </a:xfrm>
          <a:custGeom>
            <a:avLst/>
            <a:gdLst/>
            <a:ahLst/>
            <a:cxnLst/>
            <a:rect l="l" t="t" r="r" b="b"/>
            <a:pathLst>
              <a:path w="2968614" h="3687432">
                <a:moveTo>
                  <a:pt x="1293272" y="697934"/>
                </a:moveTo>
                <a:lnTo>
                  <a:pt x="1427525" y="1260285"/>
                </a:lnTo>
                <a:lnTo>
                  <a:pt x="1669402" y="1260285"/>
                </a:lnTo>
                <a:lnTo>
                  <a:pt x="1669402" y="1532194"/>
                </a:lnTo>
                <a:lnTo>
                  <a:pt x="1669401" y="1532194"/>
                </a:lnTo>
                <a:cubicBezTo>
                  <a:pt x="1669401" y="1708257"/>
                  <a:pt x="1669400" y="1884320"/>
                  <a:pt x="1669400" y="2060383"/>
                </a:cubicBezTo>
                <a:lnTo>
                  <a:pt x="1496378" y="1532194"/>
                </a:lnTo>
                <a:lnTo>
                  <a:pt x="1293271" y="1532194"/>
                </a:lnTo>
                <a:lnTo>
                  <a:pt x="1293271" y="1260285"/>
                </a:lnTo>
                <a:lnTo>
                  <a:pt x="1293271" y="1260285"/>
                </a:lnTo>
                <a:cubicBezTo>
                  <a:pt x="1293272" y="1072835"/>
                  <a:pt x="1293272" y="885384"/>
                  <a:pt x="1293272" y="697934"/>
                </a:cubicBezTo>
                <a:close/>
                <a:moveTo>
                  <a:pt x="714858" y="106984"/>
                </a:moveTo>
                <a:lnTo>
                  <a:pt x="729426" y="399001"/>
                </a:lnTo>
                <a:lnTo>
                  <a:pt x="14568" y="434664"/>
                </a:lnTo>
                <a:lnTo>
                  <a:pt x="0" y="142648"/>
                </a:lnTo>
                <a:close/>
                <a:moveTo>
                  <a:pt x="2883983" y="495700"/>
                </a:moveTo>
                <a:lnTo>
                  <a:pt x="2965773" y="2135120"/>
                </a:lnTo>
                <a:lnTo>
                  <a:pt x="2965774" y="2135120"/>
                </a:lnTo>
                <a:lnTo>
                  <a:pt x="2965774" y="2135136"/>
                </a:lnTo>
                <a:lnTo>
                  <a:pt x="2968614" y="2192084"/>
                </a:lnTo>
                <a:lnTo>
                  <a:pt x="2965836" y="2192223"/>
                </a:lnTo>
                <a:cubicBezTo>
                  <a:pt x="2978053" y="2984176"/>
                  <a:pt x="2381052" y="3647212"/>
                  <a:pt x="1609946" y="3685682"/>
                </a:cubicBezTo>
                <a:cubicBezTo>
                  <a:pt x="822447" y="3724970"/>
                  <a:pt x="150797" y="3098016"/>
                  <a:pt x="107153" y="2284149"/>
                </a:cubicBezTo>
                <a:lnTo>
                  <a:pt x="106839" y="2284164"/>
                </a:lnTo>
                <a:lnTo>
                  <a:pt x="24730" y="638345"/>
                </a:lnTo>
                <a:lnTo>
                  <a:pt x="739588" y="602681"/>
                </a:lnTo>
                <a:lnTo>
                  <a:pt x="821400" y="2242554"/>
                </a:lnTo>
                <a:cubicBezTo>
                  <a:pt x="842638" y="2664518"/>
                  <a:pt x="1179646" y="2990557"/>
                  <a:pt x="1574285" y="2970869"/>
                </a:cubicBezTo>
                <a:cubicBezTo>
                  <a:pt x="1968912" y="2951181"/>
                  <a:pt x="2271788" y="2593240"/>
                  <a:pt x="2250939" y="2171275"/>
                </a:cubicBezTo>
                <a:lnTo>
                  <a:pt x="2169125" y="531363"/>
                </a:lnTo>
                <a:close/>
                <a:moveTo>
                  <a:pt x="2859252" y="0"/>
                </a:moveTo>
                <a:lnTo>
                  <a:pt x="2874286" y="301359"/>
                </a:lnTo>
                <a:lnTo>
                  <a:pt x="2159429" y="337023"/>
                </a:lnTo>
                <a:lnTo>
                  <a:pt x="2144394" y="3566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4" name="Trapezoid 10">
            <a:extLst>
              <a:ext uri="{FF2B5EF4-FFF2-40B4-BE49-F238E27FC236}">
                <a16:creationId xmlns:a16="http://schemas.microsoft.com/office/drawing/2014/main" id="{2FA1797A-5AE5-4D8A-AF38-48D15109FCE6}"/>
              </a:ext>
            </a:extLst>
          </p:cNvPr>
          <p:cNvSpPr/>
          <p:nvPr/>
        </p:nvSpPr>
        <p:spPr>
          <a:xfrm>
            <a:off x="3464938" y="3941926"/>
            <a:ext cx="236446" cy="236170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5" name="Rounded Rectangle 12">
            <a:extLst>
              <a:ext uri="{FF2B5EF4-FFF2-40B4-BE49-F238E27FC236}">
                <a16:creationId xmlns:a16="http://schemas.microsoft.com/office/drawing/2014/main" id="{FC19C65C-680F-4C67-87B6-883B057315D6}"/>
              </a:ext>
            </a:extLst>
          </p:cNvPr>
          <p:cNvSpPr/>
          <p:nvPr/>
        </p:nvSpPr>
        <p:spPr>
          <a:xfrm>
            <a:off x="1228088" y="2542065"/>
            <a:ext cx="200286" cy="238677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6" name="Rectangle 1">
            <a:extLst>
              <a:ext uri="{FF2B5EF4-FFF2-40B4-BE49-F238E27FC236}">
                <a16:creationId xmlns:a16="http://schemas.microsoft.com/office/drawing/2014/main" id="{1AFE11E0-5C2D-4D14-96BD-CA040AD5C9B7}"/>
              </a:ext>
            </a:extLst>
          </p:cNvPr>
          <p:cNvSpPr/>
          <p:nvPr/>
        </p:nvSpPr>
        <p:spPr>
          <a:xfrm>
            <a:off x="1439411" y="1921890"/>
            <a:ext cx="242971" cy="237949"/>
          </a:xfrm>
          <a:custGeom>
            <a:avLst/>
            <a:gdLst/>
            <a:ahLst/>
            <a:cxnLst/>
            <a:rect l="l" t="t" r="r" b="b"/>
            <a:pathLst>
              <a:path w="4018294" h="3935229">
                <a:moveTo>
                  <a:pt x="1686498" y="3459340"/>
                </a:moveTo>
                <a:cubicBezTo>
                  <a:pt x="1659539" y="3459340"/>
                  <a:pt x="1637685" y="3481194"/>
                  <a:pt x="1637685" y="3508153"/>
                </a:cubicBezTo>
                <a:lnTo>
                  <a:pt x="1637685" y="3703399"/>
                </a:lnTo>
                <a:cubicBezTo>
                  <a:pt x="1637685" y="3730358"/>
                  <a:pt x="1659539" y="3752212"/>
                  <a:pt x="1686498" y="3752212"/>
                </a:cubicBezTo>
                <a:lnTo>
                  <a:pt x="2782130" y="3752212"/>
                </a:lnTo>
                <a:cubicBezTo>
                  <a:pt x="2809089" y="3752212"/>
                  <a:pt x="2830943" y="3730358"/>
                  <a:pt x="2830943" y="3703399"/>
                </a:cubicBezTo>
                <a:lnTo>
                  <a:pt x="2830943" y="3508153"/>
                </a:lnTo>
                <a:cubicBezTo>
                  <a:pt x="2830943" y="3481194"/>
                  <a:pt x="2809089" y="3459340"/>
                  <a:pt x="2782130" y="3459340"/>
                </a:cubicBezTo>
                <a:close/>
                <a:moveTo>
                  <a:pt x="1249864" y="3459340"/>
                </a:moveTo>
                <a:cubicBezTo>
                  <a:pt x="1222905" y="3459340"/>
                  <a:pt x="1201051" y="3481194"/>
                  <a:pt x="1201051" y="3508153"/>
                </a:cubicBezTo>
                <a:lnTo>
                  <a:pt x="1201051" y="3703399"/>
                </a:lnTo>
                <a:cubicBezTo>
                  <a:pt x="1201051" y="3730358"/>
                  <a:pt x="1222905" y="3752212"/>
                  <a:pt x="1249864" y="3752212"/>
                </a:cubicBezTo>
                <a:lnTo>
                  <a:pt x="1445110" y="3752212"/>
                </a:lnTo>
                <a:cubicBezTo>
                  <a:pt x="1472069" y="3752212"/>
                  <a:pt x="1493923" y="3730358"/>
                  <a:pt x="1493923" y="3703399"/>
                </a:cubicBezTo>
                <a:lnTo>
                  <a:pt x="1493923" y="3508153"/>
                </a:lnTo>
                <a:cubicBezTo>
                  <a:pt x="1493923" y="3481194"/>
                  <a:pt x="1472069" y="3459340"/>
                  <a:pt x="1445110" y="3459340"/>
                </a:cubicBezTo>
                <a:close/>
                <a:moveTo>
                  <a:pt x="818798" y="3459340"/>
                </a:moveTo>
                <a:cubicBezTo>
                  <a:pt x="791839" y="3459340"/>
                  <a:pt x="769985" y="3481194"/>
                  <a:pt x="769985" y="3508153"/>
                </a:cubicBezTo>
                <a:lnTo>
                  <a:pt x="769985" y="3703399"/>
                </a:lnTo>
                <a:cubicBezTo>
                  <a:pt x="769985" y="3730358"/>
                  <a:pt x="791839" y="3752212"/>
                  <a:pt x="818798" y="3752212"/>
                </a:cubicBezTo>
                <a:lnTo>
                  <a:pt x="1014044" y="3752212"/>
                </a:lnTo>
                <a:cubicBezTo>
                  <a:pt x="1041003" y="3752212"/>
                  <a:pt x="1062857" y="3730358"/>
                  <a:pt x="1062857" y="3703399"/>
                </a:cubicBezTo>
                <a:lnTo>
                  <a:pt x="1062857" y="3508153"/>
                </a:lnTo>
                <a:cubicBezTo>
                  <a:pt x="1062857" y="3481194"/>
                  <a:pt x="1041003" y="3459340"/>
                  <a:pt x="1014044" y="3459340"/>
                </a:cubicBezTo>
                <a:close/>
                <a:moveTo>
                  <a:pt x="370964" y="3459340"/>
                </a:moveTo>
                <a:cubicBezTo>
                  <a:pt x="344005" y="3459340"/>
                  <a:pt x="322151" y="3481194"/>
                  <a:pt x="322151" y="3508153"/>
                </a:cubicBezTo>
                <a:lnTo>
                  <a:pt x="322151" y="3703399"/>
                </a:lnTo>
                <a:cubicBezTo>
                  <a:pt x="322151" y="3730358"/>
                  <a:pt x="344005" y="3752212"/>
                  <a:pt x="370964" y="3752212"/>
                </a:cubicBezTo>
                <a:lnTo>
                  <a:pt x="566210" y="3752212"/>
                </a:lnTo>
                <a:cubicBezTo>
                  <a:pt x="593169" y="3752212"/>
                  <a:pt x="615023" y="3730358"/>
                  <a:pt x="615023" y="3703399"/>
                </a:cubicBezTo>
                <a:lnTo>
                  <a:pt x="615023" y="3508153"/>
                </a:lnTo>
                <a:cubicBezTo>
                  <a:pt x="615023" y="3481194"/>
                  <a:pt x="593169" y="3459340"/>
                  <a:pt x="566210" y="3459340"/>
                </a:cubicBezTo>
                <a:close/>
                <a:moveTo>
                  <a:pt x="3457259" y="3005009"/>
                </a:moveTo>
                <a:cubicBezTo>
                  <a:pt x="3430300" y="3005009"/>
                  <a:pt x="3408446" y="3026863"/>
                  <a:pt x="3408446" y="3053822"/>
                </a:cubicBezTo>
                <a:lnTo>
                  <a:pt x="3408446" y="3459340"/>
                </a:lnTo>
                <a:lnTo>
                  <a:pt x="3034791" y="3459340"/>
                </a:lnTo>
                <a:cubicBezTo>
                  <a:pt x="3007832" y="3459340"/>
                  <a:pt x="2985978" y="3481194"/>
                  <a:pt x="2985978" y="3508153"/>
                </a:cubicBezTo>
                <a:lnTo>
                  <a:pt x="2985978" y="3703399"/>
                </a:lnTo>
                <a:cubicBezTo>
                  <a:pt x="2985978" y="3730358"/>
                  <a:pt x="3007832" y="3752212"/>
                  <a:pt x="3034791" y="3752212"/>
                </a:cubicBezTo>
                <a:lnTo>
                  <a:pt x="3457259" y="3752212"/>
                </a:lnTo>
                <a:lnTo>
                  <a:pt x="3514594" y="3752212"/>
                </a:lnTo>
                <a:lnTo>
                  <a:pt x="3652505" y="3752212"/>
                </a:lnTo>
                <a:cubicBezTo>
                  <a:pt x="3679464" y="3752212"/>
                  <a:pt x="3701318" y="3730358"/>
                  <a:pt x="3701318" y="3703399"/>
                </a:cubicBezTo>
                <a:lnTo>
                  <a:pt x="3701318" y="3556963"/>
                </a:lnTo>
                <a:lnTo>
                  <a:pt x="3701318" y="3508153"/>
                </a:lnTo>
                <a:lnTo>
                  <a:pt x="3701318" y="3053822"/>
                </a:lnTo>
                <a:cubicBezTo>
                  <a:pt x="3701318" y="3026863"/>
                  <a:pt x="3679464" y="3005009"/>
                  <a:pt x="3652505" y="3005009"/>
                </a:cubicBezTo>
                <a:close/>
                <a:moveTo>
                  <a:pt x="3009426" y="3005009"/>
                </a:moveTo>
                <a:cubicBezTo>
                  <a:pt x="2982467" y="3005009"/>
                  <a:pt x="2960613" y="3026863"/>
                  <a:pt x="2960613" y="3053822"/>
                </a:cubicBezTo>
                <a:lnTo>
                  <a:pt x="2960613" y="3249068"/>
                </a:lnTo>
                <a:cubicBezTo>
                  <a:pt x="2960613" y="3276027"/>
                  <a:pt x="2982467" y="3297881"/>
                  <a:pt x="3009426" y="3297881"/>
                </a:cubicBezTo>
                <a:lnTo>
                  <a:pt x="3204672" y="3297881"/>
                </a:lnTo>
                <a:cubicBezTo>
                  <a:pt x="3231631" y="3297881"/>
                  <a:pt x="3253485" y="3276027"/>
                  <a:pt x="3253485" y="3249068"/>
                </a:cubicBezTo>
                <a:lnTo>
                  <a:pt x="3253485" y="3053822"/>
                </a:lnTo>
                <a:cubicBezTo>
                  <a:pt x="3253485" y="3026863"/>
                  <a:pt x="3231631" y="3005009"/>
                  <a:pt x="3204672" y="3005009"/>
                </a:cubicBezTo>
                <a:close/>
                <a:moveTo>
                  <a:pt x="2578359" y="3005009"/>
                </a:moveTo>
                <a:cubicBezTo>
                  <a:pt x="2551400" y="3005009"/>
                  <a:pt x="2529546" y="3026863"/>
                  <a:pt x="2529546" y="3053822"/>
                </a:cubicBezTo>
                <a:lnTo>
                  <a:pt x="2529546" y="3249068"/>
                </a:lnTo>
                <a:cubicBezTo>
                  <a:pt x="2529546" y="3276027"/>
                  <a:pt x="2551400" y="3297881"/>
                  <a:pt x="2578359" y="3297881"/>
                </a:cubicBezTo>
                <a:lnTo>
                  <a:pt x="2773605" y="3297881"/>
                </a:lnTo>
                <a:cubicBezTo>
                  <a:pt x="2800564" y="3297881"/>
                  <a:pt x="2822418" y="3276027"/>
                  <a:pt x="2822418" y="3249068"/>
                </a:cubicBezTo>
                <a:lnTo>
                  <a:pt x="2822418" y="3053822"/>
                </a:lnTo>
                <a:cubicBezTo>
                  <a:pt x="2822418" y="3026863"/>
                  <a:pt x="2800564" y="3005009"/>
                  <a:pt x="2773605" y="3005009"/>
                </a:cubicBezTo>
                <a:close/>
                <a:moveTo>
                  <a:pt x="2130526" y="3005009"/>
                </a:moveTo>
                <a:cubicBezTo>
                  <a:pt x="2103567" y="3005009"/>
                  <a:pt x="2081713" y="3026863"/>
                  <a:pt x="2081713" y="3053822"/>
                </a:cubicBezTo>
                <a:lnTo>
                  <a:pt x="2081713" y="3249068"/>
                </a:lnTo>
                <a:cubicBezTo>
                  <a:pt x="2081713" y="3276027"/>
                  <a:pt x="2103567" y="3297881"/>
                  <a:pt x="2130526" y="3297881"/>
                </a:cubicBezTo>
                <a:lnTo>
                  <a:pt x="2325772" y="3297881"/>
                </a:lnTo>
                <a:cubicBezTo>
                  <a:pt x="2352731" y="3297881"/>
                  <a:pt x="2374585" y="3276027"/>
                  <a:pt x="2374585" y="3249068"/>
                </a:cubicBezTo>
                <a:lnTo>
                  <a:pt x="2374585" y="3053822"/>
                </a:lnTo>
                <a:cubicBezTo>
                  <a:pt x="2374585" y="3026863"/>
                  <a:pt x="2352731" y="3005009"/>
                  <a:pt x="2325772" y="3005009"/>
                </a:cubicBezTo>
                <a:close/>
                <a:moveTo>
                  <a:pt x="1697697" y="3005009"/>
                </a:moveTo>
                <a:cubicBezTo>
                  <a:pt x="1670738" y="3005009"/>
                  <a:pt x="1648884" y="3026863"/>
                  <a:pt x="1648884" y="3053822"/>
                </a:cubicBezTo>
                <a:lnTo>
                  <a:pt x="1648884" y="3249068"/>
                </a:lnTo>
                <a:cubicBezTo>
                  <a:pt x="1648884" y="3276027"/>
                  <a:pt x="1670738" y="3297881"/>
                  <a:pt x="1697697" y="3297881"/>
                </a:cubicBezTo>
                <a:lnTo>
                  <a:pt x="1892943" y="3297881"/>
                </a:lnTo>
                <a:cubicBezTo>
                  <a:pt x="1919902" y="3297881"/>
                  <a:pt x="1941756" y="3276027"/>
                  <a:pt x="1941756" y="3249068"/>
                </a:cubicBezTo>
                <a:lnTo>
                  <a:pt x="1941756" y="3053822"/>
                </a:lnTo>
                <a:cubicBezTo>
                  <a:pt x="1941756" y="3026863"/>
                  <a:pt x="1919902" y="3005009"/>
                  <a:pt x="1892943" y="3005009"/>
                </a:cubicBezTo>
                <a:close/>
                <a:moveTo>
                  <a:pt x="1249864" y="3005009"/>
                </a:moveTo>
                <a:cubicBezTo>
                  <a:pt x="1222905" y="3005009"/>
                  <a:pt x="1201051" y="3026863"/>
                  <a:pt x="1201051" y="3053822"/>
                </a:cubicBezTo>
                <a:lnTo>
                  <a:pt x="1201051" y="3249068"/>
                </a:lnTo>
                <a:cubicBezTo>
                  <a:pt x="1201051" y="3276027"/>
                  <a:pt x="1222905" y="3297881"/>
                  <a:pt x="1249864" y="3297881"/>
                </a:cubicBezTo>
                <a:lnTo>
                  <a:pt x="1445110" y="3297881"/>
                </a:lnTo>
                <a:cubicBezTo>
                  <a:pt x="1472069" y="3297881"/>
                  <a:pt x="1493923" y="3276027"/>
                  <a:pt x="1493923" y="3249068"/>
                </a:cubicBezTo>
                <a:lnTo>
                  <a:pt x="1493923" y="3053822"/>
                </a:lnTo>
                <a:cubicBezTo>
                  <a:pt x="1493923" y="3026863"/>
                  <a:pt x="1472069" y="3005009"/>
                  <a:pt x="1445110" y="3005009"/>
                </a:cubicBezTo>
                <a:close/>
                <a:moveTo>
                  <a:pt x="818798" y="3005009"/>
                </a:moveTo>
                <a:cubicBezTo>
                  <a:pt x="791839" y="3005009"/>
                  <a:pt x="769985" y="3026863"/>
                  <a:pt x="769985" y="3053822"/>
                </a:cubicBezTo>
                <a:lnTo>
                  <a:pt x="769985" y="3249068"/>
                </a:lnTo>
                <a:cubicBezTo>
                  <a:pt x="769985" y="3276027"/>
                  <a:pt x="791839" y="3297881"/>
                  <a:pt x="818798" y="3297881"/>
                </a:cubicBezTo>
                <a:lnTo>
                  <a:pt x="1014044" y="3297881"/>
                </a:lnTo>
                <a:cubicBezTo>
                  <a:pt x="1041003" y="3297881"/>
                  <a:pt x="1062857" y="3276027"/>
                  <a:pt x="1062857" y="3249068"/>
                </a:cubicBezTo>
                <a:lnTo>
                  <a:pt x="1062857" y="3053822"/>
                </a:lnTo>
                <a:cubicBezTo>
                  <a:pt x="1062857" y="3026863"/>
                  <a:pt x="1041003" y="3005009"/>
                  <a:pt x="1014044" y="3005009"/>
                </a:cubicBezTo>
                <a:close/>
                <a:moveTo>
                  <a:pt x="370964" y="3005009"/>
                </a:moveTo>
                <a:cubicBezTo>
                  <a:pt x="344005" y="3005009"/>
                  <a:pt x="322151" y="3026863"/>
                  <a:pt x="322151" y="3053822"/>
                </a:cubicBezTo>
                <a:lnTo>
                  <a:pt x="322151" y="3249068"/>
                </a:lnTo>
                <a:cubicBezTo>
                  <a:pt x="322151" y="3276027"/>
                  <a:pt x="344005" y="3297881"/>
                  <a:pt x="370964" y="3297881"/>
                </a:cubicBezTo>
                <a:lnTo>
                  <a:pt x="566210" y="3297881"/>
                </a:lnTo>
                <a:cubicBezTo>
                  <a:pt x="593169" y="3297881"/>
                  <a:pt x="615023" y="3276027"/>
                  <a:pt x="615023" y="3249068"/>
                </a:cubicBezTo>
                <a:lnTo>
                  <a:pt x="615023" y="3053822"/>
                </a:lnTo>
                <a:cubicBezTo>
                  <a:pt x="615023" y="3026863"/>
                  <a:pt x="593169" y="3005009"/>
                  <a:pt x="566210" y="3005009"/>
                </a:cubicBezTo>
                <a:close/>
                <a:moveTo>
                  <a:pt x="3465784" y="2504205"/>
                </a:moveTo>
                <a:cubicBezTo>
                  <a:pt x="3438825" y="2504205"/>
                  <a:pt x="3416971" y="2526059"/>
                  <a:pt x="3416971" y="2553018"/>
                </a:cubicBezTo>
                <a:lnTo>
                  <a:pt x="3416971" y="2748264"/>
                </a:lnTo>
                <a:cubicBezTo>
                  <a:pt x="3416971" y="2775223"/>
                  <a:pt x="3438825" y="2797077"/>
                  <a:pt x="3465784" y="2797077"/>
                </a:cubicBezTo>
                <a:lnTo>
                  <a:pt x="3661030" y="2797077"/>
                </a:lnTo>
                <a:cubicBezTo>
                  <a:pt x="3687989" y="2797077"/>
                  <a:pt x="3709843" y="2775223"/>
                  <a:pt x="3709843" y="2748264"/>
                </a:cubicBezTo>
                <a:lnTo>
                  <a:pt x="3709843" y="2553018"/>
                </a:lnTo>
                <a:cubicBezTo>
                  <a:pt x="3709843" y="2526059"/>
                  <a:pt x="3687989" y="2504205"/>
                  <a:pt x="3661030" y="2504205"/>
                </a:cubicBezTo>
                <a:close/>
                <a:moveTo>
                  <a:pt x="3017950" y="2504205"/>
                </a:moveTo>
                <a:cubicBezTo>
                  <a:pt x="2990991" y="2504205"/>
                  <a:pt x="2969137" y="2526059"/>
                  <a:pt x="2969137" y="2553018"/>
                </a:cubicBezTo>
                <a:lnTo>
                  <a:pt x="2969137" y="2748264"/>
                </a:lnTo>
                <a:cubicBezTo>
                  <a:pt x="2969137" y="2775223"/>
                  <a:pt x="2990991" y="2797077"/>
                  <a:pt x="3017950" y="2797077"/>
                </a:cubicBezTo>
                <a:lnTo>
                  <a:pt x="3213196" y="2797077"/>
                </a:lnTo>
                <a:cubicBezTo>
                  <a:pt x="3240155" y="2797077"/>
                  <a:pt x="3262009" y="2775223"/>
                  <a:pt x="3262009" y="2748264"/>
                </a:cubicBezTo>
                <a:lnTo>
                  <a:pt x="3262009" y="2553018"/>
                </a:lnTo>
                <a:cubicBezTo>
                  <a:pt x="3262009" y="2526059"/>
                  <a:pt x="3240155" y="2504205"/>
                  <a:pt x="3213196" y="2504205"/>
                </a:cubicBezTo>
                <a:close/>
                <a:moveTo>
                  <a:pt x="2586884" y="2504205"/>
                </a:moveTo>
                <a:cubicBezTo>
                  <a:pt x="2559925" y="2504205"/>
                  <a:pt x="2538071" y="2526059"/>
                  <a:pt x="2538071" y="2553018"/>
                </a:cubicBezTo>
                <a:lnTo>
                  <a:pt x="2538071" y="2748264"/>
                </a:lnTo>
                <a:cubicBezTo>
                  <a:pt x="2538071" y="2775223"/>
                  <a:pt x="2559925" y="2797077"/>
                  <a:pt x="2586884" y="2797077"/>
                </a:cubicBezTo>
                <a:lnTo>
                  <a:pt x="2782130" y="2797077"/>
                </a:lnTo>
                <a:cubicBezTo>
                  <a:pt x="2809089" y="2797077"/>
                  <a:pt x="2830943" y="2775223"/>
                  <a:pt x="2830943" y="2748264"/>
                </a:cubicBezTo>
                <a:lnTo>
                  <a:pt x="2830943" y="2553018"/>
                </a:lnTo>
                <a:cubicBezTo>
                  <a:pt x="2830943" y="2526059"/>
                  <a:pt x="2809089" y="2504205"/>
                  <a:pt x="2782130" y="2504205"/>
                </a:cubicBezTo>
                <a:close/>
                <a:moveTo>
                  <a:pt x="2139051" y="2504205"/>
                </a:moveTo>
                <a:cubicBezTo>
                  <a:pt x="2112092" y="2504205"/>
                  <a:pt x="2090238" y="2526059"/>
                  <a:pt x="2090238" y="2553018"/>
                </a:cubicBezTo>
                <a:lnTo>
                  <a:pt x="2090238" y="2748264"/>
                </a:lnTo>
                <a:cubicBezTo>
                  <a:pt x="2090238" y="2775223"/>
                  <a:pt x="2112092" y="2797077"/>
                  <a:pt x="2139051" y="2797077"/>
                </a:cubicBezTo>
                <a:lnTo>
                  <a:pt x="2334297" y="2797077"/>
                </a:lnTo>
                <a:cubicBezTo>
                  <a:pt x="2361256" y="2797077"/>
                  <a:pt x="2383110" y="2775223"/>
                  <a:pt x="2383110" y="2748264"/>
                </a:cubicBezTo>
                <a:lnTo>
                  <a:pt x="2383110" y="2553018"/>
                </a:lnTo>
                <a:cubicBezTo>
                  <a:pt x="2383110" y="2526059"/>
                  <a:pt x="2361256" y="2504205"/>
                  <a:pt x="2334297" y="2504205"/>
                </a:cubicBezTo>
                <a:close/>
                <a:moveTo>
                  <a:pt x="1706222" y="2504205"/>
                </a:moveTo>
                <a:cubicBezTo>
                  <a:pt x="1679263" y="2504205"/>
                  <a:pt x="1657409" y="2526059"/>
                  <a:pt x="1657409" y="2553018"/>
                </a:cubicBezTo>
                <a:lnTo>
                  <a:pt x="1657409" y="2748264"/>
                </a:lnTo>
                <a:cubicBezTo>
                  <a:pt x="1657409" y="2775223"/>
                  <a:pt x="1679263" y="2797077"/>
                  <a:pt x="1706222" y="2797077"/>
                </a:cubicBezTo>
                <a:lnTo>
                  <a:pt x="1901468" y="2797077"/>
                </a:lnTo>
                <a:cubicBezTo>
                  <a:pt x="1928427" y="2797077"/>
                  <a:pt x="1950281" y="2775223"/>
                  <a:pt x="1950281" y="2748264"/>
                </a:cubicBezTo>
                <a:lnTo>
                  <a:pt x="1950281" y="2553018"/>
                </a:lnTo>
                <a:cubicBezTo>
                  <a:pt x="1950281" y="2526059"/>
                  <a:pt x="1928427" y="2504205"/>
                  <a:pt x="1901468" y="2504205"/>
                </a:cubicBezTo>
                <a:close/>
                <a:moveTo>
                  <a:pt x="1258389" y="2504205"/>
                </a:moveTo>
                <a:cubicBezTo>
                  <a:pt x="1231430" y="2504205"/>
                  <a:pt x="1209576" y="2526059"/>
                  <a:pt x="1209576" y="2553018"/>
                </a:cubicBezTo>
                <a:lnTo>
                  <a:pt x="1209576" y="2748264"/>
                </a:lnTo>
                <a:cubicBezTo>
                  <a:pt x="1209576" y="2775223"/>
                  <a:pt x="1231430" y="2797077"/>
                  <a:pt x="1258389" y="2797077"/>
                </a:cubicBezTo>
                <a:lnTo>
                  <a:pt x="1453635" y="2797077"/>
                </a:lnTo>
                <a:cubicBezTo>
                  <a:pt x="1480594" y="2797077"/>
                  <a:pt x="1502448" y="2775223"/>
                  <a:pt x="1502448" y="2748264"/>
                </a:cubicBezTo>
                <a:lnTo>
                  <a:pt x="1502448" y="2553018"/>
                </a:lnTo>
                <a:cubicBezTo>
                  <a:pt x="1502448" y="2526059"/>
                  <a:pt x="1480594" y="2504205"/>
                  <a:pt x="1453635" y="2504205"/>
                </a:cubicBezTo>
                <a:close/>
                <a:moveTo>
                  <a:pt x="827323" y="2504205"/>
                </a:moveTo>
                <a:cubicBezTo>
                  <a:pt x="800364" y="2504205"/>
                  <a:pt x="778510" y="2526059"/>
                  <a:pt x="778510" y="2553018"/>
                </a:cubicBezTo>
                <a:lnTo>
                  <a:pt x="778510" y="2748264"/>
                </a:lnTo>
                <a:cubicBezTo>
                  <a:pt x="778510" y="2775223"/>
                  <a:pt x="800364" y="2797077"/>
                  <a:pt x="827323" y="2797077"/>
                </a:cubicBezTo>
                <a:lnTo>
                  <a:pt x="1022569" y="2797077"/>
                </a:lnTo>
                <a:cubicBezTo>
                  <a:pt x="1049528" y="2797077"/>
                  <a:pt x="1071382" y="2775223"/>
                  <a:pt x="1071382" y="2748264"/>
                </a:cubicBezTo>
                <a:lnTo>
                  <a:pt x="1071382" y="2553018"/>
                </a:lnTo>
                <a:cubicBezTo>
                  <a:pt x="1071382" y="2526059"/>
                  <a:pt x="1049528" y="2504205"/>
                  <a:pt x="1022569" y="2504205"/>
                </a:cubicBezTo>
                <a:close/>
                <a:moveTo>
                  <a:pt x="379489" y="2504205"/>
                </a:moveTo>
                <a:cubicBezTo>
                  <a:pt x="352530" y="2504205"/>
                  <a:pt x="330676" y="2526059"/>
                  <a:pt x="330676" y="2553018"/>
                </a:cubicBezTo>
                <a:lnTo>
                  <a:pt x="330676" y="2748264"/>
                </a:lnTo>
                <a:cubicBezTo>
                  <a:pt x="330676" y="2775223"/>
                  <a:pt x="352530" y="2797077"/>
                  <a:pt x="379489" y="2797077"/>
                </a:cubicBezTo>
                <a:lnTo>
                  <a:pt x="574735" y="2797077"/>
                </a:lnTo>
                <a:cubicBezTo>
                  <a:pt x="601694" y="2797077"/>
                  <a:pt x="623548" y="2775223"/>
                  <a:pt x="623548" y="2748264"/>
                </a:cubicBezTo>
                <a:lnTo>
                  <a:pt x="623548" y="2553018"/>
                </a:lnTo>
                <a:cubicBezTo>
                  <a:pt x="623548" y="2526059"/>
                  <a:pt x="601694" y="2504205"/>
                  <a:pt x="574735" y="2504205"/>
                </a:cubicBezTo>
                <a:close/>
                <a:moveTo>
                  <a:pt x="3457259" y="2006115"/>
                </a:moveTo>
                <a:cubicBezTo>
                  <a:pt x="3430300" y="2006115"/>
                  <a:pt x="3408446" y="2027969"/>
                  <a:pt x="3408446" y="2054928"/>
                </a:cubicBezTo>
                <a:lnTo>
                  <a:pt x="3408446" y="2250174"/>
                </a:lnTo>
                <a:cubicBezTo>
                  <a:pt x="3408446" y="2277133"/>
                  <a:pt x="3430300" y="2298987"/>
                  <a:pt x="3457259" y="2298987"/>
                </a:cubicBezTo>
                <a:lnTo>
                  <a:pt x="3652505" y="2298987"/>
                </a:lnTo>
                <a:cubicBezTo>
                  <a:pt x="3679464" y="2298987"/>
                  <a:pt x="3701318" y="2277133"/>
                  <a:pt x="3701318" y="2250174"/>
                </a:cubicBezTo>
                <a:lnTo>
                  <a:pt x="3701318" y="2054928"/>
                </a:lnTo>
                <a:cubicBezTo>
                  <a:pt x="3701318" y="2027969"/>
                  <a:pt x="3679464" y="2006115"/>
                  <a:pt x="3652505" y="2006115"/>
                </a:cubicBezTo>
                <a:close/>
                <a:moveTo>
                  <a:pt x="3009426" y="2006115"/>
                </a:moveTo>
                <a:cubicBezTo>
                  <a:pt x="2982467" y="2006115"/>
                  <a:pt x="2960613" y="2027969"/>
                  <a:pt x="2960613" y="2054928"/>
                </a:cubicBezTo>
                <a:lnTo>
                  <a:pt x="2960613" y="2250174"/>
                </a:lnTo>
                <a:cubicBezTo>
                  <a:pt x="2960613" y="2277133"/>
                  <a:pt x="2982467" y="2298987"/>
                  <a:pt x="3009426" y="2298987"/>
                </a:cubicBezTo>
                <a:lnTo>
                  <a:pt x="3204672" y="2298987"/>
                </a:lnTo>
                <a:cubicBezTo>
                  <a:pt x="3231631" y="2298987"/>
                  <a:pt x="3253485" y="2277133"/>
                  <a:pt x="3253485" y="2250174"/>
                </a:cubicBezTo>
                <a:lnTo>
                  <a:pt x="3253485" y="2054928"/>
                </a:lnTo>
                <a:cubicBezTo>
                  <a:pt x="3253485" y="2027969"/>
                  <a:pt x="3231631" y="2006115"/>
                  <a:pt x="3204672" y="2006115"/>
                </a:cubicBezTo>
                <a:close/>
                <a:moveTo>
                  <a:pt x="2578359" y="2006115"/>
                </a:moveTo>
                <a:cubicBezTo>
                  <a:pt x="2551400" y="2006115"/>
                  <a:pt x="2529546" y="2027969"/>
                  <a:pt x="2529546" y="2054928"/>
                </a:cubicBezTo>
                <a:lnTo>
                  <a:pt x="2529546" y="2250174"/>
                </a:lnTo>
                <a:cubicBezTo>
                  <a:pt x="2529546" y="2277133"/>
                  <a:pt x="2551400" y="2298987"/>
                  <a:pt x="2578359" y="2298987"/>
                </a:cubicBezTo>
                <a:lnTo>
                  <a:pt x="2773605" y="2298987"/>
                </a:lnTo>
                <a:cubicBezTo>
                  <a:pt x="2800564" y="2298987"/>
                  <a:pt x="2822418" y="2277133"/>
                  <a:pt x="2822418" y="2250174"/>
                </a:cubicBezTo>
                <a:lnTo>
                  <a:pt x="2822418" y="2054928"/>
                </a:lnTo>
                <a:cubicBezTo>
                  <a:pt x="2822418" y="2027969"/>
                  <a:pt x="2800564" y="2006115"/>
                  <a:pt x="2773605" y="2006115"/>
                </a:cubicBezTo>
                <a:close/>
                <a:moveTo>
                  <a:pt x="2130526" y="2006115"/>
                </a:moveTo>
                <a:cubicBezTo>
                  <a:pt x="2103567" y="2006115"/>
                  <a:pt x="2081713" y="2027969"/>
                  <a:pt x="2081713" y="2054928"/>
                </a:cubicBezTo>
                <a:lnTo>
                  <a:pt x="2081713" y="2250174"/>
                </a:lnTo>
                <a:cubicBezTo>
                  <a:pt x="2081713" y="2277133"/>
                  <a:pt x="2103567" y="2298987"/>
                  <a:pt x="2130526" y="2298987"/>
                </a:cubicBezTo>
                <a:lnTo>
                  <a:pt x="2325772" y="2298987"/>
                </a:lnTo>
                <a:cubicBezTo>
                  <a:pt x="2352731" y="2298987"/>
                  <a:pt x="2374585" y="2277133"/>
                  <a:pt x="2374585" y="2250174"/>
                </a:cubicBezTo>
                <a:lnTo>
                  <a:pt x="2374585" y="2054928"/>
                </a:lnTo>
                <a:cubicBezTo>
                  <a:pt x="2374585" y="2027969"/>
                  <a:pt x="2352731" y="2006115"/>
                  <a:pt x="2325772" y="2006115"/>
                </a:cubicBezTo>
                <a:close/>
                <a:moveTo>
                  <a:pt x="1697697" y="2006115"/>
                </a:moveTo>
                <a:cubicBezTo>
                  <a:pt x="1670738" y="2006115"/>
                  <a:pt x="1648884" y="2027969"/>
                  <a:pt x="1648884" y="2054928"/>
                </a:cubicBezTo>
                <a:lnTo>
                  <a:pt x="1648884" y="2250174"/>
                </a:lnTo>
                <a:cubicBezTo>
                  <a:pt x="1648884" y="2277133"/>
                  <a:pt x="1670738" y="2298987"/>
                  <a:pt x="1697697" y="2298987"/>
                </a:cubicBezTo>
                <a:lnTo>
                  <a:pt x="1892943" y="2298987"/>
                </a:lnTo>
                <a:cubicBezTo>
                  <a:pt x="1919902" y="2298987"/>
                  <a:pt x="1941756" y="2277133"/>
                  <a:pt x="1941756" y="2250174"/>
                </a:cubicBezTo>
                <a:lnTo>
                  <a:pt x="1941756" y="2054928"/>
                </a:lnTo>
                <a:cubicBezTo>
                  <a:pt x="1941756" y="2027969"/>
                  <a:pt x="1919902" y="2006115"/>
                  <a:pt x="1892943" y="2006115"/>
                </a:cubicBezTo>
                <a:close/>
                <a:moveTo>
                  <a:pt x="1249864" y="2006115"/>
                </a:moveTo>
                <a:cubicBezTo>
                  <a:pt x="1222905" y="2006115"/>
                  <a:pt x="1201051" y="2027969"/>
                  <a:pt x="1201051" y="2054928"/>
                </a:cubicBezTo>
                <a:lnTo>
                  <a:pt x="1201051" y="2250174"/>
                </a:lnTo>
                <a:cubicBezTo>
                  <a:pt x="1201051" y="2277133"/>
                  <a:pt x="1222905" y="2298987"/>
                  <a:pt x="1249864" y="2298987"/>
                </a:cubicBezTo>
                <a:lnTo>
                  <a:pt x="1445110" y="2298987"/>
                </a:lnTo>
                <a:cubicBezTo>
                  <a:pt x="1472069" y="2298987"/>
                  <a:pt x="1493923" y="2277133"/>
                  <a:pt x="1493923" y="2250174"/>
                </a:cubicBezTo>
                <a:lnTo>
                  <a:pt x="1493923" y="2054928"/>
                </a:lnTo>
                <a:cubicBezTo>
                  <a:pt x="1493923" y="2027969"/>
                  <a:pt x="1472069" y="2006115"/>
                  <a:pt x="1445110" y="2006115"/>
                </a:cubicBezTo>
                <a:close/>
                <a:moveTo>
                  <a:pt x="818798" y="2006115"/>
                </a:moveTo>
                <a:cubicBezTo>
                  <a:pt x="791839" y="2006115"/>
                  <a:pt x="769985" y="2027969"/>
                  <a:pt x="769985" y="2054928"/>
                </a:cubicBezTo>
                <a:lnTo>
                  <a:pt x="769985" y="2250174"/>
                </a:lnTo>
                <a:cubicBezTo>
                  <a:pt x="769985" y="2277133"/>
                  <a:pt x="791839" y="2298987"/>
                  <a:pt x="818798" y="2298987"/>
                </a:cubicBezTo>
                <a:lnTo>
                  <a:pt x="1014044" y="2298987"/>
                </a:lnTo>
                <a:cubicBezTo>
                  <a:pt x="1041003" y="2298987"/>
                  <a:pt x="1062857" y="2277133"/>
                  <a:pt x="1062857" y="2250174"/>
                </a:cubicBezTo>
                <a:lnTo>
                  <a:pt x="1062857" y="2054928"/>
                </a:lnTo>
                <a:cubicBezTo>
                  <a:pt x="1062857" y="2027969"/>
                  <a:pt x="1041003" y="2006115"/>
                  <a:pt x="1014044" y="2006115"/>
                </a:cubicBezTo>
                <a:close/>
                <a:moveTo>
                  <a:pt x="370964" y="2006115"/>
                </a:moveTo>
                <a:cubicBezTo>
                  <a:pt x="344005" y="2006115"/>
                  <a:pt x="322151" y="2027969"/>
                  <a:pt x="322151" y="2054928"/>
                </a:cubicBezTo>
                <a:lnTo>
                  <a:pt x="322151" y="2250174"/>
                </a:lnTo>
                <a:cubicBezTo>
                  <a:pt x="322151" y="2277133"/>
                  <a:pt x="344005" y="2298987"/>
                  <a:pt x="370964" y="2298987"/>
                </a:cubicBezTo>
                <a:lnTo>
                  <a:pt x="566210" y="2298987"/>
                </a:lnTo>
                <a:cubicBezTo>
                  <a:pt x="593169" y="2298987"/>
                  <a:pt x="615023" y="2277133"/>
                  <a:pt x="615023" y="2250174"/>
                </a:cubicBezTo>
                <a:lnTo>
                  <a:pt x="615023" y="2054928"/>
                </a:lnTo>
                <a:cubicBezTo>
                  <a:pt x="615023" y="2027969"/>
                  <a:pt x="593169" y="2006115"/>
                  <a:pt x="566210" y="2006115"/>
                </a:cubicBezTo>
                <a:close/>
                <a:moveTo>
                  <a:pt x="661014" y="956103"/>
                </a:moveTo>
                <a:lnTo>
                  <a:pt x="1309087" y="956103"/>
                </a:lnTo>
                <a:lnTo>
                  <a:pt x="1309087" y="1251488"/>
                </a:lnTo>
                <a:lnTo>
                  <a:pt x="1308807" y="1251488"/>
                </a:lnTo>
                <a:cubicBezTo>
                  <a:pt x="1309091" y="1366682"/>
                  <a:pt x="1247916" y="1473290"/>
                  <a:pt x="1148320" y="1531386"/>
                </a:cubicBezTo>
                <a:cubicBezTo>
                  <a:pt x="1048099" y="1589847"/>
                  <a:pt x="924270" y="1590261"/>
                  <a:pt x="823660" y="1532473"/>
                </a:cubicBezTo>
                <a:cubicBezTo>
                  <a:pt x="723050" y="1474685"/>
                  <a:pt x="661015" y="1367514"/>
                  <a:pt x="661015" y="1251489"/>
                </a:cubicBezTo>
                <a:lnTo>
                  <a:pt x="661315" y="1251488"/>
                </a:lnTo>
                <a:lnTo>
                  <a:pt x="661014" y="1251488"/>
                </a:lnTo>
                <a:close/>
                <a:moveTo>
                  <a:pt x="2203871" y="14577"/>
                </a:moveTo>
                <a:lnTo>
                  <a:pt x="2361705" y="14577"/>
                </a:lnTo>
                <a:lnTo>
                  <a:pt x="2361705" y="227644"/>
                </a:lnTo>
                <a:lnTo>
                  <a:pt x="2362254" y="227644"/>
                </a:lnTo>
                <a:lnTo>
                  <a:pt x="2362254" y="759406"/>
                </a:lnTo>
                <a:cubicBezTo>
                  <a:pt x="2362254" y="858375"/>
                  <a:pt x="2442485" y="938606"/>
                  <a:pt x="2541454" y="938606"/>
                </a:cubicBezTo>
                <a:lnTo>
                  <a:pt x="3187508" y="938606"/>
                </a:lnTo>
                <a:lnTo>
                  <a:pt x="3187508" y="939163"/>
                </a:lnTo>
                <a:lnTo>
                  <a:pt x="3342076" y="939163"/>
                </a:lnTo>
                <a:cubicBezTo>
                  <a:pt x="3528151" y="939163"/>
                  <a:pt x="3678994" y="1090006"/>
                  <a:pt x="3678994" y="1276081"/>
                </a:cubicBezTo>
                <a:lnTo>
                  <a:pt x="3678994" y="1774989"/>
                </a:lnTo>
                <a:lnTo>
                  <a:pt x="4018294" y="1774989"/>
                </a:lnTo>
                <a:lnTo>
                  <a:pt x="4018294" y="3935229"/>
                </a:lnTo>
                <a:lnTo>
                  <a:pt x="0" y="3935229"/>
                </a:lnTo>
                <a:lnTo>
                  <a:pt x="0" y="1774989"/>
                </a:lnTo>
                <a:lnTo>
                  <a:pt x="3521276" y="1774989"/>
                </a:lnTo>
                <a:lnTo>
                  <a:pt x="3521276" y="1276081"/>
                </a:lnTo>
                <a:cubicBezTo>
                  <a:pt x="3521276" y="1177112"/>
                  <a:pt x="3441045" y="1096881"/>
                  <a:pt x="3342076" y="1096881"/>
                </a:cubicBezTo>
                <a:lnTo>
                  <a:pt x="2696022" y="1096881"/>
                </a:lnTo>
                <a:lnTo>
                  <a:pt x="2696022" y="1096324"/>
                </a:lnTo>
                <a:lnTo>
                  <a:pt x="2541454" y="1096324"/>
                </a:lnTo>
                <a:cubicBezTo>
                  <a:pt x="2355379" y="1096324"/>
                  <a:pt x="2204536" y="945481"/>
                  <a:pt x="2204536" y="759406"/>
                </a:cubicBezTo>
                <a:lnTo>
                  <a:pt x="2204536" y="227645"/>
                </a:lnTo>
                <a:lnTo>
                  <a:pt x="2203871" y="227645"/>
                </a:lnTo>
                <a:close/>
                <a:moveTo>
                  <a:pt x="913050" y="0"/>
                </a:moveTo>
                <a:lnTo>
                  <a:pt x="1057050" y="0"/>
                </a:lnTo>
                <a:lnTo>
                  <a:pt x="1057050" y="569505"/>
                </a:lnTo>
                <a:cubicBezTo>
                  <a:pt x="1088315" y="573585"/>
                  <a:pt x="1118287" y="585198"/>
                  <a:pt x="1146441" y="601369"/>
                </a:cubicBezTo>
                <a:cubicBezTo>
                  <a:pt x="1247051" y="659157"/>
                  <a:pt x="1309086" y="766328"/>
                  <a:pt x="1309086" y="882353"/>
                </a:cubicBezTo>
                <a:lnTo>
                  <a:pt x="1021050" y="883318"/>
                </a:lnTo>
                <a:lnTo>
                  <a:pt x="1021050" y="612000"/>
                </a:lnTo>
                <a:lnTo>
                  <a:pt x="949050" y="612000"/>
                </a:lnTo>
                <a:lnTo>
                  <a:pt x="949050" y="883559"/>
                </a:lnTo>
                <a:cubicBezTo>
                  <a:pt x="853040" y="883880"/>
                  <a:pt x="757031" y="884202"/>
                  <a:pt x="661021" y="884523"/>
                </a:cubicBezTo>
                <a:cubicBezTo>
                  <a:pt x="660244" y="768500"/>
                  <a:pt x="721560" y="660917"/>
                  <a:pt x="821781" y="602456"/>
                </a:cubicBezTo>
                <a:cubicBezTo>
                  <a:pt x="850465" y="585724"/>
                  <a:pt x="881083" y="573747"/>
                  <a:pt x="913050" y="569568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7" name="Chord 3">
            <a:extLst>
              <a:ext uri="{FF2B5EF4-FFF2-40B4-BE49-F238E27FC236}">
                <a16:creationId xmlns:a16="http://schemas.microsoft.com/office/drawing/2014/main" id="{64961B37-1E0C-48E5-BA02-B88B7A844367}"/>
              </a:ext>
            </a:extLst>
          </p:cNvPr>
          <p:cNvSpPr/>
          <p:nvPr/>
        </p:nvSpPr>
        <p:spPr>
          <a:xfrm rot="5400000">
            <a:off x="2323029" y="1971916"/>
            <a:ext cx="241866" cy="156827"/>
          </a:xfrm>
          <a:custGeom>
            <a:avLst/>
            <a:gdLst/>
            <a:ahLst/>
            <a:cxnLst/>
            <a:rect l="l" t="t" r="r" b="b"/>
            <a:pathLst>
              <a:path w="3999999" h="2593618">
                <a:moveTo>
                  <a:pt x="3279918" y="2029859"/>
                </a:moveTo>
                <a:lnTo>
                  <a:pt x="3483715" y="2099665"/>
                </a:lnTo>
                <a:lnTo>
                  <a:pt x="3483715" y="490311"/>
                </a:lnTo>
                <a:lnTo>
                  <a:pt x="3279918" y="560117"/>
                </a:lnTo>
                <a:close/>
                <a:moveTo>
                  <a:pt x="2847870" y="1881871"/>
                </a:moveTo>
                <a:lnTo>
                  <a:pt x="3051666" y="1951677"/>
                </a:lnTo>
                <a:lnTo>
                  <a:pt x="3051666" y="638300"/>
                </a:lnTo>
                <a:lnTo>
                  <a:pt x="2847870" y="708105"/>
                </a:lnTo>
                <a:close/>
                <a:moveTo>
                  <a:pt x="2009947" y="529967"/>
                </a:moveTo>
                <a:cubicBezTo>
                  <a:pt x="2009947" y="430556"/>
                  <a:pt x="2090536" y="349967"/>
                  <a:pt x="2189947" y="349967"/>
                </a:cubicBezTo>
                <a:cubicBezTo>
                  <a:pt x="2289358" y="349967"/>
                  <a:pt x="2369947" y="430556"/>
                  <a:pt x="2369947" y="529967"/>
                </a:cubicBezTo>
                <a:cubicBezTo>
                  <a:pt x="2369947" y="629378"/>
                  <a:pt x="2289358" y="709967"/>
                  <a:pt x="2189947" y="709967"/>
                </a:cubicBezTo>
                <a:cubicBezTo>
                  <a:pt x="2090536" y="709967"/>
                  <a:pt x="2009947" y="629378"/>
                  <a:pt x="2009947" y="529967"/>
                </a:cubicBezTo>
                <a:close/>
                <a:moveTo>
                  <a:pt x="2009947" y="2011890"/>
                </a:moveTo>
                <a:cubicBezTo>
                  <a:pt x="2009947" y="1912479"/>
                  <a:pt x="2090536" y="1831890"/>
                  <a:pt x="2189947" y="1831890"/>
                </a:cubicBezTo>
                <a:cubicBezTo>
                  <a:pt x="2289358" y="1831890"/>
                  <a:pt x="2369947" y="1912479"/>
                  <a:pt x="2369947" y="2011890"/>
                </a:cubicBezTo>
                <a:cubicBezTo>
                  <a:pt x="2369947" y="2111301"/>
                  <a:pt x="2289358" y="2191890"/>
                  <a:pt x="2189947" y="2191890"/>
                </a:cubicBezTo>
                <a:cubicBezTo>
                  <a:pt x="2090536" y="2191890"/>
                  <a:pt x="2009947" y="2111301"/>
                  <a:pt x="2009947" y="2011890"/>
                </a:cubicBezTo>
                <a:close/>
                <a:moveTo>
                  <a:pt x="1033248" y="1043959"/>
                </a:moveTo>
                <a:cubicBezTo>
                  <a:pt x="1033248" y="1112826"/>
                  <a:pt x="1089075" y="1168653"/>
                  <a:pt x="1157942" y="1168653"/>
                </a:cubicBezTo>
                <a:lnTo>
                  <a:pt x="1427033" y="1168653"/>
                </a:lnTo>
                <a:cubicBezTo>
                  <a:pt x="1495900" y="1168653"/>
                  <a:pt x="1551727" y="1112826"/>
                  <a:pt x="1551727" y="1043959"/>
                </a:cubicBezTo>
                <a:lnTo>
                  <a:pt x="1551727" y="561796"/>
                </a:lnTo>
                <a:cubicBezTo>
                  <a:pt x="1551727" y="492929"/>
                  <a:pt x="1495900" y="437102"/>
                  <a:pt x="1427033" y="437102"/>
                </a:cubicBezTo>
                <a:lnTo>
                  <a:pt x="1157942" y="437102"/>
                </a:lnTo>
                <a:cubicBezTo>
                  <a:pt x="1089075" y="437102"/>
                  <a:pt x="1033248" y="492929"/>
                  <a:pt x="1033248" y="561796"/>
                </a:cubicBezTo>
                <a:close/>
                <a:moveTo>
                  <a:pt x="1033248" y="1997750"/>
                </a:moveTo>
                <a:cubicBezTo>
                  <a:pt x="1033248" y="2066617"/>
                  <a:pt x="1089075" y="2122444"/>
                  <a:pt x="1157942" y="2122444"/>
                </a:cubicBezTo>
                <a:lnTo>
                  <a:pt x="1427033" y="2122444"/>
                </a:lnTo>
                <a:cubicBezTo>
                  <a:pt x="1495900" y="2122444"/>
                  <a:pt x="1551727" y="2066617"/>
                  <a:pt x="1551727" y="1997750"/>
                </a:cubicBezTo>
                <a:lnTo>
                  <a:pt x="1551727" y="1515587"/>
                </a:lnTo>
                <a:cubicBezTo>
                  <a:pt x="1551727" y="1446720"/>
                  <a:pt x="1495900" y="1390893"/>
                  <a:pt x="1427033" y="1390893"/>
                </a:cubicBezTo>
                <a:lnTo>
                  <a:pt x="1157942" y="1390893"/>
                </a:lnTo>
                <a:cubicBezTo>
                  <a:pt x="1089075" y="1390893"/>
                  <a:pt x="1033248" y="1446720"/>
                  <a:pt x="1033248" y="1515587"/>
                </a:cubicBezTo>
                <a:close/>
                <a:moveTo>
                  <a:pt x="802798" y="2354227"/>
                </a:moveTo>
                <a:lnTo>
                  <a:pt x="802798" y="190929"/>
                </a:lnTo>
                <a:lnTo>
                  <a:pt x="1912338" y="190929"/>
                </a:lnTo>
                <a:lnTo>
                  <a:pt x="1912338" y="2350929"/>
                </a:lnTo>
                <a:lnTo>
                  <a:pt x="2467556" y="2350929"/>
                </a:lnTo>
                <a:lnTo>
                  <a:pt x="2467556" y="190929"/>
                </a:lnTo>
                <a:lnTo>
                  <a:pt x="2507018" y="190929"/>
                </a:lnTo>
                <a:cubicBezTo>
                  <a:pt x="2648558" y="190929"/>
                  <a:pt x="2769948" y="277201"/>
                  <a:pt x="2821382" y="400067"/>
                </a:cubicBezTo>
                <a:lnTo>
                  <a:pt x="3989366" y="0"/>
                </a:lnTo>
                <a:lnTo>
                  <a:pt x="3989366" y="317112"/>
                </a:lnTo>
                <a:lnTo>
                  <a:pt x="3711967" y="412129"/>
                </a:lnTo>
                <a:lnTo>
                  <a:pt x="3711967" y="2177848"/>
                </a:lnTo>
                <a:lnTo>
                  <a:pt x="3999999" y="2276507"/>
                </a:lnTo>
                <a:lnTo>
                  <a:pt x="3999999" y="2593618"/>
                </a:lnTo>
                <a:lnTo>
                  <a:pt x="2801056" y="2182947"/>
                </a:lnTo>
                <a:cubicBezTo>
                  <a:pt x="2743417" y="2285630"/>
                  <a:pt x="2633228" y="2354227"/>
                  <a:pt x="2507018" y="2354227"/>
                </a:cubicBezTo>
                <a:close/>
                <a:moveTo>
                  <a:pt x="215475" y="1738980"/>
                </a:moveTo>
                <a:lnTo>
                  <a:pt x="431499" y="1738980"/>
                </a:lnTo>
                <a:lnTo>
                  <a:pt x="431499" y="802876"/>
                </a:lnTo>
                <a:lnTo>
                  <a:pt x="215475" y="802876"/>
                </a:lnTo>
                <a:close/>
                <a:moveTo>
                  <a:pt x="35" y="1282390"/>
                </a:moveTo>
                <a:cubicBezTo>
                  <a:pt x="-694" y="1164677"/>
                  <a:pt x="9802" y="1046760"/>
                  <a:pt x="31552" y="933422"/>
                </a:cubicBezTo>
                <a:cubicBezTo>
                  <a:pt x="116579" y="490359"/>
                  <a:pt x="357918" y="190928"/>
                  <a:pt x="629999" y="190928"/>
                </a:cubicBezTo>
                <a:lnTo>
                  <a:pt x="662668" y="2349475"/>
                </a:lnTo>
                <a:cubicBezTo>
                  <a:pt x="383833" y="2374295"/>
                  <a:pt x="128731" y="2081530"/>
                  <a:pt x="35866" y="1630133"/>
                </a:cubicBezTo>
                <a:cubicBezTo>
                  <a:pt x="12718" y="1517612"/>
                  <a:pt x="764" y="1400103"/>
                  <a:pt x="35" y="128239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8" name="Rounded Rectangle 1">
            <a:extLst>
              <a:ext uri="{FF2B5EF4-FFF2-40B4-BE49-F238E27FC236}">
                <a16:creationId xmlns:a16="http://schemas.microsoft.com/office/drawing/2014/main" id="{0CCA4AFB-6603-45A9-B394-DA8E7202850F}"/>
              </a:ext>
            </a:extLst>
          </p:cNvPr>
          <p:cNvSpPr/>
          <p:nvPr/>
        </p:nvSpPr>
        <p:spPr>
          <a:xfrm>
            <a:off x="1933723" y="2076061"/>
            <a:ext cx="235119" cy="235983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9" name="Frame 1">
            <a:extLst>
              <a:ext uri="{FF2B5EF4-FFF2-40B4-BE49-F238E27FC236}">
                <a16:creationId xmlns:a16="http://schemas.microsoft.com/office/drawing/2014/main" id="{EA49DD9D-6DBA-4823-88A4-C1D6DEBDB252}"/>
              </a:ext>
            </a:extLst>
          </p:cNvPr>
          <p:cNvSpPr/>
          <p:nvPr/>
        </p:nvSpPr>
        <p:spPr>
          <a:xfrm>
            <a:off x="1343012" y="4038184"/>
            <a:ext cx="170731" cy="239594"/>
          </a:xfrm>
          <a:custGeom>
            <a:avLst/>
            <a:gdLst/>
            <a:ahLst/>
            <a:cxnLst/>
            <a:rect l="l" t="t" r="r" b="b"/>
            <a:pathLst>
              <a:path w="2823581" h="3962432">
                <a:moveTo>
                  <a:pt x="1366785" y="3230945"/>
                </a:moveTo>
                <a:cubicBezTo>
                  <a:pt x="1292218" y="3230945"/>
                  <a:pt x="1231770" y="3291393"/>
                  <a:pt x="1231770" y="3365960"/>
                </a:cubicBezTo>
                <a:cubicBezTo>
                  <a:pt x="1231770" y="3440527"/>
                  <a:pt x="1292218" y="3500975"/>
                  <a:pt x="1366785" y="3500975"/>
                </a:cubicBezTo>
                <a:cubicBezTo>
                  <a:pt x="1441352" y="3500975"/>
                  <a:pt x="1501800" y="3440527"/>
                  <a:pt x="1501800" y="3365960"/>
                </a:cubicBezTo>
                <a:cubicBezTo>
                  <a:pt x="1501800" y="3291393"/>
                  <a:pt x="1441352" y="3230945"/>
                  <a:pt x="1366785" y="3230945"/>
                </a:cubicBezTo>
                <a:close/>
                <a:moveTo>
                  <a:pt x="1699205" y="3185940"/>
                </a:moveTo>
                <a:cubicBezTo>
                  <a:pt x="1674349" y="3185940"/>
                  <a:pt x="1654200" y="3206089"/>
                  <a:pt x="1654200" y="3230945"/>
                </a:cubicBezTo>
                <a:cubicBezTo>
                  <a:pt x="1654200" y="3255801"/>
                  <a:pt x="1674349" y="3275950"/>
                  <a:pt x="1699205" y="3275950"/>
                </a:cubicBezTo>
                <a:cubicBezTo>
                  <a:pt x="1724061" y="3275950"/>
                  <a:pt x="1744210" y="3255801"/>
                  <a:pt x="1744210" y="3230945"/>
                </a:cubicBezTo>
                <a:cubicBezTo>
                  <a:pt x="1744210" y="3206089"/>
                  <a:pt x="1724061" y="3185940"/>
                  <a:pt x="1699205" y="3185940"/>
                </a:cubicBezTo>
                <a:close/>
                <a:moveTo>
                  <a:pt x="1501800" y="2830204"/>
                </a:moveTo>
                <a:cubicBezTo>
                  <a:pt x="1452089" y="2830204"/>
                  <a:pt x="1411790" y="2870503"/>
                  <a:pt x="1411790" y="2920214"/>
                </a:cubicBezTo>
                <a:cubicBezTo>
                  <a:pt x="1411790" y="2969925"/>
                  <a:pt x="1452089" y="3010224"/>
                  <a:pt x="1501800" y="3010224"/>
                </a:cubicBezTo>
                <a:cubicBezTo>
                  <a:pt x="1551511" y="3010224"/>
                  <a:pt x="1591810" y="2969925"/>
                  <a:pt x="1591810" y="2920214"/>
                </a:cubicBezTo>
                <a:cubicBezTo>
                  <a:pt x="1591810" y="2870503"/>
                  <a:pt x="1551511" y="2830204"/>
                  <a:pt x="1501800" y="2830204"/>
                </a:cubicBezTo>
                <a:close/>
                <a:moveTo>
                  <a:pt x="322536" y="2413264"/>
                </a:moveTo>
                <a:lnTo>
                  <a:pt x="1264147" y="2413264"/>
                </a:lnTo>
                <a:lnTo>
                  <a:pt x="682536" y="3458376"/>
                </a:lnTo>
                <a:lnTo>
                  <a:pt x="898974" y="3458376"/>
                </a:lnTo>
                <a:lnTo>
                  <a:pt x="1480585" y="2413264"/>
                </a:lnTo>
                <a:lnTo>
                  <a:pt x="1978720" y="2413264"/>
                </a:lnTo>
                <a:lnTo>
                  <a:pt x="1978720" y="3628270"/>
                </a:lnTo>
                <a:lnTo>
                  <a:pt x="322536" y="3628270"/>
                </a:lnTo>
                <a:close/>
                <a:moveTo>
                  <a:pt x="322536" y="2153598"/>
                </a:moveTo>
                <a:lnTo>
                  <a:pt x="682536" y="2153598"/>
                </a:lnTo>
                <a:lnTo>
                  <a:pt x="682536" y="2261598"/>
                </a:lnTo>
                <a:lnTo>
                  <a:pt x="322536" y="2261598"/>
                </a:lnTo>
                <a:close/>
                <a:moveTo>
                  <a:pt x="322536" y="1870494"/>
                </a:moveTo>
                <a:lnTo>
                  <a:pt x="826536" y="1870494"/>
                </a:lnTo>
                <a:lnTo>
                  <a:pt x="826536" y="1978494"/>
                </a:lnTo>
                <a:lnTo>
                  <a:pt x="322536" y="1978494"/>
                </a:lnTo>
                <a:close/>
                <a:moveTo>
                  <a:pt x="322536" y="1587391"/>
                </a:moveTo>
                <a:lnTo>
                  <a:pt x="682536" y="1587391"/>
                </a:lnTo>
                <a:lnTo>
                  <a:pt x="682536" y="1695391"/>
                </a:lnTo>
                <a:lnTo>
                  <a:pt x="322536" y="1695391"/>
                </a:lnTo>
                <a:close/>
                <a:moveTo>
                  <a:pt x="322536" y="1304288"/>
                </a:moveTo>
                <a:lnTo>
                  <a:pt x="826536" y="1304288"/>
                </a:lnTo>
                <a:lnTo>
                  <a:pt x="826536" y="1412288"/>
                </a:lnTo>
                <a:lnTo>
                  <a:pt x="322536" y="1412288"/>
                </a:lnTo>
                <a:close/>
                <a:moveTo>
                  <a:pt x="1733633" y="1039034"/>
                </a:moveTo>
                <a:lnTo>
                  <a:pt x="1735422" y="1042133"/>
                </a:lnTo>
                <a:lnTo>
                  <a:pt x="176045" y="1042133"/>
                </a:lnTo>
                <a:lnTo>
                  <a:pt x="176045" y="3786387"/>
                </a:lnTo>
                <a:lnTo>
                  <a:pt x="2128211" y="3786387"/>
                </a:lnTo>
                <a:lnTo>
                  <a:pt x="2128211" y="1722464"/>
                </a:lnTo>
                <a:lnTo>
                  <a:pt x="2131710" y="1728524"/>
                </a:lnTo>
                <a:lnTo>
                  <a:pt x="2527059" y="1040609"/>
                </a:lnTo>
                <a:lnTo>
                  <a:pt x="2244788" y="1040049"/>
                </a:lnTo>
                <a:lnTo>
                  <a:pt x="1480585" y="2413264"/>
                </a:lnTo>
                <a:lnTo>
                  <a:pt x="1264147" y="2413264"/>
                </a:lnTo>
                <a:lnTo>
                  <a:pt x="2028589" y="1039620"/>
                </a:lnTo>
                <a:close/>
                <a:moveTo>
                  <a:pt x="2607143" y="0"/>
                </a:moveTo>
                <a:lnTo>
                  <a:pt x="2823581" y="0"/>
                </a:lnTo>
                <a:lnTo>
                  <a:pt x="2342071" y="865238"/>
                </a:lnTo>
                <a:lnTo>
                  <a:pt x="2823581" y="866194"/>
                </a:lnTo>
                <a:lnTo>
                  <a:pt x="2304256" y="1769829"/>
                </a:lnTo>
                <a:lnTo>
                  <a:pt x="2304256" y="3962432"/>
                </a:lnTo>
                <a:lnTo>
                  <a:pt x="0" y="3962432"/>
                </a:lnTo>
                <a:lnTo>
                  <a:pt x="0" y="866088"/>
                </a:lnTo>
                <a:lnTo>
                  <a:pt x="1767662" y="866088"/>
                </a:lnTo>
                <a:lnTo>
                  <a:pt x="1766512" y="864096"/>
                </a:lnTo>
                <a:lnTo>
                  <a:pt x="2125872" y="864809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100" name="Oval 7">
            <a:extLst>
              <a:ext uri="{FF2B5EF4-FFF2-40B4-BE49-F238E27FC236}">
                <a16:creationId xmlns:a16="http://schemas.microsoft.com/office/drawing/2014/main" id="{957E9EC5-D340-45E7-8A33-C98BB5AE17DC}"/>
              </a:ext>
            </a:extLst>
          </p:cNvPr>
          <p:cNvSpPr/>
          <p:nvPr/>
        </p:nvSpPr>
        <p:spPr>
          <a:xfrm>
            <a:off x="3518458" y="1882749"/>
            <a:ext cx="182926" cy="240285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1" name="Rounded Rectangle 1">
            <a:extLst>
              <a:ext uri="{FF2B5EF4-FFF2-40B4-BE49-F238E27FC236}">
                <a16:creationId xmlns:a16="http://schemas.microsoft.com/office/drawing/2014/main" id="{14C72FDC-116D-43D5-8F1E-9736A65ACD1F}"/>
              </a:ext>
            </a:extLst>
          </p:cNvPr>
          <p:cNvSpPr>
            <a:spLocks noChangeAspect="1"/>
          </p:cNvSpPr>
          <p:nvPr/>
        </p:nvSpPr>
        <p:spPr>
          <a:xfrm>
            <a:off x="4797896" y="2537038"/>
            <a:ext cx="235903" cy="235434"/>
          </a:xfrm>
          <a:custGeom>
            <a:avLst/>
            <a:gdLst/>
            <a:ahLst/>
            <a:cxnLst/>
            <a:rect l="l" t="t" r="r" b="b"/>
            <a:pathLst>
              <a:path w="3946887" h="3939047">
                <a:moveTo>
                  <a:pt x="765977" y="3064022"/>
                </a:moveTo>
                <a:cubicBezTo>
                  <a:pt x="958863" y="3071779"/>
                  <a:pt x="1109901" y="3151746"/>
                  <a:pt x="1109901" y="3249107"/>
                </a:cubicBezTo>
                <a:cubicBezTo>
                  <a:pt x="1109901" y="3346468"/>
                  <a:pt x="958863" y="3426435"/>
                  <a:pt x="765977" y="3434193"/>
                </a:cubicBezTo>
                <a:close/>
                <a:moveTo>
                  <a:pt x="765977" y="2547318"/>
                </a:moveTo>
                <a:cubicBezTo>
                  <a:pt x="948057" y="2560455"/>
                  <a:pt x="1083688" y="2624394"/>
                  <a:pt x="1083688" y="2700781"/>
                </a:cubicBezTo>
                <a:cubicBezTo>
                  <a:pt x="1083688" y="2773409"/>
                  <a:pt x="961075" y="2834785"/>
                  <a:pt x="792450" y="2852143"/>
                </a:cubicBezTo>
                <a:lnTo>
                  <a:pt x="765977" y="2849480"/>
                </a:lnTo>
                <a:close/>
                <a:moveTo>
                  <a:pt x="587140" y="2354975"/>
                </a:moveTo>
                <a:cubicBezTo>
                  <a:pt x="567386" y="2354975"/>
                  <a:pt x="551372" y="2370989"/>
                  <a:pt x="551372" y="2390743"/>
                </a:cubicBezTo>
                <a:lnTo>
                  <a:pt x="551372" y="3615351"/>
                </a:lnTo>
                <a:cubicBezTo>
                  <a:pt x="551372" y="3635105"/>
                  <a:pt x="567386" y="3651119"/>
                  <a:pt x="587140" y="3651119"/>
                </a:cubicBezTo>
                <a:lnTo>
                  <a:pt x="730209" y="3651119"/>
                </a:lnTo>
                <a:cubicBezTo>
                  <a:pt x="730484" y="3651119"/>
                  <a:pt x="730758" y="3651116"/>
                  <a:pt x="731024" y="3650782"/>
                </a:cubicBezTo>
                <a:lnTo>
                  <a:pt x="731024" y="3651119"/>
                </a:lnTo>
                <a:cubicBezTo>
                  <a:pt x="1059118" y="3651119"/>
                  <a:pt x="1325090" y="3471132"/>
                  <a:pt x="1325090" y="3249107"/>
                </a:cubicBezTo>
                <a:cubicBezTo>
                  <a:pt x="1325090" y="3123031"/>
                  <a:pt x="1239327" y="3010509"/>
                  <a:pt x="1104336" y="2938568"/>
                </a:cubicBezTo>
                <a:cubicBezTo>
                  <a:pt x="1206410" y="2877282"/>
                  <a:pt x="1268790" y="2793272"/>
                  <a:pt x="1268790" y="2700781"/>
                </a:cubicBezTo>
                <a:cubicBezTo>
                  <a:pt x="1268790" y="2522535"/>
                  <a:pt x="1037112" y="2375788"/>
                  <a:pt x="739368" y="2358769"/>
                </a:cubicBezTo>
                <a:lnTo>
                  <a:pt x="730209" y="2354975"/>
                </a:lnTo>
                <a:close/>
                <a:moveTo>
                  <a:pt x="3054709" y="2342142"/>
                </a:moveTo>
                <a:cubicBezTo>
                  <a:pt x="2996915" y="2341915"/>
                  <a:pt x="2938323" y="2354512"/>
                  <a:pt x="2881391" y="2381065"/>
                </a:cubicBezTo>
                <a:cubicBezTo>
                  <a:pt x="2695596" y="2467721"/>
                  <a:pt x="2566335" y="2685988"/>
                  <a:pt x="2550788" y="2939311"/>
                </a:cubicBezTo>
                <a:cubicBezTo>
                  <a:pt x="2536401" y="3173738"/>
                  <a:pt x="2621911" y="3399792"/>
                  <a:pt x="2774223" y="3529981"/>
                </a:cubicBezTo>
                <a:cubicBezTo>
                  <a:pt x="2983215" y="3708617"/>
                  <a:pt x="3262581" y="3662373"/>
                  <a:pt x="3429565" y="3421501"/>
                </a:cubicBezTo>
                <a:lnTo>
                  <a:pt x="3299977" y="3272997"/>
                </a:lnTo>
                <a:cubicBezTo>
                  <a:pt x="3194437" y="3469070"/>
                  <a:pt x="3000760" y="3505824"/>
                  <a:pt x="2864358" y="3355666"/>
                </a:cubicBezTo>
                <a:cubicBezTo>
                  <a:pt x="2779650" y="3262415"/>
                  <a:pt x="2732995" y="3113000"/>
                  <a:pt x="2740355" y="2958543"/>
                </a:cubicBezTo>
                <a:cubicBezTo>
                  <a:pt x="2748625" y="2784989"/>
                  <a:pt x="2823614" y="2633282"/>
                  <a:pt x="2933868" y="2567053"/>
                </a:cubicBezTo>
                <a:cubicBezTo>
                  <a:pt x="3083885" y="2476938"/>
                  <a:pt x="3256243" y="2568598"/>
                  <a:pt x="3331338" y="2778426"/>
                </a:cubicBezTo>
                <a:lnTo>
                  <a:pt x="3486911" y="2659887"/>
                </a:lnTo>
                <a:cubicBezTo>
                  <a:pt x="3394283" y="2458928"/>
                  <a:pt x="3228089" y="2342825"/>
                  <a:pt x="3054709" y="2342142"/>
                </a:cubicBezTo>
                <a:close/>
                <a:moveTo>
                  <a:pt x="2386893" y="2067047"/>
                </a:moveTo>
                <a:lnTo>
                  <a:pt x="3634881" y="2067047"/>
                </a:lnTo>
                <a:cubicBezTo>
                  <a:pt x="3807197" y="2067047"/>
                  <a:pt x="3946887" y="2206737"/>
                  <a:pt x="3946887" y="2379053"/>
                </a:cubicBezTo>
                <a:lnTo>
                  <a:pt x="3946887" y="3627041"/>
                </a:lnTo>
                <a:cubicBezTo>
                  <a:pt x="3946887" y="3799357"/>
                  <a:pt x="3807197" y="3939047"/>
                  <a:pt x="3634881" y="3939047"/>
                </a:cubicBezTo>
                <a:lnTo>
                  <a:pt x="2386893" y="3939047"/>
                </a:lnTo>
                <a:cubicBezTo>
                  <a:pt x="2214577" y="3939047"/>
                  <a:pt x="2074887" y="3799357"/>
                  <a:pt x="2074887" y="3627041"/>
                </a:cubicBezTo>
                <a:lnTo>
                  <a:pt x="2074887" y="2379053"/>
                </a:lnTo>
                <a:cubicBezTo>
                  <a:pt x="2074887" y="2206737"/>
                  <a:pt x="2214577" y="2067047"/>
                  <a:pt x="2386893" y="2067047"/>
                </a:cubicBezTo>
                <a:close/>
                <a:moveTo>
                  <a:pt x="312006" y="2067047"/>
                </a:moveTo>
                <a:lnTo>
                  <a:pt x="1559994" y="2067047"/>
                </a:lnTo>
                <a:cubicBezTo>
                  <a:pt x="1732310" y="2067047"/>
                  <a:pt x="1872000" y="2206737"/>
                  <a:pt x="1872000" y="2379053"/>
                </a:cubicBezTo>
                <a:lnTo>
                  <a:pt x="1872000" y="3627041"/>
                </a:lnTo>
                <a:cubicBezTo>
                  <a:pt x="1872000" y="3799357"/>
                  <a:pt x="1732310" y="3939047"/>
                  <a:pt x="1559994" y="3939047"/>
                </a:cubicBezTo>
                <a:lnTo>
                  <a:pt x="312006" y="3939047"/>
                </a:lnTo>
                <a:cubicBezTo>
                  <a:pt x="139690" y="3939047"/>
                  <a:pt x="0" y="3799357"/>
                  <a:pt x="0" y="3627041"/>
                </a:cubicBezTo>
                <a:lnTo>
                  <a:pt x="0" y="2379053"/>
                </a:lnTo>
                <a:cubicBezTo>
                  <a:pt x="0" y="2206737"/>
                  <a:pt x="139690" y="2067047"/>
                  <a:pt x="312006" y="2067047"/>
                </a:cubicBezTo>
                <a:close/>
                <a:moveTo>
                  <a:pt x="1969011" y="695819"/>
                </a:moveTo>
                <a:lnTo>
                  <a:pt x="2066437" y="949620"/>
                </a:lnTo>
                <a:lnTo>
                  <a:pt x="1885833" y="949621"/>
                </a:lnTo>
                <a:close/>
                <a:moveTo>
                  <a:pt x="1966820" y="271442"/>
                </a:moveTo>
                <a:cubicBezTo>
                  <a:pt x="1952800" y="270971"/>
                  <a:pt x="1938455" y="273240"/>
                  <a:pt x="1924533" y="278585"/>
                </a:cubicBezTo>
                <a:cubicBezTo>
                  <a:pt x="1893526" y="290487"/>
                  <a:pt x="1871161" y="315130"/>
                  <a:pt x="1862446" y="344708"/>
                </a:cubicBezTo>
                <a:lnTo>
                  <a:pt x="1849015" y="368389"/>
                </a:lnTo>
                <a:lnTo>
                  <a:pt x="1511911" y="1396996"/>
                </a:lnTo>
                <a:cubicBezTo>
                  <a:pt x="1493532" y="1453075"/>
                  <a:pt x="1524094" y="1513434"/>
                  <a:pt x="1580173" y="1531813"/>
                </a:cubicBezTo>
                <a:lnTo>
                  <a:pt x="1582352" y="1532527"/>
                </a:lnTo>
                <a:cubicBezTo>
                  <a:pt x="1638431" y="1550906"/>
                  <a:pt x="1698790" y="1520344"/>
                  <a:pt x="1717169" y="1464265"/>
                </a:cubicBezTo>
                <a:lnTo>
                  <a:pt x="1815044" y="1165621"/>
                </a:lnTo>
                <a:lnTo>
                  <a:pt x="2145535" y="1165621"/>
                </a:lnTo>
                <a:lnTo>
                  <a:pt x="2149077" y="1164905"/>
                </a:lnTo>
                <a:lnTo>
                  <a:pt x="2249448" y="1426381"/>
                </a:lnTo>
                <a:cubicBezTo>
                  <a:pt x="2270823" y="1482067"/>
                  <a:pt x="2333293" y="1509880"/>
                  <a:pt x="2388978" y="1488505"/>
                </a:cubicBezTo>
                <a:cubicBezTo>
                  <a:pt x="2444663" y="1467129"/>
                  <a:pt x="2472476" y="1404659"/>
                  <a:pt x="2451101" y="1348974"/>
                </a:cubicBezTo>
                <a:lnTo>
                  <a:pt x="2064063" y="340707"/>
                </a:lnTo>
                <a:cubicBezTo>
                  <a:pt x="2048031" y="298943"/>
                  <a:pt x="2008885" y="272857"/>
                  <a:pt x="1966820" y="271442"/>
                </a:cubicBezTo>
                <a:close/>
                <a:moveTo>
                  <a:pt x="1356594" y="0"/>
                </a:moveTo>
                <a:lnTo>
                  <a:pt x="2604582" y="0"/>
                </a:lnTo>
                <a:cubicBezTo>
                  <a:pt x="2776898" y="0"/>
                  <a:pt x="2916588" y="139690"/>
                  <a:pt x="2916588" y="312006"/>
                </a:cubicBezTo>
                <a:lnTo>
                  <a:pt x="2916588" y="1559994"/>
                </a:lnTo>
                <a:cubicBezTo>
                  <a:pt x="2916588" y="1732310"/>
                  <a:pt x="2776898" y="1872000"/>
                  <a:pt x="2604582" y="1872000"/>
                </a:cubicBezTo>
                <a:lnTo>
                  <a:pt x="1356594" y="1872000"/>
                </a:lnTo>
                <a:cubicBezTo>
                  <a:pt x="1184278" y="1872000"/>
                  <a:pt x="1044588" y="1732310"/>
                  <a:pt x="1044588" y="1559994"/>
                </a:cubicBezTo>
                <a:lnTo>
                  <a:pt x="1044588" y="312006"/>
                </a:lnTo>
                <a:cubicBezTo>
                  <a:pt x="1044588" y="139690"/>
                  <a:pt x="1184278" y="0"/>
                  <a:pt x="135659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BD379865-848C-4825-901D-F249CB21C725}"/>
              </a:ext>
            </a:extLst>
          </p:cNvPr>
          <p:cNvGrpSpPr/>
          <p:nvPr/>
        </p:nvGrpSpPr>
        <p:grpSpPr>
          <a:xfrm>
            <a:off x="7175567" y="2381276"/>
            <a:ext cx="223853" cy="228651"/>
            <a:chOff x="2600940" y="1364722"/>
            <a:chExt cx="3925967" cy="4010110"/>
          </a:xfrm>
          <a:solidFill>
            <a:schemeClr val="accent2"/>
          </a:solidFill>
        </p:grpSpPr>
        <p:sp>
          <p:nvSpPr>
            <p:cNvPr id="103" name="Donut 1">
              <a:extLst>
                <a:ext uri="{FF2B5EF4-FFF2-40B4-BE49-F238E27FC236}">
                  <a16:creationId xmlns:a16="http://schemas.microsoft.com/office/drawing/2014/main" id="{FAD51D0C-CBDC-4282-A922-826F9242256D}"/>
                </a:ext>
              </a:extLst>
            </p:cNvPr>
            <p:cNvSpPr/>
            <p:nvPr/>
          </p:nvSpPr>
          <p:spPr>
            <a:xfrm>
              <a:off x="2600940" y="1468514"/>
              <a:ext cx="1778702" cy="3906318"/>
            </a:xfrm>
            <a:custGeom>
              <a:avLst/>
              <a:gdLst/>
              <a:ahLst/>
              <a:cxnLst/>
              <a:rect l="l" t="t" r="r" b="b"/>
              <a:pathLst>
                <a:path w="1778702" h="3906318">
                  <a:moveTo>
                    <a:pt x="864588" y="1587925"/>
                  </a:moveTo>
                  <a:lnTo>
                    <a:pt x="724641" y="2110216"/>
                  </a:lnTo>
                  <a:lnTo>
                    <a:pt x="826949" y="2110216"/>
                  </a:lnTo>
                  <a:lnTo>
                    <a:pt x="826949" y="1984216"/>
                  </a:lnTo>
                  <a:cubicBezTo>
                    <a:pt x="826949" y="1944451"/>
                    <a:pt x="859184" y="1912216"/>
                    <a:pt x="898949" y="1912216"/>
                  </a:cubicBezTo>
                  <a:cubicBezTo>
                    <a:pt x="938714" y="1912216"/>
                    <a:pt x="970949" y="1944451"/>
                    <a:pt x="970949" y="1984216"/>
                  </a:cubicBezTo>
                  <a:lnTo>
                    <a:pt x="970949" y="2110216"/>
                  </a:lnTo>
                  <a:lnTo>
                    <a:pt x="1049559" y="2110216"/>
                  </a:lnTo>
                  <a:lnTo>
                    <a:pt x="910861" y="1592590"/>
                  </a:lnTo>
                  <a:close/>
                  <a:moveTo>
                    <a:pt x="923096" y="1336867"/>
                  </a:moveTo>
                  <a:lnTo>
                    <a:pt x="892009" y="1336868"/>
                  </a:lnTo>
                  <a:cubicBezTo>
                    <a:pt x="880711" y="1336867"/>
                    <a:pt x="871552" y="1346027"/>
                    <a:pt x="871552" y="1357325"/>
                  </a:cubicBezTo>
                  <a:lnTo>
                    <a:pt x="871552" y="1496411"/>
                  </a:lnTo>
                  <a:cubicBezTo>
                    <a:pt x="871552" y="1507709"/>
                    <a:pt x="880712" y="1516868"/>
                    <a:pt x="892009" y="1516868"/>
                  </a:cubicBezTo>
                  <a:lnTo>
                    <a:pt x="923096" y="1516868"/>
                  </a:lnTo>
                  <a:cubicBezTo>
                    <a:pt x="934394" y="1516868"/>
                    <a:pt x="943552" y="1507709"/>
                    <a:pt x="943552" y="1496411"/>
                  </a:cubicBezTo>
                  <a:lnTo>
                    <a:pt x="943552" y="1357325"/>
                  </a:lnTo>
                  <a:cubicBezTo>
                    <a:pt x="943552" y="1346027"/>
                    <a:pt x="934393" y="1336867"/>
                    <a:pt x="923096" y="1336867"/>
                  </a:cubicBezTo>
                  <a:close/>
                  <a:moveTo>
                    <a:pt x="1192157" y="1264156"/>
                  </a:moveTo>
                  <a:lnTo>
                    <a:pt x="1162946" y="1274788"/>
                  </a:lnTo>
                  <a:cubicBezTo>
                    <a:pt x="1152330" y="1278652"/>
                    <a:pt x="1146855" y="1290392"/>
                    <a:pt x="1150719" y="1301008"/>
                  </a:cubicBezTo>
                  <a:lnTo>
                    <a:pt x="1198289" y="1431707"/>
                  </a:lnTo>
                  <a:cubicBezTo>
                    <a:pt x="1202153" y="1442323"/>
                    <a:pt x="1213893" y="1447797"/>
                    <a:pt x="1224510" y="1443934"/>
                  </a:cubicBezTo>
                  <a:lnTo>
                    <a:pt x="1253721" y="1433301"/>
                  </a:lnTo>
                  <a:cubicBezTo>
                    <a:pt x="1264337" y="1429437"/>
                    <a:pt x="1269812" y="1417697"/>
                    <a:pt x="1265947" y="1407081"/>
                  </a:cubicBezTo>
                  <a:lnTo>
                    <a:pt x="1218377" y="1276382"/>
                  </a:lnTo>
                  <a:cubicBezTo>
                    <a:pt x="1214513" y="1265766"/>
                    <a:pt x="1202774" y="1260292"/>
                    <a:pt x="1192157" y="1264156"/>
                  </a:cubicBezTo>
                  <a:close/>
                  <a:moveTo>
                    <a:pt x="672939" y="1256024"/>
                  </a:moveTo>
                  <a:cubicBezTo>
                    <a:pt x="662323" y="1252159"/>
                    <a:pt x="650584" y="1257634"/>
                    <a:pt x="646720" y="1268250"/>
                  </a:cubicBezTo>
                  <a:lnTo>
                    <a:pt x="599149" y="1398948"/>
                  </a:lnTo>
                  <a:cubicBezTo>
                    <a:pt x="595285" y="1409565"/>
                    <a:pt x="600759" y="1421304"/>
                    <a:pt x="611376" y="1425168"/>
                  </a:cubicBezTo>
                  <a:lnTo>
                    <a:pt x="640587" y="1435800"/>
                  </a:lnTo>
                  <a:cubicBezTo>
                    <a:pt x="651204" y="1439665"/>
                    <a:pt x="662943" y="1434190"/>
                    <a:pt x="666808" y="1423574"/>
                  </a:cubicBezTo>
                  <a:lnTo>
                    <a:pt x="714378" y="1292875"/>
                  </a:lnTo>
                  <a:cubicBezTo>
                    <a:pt x="718241" y="1282259"/>
                    <a:pt x="712767" y="1270520"/>
                    <a:pt x="702151" y="1266655"/>
                  </a:cubicBezTo>
                  <a:close/>
                  <a:moveTo>
                    <a:pt x="532625" y="1107329"/>
                  </a:moveTo>
                  <a:cubicBezTo>
                    <a:pt x="527568" y="1105974"/>
                    <a:pt x="521995" y="1106548"/>
                    <a:pt x="517102" y="1109372"/>
                  </a:cubicBezTo>
                  <a:lnTo>
                    <a:pt x="396650" y="1178915"/>
                  </a:lnTo>
                  <a:cubicBezTo>
                    <a:pt x="386866" y="1184564"/>
                    <a:pt x="383514" y="1197076"/>
                    <a:pt x="389163" y="1206860"/>
                  </a:cubicBezTo>
                  <a:lnTo>
                    <a:pt x="404706" y="1233781"/>
                  </a:lnTo>
                  <a:cubicBezTo>
                    <a:pt x="410355" y="1243566"/>
                    <a:pt x="422866" y="1246918"/>
                    <a:pt x="432650" y="1241269"/>
                  </a:cubicBezTo>
                  <a:lnTo>
                    <a:pt x="553102" y="1171726"/>
                  </a:lnTo>
                  <a:cubicBezTo>
                    <a:pt x="562887" y="1166077"/>
                    <a:pt x="566239" y="1153566"/>
                    <a:pt x="560590" y="1143781"/>
                  </a:cubicBezTo>
                  <a:lnTo>
                    <a:pt x="545047" y="1116860"/>
                  </a:lnTo>
                  <a:cubicBezTo>
                    <a:pt x="542223" y="1111968"/>
                    <a:pt x="537682" y="1108684"/>
                    <a:pt x="532625" y="1107329"/>
                  </a:cubicBezTo>
                  <a:close/>
                  <a:moveTo>
                    <a:pt x="1298883" y="1104409"/>
                  </a:moveTo>
                  <a:cubicBezTo>
                    <a:pt x="1293826" y="1105764"/>
                    <a:pt x="1289286" y="1109048"/>
                    <a:pt x="1286462" y="1113940"/>
                  </a:cubicBezTo>
                  <a:lnTo>
                    <a:pt x="1270919" y="1140861"/>
                  </a:lnTo>
                  <a:cubicBezTo>
                    <a:pt x="1265269" y="1150645"/>
                    <a:pt x="1268622" y="1163156"/>
                    <a:pt x="1278407" y="1168806"/>
                  </a:cubicBezTo>
                  <a:lnTo>
                    <a:pt x="1398859" y="1238349"/>
                  </a:lnTo>
                  <a:cubicBezTo>
                    <a:pt x="1408643" y="1243998"/>
                    <a:pt x="1421154" y="1240646"/>
                    <a:pt x="1426803" y="1230862"/>
                  </a:cubicBezTo>
                  <a:lnTo>
                    <a:pt x="1442346" y="1203940"/>
                  </a:lnTo>
                  <a:cubicBezTo>
                    <a:pt x="1447995" y="1194156"/>
                    <a:pt x="1444642" y="1181644"/>
                    <a:pt x="1434859" y="1175995"/>
                  </a:cubicBezTo>
                  <a:lnTo>
                    <a:pt x="1314407" y="1106452"/>
                  </a:lnTo>
                  <a:cubicBezTo>
                    <a:pt x="1309514" y="1103628"/>
                    <a:pt x="1303940" y="1103054"/>
                    <a:pt x="1298883" y="1104409"/>
                  </a:cubicBezTo>
                  <a:close/>
                  <a:moveTo>
                    <a:pt x="912290" y="764642"/>
                  </a:moveTo>
                  <a:cubicBezTo>
                    <a:pt x="1031597" y="764642"/>
                    <a:pt x="1128314" y="861359"/>
                    <a:pt x="1128314" y="980666"/>
                  </a:cubicBezTo>
                  <a:cubicBezTo>
                    <a:pt x="1128314" y="1099973"/>
                    <a:pt x="1031597" y="1196690"/>
                    <a:pt x="912290" y="1196690"/>
                  </a:cubicBezTo>
                  <a:cubicBezTo>
                    <a:pt x="792983" y="1196690"/>
                    <a:pt x="696266" y="1099973"/>
                    <a:pt x="696266" y="980666"/>
                  </a:cubicBezTo>
                  <a:cubicBezTo>
                    <a:pt x="696266" y="861359"/>
                    <a:pt x="792983" y="764642"/>
                    <a:pt x="912290" y="764642"/>
                  </a:cubicBezTo>
                  <a:close/>
                  <a:moveTo>
                    <a:pt x="912290" y="672441"/>
                  </a:moveTo>
                  <a:cubicBezTo>
                    <a:pt x="742062" y="672441"/>
                    <a:pt x="604065" y="810438"/>
                    <a:pt x="604065" y="980666"/>
                  </a:cubicBezTo>
                  <a:cubicBezTo>
                    <a:pt x="604065" y="1146433"/>
                    <a:pt x="734924" y="1281636"/>
                    <a:pt x="899020" y="1287553"/>
                  </a:cubicBezTo>
                  <a:cubicBezTo>
                    <a:pt x="904827" y="1288053"/>
                    <a:pt x="910472" y="1287196"/>
                    <a:pt x="916022" y="1285840"/>
                  </a:cubicBezTo>
                  <a:lnTo>
                    <a:pt x="919967" y="1288117"/>
                  </a:lnTo>
                  <a:cubicBezTo>
                    <a:pt x="1086657" y="1284714"/>
                    <a:pt x="1220515" y="1148322"/>
                    <a:pt x="1220515" y="980666"/>
                  </a:cubicBezTo>
                  <a:cubicBezTo>
                    <a:pt x="1220515" y="810438"/>
                    <a:pt x="1082518" y="672441"/>
                    <a:pt x="912290" y="672441"/>
                  </a:cubicBezTo>
                  <a:close/>
                  <a:moveTo>
                    <a:pt x="905153" y="0"/>
                  </a:moveTo>
                  <a:lnTo>
                    <a:pt x="919427" y="0"/>
                  </a:lnTo>
                  <a:cubicBezTo>
                    <a:pt x="1034792" y="0"/>
                    <a:pt x="1128314" y="93522"/>
                    <a:pt x="1128314" y="208887"/>
                  </a:cubicBezTo>
                  <a:lnTo>
                    <a:pt x="1128314" y="409800"/>
                  </a:lnTo>
                  <a:cubicBezTo>
                    <a:pt x="1360062" y="495553"/>
                    <a:pt x="1524358" y="718923"/>
                    <a:pt x="1524358" y="980666"/>
                  </a:cubicBezTo>
                  <a:cubicBezTo>
                    <a:pt x="1524358" y="1195022"/>
                    <a:pt x="1414167" y="1383641"/>
                    <a:pt x="1246914" y="1492322"/>
                  </a:cubicBezTo>
                  <a:lnTo>
                    <a:pt x="1412479" y="2110216"/>
                  </a:lnTo>
                  <a:lnTo>
                    <a:pt x="1560290" y="2110216"/>
                  </a:lnTo>
                  <a:cubicBezTo>
                    <a:pt x="1600055" y="2110216"/>
                    <a:pt x="1632290" y="2142451"/>
                    <a:pt x="1632290" y="2182216"/>
                  </a:cubicBezTo>
                  <a:cubicBezTo>
                    <a:pt x="1632290" y="2221981"/>
                    <a:pt x="1600055" y="2254216"/>
                    <a:pt x="1560290" y="2254216"/>
                  </a:cubicBezTo>
                  <a:lnTo>
                    <a:pt x="1451063" y="2254216"/>
                  </a:lnTo>
                  <a:lnTo>
                    <a:pt x="1778702" y="3476979"/>
                  </a:lnTo>
                  <a:lnTo>
                    <a:pt x="1530823" y="3906318"/>
                  </a:lnTo>
                  <a:lnTo>
                    <a:pt x="1088143" y="2254216"/>
                  </a:lnTo>
                  <a:lnTo>
                    <a:pt x="970949" y="2254216"/>
                  </a:lnTo>
                  <a:lnTo>
                    <a:pt x="970949" y="2380216"/>
                  </a:lnTo>
                  <a:cubicBezTo>
                    <a:pt x="970949" y="2419981"/>
                    <a:pt x="938714" y="2452216"/>
                    <a:pt x="898949" y="2452216"/>
                  </a:cubicBezTo>
                  <a:cubicBezTo>
                    <a:pt x="859184" y="2452216"/>
                    <a:pt x="826949" y="2419981"/>
                    <a:pt x="826949" y="2380216"/>
                  </a:cubicBezTo>
                  <a:lnTo>
                    <a:pt x="826949" y="2254216"/>
                  </a:lnTo>
                  <a:lnTo>
                    <a:pt x="686056" y="2254216"/>
                  </a:lnTo>
                  <a:lnTo>
                    <a:pt x="243376" y="3906318"/>
                  </a:lnTo>
                  <a:lnTo>
                    <a:pt x="0" y="3484777"/>
                  </a:lnTo>
                  <a:lnTo>
                    <a:pt x="329728" y="2254216"/>
                  </a:lnTo>
                  <a:lnTo>
                    <a:pt x="264290" y="2254216"/>
                  </a:lnTo>
                  <a:cubicBezTo>
                    <a:pt x="224525" y="2254216"/>
                    <a:pt x="192290" y="2221981"/>
                    <a:pt x="192290" y="2182216"/>
                  </a:cubicBezTo>
                  <a:cubicBezTo>
                    <a:pt x="192290" y="2142451"/>
                    <a:pt x="224525" y="2110216"/>
                    <a:pt x="264290" y="2110216"/>
                  </a:cubicBezTo>
                  <a:lnTo>
                    <a:pt x="368313" y="2110216"/>
                  </a:lnTo>
                  <a:lnTo>
                    <a:pt x="539978" y="1469552"/>
                  </a:lnTo>
                  <a:lnTo>
                    <a:pt x="544387" y="1467006"/>
                  </a:lnTo>
                  <a:cubicBezTo>
                    <a:pt x="395505" y="1357069"/>
                    <a:pt x="300222" y="1179995"/>
                    <a:pt x="300222" y="980666"/>
                  </a:cubicBezTo>
                  <a:cubicBezTo>
                    <a:pt x="300222" y="718923"/>
                    <a:pt x="464518" y="495553"/>
                    <a:pt x="696266" y="409800"/>
                  </a:cubicBezTo>
                  <a:lnTo>
                    <a:pt x="696266" y="208887"/>
                  </a:lnTo>
                  <a:cubicBezTo>
                    <a:pt x="696266" y="93522"/>
                    <a:pt x="789788" y="0"/>
                    <a:pt x="90515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104" name="Rectangle 4">
              <a:extLst>
                <a:ext uri="{FF2B5EF4-FFF2-40B4-BE49-F238E27FC236}">
                  <a16:creationId xmlns:a16="http://schemas.microsoft.com/office/drawing/2014/main" id="{05A8C2AB-DD03-4A54-823D-8DA15815D94E}"/>
                </a:ext>
              </a:extLst>
            </p:cNvPr>
            <p:cNvSpPr/>
            <p:nvPr/>
          </p:nvSpPr>
          <p:spPr>
            <a:xfrm rot="20700000">
              <a:off x="4527766" y="1364722"/>
              <a:ext cx="1999141" cy="3816424"/>
            </a:xfrm>
            <a:custGeom>
              <a:avLst/>
              <a:gdLst/>
              <a:ahLst/>
              <a:cxnLst/>
              <a:rect l="l" t="t" r="r" b="b"/>
              <a:pathLst>
                <a:path w="1999141" h="3816424">
                  <a:moveTo>
                    <a:pt x="444116" y="3513946"/>
                  </a:moveTo>
                  <a:lnTo>
                    <a:pt x="253648" y="3515763"/>
                  </a:lnTo>
                  <a:lnTo>
                    <a:pt x="111407" y="3515763"/>
                  </a:lnTo>
                  <a:cubicBezTo>
                    <a:pt x="99100" y="3515763"/>
                    <a:pt x="89123" y="3525740"/>
                    <a:pt x="89123" y="3538047"/>
                  </a:cubicBezTo>
                  <a:lnTo>
                    <a:pt x="89123" y="3565479"/>
                  </a:lnTo>
                  <a:cubicBezTo>
                    <a:pt x="89123" y="3577786"/>
                    <a:pt x="99100" y="3587763"/>
                    <a:pt x="111407" y="3587763"/>
                  </a:cubicBezTo>
                  <a:lnTo>
                    <a:pt x="426839" y="3587763"/>
                  </a:lnTo>
                  <a:cubicBezTo>
                    <a:pt x="439146" y="3587763"/>
                    <a:pt x="449123" y="3577786"/>
                    <a:pt x="449123" y="3565479"/>
                  </a:cubicBezTo>
                  <a:lnTo>
                    <a:pt x="449123" y="3538047"/>
                  </a:lnTo>
                  <a:lnTo>
                    <a:pt x="445294" y="3528803"/>
                  </a:lnTo>
                  <a:lnTo>
                    <a:pt x="444258" y="3528878"/>
                  </a:lnTo>
                  <a:close/>
                  <a:moveTo>
                    <a:pt x="318839" y="3239993"/>
                  </a:moveTo>
                  <a:lnTo>
                    <a:pt x="111407" y="3239993"/>
                  </a:lnTo>
                  <a:cubicBezTo>
                    <a:pt x="99100" y="3239993"/>
                    <a:pt x="89123" y="3249970"/>
                    <a:pt x="89123" y="3262277"/>
                  </a:cubicBezTo>
                  <a:lnTo>
                    <a:pt x="89123" y="3289709"/>
                  </a:lnTo>
                  <a:cubicBezTo>
                    <a:pt x="89123" y="3302016"/>
                    <a:pt x="99100" y="3311993"/>
                    <a:pt x="111407" y="3311993"/>
                  </a:cubicBezTo>
                  <a:lnTo>
                    <a:pt x="318839" y="3311993"/>
                  </a:lnTo>
                  <a:cubicBezTo>
                    <a:pt x="331146" y="3311993"/>
                    <a:pt x="341123" y="3302016"/>
                    <a:pt x="341123" y="3289709"/>
                  </a:cubicBezTo>
                  <a:lnTo>
                    <a:pt x="341123" y="3262277"/>
                  </a:lnTo>
                  <a:cubicBezTo>
                    <a:pt x="341123" y="3249970"/>
                    <a:pt x="331146" y="3239993"/>
                    <a:pt x="318839" y="3239993"/>
                  </a:cubicBezTo>
                  <a:close/>
                  <a:moveTo>
                    <a:pt x="318839" y="2964221"/>
                  </a:moveTo>
                  <a:lnTo>
                    <a:pt x="111407" y="2964221"/>
                  </a:lnTo>
                  <a:cubicBezTo>
                    <a:pt x="99100" y="2964221"/>
                    <a:pt x="89123" y="2974198"/>
                    <a:pt x="89123" y="2986505"/>
                  </a:cubicBezTo>
                  <a:lnTo>
                    <a:pt x="89123" y="3013937"/>
                  </a:lnTo>
                  <a:cubicBezTo>
                    <a:pt x="89123" y="3026244"/>
                    <a:pt x="99100" y="3036221"/>
                    <a:pt x="111407" y="3036221"/>
                  </a:cubicBezTo>
                  <a:lnTo>
                    <a:pt x="318839" y="3036221"/>
                  </a:lnTo>
                  <a:cubicBezTo>
                    <a:pt x="331146" y="3036221"/>
                    <a:pt x="341123" y="3026244"/>
                    <a:pt x="341123" y="3013937"/>
                  </a:cubicBezTo>
                  <a:lnTo>
                    <a:pt x="341123" y="2986505"/>
                  </a:lnTo>
                  <a:cubicBezTo>
                    <a:pt x="341123" y="2974198"/>
                    <a:pt x="331146" y="2964221"/>
                    <a:pt x="318839" y="2964221"/>
                  </a:cubicBezTo>
                  <a:close/>
                  <a:moveTo>
                    <a:pt x="769803" y="3028177"/>
                  </a:moveTo>
                  <a:lnTo>
                    <a:pt x="742371" y="3028177"/>
                  </a:lnTo>
                  <a:cubicBezTo>
                    <a:pt x="730064" y="3028177"/>
                    <a:pt x="720087" y="3038154"/>
                    <a:pt x="720087" y="3050461"/>
                  </a:cubicBezTo>
                  <a:lnTo>
                    <a:pt x="720087" y="3365893"/>
                  </a:lnTo>
                  <a:cubicBezTo>
                    <a:pt x="720087" y="3378200"/>
                    <a:pt x="730064" y="3388177"/>
                    <a:pt x="742371" y="3388177"/>
                  </a:cubicBezTo>
                  <a:lnTo>
                    <a:pt x="769803" y="3388177"/>
                  </a:lnTo>
                  <a:cubicBezTo>
                    <a:pt x="782110" y="3388177"/>
                    <a:pt x="792087" y="3378200"/>
                    <a:pt x="792087" y="3365893"/>
                  </a:cubicBezTo>
                  <a:lnTo>
                    <a:pt x="792087" y="3050461"/>
                  </a:lnTo>
                  <a:cubicBezTo>
                    <a:pt x="792087" y="3038154"/>
                    <a:pt x="782110" y="3028177"/>
                    <a:pt x="769803" y="3028177"/>
                  </a:cubicBezTo>
                  <a:close/>
                  <a:moveTo>
                    <a:pt x="1152270" y="2917087"/>
                  </a:moveTo>
                  <a:cubicBezTo>
                    <a:pt x="1146196" y="2915460"/>
                    <a:pt x="1139501" y="2916149"/>
                    <a:pt x="1133625" y="2919542"/>
                  </a:cubicBezTo>
                  <a:lnTo>
                    <a:pt x="1107431" y="2934665"/>
                  </a:lnTo>
                  <a:cubicBezTo>
                    <a:pt x="1095679" y="2941450"/>
                    <a:pt x="1091653" y="2956477"/>
                    <a:pt x="1098438" y="2968229"/>
                  </a:cubicBezTo>
                  <a:lnTo>
                    <a:pt x="1199867" y="3143910"/>
                  </a:lnTo>
                  <a:cubicBezTo>
                    <a:pt x="1206652" y="3155662"/>
                    <a:pt x="1221679" y="3159688"/>
                    <a:pt x="1233431" y="3152903"/>
                  </a:cubicBezTo>
                  <a:lnTo>
                    <a:pt x="1259625" y="3137780"/>
                  </a:lnTo>
                  <a:cubicBezTo>
                    <a:pt x="1265501" y="3134388"/>
                    <a:pt x="1269446" y="3128935"/>
                    <a:pt x="1271073" y="3122861"/>
                  </a:cubicBezTo>
                  <a:cubicBezTo>
                    <a:pt x="1272701" y="3116787"/>
                    <a:pt x="1272011" y="3110092"/>
                    <a:pt x="1268619" y="3104216"/>
                  </a:cubicBezTo>
                  <a:lnTo>
                    <a:pt x="1167190" y="2928535"/>
                  </a:lnTo>
                  <a:cubicBezTo>
                    <a:pt x="1163798" y="2922659"/>
                    <a:pt x="1158344" y="2918714"/>
                    <a:pt x="1152270" y="2917087"/>
                  </a:cubicBezTo>
                  <a:close/>
                  <a:moveTo>
                    <a:pt x="318839" y="2688449"/>
                  </a:moveTo>
                  <a:lnTo>
                    <a:pt x="111407" y="2688449"/>
                  </a:lnTo>
                  <a:cubicBezTo>
                    <a:pt x="99100" y="2688449"/>
                    <a:pt x="89123" y="2698426"/>
                    <a:pt x="89123" y="2710733"/>
                  </a:cubicBezTo>
                  <a:lnTo>
                    <a:pt x="89123" y="2738165"/>
                  </a:lnTo>
                  <a:cubicBezTo>
                    <a:pt x="89123" y="2750472"/>
                    <a:pt x="99100" y="2760449"/>
                    <a:pt x="111407" y="2760449"/>
                  </a:cubicBezTo>
                  <a:lnTo>
                    <a:pt x="318839" y="2760449"/>
                  </a:lnTo>
                  <a:cubicBezTo>
                    <a:pt x="331146" y="2760449"/>
                    <a:pt x="341123" y="2750472"/>
                    <a:pt x="341123" y="2738165"/>
                  </a:cubicBezTo>
                  <a:lnTo>
                    <a:pt x="341123" y="2710733"/>
                  </a:lnTo>
                  <a:cubicBezTo>
                    <a:pt x="341123" y="2698426"/>
                    <a:pt x="331146" y="2688449"/>
                    <a:pt x="318839" y="2688449"/>
                  </a:cubicBezTo>
                  <a:close/>
                  <a:moveTo>
                    <a:pt x="426839" y="2412677"/>
                  </a:moveTo>
                  <a:lnTo>
                    <a:pt x="111407" y="2412677"/>
                  </a:lnTo>
                  <a:cubicBezTo>
                    <a:pt x="99100" y="2412677"/>
                    <a:pt x="89123" y="2422654"/>
                    <a:pt x="89123" y="2434961"/>
                  </a:cubicBezTo>
                  <a:lnTo>
                    <a:pt x="89123" y="2462393"/>
                  </a:lnTo>
                  <a:cubicBezTo>
                    <a:pt x="89123" y="2474700"/>
                    <a:pt x="99100" y="2484677"/>
                    <a:pt x="111407" y="2484677"/>
                  </a:cubicBezTo>
                  <a:lnTo>
                    <a:pt x="426839" y="2484677"/>
                  </a:lnTo>
                  <a:cubicBezTo>
                    <a:pt x="439146" y="2484677"/>
                    <a:pt x="449123" y="2474700"/>
                    <a:pt x="449123" y="2462393"/>
                  </a:cubicBezTo>
                  <a:lnTo>
                    <a:pt x="449123" y="2434961"/>
                  </a:lnTo>
                  <a:cubicBezTo>
                    <a:pt x="449123" y="2422654"/>
                    <a:pt x="439146" y="2412677"/>
                    <a:pt x="426839" y="2412677"/>
                  </a:cubicBezTo>
                  <a:close/>
                  <a:moveTo>
                    <a:pt x="1422930" y="2676173"/>
                  </a:moveTo>
                  <a:cubicBezTo>
                    <a:pt x="1412381" y="2669834"/>
                    <a:pt x="1398691" y="2673248"/>
                    <a:pt x="1392352" y="2683797"/>
                  </a:cubicBezTo>
                  <a:lnTo>
                    <a:pt x="1378224" y="2707311"/>
                  </a:lnTo>
                  <a:cubicBezTo>
                    <a:pt x="1371885" y="2717860"/>
                    <a:pt x="1375299" y="2731550"/>
                    <a:pt x="1385848" y="2737889"/>
                  </a:cubicBezTo>
                  <a:lnTo>
                    <a:pt x="1563652" y="2844724"/>
                  </a:lnTo>
                  <a:cubicBezTo>
                    <a:pt x="1574201" y="2851063"/>
                    <a:pt x="1587891" y="2847649"/>
                    <a:pt x="1594230" y="2837100"/>
                  </a:cubicBezTo>
                  <a:lnTo>
                    <a:pt x="1608358" y="2813586"/>
                  </a:lnTo>
                  <a:cubicBezTo>
                    <a:pt x="1611528" y="2808312"/>
                    <a:pt x="1612259" y="2802252"/>
                    <a:pt x="1610879" y="2796718"/>
                  </a:cubicBezTo>
                  <a:cubicBezTo>
                    <a:pt x="1609500" y="2791185"/>
                    <a:pt x="1606009" y="2786178"/>
                    <a:pt x="1600734" y="2783008"/>
                  </a:cubicBezTo>
                  <a:close/>
                  <a:moveTo>
                    <a:pt x="318839" y="2136905"/>
                  </a:moveTo>
                  <a:lnTo>
                    <a:pt x="111407" y="2136905"/>
                  </a:lnTo>
                  <a:cubicBezTo>
                    <a:pt x="99100" y="2136905"/>
                    <a:pt x="89123" y="2146882"/>
                    <a:pt x="89123" y="2159189"/>
                  </a:cubicBezTo>
                  <a:lnTo>
                    <a:pt x="89123" y="2186621"/>
                  </a:lnTo>
                  <a:cubicBezTo>
                    <a:pt x="89123" y="2198928"/>
                    <a:pt x="99100" y="2208905"/>
                    <a:pt x="111407" y="2208905"/>
                  </a:cubicBezTo>
                  <a:lnTo>
                    <a:pt x="318839" y="2208905"/>
                  </a:lnTo>
                  <a:cubicBezTo>
                    <a:pt x="331146" y="2208905"/>
                    <a:pt x="341123" y="2198928"/>
                    <a:pt x="341123" y="2186621"/>
                  </a:cubicBezTo>
                  <a:lnTo>
                    <a:pt x="341123" y="2159189"/>
                  </a:lnTo>
                  <a:cubicBezTo>
                    <a:pt x="341123" y="2146882"/>
                    <a:pt x="331146" y="2136905"/>
                    <a:pt x="318839" y="2136905"/>
                  </a:cubicBezTo>
                  <a:close/>
                  <a:moveTo>
                    <a:pt x="1629741" y="2302452"/>
                  </a:moveTo>
                  <a:cubicBezTo>
                    <a:pt x="1618176" y="2298243"/>
                    <a:pt x="1605388" y="2304206"/>
                    <a:pt x="1601179" y="2315770"/>
                  </a:cubicBezTo>
                  <a:lnTo>
                    <a:pt x="1591797" y="2341548"/>
                  </a:lnTo>
                  <a:cubicBezTo>
                    <a:pt x="1587587" y="2353113"/>
                    <a:pt x="1593550" y="2365901"/>
                    <a:pt x="1605115" y="2370110"/>
                  </a:cubicBezTo>
                  <a:lnTo>
                    <a:pt x="1800038" y="2441056"/>
                  </a:lnTo>
                  <a:cubicBezTo>
                    <a:pt x="1811602" y="2445265"/>
                    <a:pt x="1824390" y="2439302"/>
                    <a:pt x="1828599" y="2427737"/>
                  </a:cubicBezTo>
                  <a:lnTo>
                    <a:pt x="1837982" y="2401960"/>
                  </a:lnTo>
                  <a:cubicBezTo>
                    <a:pt x="1842191" y="2390395"/>
                    <a:pt x="1836228" y="2377607"/>
                    <a:pt x="1824663" y="2373398"/>
                  </a:cubicBezTo>
                  <a:close/>
                  <a:moveTo>
                    <a:pt x="318839" y="1861133"/>
                  </a:moveTo>
                  <a:lnTo>
                    <a:pt x="111407" y="1861133"/>
                  </a:lnTo>
                  <a:cubicBezTo>
                    <a:pt x="99100" y="1861133"/>
                    <a:pt x="89123" y="1871110"/>
                    <a:pt x="89123" y="1883417"/>
                  </a:cubicBezTo>
                  <a:lnTo>
                    <a:pt x="89123" y="1910849"/>
                  </a:lnTo>
                  <a:cubicBezTo>
                    <a:pt x="89123" y="1923156"/>
                    <a:pt x="99100" y="1933133"/>
                    <a:pt x="111407" y="1933133"/>
                  </a:cubicBezTo>
                  <a:lnTo>
                    <a:pt x="318839" y="1933133"/>
                  </a:lnTo>
                  <a:cubicBezTo>
                    <a:pt x="331146" y="1933133"/>
                    <a:pt x="341123" y="1923156"/>
                    <a:pt x="341123" y="1910849"/>
                  </a:cubicBezTo>
                  <a:lnTo>
                    <a:pt x="341123" y="1883417"/>
                  </a:lnTo>
                  <a:cubicBezTo>
                    <a:pt x="341123" y="1871110"/>
                    <a:pt x="331146" y="1861133"/>
                    <a:pt x="318839" y="1861133"/>
                  </a:cubicBezTo>
                  <a:close/>
                  <a:moveTo>
                    <a:pt x="318839" y="1585361"/>
                  </a:moveTo>
                  <a:lnTo>
                    <a:pt x="111407" y="1585361"/>
                  </a:lnTo>
                  <a:cubicBezTo>
                    <a:pt x="99100" y="1585361"/>
                    <a:pt x="89123" y="1595338"/>
                    <a:pt x="89123" y="1607645"/>
                  </a:cubicBezTo>
                  <a:lnTo>
                    <a:pt x="89123" y="1635077"/>
                  </a:lnTo>
                  <a:cubicBezTo>
                    <a:pt x="89123" y="1647384"/>
                    <a:pt x="99100" y="1657361"/>
                    <a:pt x="111407" y="1657361"/>
                  </a:cubicBezTo>
                  <a:lnTo>
                    <a:pt x="318839" y="1657361"/>
                  </a:lnTo>
                  <a:cubicBezTo>
                    <a:pt x="331146" y="1657361"/>
                    <a:pt x="341123" y="1647384"/>
                    <a:pt x="341123" y="1635077"/>
                  </a:cubicBezTo>
                  <a:lnTo>
                    <a:pt x="341123" y="1607645"/>
                  </a:lnTo>
                  <a:cubicBezTo>
                    <a:pt x="341123" y="1595338"/>
                    <a:pt x="331146" y="1585361"/>
                    <a:pt x="318839" y="1585361"/>
                  </a:cubicBezTo>
                  <a:close/>
                  <a:moveTo>
                    <a:pt x="1906290" y="1872213"/>
                  </a:moveTo>
                  <a:lnTo>
                    <a:pt x="1590858" y="1872213"/>
                  </a:lnTo>
                  <a:cubicBezTo>
                    <a:pt x="1578551" y="1872213"/>
                    <a:pt x="1568574" y="1882190"/>
                    <a:pt x="1568574" y="1894497"/>
                  </a:cubicBezTo>
                  <a:lnTo>
                    <a:pt x="1568574" y="1921929"/>
                  </a:lnTo>
                  <a:cubicBezTo>
                    <a:pt x="1568574" y="1934236"/>
                    <a:pt x="1578551" y="1944213"/>
                    <a:pt x="1590858" y="1944213"/>
                  </a:cubicBezTo>
                  <a:lnTo>
                    <a:pt x="1906290" y="1944213"/>
                  </a:lnTo>
                  <a:cubicBezTo>
                    <a:pt x="1918597" y="1944213"/>
                    <a:pt x="1928574" y="1934236"/>
                    <a:pt x="1928574" y="1921929"/>
                  </a:cubicBezTo>
                  <a:lnTo>
                    <a:pt x="1928574" y="1894497"/>
                  </a:lnTo>
                  <a:cubicBezTo>
                    <a:pt x="1928574" y="1882190"/>
                    <a:pt x="1918597" y="1872213"/>
                    <a:pt x="1906290" y="1872213"/>
                  </a:cubicBezTo>
                  <a:close/>
                  <a:moveTo>
                    <a:pt x="426839" y="1309589"/>
                  </a:moveTo>
                  <a:lnTo>
                    <a:pt x="111407" y="1309589"/>
                  </a:lnTo>
                  <a:cubicBezTo>
                    <a:pt x="99100" y="1309589"/>
                    <a:pt x="89123" y="1319566"/>
                    <a:pt x="89123" y="1331873"/>
                  </a:cubicBezTo>
                  <a:lnTo>
                    <a:pt x="89123" y="1359305"/>
                  </a:lnTo>
                  <a:cubicBezTo>
                    <a:pt x="89123" y="1371612"/>
                    <a:pt x="99100" y="1381589"/>
                    <a:pt x="111407" y="1381589"/>
                  </a:cubicBezTo>
                  <a:lnTo>
                    <a:pt x="426839" y="1381589"/>
                  </a:lnTo>
                  <a:cubicBezTo>
                    <a:pt x="439146" y="1381589"/>
                    <a:pt x="449123" y="1371612"/>
                    <a:pt x="449123" y="1359305"/>
                  </a:cubicBezTo>
                  <a:lnTo>
                    <a:pt x="449123" y="1331873"/>
                  </a:lnTo>
                  <a:cubicBezTo>
                    <a:pt x="449123" y="1319566"/>
                    <a:pt x="439146" y="1309589"/>
                    <a:pt x="426839" y="1309589"/>
                  </a:cubicBezTo>
                  <a:close/>
                  <a:moveTo>
                    <a:pt x="318839" y="1033817"/>
                  </a:moveTo>
                  <a:lnTo>
                    <a:pt x="111407" y="1033817"/>
                  </a:lnTo>
                  <a:cubicBezTo>
                    <a:pt x="99100" y="1033817"/>
                    <a:pt x="89123" y="1043794"/>
                    <a:pt x="89123" y="1056101"/>
                  </a:cubicBezTo>
                  <a:lnTo>
                    <a:pt x="89123" y="1083533"/>
                  </a:lnTo>
                  <a:cubicBezTo>
                    <a:pt x="89123" y="1095840"/>
                    <a:pt x="99100" y="1105817"/>
                    <a:pt x="111407" y="1105817"/>
                  </a:cubicBezTo>
                  <a:lnTo>
                    <a:pt x="318839" y="1105817"/>
                  </a:lnTo>
                  <a:cubicBezTo>
                    <a:pt x="331146" y="1105817"/>
                    <a:pt x="341123" y="1095840"/>
                    <a:pt x="341123" y="1083533"/>
                  </a:cubicBezTo>
                  <a:lnTo>
                    <a:pt x="341123" y="1056101"/>
                  </a:lnTo>
                  <a:cubicBezTo>
                    <a:pt x="341123" y="1043794"/>
                    <a:pt x="331146" y="1033817"/>
                    <a:pt x="318839" y="1033817"/>
                  </a:cubicBezTo>
                  <a:close/>
                  <a:moveTo>
                    <a:pt x="1801476" y="1389955"/>
                  </a:moveTo>
                  <a:cubicBezTo>
                    <a:pt x="1796307" y="1387545"/>
                    <a:pt x="1790219" y="1387106"/>
                    <a:pt x="1784437" y="1389211"/>
                  </a:cubicBezTo>
                  <a:lnTo>
                    <a:pt x="1589514" y="1460157"/>
                  </a:lnTo>
                  <a:cubicBezTo>
                    <a:pt x="1577949" y="1464366"/>
                    <a:pt x="1571987" y="1477154"/>
                    <a:pt x="1576196" y="1488718"/>
                  </a:cubicBezTo>
                  <a:lnTo>
                    <a:pt x="1585578" y="1514496"/>
                  </a:lnTo>
                  <a:cubicBezTo>
                    <a:pt x="1589787" y="1526061"/>
                    <a:pt x="1602575" y="1532024"/>
                    <a:pt x="1614140" y="1527815"/>
                  </a:cubicBezTo>
                  <a:lnTo>
                    <a:pt x="1809062" y="1456869"/>
                  </a:lnTo>
                  <a:cubicBezTo>
                    <a:pt x="1820627" y="1452660"/>
                    <a:pt x="1826590" y="1439872"/>
                    <a:pt x="1822381" y="1428307"/>
                  </a:cubicBezTo>
                  <a:lnTo>
                    <a:pt x="1812998" y="1402529"/>
                  </a:lnTo>
                  <a:cubicBezTo>
                    <a:pt x="1810894" y="1396747"/>
                    <a:pt x="1806644" y="1392365"/>
                    <a:pt x="1801476" y="1389955"/>
                  </a:cubicBezTo>
                  <a:close/>
                  <a:moveTo>
                    <a:pt x="648072" y="984572"/>
                  </a:moveTo>
                  <a:lnTo>
                    <a:pt x="648072" y="2864964"/>
                  </a:lnTo>
                  <a:cubicBezTo>
                    <a:pt x="1074622" y="2740061"/>
                    <a:pt x="1381089" y="2358590"/>
                    <a:pt x="1374920" y="1912226"/>
                  </a:cubicBezTo>
                  <a:cubicBezTo>
                    <a:pt x="1368877" y="1474953"/>
                    <a:pt x="1064591" y="1107355"/>
                    <a:pt x="648072" y="984572"/>
                  </a:cubicBezTo>
                  <a:close/>
                  <a:moveTo>
                    <a:pt x="318839" y="758045"/>
                  </a:moveTo>
                  <a:lnTo>
                    <a:pt x="111407" y="758045"/>
                  </a:lnTo>
                  <a:cubicBezTo>
                    <a:pt x="99100" y="758045"/>
                    <a:pt x="89123" y="768022"/>
                    <a:pt x="89123" y="780329"/>
                  </a:cubicBezTo>
                  <a:lnTo>
                    <a:pt x="89123" y="807761"/>
                  </a:lnTo>
                  <a:cubicBezTo>
                    <a:pt x="89123" y="820068"/>
                    <a:pt x="99100" y="830045"/>
                    <a:pt x="111407" y="830045"/>
                  </a:cubicBezTo>
                  <a:lnTo>
                    <a:pt x="318839" y="830045"/>
                  </a:lnTo>
                  <a:cubicBezTo>
                    <a:pt x="331146" y="830045"/>
                    <a:pt x="341123" y="820068"/>
                    <a:pt x="341123" y="807761"/>
                  </a:cubicBezTo>
                  <a:lnTo>
                    <a:pt x="341123" y="780329"/>
                  </a:lnTo>
                  <a:cubicBezTo>
                    <a:pt x="341123" y="768022"/>
                    <a:pt x="331146" y="758045"/>
                    <a:pt x="318839" y="758045"/>
                  </a:cubicBezTo>
                  <a:close/>
                  <a:moveTo>
                    <a:pt x="1576271" y="971726"/>
                  </a:moveTo>
                  <a:cubicBezTo>
                    <a:pt x="1570599" y="971130"/>
                    <a:pt x="1564699" y="972697"/>
                    <a:pt x="1559917" y="976570"/>
                  </a:cubicBezTo>
                  <a:lnTo>
                    <a:pt x="1398712" y="1107111"/>
                  </a:lnTo>
                  <a:cubicBezTo>
                    <a:pt x="1389148" y="1114856"/>
                    <a:pt x="1387673" y="1128888"/>
                    <a:pt x="1395418" y="1138453"/>
                  </a:cubicBezTo>
                  <a:lnTo>
                    <a:pt x="1412682" y="1159771"/>
                  </a:lnTo>
                  <a:cubicBezTo>
                    <a:pt x="1420427" y="1169336"/>
                    <a:pt x="1434459" y="1170811"/>
                    <a:pt x="1444023" y="1163065"/>
                  </a:cubicBezTo>
                  <a:lnTo>
                    <a:pt x="1605228" y="1032524"/>
                  </a:lnTo>
                  <a:cubicBezTo>
                    <a:pt x="1610010" y="1028652"/>
                    <a:pt x="1612770" y="1023207"/>
                    <a:pt x="1613366" y="1017536"/>
                  </a:cubicBezTo>
                  <a:cubicBezTo>
                    <a:pt x="1613962" y="1011864"/>
                    <a:pt x="1612395" y="1005965"/>
                    <a:pt x="1608522" y="1001183"/>
                  </a:cubicBezTo>
                  <a:lnTo>
                    <a:pt x="1591259" y="979864"/>
                  </a:lnTo>
                  <a:cubicBezTo>
                    <a:pt x="1587386" y="975082"/>
                    <a:pt x="1581942" y="972322"/>
                    <a:pt x="1576271" y="971726"/>
                  </a:cubicBezTo>
                  <a:close/>
                  <a:moveTo>
                    <a:pt x="318839" y="482273"/>
                  </a:moveTo>
                  <a:lnTo>
                    <a:pt x="111407" y="482273"/>
                  </a:lnTo>
                  <a:cubicBezTo>
                    <a:pt x="99100" y="482273"/>
                    <a:pt x="89123" y="492250"/>
                    <a:pt x="89123" y="504557"/>
                  </a:cubicBezTo>
                  <a:lnTo>
                    <a:pt x="89123" y="531989"/>
                  </a:lnTo>
                  <a:cubicBezTo>
                    <a:pt x="89123" y="544296"/>
                    <a:pt x="99100" y="554273"/>
                    <a:pt x="111407" y="554273"/>
                  </a:cubicBezTo>
                  <a:lnTo>
                    <a:pt x="318839" y="554273"/>
                  </a:lnTo>
                  <a:cubicBezTo>
                    <a:pt x="331146" y="554273"/>
                    <a:pt x="341123" y="544296"/>
                    <a:pt x="341123" y="531989"/>
                  </a:cubicBezTo>
                  <a:lnTo>
                    <a:pt x="341123" y="504557"/>
                  </a:lnTo>
                  <a:cubicBezTo>
                    <a:pt x="341123" y="492250"/>
                    <a:pt x="331146" y="482273"/>
                    <a:pt x="318839" y="482273"/>
                  </a:cubicBezTo>
                  <a:close/>
                  <a:moveTo>
                    <a:pt x="1246428" y="683579"/>
                  </a:moveTo>
                  <a:cubicBezTo>
                    <a:pt x="1240747" y="684076"/>
                    <a:pt x="1235256" y="686741"/>
                    <a:pt x="1231300" y="691454"/>
                  </a:cubicBezTo>
                  <a:lnTo>
                    <a:pt x="1097965" y="850357"/>
                  </a:lnTo>
                  <a:cubicBezTo>
                    <a:pt x="1090054" y="859784"/>
                    <a:pt x="1091284" y="873840"/>
                    <a:pt x="1100712" y="881751"/>
                  </a:cubicBezTo>
                  <a:lnTo>
                    <a:pt x="1121726" y="899384"/>
                  </a:lnTo>
                  <a:cubicBezTo>
                    <a:pt x="1131154" y="907295"/>
                    <a:pt x="1145209" y="906065"/>
                    <a:pt x="1153120" y="896637"/>
                  </a:cubicBezTo>
                  <a:lnTo>
                    <a:pt x="1286455" y="737735"/>
                  </a:lnTo>
                  <a:cubicBezTo>
                    <a:pt x="1290410" y="733021"/>
                    <a:pt x="1292081" y="727150"/>
                    <a:pt x="1291584" y="721469"/>
                  </a:cubicBezTo>
                  <a:cubicBezTo>
                    <a:pt x="1291087" y="715788"/>
                    <a:pt x="1288422" y="710296"/>
                    <a:pt x="1283708" y="706341"/>
                  </a:cubicBezTo>
                  <a:lnTo>
                    <a:pt x="1262694" y="688708"/>
                  </a:lnTo>
                  <a:cubicBezTo>
                    <a:pt x="1257980" y="684752"/>
                    <a:pt x="1252109" y="683082"/>
                    <a:pt x="1246428" y="683579"/>
                  </a:cubicBezTo>
                  <a:close/>
                  <a:moveTo>
                    <a:pt x="769804" y="490047"/>
                  </a:moveTo>
                  <a:lnTo>
                    <a:pt x="742372" y="490047"/>
                  </a:lnTo>
                  <a:cubicBezTo>
                    <a:pt x="730065" y="490047"/>
                    <a:pt x="720088" y="500024"/>
                    <a:pt x="720088" y="512331"/>
                  </a:cubicBezTo>
                  <a:lnTo>
                    <a:pt x="720088" y="827763"/>
                  </a:lnTo>
                  <a:cubicBezTo>
                    <a:pt x="720088" y="840070"/>
                    <a:pt x="730065" y="850047"/>
                    <a:pt x="742372" y="850047"/>
                  </a:cubicBezTo>
                  <a:lnTo>
                    <a:pt x="769804" y="850047"/>
                  </a:lnTo>
                  <a:cubicBezTo>
                    <a:pt x="782111" y="850047"/>
                    <a:pt x="792088" y="840070"/>
                    <a:pt x="792088" y="827763"/>
                  </a:cubicBezTo>
                  <a:lnTo>
                    <a:pt x="792088" y="512331"/>
                  </a:lnTo>
                  <a:cubicBezTo>
                    <a:pt x="792088" y="500024"/>
                    <a:pt x="782111" y="490047"/>
                    <a:pt x="769804" y="490047"/>
                  </a:cubicBezTo>
                  <a:close/>
                  <a:moveTo>
                    <a:pt x="426839" y="206501"/>
                  </a:moveTo>
                  <a:lnTo>
                    <a:pt x="111407" y="206501"/>
                  </a:lnTo>
                  <a:cubicBezTo>
                    <a:pt x="99100" y="206501"/>
                    <a:pt x="89123" y="216478"/>
                    <a:pt x="89123" y="228785"/>
                  </a:cubicBezTo>
                  <a:lnTo>
                    <a:pt x="89123" y="256217"/>
                  </a:lnTo>
                  <a:cubicBezTo>
                    <a:pt x="89123" y="268524"/>
                    <a:pt x="99100" y="278501"/>
                    <a:pt x="111407" y="278501"/>
                  </a:cubicBezTo>
                  <a:lnTo>
                    <a:pt x="426839" y="278501"/>
                  </a:lnTo>
                  <a:cubicBezTo>
                    <a:pt x="439146" y="278501"/>
                    <a:pt x="449123" y="268524"/>
                    <a:pt x="449123" y="256217"/>
                  </a:cubicBezTo>
                  <a:lnTo>
                    <a:pt x="449123" y="228785"/>
                  </a:lnTo>
                  <a:cubicBezTo>
                    <a:pt x="449123" y="216478"/>
                    <a:pt x="439146" y="206501"/>
                    <a:pt x="426839" y="206501"/>
                  </a:cubicBezTo>
                  <a:close/>
                  <a:moveTo>
                    <a:pt x="648072" y="0"/>
                  </a:moveTo>
                  <a:lnTo>
                    <a:pt x="648072" y="344973"/>
                  </a:lnTo>
                  <a:cubicBezTo>
                    <a:pt x="1409499" y="481795"/>
                    <a:pt x="1988619" y="1125496"/>
                    <a:pt x="1999000" y="1904381"/>
                  </a:cubicBezTo>
                  <a:cubicBezTo>
                    <a:pt x="2009572" y="2697665"/>
                    <a:pt x="1426686" y="3365444"/>
                    <a:pt x="648072" y="3504501"/>
                  </a:cubicBezTo>
                  <a:lnTo>
                    <a:pt x="648072" y="3816424"/>
                  </a:lnTo>
                  <a:lnTo>
                    <a:pt x="0" y="381642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105" name="Rounded Rectangle 3">
            <a:extLst>
              <a:ext uri="{FF2B5EF4-FFF2-40B4-BE49-F238E27FC236}">
                <a16:creationId xmlns:a16="http://schemas.microsoft.com/office/drawing/2014/main" id="{584AD435-5DF3-4DBC-96A8-A3903B493B1C}"/>
              </a:ext>
            </a:extLst>
          </p:cNvPr>
          <p:cNvSpPr/>
          <p:nvPr/>
        </p:nvSpPr>
        <p:spPr>
          <a:xfrm rot="5400000">
            <a:off x="6609485" y="1918638"/>
            <a:ext cx="290826" cy="292426"/>
          </a:xfrm>
          <a:custGeom>
            <a:avLst/>
            <a:gdLst/>
            <a:ahLst/>
            <a:cxnLst/>
            <a:rect l="l" t="t" r="r" b="b"/>
            <a:pathLst>
              <a:path w="3938762" h="3960440">
                <a:moveTo>
                  <a:pt x="529047" y="3595100"/>
                </a:moveTo>
                <a:lnTo>
                  <a:pt x="529047" y="365340"/>
                </a:lnTo>
                <a:lnTo>
                  <a:pt x="2494573" y="365340"/>
                </a:lnTo>
                <a:lnTo>
                  <a:pt x="2494573" y="540060"/>
                </a:lnTo>
                <a:lnTo>
                  <a:pt x="2415879" y="540060"/>
                </a:lnTo>
                <a:cubicBezTo>
                  <a:pt x="2342570" y="540060"/>
                  <a:pt x="2283142" y="609409"/>
                  <a:pt x="2283142" y="694956"/>
                </a:cubicBezTo>
                <a:lnTo>
                  <a:pt x="2283142" y="1321268"/>
                </a:lnTo>
                <a:cubicBezTo>
                  <a:pt x="2283142" y="1406815"/>
                  <a:pt x="2342570" y="1476164"/>
                  <a:pt x="2415879" y="1476164"/>
                </a:cubicBezTo>
                <a:lnTo>
                  <a:pt x="2494573" y="1476164"/>
                </a:lnTo>
                <a:lnTo>
                  <a:pt x="2494573" y="3595100"/>
                </a:lnTo>
                <a:close/>
                <a:moveTo>
                  <a:pt x="431946" y="3708412"/>
                </a:moveTo>
                <a:lnTo>
                  <a:pt x="2591675" y="3708412"/>
                </a:lnTo>
                <a:lnTo>
                  <a:pt x="2591675" y="1476164"/>
                </a:lnTo>
                <a:lnTo>
                  <a:pt x="2591675" y="540060"/>
                </a:lnTo>
                <a:lnTo>
                  <a:pt x="2591675" y="252028"/>
                </a:lnTo>
                <a:lnTo>
                  <a:pt x="431946" y="252028"/>
                </a:lnTo>
                <a:close/>
                <a:moveTo>
                  <a:pt x="308533" y="3852428"/>
                </a:moveTo>
                <a:lnTo>
                  <a:pt x="308533" y="108012"/>
                </a:lnTo>
                <a:lnTo>
                  <a:pt x="2591675" y="108012"/>
                </a:lnTo>
                <a:lnTo>
                  <a:pt x="2591675" y="144016"/>
                </a:lnTo>
                <a:cubicBezTo>
                  <a:pt x="2591675" y="64478"/>
                  <a:pt x="2646929" y="0"/>
                  <a:pt x="2715088" y="0"/>
                </a:cubicBezTo>
                <a:cubicBezTo>
                  <a:pt x="2783248" y="0"/>
                  <a:pt x="2838501" y="64478"/>
                  <a:pt x="2838501" y="144016"/>
                </a:cubicBezTo>
                <a:lnTo>
                  <a:pt x="2838501" y="1216555"/>
                </a:lnTo>
                <a:lnTo>
                  <a:pt x="3701994" y="718017"/>
                </a:lnTo>
                <a:cubicBezTo>
                  <a:pt x="3761848" y="683460"/>
                  <a:pt x="3838382" y="703968"/>
                  <a:pt x="3872939" y="763821"/>
                </a:cubicBezTo>
                <a:lnTo>
                  <a:pt x="3890301" y="793894"/>
                </a:lnTo>
                <a:cubicBezTo>
                  <a:pt x="3924858" y="853748"/>
                  <a:pt x="3904350" y="930282"/>
                  <a:pt x="3844497" y="964838"/>
                </a:cubicBezTo>
                <a:lnTo>
                  <a:pt x="2838501" y="1545650"/>
                </a:lnTo>
                <a:lnTo>
                  <a:pt x="2838501" y="1836539"/>
                </a:lnTo>
                <a:lnTo>
                  <a:pt x="3813622" y="1836539"/>
                </a:lnTo>
                <a:cubicBezTo>
                  <a:pt x="3882735" y="1836539"/>
                  <a:pt x="3938762" y="1892566"/>
                  <a:pt x="3938762" y="1961679"/>
                </a:cubicBezTo>
                <a:lnTo>
                  <a:pt x="3938762" y="1996404"/>
                </a:lnTo>
                <a:cubicBezTo>
                  <a:pt x="3938762" y="2065517"/>
                  <a:pt x="3882735" y="2121544"/>
                  <a:pt x="3813622" y="2121544"/>
                </a:cubicBezTo>
                <a:lnTo>
                  <a:pt x="2838501" y="2121544"/>
                </a:lnTo>
                <a:lnTo>
                  <a:pt x="2838501" y="2471522"/>
                </a:lnTo>
                <a:lnTo>
                  <a:pt x="3844498" y="3052334"/>
                </a:lnTo>
                <a:cubicBezTo>
                  <a:pt x="3904351" y="3086891"/>
                  <a:pt x="3924859" y="3163425"/>
                  <a:pt x="3890302" y="3223279"/>
                </a:cubicBezTo>
                <a:lnTo>
                  <a:pt x="3872940" y="3253351"/>
                </a:lnTo>
                <a:cubicBezTo>
                  <a:pt x="3838383" y="3313205"/>
                  <a:pt x="3761849" y="3333712"/>
                  <a:pt x="3701995" y="3299156"/>
                </a:cubicBezTo>
                <a:lnTo>
                  <a:pt x="2838501" y="2800617"/>
                </a:lnTo>
                <a:lnTo>
                  <a:pt x="2838501" y="3816424"/>
                </a:lnTo>
                <a:cubicBezTo>
                  <a:pt x="2838501" y="3895962"/>
                  <a:pt x="2783248" y="3960440"/>
                  <a:pt x="2715088" y="3960440"/>
                </a:cubicBezTo>
                <a:cubicBezTo>
                  <a:pt x="2646929" y="3960440"/>
                  <a:pt x="2591675" y="3895962"/>
                  <a:pt x="2591675" y="3816424"/>
                </a:cubicBezTo>
                <a:lnTo>
                  <a:pt x="2591675" y="3852428"/>
                </a:lnTo>
                <a:close/>
                <a:moveTo>
                  <a:pt x="0" y="3816424"/>
                </a:moveTo>
                <a:lnTo>
                  <a:pt x="0" y="144016"/>
                </a:lnTo>
                <a:cubicBezTo>
                  <a:pt x="0" y="64478"/>
                  <a:pt x="55254" y="0"/>
                  <a:pt x="123413" y="0"/>
                </a:cubicBezTo>
                <a:cubicBezTo>
                  <a:pt x="191572" y="0"/>
                  <a:pt x="246826" y="64478"/>
                  <a:pt x="246826" y="144016"/>
                </a:cubicBezTo>
                <a:lnTo>
                  <a:pt x="246826" y="3816424"/>
                </a:lnTo>
                <a:cubicBezTo>
                  <a:pt x="246826" y="3895962"/>
                  <a:pt x="191572" y="3960440"/>
                  <a:pt x="123413" y="3960440"/>
                </a:cubicBezTo>
                <a:cubicBezTo>
                  <a:pt x="55254" y="3960440"/>
                  <a:pt x="0" y="3895962"/>
                  <a:pt x="0" y="381642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6" name="Rounded Rectangle 13">
            <a:extLst>
              <a:ext uri="{FF2B5EF4-FFF2-40B4-BE49-F238E27FC236}">
                <a16:creationId xmlns:a16="http://schemas.microsoft.com/office/drawing/2014/main" id="{FC44A59E-EDA1-4C87-8E9C-94834F336409}"/>
              </a:ext>
            </a:extLst>
          </p:cNvPr>
          <p:cNvSpPr/>
          <p:nvPr/>
        </p:nvSpPr>
        <p:spPr>
          <a:xfrm>
            <a:off x="7107844" y="2119774"/>
            <a:ext cx="220893" cy="220978"/>
          </a:xfrm>
          <a:custGeom>
            <a:avLst/>
            <a:gdLst/>
            <a:ahLst/>
            <a:cxnLst/>
            <a:rect l="l" t="t" r="r" b="b"/>
            <a:pathLst>
              <a:path w="3965124" h="3966649">
                <a:moveTo>
                  <a:pt x="1424086" y="2781035"/>
                </a:moveTo>
                <a:cubicBezTo>
                  <a:pt x="1410882" y="2781035"/>
                  <a:pt x="1400178" y="2791739"/>
                  <a:pt x="1400178" y="2804943"/>
                </a:cubicBezTo>
                <a:lnTo>
                  <a:pt x="1400178" y="2865127"/>
                </a:lnTo>
                <a:cubicBezTo>
                  <a:pt x="1400178" y="2878331"/>
                  <a:pt x="1410882" y="2889035"/>
                  <a:pt x="1424086" y="2889035"/>
                </a:cubicBezTo>
                <a:lnTo>
                  <a:pt x="2367388" y="2889035"/>
                </a:lnTo>
                <a:lnTo>
                  <a:pt x="2313388" y="3141035"/>
                </a:lnTo>
                <a:lnTo>
                  <a:pt x="2529388" y="3141035"/>
                </a:lnTo>
                <a:lnTo>
                  <a:pt x="2475388" y="2889035"/>
                </a:lnTo>
                <a:lnTo>
                  <a:pt x="2528270" y="2889035"/>
                </a:lnTo>
                <a:cubicBezTo>
                  <a:pt x="2541474" y="2889035"/>
                  <a:pt x="2552178" y="2878331"/>
                  <a:pt x="2552178" y="2865127"/>
                </a:cubicBezTo>
                <a:lnTo>
                  <a:pt x="2552178" y="2804943"/>
                </a:lnTo>
                <a:cubicBezTo>
                  <a:pt x="2552178" y="2791739"/>
                  <a:pt x="2541474" y="2781035"/>
                  <a:pt x="2528270" y="2781035"/>
                </a:cubicBezTo>
                <a:close/>
                <a:moveTo>
                  <a:pt x="1415025" y="2642959"/>
                </a:moveTo>
                <a:lnTo>
                  <a:pt x="2538189" y="2642959"/>
                </a:lnTo>
                <a:cubicBezTo>
                  <a:pt x="2644599" y="2642959"/>
                  <a:pt x="2730861" y="2729221"/>
                  <a:pt x="2730861" y="2835631"/>
                </a:cubicBezTo>
                <a:lnTo>
                  <a:pt x="2730861" y="3350287"/>
                </a:lnTo>
                <a:cubicBezTo>
                  <a:pt x="2730861" y="3456697"/>
                  <a:pt x="2644599" y="3542959"/>
                  <a:pt x="2538189" y="3542959"/>
                </a:cubicBezTo>
                <a:lnTo>
                  <a:pt x="1415025" y="3542959"/>
                </a:lnTo>
                <a:cubicBezTo>
                  <a:pt x="1308615" y="3542959"/>
                  <a:pt x="1222353" y="3456697"/>
                  <a:pt x="1222353" y="3350287"/>
                </a:cubicBezTo>
                <a:lnTo>
                  <a:pt x="1222353" y="2835631"/>
                </a:lnTo>
                <a:cubicBezTo>
                  <a:pt x="1222353" y="2729221"/>
                  <a:pt x="1308615" y="2642959"/>
                  <a:pt x="1415025" y="2642959"/>
                </a:cubicBezTo>
                <a:close/>
                <a:moveTo>
                  <a:pt x="1343314" y="2552899"/>
                </a:moveTo>
                <a:cubicBezTo>
                  <a:pt x="1215608" y="2552899"/>
                  <a:pt x="1112082" y="2656425"/>
                  <a:pt x="1112082" y="2784131"/>
                </a:cubicBezTo>
                <a:lnTo>
                  <a:pt x="1112082" y="3401787"/>
                </a:lnTo>
                <a:cubicBezTo>
                  <a:pt x="1112082" y="3529493"/>
                  <a:pt x="1215608" y="3633019"/>
                  <a:pt x="1343314" y="3633019"/>
                </a:cubicBezTo>
                <a:lnTo>
                  <a:pt x="2609900" y="3633019"/>
                </a:lnTo>
                <a:cubicBezTo>
                  <a:pt x="2737606" y="3633019"/>
                  <a:pt x="2841132" y="3529493"/>
                  <a:pt x="2841132" y="3401787"/>
                </a:cubicBezTo>
                <a:lnTo>
                  <a:pt x="2841132" y="2784131"/>
                </a:lnTo>
                <a:cubicBezTo>
                  <a:pt x="2841132" y="2656425"/>
                  <a:pt x="2737606" y="2552899"/>
                  <a:pt x="2609900" y="2552899"/>
                </a:cubicBezTo>
                <a:close/>
                <a:moveTo>
                  <a:pt x="1984595" y="686451"/>
                </a:moveTo>
                <a:cubicBezTo>
                  <a:pt x="1848913" y="685428"/>
                  <a:pt x="1712956" y="709123"/>
                  <a:pt x="1586955" y="757612"/>
                </a:cubicBezTo>
                <a:cubicBezTo>
                  <a:pt x="1263834" y="881959"/>
                  <a:pt x="1057375" y="1148967"/>
                  <a:pt x="1057375" y="1442503"/>
                </a:cubicBezTo>
                <a:lnTo>
                  <a:pt x="1223713" y="1442503"/>
                </a:lnTo>
                <a:cubicBezTo>
                  <a:pt x="1223713" y="1209614"/>
                  <a:pt x="1398582" y="998535"/>
                  <a:pt x="1670021" y="903779"/>
                </a:cubicBezTo>
                <a:cubicBezTo>
                  <a:pt x="1869153" y="834264"/>
                  <a:pt x="2096964" y="835849"/>
                  <a:pt x="2294490" y="908124"/>
                </a:cubicBezTo>
                <a:cubicBezTo>
                  <a:pt x="2565800" y="1007396"/>
                  <a:pt x="2736196" y="1223292"/>
                  <a:pt x="2728387" y="1457883"/>
                </a:cubicBezTo>
                <a:lnTo>
                  <a:pt x="2894698" y="1461284"/>
                </a:lnTo>
                <a:cubicBezTo>
                  <a:pt x="2903613" y="1166055"/>
                  <a:pt x="2702828" y="893577"/>
                  <a:pt x="2380583" y="763594"/>
                </a:cubicBezTo>
                <a:cubicBezTo>
                  <a:pt x="2255683" y="713214"/>
                  <a:pt x="2120276" y="687474"/>
                  <a:pt x="1984595" y="686451"/>
                </a:cubicBezTo>
                <a:close/>
                <a:moveTo>
                  <a:pt x="748864" y="316816"/>
                </a:moveTo>
                <a:cubicBezTo>
                  <a:pt x="573867" y="277903"/>
                  <a:pt x="393078" y="608035"/>
                  <a:pt x="328345" y="1277425"/>
                </a:cubicBezTo>
                <a:cubicBezTo>
                  <a:pt x="308960" y="1477879"/>
                  <a:pt x="303156" y="1690619"/>
                  <a:pt x="311366" y="1899761"/>
                </a:cubicBezTo>
                <a:cubicBezTo>
                  <a:pt x="329717" y="2367235"/>
                  <a:pt x="412386" y="2739503"/>
                  <a:pt x="523071" y="2943388"/>
                </a:cubicBezTo>
                <a:cubicBezTo>
                  <a:pt x="514506" y="2204238"/>
                  <a:pt x="650367" y="1380009"/>
                  <a:pt x="893183" y="992065"/>
                </a:cubicBezTo>
                <a:cubicBezTo>
                  <a:pt x="928296" y="918035"/>
                  <a:pt x="972282" y="847850"/>
                  <a:pt x="1028251" y="785770"/>
                </a:cubicBezTo>
                <a:cubicBezTo>
                  <a:pt x="955273" y="494095"/>
                  <a:pt x="853096" y="339994"/>
                  <a:pt x="748864" y="316816"/>
                </a:cubicBezTo>
                <a:close/>
                <a:moveTo>
                  <a:pt x="3249110" y="307742"/>
                </a:moveTo>
                <a:cubicBezTo>
                  <a:pt x="3238158" y="307299"/>
                  <a:pt x="3227198" y="308289"/>
                  <a:pt x="3216260" y="310721"/>
                </a:cubicBezTo>
                <a:cubicBezTo>
                  <a:pt x="3111522" y="334011"/>
                  <a:pt x="3008859" y="489499"/>
                  <a:pt x="2935834" y="783936"/>
                </a:cubicBezTo>
                <a:cubicBezTo>
                  <a:pt x="3013497" y="864219"/>
                  <a:pt x="3074741" y="956758"/>
                  <a:pt x="3111090" y="1057964"/>
                </a:cubicBezTo>
                <a:cubicBezTo>
                  <a:pt x="3264072" y="1359827"/>
                  <a:pt x="3419956" y="2216590"/>
                  <a:pt x="3428851" y="2960060"/>
                </a:cubicBezTo>
                <a:cubicBezTo>
                  <a:pt x="3546237" y="2762107"/>
                  <a:pt x="3634696" y="2379249"/>
                  <a:pt x="3653758" y="1893666"/>
                </a:cubicBezTo>
                <a:cubicBezTo>
                  <a:pt x="3661968" y="1684524"/>
                  <a:pt x="3656164" y="1471784"/>
                  <a:pt x="3636779" y="1271330"/>
                </a:cubicBezTo>
                <a:cubicBezTo>
                  <a:pt x="3576092" y="643777"/>
                  <a:pt x="3413403" y="314399"/>
                  <a:pt x="3249110" y="307742"/>
                </a:cubicBezTo>
                <a:close/>
                <a:moveTo>
                  <a:pt x="1972521" y="166012"/>
                </a:moveTo>
                <a:cubicBezTo>
                  <a:pt x="1793741" y="167589"/>
                  <a:pt x="1642194" y="282090"/>
                  <a:pt x="1586880" y="441984"/>
                </a:cubicBezTo>
                <a:cubicBezTo>
                  <a:pt x="1879371" y="396485"/>
                  <a:pt x="2118186" y="390779"/>
                  <a:pt x="2369681" y="455607"/>
                </a:cubicBezTo>
                <a:cubicBezTo>
                  <a:pt x="2317851" y="285956"/>
                  <a:pt x="2158901" y="164368"/>
                  <a:pt x="1972521" y="166012"/>
                </a:cubicBezTo>
                <a:close/>
                <a:moveTo>
                  <a:pt x="1971058" y="38"/>
                </a:moveTo>
                <a:cubicBezTo>
                  <a:pt x="2272286" y="-2618"/>
                  <a:pt x="2522340" y="224629"/>
                  <a:pt x="2550790" y="518915"/>
                </a:cubicBezTo>
                <a:cubicBezTo>
                  <a:pt x="2601806" y="540783"/>
                  <a:pt x="2652165" y="566478"/>
                  <a:pt x="2700232" y="596447"/>
                </a:cubicBezTo>
                <a:cubicBezTo>
                  <a:pt x="3031809" y="-333533"/>
                  <a:pt x="3671579" y="-153955"/>
                  <a:pt x="3896642" y="981323"/>
                </a:cubicBezTo>
                <a:cubicBezTo>
                  <a:pt x="3961367" y="1307811"/>
                  <a:pt x="3980866" y="1674536"/>
                  <a:pt x="3952346" y="2028935"/>
                </a:cubicBezTo>
                <a:cubicBezTo>
                  <a:pt x="3897716" y="2707776"/>
                  <a:pt x="3682190" y="3209285"/>
                  <a:pt x="3420430" y="3365926"/>
                </a:cubicBezTo>
                <a:cubicBezTo>
                  <a:pt x="3419462" y="3390971"/>
                  <a:pt x="3417429" y="3415630"/>
                  <a:pt x="3415153" y="3439927"/>
                </a:cubicBezTo>
                <a:cubicBezTo>
                  <a:pt x="3349316" y="3791807"/>
                  <a:pt x="3159573" y="3966649"/>
                  <a:pt x="2880394" y="3966649"/>
                </a:cubicBezTo>
                <a:lnTo>
                  <a:pt x="1083079" y="3966649"/>
                </a:lnTo>
                <a:cubicBezTo>
                  <a:pt x="803900" y="3966649"/>
                  <a:pt x="599527" y="3738450"/>
                  <a:pt x="548321" y="3439927"/>
                </a:cubicBezTo>
                <a:lnTo>
                  <a:pt x="543282" y="3371180"/>
                </a:lnTo>
                <a:cubicBezTo>
                  <a:pt x="282161" y="3213580"/>
                  <a:pt x="67310" y="2712653"/>
                  <a:pt x="12778" y="2035030"/>
                </a:cubicBezTo>
                <a:cubicBezTo>
                  <a:pt x="-15742" y="1680631"/>
                  <a:pt x="3757" y="1313906"/>
                  <a:pt x="68482" y="987418"/>
                </a:cubicBezTo>
                <a:cubicBezTo>
                  <a:pt x="291713" y="-138620"/>
                  <a:pt x="922929" y="-324452"/>
                  <a:pt x="1257103" y="579942"/>
                </a:cubicBezTo>
                <a:cubicBezTo>
                  <a:pt x="1301771" y="548833"/>
                  <a:pt x="1350937" y="522322"/>
                  <a:pt x="1403563" y="499160"/>
                </a:cubicBezTo>
                <a:cubicBezTo>
                  <a:pt x="1440713" y="218741"/>
                  <a:pt x="1680131" y="2603"/>
                  <a:pt x="1971058" y="3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7" name="Isosceles Triangle 3">
            <a:extLst>
              <a:ext uri="{FF2B5EF4-FFF2-40B4-BE49-F238E27FC236}">
                <a16:creationId xmlns:a16="http://schemas.microsoft.com/office/drawing/2014/main" id="{BBC77F91-989A-427B-B791-0330278FABF3}"/>
              </a:ext>
            </a:extLst>
          </p:cNvPr>
          <p:cNvSpPr/>
          <p:nvPr/>
        </p:nvSpPr>
        <p:spPr>
          <a:xfrm rot="13520917">
            <a:off x="7216425" y="3218126"/>
            <a:ext cx="180357" cy="369829"/>
          </a:xfrm>
          <a:custGeom>
            <a:avLst/>
            <a:gdLst/>
            <a:ahLst/>
            <a:cxnLst/>
            <a:rect l="l" t="t" r="r" b="b"/>
            <a:pathLst>
              <a:path w="2442658" h="4218547">
                <a:moveTo>
                  <a:pt x="1323089" y="1518625"/>
                </a:moveTo>
                <a:lnTo>
                  <a:pt x="1394815" y="1512350"/>
                </a:lnTo>
                <a:lnTo>
                  <a:pt x="1236885" y="533308"/>
                </a:lnTo>
                <a:close/>
                <a:moveTo>
                  <a:pt x="1486502" y="1586460"/>
                </a:moveTo>
                <a:lnTo>
                  <a:pt x="956151" y="1586460"/>
                </a:lnTo>
                <a:lnTo>
                  <a:pt x="1221327" y="0"/>
                </a:lnTo>
                <a:close/>
                <a:moveTo>
                  <a:pt x="1560676" y="4002523"/>
                </a:moveTo>
                <a:lnTo>
                  <a:pt x="2048049" y="2183622"/>
                </a:lnTo>
                <a:cubicBezTo>
                  <a:pt x="1997263" y="2212910"/>
                  <a:pt x="1940784" y="2237324"/>
                  <a:pt x="1879452" y="2256460"/>
                </a:cubicBezTo>
                <a:lnTo>
                  <a:pt x="1411596" y="4002523"/>
                </a:lnTo>
                <a:close/>
                <a:moveTo>
                  <a:pt x="1760013" y="4218547"/>
                </a:moveTo>
                <a:lnTo>
                  <a:pt x="682641" y="4218547"/>
                </a:lnTo>
                <a:cubicBezTo>
                  <a:pt x="622988" y="4218547"/>
                  <a:pt x="574629" y="4170188"/>
                  <a:pt x="574629" y="4110535"/>
                </a:cubicBezTo>
                <a:cubicBezTo>
                  <a:pt x="574629" y="4050882"/>
                  <a:pt x="622988" y="4002523"/>
                  <a:pt x="682641" y="4002523"/>
                </a:cubicBezTo>
                <a:lnTo>
                  <a:pt x="735813" y="4002523"/>
                </a:lnTo>
                <a:lnTo>
                  <a:pt x="173011" y="2030629"/>
                </a:lnTo>
                <a:cubicBezTo>
                  <a:pt x="47222" y="1916311"/>
                  <a:pt x="-15047" y="1778956"/>
                  <a:pt x="3094" y="1636424"/>
                </a:cubicBezTo>
                <a:lnTo>
                  <a:pt x="60460" y="1636281"/>
                </a:lnTo>
                <a:lnTo>
                  <a:pt x="60089" y="1634980"/>
                </a:lnTo>
                <a:lnTo>
                  <a:pt x="581652" y="1634980"/>
                </a:lnTo>
                <a:cubicBezTo>
                  <a:pt x="1200680" y="1633435"/>
                  <a:pt x="1819708" y="1631890"/>
                  <a:pt x="2438736" y="1630345"/>
                </a:cubicBezTo>
                <a:cubicBezTo>
                  <a:pt x="2459481" y="1775029"/>
                  <a:pt x="2397184" y="1914742"/>
                  <a:pt x="2269554" y="2030936"/>
                </a:cubicBezTo>
                <a:lnTo>
                  <a:pt x="1706841" y="4002523"/>
                </a:lnTo>
                <a:lnTo>
                  <a:pt x="1760013" y="4002523"/>
                </a:lnTo>
                <a:cubicBezTo>
                  <a:pt x="1819666" y="4002523"/>
                  <a:pt x="1868025" y="4050882"/>
                  <a:pt x="1868025" y="4110535"/>
                </a:cubicBezTo>
                <a:cubicBezTo>
                  <a:pt x="1868025" y="4170188"/>
                  <a:pt x="1819666" y="4218547"/>
                  <a:pt x="1760013" y="421854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8" name="Rounded Rectangle 1">
            <a:extLst>
              <a:ext uri="{FF2B5EF4-FFF2-40B4-BE49-F238E27FC236}">
                <a16:creationId xmlns:a16="http://schemas.microsoft.com/office/drawing/2014/main" id="{3A064269-9389-4E95-9A93-905DA61781E8}"/>
              </a:ext>
            </a:extLst>
          </p:cNvPr>
          <p:cNvSpPr/>
          <p:nvPr/>
        </p:nvSpPr>
        <p:spPr>
          <a:xfrm>
            <a:off x="7059859" y="3776460"/>
            <a:ext cx="217125" cy="217125"/>
          </a:xfrm>
          <a:custGeom>
            <a:avLst/>
            <a:gdLst/>
            <a:ahLst/>
            <a:cxnLst/>
            <a:rect l="l" t="t" r="r" b="b"/>
            <a:pathLst>
              <a:path w="3888432" h="3888432">
                <a:moveTo>
                  <a:pt x="2959265" y="3140417"/>
                </a:moveTo>
                <a:cubicBezTo>
                  <a:pt x="2880371" y="3140417"/>
                  <a:pt x="2816414" y="3204374"/>
                  <a:pt x="2816414" y="3283268"/>
                </a:cubicBezTo>
                <a:cubicBezTo>
                  <a:pt x="2816414" y="3362162"/>
                  <a:pt x="2880371" y="3426119"/>
                  <a:pt x="2959265" y="3426119"/>
                </a:cubicBezTo>
                <a:cubicBezTo>
                  <a:pt x="3038159" y="3426119"/>
                  <a:pt x="3102116" y="3362162"/>
                  <a:pt x="3102116" y="3283268"/>
                </a:cubicBezTo>
                <a:cubicBezTo>
                  <a:pt x="3102116" y="3204374"/>
                  <a:pt x="3038159" y="3140417"/>
                  <a:pt x="2959265" y="3140417"/>
                </a:cubicBezTo>
                <a:close/>
                <a:moveTo>
                  <a:pt x="2512916" y="2819124"/>
                </a:moveTo>
                <a:lnTo>
                  <a:pt x="2512916" y="3022941"/>
                </a:lnTo>
                <a:lnTo>
                  <a:pt x="3405613" y="3022941"/>
                </a:lnTo>
                <a:lnTo>
                  <a:pt x="3405613" y="2819124"/>
                </a:lnTo>
                <a:close/>
                <a:moveTo>
                  <a:pt x="741072" y="2504407"/>
                </a:moveTo>
                <a:lnTo>
                  <a:pt x="539050" y="2706429"/>
                </a:lnTo>
                <a:lnTo>
                  <a:pt x="753654" y="2921033"/>
                </a:lnTo>
                <a:lnTo>
                  <a:pt x="539050" y="3135636"/>
                </a:lnTo>
                <a:lnTo>
                  <a:pt x="741072" y="3337658"/>
                </a:lnTo>
                <a:lnTo>
                  <a:pt x="955676" y="3123054"/>
                </a:lnTo>
                <a:lnTo>
                  <a:pt x="1170279" y="3337658"/>
                </a:lnTo>
                <a:lnTo>
                  <a:pt x="1372301" y="3135636"/>
                </a:lnTo>
                <a:lnTo>
                  <a:pt x="1157697" y="2921033"/>
                </a:lnTo>
                <a:lnTo>
                  <a:pt x="1372301" y="2706429"/>
                </a:lnTo>
                <a:lnTo>
                  <a:pt x="1170279" y="2504407"/>
                </a:lnTo>
                <a:lnTo>
                  <a:pt x="955676" y="2719011"/>
                </a:lnTo>
                <a:close/>
                <a:moveTo>
                  <a:pt x="2959265" y="2415946"/>
                </a:moveTo>
                <a:cubicBezTo>
                  <a:pt x="2880371" y="2415946"/>
                  <a:pt x="2816414" y="2479903"/>
                  <a:pt x="2816414" y="2558797"/>
                </a:cubicBezTo>
                <a:cubicBezTo>
                  <a:pt x="2816414" y="2637691"/>
                  <a:pt x="2880371" y="2701648"/>
                  <a:pt x="2959265" y="2701648"/>
                </a:cubicBezTo>
                <a:cubicBezTo>
                  <a:pt x="3038159" y="2701648"/>
                  <a:pt x="3102116" y="2637691"/>
                  <a:pt x="3102116" y="2558797"/>
                </a:cubicBezTo>
                <a:cubicBezTo>
                  <a:pt x="3102116" y="2479903"/>
                  <a:pt x="3038159" y="2415946"/>
                  <a:pt x="2959265" y="2415946"/>
                </a:cubicBezTo>
                <a:close/>
                <a:moveTo>
                  <a:pt x="2536364" y="828590"/>
                </a:moveTo>
                <a:lnTo>
                  <a:pt x="2536364" y="1114291"/>
                </a:lnTo>
                <a:lnTo>
                  <a:pt x="3429061" y="1114291"/>
                </a:lnTo>
                <a:lnTo>
                  <a:pt x="3429061" y="828590"/>
                </a:lnTo>
                <a:close/>
                <a:moveTo>
                  <a:pt x="896557" y="525092"/>
                </a:moveTo>
                <a:lnTo>
                  <a:pt x="896557" y="828590"/>
                </a:lnTo>
                <a:lnTo>
                  <a:pt x="593059" y="828590"/>
                </a:lnTo>
                <a:lnTo>
                  <a:pt x="593059" y="1114291"/>
                </a:lnTo>
                <a:lnTo>
                  <a:pt x="896557" y="1114291"/>
                </a:lnTo>
                <a:lnTo>
                  <a:pt x="896557" y="1417789"/>
                </a:lnTo>
                <a:lnTo>
                  <a:pt x="1182258" y="1417789"/>
                </a:lnTo>
                <a:lnTo>
                  <a:pt x="1182258" y="1114291"/>
                </a:lnTo>
                <a:lnTo>
                  <a:pt x="1485756" y="1114291"/>
                </a:lnTo>
                <a:lnTo>
                  <a:pt x="1485756" y="828590"/>
                </a:lnTo>
                <a:lnTo>
                  <a:pt x="1182258" y="828590"/>
                </a:lnTo>
                <a:lnTo>
                  <a:pt x="1182258" y="525092"/>
                </a:lnTo>
                <a:close/>
                <a:moveTo>
                  <a:pt x="648085" y="0"/>
                </a:moveTo>
                <a:lnTo>
                  <a:pt x="3240347" y="0"/>
                </a:lnTo>
                <a:cubicBezTo>
                  <a:pt x="3598274" y="0"/>
                  <a:pt x="3888432" y="290158"/>
                  <a:pt x="3888432" y="648085"/>
                </a:cubicBezTo>
                <a:lnTo>
                  <a:pt x="3888432" y="3240347"/>
                </a:lnTo>
                <a:cubicBezTo>
                  <a:pt x="3888432" y="3598274"/>
                  <a:pt x="3598274" y="3888432"/>
                  <a:pt x="3240347" y="3888432"/>
                </a:cubicBezTo>
                <a:lnTo>
                  <a:pt x="648085" y="3888432"/>
                </a:lnTo>
                <a:cubicBezTo>
                  <a:pt x="290158" y="3888432"/>
                  <a:pt x="0" y="3598274"/>
                  <a:pt x="0" y="3240347"/>
                </a:cubicBezTo>
                <a:lnTo>
                  <a:pt x="0" y="648085"/>
                </a:lnTo>
                <a:cubicBezTo>
                  <a:pt x="0" y="290158"/>
                  <a:pt x="290158" y="0"/>
                  <a:pt x="64808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9" name="Rounded Rectangle 4">
            <a:extLst>
              <a:ext uri="{FF2B5EF4-FFF2-40B4-BE49-F238E27FC236}">
                <a16:creationId xmlns:a16="http://schemas.microsoft.com/office/drawing/2014/main" id="{3D683190-B757-4951-972B-92DA7CE58059}"/>
              </a:ext>
            </a:extLst>
          </p:cNvPr>
          <p:cNvSpPr>
            <a:spLocks noChangeAspect="1"/>
          </p:cNvSpPr>
          <p:nvPr/>
        </p:nvSpPr>
        <p:spPr>
          <a:xfrm>
            <a:off x="7138809" y="3552921"/>
            <a:ext cx="248616" cy="171771"/>
          </a:xfrm>
          <a:custGeom>
            <a:avLst/>
            <a:gdLst/>
            <a:ahLst/>
            <a:cxnLst/>
            <a:rect l="l" t="t" r="r" b="b"/>
            <a:pathLst>
              <a:path w="3960440" h="2736304">
                <a:moveTo>
                  <a:pt x="1952971" y="965171"/>
                </a:moveTo>
                <a:cubicBezTo>
                  <a:pt x="1730411" y="965171"/>
                  <a:pt x="1549990" y="1145592"/>
                  <a:pt x="1549990" y="1368152"/>
                </a:cubicBezTo>
                <a:cubicBezTo>
                  <a:pt x="1549990" y="1590712"/>
                  <a:pt x="1730411" y="1771133"/>
                  <a:pt x="1952971" y="1771133"/>
                </a:cubicBezTo>
                <a:cubicBezTo>
                  <a:pt x="2175531" y="1771133"/>
                  <a:pt x="2355952" y="1590712"/>
                  <a:pt x="2355952" y="1368152"/>
                </a:cubicBezTo>
                <a:cubicBezTo>
                  <a:pt x="2355952" y="1145592"/>
                  <a:pt x="2175531" y="965171"/>
                  <a:pt x="1952971" y="965171"/>
                </a:cubicBezTo>
                <a:close/>
                <a:moveTo>
                  <a:pt x="1952971" y="888971"/>
                </a:moveTo>
                <a:cubicBezTo>
                  <a:pt x="2217615" y="888971"/>
                  <a:pt x="2432152" y="1103508"/>
                  <a:pt x="2432152" y="1368152"/>
                </a:cubicBezTo>
                <a:cubicBezTo>
                  <a:pt x="2432152" y="1632796"/>
                  <a:pt x="2217615" y="1847333"/>
                  <a:pt x="1952971" y="1847333"/>
                </a:cubicBezTo>
                <a:cubicBezTo>
                  <a:pt x="1688327" y="1847333"/>
                  <a:pt x="1473790" y="1632796"/>
                  <a:pt x="1473790" y="1368152"/>
                </a:cubicBezTo>
                <a:cubicBezTo>
                  <a:pt x="1473790" y="1103508"/>
                  <a:pt x="1688327" y="888971"/>
                  <a:pt x="1952971" y="888971"/>
                </a:cubicBezTo>
                <a:close/>
                <a:moveTo>
                  <a:pt x="1952971" y="740060"/>
                </a:moveTo>
                <a:cubicBezTo>
                  <a:pt x="1606085" y="740060"/>
                  <a:pt x="1324879" y="1021266"/>
                  <a:pt x="1324879" y="1368152"/>
                </a:cubicBezTo>
                <a:cubicBezTo>
                  <a:pt x="1324879" y="1715038"/>
                  <a:pt x="1606085" y="1996244"/>
                  <a:pt x="1952971" y="1996244"/>
                </a:cubicBezTo>
                <a:cubicBezTo>
                  <a:pt x="2299857" y="1996244"/>
                  <a:pt x="2581063" y="1715038"/>
                  <a:pt x="2581063" y="1368152"/>
                </a:cubicBezTo>
                <a:cubicBezTo>
                  <a:pt x="2581063" y="1021266"/>
                  <a:pt x="2299857" y="740060"/>
                  <a:pt x="1952971" y="740060"/>
                </a:cubicBezTo>
                <a:close/>
                <a:moveTo>
                  <a:pt x="3018717" y="540058"/>
                </a:moveTo>
                <a:cubicBezTo>
                  <a:pt x="2918466" y="540058"/>
                  <a:pt x="2837197" y="660212"/>
                  <a:pt x="2837197" y="808430"/>
                </a:cubicBezTo>
                <a:cubicBezTo>
                  <a:pt x="2837197" y="927322"/>
                  <a:pt x="2889488" y="1028158"/>
                  <a:pt x="2962453" y="1062317"/>
                </a:cubicBezTo>
                <a:cubicBezTo>
                  <a:pt x="2953431" y="1460301"/>
                  <a:pt x="2903925" y="2006960"/>
                  <a:pt x="2927019" y="2196241"/>
                </a:cubicBezTo>
                <a:cubicBezTo>
                  <a:pt x="2951404" y="2396118"/>
                  <a:pt x="3086028" y="2396118"/>
                  <a:pt x="3110414" y="2196241"/>
                </a:cubicBezTo>
                <a:cubicBezTo>
                  <a:pt x="3133507" y="2006960"/>
                  <a:pt x="3084001" y="1460302"/>
                  <a:pt x="3074979" y="1062318"/>
                </a:cubicBezTo>
                <a:cubicBezTo>
                  <a:pt x="3147945" y="1028160"/>
                  <a:pt x="3200237" y="927324"/>
                  <a:pt x="3200237" y="808430"/>
                </a:cubicBezTo>
                <a:cubicBezTo>
                  <a:pt x="3200237" y="660212"/>
                  <a:pt x="3118968" y="540058"/>
                  <a:pt x="3018717" y="540058"/>
                </a:cubicBezTo>
                <a:close/>
                <a:moveTo>
                  <a:pt x="893383" y="540058"/>
                </a:moveTo>
                <a:cubicBezTo>
                  <a:pt x="848610" y="578858"/>
                  <a:pt x="850517" y="833796"/>
                  <a:pt x="848980" y="1014174"/>
                </a:cubicBezTo>
                <a:cubicBezTo>
                  <a:pt x="826909" y="990377"/>
                  <a:pt x="811384" y="947543"/>
                  <a:pt x="808032" y="886955"/>
                </a:cubicBezTo>
                <a:cubicBezTo>
                  <a:pt x="803063" y="797147"/>
                  <a:pt x="795339" y="798852"/>
                  <a:pt x="796393" y="743744"/>
                </a:cubicBezTo>
                <a:cubicBezTo>
                  <a:pt x="788646" y="642605"/>
                  <a:pt x="792103" y="600565"/>
                  <a:pt x="755225" y="551705"/>
                </a:cubicBezTo>
                <a:cubicBezTo>
                  <a:pt x="719759" y="589251"/>
                  <a:pt x="720068" y="649300"/>
                  <a:pt x="718055" y="723537"/>
                </a:cubicBezTo>
                <a:cubicBezTo>
                  <a:pt x="723009" y="825915"/>
                  <a:pt x="718536" y="916498"/>
                  <a:pt x="743149" y="997129"/>
                </a:cubicBezTo>
                <a:cubicBezTo>
                  <a:pt x="766489" y="1073588"/>
                  <a:pt x="800815" y="1121454"/>
                  <a:pt x="839652" y="1142897"/>
                </a:cubicBezTo>
                <a:cubicBezTo>
                  <a:pt x="829577" y="1519880"/>
                  <a:pt x="785845" y="2020126"/>
                  <a:pt x="807029" y="2196241"/>
                </a:cubicBezTo>
                <a:cubicBezTo>
                  <a:pt x="829977" y="2387028"/>
                  <a:pt x="956668" y="2387028"/>
                  <a:pt x="979616" y="2196241"/>
                </a:cubicBezTo>
                <a:cubicBezTo>
                  <a:pt x="1000689" y="2021040"/>
                  <a:pt x="957519" y="1525066"/>
                  <a:pt x="947138" y="1148779"/>
                </a:cubicBezTo>
                <a:cubicBezTo>
                  <a:pt x="996481" y="1125245"/>
                  <a:pt x="1036297" y="1063745"/>
                  <a:pt x="1047756" y="977247"/>
                </a:cubicBezTo>
                <a:cubicBezTo>
                  <a:pt x="1060118" y="883936"/>
                  <a:pt x="1072460" y="803888"/>
                  <a:pt x="1067701" y="712698"/>
                </a:cubicBezTo>
                <a:cubicBezTo>
                  <a:pt x="1065876" y="643881"/>
                  <a:pt x="1073018" y="611432"/>
                  <a:pt x="1028617" y="549434"/>
                </a:cubicBezTo>
                <a:cubicBezTo>
                  <a:pt x="988768" y="603858"/>
                  <a:pt x="1002702" y="669645"/>
                  <a:pt x="989743" y="737707"/>
                </a:cubicBezTo>
                <a:cubicBezTo>
                  <a:pt x="990983" y="789847"/>
                  <a:pt x="989080" y="842351"/>
                  <a:pt x="984169" y="891483"/>
                </a:cubicBezTo>
                <a:cubicBezTo>
                  <a:pt x="979413" y="956682"/>
                  <a:pt x="960588" y="1000632"/>
                  <a:pt x="935484" y="1021944"/>
                </a:cubicBezTo>
                <a:cubicBezTo>
                  <a:pt x="933958" y="838222"/>
                  <a:pt x="942083" y="583277"/>
                  <a:pt x="893383" y="540058"/>
                </a:cubicBezTo>
                <a:close/>
                <a:moveTo>
                  <a:pt x="773444" y="284898"/>
                </a:moveTo>
                <a:lnTo>
                  <a:pt x="3186996" y="284898"/>
                </a:lnTo>
                <a:cubicBezTo>
                  <a:pt x="3386422" y="284898"/>
                  <a:pt x="3548088" y="446564"/>
                  <a:pt x="3548088" y="645990"/>
                </a:cubicBezTo>
                <a:lnTo>
                  <a:pt x="3548088" y="2090314"/>
                </a:lnTo>
                <a:cubicBezTo>
                  <a:pt x="3548088" y="2289740"/>
                  <a:pt x="3386422" y="2451406"/>
                  <a:pt x="3186996" y="2451406"/>
                </a:cubicBezTo>
                <a:lnTo>
                  <a:pt x="773444" y="2451406"/>
                </a:lnTo>
                <a:cubicBezTo>
                  <a:pt x="574018" y="2451406"/>
                  <a:pt x="412352" y="2289740"/>
                  <a:pt x="412352" y="2090314"/>
                </a:cubicBezTo>
                <a:lnTo>
                  <a:pt x="412352" y="645990"/>
                </a:lnTo>
                <a:cubicBezTo>
                  <a:pt x="412352" y="446564"/>
                  <a:pt x="574018" y="284898"/>
                  <a:pt x="773444" y="284898"/>
                </a:cubicBezTo>
                <a:close/>
                <a:moveTo>
                  <a:pt x="671921" y="193767"/>
                </a:moveTo>
                <a:cubicBezTo>
                  <a:pt x="455719" y="193767"/>
                  <a:pt x="280452" y="369034"/>
                  <a:pt x="280452" y="585236"/>
                </a:cubicBezTo>
                <a:lnTo>
                  <a:pt x="280452" y="2151068"/>
                </a:lnTo>
                <a:cubicBezTo>
                  <a:pt x="280452" y="2367270"/>
                  <a:pt x="455719" y="2542537"/>
                  <a:pt x="671921" y="2542537"/>
                </a:cubicBezTo>
                <a:lnTo>
                  <a:pt x="3288519" y="2542537"/>
                </a:lnTo>
                <a:cubicBezTo>
                  <a:pt x="3504721" y="2542537"/>
                  <a:pt x="3679988" y="2367270"/>
                  <a:pt x="3679988" y="2151068"/>
                </a:cubicBezTo>
                <a:lnTo>
                  <a:pt x="3679988" y="585236"/>
                </a:lnTo>
                <a:cubicBezTo>
                  <a:pt x="3679988" y="369034"/>
                  <a:pt x="3504721" y="193767"/>
                  <a:pt x="3288519" y="193767"/>
                </a:cubicBezTo>
                <a:close/>
                <a:moveTo>
                  <a:pt x="456060" y="0"/>
                </a:moveTo>
                <a:lnTo>
                  <a:pt x="3504380" y="0"/>
                </a:lnTo>
                <a:cubicBezTo>
                  <a:pt x="3756255" y="0"/>
                  <a:pt x="3960440" y="204185"/>
                  <a:pt x="3960440" y="456060"/>
                </a:cubicBezTo>
                <a:lnTo>
                  <a:pt x="3960440" y="2280244"/>
                </a:lnTo>
                <a:cubicBezTo>
                  <a:pt x="3960440" y="2532119"/>
                  <a:pt x="3756255" y="2736304"/>
                  <a:pt x="3504380" y="2736304"/>
                </a:cubicBezTo>
                <a:lnTo>
                  <a:pt x="456060" y="2736304"/>
                </a:lnTo>
                <a:cubicBezTo>
                  <a:pt x="204185" y="2736304"/>
                  <a:pt x="0" y="2532119"/>
                  <a:pt x="0" y="2280244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0" name="Rounded Rectangle 1">
            <a:extLst>
              <a:ext uri="{FF2B5EF4-FFF2-40B4-BE49-F238E27FC236}">
                <a16:creationId xmlns:a16="http://schemas.microsoft.com/office/drawing/2014/main" id="{03A21E7C-442B-404E-8E67-FB74EFFA0DA0}"/>
              </a:ext>
            </a:extLst>
          </p:cNvPr>
          <p:cNvSpPr>
            <a:spLocks noChangeAspect="1"/>
          </p:cNvSpPr>
          <p:nvPr/>
        </p:nvSpPr>
        <p:spPr>
          <a:xfrm>
            <a:off x="6801841" y="2235001"/>
            <a:ext cx="248616" cy="248626"/>
          </a:xfrm>
          <a:custGeom>
            <a:avLst/>
            <a:gdLst/>
            <a:ahLst/>
            <a:cxnLst/>
            <a:rect l="l" t="t" r="r" b="b"/>
            <a:pathLst>
              <a:path w="3946957" h="3947095">
                <a:moveTo>
                  <a:pt x="455702" y="3587095"/>
                </a:moveTo>
                <a:lnTo>
                  <a:pt x="1175702" y="3587095"/>
                </a:lnTo>
                <a:lnTo>
                  <a:pt x="1175702" y="3799441"/>
                </a:lnTo>
                <a:cubicBezTo>
                  <a:pt x="1175702" y="3880988"/>
                  <a:pt x="1109595" y="3947095"/>
                  <a:pt x="1028048" y="3947095"/>
                </a:cubicBezTo>
                <a:lnTo>
                  <a:pt x="603356" y="3947095"/>
                </a:lnTo>
                <a:cubicBezTo>
                  <a:pt x="521809" y="3947095"/>
                  <a:pt x="455702" y="3880988"/>
                  <a:pt x="455702" y="3799441"/>
                </a:cubicBezTo>
                <a:close/>
                <a:moveTo>
                  <a:pt x="2751999" y="3587094"/>
                </a:moveTo>
                <a:lnTo>
                  <a:pt x="3471999" y="3587094"/>
                </a:lnTo>
                <a:lnTo>
                  <a:pt x="3471999" y="3799440"/>
                </a:lnTo>
                <a:cubicBezTo>
                  <a:pt x="3471999" y="3880987"/>
                  <a:pt x="3405892" y="3947094"/>
                  <a:pt x="3324345" y="3947094"/>
                </a:cubicBezTo>
                <a:lnTo>
                  <a:pt x="2899653" y="3947094"/>
                </a:lnTo>
                <a:cubicBezTo>
                  <a:pt x="2818106" y="3947094"/>
                  <a:pt x="2751999" y="3880987"/>
                  <a:pt x="2751999" y="3799440"/>
                </a:cubicBezTo>
                <a:close/>
                <a:moveTo>
                  <a:pt x="1383221" y="3134113"/>
                </a:moveTo>
                <a:cubicBezTo>
                  <a:pt x="1353398" y="3134113"/>
                  <a:pt x="1329221" y="3158290"/>
                  <a:pt x="1329221" y="3188113"/>
                </a:cubicBezTo>
                <a:cubicBezTo>
                  <a:pt x="1329221" y="3217936"/>
                  <a:pt x="1353398" y="3242113"/>
                  <a:pt x="1383221" y="3242113"/>
                </a:cubicBezTo>
                <a:lnTo>
                  <a:pt x="2535221" y="3242113"/>
                </a:lnTo>
                <a:cubicBezTo>
                  <a:pt x="2565044" y="3242113"/>
                  <a:pt x="2589221" y="3217936"/>
                  <a:pt x="2589221" y="3188113"/>
                </a:cubicBezTo>
                <a:cubicBezTo>
                  <a:pt x="2589221" y="3158290"/>
                  <a:pt x="2565044" y="3134113"/>
                  <a:pt x="2535221" y="3134113"/>
                </a:cubicBezTo>
                <a:close/>
                <a:moveTo>
                  <a:pt x="1383221" y="2844258"/>
                </a:moveTo>
                <a:cubicBezTo>
                  <a:pt x="1353398" y="2844258"/>
                  <a:pt x="1329221" y="2868435"/>
                  <a:pt x="1329221" y="2898258"/>
                </a:cubicBezTo>
                <a:cubicBezTo>
                  <a:pt x="1329221" y="2928081"/>
                  <a:pt x="1353398" y="2952258"/>
                  <a:pt x="1383221" y="2952258"/>
                </a:cubicBezTo>
                <a:lnTo>
                  <a:pt x="2535221" y="2952258"/>
                </a:lnTo>
                <a:cubicBezTo>
                  <a:pt x="2565044" y="2952258"/>
                  <a:pt x="2589221" y="2928081"/>
                  <a:pt x="2589221" y="2898258"/>
                </a:cubicBezTo>
                <a:cubicBezTo>
                  <a:pt x="2589221" y="2868435"/>
                  <a:pt x="2565044" y="2844258"/>
                  <a:pt x="2535221" y="2844258"/>
                </a:cubicBezTo>
                <a:close/>
                <a:moveTo>
                  <a:pt x="1383221" y="2554402"/>
                </a:moveTo>
                <a:cubicBezTo>
                  <a:pt x="1353398" y="2554402"/>
                  <a:pt x="1329221" y="2578579"/>
                  <a:pt x="1329221" y="2608402"/>
                </a:cubicBezTo>
                <a:cubicBezTo>
                  <a:pt x="1329221" y="2638225"/>
                  <a:pt x="1353398" y="2662402"/>
                  <a:pt x="1383221" y="2662402"/>
                </a:cubicBezTo>
                <a:lnTo>
                  <a:pt x="2535221" y="2662402"/>
                </a:lnTo>
                <a:cubicBezTo>
                  <a:pt x="2565044" y="2662402"/>
                  <a:pt x="2589221" y="2638225"/>
                  <a:pt x="2589221" y="2608402"/>
                </a:cubicBezTo>
                <a:cubicBezTo>
                  <a:pt x="2589221" y="2578579"/>
                  <a:pt x="2565044" y="2554402"/>
                  <a:pt x="2535221" y="2554402"/>
                </a:cubicBezTo>
                <a:close/>
                <a:moveTo>
                  <a:pt x="3111999" y="2270017"/>
                </a:moveTo>
                <a:cubicBezTo>
                  <a:pt x="2985747" y="2270017"/>
                  <a:pt x="2883399" y="2372365"/>
                  <a:pt x="2883399" y="2498617"/>
                </a:cubicBezTo>
                <a:cubicBezTo>
                  <a:pt x="2883399" y="2624869"/>
                  <a:pt x="2985747" y="2727217"/>
                  <a:pt x="3111999" y="2727217"/>
                </a:cubicBezTo>
                <a:cubicBezTo>
                  <a:pt x="3238251" y="2727217"/>
                  <a:pt x="3340599" y="2624869"/>
                  <a:pt x="3340599" y="2498617"/>
                </a:cubicBezTo>
                <a:cubicBezTo>
                  <a:pt x="3340599" y="2372365"/>
                  <a:pt x="3238251" y="2270017"/>
                  <a:pt x="3111999" y="2270017"/>
                </a:cubicBezTo>
                <a:close/>
                <a:moveTo>
                  <a:pt x="760887" y="2270017"/>
                </a:moveTo>
                <a:cubicBezTo>
                  <a:pt x="634635" y="2270017"/>
                  <a:pt x="532287" y="2372365"/>
                  <a:pt x="532287" y="2498617"/>
                </a:cubicBezTo>
                <a:cubicBezTo>
                  <a:pt x="532287" y="2624869"/>
                  <a:pt x="634635" y="2727217"/>
                  <a:pt x="760887" y="2727217"/>
                </a:cubicBezTo>
                <a:cubicBezTo>
                  <a:pt x="887139" y="2727217"/>
                  <a:pt x="989487" y="2624869"/>
                  <a:pt x="989487" y="2498617"/>
                </a:cubicBezTo>
                <a:cubicBezTo>
                  <a:pt x="989487" y="2372365"/>
                  <a:pt x="887139" y="2270017"/>
                  <a:pt x="760887" y="2270017"/>
                </a:cubicBezTo>
                <a:close/>
                <a:moveTo>
                  <a:pt x="1383221" y="1927984"/>
                </a:moveTo>
                <a:cubicBezTo>
                  <a:pt x="1353398" y="1927984"/>
                  <a:pt x="1329221" y="1952161"/>
                  <a:pt x="1329221" y="1981984"/>
                </a:cubicBezTo>
                <a:cubicBezTo>
                  <a:pt x="1329221" y="2011807"/>
                  <a:pt x="1353398" y="2035984"/>
                  <a:pt x="1383221" y="2035984"/>
                </a:cubicBezTo>
                <a:lnTo>
                  <a:pt x="2535221" y="2035984"/>
                </a:lnTo>
                <a:cubicBezTo>
                  <a:pt x="2565044" y="2035984"/>
                  <a:pt x="2589221" y="2011807"/>
                  <a:pt x="2589221" y="1981984"/>
                </a:cubicBezTo>
                <a:cubicBezTo>
                  <a:pt x="2589221" y="1952161"/>
                  <a:pt x="2565044" y="1927984"/>
                  <a:pt x="2535221" y="1927984"/>
                </a:cubicBezTo>
                <a:close/>
                <a:moveTo>
                  <a:pt x="79811" y="1444781"/>
                </a:moveTo>
                <a:lnTo>
                  <a:pt x="208221" y="1444781"/>
                </a:lnTo>
                <a:cubicBezTo>
                  <a:pt x="252299" y="1444781"/>
                  <a:pt x="288032" y="1480514"/>
                  <a:pt x="288032" y="1524592"/>
                </a:cubicBezTo>
                <a:lnTo>
                  <a:pt x="288032" y="1934995"/>
                </a:lnTo>
                <a:cubicBezTo>
                  <a:pt x="288032" y="1979073"/>
                  <a:pt x="252299" y="2014806"/>
                  <a:pt x="208221" y="2014806"/>
                </a:cubicBezTo>
                <a:lnTo>
                  <a:pt x="170279" y="2014806"/>
                </a:lnTo>
                <a:lnTo>
                  <a:pt x="170279" y="2106351"/>
                </a:lnTo>
                <a:cubicBezTo>
                  <a:pt x="170279" y="2141902"/>
                  <a:pt x="192068" y="2172363"/>
                  <a:pt x="223082" y="2184962"/>
                </a:cubicBezTo>
                <a:cubicBezTo>
                  <a:pt x="266016" y="2120430"/>
                  <a:pt x="339425" y="2077971"/>
                  <a:pt x="422750" y="2077971"/>
                </a:cubicBezTo>
                <a:lnTo>
                  <a:pt x="978767" y="2077971"/>
                </a:lnTo>
                <a:lnTo>
                  <a:pt x="978767" y="1921965"/>
                </a:lnTo>
                <a:cubicBezTo>
                  <a:pt x="978767" y="1796037"/>
                  <a:pt x="1080852" y="1693952"/>
                  <a:pt x="1206780" y="1693952"/>
                </a:cubicBezTo>
                <a:lnTo>
                  <a:pt x="2730974" y="1693952"/>
                </a:lnTo>
                <a:cubicBezTo>
                  <a:pt x="2856902" y="1693952"/>
                  <a:pt x="2958987" y="1796037"/>
                  <a:pt x="2958987" y="1921965"/>
                </a:cubicBezTo>
                <a:lnTo>
                  <a:pt x="2958987" y="2077971"/>
                </a:lnTo>
                <a:lnTo>
                  <a:pt x="3515005" y="2077971"/>
                </a:lnTo>
                <a:cubicBezTo>
                  <a:pt x="3599011" y="2077971"/>
                  <a:pt x="3672938" y="2121126"/>
                  <a:pt x="3715583" y="2186636"/>
                </a:cubicBezTo>
                <a:cubicBezTo>
                  <a:pt x="3751084" y="2177432"/>
                  <a:pt x="3776678" y="2144881"/>
                  <a:pt x="3776678" y="2106351"/>
                </a:cubicBezTo>
                <a:lnTo>
                  <a:pt x="3776678" y="2014806"/>
                </a:lnTo>
                <a:lnTo>
                  <a:pt x="3738736" y="2014806"/>
                </a:lnTo>
                <a:cubicBezTo>
                  <a:pt x="3694658" y="2014806"/>
                  <a:pt x="3658925" y="1979073"/>
                  <a:pt x="3658925" y="1934995"/>
                </a:cubicBezTo>
                <a:lnTo>
                  <a:pt x="3658925" y="1524592"/>
                </a:lnTo>
                <a:cubicBezTo>
                  <a:pt x="3658925" y="1480514"/>
                  <a:pt x="3694658" y="1444781"/>
                  <a:pt x="3738736" y="1444781"/>
                </a:cubicBezTo>
                <a:lnTo>
                  <a:pt x="3867146" y="1444781"/>
                </a:lnTo>
                <a:cubicBezTo>
                  <a:pt x="3911224" y="1444781"/>
                  <a:pt x="3946957" y="1480514"/>
                  <a:pt x="3946957" y="1524592"/>
                </a:cubicBezTo>
                <a:lnTo>
                  <a:pt x="3946957" y="1934995"/>
                </a:lnTo>
                <a:lnTo>
                  <a:pt x="3942009" y="1959504"/>
                </a:lnTo>
                <a:lnTo>
                  <a:pt x="3946957" y="1964452"/>
                </a:lnTo>
                <a:lnTo>
                  <a:pt x="3941010" y="1964452"/>
                </a:lnTo>
                <a:cubicBezTo>
                  <a:pt x="3932395" y="1986875"/>
                  <a:pt x="3913715" y="2004223"/>
                  <a:pt x="3890197" y="2010152"/>
                </a:cubicBezTo>
                <a:lnTo>
                  <a:pt x="3890197" y="2106351"/>
                </a:lnTo>
                <a:cubicBezTo>
                  <a:pt x="3890197" y="2194633"/>
                  <a:pt x="3832612" y="2269465"/>
                  <a:pt x="3752660" y="2294428"/>
                </a:cubicBezTo>
                <a:cubicBezTo>
                  <a:pt x="3754645" y="2302103"/>
                  <a:pt x="3755036" y="2310007"/>
                  <a:pt x="3755036" y="2318002"/>
                </a:cubicBezTo>
                <a:lnTo>
                  <a:pt x="3755036" y="3278100"/>
                </a:lnTo>
                <a:cubicBezTo>
                  <a:pt x="3755036" y="3410665"/>
                  <a:pt x="3647570" y="3518131"/>
                  <a:pt x="3515005" y="3518131"/>
                </a:cubicBezTo>
                <a:lnTo>
                  <a:pt x="422750" y="3518131"/>
                </a:lnTo>
                <a:cubicBezTo>
                  <a:pt x="290185" y="3518131"/>
                  <a:pt x="182719" y="3410665"/>
                  <a:pt x="182719" y="3278100"/>
                </a:cubicBezTo>
                <a:lnTo>
                  <a:pt x="182719" y="2318002"/>
                </a:lnTo>
                <a:lnTo>
                  <a:pt x="185375" y="2291659"/>
                </a:lnTo>
                <a:cubicBezTo>
                  <a:pt x="110118" y="2263849"/>
                  <a:pt x="56760" y="2191331"/>
                  <a:pt x="56760" y="2106351"/>
                </a:cubicBezTo>
                <a:lnTo>
                  <a:pt x="56760" y="2010152"/>
                </a:lnTo>
                <a:cubicBezTo>
                  <a:pt x="33242" y="2004223"/>
                  <a:pt x="14562" y="1986875"/>
                  <a:pt x="5947" y="1964452"/>
                </a:cubicBezTo>
                <a:lnTo>
                  <a:pt x="0" y="1964452"/>
                </a:lnTo>
                <a:lnTo>
                  <a:pt x="4948" y="1959504"/>
                </a:lnTo>
                <a:cubicBezTo>
                  <a:pt x="1383" y="1952016"/>
                  <a:pt x="0" y="1943667"/>
                  <a:pt x="0" y="1934995"/>
                </a:cubicBezTo>
                <a:lnTo>
                  <a:pt x="0" y="1524592"/>
                </a:lnTo>
                <a:cubicBezTo>
                  <a:pt x="0" y="1480514"/>
                  <a:pt x="35733" y="1444781"/>
                  <a:pt x="79811" y="1444781"/>
                </a:cubicBezTo>
                <a:close/>
                <a:moveTo>
                  <a:pt x="1304450" y="757849"/>
                </a:moveTo>
                <a:cubicBezTo>
                  <a:pt x="1096789" y="757849"/>
                  <a:pt x="928447" y="897418"/>
                  <a:pt x="928447" y="1069585"/>
                </a:cubicBezTo>
                <a:lnTo>
                  <a:pt x="928447" y="1419679"/>
                </a:lnTo>
                <a:lnTo>
                  <a:pt x="1966088" y="1419679"/>
                </a:lnTo>
                <a:lnTo>
                  <a:pt x="1978806" y="1419679"/>
                </a:lnTo>
                <a:lnTo>
                  <a:pt x="3016447" y="1419679"/>
                </a:lnTo>
                <a:lnTo>
                  <a:pt x="3016447" y="1069585"/>
                </a:lnTo>
                <a:cubicBezTo>
                  <a:pt x="3016447" y="897418"/>
                  <a:pt x="2848105" y="757849"/>
                  <a:pt x="2640444" y="757849"/>
                </a:cubicBezTo>
                <a:lnTo>
                  <a:pt x="1978806" y="757849"/>
                </a:lnTo>
                <a:lnTo>
                  <a:pt x="1966088" y="757849"/>
                </a:lnTo>
                <a:close/>
                <a:moveTo>
                  <a:pt x="1579270" y="213351"/>
                </a:moveTo>
                <a:cubicBezTo>
                  <a:pt x="1478656" y="213351"/>
                  <a:pt x="1397073" y="269766"/>
                  <a:pt x="1397073" y="339365"/>
                </a:cubicBezTo>
                <a:cubicBezTo>
                  <a:pt x="1397073" y="408964"/>
                  <a:pt x="1478656" y="465379"/>
                  <a:pt x="1579270" y="465379"/>
                </a:cubicBezTo>
                <a:lnTo>
                  <a:pt x="2347382" y="465379"/>
                </a:lnTo>
                <a:cubicBezTo>
                  <a:pt x="2447997" y="465379"/>
                  <a:pt x="2529579" y="408964"/>
                  <a:pt x="2529579" y="339365"/>
                </a:cubicBezTo>
                <a:cubicBezTo>
                  <a:pt x="2529579" y="269766"/>
                  <a:pt x="2447997" y="213351"/>
                  <a:pt x="2347382" y="213351"/>
                </a:cubicBezTo>
                <a:close/>
                <a:moveTo>
                  <a:pt x="2858274" y="182004"/>
                </a:moveTo>
                <a:cubicBezTo>
                  <a:pt x="2780022" y="182004"/>
                  <a:pt x="2716586" y="245440"/>
                  <a:pt x="2716586" y="323692"/>
                </a:cubicBezTo>
                <a:cubicBezTo>
                  <a:pt x="2716586" y="401944"/>
                  <a:pt x="2780022" y="465380"/>
                  <a:pt x="2858274" y="465380"/>
                </a:cubicBezTo>
                <a:cubicBezTo>
                  <a:pt x="2936526" y="465380"/>
                  <a:pt x="2999962" y="401944"/>
                  <a:pt x="2999962" y="323692"/>
                </a:cubicBezTo>
                <a:cubicBezTo>
                  <a:pt x="2999962" y="245440"/>
                  <a:pt x="2936526" y="182004"/>
                  <a:pt x="2858274" y="182004"/>
                </a:cubicBezTo>
                <a:close/>
                <a:moveTo>
                  <a:pt x="1053417" y="182004"/>
                </a:moveTo>
                <a:cubicBezTo>
                  <a:pt x="975165" y="182004"/>
                  <a:pt x="911729" y="245440"/>
                  <a:pt x="911729" y="323692"/>
                </a:cubicBezTo>
                <a:cubicBezTo>
                  <a:pt x="911729" y="401944"/>
                  <a:pt x="975165" y="465380"/>
                  <a:pt x="1053417" y="465380"/>
                </a:cubicBezTo>
                <a:cubicBezTo>
                  <a:pt x="1131669" y="465380"/>
                  <a:pt x="1195105" y="401944"/>
                  <a:pt x="1195105" y="323692"/>
                </a:cubicBezTo>
                <a:cubicBezTo>
                  <a:pt x="1195105" y="245440"/>
                  <a:pt x="1131669" y="182004"/>
                  <a:pt x="1053417" y="182004"/>
                </a:cubicBezTo>
                <a:close/>
                <a:moveTo>
                  <a:pt x="1184466" y="0"/>
                </a:moveTo>
                <a:lnTo>
                  <a:pt x="2753503" y="0"/>
                </a:lnTo>
                <a:cubicBezTo>
                  <a:pt x="3339728" y="0"/>
                  <a:pt x="3391691" y="517411"/>
                  <a:pt x="3403875" y="957007"/>
                </a:cubicBezTo>
                <a:cubicBezTo>
                  <a:pt x="3416058" y="1396603"/>
                  <a:pt x="3403874" y="1600312"/>
                  <a:pt x="3403874" y="1921965"/>
                </a:cubicBezTo>
                <a:lnTo>
                  <a:pt x="3115434" y="1921965"/>
                </a:lnTo>
                <a:lnTo>
                  <a:pt x="3115434" y="1849958"/>
                </a:lnTo>
                <a:cubicBezTo>
                  <a:pt x="3115434" y="1704145"/>
                  <a:pt x="2985410" y="1585941"/>
                  <a:pt x="2825015" y="1585941"/>
                </a:cubicBezTo>
                <a:lnTo>
                  <a:pt x="1112952" y="1585941"/>
                </a:lnTo>
                <a:cubicBezTo>
                  <a:pt x="952558" y="1585941"/>
                  <a:pt x="822534" y="1704145"/>
                  <a:pt x="822534" y="1849958"/>
                </a:cubicBezTo>
                <a:lnTo>
                  <a:pt x="822534" y="1921965"/>
                </a:lnTo>
                <a:lnTo>
                  <a:pt x="534094" y="1921965"/>
                </a:lnTo>
                <a:cubicBezTo>
                  <a:pt x="534094" y="1600312"/>
                  <a:pt x="516600" y="1505841"/>
                  <a:pt x="534094" y="957007"/>
                </a:cubicBezTo>
                <a:cubicBezTo>
                  <a:pt x="551587" y="408173"/>
                  <a:pt x="598240" y="0"/>
                  <a:pt x="1184466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1" name="Rounded Rectangle 2">
            <a:extLst>
              <a:ext uri="{FF2B5EF4-FFF2-40B4-BE49-F238E27FC236}">
                <a16:creationId xmlns:a16="http://schemas.microsoft.com/office/drawing/2014/main" id="{FE54BFE4-2378-469A-86FA-0AD32364BDE4}"/>
              </a:ext>
            </a:extLst>
          </p:cNvPr>
          <p:cNvSpPr>
            <a:spLocks noChangeAspect="1"/>
          </p:cNvSpPr>
          <p:nvPr/>
        </p:nvSpPr>
        <p:spPr>
          <a:xfrm>
            <a:off x="7144782" y="2654754"/>
            <a:ext cx="161821" cy="248616"/>
          </a:xfrm>
          <a:custGeom>
            <a:avLst/>
            <a:gdLst/>
            <a:ahLst/>
            <a:cxnLst/>
            <a:rect l="l" t="t" r="r" b="b"/>
            <a:pathLst>
              <a:path w="2618961" h="4023704">
                <a:moveTo>
                  <a:pt x="1289133" y="2782456"/>
                </a:moveTo>
                <a:lnTo>
                  <a:pt x="1310767" y="2788252"/>
                </a:lnTo>
                <a:lnTo>
                  <a:pt x="1310767" y="2784968"/>
                </a:lnTo>
                <a:lnTo>
                  <a:pt x="1534949" y="2784968"/>
                </a:lnTo>
                <a:lnTo>
                  <a:pt x="1534948" y="3649063"/>
                </a:lnTo>
                <a:lnTo>
                  <a:pt x="1310766" y="3649064"/>
                </a:lnTo>
                <a:lnTo>
                  <a:pt x="1310767" y="3084916"/>
                </a:lnTo>
                <a:cubicBezTo>
                  <a:pt x="1240597" y="3137489"/>
                  <a:pt x="1154722" y="3168931"/>
                  <a:pt x="1062714" y="3173050"/>
                </a:cubicBezTo>
                <a:lnTo>
                  <a:pt x="1053696" y="2971627"/>
                </a:lnTo>
                <a:cubicBezTo>
                  <a:pt x="1165025" y="2966643"/>
                  <a:pt x="1260290" y="2890098"/>
                  <a:pt x="1289133" y="2782456"/>
                </a:cubicBezTo>
                <a:close/>
                <a:moveTo>
                  <a:pt x="1377155" y="2541868"/>
                </a:moveTo>
                <a:cubicBezTo>
                  <a:pt x="1016101" y="2541868"/>
                  <a:pt x="723411" y="2834559"/>
                  <a:pt x="723410" y="3195613"/>
                </a:cubicBezTo>
                <a:cubicBezTo>
                  <a:pt x="723410" y="3556665"/>
                  <a:pt x="1016101" y="3849357"/>
                  <a:pt x="1377155" y="3849356"/>
                </a:cubicBezTo>
                <a:cubicBezTo>
                  <a:pt x="1738207" y="3849356"/>
                  <a:pt x="2030899" y="3556665"/>
                  <a:pt x="2030898" y="3195613"/>
                </a:cubicBezTo>
                <a:cubicBezTo>
                  <a:pt x="2030899" y="2834559"/>
                  <a:pt x="1738207" y="2541869"/>
                  <a:pt x="1377155" y="2541868"/>
                </a:cubicBezTo>
                <a:close/>
                <a:moveTo>
                  <a:pt x="1377154" y="2367520"/>
                </a:moveTo>
                <a:cubicBezTo>
                  <a:pt x="1834497" y="2367520"/>
                  <a:pt x="2205246" y="2738268"/>
                  <a:pt x="2205246" y="3195611"/>
                </a:cubicBezTo>
                <a:cubicBezTo>
                  <a:pt x="2205247" y="3652955"/>
                  <a:pt x="1834497" y="4023704"/>
                  <a:pt x="1377154" y="4023704"/>
                </a:cubicBezTo>
                <a:cubicBezTo>
                  <a:pt x="919812" y="4023704"/>
                  <a:pt x="549062" y="3652955"/>
                  <a:pt x="549063" y="3195611"/>
                </a:cubicBezTo>
                <a:cubicBezTo>
                  <a:pt x="549062" y="2738268"/>
                  <a:pt x="919812" y="2367520"/>
                  <a:pt x="1377154" y="2367520"/>
                </a:cubicBezTo>
                <a:close/>
                <a:moveTo>
                  <a:pt x="1355808" y="2084506"/>
                </a:moveTo>
                <a:cubicBezTo>
                  <a:pt x="1467036" y="2083599"/>
                  <a:pt x="1585378" y="2090821"/>
                  <a:pt x="1799777" y="2108893"/>
                </a:cubicBezTo>
                <a:cubicBezTo>
                  <a:pt x="1847983" y="2117450"/>
                  <a:pt x="1852567" y="2125265"/>
                  <a:pt x="1852567" y="2145461"/>
                </a:cubicBezTo>
                <a:lnTo>
                  <a:pt x="1852567" y="2291727"/>
                </a:lnTo>
                <a:cubicBezTo>
                  <a:pt x="1852567" y="2311923"/>
                  <a:pt x="1828933" y="2328295"/>
                  <a:pt x="1799777" y="2328295"/>
                </a:cubicBezTo>
                <a:cubicBezTo>
                  <a:pt x="1385211" y="2265864"/>
                  <a:pt x="1354867" y="2279007"/>
                  <a:pt x="954530" y="2328295"/>
                </a:cubicBezTo>
                <a:cubicBezTo>
                  <a:pt x="925375" y="2328295"/>
                  <a:pt x="901740" y="2311923"/>
                  <a:pt x="901740" y="2291727"/>
                </a:cubicBezTo>
                <a:lnTo>
                  <a:pt x="901740" y="2145461"/>
                </a:lnTo>
                <a:cubicBezTo>
                  <a:pt x="901740" y="2125265"/>
                  <a:pt x="915850" y="2121728"/>
                  <a:pt x="954530" y="2108893"/>
                </a:cubicBezTo>
                <a:cubicBezTo>
                  <a:pt x="1140468" y="2094449"/>
                  <a:pt x="1244581" y="2085413"/>
                  <a:pt x="1355808" y="2084506"/>
                </a:cubicBezTo>
                <a:close/>
                <a:moveTo>
                  <a:pt x="1167754" y="1329034"/>
                </a:moveTo>
                <a:lnTo>
                  <a:pt x="1161129" y="1344053"/>
                </a:lnTo>
                <a:lnTo>
                  <a:pt x="1174380" y="1344053"/>
                </a:lnTo>
                <a:close/>
                <a:moveTo>
                  <a:pt x="0" y="15354"/>
                </a:moveTo>
                <a:lnTo>
                  <a:pt x="368840" y="15354"/>
                </a:lnTo>
                <a:lnTo>
                  <a:pt x="1247668" y="2007479"/>
                </a:lnTo>
                <a:lnTo>
                  <a:pt x="878829" y="2007479"/>
                </a:lnTo>
                <a:close/>
                <a:moveTo>
                  <a:pt x="496063" y="10236"/>
                </a:moveTo>
                <a:lnTo>
                  <a:pt x="864903" y="10236"/>
                </a:lnTo>
                <a:lnTo>
                  <a:pt x="1743731" y="2002361"/>
                </a:lnTo>
                <a:lnTo>
                  <a:pt x="1374892" y="2002361"/>
                </a:lnTo>
                <a:close/>
                <a:moveTo>
                  <a:pt x="2250122" y="0"/>
                </a:moveTo>
                <a:lnTo>
                  <a:pt x="2618961" y="0"/>
                </a:lnTo>
                <a:lnTo>
                  <a:pt x="1785754" y="1888712"/>
                </a:lnTo>
                <a:lnTo>
                  <a:pt x="1601334" y="1470670"/>
                </a:lnTo>
                <a:close/>
                <a:moveTo>
                  <a:pt x="1754059" y="0"/>
                </a:moveTo>
                <a:lnTo>
                  <a:pt x="2122898" y="0"/>
                </a:lnTo>
                <a:lnTo>
                  <a:pt x="1536593" y="1329035"/>
                </a:lnTo>
                <a:lnTo>
                  <a:pt x="1352174" y="910993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2" name="Rectangle 13">
            <a:extLst>
              <a:ext uri="{FF2B5EF4-FFF2-40B4-BE49-F238E27FC236}">
                <a16:creationId xmlns:a16="http://schemas.microsoft.com/office/drawing/2014/main" id="{615C1871-B6F5-4659-BA9E-58EED2BDB61C}"/>
              </a:ext>
            </a:extLst>
          </p:cNvPr>
          <p:cNvSpPr>
            <a:spLocks noChangeAspect="1"/>
          </p:cNvSpPr>
          <p:nvPr/>
        </p:nvSpPr>
        <p:spPr>
          <a:xfrm rot="18900000">
            <a:off x="7304473" y="2961537"/>
            <a:ext cx="189539" cy="235434"/>
          </a:xfrm>
          <a:custGeom>
            <a:avLst/>
            <a:gdLst/>
            <a:ahLst/>
            <a:cxnLst/>
            <a:rect l="l" t="t" r="r" b="b"/>
            <a:pathLst>
              <a:path w="2968614" h="3687432">
                <a:moveTo>
                  <a:pt x="1293272" y="697934"/>
                </a:moveTo>
                <a:lnTo>
                  <a:pt x="1427525" y="1260285"/>
                </a:lnTo>
                <a:lnTo>
                  <a:pt x="1669402" y="1260285"/>
                </a:lnTo>
                <a:lnTo>
                  <a:pt x="1669402" y="1532194"/>
                </a:lnTo>
                <a:lnTo>
                  <a:pt x="1669401" y="1532194"/>
                </a:lnTo>
                <a:cubicBezTo>
                  <a:pt x="1669401" y="1708257"/>
                  <a:pt x="1669400" y="1884320"/>
                  <a:pt x="1669400" y="2060383"/>
                </a:cubicBezTo>
                <a:lnTo>
                  <a:pt x="1496378" y="1532194"/>
                </a:lnTo>
                <a:lnTo>
                  <a:pt x="1293271" y="1532194"/>
                </a:lnTo>
                <a:lnTo>
                  <a:pt x="1293271" y="1260285"/>
                </a:lnTo>
                <a:lnTo>
                  <a:pt x="1293271" y="1260285"/>
                </a:lnTo>
                <a:cubicBezTo>
                  <a:pt x="1293272" y="1072835"/>
                  <a:pt x="1293272" y="885384"/>
                  <a:pt x="1293272" y="697934"/>
                </a:cubicBezTo>
                <a:close/>
                <a:moveTo>
                  <a:pt x="714858" y="106984"/>
                </a:moveTo>
                <a:lnTo>
                  <a:pt x="729426" y="399001"/>
                </a:lnTo>
                <a:lnTo>
                  <a:pt x="14568" y="434664"/>
                </a:lnTo>
                <a:lnTo>
                  <a:pt x="0" y="142648"/>
                </a:lnTo>
                <a:close/>
                <a:moveTo>
                  <a:pt x="2883983" y="495700"/>
                </a:moveTo>
                <a:lnTo>
                  <a:pt x="2965773" y="2135120"/>
                </a:lnTo>
                <a:lnTo>
                  <a:pt x="2965774" y="2135120"/>
                </a:lnTo>
                <a:lnTo>
                  <a:pt x="2965774" y="2135136"/>
                </a:lnTo>
                <a:lnTo>
                  <a:pt x="2968614" y="2192084"/>
                </a:lnTo>
                <a:lnTo>
                  <a:pt x="2965836" y="2192223"/>
                </a:lnTo>
                <a:cubicBezTo>
                  <a:pt x="2978053" y="2984176"/>
                  <a:pt x="2381052" y="3647212"/>
                  <a:pt x="1609946" y="3685682"/>
                </a:cubicBezTo>
                <a:cubicBezTo>
                  <a:pt x="822447" y="3724970"/>
                  <a:pt x="150797" y="3098016"/>
                  <a:pt x="107153" y="2284149"/>
                </a:cubicBezTo>
                <a:lnTo>
                  <a:pt x="106839" y="2284164"/>
                </a:lnTo>
                <a:lnTo>
                  <a:pt x="24730" y="638345"/>
                </a:lnTo>
                <a:lnTo>
                  <a:pt x="739588" y="602681"/>
                </a:lnTo>
                <a:lnTo>
                  <a:pt x="821400" y="2242554"/>
                </a:lnTo>
                <a:cubicBezTo>
                  <a:pt x="842638" y="2664518"/>
                  <a:pt x="1179646" y="2990557"/>
                  <a:pt x="1574285" y="2970869"/>
                </a:cubicBezTo>
                <a:cubicBezTo>
                  <a:pt x="1968912" y="2951181"/>
                  <a:pt x="2271788" y="2593240"/>
                  <a:pt x="2250939" y="2171275"/>
                </a:cubicBezTo>
                <a:lnTo>
                  <a:pt x="2169125" y="531363"/>
                </a:lnTo>
                <a:close/>
                <a:moveTo>
                  <a:pt x="2859252" y="0"/>
                </a:moveTo>
                <a:lnTo>
                  <a:pt x="2874286" y="301359"/>
                </a:lnTo>
                <a:lnTo>
                  <a:pt x="2159429" y="337023"/>
                </a:lnTo>
                <a:lnTo>
                  <a:pt x="2144394" y="3566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3" name="Trapezoid 10">
            <a:extLst>
              <a:ext uri="{FF2B5EF4-FFF2-40B4-BE49-F238E27FC236}">
                <a16:creationId xmlns:a16="http://schemas.microsoft.com/office/drawing/2014/main" id="{61E68214-20A7-4BF6-91FD-6074307FF45B}"/>
              </a:ext>
            </a:extLst>
          </p:cNvPr>
          <p:cNvSpPr/>
          <p:nvPr/>
        </p:nvSpPr>
        <p:spPr>
          <a:xfrm>
            <a:off x="6875231" y="4060010"/>
            <a:ext cx="236446" cy="236170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4" name="Oval 7">
            <a:extLst>
              <a:ext uri="{FF2B5EF4-FFF2-40B4-BE49-F238E27FC236}">
                <a16:creationId xmlns:a16="http://schemas.microsoft.com/office/drawing/2014/main" id="{28A41EB3-7FAF-4B29-B1EF-B939B3820E87}"/>
              </a:ext>
            </a:extLst>
          </p:cNvPr>
          <p:cNvSpPr/>
          <p:nvPr/>
        </p:nvSpPr>
        <p:spPr>
          <a:xfrm>
            <a:off x="6958992" y="1950608"/>
            <a:ext cx="182926" cy="240285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838878CD-9422-4D02-BE45-F3C18356A9B0}"/>
              </a:ext>
            </a:extLst>
          </p:cNvPr>
          <p:cNvGrpSpPr/>
          <p:nvPr/>
        </p:nvGrpSpPr>
        <p:grpSpPr>
          <a:xfrm>
            <a:off x="10543181" y="2411035"/>
            <a:ext cx="223853" cy="228651"/>
            <a:chOff x="2600940" y="1364722"/>
            <a:chExt cx="3925967" cy="4010110"/>
          </a:xfrm>
          <a:solidFill>
            <a:schemeClr val="accent2"/>
          </a:solidFill>
        </p:grpSpPr>
        <p:sp>
          <p:nvSpPr>
            <p:cNvPr id="116" name="Donut 1">
              <a:extLst>
                <a:ext uri="{FF2B5EF4-FFF2-40B4-BE49-F238E27FC236}">
                  <a16:creationId xmlns:a16="http://schemas.microsoft.com/office/drawing/2014/main" id="{8877F613-C311-47A3-86AD-C1ACBB21FE95}"/>
                </a:ext>
              </a:extLst>
            </p:cNvPr>
            <p:cNvSpPr/>
            <p:nvPr/>
          </p:nvSpPr>
          <p:spPr>
            <a:xfrm>
              <a:off x="2600940" y="1468514"/>
              <a:ext cx="1778702" cy="3906318"/>
            </a:xfrm>
            <a:custGeom>
              <a:avLst/>
              <a:gdLst/>
              <a:ahLst/>
              <a:cxnLst/>
              <a:rect l="l" t="t" r="r" b="b"/>
              <a:pathLst>
                <a:path w="1778702" h="3906318">
                  <a:moveTo>
                    <a:pt x="864588" y="1587925"/>
                  </a:moveTo>
                  <a:lnTo>
                    <a:pt x="724641" y="2110216"/>
                  </a:lnTo>
                  <a:lnTo>
                    <a:pt x="826949" y="2110216"/>
                  </a:lnTo>
                  <a:lnTo>
                    <a:pt x="826949" y="1984216"/>
                  </a:lnTo>
                  <a:cubicBezTo>
                    <a:pt x="826949" y="1944451"/>
                    <a:pt x="859184" y="1912216"/>
                    <a:pt x="898949" y="1912216"/>
                  </a:cubicBezTo>
                  <a:cubicBezTo>
                    <a:pt x="938714" y="1912216"/>
                    <a:pt x="970949" y="1944451"/>
                    <a:pt x="970949" y="1984216"/>
                  </a:cubicBezTo>
                  <a:lnTo>
                    <a:pt x="970949" y="2110216"/>
                  </a:lnTo>
                  <a:lnTo>
                    <a:pt x="1049559" y="2110216"/>
                  </a:lnTo>
                  <a:lnTo>
                    <a:pt x="910861" y="1592590"/>
                  </a:lnTo>
                  <a:close/>
                  <a:moveTo>
                    <a:pt x="923096" y="1336867"/>
                  </a:moveTo>
                  <a:lnTo>
                    <a:pt x="892009" y="1336868"/>
                  </a:lnTo>
                  <a:cubicBezTo>
                    <a:pt x="880711" y="1336867"/>
                    <a:pt x="871552" y="1346027"/>
                    <a:pt x="871552" y="1357325"/>
                  </a:cubicBezTo>
                  <a:lnTo>
                    <a:pt x="871552" y="1496411"/>
                  </a:lnTo>
                  <a:cubicBezTo>
                    <a:pt x="871552" y="1507709"/>
                    <a:pt x="880712" y="1516868"/>
                    <a:pt x="892009" y="1516868"/>
                  </a:cubicBezTo>
                  <a:lnTo>
                    <a:pt x="923096" y="1516868"/>
                  </a:lnTo>
                  <a:cubicBezTo>
                    <a:pt x="934394" y="1516868"/>
                    <a:pt x="943552" y="1507709"/>
                    <a:pt x="943552" y="1496411"/>
                  </a:cubicBezTo>
                  <a:lnTo>
                    <a:pt x="943552" y="1357325"/>
                  </a:lnTo>
                  <a:cubicBezTo>
                    <a:pt x="943552" y="1346027"/>
                    <a:pt x="934393" y="1336867"/>
                    <a:pt x="923096" y="1336867"/>
                  </a:cubicBezTo>
                  <a:close/>
                  <a:moveTo>
                    <a:pt x="1192157" y="1264156"/>
                  </a:moveTo>
                  <a:lnTo>
                    <a:pt x="1162946" y="1274788"/>
                  </a:lnTo>
                  <a:cubicBezTo>
                    <a:pt x="1152330" y="1278652"/>
                    <a:pt x="1146855" y="1290392"/>
                    <a:pt x="1150719" y="1301008"/>
                  </a:cubicBezTo>
                  <a:lnTo>
                    <a:pt x="1198289" y="1431707"/>
                  </a:lnTo>
                  <a:cubicBezTo>
                    <a:pt x="1202153" y="1442323"/>
                    <a:pt x="1213893" y="1447797"/>
                    <a:pt x="1224510" y="1443934"/>
                  </a:cubicBezTo>
                  <a:lnTo>
                    <a:pt x="1253721" y="1433301"/>
                  </a:lnTo>
                  <a:cubicBezTo>
                    <a:pt x="1264337" y="1429437"/>
                    <a:pt x="1269812" y="1417697"/>
                    <a:pt x="1265947" y="1407081"/>
                  </a:cubicBezTo>
                  <a:lnTo>
                    <a:pt x="1218377" y="1276382"/>
                  </a:lnTo>
                  <a:cubicBezTo>
                    <a:pt x="1214513" y="1265766"/>
                    <a:pt x="1202774" y="1260292"/>
                    <a:pt x="1192157" y="1264156"/>
                  </a:cubicBezTo>
                  <a:close/>
                  <a:moveTo>
                    <a:pt x="672939" y="1256024"/>
                  </a:moveTo>
                  <a:cubicBezTo>
                    <a:pt x="662323" y="1252159"/>
                    <a:pt x="650584" y="1257634"/>
                    <a:pt x="646720" y="1268250"/>
                  </a:cubicBezTo>
                  <a:lnTo>
                    <a:pt x="599149" y="1398948"/>
                  </a:lnTo>
                  <a:cubicBezTo>
                    <a:pt x="595285" y="1409565"/>
                    <a:pt x="600759" y="1421304"/>
                    <a:pt x="611376" y="1425168"/>
                  </a:cubicBezTo>
                  <a:lnTo>
                    <a:pt x="640587" y="1435800"/>
                  </a:lnTo>
                  <a:cubicBezTo>
                    <a:pt x="651204" y="1439665"/>
                    <a:pt x="662943" y="1434190"/>
                    <a:pt x="666808" y="1423574"/>
                  </a:cubicBezTo>
                  <a:lnTo>
                    <a:pt x="714378" y="1292875"/>
                  </a:lnTo>
                  <a:cubicBezTo>
                    <a:pt x="718241" y="1282259"/>
                    <a:pt x="712767" y="1270520"/>
                    <a:pt x="702151" y="1266655"/>
                  </a:cubicBezTo>
                  <a:close/>
                  <a:moveTo>
                    <a:pt x="532625" y="1107329"/>
                  </a:moveTo>
                  <a:cubicBezTo>
                    <a:pt x="527568" y="1105974"/>
                    <a:pt x="521995" y="1106548"/>
                    <a:pt x="517102" y="1109372"/>
                  </a:cubicBezTo>
                  <a:lnTo>
                    <a:pt x="396650" y="1178915"/>
                  </a:lnTo>
                  <a:cubicBezTo>
                    <a:pt x="386866" y="1184564"/>
                    <a:pt x="383514" y="1197076"/>
                    <a:pt x="389163" y="1206860"/>
                  </a:cubicBezTo>
                  <a:lnTo>
                    <a:pt x="404706" y="1233781"/>
                  </a:lnTo>
                  <a:cubicBezTo>
                    <a:pt x="410355" y="1243566"/>
                    <a:pt x="422866" y="1246918"/>
                    <a:pt x="432650" y="1241269"/>
                  </a:cubicBezTo>
                  <a:lnTo>
                    <a:pt x="553102" y="1171726"/>
                  </a:lnTo>
                  <a:cubicBezTo>
                    <a:pt x="562887" y="1166077"/>
                    <a:pt x="566239" y="1153566"/>
                    <a:pt x="560590" y="1143781"/>
                  </a:cubicBezTo>
                  <a:lnTo>
                    <a:pt x="545047" y="1116860"/>
                  </a:lnTo>
                  <a:cubicBezTo>
                    <a:pt x="542223" y="1111968"/>
                    <a:pt x="537682" y="1108684"/>
                    <a:pt x="532625" y="1107329"/>
                  </a:cubicBezTo>
                  <a:close/>
                  <a:moveTo>
                    <a:pt x="1298883" y="1104409"/>
                  </a:moveTo>
                  <a:cubicBezTo>
                    <a:pt x="1293826" y="1105764"/>
                    <a:pt x="1289286" y="1109048"/>
                    <a:pt x="1286462" y="1113940"/>
                  </a:cubicBezTo>
                  <a:lnTo>
                    <a:pt x="1270919" y="1140861"/>
                  </a:lnTo>
                  <a:cubicBezTo>
                    <a:pt x="1265269" y="1150645"/>
                    <a:pt x="1268622" y="1163156"/>
                    <a:pt x="1278407" y="1168806"/>
                  </a:cubicBezTo>
                  <a:lnTo>
                    <a:pt x="1398859" y="1238349"/>
                  </a:lnTo>
                  <a:cubicBezTo>
                    <a:pt x="1408643" y="1243998"/>
                    <a:pt x="1421154" y="1240646"/>
                    <a:pt x="1426803" y="1230862"/>
                  </a:cubicBezTo>
                  <a:lnTo>
                    <a:pt x="1442346" y="1203940"/>
                  </a:lnTo>
                  <a:cubicBezTo>
                    <a:pt x="1447995" y="1194156"/>
                    <a:pt x="1444642" y="1181644"/>
                    <a:pt x="1434859" y="1175995"/>
                  </a:cubicBezTo>
                  <a:lnTo>
                    <a:pt x="1314407" y="1106452"/>
                  </a:lnTo>
                  <a:cubicBezTo>
                    <a:pt x="1309514" y="1103628"/>
                    <a:pt x="1303940" y="1103054"/>
                    <a:pt x="1298883" y="1104409"/>
                  </a:cubicBezTo>
                  <a:close/>
                  <a:moveTo>
                    <a:pt x="912290" y="764642"/>
                  </a:moveTo>
                  <a:cubicBezTo>
                    <a:pt x="1031597" y="764642"/>
                    <a:pt x="1128314" y="861359"/>
                    <a:pt x="1128314" y="980666"/>
                  </a:cubicBezTo>
                  <a:cubicBezTo>
                    <a:pt x="1128314" y="1099973"/>
                    <a:pt x="1031597" y="1196690"/>
                    <a:pt x="912290" y="1196690"/>
                  </a:cubicBezTo>
                  <a:cubicBezTo>
                    <a:pt x="792983" y="1196690"/>
                    <a:pt x="696266" y="1099973"/>
                    <a:pt x="696266" y="980666"/>
                  </a:cubicBezTo>
                  <a:cubicBezTo>
                    <a:pt x="696266" y="861359"/>
                    <a:pt x="792983" y="764642"/>
                    <a:pt x="912290" y="764642"/>
                  </a:cubicBezTo>
                  <a:close/>
                  <a:moveTo>
                    <a:pt x="912290" y="672441"/>
                  </a:moveTo>
                  <a:cubicBezTo>
                    <a:pt x="742062" y="672441"/>
                    <a:pt x="604065" y="810438"/>
                    <a:pt x="604065" y="980666"/>
                  </a:cubicBezTo>
                  <a:cubicBezTo>
                    <a:pt x="604065" y="1146433"/>
                    <a:pt x="734924" y="1281636"/>
                    <a:pt x="899020" y="1287553"/>
                  </a:cubicBezTo>
                  <a:cubicBezTo>
                    <a:pt x="904827" y="1288053"/>
                    <a:pt x="910472" y="1287196"/>
                    <a:pt x="916022" y="1285840"/>
                  </a:cubicBezTo>
                  <a:lnTo>
                    <a:pt x="919967" y="1288117"/>
                  </a:lnTo>
                  <a:cubicBezTo>
                    <a:pt x="1086657" y="1284714"/>
                    <a:pt x="1220515" y="1148322"/>
                    <a:pt x="1220515" y="980666"/>
                  </a:cubicBezTo>
                  <a:cubicBezTo>
                    <a:pt x="1220515" y="810438"/>
                    <a:pt x="1082518" y="672441"/>
                    <a:pt x="912290" y="672441"/>
                  </a:cubicBezTo>
                  <a:close/>
                  <a:moveTo>
                    <a:pt x="905153" y="0"/>
                  </a:moveTo>
                  <a:lnTo>
                    <a:pt x="919427" y="0"/>
                  </a:lnTo>
                  <a:cubicBezTo>
                    <a:pt x="1034792" y="0"/>
                    <a:pt x="1128314" y="93522"/>
                    <a:pt x="1128314" y="208887"/>
                  </a:cubicBezTo>
                  <a:lnTo>
                    <a:pt x="1128314" y="409800"/>
                  </a:lnTo>
                  <a:cubicBezTo>
                    <a:pt x="1360062" y="495553"/>
                    <a:pt x="1524358" y="718923"/>
                    <a:pt x="1524358" y="980666"/>
                  </a:cubicBezTo>
                  <a:cubicBezTo>
                    <a:pt x="1524358" y="1195022"/>
                    <a:pt x="1414167" y="1383641"/>
                    <a:pt x="1246914" y="1492322"/>
                  </a:cubicBezTo>
                  <a:lnTo>
                    <a:pt x="1412479" y="2110216"/>
                  </a:lnTo>
                  <a:lnTo>
                    <a:pt x="1560290" y="2110216"/>
                  </a:lnTo>
                  <a:cubicBezTo>
                    <a:pt x="1600055" y="2110216"/>
                    <a:pt x="1632290" y="2142451"/>
                    <a:pt x="1632290" y="2182216"/>
                  </a:cubicBezTo>
                  <a:cubicBezTo>
                    <a:pt x="1632290" y="2221981"/>
                    <a:pt x="1600055" y="2254216"/>
                    <a:pt x="1560290" y="2254216"/>
                  </a:cubicBezTo>
                  <a:lnTo>
                    <a:pt x="1451063" y="2254216"/>
                  </a:lnTo>
                  <a:lnTo>
                    <a:pt x="1778702" y="3476979"/>
                  </a:lnTo>
                  <a:lnTo>
                    <a:pt x="1530823" y="3906318"/>
                  </a:lnTo>
                  <a:lnTo>
                    <a:pt x="1088143" y="2254216"/>
                  </a:lnTo>
                  <a:lnTo>
                    <a:pt x="970949" y="2254216"/>
                  </a:lnTo>
                  <a:lnTo>
                    <a:pt x="970949" y="2380216"/>
                  </a:lnTo>
                  <a:cubicBezTo>
                    <a:pt x="970949" y="2419981"/>
                    <a:pt x="938714" y="2452216"/>
                    <a:pt x="898949" y="2452216"/>
                  </a:cubicBezTo>
                  <a:cubicBezTo>
                    <a:pt x="859184" y="2452216"/>
                    <a:pt x="826949" y="2419981"/>
                    <a:pt x="826949" y="2380216"/>
                  </a:cubicBezTo>
                  <a:lnTo>
                    <a:pt x="826949" y="2254216"/>
                  </a:lnTo>
                  <a:lnTo>
                    <a:pt x="686056" y="2254216"/>
                  </a:lnTo>
                  <a:lnTo>
                    <a:pt x="243376" y="3906318"/>
                  </a:lnTo>
                  <a:lnTo>
                    <a:pt x="0" y="3484777"/>
                  </a:lnTo>
                  <a:lnTo>
                    <a:pt x="329728" y="2254216"/>
                  </a:lnTo>
                  <a:lnTo>
                    <a:pt x="264290" y="2254216"/>
                  </a:lnTo>
                  <a:cubicBezTo>
                    <a:pt x="224525" y="2254216"/>
                    <a:pt x="192290" y="2221981"/>
                    <a:pt x="192290" y="2182216"/>
                  </a:cubicBezTo>
                  <a:cubicBezTo>
                    <a:pt x="192290" y="2142451"/>
                    <a:pt x="224525" y="2110216"/>
                    <a:pt x="264290" y="2110216"/>
                  </a:cubicBezTo>
                  <a:lnTo>
                    <a:pt x="368313" y="2110216"/>
                  </a:lnTo>
                  <a:lnTo>
                    <a:pt x="539978" y="1469552"/>
                  </a:lnTo>
                  <a:lnTo>
                    <a:pt x="544387" y="1467006"/>
                  </a:lnTo>
                  <a:cubicBezTo>
                    <a:pt x="395505" y="1357069"/>
                    <a:pt x="300222" y="1179995"/>
                    <a:pt x="300222" y="980666"/>
                  </a:cubicBezTo>
                  <a:cubicBezTo>
                    <a:pt x="300222" y="718923"/>
                    <a:pt x="464518" y="495553"/>
                    <a:pt x="696266" y="409800"/>
                  </a:cubicBezTo>
                  <a:lnTo>
                    <a:pt x="696266" y="208887"/>
                  </a:lnTo>
                  <a:cubicBezTo>
                    <a:pt x="696266" y="93522"/>
                    <a:pt x="789788" y="0"/>
                    <a:pt x="90515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117" name="Rectangle 4">
              <a:extLst>
                <a:ext uri="{FF2B5EF4-FFF2-40B4-BE49-F238E27FC236}">
                  <a16:creationId xmlns:a16="http://schemas.microsoft.com/office/drawing/2014/main" id="{2E6414FA-16B5-4E99-89E1-07811014801D}"/>
                </a:ext>
              </a:extLst>
            </p:cNvPr>
            <p:cNvSpPr/>
            <p:nvPr/>
          </p:nvSpPr>
          <p:spPr>
            <a:xfrm rot="20700000">
              <a:off x="4527766" y="1364722"/>
              <a:ext cx="1999141" cy="3816424"/>
            </a:xfrm>
            <a:custGeom>
              <a:avLst/>
              <a:gdLst/>
              <a:ahLst/>
              <a:cxnLst/>
              <a:rect l="l" t="t" r="r" b="b"/>
              <a:pathLst>
                <a:path w="1999141" h="3816424">
                  <a:moveTo>
                    <a:pt x="444116" y="3513946"/>
                  </a:moveTo>
                  <a:lnTo>
                    <a:pt x="253648" y="3515763"/>
                  </a:lnTo>
                  <a:lnTo>
                    <a:pt x="111407" y="3515763"/>
                  </a:lnTo>
                  <a:cubicBezTo>
                    <a:pt x="99100" y="3515763"/>
                    <a:pt x="89123" y="3525740"/>
                    <a:pt x="89123" y="3538047"/>
                  </a:cubicBezTo>
                  <a:lnTo>
                    <a:pt x="89123" y="3565479"/>
                  </a:lnTo>
                  <a:cubicBezTo>
                    <a:pt x="89123" y="3577786"/>
                    <a:pt x="99100" y="3587763"/>
                    <a:pt x="111407" y="3587763"/>
                  </a:cubicBezTo>
                  <a:lnTo>
                    <a:pt x="426839" y="3587763"/>
                  </a:lnTo>
                  <a:cubicBezTo>
                    <a:pt x="439146" y="3587763"/>
                    <a:pt x="449123" y="3577786"/>
                    <a:pt x="449123" y="3565479"/>
                  </a:cubicBezTo>
                  <a:lnTo>
                    <a:pt x="449123" y="3538047"/>
                  </a:lnTo>
                  <a:lnTo>
                    <a:pt x="445294" y="3528803"/>
                  </a:lnTo>
                  <a:lnTo>
                    <a:pt x="444258" y="3528878"/>
                  </a:lnTo>
                  <a:close/>
                  <a:moveTo>
                    <a:pt x="318839" y="3239993"/>
                  </a:moveTo>
                  <a:lnTo>
                    <a:pt x="111407" y="3239993"/>
                  </a:lnTo>
                  <a:cubicBezTo>
                    <a:pt x="99100" y="3239993"/>
                    <a:pt x="89123" y="3249970"/>
                    <a:pt x="89123" y="3262277"/>
                  </a:cubicBezTo>
                  <a:lnTo>
                    <a:pt x="89123" y="3289709"/>
                  </a:lnTo>
                  <a:cubicBezTo>
                    <a:pt x="89123" y="3302016"/>
                    <a:pt x="99100" y="3311993"/>
                    <a:pt x="111407" y="3311993"/>
                  </a:cubicBezTo>
                  <a:lnTo>
                    <a:pt x="318839" y="3311993"/>
                  </a:lnTo>
                  <a:cubicBezTo>
                    <a:pt x="331146" y="3311993"/>
                    <a:pt x="341123" y="3302016"/>
                    <a:pt x="341123" y="3289709"/>
                  </a:cubicBezTo>
                  <a:lnTo>
                    <a:pt x="341123" y="3262277"/>
                  </a:lnTo>
                  <a:cubicBezTo>
                    <a:pt x="341123" y="3249970"/>
                    <a:pt x="331146" y="3239993"/>
                    <a:pt x="318839" y="3239993"/>
                  </a:cubicBezTo>
                  <a:close/>
                  <a:moveTo>
                    <a:pt x="318839" y="2964221"/>
                  </a:moveTo>
                  <a:lnTo>
                    <a:pt x="111407" y="2964221"/>
                  </a:lnTo>
                  <a:cubicBezTo>
                    <a:pt x="99100" y="2964221"/>
                    <a:pt x="89123" y="2974198"/>
                    <a:pt x="89123" y="2986505"/>
                  </a:cubicBezTo>
                  <a:lnTo>
                    <a:pt x="89123" y="3013937"/>
                  </a:lnTo>
                  <a:cubicBezTo>
                    <a:pt x="89123" y="3026244"/>
                    <a:pt x="99100" y="3036221"/>
                    <a:pt x="111407" y="3036221"/>
                  </a:cubicBezTo>
                  <a:lnTo>
                    <a:pt x="318839" y="3036221"/>
                  </a:lnTo>
                  <a:cubicBezTo>
                    <a:pt x="331146" y="3036221"/>
                    <a:pt x="341123" y="3026244"/>
                    <a:pt x="341123" y="3013937"/>
                  </a:cubicBezTo>
                  <a:lnTo>
                    <a:pt x="341123" y="2986505"/>
                  </a:lnTo>
                  <a:cubicBezTo>
                    <a:pt x="341123" y="2974198"/>
                    <a:pt x="331146" y="2964221"/>
                    <a:pt x="318839" y="2964221"/>
                  </a:cubicBezTo>
                  <a:close/>
                  <a:moveTo>
                    <a:pt x="769803" y="3028177"/>
                  </a:moveTo>
                  <a:lnTo>
                    <a:pt x="742371" y="3028177"/>
                  </a:lnTo>
                  <a:cubicBezTo>
                    <a:pt x="730064" y="3028177"/>
                    <a:pt x="720087" y="3038154"/>
                    <a:pt x="720087" y="3050461"/>
                  </a:cubicBezTo>
                  <a:lnTo>
                    <a:pt x="720087" y="3365893"/>
                  </a:lnTo>
                  <a:cubicBezTo>
                    <a:pt x="720087" y="3378200"/>
                    <a:pt x="730064" y="3388177"/>
                    <a:pt x="742371" y="3388177"/>
                  </a:cubicBezTo>
                  <a:lnTo>
                    <a:pt x="769803" y="3388177"/>
                  </a:lnTo>
                  <a:cubicBezTo>
                    <a:pt x="782110" y="3388177"/>
                    <a:pt x="792087" y="3378200"/>
                    <a:pt x="792087" y="3365893"/>
                  </a:cubicBezTo>
                  <a:lnTo>
                    <a:pt x="792087" y="3050461"/>
                  </a:lnTo>
                  <a:cubicBezTo>
                    <a:pt x="792087" y="3038154"/>
                    <a:pt x="782110" y="3028177"/>
                    <a:pt x="769803" y="3028177"/>
                  </a:cubicBezTo>
                  <a:close/>
                  <a:moveTo>
                    <a:pt x="1152270" y="2917087"/>
                  </a:moveTo>
                  <a:cubicBezTo>
                    <a:pt x="1146196" y="2915460"/>
                    <a:pt x="1139501" y="2916149"/>
                    <a:pt x="1133625" y="2919542"/>
                  </a:cubicBezTo>
                  <a:lnTo>
                    <a:pt x="1107431" y="2934665"/>
                  </a:lnTo>
                  <a:cubicBezTo>
                    <a:pt x="1095679" y="2941450"/>
                    <a:pt x="1091653" y="2956477"/>
                    <a:pt x="1098438" y="2968229"/>
                  </a:cubicBezTo>
                  <a:lnTo>
                    <a:pt x="1199867" y="3143910"/>
                  </a:lnTo>
                  <a:cubicBezTo>
                    <a:pt x="1206652" y="3155662"/>
                    <a:pt x="1221679" y="3159688"/>
                    <a:pt x="1233431" y="3152903"/>
                  </a:cubicBezTo>
                  <a:lnTo>
                    <a:pt x="1259625" y="3137780"/>
                  </a:lnTo>
                  <a:cubicBezTo>
                    <a:pt x="1265501" y="3134388"/>
                    <a:pt x="1269446" y="3128935"/>
                    <a:pt x="1271073" y="3122861"/>
                  </a:cubicBezTo>
                  <a:cubicBezTo>
                    <a:pt x="1272701" y="3116787"/>
                    <a:pt x="1272011" y="3110092"/>
                    <a:pt x="1268619" y="3104216"/>
                  </a:cubicBezTo>
                  <a:lnTo>
                    <a:pt x="1167190" y="2928535"/>
                  </a:lnTo>
                  <a:cubicBezTo>
                    <a:pt x="1163798" y="2922659"/>
                    <a:pt x="1158344" y="2918714"/>
                    <a:pt x="1152270" y="2917087"/>
                  </a:cubicBezTo>
                  <a:close/>
                  <a:moveTo>
                    <a:pt x="318839" y="2688449"/>
                  </a:moveTo>
                  <a:lnTo>
                    <a:pt x="111407" y="2688449"/>
                  </a:lnTo>
                  <a:cubicBezTo>
                    <a:pt x="99100" y="2688449"/>
                    <a:pt x="89123" y="2698426"/>
                    <a:pt x="89123" y="2710733"/>
                  </a:cubicBezTo>
                  <a:lnTo>
                    <a:pt x="89123" y="2738165"/>
                  </a:lnTo>
                  <a:cubicBezTo>
                    <a:pt x="89123" y="2750472"/>
                    <a:pt x="99100" y="2760449"/>
                    <a:pt x="111407" y="2760449"/>
                  </a:cubicBezTo>
                  <a:lnTo>
                    <a:pt x="318839" y="2760449"/>
                  </a:lnTo>
                  <a:cubicBezTo>
                    <a:pt x="331146" y="2760449"/>
                    <a:pt x="341123" y="2750472"/>
                    <a:pt x="341123" y="2738165"/>
                  </a:cubicBezTo>
                  <a:lnTo>
                    <a:pt x="341123" y="2710733"/>
                  </a:lnTo>
                  <a:cubicBezTo>
                    <a:pt x="341123" y="2698426"/>
                    <a:pt x="331146" y="2688449"/>
                    <a:pt x="318839" y="2688449"/>
                  </a:cubicBezTo>
                  <a:close/>
                  <a:moveTo>
                    <a:pt x="426839" y="2412677"/>
                  </a:moveTo>
                  <a:lnTo>
                    <a:pt x="111407" y="2412677"/>
                  </a:lnTo>
                  <a:cubicBezTo>
                    <a:pt x="99100" y="2412677"/>
                    <a:pt x="89123" y="2422654"/>
                    <a:pt x="89123" y="2434961"/>
                  </a:cubicBezTo>
                  <a:lnTo>
                    <a:pt x="89123" y="2462393"/>
                  </a:lnTo>
                  <a:cubicBezTo>
                    <a:pt x="89123" y="2474700"/>
                    <a:pt x="99100" y="2484677"/>
                    <a:pt x="111407" y="2484677"/>
                  </a:cubicBezTo>
                  <a:lnTo>
                    <a:pt x="426839" y="2484677"/>
                  </a:lnTo>
                  <a:cubicBezTo>
                    <a:pt x="439146" y="2484677"/>
                    <a:pt x="449123" y="2474700"/>
                    <a:pt x="449123" y="2462393"/>
                  </a:cubicBezTo>
                  <a:lnTo>
                    <a:pt x="449123" y="2434961"/>
                  </a:lnTo>
                  <a:cubicBezTo>
                    <a:pt x="449123" y="2422654"/>
                    <a:pt x="439146" y="2412677"/>
                    <a:pt x="426839" y="2412677"/>
                  </a:cubicBezTo>
                  <a:close/>
                  <a:moveTo>
                    <a:pt x="1422930" y="2676173"/>
                  </a:moveTo>
                  <a:cubicBezTo>
                    <a:pt x="1412381" y="2669834"/>
                    <a:pt x="1398691" y="2673248"/>
                    <a:pt x="1392352" y="2683797"/>
                  </a:cubicBezTo>
                  <a:lnTo>
                    <a:pt x="1378224" y="2707311"/>
                  </a:lnTo>
                  <a:cubicBezTo>
                    <a:pt x="1371885" y="2717860"/>
                    <a:pt x="1375299" y="2731550"/>
                    <a:pt x="1385848" y="2737889"/>
                  </a:cubicBezTo>
                  <a:lnTo>
                    <a:pt x="1563652" y="2844724"/>
                  </a:lnTo>
                  <a:cubicBezTo>
                    <a:pt x="1574201" y="2851063"/>
                    <a:pt x="1587891" y="2847649"/>
                    <a:pt x="1594230" y="2837100"/>
                  </a:cubicBezTo>
                  <a:lnTo>
                    <a:pt x="1608358" y="2813586"/>
                  </a:lnTo>
                  <a:cubicBezTo>
                    <a:pt x="1611528" y="2808312"/>
                    <a:pt x="1612259" y="2802252"/>
                    <a:pt x="1610879" y="2796718"/>
                  </a:cubicBezTo>
                  <a:cubicBezTo>
                    <a:pt x="1609500" y="2791185"/>
                    <a:pt x="1606009" y="2786178"/>
                    <a:pt x="1600734" y="2783008"/>
                  </a:cubicBezTo>
                  <a:close/>
                  <a:moveTo>
                    <a:pt x="318839" y="2136905"/>
                  </a:moveTo>
                  <a:lnTo>
                    <a:pt x="111407" y="2136905"/>
                  </a:lnTo>
                  <a:cubicBezTo>
                    <a:pt x="99100" y="2136905"/>
                    <a:pt x="89123" y="2146882"/>
                    <a:pt x="89123" y="2159189"/>
                  </a:cubicBezTo>
                  <a:lnTo>
                    <a:pt x="89123" y="2186621"/>
                  </a:lnTo>
                  <a:cubicBezTo>
                    <a:pt x="89123" y="2198928"/>
                    <a:pt x="99100" y="2208905"/>
                    <a:pt x="111407" y="2208905"/>
                  </a:cubicBezTo>
                  <a:lnTo>
                    <a:pt x="318839" y="2208905"/>
                  </a:lnTo>
                  <a:cubicBezTo>
                    <a:pt x="331146" y="2208905"/>
                    <a:pt x="341123" y="2198928"/>
                    <a:pt x="341123" y="2186621"/>
                  </a:cubicBezTo>
                  <a:lnTo>
                    <a:pt x="341123" y="2159189"/>
                  </a:lnTo>
                  <a:cubicBezTo>
                    <a:pt x="341123" y="2146882"/>
                    <a:pt x="331146" y="2136905"/>
                    <a:pt x="318839" y="2136905"/>
                  </a:cubicBezTo>
                  <a:close/>
                  <a:moveTo>
                    <a:pt x="1629741" y="2302452"/>
                  </a:moveTo>
                  <a:cubicBezTo>
                    <a:pt x="1618176" y="2298243"/>
                    <a:pt x="1605388" y="2304206"/>
                    <a:pt x="1601179" y="2315770"/>
                  </a:cubicBezTo>
                  <a:lnTo>
                    <a:pt x="1591797" y="2341548"/>
                  </a:lnTo>
                  <a:cubicBezTo>
                    <a:pt x="1587587" y="2353113"/>
                    <a:pt x="1593550" y="2365901"/>
                    <a:pt x="1605115" y="2370110"/>
                  </a:cubicBezTo>
                  <a:lnTo>
                    <a:pt x="1800038" y="2441056"/>
                  </a:lnTo>
                  <a:cubicBezTo>
                    <a:pt x="1811602" y="2445265"/>
                    <a:pt x="1824390" y="2439302"/>
                    <a:pt x="1828599" y="2427737"/>
                  </a:cubicBezTo>
                  <a:lnTo>
                    <a:pt x="1837982" y="2401960"/>
                  </a:lnTo>
                  <a:cubicBezTo>
                    <a:pt x="1842191" y="2390395"/>
                    <a:pt x="1836228" y="2377607"/>
                    <a:pt x="1824663" y="2373398"/>
                  </a:cubicBezTo>
                  <a:close/>
                  <a:moveTo>
                    <a:pt x="318839" y="1861133"/>
                  </a:moveTo>
                  <a:lnTo>
                    <a:pt x="111407" y="1861133"/>
                  </a:lnTo>
                  <a:cubicBezTo>
                    <a:pt x="99100" y="1861133"/>
                    <a:pt x="89123" y="1871110"/>
                    <a:pt x="89123" y="1883417"/>
                  </a:cubicBezTo>
                  <a:lnTo>
                    <a:pt x="89123" y="1910849"/>
                  </a:lnTo>
                  <a:cubicBezTo>
                    <a:pt x="89123" y="1923156"/>
                    <a:pt x="99100" y="1933133"/>
                    <a:pt x="111407" y="1933133"/>
                  </a:cubicBezTo>
                  <a:lnTo>
                    <a:pt x="318839" y="1933133"/>
                  </a:lnTo>
                  <a:cubicBezTo>
                    <a:pt x="331146" y="1933133"/>
                    <a:pt x="341123" y="1923156"/>
                    <a:pt x="341123" y="1910849"/>
                  </a:cubicBezTo>
                  <a:lnTo>
                    <a:pt x="341123" y="1883417"/>
                  </a:lnTo>
                  <a:cubicBezTo>
                    <a:pt x="341123" y="1871110"/>
                    <a:pt x="331146" y="1861133"/>
                    <a:pt x="318839" y="1861133"/>
                  </a:cubicBezTo>
                  <a:close/>
                  <a:moveTo>
                    <a:pt x="318839" y="1585361"/>
                  </a:moveTo>
                  <a:lnTo>
                    <a:pt x="111407" y="1585361"/>
                  </a:lnTo>
                  <a:cubicBezTo>
                    <a:pt x="99100" y="1585361"/>
                    <a:pt x="89123" y="1595338"/>
                    <a:pt x="89123" y="1607645"/>
                  </a:cubicBezTo>
                  <a:lnTo>
                    <a:pt x="89123" y="1635077"/>
                  </a:lnTo>
                  <a:cubicBezTo>
                    <a:pt x="89123" y="1647384"/>
                    <a:pt x="99100" y="1657361"/>
                    <a:pt x="111407" y="1657361"/>
                  </a:cubicBezTo>
                  <a:lnTo>
                    <a:pt x="318839" y="1657361"/>
                  </a:lnTo>
                  <a:cubicBezTo>
                    <a:pt x="331146" y="1657361"/>
                    <a:pt x="341123" y="1647384"/>
                    <a:pt x="341123" y="1635077"/>
                  </a:cubicBezTo>
                  <a:lnTo>
                    <a:pt x="341123" y="1607645"/>
                  </a:lnTo>
                  <a:cubicBezTo>
                    <a:pt x="341123" y="1595338"/>
                    <a:pt x="331146" y="1585361"/>
                    <a:pt x="318839" y="1585361"/>
                  </a:cubicBezTo>
                  <a:close/>
                  <a:moveTo>
                    <a:pt x="1906290" y="1872213"/>
                  </a:moveTo>
                  <a:lnTo>
                    <a:pt x="1590858" y="1872213"/>
                  </a:lnTo>
                  <a:cubicBezTo>
                    <a:pt x="1578551" y="1872213"/>
                    <a:pt x="1568574" y="1882190"/>
                    <a:pt x="1568574" y="1894497"/>
                  </a:cubicBezTo>
                  <a:lnTo>
                    <a:pt x="1568574" y="1921929"/>
                  </a:lnTo>
                  <a:cubicBezTo>
                    <a:pt x="1568574" y="1934236"/>
                    <a:pt x="1578551" y="1944213"/>
                    <a:pt x="1590858" y="1944213"/>
                  </a:cubicBezTo>
                  <a:lnTo>
                    <a:pt x="1906290" y="1944213"/>
                  </a:lnTo>
                  <a:cubicBezTo>
                    <a:pt x="1918597" y="1944213"/>
                    <a:pt x="1928574" y="1934236"/>
                    <a:pt x="1928574" y="1921929"/>
                  </a:cubicBezTo>
                  <a:lnTo>
                    <a:pt x="1928574" y="1894497"/>
                  </a:lnTo>
                  <a:cubicBezTo>
                    <a:pt x="1928574" y="1882190"/>
                    <a:pt x="1918597" y="1872213"/>
                    <a:pt x="1906290" y="1872213"/>
                  </a:cubicBezTo>
                  <a:close/>
                  <a:moveTo>
                    <a:pt x="426839" y="1309589"/>
                  </a:moveTo>
                  <a:lnTo>
                    <a:pt x="111407" y="1309589"/>
                  </a:lnTo>
                  <a:cubicBezTo>
                    <a:pt x="99100" y="1309589"/>
                    <a:pt x="89123" y="1319566"/>
                    <a:pt x="89123" y="1331873"/>
                  </a:cubicBezTo>
                  <a:lnTo>
                    <a:pt x="89123" y="1359305"/>
                  </a:lnTo>
                  <a:cubicBezTo>
                    <a:pt x="89123" y="1371612"/>
                    <a:pt x="99100" y="1381589"/>
                    <a:pt x="111407" y="1381589"/>
                  </a:cubicBezTo>
                  <a:lnTo>
                    <a:pt x="426839" y="1381589"/>
                  </a:lnTo>
                  <a:cubicBezTo>
                    <a:pt x="439146" y="1381589"/>
                    <a:pt x="449123" y="1371612"/>
                    <a:pt x="449123" y="1359305"/>
                  </a:cubicBezTo>
                  <a:lnTo>
                    <a:pt x="449123" y="1331873"/>
                  </a:lnTo>
                  <a:cubicBezTo>
                    <a:pt x="449123" y="1319566"/>
                    <a:pt x="439146" y="1309589"/>
                    <a:pt x="426839" y="1309589"/>
                  </a:cubicBezTo>
                  <a:close/>
                  <a:moveTo>
                    <a:pt x="318839" y="1033817"/>
                  </a:moveTo>
                  <a:lnTo>
                    <a:pt x="111407" y="1033817"/>
                  </a:lnTo>
                  <a:cubicBezTo>
                    <a:pt x="99100" y="1033817"/>
                    <a:pt x="89123" y="1043794"/>
                    <a:pt x="89123" y="1056101"/>
                  </a:cubicBezTo>
                  <a:lnTo>
                    <a:pt x="89123" y="1083533"/>
                  </a:lnTo>
                  <a:cubicBezTo>
                    <a:pt x="89123" y="1095840"/>
                    <a:pt x="99100" y="1105817"/>
                    <a:pt x="111407" y="1105817"/>
                  </a:cubicBezTo>
                  <a:lnTo>
                    <a:pt x="318839" y="1105817"/>
                  </a:lnTo>
                  <a:cubicBezTo>
                    <a:pt x="331146" y="1105817"/>
                    <a:pt x="341123" y="1095840"/>
                    <a:pt x="341123" y="1083533"/>
                  </a:cubicBezTo>
                  <a:lnTo>
                    <a:pt x="341123" y="1056101"/>
                  </a:lnTo>
                  <a:cubicBezTo>
                    <a:pt x="341123" y="1043794"/>
                    <a:pt x="331146" y="1033817"/>
                    <a:pt x="318839" y="1033817"/>
                  </a:cubicBezTo>
                  <a:close/>
                  <a:moveTo>
                    <a:pt x="1801476" y="1389955"/>
                  </a:moveTo>
                  <a:cubicBezTo>
                    <a:pt x="1796307" y="1387545"/>
                    <a:pt x="1790219" y="1387106"/>
                    <a:pt x="1784437" y="1389211"/>
                  </a:cubicBezTo>
                  <a:lnTo>
                    <a:pt x="1589514" y="1460157"/>
                  </a:lnTo>
                  <a:cubicBezTo>
                    <a:pt x="1577949" y="1464366"/>
                    <a:pt x="1571987" y="1477154"/>
                    <a:pt x="1576196" y="1488718"/>
                  </a:cubicBezTo>
                  <a:lnTo>
                    <a:pt x="1585578" y="1514496"/>
                  </a:lnTo>
                  <a:cubicBezTo>
                    <a:pt x="1589787" y="1526061"/>
                    <a:pt x="1602575" y="1532024"/>
                    <a:pt x="1614140" y="1527815"/>
                  </a:cubicBezTo>
                  <a:lnTo>
                    <a:pt x="1809062" y="1456869"/>
                  </a:lnTo>
                  <a:cubicBezTo>
                    <a:pt x="1820627" y="1452660"/>
                    <a:pt x="1826590" y="1439872"/>
                    <a:pt x="1822381" y="1428307"/>
                  </a:cubicBezTo>
                  <a:lnTo>
                    <a:pt x="1812998" y="1402529"/>
                  </a:lnTo>
                  <a:cubicBezTo>
                    <a:pt x="1810894" y="1396747"/>
                    <a:pt x="1806644" y="1392365"/>
                    <a:pt x="1801476" y="1389955"/>
                  </a:cubicBezTo>
                  <a:close/>
                  <a:moveTo>
                    <a:pt x="648072" y="984572"/>
                  </a:moveTo>
                  <a:lnTo>
                    <a:pt x="648072" y="2864964"/>
                  </a:lnTo>
                  <a:cubicBezTo>
                    <a:pt x="1074622" y="2740061"/>
                    <a:pt x="1381089" y="2358590"/>
                    <a:pt x="1374920" y="1912226"/>
                  </a:cubicBezTo>
                  <a:cubicBezTo>
                    <a:pt x="1368877" y="1474953"/>
                    <a:pt x="1064591" y="1107355"/>
                    <a:pt x="648072" y="984572"/>
                  </a:cubicBezTo>
                  <a:close/>
                  <a:moveTo>
                    <a:pt x="318839" y="758045"/>
                  </a:moveTo>
                  <a:lnTo>
                    <a:pt x="111407" y="758045"/>
                  </a:lnTo>
                  <a:cubicBezTo>
                    <a:pt x="99100" y="758045"/>
                    <a:pt x="89123" y="768022"/>
                    <a:pt x="89123" y="780329"/>
                  </a:cubicBezTo>
                  <a:lnTo>
                    <a:pt x="89123" y="807761"/>
                  </a:lnTo>
                  <a:cubicBezTo>
                    <a:pt x="89123" y="820068"/>
                    <a:pt x="99100" y="830045"/>
                    <a:pt x="111407" y="830045"/>
                  </a:cubicBezTo>
                  <a:lnTo>
                    <a:pt x="318839" y="830045"/>
                  </a:lnTo>
                  <a:cubicBezTo>
                    <a:pt x="331146" y="830045"/>
                    <a:pt x="341123" y="820068"/>
                    <a:pt x="341123" y="807761"/>
                  </a:cubicBezTo>
                  <a:lnTo>
                    <a:pt x="341123" y="780329"/>
                  </a:lnTo>
                  <a:cubicBezTo>
                    <a:pt x="341123" y="768022"/>
                    <a:pt x="331146" y="758045"/>
                    <a:pt x="318839" y="758045"/>
                  </a:cubicBezTo>
                  <a:close/>
                  <a:moveTo>
                    <a:pt x="1576271" y="971726"/>
                  </a:moveTo>
                  <a:cubicBezTo>
                    <a:pt x="1570599" y="971130"/>
                    <a:pt x="1564699" y="972697"/>
                    <a:pt x="1559917" y="976570"/>
                  </a:cubicBezTo>
                  <a:lnTo>
                    <a:pt x="1398712" y="1107111"/>
                  </a:lnTo>
                  <a:cubicBezTo>
                    <a:pt x="1389148" y="1114856"/>
                    <a:pt x="1387673" y="1128888"/>
                    <a:pt x="1395418" y="1138453"/>
                  </a:cubicBezTo>
                  <a:lnTo>
                    <a:pt x="1412682" y="1159771"/>
                  </a:lnTo>
                  <a:cubicBezTo>
                    <a:pt x="1420427" y="1169336"/>
                    <a:pt x="1434459" y="1170811"/>
                    <a:pt x="1444023" y="1163065"/>
                  </a:cubicBezTo>
                  <a:lnTo>
                    <a:pt x="1605228" y="1032524"/>
                  </a:lnTo>
                  <a:cubicBezTo>
                    <a:pt x="1610010" y="1028652"/>
                    <a:pt x="1612770" y="1023207"/>
                    <a:pt x="1613366" y="1017536"/>
                  </a:cubicBezTo>
                  <a:cubicBezTo>
                    <a:pt x="1613962" y="1011864"/>
                    <a:pt x="1612395" y="1005965"/>
                    <a:pt x="1608522" y="1001183"/>
                  </a:cubicBezTo>
                  <a:lnTo>
                    <a:pt x="1591259" y="979864"/>
                  </a:lnTo>
                  <a:cubicBezTo>
                    <a:pt x="1587386" y="975082"/>
                    <a:pt x="1581942" y="972322"/>
                    <a:pt x="1576271" y="971726"/>
                  </a:cubicBezTo>
                  <a:close/>
                  <a:moveTo>
                    <a:pt x="318839" y="482273"/>
                  </a:moveTo>
                  <a:lnTo>
                    <a:pt x="111407" y="482273"/>
                  </a:lnTo>
                  <a:cubicBezTo>
                    <a:pt x="99100" y="482273"/>
                    <a:pt x="89123" y="492250"/>
                    <a:pt x="89123" y="504557"/>
                  </a:cubicBezTo>
                  <a:lnTo>
                    <a:pt x="89123" y="531989"/>
                  </a:lnTo>
                  <a:cubicBezTo>
                    <a:pt x="89123" y="544296"/>
                    <a:pt x="99100" y="554273"/>
                    <a:pt x="111407" y="554273"/>
                  </a:cubicBezTo>
                  <a:lnTo>
                    <a:pt x="318839" y="554273"/>
                  </a:lnTo>
                  <a:cubicBezTo>
                    <a:pt x="331146" y="554273"/>
                    <a:pt x="341123" y="544296"/>
                    <a:pt x="341123" y="531989"/>
                  </a:cubicBezTo>
                  <a:lnTo>
                    <a:pt x="341123" y="504557"/>
                  </a:lnTo>
                  <a:cubicBezTo>
                    <a:pt x="341123" y="492250"/>
                    <a:pt x="331146" y="482273"/>
                    <a:pt x="318839" y="482273"/>
                  </a:cubicBezTo>
                  <a:close/>
                  <a:moveTo>
                    <a:pt x="1246428" y="683579"/>
                  </a:moveTo>
                  <a:cubicBezTo>
                    <a:pt x="1240747" y="684076"/>
                    <a:pt x="1235256" y="686741"/>
                    <a:pt x="1231300" y="691454"/>
                  </a:cubicBezTo>
                  <a:lnTo>
                    <a:pt x="1097965" y="850357"/>
                  </a:lnTo>
                  <a:cubicBezTo>
                    <a:pt x="1090054" y="859784"/>
                    <a:pt x="1091284" y="873840"/>
                    <a:pt x="1100712" y="881751"/>
                  </a:cubicBezTo>
                  <a:lnTo>
                    <a:pt x="1121726" y="899384"/>
                  </a:lnTo>
                  <a:cubicBezTo>
                    <a:pt x="1131154" y="907295"/>
                    <a:pt x="1145209" y="906065"/>
                    <a:pt x="1153120" y="896637"/>
                  </a:cubicBezTo>
                  <a:lnTo>
                    <a:pt x="1286455" y="737735"/>
                  </a:lnTo>
                  <a:cubicBezTo>
                    <a:pt x="1290410" y="733021"/>
                    <a:pt x="1292081" y="727150"/>
                    <a:pt x="1291584" y="721469"/>
                  </a:cubicBezTo>
                  <a:cubicBezTo>
                    <a:pt x="1291087" y="715788"/>
                    <a:pt x="1288422" y="710296"/>
                    <a:pt x="1283708" y="706341"/>
                  </a:cubicBezTo>
                  <a:lnTo>
                    <a:pt x="1262694" y="688708"/>
                  </a:lnTo>
                  <a:cubicBezTo>
                    <a:pt x="1257980" y="684752"/>
                    <a:pt x="1252109" y="683082"/>
                    <a:pt x="1246428" y="683579"/>
                  </a:cubicBezTo>
                  <a:close/>
                  <a:moveTo>
                    <a:pt x="769804" y="490047"/>
                  </a:moveTo>
                  <a:lnTo>
                    <a:pt x="742372" y="490047"/>
                  </a:lnTo>
                  <a:cubicBezTo>
                    <a:pt x="730065" y="490047"/>
                    <a:pt x="720088" y="500024"/>
                    <a:pt x="720088" y="512331"/>
                  </a:cubicBezTo>
                  <a:lnTo>
                    <a:pt x="720088" y="827763"/>
                  </a:lnTo>
                  <a:cubicBezTo>
                    <a:pt x="720088" y="840070"/>
                    <a:pt x="730065" y="850047"/>
                    <a:pt x="742372" y="850047"/>
                  </a:cubicBezTo>
                  <a:lnTo>
                    <a:pt x="769804" y="850047"/>
                  </a:lnTo>
                  <a:cubicBezTo>
                    <a:pt x="782111" y="850047"/>
                    <a:pt x="792088" y="840070"/>
                    <a:pt x="792088" y="827763"/>
                  </a:cubicBezTo>
                  <a:lnTo>
                    <a:pt x="792088" y="512331"/>
                  </a:lnTo>
                  <a:cubicBezTo>
                    <a:pt x="792088" y="500024"/>
                    <a:pt x="782111" y="490047"/>
                    <a:pt x="769804" y="490047"/>
                  </a:cubicBezTo>
                  <a:close/>
                  <a:moveTo>
                    <a:pt x="426839" y="206501"/>
                  </a:moveTo>
                  <a:lnTo>
                    <a:pt x="111407" y="206501"/>
                  </a:lnTo>
                  <a:cubicBezTo>
                    <a:pt x="99100" y="206501"/>
                    <a:pt x="89123" y="216478"/>
                    <a:pt x="89123" y="228785"/>
                  </a:cubicBezTo>
                  <a:lnTo>
                    <a:pt x="89123" y="256217"/>
                  </a:lnTo>
                  <a:cubicBezTo>
                    <a:pt x="89123" y="268524"/>
                    <a:pt x="99100" y="278501"/>
                    <a:pt x="111407" y="278501"/>
                  </a:cubicBezTo>
                  <a:lnTo>
                    <a:pt x="426839" y="278501"/>
                  </a:lnTo>
                  <a:cubicBezTo>
                    <a:pt x="439146" y="278501"/>
                    <a:pt x="449123" y="268524"/>
                    <a:pt x="449123" y="256217"/>
                  </a:cubicBezTo>
                  <a:lnTo>
                    <a:pt x="449123" y="228785"/>
                  </a:lnTo>
                  <a:cubicBezTo>
                    <a:pt x="449123" y="216478"/>
                    <a:pt x="439146" y="206501"/>
                    <a:pt x="426839" y="206501"/>
                  </a:cubicBezTo>
                  <a:close/>
                  <a:moveTo>
                    <a:pt x="648072" y="0"/>
                  </a:moveTo>
                  <a:lnTo>
                    <a:pt x="648072" y="344973"/>
                  </a:lnTo>
                  <a:cubicBezTo>
                    <a:pt x="1409499" y="481795"/>
                    <a:pt x="1988619" y="1125496"/>
                    <a:pt x="1999000" y="1904381"/>
                  </a:cubicBezTo>
                  <a:cubicBezTo>
                    <a:pt x="2009572" y="2697665"/>
                    <a:pt x="1426686" y="3365444"/>
                    <a:pt x="648072" y="3504501"/>
                  </a:cubicBezTo>
                  <a:lnTo>
                    <a:pt x="648072" y="3816424"/>
                  </a:lnTo>
                  <a:lnTo>
                    <a:pt x="0" y="381642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118" name="Rounded Rectangle 3">
            <a:extLst>
              <a:ext uri="{FF2B5EF4-FFF2-40B4-BE49-F238E27FC236}">
                <a16:creationId xmlns:a16="http://schemas.microsoft.com/office/drawing/2014/main" id="{6FFF9340-4D24-4D6A-9718-ABD74D32139E}"/>
              </a:ext>
            </a:extLst>
          </p:cNvPr>
          <p:cNvSpPr/>
          <p:nvPr/>
        </p:nvSpPr>
        <p:spPr>
          <a:xfrm rot="5400000">
            <a:off x="9968978" y="1977252"/>
            <a:ext cx="290826" cy="292426"/>
          </a:xfrm>
          <a:custGeom>
            <a:avLst/>
            <a:gdLst/>
            <a:ahLst/>
            <a:cxnLst/>
            <a:rect l="l" t="t" r="r" b="b"/>
            <a:pathLst>
              <a:path w="3938762" h="3960440">
                <a:moveTo>
                  <a:pt x="529047" y="3595100"/>
                </a:moveTo>
                <a:lnTo>
                  <a:pt x="529047" y="365340"/>
                </a:lnTo>
                <a:lnTo>
                  <a:pt x="2494573" y="365340"/>
                </a:lnTo>
                <a:lnTo>
                  <a:pt x="2494573" y="540060"/>
                </a:lnTo>
                <a:lnTo>
                  <a:pt x="2415879" y="540060"/>
                </a:lnTo>
                <a:cubicBezTo>
                  <a:pt x="2342570" y="540060"/>
                  <a:pt x="2283142" y="609409"/>
                  <a:pt x="2283142" y="694956"/>
                </a:cubicBezTo>
                <a:lnTo>
                  <a:pt x="2283142" y="1321268"/>
                </a:lnTo>
                <a:cubicBezTo>
                  <a:pt x="2283142" y="1406815"/>
                  <a:pt x="2342570" y="1476164"/>
                  <a:pt x="2415879" y="1476164"/>
                </a:cubicBezTo>
                <a:lnTo>
                  <a:pt x="2494573" y="1476164"/>
                </a:lnTo>
                <a:lnTo>
                  <a:pt x="2494573" y="3595100"/>
                </a:lnTo>
                <a:close/>
                <a:moveTo>
                  <a:pt x="431946" y="3708412"/>
                </a:moveTo>
                <a:lnTo>
                  <a:pt x="2591675" y="3708412"/>
                </a:lnTo>
                <a:lnTo>
                  <a:pt x="2591675" y="1476164"/>
                </a:lnTo>
                <a:lnTo>
                  <a:pt x="2591675" y="540060"/>
                </a:lnTo>
                <a:lnTo>
                  <a:pt x="2591675" y="252028"/>
                </a:lnTo>
                <a:lnTo>
                  <a:pt x="431946" y="252028"/>
                </a:lnTo>
                <a:close/>
                <a:moveTo>
                  <a:pt x="308533" y="3852428"/>
                </a:moveTo>
                <a:lnTo>
                  <a:pt x="308533" y="108012"/>
                </a:lnTo>
                <a:lnTo>
                  <a:pt x="2591675" y="108012"/>
                </a:lnTo>
                <a:lnTo>
                  <a:pt x="2591675" y="144016"/>
                </a:lnTo>
                <a:cubicBezTo>
                  <a:pt x="2591675" y="64478"/>
                  <a:pt x="2646929" y="0"/>
                  <a:pt x="2715088" y="0"/>
                </a:cubicBezTo>
                <a:cubicBezTo>
                  <a:pt x="2783248" y="0"/>
                  <a:pt x="2838501" y="64478"/>
                  <a:pt x="2838501" y="144016"/>
                </a:cubicBezTo>
                <a:lnTo>
                  <a:pt x="2838501" y="1216555"/>
                </a:lnTo>
                <a:lnTo>
                  <a:pt x="3701994" y="718017"/>
                </a:lnTo>
                <a:cubicBezTo>
                  <a:pt x="3761848" y="683460"/>
                  <a:pt x="3838382" y="703968"/>
                  <a:pt x="3872939" y="763821"/>
                </a:cubicBezTo>
                <a:lnTo>
                  <a:pt x="3890301" y="793894"/>
                </a:lnTo>
                <a:cubicBezTo>
                  <a:pt x="3924858" y="853748"/>
                  <a:pt x="3904350" y="930282"/>
                  <a:pt x="3844497" y="964838"/>
                </a:cubicBezTo>
                <a:lnTo>
                  <a:pt x="2838501" y="1545650"/>
                </a:lnTo>
                <a:lnTo>
                  <a:pt x="2838501" y="1836539"/>
                </a:lnTo>
                <a:lnTo>
                  <a:pt x="3813622" y="1836539"/>
                </a:lnTo>
                <a:cubicBezTo>
                  <a:pt x="3882735" y="1836539"/>
                  <a:pt x="3938762" y="1892566"/>
                  <a:pt x="3938762" y="1961679"/>
                </a:cubicBezTo>
                <a:lnTo>
                  <a:pt x="3938762" y="1996404"/>
                </a:lnTo>
                <a:cubicBezTo>
                  <a:pt x="3938762" y="2065517"/>
                  <a:pt x="3882735" y="2121544"/>
                  <a:pt x="3813622" y="2121544"/>
                </a:cubicBezTo>
                <a:lnTo>
                  <a:pt x="2838501" y="2121544"/>
                </a:lnTo>
                <a:lnTo>
                  <a:pt x="2838501" y="2471522"/>
                </a:lnTo>
                <a:lnTo>
                  <a:pt x="3844498" y="3052334"/>
                </a:lnTo>
                <a:cubicBezTo>
                  <a:pt x="3904351" y="3086891"/>
                  <a:pt x="3924859" y="3163425"/>
                  <a:pt x="3890302" y="3223279"/>
                </a:cubicBezTo>
                <a:lnTo>
                  <a:pt x="3872940" y="3253351"/>
                </a:lnTo>
                <a:cubicBezTo>
                  <a:pt x="3838383" y="3313205"/>
                  <a:pt x="3761849" y="3333712"/>
                  <a:pt x="3701995" y="3299156"/>
                </a:cubicBezTo>
                <a:lnTo>
                  <a:pt x="2838501" y="2800617"/>
                </a:lnTo>
                <a:lnTo>
                  <a:pt x="2838501" y="3816424"/>
                </a:lnTo>
                <a:cubicBezTo>
                  <a:pt x="2838501" y="3895962"/>
                  <a:pt x="2783248" y="3960440"/>
                  <a:pt x="2715088" y="3960440"/>
                </a:cubicBezTo>
                <a:cubicBezTo>
                  <a:pt x="2646929" y="3960440"/>
                  <a:pt x="2591675" y="3895962"/>
                  <a:pt x="2591675" y="3816424"/>
                </a:cubicBezTo>
                <a:lnTo>
                  <a:pt x="2591675" y="3852428"/>
                </a:lnTo>
                <a:close/>
                <a:moveTo>
                  <a:pt x="0" y="3816424"/>
                </a:moveTo>
                <a:lnTo>
                  <a:pt x="0" y="144016"/>
                </a:lnTo>
                <a:cubicBezTo>
                  <a:pt x="0" y="64478"/>
                  <a:pt x="55254" y="0"/>
                  <a:pt x="123413" y="0"/>
                </a:cubicBezTo>
                <a:cubicBezTo>
                  <a:pt x="191572" y="0"/>
                  <a:pt x="246826" y="64478"/>
                  <a:pt x="246826" y="144016"/>
                </a:cubicBezTo>
                <a:lnTo>
                  <a:pt x="246826" y="3816424"/>
                </a:lnTo>
                <a:cubicBezTo>
                  <a:pt x="246826" y="3895962"/>
                  <a:pt x="191572" y="3960440"/>
                  <a:pt x="123413" y="3960440"/>
                </a:cubicBezTo>
                <a:cubicBezTo>
                  <a:pt x="55254" y="3960440"/>
                  <a:pt x="0" y="3895962"/>
                  <a:pt x="0" y="381642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19" name="Rounded Rectangle 13">
            <a:extLst>
              <a:ext uri="{FF2B5EF4-FFF2-40B4-BE49-F238E27FC236}">
                <a16:creationId xmlns:a16="http://schemas.microsoft.com/office/drawing/2014/main" id="{4F0B6A7D-1254-4751-A517-B42C311CF227}"/>
              </a:ext>
            </a:extLst>
          </p:cNvPr>
          <p:cNvSpPr/>
          <p:nvPr/>
        </p:nvSpPr>
        <p:spPr>
          <a:xfrm>
            <a:off x="10475458" y="2149534"/>
            <a:ext cx="220893" cy="220978"/>
          </a:xfrm>
          <a:custGeom>
            <a:avLst/>
            <a:gdLst/>
            <a:ahLst/>
            <a:cxnLst/>
            <a:rect l="l" t="t" r="r" b="b"/>
            <a:pathLst>
              <a:path w="3965124" h="3966649">
                <a:moveTo>
                  <a:pt x="1424086" y="2781035"/>
                </a:moveTo>
                <a:cubicBezTo>
                  <a:pt x="1410882" y="2781035"/>
                  <a:pt x="1400178" y="2791739"/>
                  <a:pt x="1400178" y="2804943"/>
                </a:cubicBezTo>
                <a:lnTo>
                  <a:pt x="1400178" y="2865127"/>
                </a:lnTo>
                <a:cubicBezTo>
                  <a:pt x="1400178" y="2878331"/>
                  <a:pt x="1410882" y="2889035"/>
                  <a:pt x="1424086" y="2889035"/>
                </a:cubicBezTo>
                <a:lnTo>
                  <a:pt x="2367388" y="2889035"/>
                </a:lnTo>
                <a:lnTo>
                  <a:pt x="2313388" y="3141035"/>
                </a:lnTo>
                <a:lnTo>
                  <a:pt x="2529388" y="3141035"/>
                </a:lnTo>
                <a:lnTo>
                  <a:pt x="2475388" y="2889035"/>
                </a:lnTo>
                <a:lnTo>
                  <a:pt x="2528270" y="2889035"/>
                </a:lnTo>
                <a:cubicBezTo>
                  <a:pt x="2541474" y="2889035"/>
                  <a:pt x="2552178" y="2878331"/>
                  <a:pt x="2552178" y="2865127"/>
                </a:cubicBezTo>
                <a:lnTo>
                  <a:pt x="2552178" y="2804943"/>
                </a:lnTo>
                <a:cubicBezTo>
                  <a:pt x="2552178" y="2791739"/>
                  <a:pt x="2541474" y="2781035"/>
                  <a:pt x="2528270" y="2781035"/>
                </a:cubicBezTo>
                <a:close/>
                <a:moveTo>
                  <a:pt x="1415025" y="2642959"/>
                </a:moveTo>
                <a:lnTo>
                  <a:pt x="2538189" y="2642959"/>
                </a:lnTo>
                <a:cubicBezTo>
                  <a:pt x="2644599" y="2642959"/>
                  <a:pt x="2730861" y="2729221"/>
                  <a:pt x="2730861" y="2835631"/>
                </a:cubicBezTo>
                <a:lnTo>
                  <a:pt x="2730861" y="3350287"/>
                </a:lnTo>
                <a:cubicBezTo>
                  <a:pt x="2730861" y="3456697"/>
                  <a:pt x="2644599" y="3542959"/>
                  <a:pt x="2538189" y="3542959"/>
                </a:cubicBezTo>
                <a:lnTo>
                  <a:pt x="1415025" y="3542959"/>
                </a:lnTo>
                <a:cubicBezTo>
                  <a:pt x="1308615" y="3542959"/>
                  <a:pt x="1222353" y="3456697"/>
                  <a:pt x="1222353" y="3350287"/>
                </a:cubicBezTo>
                <a:lnTo>
                  <a:pt x="1222353" y="2835631"/>
                </a:lnTo>
                <a:cubicBezTo>
                  <a:pt x="1222353" y="2729221"/>
                  <a:pt x="1308615" y="2642959"/>
                  <a:pt x="1415025" y="2642959"/>
                </a:cubicBezTo>
                <a:close/>
                <a:moveTo>
                  <a:pt x="1343314" y="2552899"/>
                </a:moveTo>
                <a:cubicBezTo>
                  <a:pt x="1215608" y="2552899"/>
                  <a:pt x="1112082" y="2656425"/>
                  <a:pt x="1112082" y="2784131"/>
                </a:cubicBezTo>
                <a:lnTo>
                  <a:pt x="1112082" y="3401787"/>
                </a:lnTo>
                <a:cubicBezTo>
                  <a:pt x="1112082" y="3529493"/>
                  <a:pt x="1215608" y="3633019"/>
                  <a:pt x="1343314" y="3633019"/>
                </a:cubicBezTo>
                <a:lnTo>
                  <a:pt x="2609900" y="3633019"/>
                </a:lnTo>
                <a:cubicBezTo>
                  <a:pt x="2737606" y="3633019"/>
                  <a:pt x="2841132" y="3529493"/>
                  <a:pt x="2841132" y="3401787"/>
                </a:cubicBezTo>
                <a:lnTo>
                  <a:pt x="2841132" y="2784131"/>
                </a:lnTo>
                <a:cubicBezTo>
                  <a:pt x="2841132" y="2656425"/>
                  <a:pt x="2737606" y="2552899"/>
                  <a:pt x="2609900" y="2552899"/>
                </a:cubicBezTo>
                <a:close/>
                <a:moveTo>
                  <a:pt x="1984595" y="686451"/>
                </a:moveTo>
                <a:cubicBezTo>
                  <a:pt x="1848913" y="685428"/>
                  <a:pt x="1712956" y="709123"/>
                  <a:pt x="1586955" y="757612"/>
                </a:cubicBezTo>
                <a:cubicBezTo>
                  <a:pt x="1263834" y="881959"/>
                  <a:pt x="1057375" y="1148967"/>
                  <a:pt x="1057375" y="1442503"/>
                </a:cubicBezTo>
                <a:lnTo>
                  <a:pt x="1223713" y="1442503"/>
                </a:lnTo>
                <a:cubicBezTo>
                  <a:pt x="1223713" y="1209614"/>
                  <a:pt x="1398582" y="998535"/>
                  <a:pt x="1670021" y="903779"/>
                </a:cubicBezTo>
                <a:cubicBezTo>
                  <a:pt x="1869153" y="834264"/>
                  <a:pt x="2096964" y="835849"/>
                  <a:pt x="2294490" y="908124"/>
                </a:cubicBezTo>
                <a:cubicBezTo>
                  <a:pt x="2565800" y="1007396"/>
                  <a:pt x="2736196" y="1223292"/>
                  <a:pt x="2728387" y="1457883"/>
                </a:cubicBezTo>
                <a:lnTo>
                  <a:pt x="2894698" y="1461284"/>
                </a:lnTo>
                <a:cubicBezTo>
                  <a:pt x="2903613" y="1166055"/>
                  <a:pt x="2702828" y="893577"/>
                  <a:pt x="2380583" y="763594"/>
                </a:cubicBezTo>
                <a:cubicBezTo>
                  <a:pt x="2255683" y="713214"/>
                  <a:pt x="2120276" y="687474"/>
                  <a:pt x="1984595" y="686451"/>
                </a:cubicBezTo>
                <a:close/>
                <a:moveTo>
                  <a:pt x="748864" y="316816"/>
                </a:moveTo>
                <a:cubicBezTo>
                  <a:pt x="573867" y="277903"/>
                  <a:pt x="393078" y="608035"/>
                  <a:pt x="328345" y="1277425"/>
                </a:cubicBezTo>
                <a:cubicBezTo>
                  <a:pt x="308960" y="1477879"/>
                  <a:pt x="303156" y="1690619"/>
                  <a:pt x="311366" y="1899761"/>
                </a:cubicBezTo>
                <a:cubicBezTo>
                  <a:pt x="329717" y="2367235"/>
                  <a:pt x="412386" y="2739503"/>
                  <a:pt x="523071" y="2943388"/>
                </a:cubicBezTo>
                <a:cubicBezTo>
                  <a:pt x="514506" y="2204238"/>
                  <a:pt x="650367" y="1380009"/>
                  <a:pt x="893183" y="992065"/>
                </a:cubicBezTo>
                <a:cubicBezTo>
                  <a:pt x="928296" y="918035"/>
                  <a:pt x="972282" y="847850"/>
                  <a:pt x="1028251" y="785770"/>
                </a:cubicBezTo>
                <a:cubicBezTo>
                  <a:pt x="955273" y="494095"/>
                  <a:pt x="853096" y="339994"/>
                  <a:pt x="748864" y="316816"/>
                </a:cubicBezTo>
                <a:close/>
                <a:moveTo>
                  <a:pt x="3249110" y="307742"/>
                </a:moveTo>
                <a:cubicBezTo>
                  <a:pt x="3238158" y="307299"/>
                  <a:pt x="3227198" y="308289"/>
                  <a:pt x="3216260" y="310721"/>
                </a:cubicBezTo>
                <a:cubicBezTo>
                  <a:pt x="3111522" y="334011"/>
                  <a:pt x="3008859" y="489499"/>
                  <a:pt x="2935834" y="783936"/>
                </a:cubicBezTo>
                <a:cubicBezTo>
                  <a:pt x="3013497" y="864219"/>
                  <a:pt x="3074741" y="956758"/>
                  <a:pt x="3111090" y="1057964"/>
                </a:cubicBezTo>
                <a:cubicBezTo>
                  <a:pt x="3264072" y="1359827"/>
                  <a:pt x="3419956" y="2216590"/>
                  <a:pt x="3428851" y="2960060"/>
                </a:cubicBezTo>
                <a:cubicBezTo>
                  <a:pt x="3546237" y="2762107"/>
                  <a:pt x="3634696" y="2379249"/>
                  <a:pt x="3653758" y="1893666"/>
                </a:cubicBezTo>
                <a:cubicBezTo>
                  <a:pt x="3661968" y="1684524"/>
                  <a:pt x="3656164" y="1471784"/>
                  <a:pt x="3636779" y="1271330"/>
                </a:cubicBezTo>
                <a:cubicBezTo>
                  <a:pt x="3576092" y="643777"/>
                  <a:pt x="3413403" y="314399"/>
                  <a:pt x="3249110" y="307742"/>
                </a:cubicBezTo>
                <a:close/>
                <a:moveTo>
                  <a:pt x="1972521" y="166012"/>
                </a:moveTo>
                <a:cubicBezTo>
                  <a:pt x="1793741" y="167589"/>
                  <a:pt x="1642194" y="282090"/>
                  <a:pt x="1586880" y="441984"/>
                </a:cubicBezTo>
                <a:cubicBezTo>
                  <a:pt x="1879371" y="396485"/>
                  <a:pt x="2118186" y="390779"/>
                  <a:pt x="2369681" y="455607"/>
                </a:cubicBezTo>
                <a:cubicBezTo>
                  <a:pt x="2317851" y="285956"/>
                  <a:pt x="2158901" y="164368"/>
                  <a:pt x="1972521" y="166012"/>
                </a:cubicBezTo>
                <a:close/>
                <a:moveTo>
                  <a:pt x="1971058" y="38"/>
                </a:moveTo>
                <a:cubicBezTo>
                  <a:pt x="2272286" y="-2618"/>
                  <a:pt x="2522340" y="224629"/>
                  <a:pt x="2550790" y="518915"/>
                </a:cubicBezTo>
                <a:cubicBezTo>
                  <a:pt x="2601806" y="540783"/>
                  <a:pt x="2652165" y="566478"/>
                  <a:pt x="2700232" y="596447"/>
                </a:cubicBezTo>
                <a:cubicBezTo>
                  <a:pt x="3031809" y="-333533"/>
                  <a:pt x="3671579" y="-153955"/>
                  <a:pt x="3896642" y="981323"/>
                </a:cubicBezTo>
                <a:cubicBezTo>
                  <a:pt x="3961367" y="1307811"/>
                  <a:pt x="3980866" y="1674536"/>
                  <a:pt x="3952346" y="2028935"/>
                </a:cubicBezTo>
                <a:cubicBezTo>
                  <a:pt x="3897716" y="2707776"/>
                  <a:pt x="3682190" y="3209285"/>
                  <a:pt x="3420430" y="3365926"/>
                </a:cubicBezTo>
                <a:cubicBezTo>
                  <a:pt x="3419462" y="3390971"/>
                  <a:pt x="3417429" y="3415630"/>
                  <a:pt x="3415153" y="3439927"/>
                </a:cubicBezTo>
                <a:cubicBezTo>
                  <a:pt x="3349316" y="3791807"/>
                  <a:pt x="3159573" y="3966649"/>
                  <a:pt x="2880394" y="3966649"/>
                </a:cubicBezTo>
                <a:lnTo>
                  <a:pt x="1083079" y="3966649"/>
                </a:lnTo>
                <a:cubicBezTo>
                  <a:pt x="803900" y="3966649"/>
                  <a:pt x="599527" y="3738450"/>
                  <a:pt x="548321" y="3439927"/>
                </a:cubicBezTo>
                <a:lnTo>
                  <a:pt x="543282" y="3371180"/>
                </a:lnTo>
                <a:cubicBezTo>
                  <a:pt x="282161" y="3213580"/>
                  <a:pt x="67310" y="2712653"/>
                  <a:pt x="12778" y="2035030"/>
                </a:cubicBezTo>
                <a:cubicBezTo>
                  <a:pt x="-15742" y="1680631"/>
                  <a:pt x="3757" y="1313906"/>
                  <a:pt x="68482" y="987418"/>
                </a:cubicBezTo>
                <a:cubicBezTo>
                  <a:pt x="291713" y="-138620"/>
                  <a:pt x="922929" y="-324452"/>
                  <a:pt x="1257103" y="579942"/>
                </a:cubicBezTo>
                <a:cubicBezTo>
                  <a:pt x="1301771" y="548833"/>
                  <a:pt x="1350937" y="522322"/>
                  <a:pt x="1403563" y="499160"/>
                </a:cubicBezTo>
                <a:cubicBezTo>
                  <a:pt x="1440713" y="218741"/>
                  <a:pt x="1680131" y="2603"/>
                  <a:pt x="1971058" y="3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9701E526-A8ED-4C76-AB16-D02EE577BF9A}"/>
              </a:ext>
            </a:extLst>
          </p:cNvPr>
          <p:cNvGrpSpPr/>
          <p:nvPr/>
        </p:nvGrpSpPr>
        <p:grpSpPr>
          <a:xfrm>
            <a:off x="10696348" y="2711201"/>
            <a:ext cx="232418" cy="232077"/>
            <a:chOff x="2611714" y="1452659"/>
            <a:chExt cx="3963104" cy="3957283"/>
          </a:xfrm>
          <a:solidFill>
            <a:schemeClr val="accent4"/>
          </a:solidFill>
        </p:grpSpPr>
        <p:sp>
          <p:nvSpPr>
            <p:cNvPr id="121" name="Round Same Side Corner Rectangle 4">
              <a:extLst>
                <a:ext uri="{FF2B5EF4-FFF2-40B4-BE49-F238E27FC236}">
                  <a16:creationId xmlns:a16="http://schemas.microsoft.com/office/drawing/2014/main" id="{B2958C51-C2E3-40A2-841E-FD30374B4EBB}"/>
                </a:ext>
              </a:extLst>
            </p:cNvPr>
            <p:cNvSpPr/>
            <p:nvPr/>
          </p:nvSpPr>
          <p:spPr>
            <a:xfrm rot="5400000">
              <a:off x="3996576" y="67797"/>
              <a:ext cx="1193379" cy="3963104"/>
            </a:xfrm>
            <a:custGeom>
              <a:avLst/>
              <a:gdLst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0 w 792088"/>
                <a:gd name="connsiteY5" fmla="*/ 4005634 h 4005634"/>
                <a:gd name="connsiteX6" fmla="*/ 0 w 792088"/>
                <a:gd name="connsiteY6" fmla="*/ 4005634 h 4005634"/>
                <a:gd name="connsiteX7" fmla="*/ 0 w 792088"/>
                <a:gd name="connsiteY7" fmla="*/ 259607 h 4005634"/>
                <a:gd name="connsiteX8" fmla="*/ 259607 w 792088"/>
                <a:gd name="connsiteY8" fmla="*/ 0 h 4005634"/>
                <a:gd name="connsiteX0" fmla="*/ 270239 w 802720"/>
                <a:gd name="connsiteY0" fmla="*/ 0 h 4005634"/>
                <a:gd name="connsiteX1" fmla="*/ 543113 w 802720"/>
                <a:gd name="connsiteY1" fmla="*/ 0 h 4005634"/>
                <a:gd name="connsiteX2" fmla="*/ 802720 w 802720"/>
                <a:gd name="connsiteY2" fmla="*/ 259607 h 4005634"/>
                <a:gd name="connsiteX3" fmla="*/ 802720 w 802720"/>
                <a:gd name="connsiteY3" fmla="*/ 4005634 h 4005634"/>
                <a:gd name="connsiteX4" fmla="*/ 802720 w 802720"/>
                <a:gd name="connsiteY4" fmla="*/ 4005634 h 4005634"/>
                <a:gd name="connsiteX5" fmla="*/ 10632 w 802720"/>
                <a:gd name="connsiteY5" fmla="*/ 4005634 h 4005634"/>
                <a:gd name="connsiteX6" fmla="*/ 0 w 802720"/>
                <a:gd name="connsiteY6" fmla="*/ 3590965 h 4005634"/>
                <a:gd name="connsiteX7" fmla="*/ 10632 w 802720"/>
                <a:gd name="connsiteY7" fmla="*/ 259607 h 4005634"/>
                <a:gd name="connsiteX8" fmla="*/ 270239 w 802720"/>
                <a:gd name="connsiteY8" fmla="*/ 0 h 4005634"/>
                <a:gd name="connsiteX0" fmla="*/ 280872 w 813353"/>
                <a:gd name="connsiteY0" fmla="*/ 0 h 4005634"/>
                <a:gd name="connsiteX1" fmla="*/ 553746 w 813353"/>
                <a:gd name="connsiteY1" fmla="*/ 0 h 4005634"/>
                <a:gd name="connsiteX2" fmla="*/ 813353 w 813353"/>
                <a:gd name="connsiteY2" fmla="*/ 259607 h 4005634"/>
                <a:gd name="connsiteX3" fmla="*/ 813353 w 813353"/>
                <a:gd name="connsiteY3" fmla="*/ 4005634 h 4005634"/>
                <a:gd name="connsiteX4" fmla="*/ 813353 w 813353"/>
                <a:gd name="connsiteY4" fmla="*/ 4005634 h 4005634"/>
                <a:gd name="connsiteX5" fmla="*/ 21265 w 813353"/>
                <a:gd name="connsiteY5" fmla="*/ 4005634 h 4005634"/>
                <a:gd name="connsiteX6" fmla="*/ 0 w 813353"/>
                <a:gd name="connsiteY6" fmla="*/ 3590965 h 4005634"/>
                <a:gd name="connsiteX7" fmla="*/ 21265 w 813353"/>
                <a:gd name="connsiteY7" fmla="*/ 259607 h 4005634"/>
                <a:gd name="connsiteX8" fmla="*/ 280872 w 813353"/>
                <a:gd name="connsiteY8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0 w 792088"/>
                <a:gd name="connsiteY5" fmla="*/ 4005634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10633 w 792088"/>
                <a:gd name="connsiteY5" fmla="*/ 3101867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10633 w 792088"/>
                <a:gd name="connsiteY5" fmla="*/ 3101867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1004739"/>
                <a:gd name="connsiteY0" fmla="*/ 0 h 4005634"/>
                <a:gd name="connsiteX1" fmla="*/ 532481 w 1004739"/>
                <a:gd name="connsiteY1" fmla="*/ 0 h 4005634"/>
                <a:gd name="connsiteX2" fmla="*/ 792088 w 1004739"/>
                <a:gd name="connsiteY2" fmla="*/ 259607 h 4005634"/>
                <a:gd name="connsiteX3" fmla="*/ 792088 w 1004739"/>
                <a:gd name="connsiteY3" fmla="*/ 4005634 h 4005634"/>
                <a:gd name="connsiteX4" fmla="*/ 1004739 w 1004739"/>
                <a:gd name="connsiteY4" fmla="*/ 3941839 h 4005634"/>
                <a:gd name="connsiteX5" fmla="*/ 10633 w 1004739"/>
                <a:gd name="connsiteY5" fmla="*/ 3101867 h 4005634"/>
                <a:gd name="connsiteX6" fmla="*/ 0 w 1004739"/>
                <a:gd name="connsiteY6" fmla="*/ 259607 h 4005634"/>
                <a:gd name="connsiteX7" fmla="*/ 259607 w 1004739"/>
                <a:gd name="connsiteY7" fmla="*/ 0 h 4005634"/>
                <a:gd name="connsiteX0" fmla="*/ 259607 w 1004739"/>
                <a:gd name="connsiteY0" fmla="*/ 0 h 4005634"/>
                <a:gd name="connsiteX1" fmla="*/ 532481 w 1004739"/>
                <a:gd name="connsiteY1" fmla="*/ 0 h 4005634"/>
                <a:gd name="connsiteX2" fmla="*/ 792088 w 1004739"/>
                <a:gd name="connsiteY2" fmla="*/ 259607 h 4005634"/>
                <a:gd name="connsiteX3" fmla="*/ 792090 w 1004739"/>
                <a:gd name="connsiteY3" fmla="*/ 4005634 h 4005634"/>
                <a:gd name="connsiteX4" fmla="*/ 1004739 w 1004739"/>
                <a:gd name="connsiteY4" fmla="*/ 3941839 h 4005634"/>
                <a:gd name="connsiteX5" fmla="*/ 10633 w 1004739"/>
                <a:gd name="connsiteY5" fmla="*/ 3101867 h 4005634"/>
                <a:gd name="connsiteX6" fmla="*/ 0 w 1004739"/>
                <a:gd name="connsiteY6" fmla="*/ 259607 h 4005634"/>
                <a:gd name="connsiteX7" fmla="*/ 259607 w 1004739"/>
                <a:gd name="connsiteY7" fmla="*/ 0 h 4005634"/>
                <a:gd name="connsiteX0" fmla="*/ 259607 w 1004739"/>
                <a:gd name="connsiteY0" fmla="*/ 0 h 4016266"/>
                <a:gd name="connsiteX1" fmla="*/ 532481 w 1004739"/>
                <a:gd name="connsiteY1" fmla="*/ 0 h 4016266"/>
                <a:gd name="connsiteX2" fmla="*/ 792088 w 1004739"/>
                <a:gd name="connsiteY2" fmla="*/ 259607 h 4016266"/>
                <a:gd name="connsiteX3" fmla="*/ 802725 w 1004739"/>
                <a:gd name="connsiteY3" fmla="*/ 4016266 h 4016266"/>
                <a:gd name="connsiteX4" fmla="*/ 1004739 w 1004739"/>
                <a:gd name="connsiteY4" fmla="*/ 3941839 h 4016266"/>
                <a:gd name="connsiteX5" fmla="*/ 10633 w 1004739"/>
                <a:gd name="connsiteY5" fmla="*/ 3101867 h 4016266"/>
                <a:gd name="connsiteX6" fmla="*/ 0 w 1004739"/>
                <a:gd name="connsiteY6" fmla="*/ 259607 h 4016266"/>
                <a:gd name="connsiteX7" fmla="*/ 259607 w 1004739"/>
                <a:gd name="connsiteY7" fmla="*/ 0 h 4016266"/>
                <a:gd name="connsiteX0" fmla="*/ 259607 w 1040242"/>
                <a:gd name="connsiteY0" fmla="*/ 0 h 3941839"/>
                <a:gd name="connsiteX1" fmla="*/ 532481 w 1040242"/>
                <a:gd name="connsiteY1" fmla="*/ 0 h 3941839"/>
                <a:gd name="connsiteX2" fmla="*/ 792088 w 1040242"/>
                <a:gd name="connsiteY2" fmla="*/ 259607 h 3941839"/>
                <a:gd name="connsiteX3" fmla="*/ 1004739 w 1040242"/>
                <a:gd name="connsiteY3" fmla="*/ 3941839 h 3941839"/>
                <a:gd name="connsiteX4" fmla="*/ 10633 w 1040242"/>
                <a:gd name="connsiteY4" fmla="*/ 3101867 h 3941839"/>
                <a:gd name="connsiteX5" fmla="*/ 0 w 1040242"/>
                <a:gd name="connsiteY5" fmla="*/ 259607 h 3941839"/>
                <a:gd name="connsiteX6" fmla="*/ 259607 w 1040242"/>
                <a:gd name="connsiteY6" fmla="*/ 0 h 3941839"/>
                <a:gd name="connsiteX0" fmla="*/ 259607 w 1384020"/>
                <a:gd name="connsiteY0" fmla="*/ 0 h 3984369"/>
                <a:gd name="connsiteX1" fmla="*/ 532481 w 1384020"/>
                <a:gd name="connsiteY1" fmla="*/ 0 h 3984369"/>
                <a:gd name="connsiteX2" fmla="*/ 792088 w 1384020"/>
                <a:gd name="connsiteY2" fmla="*/ 259607 h 3984369"/>
                <a:gd name="connsiteX3" fmla="*/ 1366248 w 1384020"/>
                <a:gd name="connsiteY3" fmla="*/ 3984369 h 3984369"/>
                <a:gd name="connsiteX4" fmla="*/ 10633 w 1384020"/>
                <a:gd name="connsiteY4" fmla="*/ 3101867 h 3984369"/>
                <a:gd name="connsiteX5" fmla="*/ 0 w 1384020"/>
                <a:gd name="connsiteY5" fmla="*/ 259607 h 3984369"/>
                <a:gd name="connsiteX6" fmla="*/ 259607 w 1384020"/>
                <a:gd name="connsiteY6" fmla="*/ 0 h 3984369"/>
                <a:gd name="connsiteX0" fmla="*/ 259607 w 1128565"/>
                <a:gd name="connsiteY0" fmla="*/ 0 h 4016267"/>
                <a:gd name="connsiteX1" fmla="*/ 532481 w 1128565"/>
                <a:gd name="connsiteY1" fmla="*/ 0 h 4016267"/>
                <a:gd name="connsiteX2" fmla="*/ 792088 w 1128565"/>
                <a:gd name="connsiteY2" fmla="*/ 259607 h 4016267"/>
                <a:gd name="connsiteX3" fmla="*/ 1100436 w 1128565"/>
                <a:gd name="connsiteY3" fmla="*/ 4016267 h 4016267"/>
                <a:gd name="connsiteX4" fmla="*/ 10633 w 1128565"/>
                <a:gd name="connsiteY4" fmla="*/ 3101867 h 4016267"/>
                <a:gd name="connsiteX5" fmla="*/ 0 w 1128565"/>
                <a:gd name="connsiteY5" fmla="*/ 259607 h 4016267"/>
                <a:gd name="connsiteX6" fmla="*/ 259607 w 1128565"/>
                <a:gd name="connsiteY6" fmla="*/ 0 h 4016267"/>
                <a:gd name="connsiteX0" fmla="*/ 259607 w 1128565"/>
                <a:gd name="connsiteY0" fmla="*/ 0 h 4016267"/>
                <a:gd name="connsiteX1" fmla="*/ 532481 w 1128565"/>
                <a:gd name="connsiteY1" fmla="*/ 0 h 4016267"/>
                <a:gd name="connsiteX2" fmla="*/ 792088 w 1128565"/>
                <a:gd name="connsiteY2" fmla="*/ 259607 h 4016267"/>
                <a:gd name="connsiteX3" fmla="*/ 1100436 w 1128565"/>
                <a:gd name="connsiteY3" fmla="*/ 4016267 h 4016267"/>
                <a:gd name="connsiteX4" fmla="*/ 10633 w 1128565"/>
                <a:gd name="connsiteY4" fmla="*/ 3101867 h 4016267"/>
                <a:gd name="connsiteX5" fmla="*/ 0 w 1128565"/>
                <a:gd name="connsiteY5" fmla="*/ 259607 h 4016267"/>
                <a:gd name="connsiteX6" fmla="*/ 259607 w 1128565"/>
                <a:gd name="connsiteY6" fmla="*/ 0 h 4016267"/>
                <a:gd name="connsiteX0" fmla="*/ 259607 w 1148583"/>
                <a:gd name="connsiteY0" fmla="*/ 0 h 3963104"/>
                <a:gd name="connsiteX1" fmla="*/ 532481 w 1148583"/>
                <a:gd name="connsiteY1" fmla="*/ 0 h 3963104"/>
                <a:gd name="connsiteX2" fmla="*/ 792088 w 1148583"/>
                <a:gd name="connsiteY2" fmla="*/ 259607 h 3963104"/>
                <a:gd name="connsiteX3" fmla="*/ 1121701 w 1148583"/>
                <a:gd name="connsiteY3" fmla="*/ 3963104 h 3963104"/>
                <a:gd name="connsiteX4" fmla="*/ 10633 w 1148583"/>
                <a:gd name="connsiteY4" fmla="*/ 3101867 h 3963104"/>
                <a:gd name="connsiteX5" fmla="*/ 0 w 1148583"/>
                <a:gd name="connsiteY5" fmla="*/ 259607 h 3963104"/>
                <a:gd name="connsiteX6" fmla="*/ 259607 w 1148583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210113"/>
                <a:gd name="connsiteY0" fmla="*/ 0 h 3963640"/>
                <a:gd name="connsiteX1" fmla="*/ 564605 w 1210113"/>
                <a:gd name="connsiteY1" fmla="*/ 0 h 3963640"/>
                <a:gd name="connsiteX2" fmla="*/ 824212 w 1210113"/>
                <a:gd name="connsiteY2" fmla="*/ 259607 h 3963640"/>
                <a:gd name="connsiteX3" fmla="*/ 1153825 w 1210113"/>
                <a:gd name="connsiteY3" fmla="*/ 3963104 h 3963640"/>
                <a:gd name="connsiteX4" fmla="*/ 228 w 1210113"/>
                <a:gd name="connsiteY4" fmla="*/ 2867951 h 3963640"/>
                <a:gd name="connsiteX5" fmla="*/ 32124 w 1210113"/>
                <a:gd name="connsiteY5" fmla="*/ 259607 h 3963640"/>
                <a:gd name="connsiteX6" fmla="*/ 291731 w 1210113"/>
                <a:gd name="connsiteY6" fmla="*/ 0 h 3963640"/>
                <a:gd name="connsiteX0" fmla="*/ 291731 w 1202597"/>
                <a:gd name="connsiteY0" fmla="*/ 0 h 3963104"/>
                <a:gd name="connsiteX1" fmla="*/ 564605 w 1202597"/>
                <a:gd name="connsiteY1" fmla="*/ 0 h 3963104"/>
                <a:gd name="connsiteX2" fmla="*/ 824212 w 1202597"/>
                <a:gd name="connsiteY2" fmla="*/ 259607 h 3963104"/>
                <a:gd name="connsiteX3" fmla="*/ 865240 w 1202597"/>
                <a:gd name="connsiteY3" fmla="*/ 2853423 h 3963104"/>
                <a:gd name="connsiteX4" fmla="*/ 1153825 w 1202597"/>
                <a:gd name="connsiteY4" fmla="*/ 3963104 h 3963104"/>
                <a:gd name="connsiteX5" fmla="*/ 228 w 1202597"/>
                <a:gd name="connsiteY5" fmla="*/ 2867951 h 3963104"/>
                <a:gd name="connsiteX6" fmla="*/ 32124 w 1202597"/>
                <a:gd name="connsiteY6" fmla="*/ 259607 h 3963104"/>
                <a:gd name="connsiteX7" fmla="*/ 291731 w 1202597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53423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53423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5100"/>
                <a:gd name="connsiteY0" fmla="*/ 0 h 3963104"/>
                <a:gd name="connsiteX1" fmla="*/ 564605 w 1195100"/>
                <a:gd name="connsiteY1" fmla="*/ 0 h 3963104"/>
                <a:gd name="connsiteX2" fmla="*/ 824212 w 1195100"/>
                <a:gd name="connsiteY2" fmla="*/ 259607 h 3963104"/>
                <a:gd name="connsiteX3" fmla="*/ 833342 w 1195100"/>
                <a:gd name="connsiteY3" fmla="*/ 2864055 h 3963104"/>
                <a:gd name="connsiteX4" fmla="*/ 1153825 w 1195100"/>
                <a:gd name="connsiteY4" fmla="*/ 3963104 h 3963104"/>
                <a:gd name="connsiteX5" fmla="*/ 228 w 1195100"/>
                <a:gd name="connsiteY5" fmla="*/ 2867951 h 3963104"/>
                <a:gd name="connsiteX6" fmla="*/ 32124 w 1195100"/>
                <a:gd name="connsiteY6" fmla="*/ 259607 h 3963104"/>
                <a:gd name="connsiteX7" fmla="*/ 291731 w 1195100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5777"/>
                <a:gd name="connsiteY0" fmla="*/ 0 h 3963104"/>
                <a:gd name="connsiteX1" fmla="*/ 564605 w 1195777"/>
                <a:gd name="connsiteY1" fmla="*/ 0 h 3963104"/>
                <a:gd name="connsiteX2" fmla="*/ 824212 w 1195777"/>
                <a:gd name="connsiteY2" fmla="*/ 259607 h 3963104"/>
                <a:gd name="connsiteX3" fmla="*/ 843975 w 1195777"/>
                <a:gd name="connsiteY3" fmla="*/ 2832157 h 3963104"/>
                <a:gd name="connsiteX4" fmla="*/ 1153825 w 1195777"/>
                <a:gd name="connsiteY4" fmla="*/ 3963104 h 3963104"/>
                <a:gd name="connsiteX5" fmla="*/ 228 w 1195777"/>
                <a:gd name="connsiteY5" fmla="*/ 2867951 h 3963104"/>
                <a:gd name="connsiteX6" fmla="*/ 32124 w 1195777"/>
                <a:gd name="connsiteY6" fmla="*/ 259607 h 3963104"/>
                <a:gd name="connsiteX7" fmla="*/ 291731 w 1195777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3379"/>
                <a:gd name="connsiteY0" fmla="*/ 0 h 3963104"/>
                <a:gd name="connsiteX1" fmla="*/ 564605 w 1193379"/>
                <a:gd name="connsiteY1" fmla="*/ 0 h 3963104"/>
                <a:gd name="connsiteX2" fmla="*/ 824212 w 1193379"/>
                <a:gd name="connsiteY2" fmla="*/ 259607 h 3963104"/>
                <a:gd name="connsiteX3" fmla="*/ 804710 w 1193379"/>
                <a:gd name="connsiteY3" fmla="*/ 2820937 h 3963104"/>
                <a:gd name="connsiteX4" fmla="*/ 1153825 w 1193379"/>
                <a:gd name="connsiteY4" fmla="*/ 3963104 h 3963104"/>
                <a:gd name="connsiteX5" fmla="*/ 228 w 1193379"/>
                <a:gd name="connsiteY5" fmla="*/ 2867951 h 3963104"/>
                <a:gd name="connsiteX6" fmla="*/ 32124 w 1193379"/>
                <a:gd name="connsiteY6" fmla="*/ 259607 h 3963104"/>
                <a:gd name="connsiteX7" fmla="*/ 291731 w 1193379"/>
                <a:gd name="connsiteY7" fmla="*/ 0 h 3963104"/>
                <a:gd name="connsiteX0" fmla="*/ 291731 w 1193379"/>
                <a:gd name="connsiteY0" fmla="*/ 0 h 3963104"/>
                <a:gd name="connsiteX1" fmla="*/ 564605 w 1193379"/>
                <a:gd name="connsiteY1" fmla="*/ 0 h 3963104"/>
                <a:gd name="connsiteX2" fmla="*/ 824212 w 1193379"/>
                <a:gd name="connsiteY2" fmla="*/ 259607 h 3963104"/>
                <a:gd name="connsiteX3" fmla="*/ 804710 w 1193379"/>
                <a:gd name="connsiteY3" fmla="*/ 2820937 h 3963104"/>
                <a:gd name="connsiteX4" fmla="*/ 1153825 w 1193379"/>
                <a:gd name="connsiteY4" fmla="*/ 3963104 h 3963104"/>
                <a:gd name="connsiteX5" fmla="*/ 228 w 1193379"/>
                <a:gd name="connsiteY5" fmla="*/ 2867951 h 3963104"/>
                <a:gd name="connsiteX6" fmla="*/ 32124 w 1193379"/>
                <a:gd name="connsiteY6" fmla="*/ 259607 h 3963104"/>
                <a:gd name="connsiteX7" fmla="*/ 291731 w 1193379"/>
                <a:gd name="connsiteY7" fmla="*/ 0 h 3963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3379" h="3963104">
                  <a:moveTo>
                    <a:pt x="291731" y="0"/>
                  </a:moveTo>
                  <a:lnTo>
                    <a:pt x="564605" y="0"/>
                  </a:lnTo>
                  <a:cubicBezTo>
                    <a:pt x="707982" y="0"/>
                    <a:pt x="824212" y="116230"/>
                    <a:pt x="824212" y="259607"/>
                  </a:cubicBezTo>
                  <a:cubicBezTo>
                    <a:pt x="812311" y="1450613"/>
                    <a:pt x="789639" y="1742312"/>
                    <a:pt x="804710" y="2820937"/>
                  </a:cubicBezTo>
                  <a:cubicBezTo>
                    <a:pt x="785221" y="3416922"/>
                    <a:pt x="1344067" y="3958911"/>
                    <a:pt x="1153825" y="3963104"/>
                  </a:cubicBezTo>
                  <a:cubicBezTo>
                    <a:pt x="691323" y="3853235"/>
                    <a:pt x="5536" y="3498816"/>
                    <a:pt x="228" y="2867951"/>
                  </a:cubicBezTo>
                  <a:cubicBezTo>
                    <a:pt x="-3316" y="1920531"/>
                    <a:pt x="35668" y="1207027"/>
                    <a:pt x="32124" y="259607"/>
                  </a:cubicBezTo>
                  <a:cubicBezTo>
                    <a:pt x="32124" y="116230"/>
                    <a:pt x="148354" y="0"/>
                    <a:pt x="29173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22" name="Round Same Side Corner Rectangle 6">
              <a:extLst>
                <a:ext uri="{FF2B5EF4-FFF2-40B4-BE49-F238E27FC236}">
                  <a16:creationId xmlns:a16="http://schemas.microsoft.com/office/drawing/2014/main" id="{1A729E4C-B03E-49BB-ACD0-84A29D1F7F8F}"/>
                </a:ext>
              </a:extLst>
            </p:cNvPr>
            <p:cNvSpPr/>
            <p:nvPr/>
          </p:nvSpPr>
          <p:spPr>
            <a:xfrm rot="10800000">
              <a:off x="3313887" y="2197644"/>
              <a:ext cx="970080" cy="3202984"/>
            </a:xfrm>
            <a:custGeom>
              <a:avLst/>
              <a:gdLst>
                <a:gd name="connsiteX0" fmla="*/ 387196 w 792088"/>
                <a:gd name="connsiteY0" fmla="*/ 0 h 2736304"/>
                <a:gd name="connsiteX1" fmla="*/ 404892 w 792088"/>
                <a:gd name="connsiteY1" fmla="*/ 0 h 2736304"/>
                <a:gd name="connsiteX2" fmla="*/ 792088 w 792088"/>
                <a:gd name="connsiteY2" fmla="*/ 387196 h 2736304"/>
                <a:gd name="connsiteX3" fmla="*/ 792088 w 792088"/>
                <a:gd name="connsiteY3" fmla="*/ 2736304 h 2736304"/>
                <a:gd name="connsiteX4" fmla="*/ 792088 w 792088"/>
                <a:gd name="connsiteY4" fmla="*/ 2736304 h 2736304"/>
                <a:gd name="connsiteX5" fmla="*/ 0 w 792088"/>
                <a:gd name="connsiteY5" fmla="*/ 2736304 h 2736304"/>
                <a:gd name="connsiteX6" fmla="*/ 0 w 792088"/>
                <a:gd name="connsiteY6" fmla="*/ 2736304 h 2736304"/>
                <a:gd name="connsiteX7" fmla="*/ 0 w 792088"/>
                <a:gd name="connsiteY7" fmla="*/ 387196 h 2736304"/>
                <a:gd name="connsiteX8" fmla="*/ 387196 w 792088"/>
                <a:gd name="connsiteY8" fmla="*/ 0 h 2736304"/>
                <a:gd name="connsiteX0" fmla="*/ 397829 w 792088"/>
                <a:gd name="connsiteY0" fmla="*/ 0 h 3236034"/>
                <a:gd name="connsiteX1" fmla="*/ 404892 w 792088"/>
                <a:gd name="connsiteY1" fmla="*/ 499730 h 3236034"/>
                <a:gd name="connsiteX2" fmla="*/ 792088 w 792088"/>
                <a:gd name="connsiteY2" fmla="*/ 886926 h 3236034"/>
                <a:gd name="connsiteX3" fmla="*/ 792088 w 792088"/>
                <a:gd name="connsiteY3" fmla="*/ 3236034 h 3236034"/>
                <a:gd name="connsiteX4" fmla="*/ 792088 w 792088"/>
                <a:gd name="connsiteY4" fmla="*/ 3236034 h 3236034"/>
                <a:gd name="connsiteX5" fmla="*/ 0 w 792088"/>
                <a:gd name="connsiteY5" fmla="*/ 3236034 h 3236034"/>
                <a:gd name="connsiteX6" fmla="*/ 0 w 792088"/>
                <a:gd name="connsiteY6" fmla="*/ 3236034 h 3236034"/>
                <a:gd name="connsiteX7" fmla="*/ 0 w 792088"/>
                <a:gd name="connsiteY7" fmla="*/ 886926 h 3236034"/>
                <a:gd name="connsiteX8" fmla="*/ 397829 w 792088"/>
                <a:gd name="connsiteY8" fmla="*/ 0 h 3236034"/>
                <a:gd name="connsiteX0" fmla="*/ 397829 w 792088"/>
                <a:gd name="connsiteY0" fmla="*/ 0 h 3236034"/>
                <a:gd name="connsiteX1" fmla="*/ 404892 w 792088"/>
                <a:gd name="connsiteY1" fmla="*/ 499730 h 3236034"/>
                <a:gd name="connsiteX2" fmla="*/ 792088 w 792088"/>
                <a:gd name="connsiteY2" fmla="*/ 886926 h 3236034"/>
                <a:gd name="connsiteX3" fmla="*/ 792088 w 792088"/>
                <a:gd name="connsiteY3" fmla="*/ 3236034 h 3236034"/>
                <a:gd name="connsiteX4" fmla="*/ 792088 w 792088"/>
                <a:gd name="connsiteY4" fmla="*/ 3236034 h 3236034"/>
                <a:gd name="connsiteX5" fmla="*/ 0 w 792088"/>
                <a:gd name="connsiteY5" fmla="*/ 3236034 h 3236034"/>
                <a:gd name="connsiteX6" fmla="*/ 0 w 792088"/>
                <a:gd name="connsiteY6" fmla="*/ 3236034 h 3236034"/>
                <a:gd name="connsiteX7" fmla="*/ 0 w 792088"/>
                <a:gd name="connsiteY7" fmla="*/ 886926 h 3236034"/>
                <a:gd name="connsiteX8" fmla="*/ 397829 w 792088"/>
                <a:gd name="connsiteY8" fmla="*/ 0 h 3236034"/>
                <a:gd name="connsiteX0" fmla="*/ 397829 w 898729"/>
                <a:gd name="connsiteY0" fmla="*/ 0 h 3236034"/>
                <a:gd name="connsiteX1" fmla="*/ 755766 w 898729"/>
                <a:gd name="connsiteY1" fmla="*/ 202018 h 3236034"/>
                <a:gd name="connsiteX2" fmla="*/ 792088 w 898729"/>
                <a:gd name="connsiteY2" fmla="*/ 886926 h 3236034"/>
                <a:gd name="connsiteX3" fmla="*/ 792088 w 898729"/>
                <a:gd name="connsiteY3" fmla="*/ 3236034 h 3236034"/>
                <a:gd name="connsiteX4" fmla="*/ 792088 w 898729"/>
                <a:gd name="connsiteY4" fmla="*/ 3236034 h 3236034"/>
                <a:gd name="connsiteX5" fmla="*/ 0 w 898729"/>
                <a:gd name="connsiteY5" fmla="*/ 3236034 h 3236034"/>
                <a:gd name="connsiteX6" fmla="*/ 0 w 898729"/>
                <a:gd name="connsiteY6" fmla="*/ 3236034 h 3236034"/>
                <a:gd name="connsiteX7" fmla="*/ 0 w 898729"/>
                <a:gd name="connsiteY7" fmla="*/ 886926 h 3236034"/>
                <a:gd name="connsiteX8" fmla="*/ 397829 w 898729"/>
                <a:gd name="connsiteY8" fmla="*/ 0 h 3236034"/>
                <a:gd name="connsiteX0" fmla="*/ 397829 w 901981"/>
                <a:gd name="connsiteY0" fmla="*/ 0 h 3236034"/>
                <a:gd name="connsiteX1" fmla="*/ 755766 w 901981"/>
                <a:gd name="connsiteY1" fmla="*/ 202018 h 3236034"/>
                <a:gd name="connsiteX2" fmla="*/ 802721 w 901981"/>
                <a:gd name="connsiteY2" fmla="*/ 1099577 h 3236034"/>
                <a:gd name="connsiteX3" fmla="*/ 792088 w 901981"/>
                <a:gd name="connsiteY3" fmla="*/ 3236034 h 3236034"/>
                <a:gd name="connsiteX4" fmla="*/ 792088 w 901981"/>
                <a:gd name="connsiteY4" fmla="*/ 3236034 h 3236034"/>
                <a:gd name="connsiteX5" fmla="*/ 0 w 901981"/>
                <a:gd name="connsiteY5" fmla="*/ 3236034 h 3236034"/>
                <a:gd name="connsiteX6" fmla="*/ 0 w 901981"/>
                <a:gd name="connsiteY6" fmla="*/ 3236034 h 3236034"/>
                <a:gd name="connsiteX7" fmla="*/ 0 w 901981"/>
                <a:gd name="connsiteY7" fmla="*/ 886926 h 3236034"/>
                <a:gd name="connsiteX8" fmla="*/ 397829 w 901981"/>
                <a:gd name="connsiteY8" fmla="*/ 0 h 3236034"/>
                <a:gd name="connsiteX0" fmla="*/ 397829 w 951558"/>
                <a:gd name="connsiteY0" fmla="*/ 0 h 3236034"/>
                <a:gd name="connsiteX1" fmla="*/ 755766 w 951558"/>
                <a:gd name="connsiteY1" fmla="*/ 202018 h 3236034"/>
                <a:gd name="connsiteX2" fmla="*/ 802721 w 951558"/>
                <a:gd name="connsiteY2" fmla="*/ 1099577 h 3236034"/>
                <a:gd name="connsiteX3" fmla="*/ 792088 w 951558"/>
                <a:gd name="connsiteY3" fmla="*/ 3236034 h 3236034"/>
                <a:gd name="connsiteX4" fmla="*/ 792088 w 951558"/>
                <a:gd name="connsiteY4" fmla="*/ 3236034 h 3236034"/>
                <a:gd name="connsiteX5" fmla="*/ 0 w 951558"/>
                <a:gd name="connsiteY5" fmla="*/ 3236034 h 3236034"/>
                <a:gd name="connsiteX6" fmla="*/ 0 w 951558"/>
                <a:gd name="connsiteY6" fmla="*/ 3236034 h 3236034"/>
                <a:gd name="connsiteX7" fmla="*/ 0 w 951558"/>
                <a:gd name="connsiteY7" fmla="*/ 886926 h 3236034"/>
                <a:gd name="connsiteX8" fmla="*/ 397829 w 951558"/>
                <a:gd name="connsiteY8" fmla="*/ 0 h 3236034"/>
                <a:gd name="connsiteX0" fmla="*/ 397829 w 1016715"/>
                <a:gd name="connsiteY0" fmla="*/ 0 h 3236034"/>
                <a:gd name="connsiteX1" fmla="*/ 862091 w 1016715"/>
                <a:gd name="connsiteY1" fmla="*/ 191385 h 3236034"/>
                <a:gd name="connsiteX2" fmla="*/ 802721 w 1016715"/>
                <a:gd name="connsiteY2" fmla="*/ 1099577 h 3236034"/>
                <a:gd name="connsiteX3" fmla="*/ 792088 w 1016715"/>
                <a:gd name="connsiteY3" fmla="*/ 3236034 h 3236034"/>
                <a:gd name="connsiteX4" fmla="*/ 792088 w 1016715"/>
                <a:gd name="connsiteY4" fmla="*/ 3236034 h 3236034"/>
                <a:gd name="connsiteX5" fmla="*/ 0 w 1016715"/>
                <a:gd name="connsiteY5" fmla="*/ 3236034 h 3236034"/>
                <a:gd name="connsiteX6" fmla="*/ 0 w 1016715"/>
                <a:gd name="connsiteY6" fmla="*/ 3236034 h 3236034"/>
                <a:gd name="connsiteX7" fmla="*/ 0 w 1016715"/>
                <a:gd name="connsiteY7" fmla="*/ 886926 h 3236034"/>
                <a:gd name="connsiteX8" fmla="*/ 397829 w 1016715"/>
                <a:gd name="connsiteY8" fmla="*/ 0 h 3236034"/>
                <a:gd name="connsiteX0" fmla="*/ 397829 w 1016715"/>
                <a:gd name="connsiteY0" fmla="*/ 0 h 3236034"/>
                <a:gd name="connsiteX1" fmla="*/ 862091 w 1016715"/>
                <a:gd name="connsiteY1" fmla="*/ 191385 h 3236034"/>
                <a:gd name="connsiteX2" fmla="*/ 802721 w 1016715"/>
                <a:gd name="connsiteY2" fmla="*/ 1099577 h 3236034"/>
                <a:gd name="connsiteX3" fmla="*/ 792088 w 1016715"/>
                <a:gd name="connsiteY3" fmla="*/ 3236034 h 3236034"/>
                <a:gd name="connsiteX4" fmla="*/ 792088 w 1016715"/>
                <a:gd name="connsiteY4" fmla="*/ 3236034 h 3236034"/>
                <a:gd name="connsiteX5" fmla="*/ 0 w 1016715"/>
                <a:gd name="connsiteY5" fmla="*/ 3236034 h 3236034"/>
                <a:gd name="connsiteX6" fmla="*/ 0 w 1016715"/>
                <a:gd name="connsiteY6" fmla="*/ 3236034 h 3236034"/>
                <a:gd name="connsiteX7" fmla="*/ 0 w 1016715"/>
                <a:gd name="connsiteY7" fmla="*/ 886926 h 3236034"/>
                <a:gd name="connsiteX8" fmla="*/ 397829 w 1016715"/>
                <a:gd name="connsiteY8" fmla="*/ 0 h 3236034"/>
                <a:gd name="connsiteX0" fmla="*/ 397829 w 802721"/>
                <a:gd name="connsiteY0" fmla="*/ 0 h 3236034"/>
                <a:gd name="connsiteX1" fmla="*/ 802721 w 802721"/>
                <a:gd name="connsiteY1" fmla="*/ 1099577 h 3236034"/>
                <a:gd name="connsiteX2" fmla="*/ 792088 w 802721"/>
                <a:gd name="connsiteY2" fmla="*/ 3236034 h 3236034"/>
                <a:gd name="connsiteX3" fmla="*/ 792088 w 802721"/>
                <a:gd name="connsiteY3" fmla="*/ 3236034 h 3236034"/>
                <a:gd name="connsiteX4" fmla="*/ 0 w 802721"/>
                <a:gd name="connsiteY4" fmla="*/ 3236034 h 3236034"/>
                <a:gd name="connsiteX5" fmla="*/ 0 w 802721"/>
                <a:gd name="connsiteY5" fmla="*/ 3236034 h 3236034"/>
                <a:gd name="connsiteX6" fmla="*/ 0 w 802721"/>
                <a:gd name="connsiteY6" fmla="*/ 886926 h 3236034"/>
                <a:gd name="connsiteX7" fmla="*/ 397829 w 802721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117407"/>
                <a:gd name="connsiteY0" fmla="*/ 0 h 3236034"/>
                <a:gd name="connsiteX1" fmla="*/ 802721 w 1117407"/>
                <a:gd name="connsiteY1" fmla="*/ 1099577 h 3236034"/>
                <a:gd name="connsiteX2" fmla="*/ 792088 w 1117407"/>
                <a:gd name="connsiteY2" fmla="*/ 3236034 h 3236034"/>
                <a:gd name="connsiteX3" fmla="*/ 792088 w 1117407"/>
                <a:gd name="connsiteY3" fmla="*/ 3236034 h 3236034"/>
                <a:gd name="connsiteX4" fmla="*/ 0 w 1117407"/>
                <a:gd name="connsiteY4" fmla="*/ 3236034 h 3236034"/>
                <a:gd name="connsiteX5" fmla="*/ 0 w 1117407"/>
                <a:gd name="connsiteY5" fmla="*/ 3236034 h 3236034"/>
                <a:gd name="connsiteX6" fmla="*/ 0 w 1117407"/>
                <a:gd name="connsiteY6" fmla="*/ 886926 h 3236034"/>
                <a:gd name="connsiteX7" fmla="*/ 397829 w 1117407"/>
                <a:gd name="connsiteY7" fmla="*/ 0 h 3236034"/>
                <a:gd name="connsiteX0" fmla="*/ 397829 w 1125562"/>
                <a:gd name="connsiteY0" fmla="*/ 0 h 3236034"/>
                <a:gd name="connsiteX1" fmla="*/ 813354 w 1125562"/>
                <a:gd name="connsiteY1" fmla="*/ 1344126 h 3236034"/>
                <a:gd name="connsiteX2" fmla="*/ 792088 w 1125562"/>
                <a:gd name="connsiteY2" fmla="*/ 3236034 h 3236034"/>
                <a:gd name="connsiteX3" fmla="*/ 792088 w 1125562"/>
                <a:gd name="connsiteY3" fmla="*/ 3236034 h 3236034"/>
                <a:gd name="connsiteX4" fmla="*/ 0 w 1125562"/>
                <a:gd name="connsiteY4" fmla="*/ 3236034 h 3236034"/>
                <a:gd name="connsiteX5" fmla="*/ 0 w 1125562"/>
                <a:gd name="connsiteY5" fmla="*/ 3236034 h 3236034"/>
                <a:gd name="connsiteX6" fmla="*/ 0 w 1125562"/>
                <a:gd name="connsiteY6" fmla="*/ 886926 h 3236034"/>
                <a:gd name="connsiteX7" fmla="*/ 397829 w 1125562"/>
                <a:gd name="connsiteY7" fmla="*/ 0 h 3236034"/>
                <a:gd name="connsiteX0" fmla="*/ 397829 w 1109289"/>
                <a:gd name="connsiteY0" fmla="*/ 0 h 3236034"/>
                <a:gd name="connsiteX1" fmla="*/ 792089 w 1109289"/>
                <a:gd name="connsiteY1" fmla="*/ 1312228 h 3236034"/>
                <a:gd name="connsiteX2" fmla="*/ 792088 w 1109289"/>
                <a:gd name="connsiteY2" fmla="*/ 3236034 h 3236034"/>
                <a:gd name="connsiteX3" fmla="*/ 792088 w 1109289"/>
                <a:gd name="connsiteY3" fmla="*/ 3236034 h 3236034"/>
                <a:gd name="connsiteX4" fmla="*/ 0 w 1109289"/>
                <a:gd name="connsiteY4" fmla="*/ 3236034 h 3236034"/>
                <a:gd name="connsiteX5" fmla="*/ 0 w 1109289"/>
                <a:gd name="connsiteY5" fmla="*/ 3236034 h 3236034"/>
                <a:gd name="connsiteX6" fmla="*/ 0 w 1109289"/>
                <a:gd name="connsiteY6" fmla="*/ 886926 h 3236034"/>
                <a:gd name="connsiteX7" fmla="*/ 397829 w 1109289"/>
                <a:gd name="connsiteY7" fmla="*/ 0 h 3236034"/>
                <a:gd name="connsiteX0" fmla="*/ 397829 w 1076274"/>
                <a:gd name="connsiteY0" fmla="*/ 0 h 3236034"/>
                <a:gd name="connsiteX1" fmla="*/ 792089 w 1076274"/>
                <a:gd name="connsiteY1" fmla="*/ 1312228 h 3236034"/>
                <a:gd name="connsiteX2" fmla="*/ 792088 w 1076274"/>
                <a:gd name="connsiteY2" fmla="*/ 3236034 h 3236034"/>
                <a:gd name="connsiteX3" fmla="*/ 792088 w 1076274"/>
                <a:gd name="connsiteY3" fmla="*/ 3236034 h 3236034"/>
                <a:gd name="connsiteX4" fmla="*/ 0 w 1076274"/>
                <a:gd name="connsiteY4" fmla="*/ 3236034 h 3236034"/>
                <a:gd name="connsiteX5" fmla="*/ 0 w 1076274"/>
                <a:gd name="connsiteY5" fmla="*/ 3236034 h 3236034"/>
                <a:gd name="connsiteX6" fmla="*/ 0 w 1076274"/>
                <a:gd name="connsiteY6" fmla="*/ 886926 h 3236034"/>
                <a:gd name="connsiteX7" fmla="*/ 397829 w 1076274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84929"/>
                <a:gd name="connsiteY0" fmla="*/ 0 h 3236034"/>
                <a:gd name="connsiteX1" fmla="*/ 930312 w 1184929"/>
                <a:gd name="connsiteY1" fmla="*/ 1142108 h 3236034"/>
                <a:gd name="connsiteX2" fmla="*/ 792088 w 1184929"/>
                <a:gd name="connsiteY2" fmla="*/ 3236034 h 3236034"/>
                <a:gd name="connsiteX3" fmla="*/ 792088 w 1184929"/>
                <a:gd name="connsiteY3" fmla="*/ 3236034 h 3236034"/>
                <a:gd name="connsiteX4" fmla="*/ 0 w 1184929"/>
                <a:gd name="connsiteY4" fmla="*/ 3236034 h 3236034"/>
                <a:gd name="connsiteX5" fmla="*/ 0 w 1184929"/>
                <a:gd name="connsiteY5" fmla="*/ 3236034 h 3236034"/>
                <a:gd name="connsiteX6" fmla="*/ 0 w 1184929"/>
                <a:gd name="connsiteY6" fmla="*/ 886926 h 3236034"/>
                <a:gd name="connsiteX7" fmla="*/ 397829 w 1184929"/>
                <a:gd name="connsiteY7" fmla="*/ 0 h 3236034"/>
                <a:gd name="connsiteX0" fmla="*/ 397829 w 1111112"/>
                <a:gd name="connsiteY0" fmla="*/ 0 h 3236034"/>
                <a:gd name="connsiteX1" fmla="*/ 930312 w 1111112"/>
                <a:gd name="connsiteY1" fmla="*/ 1142108 h 3236034"/>
                <a:gd name="connsiteX2" fmla="*/ 792088 w 1111112"/>
                <a:gd name="connsiteY2" fmla="*/ 3236034 h 3236034"/>
                <a:gd name="connsiteX3" fmla="*/ 792088 w 1111112"/>
                <a:gd name="connsiteY3" fmla="*/ 3236034 h 3236034"/>
                <a:gd name="connsiteX4" fmla="*/ 0 w 1111112"/>
                <a:gd name="connsiteY4" fmla="*/ 3236034 h 3236034"/>
                <a:gd name="connsiteX5" fmla="*/ 0 w 1111112"/>
                <a:gd name="connsiteY5" fmla="*/ 3236034 h 3236034"/>
                <a:gd name="connsiteX6" fmla="*/ 0 w 1111112"/>
                <a:gd name="connsiteY6" fmla="*/ 886926 h 3236034"/>
                <a:gd name="connsiteX7" fmla="*/ 397829 w 1111112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1550"/>
                <a:gd name="connsiteY0" fmla="*/ 0 h 3236034"/>
                <a:gd name="connsiteX1" fmla="*/ 930312 w 1151550"/>
                <a:gd name="connsiteY1" fmla="*/ 1142108 h 3236034"/>
                <a:gd name="connsiteX2" fmla="*/ 792088 w 1151550"/>
                <a:gd name="connsiteY2" fmla="*/ 3236034 h 3236034"/>
                <a:gd name="connsiteX3" fmla="*/ 792088 w 1151550"/>
                <a:gd name="connsiteY3" fmla="*/ 3236034 h 3236034"/>
                <a:gd name="connsiteX4" fmla="*/ 0 w 1151550"/>
                <a:gd name="connsiteY4" fmla="*/ 3236034 h 3236034"/>
                <a:gd name="connsiteX5" fmla="*/ 0 w 1151550"/>
                <a:gd name="connsiteY5" fmla="*/ 3236034 h 3236034"/>
                <a:gd name="connsiteX6" fmla="*/ 0 w 1151550"/>
                <a:gd name="connsiteY6" fmla="*/ 886926 h 3236034"/>
                <a:gd name="connsiteX7" fmla="*/ 397829 w 1151550"/>
                <a:gd name="connsiteY7" fmla="*/ 0 h 3236034"/>
                <a:gd name="connsiteX0" fmla="*/ 397829 w 1081399"/>
                <a:gd name="connsiteY0" fmla="*/ 0 h 3236034"/>
                <a:gd name="connsiteX1" fmla="*/ 834842 w 1081399"/>
                <a:gd name="connsiteY1" fmla="*/ 1099578 h 3236034"/>
                <a:gd name="connsiteX2" fmla="*/ 792088 w 1081399"/>
                <a:gd name="connsiteY2" fmla="*/ 3236034 h 3236034"/>
                <a:gd name="connsiteX3" fmla="*/ 792088 w 1081399"/>
                <a:gd name="connsiteY3" fmla="*/ 3236034 h 3236034"/>
                <a:gd name="connsiteX4" fmla="*/ 0 w 1081399"/>
                <a:gd name="connsiteY4" fmla="*/ 3236034 h 3236034"/>
                <a:gd name="connsiteX5" fmla="*/ 0 w 1081399"/>
                <a:gd name="connsiteY5" fmla="*/ 3236034 h 3236034"/>
                <a:gd name="connsiteX6" fmla="*/ 0 w 1081399"/>
                <a:gd name="connsiteY6" fmla="*/ 886926 h 3236034"/>
                <a:gd name="connsiteX7" fmla="*/ 397829 w 1081399"/>
                <a:gd name="connsiteY7" fmla="*/ 0 h 3236034"/>
                <a:gd name="connsiteX0" fmla="*/ 397829 w 1024947"/>
                <a:gd name="connsiteY0" fmla="*/ 0 h 3236034"/>
                <a:gd name="connsiteX1" fmla="*/ 753012 w 1024947"/>
                <a:gd name="connsiteY1" fmla="*/ 1269699 h 3236034"/>
                <a:gd name="connsiteX2" fmla="*/ 792088 w 1024947"/>
                <a:gd name="connsiteY2" fmla="*/ 3236034 h 3236034"/>
                <a:gd name="connsiteX3" fmla="*/ 792088 w 1024947"/>
                <a:gd name="connsiteY3" fmla="*/ 3236034 h 3236034"/>
                <a:gd name="connsiteX4" fmla="*/ 0 w 1024947"/>
                <a:gd name="connsiteY4" fmla="*/ 3236034 h 3236034"/>
                <a:gd name="connsiteX5" fmla="*/ 0 w 1024947"/>
                <a:gd name="connsiteY5" fmla="*/ 3236034 h 3236034"/>
                <a:gd name="connsiteX6" fmla="*/ 0 w 1024947"/>
                <a:gd name="connsiteY6" fmla="*/ 886926 h 3236034"/>
                <a:gd name="connsiteX7" fmla="*/ 397829 w 1024947"/>
                <a:gd name="connsiteY7" fmla="*/ 0 h 3236034"/>
                <a:gd name="connsiteX0" fmla="*/ 397829 w 1024947"/>
                <a:gd name="connsiteY0" fmla="*/ 0 h 3236034"/>
                <a:gd name="connsiteX1" fmla="*/ 753012 w 1024947"/>
                <a:gd name="connsiteY1" fmla="*/ 1269699 h 3236034"/>
                <a:gd name="connsiteX2" fmla="*/ 792088 w 1024947"/>
                <a:gd name="connsiteY2" fmla="*/ 3236034 h 3236034"/>
                <a:gd name="connsiteX3" fmla="*/ 792088 w 1024947"/>
                <a:gd name="connsiteY3" fmla="*/ 3236034 h 3236034"/>
                <a:gd name="connsiteX4" fmla="*/ 0 w 1024947"/>
                <a:gd name="connsiteY4" fmla="*/ 3236034 h 3236034"/>
                <a:gd name="connsiteX5" fmla="*/ 0 w 1024947"/>
                <a:gd name="connsiteY5" fmla="*/ 3236034 h 3236034"/>
                <a:gd name="connsiteX6" fmla="*/ 0 w 1024947"/>
                <a:gd name="connsiteY6" fmla="*/ 886926 h 3236034"/>
                <a:gd name="connsiteX7" fmla="*/ 397829 w 1024947"/>
                <a:gd name="connsiteY7" fmla="*/ 0 h 3236034"/>
                <a:gd name="connsiteX0" fmla="*/ 397829 w 1043356"/>
                <a:gd name="connsiteY0" fmla="*/ 0 h 3236034"/>
                <a:gd name="connsiteX1" fmla="*/ 780289 w 1043356"/>
                <a:gd name="connsiteY1" fmla="*/ 1216537 h 3236034"/>
                <a:gd name="connsiteX2" fmla="*/ 792088 w 1043356"/>
                <a:gd name="connsiteY2" fmla="*/ 3236034 h 3236034"/>
                <a:gd name="connsiteX3" fmla="*/ 792088 w 1043356"/>
                <a:gd name="connsiteY3" fmla="*/ 3236034 h 3236034"/>
                <a:gd name="connsiteX4" fmla="*/ 0 w 1043356"/>
                <a:gd name="connsiteY4" fmla="*/ 3236034 h 3236034"/>
                <a:gd name="connsiteX5" fmla="*/ 0 w 1043356"/>
                <a:gd name="connsiteY5" fmla="*/ 3236034 h 3236034"/>
                <a:gd name="connsiteX6" fmla="*/ 0 w 1043356"/>
                <a:gd name="connsiteY6" fmla="*/ 886926 h 3236034"/>
                <a:gd name="connsiteX7" fmla="*/ 397829 w 1043356"/>
                <a:gd name="connsiteY7" fmla="*/ 0 h 3236034"/>
                <a:gd name="connsiteX0" fmla="*/ 397829 w 971742"/>
                <a:gd name="connsiteY0" fmla="*/ 0 h 3236034"/>
                <a:gd name="connsiteX1" fmla="*/ 780289 w 971742"/>
                <a:gd name="connsiteY1" fmla="*/ 1216537 h 3236034"/>
                <a:gd name="connsiteX2" fmla="*/ 792088 w 971742"/>
                <a:gd name="connsiteY2" fmla="*/ 3236034 h 3236034"/>
                <a:gd name="connsiteX3" fmla="*/ 792088 w 971742"/>
                <a:gd name="connsiteY3" fmla="*/ 3236034 h 3236034"/>
                <a:gd name="connsiteX4" fmla="*/ 0 w 971742"/>
                <a:gd name="connsiteY4" fmla="*/ 3236034 h 3236034"/>
                <a:gd name="connsiteX5" fmla="*/ 0 w 971742"/>
                <a:gd name="connsiteY5" fmla="*/ 3236034 h 3236034"/>
                <a:gd name="connsiteX6" fmla="*/ 0 w 971742"/>
                <a:gd name="connsiteY6" fmla="*/ 886926 h 3236034"/>
                <a:gd name="connsiteX7" fmla="*/ 397829 w 971742"/>
                <a:gd name="connsiteY7" fmla="*/ 0 h 3236034"/>
                <a:gd name="connsiteX0" fmla="*/ 397829 w 1007471"/>
                <a:gd name="connsiteY0" fmla="*/ 0 h 3236034"/>
                <a:gd name="connsiteX1" fmla="*/ 780289 w 1007471"/>
                <a:gd name="connsiteY1" fmla="*/ 1216537 h 3236034"/>
                <a:gd name="connsiteX2" fmla="*/ 792088 w 1007471"/>
                <a:gd name="connsiteY2" fmla="*/ 3236034 h 3236034"/>
                <a:gd name="connsiteX3" fmla="*/ 792088 w 1007471"/>
                <a:gd name="connsiteY3" fmla="*/ 3236034 h 3236034"/>
                <a:gd name="connsiteX4" fmla="*/ 0 w 1007471"/>
                <a:gd name="connsiteY4" fmla="*/ 3236034 h 3236034"/>
                <a:gd name="connsiteX5" fmla="*/ 0 w 1007471"/>
                <a:gd name="connsiteY5" fmla="*/ 3236034 h 3236034"/>
                <a:gd name="connsiteX6" fmla="*/ 0 w 1007471"/>
                <a:gd name="connsiteY6" fmla="*/ 886926 h 3236034"/>
                <a:gd name="connsiteX7" fmla="*/ 397829 w 1007471"/>
                <a:gd name="connsiteY7" fmla="*/ 0 h 3236034"/>
                <a:gd name="connsiteX0" fmla="*/ 397829 w 983631"/>
                <a:gd name="connsiteY0" fmla="*/ 0 h 3236034"/>
                <a:gd name="connsiteX1" fmla="*/ 780289 w 983631"/>
                <a:gd name="connsiteY1" fmla="*/ 1216537 h 3236034"/>
                <a:gd name="connsiteX2" fmla="*/ 792088 w 983631"/>
                <a:gd name="connsiteY2" fmla="*/ 3236034 h 3236034"/>
                <a:gd name="connsiteX3" fmla="*/ 792088 w 983631"/>
                <a:gd name="connsiteY3" fmla="*/ 3236034 h 3236034"/>
                <a:gd name="connsiteX4" fmla="*/ 0 w 983631"/>
                <a:gd name="connsiteY4" fmla="*/ 3236034 h 3236034"/>
                <a:gd name="connsiteX5" fmla="*/ 0 w 983631"/>
                <a:gd name="connsiteY5" fmla="*/ 3236034 h 3236034"/>
                <a:gd name="connsiteX6" fmla="*/ 0 w 983631"/>
                <a:gd name="connsiteY6" fmla="*/ 886926 h 3236034"/>
                <a:gd name="connsiteX7" fmla="*/ 397829 w 983631"/>
                <a:gd name="connsiteY7" fmla="*/ 0 h 3236034"/>
                <a:gd name="connsiteX0" fmla="*/ 397829 w 983630"/>
                <a:gd name="connsiteY0" fmla="*/ 9390 h 3245424"/>
                <a:gd name="connsiteX1" fmla="*/ 780289 w 983630"/>
                <a:gd name="connsiteY1" fmla="*/ 1225927 h 3245424"/>
                <a:gd name="connsiteX2" fmla="*/ 792088 w 983630"/>
                <a:gd name="connsiteY2" fmla="*/ 3245424 h 3245424"/>
                <a:gd name="connsiteX3" fmla="*/ 792088 w 983630"/>
                <a:gd name="connsiteY3" fmla="*/ 3245424 h 3245424"/>
                <a:gd name="connsiteX4" fmla="*/ 0 w 983630"/>
                <a:gd name="connsiteY4" fmla="*/ 3245424 h 3245424"/>
                <a:gd name="connsiteX5" fmla="*/ 0 w 983630"/>
                <a:gd name="connsiteY5" fmla="*/ 3245424 h 3245424"/>
                <a:gd name="connsiteX6" fmla="*/ 0 w 983630"/>
                <a:gd name="connsiteY6" fmla="*/ 896316 h 3245424"/>
                <a:gd name="connsiteX7" fmla="*/ 397829 w 983630"/>
                <a:gd name="connsiteY7" fmla="*/ 9390 h 3245424"/>
                <a:gd name="connsiteX0" fmla="*/ 397829 w 974605"/>
                <a:gd name="connsiteY0" fmla="*/ 6357 h 3242391"/>
                <a:gd name="connsiteX1" fmla="*/ 766650 w 974605"/>
                <a:gd name="connsiteY1" fmla="*/ 1552503 h 3242391"/>
                <a:gd name="connsiteX2" fmla="*/ 792088 w 974605"/>
                <a:gd name="connsiteY2" fmla="*/ 3242391 h 3242391"/>
                <a:gd name="connsiteX3" fmla="*/ 792088 w 974605"/>
                <a:gd name="connsiteY3" fmla="*/ 3242391 h 3242391"/>
                <a:gd name="connsiteX4" fmla="*/ 0 w 974605"/>
                <a:gd name="connsiteY4" fmla="*/ 3242391 h 3242391"/>
                <a:gd name="connsiteX5" fmla="*/ 0 w 974605"/>
                <a:gd name="connsiteY5" fmla="*/ 3242391 h 3242391"/>
                <a:gd name="connsiteX6" fmla="*/ 0 w 974605"/>
                <a:gd name="connsiteY6" fmla="*/ 893283 h 3242391"/>
                <a:gd name="connsiteX7" fmla="*/ 397829 w 974605"/>
                <a:gd name="connsiteY7" fmla="*/ 6357 h 3242391"/>
                <a:gd name="connsiteX0" fmla="*/ 397829 w 964009"/>
                <a:gd name="connsiteY0" fmla="*/ 7874 h 3243908"/>
                <a:gd name="connsiteX1" fmla="*/ 766650 w 964009"/>
                <a:gd name="connsiteY1" fmla="*/ 1554020 h 3243908"/>
                <a:gd name="connsiteX2" fmla="*/ 792088 w 964009"/>
                <a:gd name="connsiteY2" fmla="*/ 3243908 h 3243908"/>
                <a:gd name="connsiteX3" fmla="*/ 792088 w 964009"/>
                <a:gd name="connsiteY3" fmla="*/ 3243908 h 3243908"/>
                <a:gd name="connsiteX4" fmla="*/ 0 w 964009"/>
                <a:gd name="connsiteY4" fmla="*/ 3243908 h 3243908"/>
                <a:gd name="connsiteX5" fmla="*/ 0 w 964009"/>
                <a:gd name="connsiteY5" fmla="*/ 3243908 h 3243908"/>
                <a:gd name="connsiteX6" fmla="*/ 0 w 964009"/>
                <a:gd name="connsiteY6" fmla="*/ 894800 h 3243908"/>
                <a:gd name="connsiteX7" fmla="*/ 397829 w 964009"/>
                <a:gd name="connsiteY7" fmla="*/ 7874 h 3243908"/>
                <a:gd name="connsiteX0" fmla="*/ 397829 w 1103655"/>
                <a:gd name="connsiteY0" fmla="*/ 5470 h 3241504"/>
                <a:gd name="connsiteX1" fmla="*/ 1096679 w 1103655"/>
                <a:gd name="connsiteY1" fmla="*/ 590921 h 3241504"/>
                <a:gd name="connsiteX2" fmla="*/ 766650 w 1103655"/>
                <a:gd name="connsiteY2" fmla="*/ 1551616 h 3241504"/>
                <a:gd name="connsiteX3" fmla="*/ 792088 w 1103655"/>
                <a:gd name="connsiteY3" fmla="*/ 3241504 h 3241504"/>
                <a:gd name="connsiteX4" fmla="*/ 792088 w 1103655"/>
                <a:gd name="connsiteY4" fmla="*/ 3241504 h 3241504"/>
                <a:gd name="connsiteX5" fmla="*/ 0 w 1103655"/>
                <a:gd name="connsiteY5" fmla="*/ 3241504 h 3241504"/>
                <a:gd name="connsiteX6" fmla="*/ 0 w 1103655"/>
                <a:gd name="connsiteY6" fmla="*/ 3241504 h 3241504"/>
                <a:gd name="connsiteX7" fmla="*/ 0 w 1103655"/>
                <a:gd name="connsiteY7" fmla="*/ 892396 h 3241504"/>
                <a:gd name="connsiteX8" fmla="*/ 397829 w 1103655"/>
                <a:gd name="connsiteY8" fmla="*/ 5470 h 3241504"/>
                <a:gd name="connsiteX0" fmla="*/ 397829 w 1103454"/>
                <a:gd name="connsiteY0" fmla="*/ 5470 h 3241504"/>
                <a:gd name="connsiteX1" fmla="*/ 1096679 w 1103454"/>
                <a:gd name="connsiteY1" fmla="*/ 590921 h 3241504"/>
                <a:gd name="connsiteX2" fmla="*/ 754433 w 1103454"/>
                <a:gd name="connsiteY2" fmla="*/ 1523041 h 3241504"/>
                <a:gd name="connsiteX3" fmla="*/ 792088 w 1103454"/>
                <a:gd name="connsiteY3" fmla="*/ 3241504 h 3241504"/>
                <a:gd name="connsiteX4" fmla="*/ 792088 w 1103454"/>
                <a:gd name="connsiteY4" fmla="*/ 3241504 h 3241504"/>
                <a:gd name="connsiteX5" fmla="*/ 0 w 1103454"/>
                <a:gd name="connsiteY5" fmla="*/ 3241504 h 3241504"/>
                <a:gd name="connsiteX6" fmla="*/ 0 w 1103454"/>
                <a:gd name="connsiteY6" fmla="*/ 3241504 h 3241504"/>
                <a:gd name="connsiteX7" fmla="*/ 0 w 1103454"/>
                <a:gd name="connsiteY7" fmla="*/ 892396 h 3241504"/>
                <a:gd name="connsiteX8" fmla="*/ 397829 w 1103454"/>
                <a:gd name="connsiteY8" fmla="*/ 5470 h 3241504"/>
                <a:gd name="connsiteX0" fmla="*/ 397829 w 1103176"/>
                <a:gd name="connsiteY0" fmla="*/ 5470 h 3241504"/>
                <a:gd name="connsiteX1" fmla="*/ 1096679 w 1103176"/>
                <a:gd name="connsiteY1" fmla="*/ 590921 h 3241504"/>
                <a:gd name="connsiteX2" fmla="*/ 754433 w 1103176"/>
                <a:gd name="connsiteY2" fmla="*/ 1523041 h 3241504"/>
                <a:gd name="connsiteX3" fmla="*/ 792088 w 1103176"/>
                <a:gd name="connsiteY3" fmla="*/ 3241504 h 3241504"/>
                <a:gd name="connsiteX4" fmla="*/ 792088 w 1103176"/>
                <a:gd name="connsiteY4" fmla="*/ 3241504 h 3241504"/>
                <a:gd name="connsiteX5" fmla="*/ 0 w 1103176"/>
                <a:gd name="connsiteY5" fmla="*/ 3241504 h 3241504"/>
                <a:gd name="connsiteX6" fmla="*/ 0 w 1103176"/>
                <a:gd name="connsiteY6" fmla="*/ 3241504 h 3241504"/>
                <a:gd name="connsiteX7" fmla="*/ 0 w 1103176"/>
                <a:gd name="connsiteY7" fmla="*/ 892396 h 3241504"/>
                <a:gd name="connsiteX8" fmla="*/ 397829 w 1103176"/>
                <a:gd name="connsiteY8" fmla="*/ 5470 h 3241504"/>
                <a:gd name="connsiteX0" fmla="*/ 397829 w 1103176"/>
                <a:gd name="connsiteY0" fmla="*/ 5470 h 3241504"/>
                <a:gd name="connsiteX1" fmla="*/ 1096679 w 1103176"/>
                <a:gd name="connsiteY1" fmla="*/ 590921 h 3241504"/>
                <a:gd name="connsiteX2" fmla="*/ 754433 w 1103176"/>
                <a:gd name="connsiteY2" fmla="*/ 1503991 h 3241504"/>
                <a:gd name="connsiteX3" fmla="*/ 792088 w 1103176"/>
                <a:gd name="connsiteY3" fmla="*/ 3241504 h 3241504"/>
                <a:gd name="connsiteX4" fmla="*/ 792088 w 1103176"/>
                <a:gd name="connsiteY4" fmla="*/ 3241504 h 3241504"/>
                <a:gd name="connsiteX5" fmla="*/ 0 w 1103176"/>
                <a:gd name="connsiteY5" fmla="*/ 3241504 h 3241504"/>
                <a:gd name="connsiteX6" fmla="*/ 0 w 1103176"/>
                <a:gd name="connsiteY6" fmla="*/ 3241504 h 3241504"/>
                <a:gd name="connsiteX7" fmla="*/ 0 w 1103176"/>
                <a:gd name="connsiteY7" fmla="*/ 892396 h 3241504"/>
                <a:gd name="connsiteX8" fmla="*/ 397829 w 1103176"/>
                <a:gd name="connsiteY8" fmla="*/ 5470 h 3241504"/>
                <a:gd name="connsiteX0" fmla="*/ 397829 w 1193682"/>
                <a:gd name="connsiteY0" fmla="*/ 5721 h 3241755"/>
                <a:gd name="connsiteX1" fmla="*/ 1188312 w 1193682"/>
                <a:gd name="connsiteY1" fmla="*/ 572122 h 3241755"/>
                <a:gd name="connsiteX2" fmla="*/ 754433 w 1193682"/>
                <a:gd name="connsiteY2" fmla="*/ 1504242 h 3241755"/>
                <a:gd name="connsiteX3" fmla="*/ 792088 w 1193682"/>
                <a:gd name="connsiteY3" fmla="*/ 3241755 h 3241755"/>
                <a:gd name="connsiteX4" fmla="*/ 792088 w 1193682"/>
                <a:gd name="connsiteY4" fmla="*/ 3241755 h 3241755"/>
                <a:gd name="connsiteX5" fmla="*/ 0 w 1193682"/>
                <a:gd name="connsiteY5" fmla="*/ 3241755 h 3241755"/>
                <a:gd name="connsiteX6" fmla="*/ 0 w 1193682"/>
                <a:gd name="connsiteY6" fmla="*/ 3241755 h 3241755"/>
                <a:gd name="connsiteX7" fmla="*/ 0 w 1193682"/>
                <a:gd name="connsiteY7" fmla="*/ 892647 h 3241755"/>
                <a:gd name="connsiteX8" fmla="*/ 397829 w 1193682"/>
                <a:gd name="connsiteY8" fmla="*/ 5721 h 3241755"/>
                <a:gd name="connsiteX0" fmla="*/ 397829 w 1188313"/>
                <a:gd name="connsiteY0" fmla="*/ 5721 h 3241755"/>
                <a:gd name="connsiteX1" fmla="*/ 1188312 w 1188313"/>
                <a:gd name="connsiteY1" fmla="*/ 572122 h 3241755"/>
                <a:gd name="connsiteX2" fmla="*/ 754433 w 1188313"/>
                <a:gd name="connsiteY2" fmla="*/ 1504242 h 3241755"/>
                <a:gd name="connsiteX3" fmla="*/ 792088 w 1188313"/>
                <a:gd name="connsiteY3" fmla="*/ 3241755 h 3241755"/>
                <a:gd name="connsiteX4" fmla="*/ 792088 w 1188313"/>
                <a:gd name="connsiteY4" fmla="*/ 3241755 h 3241755"/>
                <a:gd name="connsiteX5" fmla="*/ 0 w 1188313"/>
                <a:gd name="connsiteY5" fmla="*/ 3241755 h 3241755"/>
                <a:gd name="connsiteX6" fmla="*/ 0 w 1188313"/>
                <a:gd name="connsiteY6" fmla="*/ 3241755 h 3241755"/>
                <a:gd name="connsiteX7" fmla="*/ 0 w 1188313"/>
                <a:gd name="connsiteY7" fmla="*/ 892647 h 3241755"/>
                <a:gd name="connsiteX8" fmla="*/ 397829 w 1188313"/>
                <a:gd name="connsiteY8" fmla="*/ 5721 h 3241755"/>
                <a:gd name="connsiteX0" fmla="*/ 397829 w 1200430"/>
                <a:gd name="connsiteY0" fmla="*/ 6518 h 3242552"/>
                <a:gd name="connsiteX1" fmla="*/ 1188312 w 1200430"/>
                <a:gd name="connsiteY1" fmla="*/ 572919 h 3242552"/>
                <a:gd name="connsiteX2" fmla="*/ 754433 w 1200430"/>
                <a:gd name="connsiteY2" fmla="*/ 1505039 h 3242552"/>
                <a:gd name="connsiteX3" fmla="*/ 792088 w 1200430"/>
                <a:gd name="connsiteY3" fmla="*/ 3242552 h 3242552"/>
                <a:gd name="connsiteX4" fmla="*/ 792088 w 1200430"/>
                <a:gd name="connsiteY4" fmla="*/ 3242552 h 3242552"/>
                <a:gd name="connsiteX5" fmla="*/ 0 w 1200430"/>
                <a:gd name="connsiteY5" fmla="*/ 3242552 h 3242552"/>
                <a:gd name="connsiteX6" fmla="*/ 0 w 1200430"/>
                <a:gd name="connsiteY6" fmla="*/ 3242552 h 3242552"/>
                <a:gd name="connsiteX7" fmla="*/ 0 w 1200430"/>
                <a:gd name="connsiteY7" fmla="*/ 893444 h 3242552"/>
                <a:gd name="connsiteX8" fmla="*/ 397829 w 1200430"/>
                <a:gd name="connsiteY8" fmla="*/ 6518 h 3242552"/>
                <a:gd name="connsiteX0" fmla="*/ 367285 w 1200000"/>
                <a:gd name="connsiteY0" fmla="*/ 7711 h 3186595"/>
                <a:gd name="connsiteX1" fmla="*/ 1188312 w 1200000"/>
                <a:gd name="connsiteY1" fmla="*/ 516962 h 3186595"/>
                <a:gd name="connsiteX2" fmla="*/ 754433 w 1200000"/>
                <a:gd name="connsiteY2" fmla="*/ 1449082 h 3186595"/>
                <a:gd name="connsiteX3" fmla="*/ 792088 w 1200000"/>
                <a:gd name="connsiteY3" fmla="*/ 3186595 h 3186595"/>
                <a:gd name="connsiteX4" fmla="*/ 792088 w 1200000"/>
                <a:gd name="connsiteY4" fmla="*/ 3186595 h 3186595"/>
                <a:gd name="connsiteX5" fmla="*/ 0 w 1200000"/>
                <a:gd name="connsiteY5" fmla="*/ 3186595 h 3186595"/>
                <a:gd name="connsiteX6" fmla="*/ 0 w 1200000"/>
                <a:gd name="connsiteY6" fmla="*/ 3186595 h 3186595"/>
                <a:gd name="connsiteX7" fmla="*/ 0 w 1200000"/>
                <a:gd name="connsiteY7" fmla="*/ 837487 h 3186595"/>
                <a:gd name="connsiteX8" fmla="*/ 367285 w 1200000"/>
                <a:gd name="connsiteY8" fmla="*/ 7711 h 3186595"/>
                <a:gd name="connsiteX0" fmla="*/ 367285 w 1200505"/>
                <a:gd name="connsiteY0" fmla="*/ 1566 h 3180450"/>
                <a:gd name="connsiteX1" fmla="*/ 1188312 w 1200505"/>
                <a:gd name="connsiteY1" fmla="*/ 510817 h 3180450"/>
                <a:gd name="connsiteX2" fmla="*/ 754433 w 1200505"/>
                <a:gd name="connsiteY2" fmla="*/ 1442937 h 3180450"/>
                <a:gd name="connsiteX3" fmla="*/ 792088 w 1200505"/>
                <a:gd name="connsiteY3" fmla="*/ 3180450 h 3180450"/>
                <a:gd name="connsiteX4" fmla="*/ 792088 w 1200505"/>
                <a:gd name="connsiteY4" fmla="*/ 3180450 h 3180450"/>
                <a:gd name="connsiteX5" fmla="*/ 0 w 1200505"/>
                <a:gd name="connsiteY5" fmla="*/ 3180450 h 3180450"/>
                <a:gd name="connsiteX6" fmla="*/ 0 w 1200505"/>
                <a:gd name="connsiteY6" fmla="*/ 3180450 h 3180450"/>
                <a:gd name="connsiteX7" fmla="*/ 0 w 1200505"/>
                <a:gd name="connsiteY7" fmla="*/ 831342 h 3180450"/>
                <a:gd name="connsiteX8" fmla="*/ 367285 w 1200505"/>
                <a:gd name="connsiteY8" fmla="*/ 1566 h 3180450"/>
                <a:gd name="connsiteX0" fmla="*/ 367858 w 1201078"/>
                <a:gd name="connsiteY0" fmla="*/ 1566 h 3180450"/>
                <a:gd name="connsiteX1" fmla="*/ 1188885 w 1201078"/>
                <a:gd name="connsiteY1" fmla="*/ 510817 h 3180450"/>
                <a:gd name="connsiteX2" fmla="*/ 755006 w 1201078"/>
                <a:gd name="connsiteY2" fmla="*/ 1442937 h 3180450"/>
                <a:gd name="connsiteX3" fmla="*/ 792661 w 1201078"/>
                <a:gd name="connsiteY3" fmla="*/ 3180450 h 3180450"/>
                <a:gd name="connsiteX4" fmla="*/ 792661 w 1201078"/>
                <a:gd name="connsiteY4" fmla="*/ 3180450 h 3180450"/>
                <a:gd name="connsiteX5" fmla="*/ 573 w 1201078"/>
                <a:gd name="connsiteY5" fmla="*/ 3180450 h 3180450"/>
                <a:gd name="connsiteX6" fmla="*/ 573 w 1201078"/>
                <a:gd name="connsiteY6" fmla="*/ 3180450 h 3180450"/>
                <a:gd name="connsiteX7" fmla="*/ 573 w 1201078"/>
                <a:gd name="connsiteY7" fmla="*/ 831342 h 3180450"/>
                <a:gd name="connsiteX8" fmla="*/ 367858 w 1201078"/>
                <a:gd name="connsiteY8" fmla="*/ 1566 h 3180450"/>
                <a:gd name="connsiteX0" fmla="*/ 367859 w 1249271"/>
                <a:gd name="connsiteY0" fmla="*/ 1508 h 3180392"/>
                <a:gd name="connsiteX1" fmla="*/ 1237757 w 1249271"/>
                <a:gd name="connsiteY1" fmla="*/ 520284 h 3180392"/>
                <a:gd name="connsiteX2" fmla="*/ 755007 w 1249271"/>
                <a:gd name="connsiteY2" fmla="*/ 1442879 h 3180392"/>
                <a:gd name="connsiteX3" fmla="*/ 792662 w 1249271"/>
                <a:gd name="connsiteY3" fmla="*/ 3180392 h 3180392"/>
                <a:gd name="connsiteX4" fmla="*/ 792662 w 1249271"/>
                <a:gd name="connsiteY4" fmla="*/ 3180392 h 3180392"/>
                <a:gd name="connsiteX5" fmla="*/ 574 w 1249271"/>
                <a:gd name="connsiteY5" fmla="*/ 3180392 h 3180392"/>
                <a:gd name="connsiteX6" fmla="*/ 574 w 1249271"/>
                <a:gd name="connsiteY6" fmla="*/ 3180392 h 3180392"/>
                <a:gd name="connsiteX7" fmla="*/ 574 w 1249271"/>
                <a:gd name="connsiteY7" fmla="*/ 831284 h 3180392"/>
                <a:gd name="connsiteX8" fmla="*/ 367859 w 1249271"/>
                <a:gd name="connsiteY8" fmla="*/ 1508 h 3180392"/>
                <a:gd name="connsiteX0" fmla="*/ 367859 w 1249271"/>
                <a:gd name="connsiteY0" fmla="*/ 1508 h 3180392"/>
                <a:gd name="connsiteX1" fmla="*/ 1237757 w 1249271"/>
                <a:gd name="connsiteY1" fmla="*/ 520284 h 3180392"/>
                <a:gd name="connsiteX2" fmla="*/ 755007 w 1249271"/>
                <a:gd name="connsiteY2" fmla="*/ 1442879 h 3180392"/>
                <a:gd name="connsiteX3" fmla="*/ 792662 w 1249271"/>
                <a:gd name="connsiteY3" fmla="*/ 3180392 h 3180392"/>
                <a:gd name="connsiteX4" fmla="*/ 792662 w 1249271"/>
                <a:gd name="connsiteY4" fmla="*/ 3180392 h 3180392"/>
                <a:gd name="connsiteX5" fmla="*/ 574 w 1249271"/>
                <a:gd name="connsiteY5" fmla="*/ 3180392 h 3180392"/>
                <a:gd name="connsiteX6" fmla="*/ 574 w 1249271"/>
                <a:gd name="connsiteY6" fmla="*/ 3180392 h 3180392"/>
                <a:gd name="connsiteX7" fmla="*/ 574 w 1249271"/>
                <a:gd name="connsiteY7" fmla="*/ 831284 h 3180392"/>
                <a:gd name="connsiteX8" fmla="*/ 367859 w 1249271"/>
                <a:gd name="connsiteY8" fmla="*/ 1508 h 3180392"/>
                <a:gd name="connsiteX0" fmla="*/ 367859 w 1240085"/>
                <a:gd name="connsiteY0" fmla="*/ 1764 h 3180648"/>
                <a:gd name="connsiteX1" fmla="*/ 1237757 w 1240085"/>
                <a:gd name="connsiteY1" fmla="*/ 520540 h 3180648"/>
                <a:gd name="connsiteX2" fmla="*/ 755007 w 1240085"/>
                <a:gd name="connsiteY2" fmla="*/ 1443135 h 3180648"/>
                <a:gd name="connsiteX3" fmla="*/ 792662 w 1240085"/>
                <a:gd name="connsiteY3" fmla="*/ 3180648 h 3180648"/>
                <a:gd name="connsiteX4" fmla="*/ 792662 w 1240085"/>
                <a:gd name="connsiteY4" fmla="*/ 3180648 h 3180648"/>
                <a:gd name="connsiteX5" fmla="*/ 574 w 1240085"/>
                <a:gd name="connsiteY5" fmla="*/ 3180648 h 3180648"/>
                <a:gd name="connsiteX6" fmla="*/ 574 w 1240085"/>
                <a:gd name="connsiteY6" fmla="*/ 3180648 h 3180648"/>
                <a:gd name="connsiteX7" fmla="*/ 574 w 1240085"/>
                <a:gd name="connsiteY7" fmla="*/ 831540 h 3180648"/>
                <a:gd name="connsiteX8" fmla="*/ 367859 w 1240085"/>
                <a:gd name="connsiteY8" fmla="*/ 1764 h 3180648"/>
                <a:gd name="connsiteX0" fmla="*/ 367859 w 1240086"/>
                <a:gd name="connsiteY0" fmla="*/ 1764 h 3180648"/>
                <a:gd name="connsiteX1" fmla="*/ 1237757 w 1240086"/>
                <a:gd name="connsiteY1" fmla="*/ 520540 h 3180648"/>
                <a:gd name="connsiteX2" fmla="*/ 755007 w 1240086"/>
                <a:gd name="connsiteY2" fmla="*/ 1443135 h 3180648"/>
                <a:gd name="connsiteX3" fmla="*/ 792662 w 1240086"/>
                <a:gd name="connsiteY3" fmla="*/ 3180648 h 3180648"/>
                <a:gd name="connsiteX4" fmla="*/ 792662 w 1240086"/>
                <a:gd name="connsiteY4" fmla="*/ 3180648 h 3180648"/>
                <a:gd name="connsiteX5" fmla="*/ 574 w 1240086"/>
                <a:gd name="connsiteY5" fmla="*/ 3180648 h 3180648"/>
                <a:gd name="connsiteX6" fmla="*/ 574 w 1240086"/>
                <a:gd name="connsiteY6" fmla="*/ 3180648 h 3180648"/>
                <a:gd name="connsiteX7" fmla="*/ 574 w 1240086"/>
                <a:gd name="connsiteY7" fmla="*/ 831540 h 3180648"/>
                <a:gd name="connsiteX8" fmla="*/ 367859 w 1240086"/>
                <a:gd name="connsiteY8" fmla="*/ 1764 h 3180648"/>
                <a:gd name="connsiteX0" fmla="*/ 373394 w 1239532"/>
                <a:gd name="connsiteY0" fmla="*/ 1562 h 3209021"/>
                <a:gd name="connsiteX1" fmla="*/ 1237184 w 1239532"/>
                <a:gd name="connsiteY1" fmla="*/ 548913 h 3209021"/>
                <a:gd name="connsiteX2" fmla="*/ 754434 w 1239532"/>
                <a:gd name="connsiteY2" fmla="*/ 1471508 h 3209021"/>
                <a:gd name="connsiteX3" fmla="*/ 792089 w 1239532"/>
                <a:gd name="connsiteY3" fmla="*/ 3209021 h 3209021"/>
                <a:gd name="connsiteX4" fmla="*/ 792089 w 1239532"/>
                <a:gd name="connsiteY4" fmla="*/ 3209021 h 3209021"/>
                <a:gd name="connsiteX5" fmla="*/ 1 w 1239532"/>
                <a:gd name="connsiteY5" fmla="*/ 3209021 h 3209021"/>
                <a:gd name="connsiteX6" fmla="*/ 1 w 1239532"/>
                <a:gd name="connsiteY6" fmla="*/ 3209021 h 3209021"/>
                <a:gd name="connsiteX7" fmla="*/ 1 w 1239532"/>
                <a:gd name="connsiteY7" fmla="*/ 859913 h 3209021"/>
                <a:gd name="connsiteX8" fmla="*/ 373394 w 1239532"/>
                <a:gd name="connsiteY8" fmla="*/ 1562 h 3209021"/>
                <a:gd name="connsiteX0" fmla="*/ 373393 w 1239758"/>
                <a:gd name="connsiteY0" fmla="*/ 0 h 3207459"/>
                <a:gd name="connsiteX1" fmla="*/ 1237183 w 1239758"/>
                <a:gd name="connsiteY1" fmla="*/ 547351 h 3207459"/>
                <a:gd name="connsiteX2" fmla="*/ 754433 w 1239758"/>
                <a:gd name="connsiteY2" fmla="*/ 1469946 h 3207459"/>
                <a:gd name="connsiteX3" fmla="*/ 792088 w 1239758"/>
                <a:gd name="connsiteY3" fmla="*/ 3207459 h 3207459"/>
                <a:gd name="connsiteX4" fmla="*/ 792088 w 1239758"/>
                <a:gd name="connsiteY4" fmla="*/ 3207459 h 3207459"/>
                <a:gd name="connsiteX5" fmla="*/ 0 w 1239758"/>
                <a:gd name="connsiteY5" fmla="*/ 3207459 h 3207459"/>
                <a:gd name="connsiteX6" fmla="*/ 0 w 1239758"/>
                <a:gd name="connsiteY6" fmla="*/ 3207459 h 3207459"/>
                <a:gd name="connsiteX7" fmla="*/ 0 w 1239758"/>
                <a:gd name="connsiteY7" fmla="*/ 858351 h 3207459"/>
                <a:gd name="connsiteX8" fmla="*/ 373393 w 1239758"/>
                <a:gd name="connsiteY8" fmla="*/ 0 h 3207459"/>
                <a:gd name="connsiteX0" fmla="*/ 380199 w 1246564"/>
                <a:gd name="connsiteY0" fmla="*/ 0 h 3207459"/>
                <a:gd name="connsiteX1" fmla="*/ 1243989 w 1246564"/>
                <a:gd name="connsiteY1" fmla="*/ 547351 h 3207459"/>
                <a:gd name="connsiteX2" fmla="*/ 761239 w 1246564"/>
                <a:gd name="connsiteY2" fmla="*/ 1469946 h 3207459"/>
                <a:gd name="connsiteX3" fmla="*/ 798894 w 1246564"/>
                <a:gd name="connsiteY3" fmla="*/ 3207459 h 3207459"/>
                <a:gd name="connsiteX4" fmla="*/ 798894 w 1246564"/>
                <a:gd name="connsiteY4" fmla="*/ 3207459 h 3207459"/>
                <a:gd name="connsiteX5" fmla="*/ 6806 w 1246564"/>
                <a:gd name="connsiteY5" fmla="*/ 3207459 h 3207459"/>
                <a:gd name="connsiteX6" fmla="*/ 6806 w 1246564"/>
                <a:gd name="connsiteY6" fmla="*/ 3207459 h 3207459"/>
                <a:gd name="connsiteX7" fmla="*/ 6806 w 1246564"/>
                <a:gd name="connsiteY7" fmla="*/ 858351 h 3207459"/>
                <a:gd name="connsiteX8" fmla="*/ 380199 w 1246564"/>
                <a:gd name="connsiteY8" fmla="*/ 0 h 3207459"/>
                <a:gd name="connsiteX0" fmla="*/ 380199 w 1246610"/>
                <a:gd name="connsiteY0" fmla="*/ 233 h 3207692"/>
                <a:gd name="connsiteX1" fmla="*/ 1243989 w 1246610"/>
                <a:gd name="connsiteY1" fmla="*/ 547584 h 3207692"/>
                <a:gd name="connsiteX2" fmla="*/ 761239 w 1246610"/>
                <a:gd name="connsiteY2" fmla="*/ 1470179 h 3207692"/>
                <a:gd name="connsiteX3" fmla="*/ 798894 w 1246610"/>
                <a:gd name="connsiteY3" fmla="*/ 3207692 h 3207692"/>
                <a:gd name="connsiteX4" fmla="*/ 798894 w 1246610"/>
                <a:gd name="connsiteY4" fmla="*/ 3207692 h 3207692"/>
                <a:gd name="connsiteX5" fmla="*/ 6806 w 1246610"/>
                <a:gd name="connsiteY5" fmla="*/ 3207692 h 3207692"/>
                <a:gd name="connsiteX6" fmla="*/ 6806 w 1246610"/>
                <a:gd name="connsiteY6" fmla="*/ 3207692 h 3207692"/>
                <a:gd name="connsiteX7" fmla="*/ 6806 w 1246610"/>
                <a:gd name="connsiteY7" fmla="*/ 858584 h 3207692"/>
                <a:gd name="connsiteX8" fmla="*/ 380199 w 1246610"/>
                <a:gd name="connsiteY8" fmla="*/ 233 h 3207692"/>
                <a:gd name="connsiteX0" fmla="*/ 380199 w 1301393"/>
                <a:gd name="connsiteY0" fmla="*/ 233 h 3207692"/>
                <a:gd name="connsiteX1" fmla="*/ 1298970 w 1301393"/>
                <a:gd name="connsiteY1" fmla="*/ 547584 h 3207692"/>
                <a:gd name="connsiteX2" fmla="*/ 761239 w 1301393"/>
                <a:gd name="connsiteY2" fmla="*/ 1470179 h 3207692"/>
                <a:gd name="connsiteX3" fmla="*/ 798894 w 1301393"/>
                <a:gd name="connsiteY3" fmla="*/ 3207692 h 3207692"/>
                <a:gd name="connsiteX4" fmla="*/ 798894 w 1301393"/>
                <a:gd name="connsiteY4" fmla="*/ 3207692 h 3207692"/>
                <a:gd name="connsiteX5" fmla="*/ 6806 w 1301393"/>
                <a:gd name="connsiteY5" fmla="*/ 3207692 h 3207692"/>
                <a:gd name="connsiteX6" fmla="*/ 6806 w 1301393"/>
                <a:gd name="connsiteY6" fmla="*/ 3207692 h 3207692"/>
                <a:gd name="connsiteX7" fmla="*/ 6806 w 1301393"/>
                <a:gd name="connsiteY7" fmla="*/ 858584 h 3207692"/>
                <a:gd name="connsiteX8" fmla="*/ 380199 w 1301393"/>
                <a:gd name="connsiteY8" fmla="*/ 233 h 3207692"/>
                <a:gd name="connsiteX0" fmla="*/ 380199 w 1301394"/>
                <a:gd name="connsiteY0" fmla="*/ 233 h 3207692"/>
                <a:gd name="connsiteX1" fmla="*/ 1298970 w 1301394"/>
                <a:gd name="connsiteY1" fmla="*/ 547584 h 3207692"/>
                <a:gd name="connsiteX2" fmla="*/ 761239 w 1301394"/>
                <a:gd name="connsiteY2" fmla="*/ 1470179 h 3207692"/>
                <a:gd name="connsiteX3" fmla="*/ 798894 w 1301394"/>
                <a:gd name="connsiteY3" fmla="*/ 3207692 h 3207692"/>
                <a:gd name="connsiteX4" fmla="*/ 798894 w 1301394"/>
                <a:gd name="connsiteY4" fmla="*/ 3207692 h 3207692"/>
                <a:gd name="connsiteX5" fmla="*/ 6806 w 1301394"/>
                <a:gd name="connsiteY5" fmla="*/ 3207692 h 3207692"/>
                <a:gd name="connsiteX6" fmla="*/ 6806 w 1301394"/>
                <a:gd name="connsiteY6" fmla="*/ 3207692 h 3207692"/>
                <a:gd name="connsiteX7" fmla="*/ 6806 w 1301394"/>
                <a:gd name="connsiteY7" fmla="*/ 858584 h 3207692"/>
                <a:gd name="connsiteX8" fmla="*/ 380199 w 1301394"/>
                <a:gd name="connsiteY8" fmla="*/ 233 h 3207692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658146 w 1319958"/>
                <a:gd name="connsiteY0" fmla="*/ 211 h 3207670"/>
                <a:gd name="connsiteX1" fmla="*/ 1292164 w 1319958"/>
                <a:gd name="connsiteY1" fmla="*/ 547562 h 3207670"/>
                <a:gd name="connsiteX2" fmla="*/ 754433 w 1319958"/>
                <a:gd name="connsiteY2" fmla="*/ 1470157 h 3207670"/>
                <a:gd name="connsiteX3" fmla="*/ 792088 w 1319958"/>
                <a:gd name="connsiteY3" fmla="*/ 3207670 h 3207670"/>
                <a:gd name="connsiteX4" fmla="*/ 792088 w 1319958"/>
                <a:gd name="connsiteY4" fmla="*/ 3207670 h 3207670"/>
                <a:gd name="connsiteX5" fmla="*/ 0 w 1319958"/>
                <a:gd name="connsiteY5" fmla="*/ 3207670 h 3207670"/>
                <a:gd name="connsiteX6" fmla="*/ 0 w 1319958"/>
                <a:gd name="connsiteY6" fmla="*/ 3207670 h 3207670"/>
                <a:gd name="connsiteX7" fmla="*/ 0 w 1319958"/>
                <a:gd name="connsiteY7" fmla="*/ 858562 h 3207670"/>
                <a:gd name="connsiteX8" fmla="*/ 658146 w 1319958"/>
                <a:gd name="connsiteY8" fmla="*/ 211 h 3207670"/>
                <a:gd name="connsiteX0" fmla="*/ 786963 w 1326878"/>
                <a:gd name="connsiteY0" fmla="*/ 205 h 3212949"/>
                <a:gd name="connsiteX1" fmla="*/ 1292164 w 1326878"/>
                <a:gd name="connsiteY1" fmla="*/ 552841 h 3212949"/>
                <a:gd name="connsiteX2" fmla="*/ 754433 w 1326878"/>
                <a:gd name="connsiteY2" fmla="*/ 1475436 h 3212949"/>
                <a:gd name="connsiteX3" fmla="*/ 792088 w 1326878"/>
                <a:gd name="connsiteY3" fmla="*/ 3212949 h 3212949"/>
                <a:gd name="connsiteX4" fmla="*/ 792088 w 1326878"/>
                <a:gd name="connsiteY4" fmla="*/ 3212949 h 3212949"/>
                <a:gd name="connsiteX5" fmla="*/ 0 w 1326878"/>
                <a:gd name="connsiteY5" fmla="*/ 3212949 h 3212949"/>
                <a:gd name="connsiteX6" fmla="*/ 0 w 1326878"/>
                <a:gd name="connsiteY6" fmla="*/ 3212949 h 3212949"/>
                <a:gd name="connsiteX7" fmla="*/ 0 w 1326878"/>
                <a:gd name="connsiteY7" fmla="*/ 863841 h 3212949"/>
                <a:gd name="connsiteX8" fmla="*/ 786963 w 1326878"/>
                <a:gd name="connsiteY8" fmla="*/ 205 h 3212949"/>
                <a:gd name="connsiteX0" fmla="*/ 786963 w 1279105"/>
                <a:gd name="connsiteY0" fmla="*/ 234 h 3212978"/>
                <a:gd name="connsiteX1" fmla="*/ 1240608 w 1279105"/>
                <a:gd name="connsiteY1" fmla="*/ 522725 h 3212978"/>
                <a:gd name="connsiteX2" fmla="*/ 754433 w 1279105"/>
                <a:gd name="connsiteY2" fmla="*/ 1475465 h 3212978"/>
                <a:gd name="connsiteX3" fmla="*/ 792088 w 1279105"/>
                <a:gd name="connsiteY3" fmla="*/ 3212978 h 3212978"/>
                <a:gd name="connsiteX4" fmla="*/ 792088 w 1279105"/>
                <a:gd name="connsiteY4" fmla="*/ 3212978 h 3212978"/>
                <a:gd name="connsiteX5" fmla="*/ 0 w 1279105"/>
                <a:gd name="connsiteY5" fmla="*/ 3212978 h 3212978"/>
                <a:gd name="connsiteX6" fmla="*/ 0 w 1279105"/>
                <a:gd name="connsiteY6" fmla="*/ 3212978 h 3212978"/>
                <a:gd name="connsiteX7" fmla="*/ 0 w 1279105"/>
                <a:gd name="connsiteY7" fmla="*/ 863870 h 3212978"/>
                <a:gd name="connsiteX8" fmla="*/ 786963 w 1279105"/>
                <a:gd name="connsiteY8" fmla="*/ 234 h 3212978"/>
                <a:gd name="connsiteX0" fmla="*/ 786963 w 1232192"/>
                <a:gd name="connsiteY0" fmla="*/ 272 h 3213016"/>
                <a:gd name="connsiteX1" fmla="*/ 1189052 w 1232192"/>
                <a:gd name="connsiteY1" fmla="*/ 492618 h 3213016"/>
                <a:gd name="connsiteX2" fmla="*/ 754433 w 1232192"/>
                <a:gd name="connsiteY2" fmla="*/ 1475503 h 3213016"/>
                <a:gd name="connsiteX3" fmla="*/ 792088 w 1232192"/>
                <a:gd name="connsiteY3" fmla="*/ 3213016 h 3213016"/>
                <a:gd name="connsiteX4" fmla="*/ 792088 w 1232192"/>
                <a:gd name="connsiteY4" fmla="*/ 3213016 h 3213016"/>
                <a:gd name="connsiteX5" fmla="*/ 0 w 1232192"/>
                <a:gd name="connsiteY5" fmla="*/ 3213016 h 3213016"/>
                <a:gd name="connsiteX6" fmla="*/ 0 w 1232192"/>
                <a:gd name="connsiteY6" fmla="*/ 3213016 h 3213016"/>
                <a:gd name="connsiteX7" fmla="*/ 0 w 1232192"/>
                <a:gd name="connsiteY7" fmla="*/ 863908 h 3213016"/>
                <a:gd name="connsiteX8" fmla="*/ 786963 w 1232192"/>
                <a:gd name="connsiteY8" fmla="*/ 272 h 3213016"/>
                <a:gd name="connsiteX0" fmla="*/ 883632 w 1244333"/>
                <a:gd name="connsiteY0" fmla="*/ 288 h 3202984"/>
                <a:gd name="connsiteX1" fmla="*/ 1189052 w 1244333"/>
                <a:gd name="connsiteY1" fmla="*/ 482586 h 3202984"/>
                <a:gd name="connsiteX2" fmla="*/ 754433 w 1244333"/>
                <a:gd name="connsiteY2" fmla="*/ 1465471 h 3202984"/>
                <a:gd name="connsiteX3" fmla="*/ 792088 w 1244333"/>
                <a:gd name="connsiteY3" fmla="*/ 3202984 h 3202984"/>
                <a:gd name="connsiteX4" fmla="*/ 792088 w 1244333"/>
                <a:gd name="connsiteY4" fmla="*/ 3202984 h 3202984"/>
                <a:gd name="connsiteX5" fmla="*/ 0 w 1244333"/>
                <a:gd name="connsiteY5" fmla="*/ 3202984 h 3202984"/>
                <a:gd name="connsiteX6" fmla="*/ 0 w 1244333"/>
                <a:gd name="connsiteY6" fmla="*/ 3202984 h 3202984"/>
                <a:gd name="connsiteX7" fmla="*/ 0 w 1244333"/>
                <a:gd name="connsiteY7" fmla="*/ 853876 h 3202984"/>
                <a:gd name="connsiteX8" fmla="*/ 883632 w 1244333"/>
                <a:gd name="connsiteY8" fmla="*/ 288 h 3202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4333" h="3202984">
                  <a:moveTo>
                    <a:pt x="883632" y="288"/>
                  </a:moveTo>
                  <a:cubicBezTo>
                    <a:pt x="1159064" y="-7889"/>
                    <a:pt x="1341397" y="158219"/>
                    <a:pt x="1189052" y="482586"/>
                  </a:cubicBezTo>
                  <a:cubicBezTo>
                    <a:pt x="975620" y="911727"/>
                    <a:pt x="739017" y="984814"/>
                    <a:pt x="754433" y="1465471"/>
                  </a:cubicBezTo>
                  <a:cubicBezTo>
                    <a:pt x="763047" y="1992441"/>
                    <a:pt x="773014" y="2384949"/>
                    <a:pt x="792088" y="3202984"/>
                  </a:cubicBezTo>
                  <a:lnTo>
                    <a:pt x="792088" y="3202984"/>
                  </a:lnTo>
                  <a:lnTo>
                    <a:pt x="0" y="3202984"/>
                  </a:lnTo>
                  <a:lnTo>
                    <a:pt x="0" y="3202984"/>
                  </a:lnTo>
                  <a:lnTo>
                    <a:pt x="0" y="853876"/>
                  </a:lnTo>
                  <a:cubicBezTo>
                    <a:pt x="19874" y="235997"/>
                    <a:pt x="377849" y="5161"/>
                    <a:pt x="883632" y="2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23" name="Round Same Side Corner Rectangle 8">
              <a:extLst>
                <a:ext uri="{FF2B5EF4-FFF2-40B4-BE49-F238E27FC236}">
                  <a16:creationId xmlns:a16="http://schemas.microsoft.com/office/drawing/2014/main" id="{3EDBC933-75A8-4ED8-B1AC-DECDC8837630}"/>
                </a:ext>
              </a:extLst>
            </p:cNvPr>
            <p:cNvSpPr/>
            <p:nvPr/>
          </p:nvSpPr>
          <p:spPr>
            <a:xfrm rot="10800000">
              <a:off x="4958576" y="2197645"/>
              <a:ext cx="1601768" cy="3212297"/>
            </a:xfrm>
            <a:custGeom>
              <a:avLst/>
              <a:gdLst>
                <a:gd name="connsiteX0" fmla="*/ 306000 w 612000"/>
                <a:gd name="connsiteY0" fmla="*/ 0 h 2817001"/>
                <a:gd name="connsiteX1" fmla="*/ 306000 w 612000"/>
                <a:gd name="connsiteY1" fmla="*/ 0 h 2817001"/>
                <a:gd name="connsiteX2" fmla="*/ 612000 w 612000"/>
                <a:gd name="connsiteY2" fmla="*/ 306000 h 2817001"/>
                <a:gd name="connsiteX3" fmla="*/ 612000 w 612000"/>
                <a:gd name="connsiteY3" fmla="*/ 2817001 h 2817001"/>
                <a:gd name="connsiteX4" fmla="*/ 612000 w 612000"/>
                <a:gd name="connsiteY4" fmla="*/ 2817001 h 2817001"/>
                <a:gd name="connsiteX5" fmla="*/ 0 w 612000"/>
                <a:gd name="connsiteY5" fmla="*/ 2817001 h 2817001"/>
                <a:gd name="connsiteX6" fmla="*/ 0 w 612000"/>
                <a:gd name="connsiteY6" fmla="*/ 2817001 h 2817001"/>
                <a:gd name="connsiteX7" fmla="*/ 0 w 612000"/>
                <a:gd name="connsiteY7" fmla="*/ 306000 h 2817001"/>
                <a:gd name="connsiteX8" fmla="*/ 306000 w 612000"/>
                <a:gd name="connsiteY8" fmla="*/ 0 h 2817001"/>
                <a:gd name="connsiteX0" fmla="*/ 25563 w 1192801"/>
                <a:gd name="connsiteY0" fmla="*/ 0 h 3231671"/>
                <a:gd name="connsiteX1" fmla="*/ 886801 w 1192801"/>
                <a:gd name="connsiteY1" fmla="*/ 414670 h 3231671"/>
                <a:gd name="connsiteX2" fmla="*/ 1192801 w 1192801"/>
                <a:gd name="connsiteY2" fmla="*/ 720670 h 3231671"/>
                <a:gd name="connsiteX3" fmla="*/ 1192801 w 1192801"/>
                <a:gd name="connsiteY3" fmla="*/ 3231671 h 3231671"/>
                <a:gd name="connsiteX4" fmla="*/ 1192801 w 1192801"/>
                <a:gd name="connsiteY4" fmla="*/ 3231671 h 3231671"/>
                <a:gd name="connsiteX5" fmla="*/ 580801 w 1192801"/>
                <a:gd name="connsiteY5" fmla="*/ 3231671 h 3231671"/>
                <a:gd name="connsiteX6" fmla="*/ 580801 w 1192801"/>
                <a:gd name="connsiteY6" fmla="*/ 3231671 h 3231671"/>
                <a:gd name="connsiteX7" fmla="*/ 580801 w 1192801"/>
                <a:gd name="connsiteY7" fmla="*/ 720670 h 3231671"/>
                <a:gd name="connsiteX8" fmla="*/ 25563 w 1192801"/>
                <a:gd name="connsiteY8" fmla="*/ 0 h 3231671"/>
                <a:gd name="connsiteX0" fmla="*/ 25563 w 1192801"/>
                <a:gd name="connsiteY0" fmla="*/ 0 h 3231671"/>
                <a:gd name="connsiteX1" fmla="*/ 1192801 w 1192801"/>
                <a:gd name="connsiteY1" fmla="*/ 720670 h 3231671"/>
                <a:gd name="connsiteX2" fmla="*/ 1192801 w 1192801"/>
                <a:gd name="connsiteY2" fmla="*/ 3231671 h 3231671"/>
                <a:gd name="connsiteX3" fmla="*/ 1192801 w 1192801"/>
                <a:gd name="connsiteY3" fmla="*/ 3231671 h 3231671"/>
                <a:gd name="connsiteX4" fmla="*/ 580801 w 1192801"/>
                <a:gd name="connsiteY4" fmla="*/ 3231671 h 3231671"/>
                <a:gd name="connsiteX5" fmla="*/ 580801 w 1192801"/>
                <a:gd name="connsiteY5" fmla="*/ 3231671 h 3231671"/>
                <a:gd name="connsiteX6" fmla="*/ 580801 w 1192801"/>
                <a:gd name="connsiteY6" fmla="*/ 720670 h 3231671"/>
                <a:gd name="connsiteX7" fmla="*/ 25563 w 1192801"/>
                <a:gd name="connsiteY7" fmla="*/ 0 h 3231671"/>
                <a:gd name="connsiteX0" fmla="*/ 30147 w 1197385"/>
                <a:gd name="connsiteY0" fmla="*/ 0 h 3231671"/>
                <a:gd name="connsiteX1" fmla="*/ 1197385 w 1197385"/>
                <a:gd name="connsiteY1" fmla="*/ 720670 h 3231671"/>
                <a:gd name="connsiteX2" fmla="*/ 1197385 w 1197385"/>
                <a:gd name="connsiteY2" fmla="*/ 3231671 h 3231671"/>
                <a:gd name="connsiteX3" fmla="*/ 1197385 w 1197385"/>
                <a:gd name="connsiteY3" fmla="*/ 3231671 h 3231671"/>
                <a:gd name="connsiteX4" fmla="*/ 585385 w 1197385"/>
                <a:gd name="connsiteY4" fmla="*/ 3231671 h 3231671"/>
                <a:gd name="connsiteX5" fmla="*/ 585385 w 1197385"/>
                <a:gd name="connsiteY5" fmla="*/ 3231671 h 3231671"/>
                <a:gd name="connsiteX6" fmla="*/ 457794 w 1197385"/>
                <a:gd name="connsiteY6" fmla="*/ 1018382 h 3231671"/>
                <a:gd name="connsiteX7" fmla="*/ 30147 w 1197385"/>
                <a:gd name="connsiteY7" fmla="*/ 0 h 3231671"/>
                <a:gd name="connsiteX0" fmla="*/ 311465 w 1478703"/>
                <a:gd name="connsiteY0" fmla="*/ 1443 h 3233114"/>
                <a:gd name="connsiteX1" fmla="*/ 1478703 w 1478703"/>
                <a:gd name="connsiteY1" fmla="*/ 722113 h 3233114"/>
                <a:gd name="connsiteX2" fmla="*/ 1478703 w 1478703"/>
                <a:gd name="connsiteY2" fmla="*/ 3233114 h 3233114"/>
                <a:gd name="connsiteX3" fmla="*/ 1478703 w 1478703"/>
                <a:gd name="connsiteY3" fmla="*/ 3233114 h 3233114"/>
                <a:gd name="connsiteX4" fmla="*/ 866703 w 1478703"/>
                <a:gd name="connsiteY4" fmla="*/ 3233114 h 3233114"/>
                <a:gd name="connsiteX5" fmla="*/ 866703 w 1478703"/>
                <a:gd name="connsiteY5" fmla="*/ 3233114 h 3233114"/>
                <a:gd name="connsiteX6" fmla="*/ 739112 w 1478703"/>
                <a:gd name="connsiteY6" fmla="*/ 1019825 h 3233114"/>
                <a:gd name="connsiteX7" fmla="*/ 15213 w 1478703"/>
                <a:gd name="connsiteY7" fmla="*/ 1379751 h 3233114"/>
                <a:gd name="connsiteX8" fmla="*/ 311465 w 1478703"/>
                <a:gd name="connsiteY8" fmla="*/ 1443 h 3233114"/>
                <a:gd name="connsiteX0" fmla="*/ 188447 w 1355685"/>
                <a:gd name="connsiteY0" fmla="*/ 1409 h 3233080"/>
                <a:gd name="connsiteX1" fmla="*/ 1355685 w 1355685"/>
                <a:gd name="connsiteY1" fmla="*/ 722079 h 3233080"/>
                <a:gd name="connsiteX2" fmla="*/ 1355685 w 1355685"/>
                <a:gd name="connsiteY2" fmla="*/ 3233080 h 3233080"/>
                <a:gd name="connsiteX3" fmla="*/ 1355685 w 1355685"/>
                <a:gd name="connsiteY3" fmla="*/ 3233080 h 3233080"/>
                <a:gd name="connsiteX4" fmla="*/ 743685 w 1355685"/>
                <a:gd name="connsiteY4" fmla="*/ 3233080 h 3233080"/>
                <a:gd name="connsiteX5" fmla="*/ 743685 w 1355685"/>
                <a:gd name="connsiteY5" fmla="*/ 3233080 h 3233080"/>
                <a:gd name="connsiteX6" fmla="*/ 616094 w 1355685"/>
                <a:gd name="connsiteY6" fmla="*/ 1019791 h 3233080"/>
                <a:gd name="connsiteX7" fmla="*/ 30418 w 1355685"/>
                <a:gd name="connsiteY7" fmla="*/ 1411615 h 3233080"/>
                <a:gd name="connsiteX8" fmla="*/ 188447 w 1355685"/>
                <a:gd name="connsiteY8" fmla="*/ 1409 h 3233080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476676 w 1572369"/>
                <a:gd name="connsiteY1" fmla="*/ 935315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476676 w 1572369"/>
                <a:gd name="connsiteY1" fmla="*/ 935315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54087 w 1557530"/>
                <a:gd name="connsiteY0" fmla="*/ 2221 h 3138199"/>
                <a:gd name="connsiteX1" fmla="*/ 1461837 w 1557530"/>
                <a:gd name="connsiteY1" fmla="*/ 839849 h 3138199"/>
                <a:gd name="connsiteX2" fmla="*/ 1557530 w 1557530"/>
                <a:gd name="connsiteY2" fmla="*/ 3138199 h 3138199"/>
                <a:gd name="connsiteX3" fmla="*/ 1557530 w 1557530"/>
                <a:gd name="connsiteY3" fmla="*/ 3138199 h 3138199"/>
                <a:gd name="connsiteX4" fmla="*/ 945530 w 1557530"/>
                <a:gd name="connsiteY4" fmla="*/ 3138199 h 3138199"/>
                <a:gd name="connsiteX5" fmla="*/ 945530 w 1557530"/>
                <a:gd name="connsiteY5" fmla="*/ 3138199 h 3138199"/>
                <a:gd name="connsiteX6" fmla="*/ 817939 w 1557530"/>
                <a:gd name="connsiteY6" fmla="*/ 924910 h 3138199"/>
                <a:gd name="connsiteX7" fmla="*/ 232263 w 1557530"/>
                <a:gd name="connsiteY7" fmla="*/ 1316734 h 3138199"/>
                <a:gd name="connsiteX8" fmla="*/ 454087 w 1557530"/>
                <a:gd name="connsiteY8" fmla="*/ 2221 h 3138199"/>
                <a:gd name="connsiteX0" fmla="*/ 458217 w 1561660"/>
                <a:gd name="connsiteY0" fmla="*/ 54 h 3136032"/>
                <a:gd name="connsiteX1" fmla="*/ 1465967 w 1561660"/>
                <a:gd name="connsiteY1" fmla="*/ 837682 h 3136032"/>
                <a:gd name="connsiteX2" fmla="*/ 1561660 w 1561660"/>
                <a:gd name="connsiteY2" fmla="*/ 3136032 h 3136032"/>
                <a:gd name="connsiteX3" fmla="*/ 1561660 w 1561660"/>
                <a:gd name="connsiteY3" fmla="*/ 3136032 h 3136032"/>
                <a:gd name="connsiteX4" fmla="*/ 949660 w 1561660"/>
                <a:gd name="connsiteY4" fmla="*/ 3136032 h 3136032"/>
                <a:gd name="connsiteX5" fmla="*/ 949660 w 1561660"/>
                <a:gd name="connsiteY5" fmla="*/ 3136032 h 3136032"/>
                <a:gd name="connsiteX6" fmla="*/ 822069 w 1561660"/>
                <a:gd name="connsiteY6" fmla="*/ 922743 h 3136032"/>
                <a:gd name="connsiteX7" fmla="*/ 236393 w 1561660"/>
                <a:gd name="connsiteY7" fmla="*/ 1314567 h 3136032"/>
                <a:gd name="connsiteX8" fmla="*/ 458217 w 1561660"/>
                <a:gd name="connsiteY8" fmla="*/ 54 h 3136032"/>
                <a:gd name="connsiteX0" fmla="*/ 458217 w 1561660"/>
                <a:gd name="connsiteY0" fmla="*/ 53790 h 3189768"/>
                <a:gd name="connsiteX1" fmla="*/ 1465967 w 1561660"/>
                <a:gd name="connsiteY1" fmla="*/ 891418 h 3189768"/>
                <a:gd name="connsiteX2" fmla="*/ 1561660 w 1561660"/>
                <a:gd name="connsiteY2" fmla="*/ 3189768 h 3189768"/>
                <a:gd name="connsiteX3" fmla="*/ 1561660 w 1561660"/>
                <a:gd name="connsiteY3" fmla="*/ 3189768 h 3189768"/>
                <a:gd name="connsiteX4" fmla="*/ 949660 w 1561660"/>
                <a:gd name="connsiteY4" fmla="*/ 3189768 h 3189768"/>
                <a:gd name="connsiteX5" fmla="*/ 949660 w 1561660"/>
                <a:gd name="connsiteY5" fmla="*/ 3189768 h 3189768"/>
                <a:gd name="connsiteX6" fmla="*/ 822069 w 1561660"/>
                <a:gd name="connsiteY6" fmla="*/ 976479 h 3189768"/>
                <a:gd name="connsiteX7" fmla="*/ 236393 w 1561660"/>
                <a:gd name="connsiteY7" fmla="*/ 1368303 h 3189768"/>
                <a:gd name="connsiteX8" fmla="*/ 458217 w 1561660"/>
                <a:gd name="connsiteY8" fmla="*/ 53790 h 3189768"/>
                <a:gd name="connsiteX0" fmla="*/ 473561 w 1577004"/>
                <a:gd name="connsiteY0" fmla="*/ 53790 h 3189768"/>
                <a:gd name="connsiteX1" fmla="*/ 1481311 w 1577004"/>
                <a:gd name="connsiteY1" fmla="*/ 891418 h 3189768"/>
                <a:gd name="connsiteX2" fmla="*/ 1577004 w 1577004"/>
                <a:gd name="connsiteY2" fmla="*/ 3189768 h 3189768"/>
                <a:gd name="connsiteX3" fmla="*/ 1577004 w 1577004"/>
                <a:gd name="connsiteY3" fmla="*/ 3189768 h 3189768"/>
                <a:gd name="connsiteX4" fmla="*/ 965004 w 1577004"/>
                <a:gd name="connsiteY4" fmla="*/ 3189768 h 3189768"/>
                <a:gd name="connsiteX5" fmla="*/ 965004 w 1577004"/>
                <a:gd name="connsiteY5" fmla="*/ 3189768 h 3189768"/>
                <a:gd name="connsiteX6" fmla="*/ 837413 w 1577004"/>
                <a:gd name="connsiteY6" fmla="*/ 976479 h 3189768"/>
                <a:gd name="connsiteX7" fmla="*/ 251737 w 1577004"/>
                <a:gd name="connsiteY7" fmla="*/ 1368303 h 3189768"/>
                <a:gd name="connsiteX8" fmla="*/ 473561 w 1577004"/>
                <a:gd name="connsiteY8" fmla="*/ 53790 h 3189768"/>
                <a:gd name="connsiteX0" fmla="*/ 473561 w 1577004"/>
                <a:gd name="connsiteY0" fmla="*/ 46232 h 3182210"/>
                <a:gd name="connsiteX1" fmla="*/ 1481311 w 1577004"/>
                <a:gd name="connsiteY1" fmla="*/ 883860 h 3182210"/>
                <a:gd name="connsiteX2" fmla="*/ 1577004 w 1577004"/>
                <a:gd name="connsiteY2" fmla="*/ 3182210 h 3182210"/>
                <a:gd name="connsiteX3" fmla="*/ 1577004 w 1577004"/>
                <a:gd name="connsiteY3" fmla="*/ 3182210 h 3182210"/>
                <a:gd name="connsiteX4" fmla="*/ 965004 w 1577004"/>
                <a:gd name="connsiteY4" fmla="*/ 3182210 h 3182210"/>
                <a:gd name="connsiteX5" fmla="*/ 965004 w 1577004"/>
                <a:gd name="connsiteY5" fmla="*/ 3182210 h 3182210"/>
                <a:gd name="connsiteX6" fmla="*/ 837413 w 1577004"/>
                <a:gd name="connsiteY6" fmla="*/ 968921 h 3182210"/>
                <a:gd name="connsiteX7" fmla="*/ 251737 w 1577004"/>
                <a:gd name="connsiteY7" fmla="*/ 1360745 h 3182210"/>
                <a:gd name="connsiteX8" fmla="*/ 473561 w 1577004"/>
                <a:gd name="connsiteY8" fmla="*/ 46232 h 3182210"/>
                <a:gd name="connsiteX0" fmla="*/ 473561 w 1577004"/>
                <a:gd name="connsiteY0" fmla="*/ 77283 h 3213261"/>
                <a:gd name="connsiteX1" fmla="*/ 1336258 w 1577004"/>
                <a:gd name="connsiteY1" fmla="*/ 232848 h 3213261"/>
                <a:gd name="connsiteX2" fmla="*/ 1481311 w 1577004"/>
                <a:gd name="connsiteY2" fmla="*/ 914911 h 3213261"/>
                <a:gd name="connsiteX3" fmla="*/ 1577004 w 1577004"/>
                <a:gd name="connsiteY3" fmla="*/ 3213261 h 3213261"/>
                <a:gd name="connsiteX4" fmla="*/ 1577004 w 1577004"/>
                <a:gd name="connsiteY4" fmla="*/ 3213261 h 3213261"/>
                <a:gd name="connsiteX5" fmla="*/ 965004 w 1577004"/>
                <a:gd name="connsiteY5" fmla="*/ 3213261 h 3213261"/>
                <a:gd name="connsiteX6" fmla="*/ 965004 w 1577004"/>
                <a:gd name="connsiteY6" fmla="*/ 3213261 h 3213261"/>
                <a:gd name="connsiteX7" fmla="*/ 837413 w 1577004"/>
                <a:gd name="connsiteY7" fmla="*/ 999972 h 3213261"/>
                <a:gd name="connsiteX8" fmla="*/ 251737 w 1577004"/>
                <a:gd name="connsiteY8" fmla="*/ 1391796 h 3213261"/>
                <a:gd name="connsiteX9" fmla="*/ 473561 w 1577004"/>
                <a:gd name="connsiteY9" fmla="*/ 77283 h 3213261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368156 w 1577004"/>
                <a:gd name="connsiteY2" fmla="*/ 294550 h 3211167"/>
                <a:gd name="connsiteX3" fmla="*/ 1481311 w 1577004"/>
                <a:gd name="connsiteY3" fmla="*/ 912817 h 3211167"/>
                <a:gd name="connsiteX4" fmla="*/ 1577004 w 1577004"/>
                <a:gd name="connsiteY4" fmla="*/ 3211167 h 3211167"/>
                <a:gd name="connsiteX5" fmla="*/ 1577004 w 1577004"/>
                <a:gd name="connsiteY5" fmla="*/ 3211167 h 3211167"/>
                <a:gd name="connsiteX6" fmla="*/ 965004 w 1577004"/>
                <a:gd name="connsiteY6" fmla="*/ 3211167 h 3211167"/>
                <a:gd name="connsiteX7" fmla="*/ 965004 w 1577004"/>
                <a:gd name="connsiteY7" fmla="*/ 3211167 h 3211167"/>
                <a:gd name="connsiteX8" fmla="*/ 837413 w 1577004"/>
                <a:gd name="connsiteY8" fmla="*/ 997878 h 3211167"/>
                <a:gd name="connsiteX9" fmla="*/ 251737 w 1577004"/>
                <a:gd name="connsiteY9" fmla="*/ 1389702 h 3211167"/>
                <a:gd name="connsiteX10" fmla="*/ 473561 w 1577004"/>
                <a:gd name="connsiteY10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368156 w 1577004"/>
                <a:gd name="connsiteY2" fmla="*/ 294550 h 3211167"/>
                <a:gd name="connsiteX3" fmla="*/ 1481311 w 1577004"/>
                <a:gd name="connsiteY3" fmla="*/ 912817 h 3211167"/>
                <a:gd name="connsiteX4" fmla="*/ 1577004 w 1577004"/>
                <a:gd name="connsiteY4" fmla="*/ 3211167 h 3211167"/>
                <a:gd name="connsiteX5" fmla="*/ 1577004 w 1577004"/>
                <a:gd name="connsiteY5" fmla="*/ 3211167 h 3211167"/>
                <a:gd name="connsiteX6" fmla="*/ 965004 w 1577004"/>
                <a:gd name="connsiteY6" fmla="*/ 3211167 h 3211167"/>
                <a:gd name="connsiteX7" fmla="*/ 965004 w 1577004"/>
                <a:gd name="connsiteY7" fmla="*/ 3211167 h 3211167"/>
                <a:gd name="connsiteX8" fmla="*/ 837413 w 1577004"/>
                <a:gd name="connsiteY8" fmla="*/ 997878 h 3211167"/>
                <a:gd name="connsiteX9" fmla="*/ 251737 w 1577004"/>
                <a:gd name="connsiteY9" fmla="*/ 1389702 h 3211167"/>
                <a:gd name="connsiteX10" fmla="*/ 473561 w 1577004"/>
                <a:gd name="connsiteY10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10211 h 3146189"/>
                <a:gd name="connsiteX1" fmla="*/ 1481311 w 1577004"/>
                <a:gd name="connsiteY1" fmla="*/ 847839 h 3146189"/>
                <a:gd name="connsiteX2" fmla="*/ 1577004 w 1577004"/>
                <a:gd name="connsiteY2" fmla="*/ 3146189 h 3146189"/>
                <a:gd name="connsiteX3" fmla="*/ 1577004 w 1577004"/>
                <a:gd name="connsiteY3" fmla="*/ 3146189 h 3146189"/>
                <a:gd name="connsiteX4" fmla="*/ 965004 w 1577004"/>
                <a:gd name="connsiteY4" fmla="*/ 3146189 h 3146189"/>
                <a:gd name="connsiteX5" fmla="*/ 965004 w 1577004"/>
                <a:gd name="connsiteY5" fmla="*/ 3146189 h 3146189"/>
                <a:gd name="connsiteX6" fmla="*/ 837413 w 1577004"/>
                <a:gd name="connsiteY6" fmla="*/ 932900 h 3146189"/>
                <a:gd name="connsiteX7" fmla="*/ 251737 w 1577004"/>
                <a:gd name="connsiteY7" fmla="*/ 1324724 h 3146189"/>
                <a:gd name="connsiteX8" fmla="*/ 473561 w 1577004"/>
                <a:gd name="connsiteY8" fmla="*/ 10211 h 3146189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37413 w 1577004"/>
                <a:gd name="connsiteY6" fmla="*/ 1004433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38277 w 1577004"/>
                <a:gd name="connsiteY2" fmla="*/ 960324 h 3217722"/>
                <a:gd name="connsiteX3" fmla="*/ 1577004 w 1577004"/>
                <a:gd name="connsiteY3" fmla="*/ 3217722 h 3217722"/>
                <a:gd name="connsiteX4" fmla="*/ 1577004 w 1577004"/>
                <a:gd name="connsiteY4" fmla="*/ 3217722 h 3217722"/>
                <a:gd name="connsiteX5" fmla="*/ 965004 w 1577004"/>
                <a:gd name="connsiteY5" fmla="*/ 3217722 h 3217722"/>
                <a:gd name="connsiteX6" fmla="*/ 965004 w 1577004"/>
                <a:gd name="connsiteY6" fmla="*/ 3217722 h 3217722"/>
                <a:gd name="connsiteX7" fmla="*/ 879944 w 1577004"/>
                <a:gd name="connsiteY7" fmla="*/ 1068228 h 3217722"/>
                <a:gd name="connsiteX8" fmla="*/ 251737 w 1577004"/>
                <a:gd name="connsiteY8" fmla="*/ 1396257 h 3217722"/>
                <a:gd name="connsiteX9" fmla="*/ 473561 w 1577004"/>
                <a:gd name="connsiteY9" fmla="*/ 81744 h 3217722"/>
                <a:gd name="connsiteX0" fmla="*/ 473561 w 1577004"/>
                <a:gd name="connsiteY0" fmla="*/ 88256 h 3224234"/>
                <a:gd name="connsiteX1" fmla="*/ 1481311 w 1577004"/>
                <a:gd name="connsiteY1" fmla="*/ 904619 h 3224234"/>
                <a:gd name="connsiteX2" fmla="*/ 1538277 w 1577004"/>
                <a:gd name="connsiteY2" fmla="*/ 966836 h 3224234"/>
                <a:gd name="connsiteX3" fmla="*/ 1577004 w 1577004"/>
                <a:gd name="connsiteY3" fmla="*/ 3224234 h 3224234"/>
                <a:gd name="connsiteX4" fmla="*/ 1577004 w 1577004"/>
                <a:gd name="connsiteY4" fmla="*/ 3224234 h 3224234"/>
                <a:gd name="connsiteX5" fmla="*/ 965004 w 1577004"/>
                <a:gd name="connsiteY5" fmla="*/ 3224234 h 3224234"/>
                <a:gd name="connsiteX6" fmla="*/ 965004 w 1577004"/>
                <a:gd name="connsiteY6" fmla="*/ 3224234 h 3224234"/>
                <a:gd name="connsiteX7" fmla="*/ 879944 w 1577004"/>
                <a:gd name="connsiteY7" fmla="*/ 1074740 h 3224234"/>
                <a:gd name="connsiteX8" fmla="*/ 251737 w 1577004"/>
                <a:gd name="connsiteY8" fmla="*/ 1402769 h 3224234"/>
                <a:gd name="connsiteX9" fmla="*/ 473561 w 1577004"/>
                <a:gd name="connsiteY9" fmla="*/ 88256 h 3224234"/>
                <a:gd name="connsiteX0" fmla="*/ 473561 w 1577004"/>
                <a:gd name="connsiteY0" fmla="*/ 88256 h 3224234"/>
                <a:gd name="connsiteX1" fmla="*/ 1481311 w 1577004"/>
                <a:gd name="connsiteY1" fmla="*/ 904619 h 3224234"/>
                <a:gd name="connsiteX2" fmla="*/ 1538277 w 1577004"/>
                <a:gd name="connsiteY2" fmla="*/ 966836 h 3224234"/>
                <a:gd name="connsiteX3" fmla="*/ 1577004 w 1577004"/>
                <a:gd name="connsiteY3" fmla="*/ 3224234 h 3224234"/>
                <a:gd name="connsiteX4" fmla="*/ 1577004 w 1577004"/>
                <a:gd name="connsiteY4" fmla="*/ 3224234 h 3224234"/>
                <a:gd name="connsiteX5" fmla="*/ 965004 w 1577004"/>
                <a:gd name="connsiteY5" fmla="*/ 3224234 h 3224234"/>
                <a:gd name="connsiteX6" fmla="*/ 965004 w 1577004"/>
                <a:gd name="connsiteY6" fmla="*/ 3224234 h 3224234"/>
                <a:gd name="connsiteX7" fmla="*/ 879944 w 1577004"/>
                <a:gd name="connsiteY7" fmla="*/ 1074740 h 3224234"/>
                <a:gd name="connsiteX8" fmla="*/ 251737 w 1577004"/>
                <a:gd name="connsiteY8" fmla="*/ 1402769 h 3224234"/>
                <a:gd name="connsiteX9" fmla="*/ 473561 w 1577004"/>
                <a:gd name="connsiteY9" fmla="*/ 88256 h 3224234"/>
                <a:gd name="connsiteX0" fmla="*/ 473561 w 1577004"/>
                <a:gd name="connsiteY0" fmla="*/ 8062 h 3144040"/>
                <a:gd name="connsiteX1" fmla="*/ 1538277 w 1577004"/>
                <a:gd name="connsiteY1" fmla="*/ 886642 h 3144040"/>
                <a:gd name="connsiteX2" fmla="*/ 1577004 w 1577004"/>
                <a:gd name="connsiteY2" fmla="*/ 3144040 h 3144040"/>
                <a:gd name="connsiteX3" fmla="*/ 1577004 w 1577004"/>
                <a:gd name="connsiteY3" fmla="*/ 3144040 h 3144040"/>
                <a:gd name="connsiteX4" fmla="*/ 965004 w 1577004"/>
                <a:gd name="connsiteY4" fmla="*/ 3144040 h 3144040"/>
                <a:gd name="connsiteX5" fmla="*/ 965004 w 1577004"/>
                <a:gd name="connsiteY5" fmla="*/ 3144040 h 3144040"/>
                <a:gd name="connsiteX6" fmla="*/ 879944 w 1577004"/>
                <a:gd name="connsiteY6" fmla="*/ 994546 h 3144040"/>
                <a:gd name="connsiteX7" fmla="*/ 251737 w 1577004"/>
                <a:gd name="connsiteY7" fmla="*/ 1322575 h 3144040"/>
                <a:gd name="connsiteX8" fmla="*/ 473561 w 1577004"/>
                <a:gd name="connsiteY8" fmla="*/ 8062 h 3144040"/>
                <a:gd name="connsiteX0" fmla="*/ 473561 w 1577004"/>
                <a:gd name="connsiteY0" fmla="*/ 16144 h 3152122"/>
                <a:gd name="connsiteX1" fmla="*/ 1538277 w 1577004"/>
                <a:gd name="connsiteY1" fmla="*/ 894724 h 3152122"/>
                <a:gd name="connsiteX2" fmla="*/ 1577004 w 1577004"/>
                <a:gd name="connsiteY2" fmla="*/ 3152122 h 3152122"/>
                <a:gd name="connsiteX3" fmla="*/ 1577004 w 1577004"/>
                <a:gd name="connsiteY3" fmla="*/ 3152122 h 3152122"/>
                <a:gd name="connsiteX4" fmla="*/ 965004 w 1577004"/>
                <a:gd name="connsiteY4" fmla="*/ 3152122 h 3152122"/>
                <a:gd name="connsiteX5" fmla="*/ 965004 w 1577004"/>
                <a:gd name="connsiteY5" fmla="*/ 3152122 h 3152122"/>
                <a:gd name="connsiteX6" fmla="*/ 879944 w 1577004"/>
                <a:gd name="connsiteY6" fmla="*/ 1002628 h 3152122"/>
                <a:gd name="connsiteX7" fmla="*/ 251737 w 1577004"/>
                <a:gd name="connsiteY7" fmla="*/ 1330657 h 3152122"/>
                <a:gd name="connsiteX8" fmla="*/ 473561 w 1577004"/>
                <a:gd name="connsiteY8" fmla="*/ 16144 h 3152122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88521 w 1591964"/>
                <a:gd name="connsiteY0" fmla="*/ 30120 h 3166098"/>
                <a:gd name="connsiteX1" fmla="*/ 1553237 w 1591964"/>
                <a:gd name="connsiteY1" fmla="*/ 908700 h 3166098"/>
                <a:gd name="connsiteX2" fmla="*/ 1591964 w 1591964"/>
                <a:gd name="connsiteY2" fmla="*/ 3166098 h 3166098"/>
                <a:gd name="connsiteX3" fmla="*/ 1591964 w 1591964"/>
                <a:gd name="connsiteY3" fmla="*/ 3166098 h 3166098"/>
                <a:gd name="connsiteX4" fmla="*/ 979964 w 1591964"/>
                <a:gd name="connsiteY4" fmla="*/ 3166098 h 3166098"/>
                <a:gd name="connsiteX5" fmla="*/ 979964 w 1591964"/>
                <a:gd name="connsiteY5" fmla="*/ 3166098 h 3166098"/>
                <a:gd name="connsiteX6" fmla="*/ 894904 w 1591964"/>
                <a:gd name="connsiteY6" fmla="*/ 1016604 h 3166098"/>
                <a:gd name="connsiteX7" fmla="*/ 266697 w 1591964"/>
                <a:gd name="connsiteY7" fmla="*/ 1344633 h 3166098"/>
                <a:gd name="connsiteX8" fmla="*/ 488521 w 1591964"/>
                <a:gd name="connsiteY8" fmla="*/ 30120 h 3166098"/>
                <a:gd name="connsiteX0" fmla="*/ 488521 w 1591964"/>
                <a:gd name="connsiteY0" fmla="*/ 9506 h 3145484"/>
                <a:gd name="connsiteX1" fmla="*/ 1553237 w 1591964"/>
                <a:gd name="connsiteY1" fmla="*/ 888086 h 3145484"/>
                <a:gd name="connsiteX2" fmla="*/ 1591964 w 1591964"/>
                <a:gd name="connsiteY2" fmla="*/ 3145484 h 3145484"/>
                <a:gd name="connsiteX3" fmla="*/ 1591964 w 1591964"/>
                <a:gd name="connsiteY3" fmla="*/ 3145484 h 3145484"/>
                <a:gd name="connsiteX4" fmla="*/ 979964 w 1591964"/>
                <a:gd name="connsiteY4" fmla="*/ 3145484 h 3145484"/>
                <a:gd name="connsiteX5" fmla="*/ 979964 w 1591964"/>
                <a:gd name="connsiteY5" fmla="*/ 3145484 h 3145484"/>
                <a:gd name="connsiteX6" fmla="*/ 894904 w 1591964"/>
                <a:gd name="connsiteY6" fmla="*/ 995990 h 3145484"/>
                <a:gd name="connsiteX7" fmla="*/ 266697 w 1591964"/>
                <a:gd name="connsiteY7" fmla="*/ 1324019 h 3145484"/>
                <a:gd name="connsiteX8" fmla="*/ 488521 w 1591964"/>
                <a:gd name="connsiteY8" fmla="*/ 9506 h 3145484"/>
                <a:gd name="connsiteX0" fmla="*/ 496444 w 1599887"/>
                <a:gd name="connsiteY0" fmla="*/ 9506 h 3145484"/>
                <a:gd name="connsiteX1" fmla="*/ 1561160 w 1599887"/>
                <a:gd name="connsiteY1" fmla="*/ 888086 h 3145484"/>
                <a:gd name="connsiteX2" fmla="*/ 1599887 w 1599887"/>
                <a:gd name="connsiteY2" fmla="*/ 3145484 h 3145484"/>
                <a:gd name="connsiteX3" fmla="*/ 1599887 w 1599887"/>
                <a:gd name="connsiteY3" fmla="*/ 3145484 h 3145484"/>
                <a:gd name="connsiteX4" fmla="*/ 987887 w 1599887"/>
                <a:gd name="connsiteY4" fmla="*/ 3145484 h 3145484"/>
                <a:gd name="connsiteX5" fmla="*/ 987887 w 1599887"/>
                <a:gd name="connsiteY5" fmla="*/ 3145484 h 3145484"/>
                <a:gd name="connsiteX6" fmla="*/ 902827 w 1599887"/>
                <a:gd name="connsiteY6" fmla="*/ 995990 h 3145484"/>
                <a:gd name="connsiteX7" fmla="*/ 274620 w 1599887"/>
                <a:gd name="connsiteY7" fmla="*/ 1324019 h 3145484"/>
                <a:gd name="connsiteX8" fmla="*/ 496444 w 1599887"/>
                <a:gd name="connsiteY8" fmla="*/ 9506 h 3145484"/>
                <a:gd name="connsiteX0" fmla="*/ 503267 w 1597185"/>
                <a:gd name="connsiteY0" fmla="*/ 5188 h 3203079"/>
                <a:gd name="connsiteX1" fmla="*/ 1558458 w 1597185"/>
                <a:gd name="connsiteY1" fmla="*/ 945681 h 3203079"/>
                <a:gd name="connsiteX2" fmla="*/ 1597185 w 1597185"/>
                <a:gd name="connsiteY2" fmla="*/ 3203079 h 3203079"/>
                <a:gd name="connsiteX3" fmla="*/ 1597185 w 1597185"/>
                <a:gd name="connsiteY3" fmla="*/ 3203079 h 3203079"/>
                <a:gd name="connsiteX4" fmla="*/ 985185 w 1597185"/>
                <a:gd name="connsiteY4" fmla="*/ 3203079 h 3203079"/>
                <a:gd name="connsiteX5" fmla="*/ 985185 w 1597185"/>
                <a:gd name="connsiteY5" fmla="*/ 3203079 h 3203079"/>
                <a:gd name="connsiteX6" fmla="*/ 900125 w 1597185"/>
                <a:gd name="connsiteY6" fmla="*/ 1053585 h 3203079"/>
                <a:gd name="connsiteX7" fmla="*/ 271918 w 1597185"/>
                <a:gd name="connsiteY7" fmla="*/ 1381614 h 3203079"/>
                <a:gd name="connsiteX8" fmla="*/ 503267 w 1597185"/>
                <a:gd name="connsiteY8" fmla="*/ 5188 h 3203079"/>
                <a:gd name="connsiteX0" fmla="*/ 503267 w 1597185"/>
                <a:gd name="connsiteY0" fmla="*/ 5413 h 3203304"/>
                <a:gd name="connsiteX1" fmla="*/ 1558458 w 1597185"/>
                <a:gd name="connsiteY1" fmla="*/ 945906 h 3203304"/>
                <a:gd name="connsiteX2" fmla="*/ 1597185 w 1597185"/>
                <a:gd name="connsiteY2" fmla="*/ 3203304 h 3203304"/>
                <a:gd name="connsiteX3" fmla="*/ 1597185 w 1597185"/>
                <a:gd name="connsiteY3" fmla="*/ 3203304 h 3203304"/>
                <a:gd name="connsiteX4" fmla="*/ 985185 w 1597185"/>
                <a:gd name="connsiteY4" fmla="*/ 3203304 h 3203304"/>
                <a:gd name="connsiteX5" fmla="*/ 985185 w 1597185"/>
                <a:gd name="connsiteY5" fmla="*/ 3203304 h 3203304"/>
                <a:gd name="connsiteX6" fmla="*/ 900125 w 1597185"/>
                <a:gd name="connsiteY6" fmla="*/ 1053810 h 3203304"/>
                <a:gd name="connsiteX7" fmla="*/ 271918 w 1597185"/>
                <a:gd name="connsiteY7" fmla="*/ 1381839 h 3203304"/>
                <a:gd name="connsiteX8" fmla="*/ 503267 w 1597185"/>
                <a:gd name="connsiteY8" fmla="*/ 5413 h 3203304"/>
                <a:gd name="connsiteX0" fmla="*/ 644333 w 1552513"/>
                <a:gd name="connsiteY0" fmla="*/ 4742 h 3216920"/>
                <a:gd name="connsiteX1" fmla="*/ 1513786 w 1552513"/>
                <a:gd name="connsiteY1" fmla="*/ 959522 h 3216920"/>
                <a:gd name="connsiteX2" fmla="*/ 1552513 w 1552513"/>
                <a:gd name="connsiteY2" fmla="*/ 3216920 h 3216920"/>
                <a:gd name="connsiteX3" fmla="*/ 1552513 w 1552513"/>
                <a:gd name="connsiteY3" fmla="*/ 3216920 h 3216920"/>
                <a:gd name="connsiteX4" fmla="*/ 940513 w 1552513"/>
                <a:gd name="connsiteY4" fmla="*/ 3216920 h 3216920"/>
                <a:gd name="connsiteX5" fmla="*/ 940513 w 1552513"/>
                <a:gd name="connsiteY5" fmla="*/ 3216920 h 3216920"/>
                <a:gd name="connsiteX6" fmla="*/ 855453 w 1552513"/>
                <a:gd name="connsiteY6" fmla="*/ 1067426 h 3216920"/>
                <a:gd name="connsiteX7" fmla="*/ 227246 w 1552513"/>
                <a:gd name="connsiteY7" fmla="*/ 1395455 h 3216920"/>
                <a:gd name="connsiteX8" fmla="*/ 644333 w 1552513"/>
                <a:gd name="connsiteY8" fmla="*/ 4742 h 3216920"/>
                <a:gd name="connsiteX0" fmla="*/ 693588 w 1601768"/>
                <a:gd name="connsiteY0" fmla="*/ 4742 h 3216920"/>
                <a:gd name="connsiteX1" fmla="*/ 1563041 w 1601768"/>
                <a:gd name="connsiteY1" fmla="*/ 959522 h 3216920"/>
                <a:gd name="connsiteX2" fmla="*/ 1601768 w 1601768"/>
                <a:gd name="connsiteY2" fmla="*/ 3216920 h 3216920"/>
                <a:gd name="connsiteX3" fmla="*/ 1601768 w 1601768"/>
                <a:gd name="connsiteY3" fmla="*/ 3216920 h 3216920"/>
                <a:gd name="connsiteX4" fmla="*/ 989768 w 1601768"/>
                <a:gd name="connsiteY4" fmla="*/ 3216920 h 3216920"/>
                <a:gd name="connsiteX5" fmla="*/ 989768 w 1601768"/>
                <a:gd name="connsiteY5" fmla="*/ 3216920 h 3216920"/>
                <a:gd name="connsiteX6" fmla="*/ 904708 w 1601768"/>
                <a:gd name="connsiteY6" fmla="*/ 1067426 h 3216920"/>
                <a:gd name="connsiteX7" fmla="*/ 276501 w 1601768"/>
                <a:gd name="connsiteY7" fmla="*/ 1395455 h 3216920"/>
                <a:gd name="connsiteX8" fmla="*/ 693588 w 1601768"/>
                <a:gd name="connsiteY8" fmla="*/ 4742 h 3216920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119 h 3212297"/>
                <a:gd name="connsiteX1" fmla="*/ 1563041 w 1601768"/>
                <a:gd name="connsiteY1" fmla="*/ 954899 h 3212297"/>
                <a:gd name="connsiteX2" fmla="*/ 1601768 w 1601768"/>
                <a:gd name="connsiteY2" fmla="*/ 3212297 h 3212297"/>
                <a:gd name="connsiteX3" fmla="*/ 1601768 w 1601768"/>
                <a:gd name="connsiteY3" fmla="*/ 3212297 h 3212297"/>
                <a:gd name="connsiteX4" fmla="*/ 989768 w 1601768"/>
                <a:gd name="connsiteY4" fmla="*/ 3212297 h 3212297"/>
                <a:gd name="connsiteX5" fmla="*/ 989768 w 1601768"/>
                <a:gd name="connsiteY5" fmla="*/ 3212297 h 3212297"/>
                <a:gd name="connsiteX6" fmla="*/ 904708 w 1601768"/>
                <a:gd name="connsiteY6" fmla="*/ 1062803 h 3212297"/>
                <a:gd name="connsiteX7" fmla="*/ 276501 w 1601768"/>
                <a:gd name="connsiteY7" fmla="*/ 1390832 h 3212297"/>
                <a:gd name="connsiteX8" fmla="*/ 693588 w 1601768"/>
                <a:gd name="connsiteY8" fmla="*/ 119 h 321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1768" h="3212297">
                  <a:moveTo>
                    <a:pt x="693588" y="119"/>
                  </a:moveTo>
                  <a:cubicBezTo>
                    <a:pt x="979449" y="3664"/>
                    <a:pt x="1431633" y="-71482"/>
                    <a:pt x="1563041" y="954899"/>
                  </a:cubicBezTo>
                  <a:lnTo>
                    <a:pt x="1601768" y="3212297"/>
                  </a:lnTo>
                  <a:lnTo>
                    <a:pt x="1601768" y="3212297"/>
                  </a:lnTo>
                  <a:lnTo>
                    <a:pt x="989768" y="3212297"/>
                  </a:lnTo>
                  <a:lnTo>
                    <a:pt x="989768" y="3212297"/>
                  </a:lnTo>
                  <a:cubicBezTo>
                    <a:pt x="961415" y="2495799"/>
                    <a:pt x="964958" y="1779301"/>
                    <a:pt x="904708" y="1062803"/>
                  </a:cubicBezTo>
                  <a:cubicBezTo>
                    <a:pt x="781622" y="431278"/>
                    <a:pt x="46520" y="738644"/>
                    <a:pt x="276501" y="1390832"/>
                  </a:cubicBezTo>
                  <a:cubicBezTo>
                    <a:pt x="-283870" y="827698"/>
                    <a:pt x="84955" y="-9337"/>
                    <a:pt x="693588" y="1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124" name="Isosceles Triangle 3">
            <a:extLst>
              <a:ext uri="{FF2B5EF4-FFF2-40B4-BE49-F238E27FC236}">
                <a16:creationId xmlns:a16="http://schemas.microsoft.com/office/drawing/2014/main" id="{C125441C-D0CC-4D33-BD06-2CE225610C7F}"/>
              </a:ext>
            </a:extLst>
          </p:cNvPr>
          <p:cNvSpPr/>
          <p:nvPr/>
        </p:nvSpPr>
        <p:spPr>
          <a:xfrm rot="13520917">
            <a:off x="10584038" y="3247884"/>
            <a:ext cx="180357" cy="369829"/>
          </a:xfrm>
          <a:custGeom>
            <a:avLst/>
            <a:gdLst/>
            <a:ahLst/>
            <a:cxnLst/>
            <a:rect l="l" t="t" r="r" b="b"/>
            <a:pathLst>
              <a:path w="2442658" h="4218547">
                <a:moveTo>
                  <a:pt x="1323089" y="1518625"/>
                </a:moveTo>
                <a:lnTo>
                  <a:pt x="1394815" y="1512350"/>
                </a:lnTo>
                <a:lnTo>
                  <a:pt x="1236885" y="533308"/>
                </a:lnTo>
                <a:close/>
                <a:moveTo>
                  <a:pt x="1486502" y="1586460"/>
                </a:moveTo>
                <a:lnTo>
                  <a:pt x="956151" y="1586460"/>
                </a:lnTo>
                <a:lnTo>
                  <a:pt x="1221327" y="0"/>
                </a:lnTo>
                <a:close/>
                <a:moveTo>
                  <a:pt x="1560676" y="4002523"/>
                </a:moveTo>
                <a:lnTo>
                  <a:pt x="2048049" y="2183622"/>
                </a:lnTo>
                <a:cubicBezTo>
                  <a:pt x="1997263" y="2212910"/>
                  <a:pt x="1940784" y="2237324"/>
                  <a:pt x="1879452" y="2256460"/>
                </a:cubicBezTo>
                <a:lnTo>
                  <a:pt x="1411596" y="4002523"/>
                </a:lnTo>
                <a:close/>
                <a:moveTo>
                  <a:pt x="1760013" y="4218547"/>
                </a:moveTo>
                <a:lnTo>
                  <a:pt x="682641" y="4218547"/>
                </a:lnTo>
                <a:cubicBezTo>
                  <a:pt x="622988" y="4218547"/>
                  <a:pt x="574629" y="4170188"/>
                  <a:pt x="574629" y="4110535"/>
                </a:cubicBezTo>
                <a:cubicBezTo>
                  <a:pt x="574629" y="4050882"/>
                  <a:pt x="622988" y="4002523"/>
                  <a:pt x="682641" y="4002523"/>
                </a:cubicBezTo>
                <a:lnTo>
                  <a:pt x="735813" y="4002523"/>
                </a:lnTo>
                <a:lnTo>
                  <a:pt x="173011" y="2030629"/>
                </a:lnTo>
                <a:cubicBezTo>
                  <a:pt x="47222" y="1916311"/>
                  <a:pt x="-15047" y="1778956"/>
                  <a:pt x="3094" y="1636424"/>
                </a:cubicBezTo>
                <a:lnTo>
                  <a:pt x="60460" y="1636281"/>
                </a:lnTo>
                <a:lnTo>
                  <a:pt x="60089" y="1634980"/>
                </a:lnTo>
                <a:lnTo>
                  <a:pt x="581652" y="1634980"/>
                </a:lnTo>
                <a:cubicBezTo>
                  <a:pt x="1200680" y="1633435"/>
                  <a:pt x="1819708" y="1631890"/>
                  <a:pt x="2438736" y="1630345"/>
                </a:cubicBezTo>
                <a:cubicBezTo>
                  <a:pt x="2459481" y="1775029"/>
                  <a:pt x="2397184" y="1914742"/>
                  <a:pt x="2269554" y="2030936"/>
                </a:cubicBezTo>
                <a:lnTo>
                  <a:pt x="1706841" y="4002523"/>
                </a:lnTo>
                <a:lnTo>
                  <a:pt x="1760013" y="4002523"/>
                </a:lnTo>
                <a:cubicBezTo>
                  <a:pt x="1819666" y="4002523"/>
                  <a:pt x="1868025" y="4050882"/>
                  <a:pt x="1868025" y="4110535"/>
                </a:cubicBezTo>
                <a:cubicBezTo>
                  <a:pt x="1868025" y="4170188"/>
                  <a:pt x="1819666" y="4218547"/>
                  <a:pt x="1760013" y="421854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25" name="Rounded Rectangle 1">
            <a:extLst>
              <a:ext uri="{FF2B5EF4-FFF2-40B4-BE49-F238E27FC236}">
                <a16:creationId xmlns:a16="http://schemas.microsoft.com/office/drawing/2014/main" id="{10765626-9CFB-462D-8AF1-E733EF6E2DA1}"/>
              </a:ext>
            </a:extLst>
          </p:cNvPr>
          <p:cNvSpPr/>
          <p:nvPr/>
        </p:nvSpPr>
        <p:spPr>
          <a:xfrm>
            <a:off x="10326608" y="3778635"/>
            <a:ext cx="217125" cy="217125"/>
          </a:xfrm>
          <a:custGeom>
            <a:avLst/>
            <a:gdLst/>
            <a:ahLst/>
            <a:cxnLst/>
            <a:rect l="l" t="t" r="r" b="b"/>
            <a:pathLst>
              <a:path w="3888432" h="3888432">
                <a:moveTo>
                  <a:pt x="2959265" y="3140417"/>
                </a:moveTo>
                <a:cubicBezTo>
                  <a:pt x="2880371" y="3140417"/>
                  <a:pt x="2816414" y="3204374"/>
                  <a:pt x="2816414" y="3283268"/>
                </a:cubicBezTo>
                <a:cubicBezTo>
                  <a:pt x="2816414" y="3362162"/>
                  <a:pt x="2880371" y="3426119"/>
                  <a:pt x="2959265" y="3426119"/>
                </a:cubicBezTo>
                <a:cubicBezTo>
                  <a:pt x="3038159" y="3426119"/>
                  <a:pt x="3102116" y="3362162"/>
                  <a:pt x="3102116" y="3283268"/>
                </a:cubicBezTo>
                <a:cubicBezTo>
                  <a:pt x="3102116" y="3204374"/>
                  <a:pt x="3038159" y="3140417"/>
                  <a:pt x="2959265" y="3140417"/>
                </a:cubicBezTo>
                <a:close/>
                <a:moveTo>
                  <a:pt x="2512916" y="2819124"/>
                </a:moveTo>
                <a:lnTo>
                  <a:pt x="2512916" y="3022941"/>
                </a:lnTo>
                <a:lnTo>
                  <a:pt x="3405613" y="3022941"/>
                </a:lnTo>
                <a:lnTo>
                  <a:pt x="3405613" y="2819124"/>
                </a:lnTo>
                <a:close/>
                <a:moveTo>
                  <a:pt x="741072" y="2504407"/>
                </a:moveTo>
                <a:lnTo>
                  <a:pt x="539050" y="2706429"/>
                </a:lnTo>
                <a:lnTo>
                  <a:pt x="753654" y="2921033"/>
                </a:lnTo>
                <a:lnTo>
                  <a:pt x="539050" y="3135636"/>
                </a:lnTo>
                <a:lnTo>
                  <a:pt x="741072" y="3337658"/>
                </a:lnTo>
                <a:lnTo>
                  <a:pt x="955676" y="3123054"/>
                </a:lnTo>
                <a:lnTo>
                  <a:pt x="1170279" y="3337658"/>
                </a:lnTo>
                <a:lnTo>
                  <a:pt x="1372301" y="3135636"/>
                </a:lnTo>
                <a:lnTo>
                  <a:pt x="1157697" y="2921033"/>
                </a:lnTo>
                <a:lnTo>
                  <a:pt x="1372301" y="2706429"/>
                </a:lnTo>
                <a:lnTo>
                  <a:pt x="1170279" y="2504407"/>
                </a:lnTo>
                <a:lnTo>
                  <a:pt x="955676" y="2719011"/>
                </a:lnTo>
                <a:close/>
                <a:moveTo>
                  <a:pt x="2959265" y="2415946"/>
                </a:moveTo>
                <a:cubicBezTo>
                  <a:pt x="2880371" y="2415946"/>
                  <a:pt x="2816414" y="2479903"/>
                  <a:pt x="2816414" y="2558797"/>
                </a:cubicBezTo>
                <a:cubicBezTo>
                  <a:pt x="2816414" y="2637691"/>
                  <a:pt x="2880371" y="2701648"/>
                  <a:pt x="2959265" y="2701648"/>
                </a:cubicBezTo>
                <a:cubicBezTo>
                  <a:pt x="3038159" y="2701648"/>
                  <a:pt x="3102116" y="2637691"/>
                  <a:pt x="3102116" y="2558797"/>
                </a:cubicBezTo>
                <a:cubicBezTo>
                  <a:pt x="3102116" y="2479903"/>
                  <a:pt x="3038159" y="2415946"/>
                  <a:pt x="2959265" y="2415946"/>
                </a:cubicBezTo>
                <a:close/>
                <a:moveTo>
                  <a:pt x="2536364" y="828590"/>
                </a:moveTo>
                <a:lnTo>
                  <a:pt x="2536364" y="1114291"/>
                </a:lnTo>
                <a:lnTo>
                  <a:pt x="3429061" y="1114291"/>
                </a:lnTo>
                <a:lnTo>
                  <a:pt x="3429061" y="828590"/>
                </a:lnTo>
                <a:close/>
                <a:moveTo>
                  <a:pt x="896557" y="525092"/>
                </a:moveTo>
                <a:lnTo>
                  <a:pt x="896557" y="828590"/>
                </a:lnTo>
                <a:lnTo>
                  <a:pt x="593059" y="828590"/>
                </a:lnTo>
                <a:lnTo>
                  <a:pt x="593059" y="1114291"/>
                </a:lnTo>
                <a:lnTo>
                  <a:pt x="896557" y="1114291"/>
                </a:lnTo>
                <a:lnTo>
                  <a:pt x="896557" y="1417789"/>
                </a:lnTo>
                <a:lnTo>
                  <a:pt x="1182258" y="1417789"/>
                </a:lnTo>
                <a:lnTo>
                  <a:pt x="1182258" y="1114291"/>
                </a:lnTo>
                <a:lnTo>
                  <a:pt x="1485756" y="1114291"/>
                </a:lnTo>
                <a:lnTo>
                  <a:pt x="1485756" y="828590"/>
                </a:lnTo>
                <a:lnTo>
                  <a:pt x="1182258" y="828590"/>
                </a:lnTo>
                <a:lnTo>
                  <a:pt x="1182258" y="525092"/>
                </a:lnTo>
                <a:close/>
                <a:moveTo>
                  <a:pt x="648085" y="0"/>
                </a:moveTo>
                <a:lnTo>
                  <a:pt x="3240347" y="0"/>
                </a:lnTo>
                <a:cubicBezTo>
                  <a:pt x="3598274" y="0"/>
                  <a:pt x="3888432" y="290158"/>
                  <a:pt x="3888432" y="648085"/>
                </a:cubicBezTo>
                <a:lnTo>
                  <a:pt x="3888432" y="3240347"/>
                </a:lnTo>
                <a:cubicBezTo>
                  <a:pt x="3888432" y="3598274"/>
                  <a:pt x="3598274" y="3888432"/>
                  <a:pt x="3240347" y="3888432"/>
                </a:cubicBezTo>
                <a:lnTo>
                  <a:pt x="648085" y="3888432"/>
                </a:lnTo>
                <a:cubicBezTo>
                  <a:pt x="290158" y="3888432"/>
                  <a:pt x="0" y="3598274"/>
                  <a:pt x="0" y="3240347"/>
                </a:cubicBezTo>
                <a:lnTo>
                  <a:pt x="0" y="648085"/>
                </a:lnTo>
                <a:cubicBezTo>
                  <a:pt x="0" y="290158"/>
                  <a:pt x="290158" y="0"/>
                  <a:pt x="64808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26" name="Rounded Rectangle 4">
            <a:extLst>
              <a:ext uri="{FF2B5EF4-FFF2-40B4-BE49-F238E27FC236}">
                <a16:creationId xmlns:a16="http://schemas.microsoft.com/office/drawing/2014/main" id="{7A0A8C82-B898-4E9D-81BE-7E11D573B9CB}"/>
              </a:ext>
            </a:extLst>
          </p:cNvPr>
          <p:cNvSpPr>
            <a:spLocks noChangeAspect="1"/>
          </p:cNvSpPr>
          <p:nvPr/>
        </p:nvSpPr>
        <p:spPr>
          <a:xfrm>
            <a:off x="10493780" y="3543518"/>
            <a:ext cx="248616" cy="171771"/>
          </a:xfrm>
          <a:custGeom>
            <a:avLst/>
            <a:gdLst/>
            <a:ahLst/>
            <a:cxnLst/>
            <a:rect l="l" t="t" r="r" b="b"/>
            <a:pathLst>
              <a:path w="3960440" h="2736304">
                <a:moveTo>
                  <a:pt x="1952971" y="965171"/>
                </a:moveTo>
                <a:cubicBezTo>
                  <a:pt x="1730411" y="965171"/>
                  <a:pt x="1549990" y="1145592"/>
                  <a:pt x="1549990" y="1368152"/>
                </a:cubicBezTo>
                <a:cubicBezTo>
                  <a:pt x="1549990" y="1590712"/>
                  <a:pt x="1730411" y="1771133"/>
                  <a:pt x="1952971" y="1771133"/>
                </a:cubicBezTo>
                <a:cubicBezTo>
                  <a:pt x="2175531" y="1771133"/>
                  <a:pt x="2355952" y="1590712"/>
                  <a:pt x="2355952" y="1368152"/>
                </a:cubicBezTo>
                <a:cubicBezTo>
                  <a:pt x="2355952" y="1145592"/>
                  <a:pt x="2175531" y="965171"/>
                  <a:pt x="1952971" y="965171"/>
                </a:cubicBezTo>
                <a:close/>
                <a:moveTo>
                  <a:pt x="1952971" y="888971"/>
                </a:moveTo>
                <a:cubicBezTo>
                  <a:pt x="2217615" y="888971"/>
                  <a:pt x="2432152" y="1103508"/>
                  <a:pt x="2432152" y="1368152"/>
                </a:cubicBezTo>
                <a:cubicBezTo>
                  <a:pt x="2432152" y="1632796"/>
                  <a:pt x="2217615" y="1847333"/>
                  <a:pt x="1952971" y="1847333"/>
                </a:cubicBezTo>
                <a:cubicBezTo>
                  <a:pt x="1688327" y="1847333"/>
                  <a:pt x="1473790" y="1632796"/>
                  <a:pt x="1473790" y="1368152"/>
                </a:cubicBezTo>
                <a:cubicBezTo>
                  <a:pt x="1473790" y="1103508"/>
                  <a:pt x="1688327" y="888971"/>
                  <a:pt x="1952971" y="888971"/>
                </a:cubicBezTo>
                <a:close/>
                <a:moveTo>
                  <a:pt x="1952971" y="740060"/>
                </a:moveTo>
                <a:cubicBezTo>
                  <a:pt x="1606085" y="740060"/>
                  <a:pt x="1324879" y="1021266"/>
                  <a:pt x="1324879" y="1368152"/>
                </a:cubicBezTo>
                <a:cubicBezTo>
                  <a:pt x="1324879" y="1715038"/>
                  <a:pt x="1606085" y="1996244"/>
                  <a:pt x="1952971" y="1996244"/>
                </a:cubicBezTo>
                <a:cubicBezTo>
                  <a:pt x="2299857" y="1996244"/>
                  <a:pt x="2581063" y="1715038"/>
                  <a:pt x="2581063" y="1368152"/>
                </a:cubicBezTo>
                <a:cubicBezTo>
                  <a:pt x="2581063" y="1021266"/>
                  <a:pt x="2299857" y="740060"/>
                  <a:pt x="1952971" y="740060"/>
                </a:cubicBezTo>
                <a:close/>
                <a:moveTo>
                  <a:pt x="3018717" y="540058"/>
                </a:moveTo>
                <a:cubicBezTo>
                  <a:pt x="2918466" y="540058"/>
                  <a:pt x="2837197" y="660212"/>
                  <a:pt x="2837197" y="808430"/>
                </a:cubicBezTo>
                <a:cubicBezTo>
                  <a:pt x="2837197" y="927322"/>
                  <a:pt x="2889488" y="1028158"/>
                  <a:pt x="2962453" y="1062317"/>
                </a:cubicBezTo>
                <a:cubicBezTo>
                  <a:pt x="2953431" y="1460301"/>
                  <a:pt x="2903925" y="2006960"/>
                  <a:pt x="2927019" y="2196241"/>
                </a:cubicBezTo>
                <a:cubicBezTo>
                  <a:pt x="2951404" y="2396118"/>
                  <a:pt x="3086028" y="2396118"/>
                  <a:pt x="3110414" y="2196241"/>
                </a:cubicBezTo>
                <a:cubicBezTo>
                  <a:pt x="3133507" y="2006960"/>
                  <a:pt x="3084001" y="1460302"/>
                  <a:pt x="3074979" y="1062318"/>
                </a:cubicBezTo>
                <a:cubicBezTo>
                  <a:pt x="3147945" y="1028160"/>
                  <a:pt x="3200237" y="927324"/>
                  <a:pt x="3200237" y="808430"/>
                </a:cubicBezTo>
                <a:cubicBezTo>
                  <a:pt x="3200237" y="660212"/>
                  <a:pt x="3118968" y="540058"/>
                  <a:pt x="3018717" y="540058"/>
                </a:cubicBezTo>
                <a:close/>
                <a:moveTo>
                  <a:pt x="893383" y="540058"/>
                </a:moveTo>
                <a:cubicBezTo>
                  <a:pt x="848610" y="578858"/>
                  <a:pt x="850517" y="833796"/>
                  <a:pt x="848980" y="1014174"/>
                </a:cubicBezTo>
                <a:cubicBezTo>
                  <a:pt x="826909" y="990377"/>
                  <a:pt x="811384" y="947543"/>
                  <a:pt x="808032" y="886955"/>
                </a:cubicBezTo>
                <a:cubicBezTo>
                  <a:pt x="803063" y="797147"/>
                  <a:pt x="795339" y="798852"/>
                  <a:pt x="796393" y="743744"/>
                </a:cubicBezTo>
                <a:cubicBezTo>
                  <a:pt x="788646" y="642605"/>
                  <a:pt x="792103" y="600565"/>
                  <a:pt x="755225" y="551705"/>
                </a:cubicBezTo>
                <a:cubicBezTo>
                  <a:pt x="719759" y="589251"/>
                  <a:pt x="720068" y="649300"/>
                  <a:pt x="718055" y="723537"/>
                </a:cubicBezTo>
                <a:cubicBezTo>
                  <a:pt x="723009" y="825915"/>
                  <a:pt x="718536" y="916498"/>
                  <a:pt x="743149" y="997129"/>
                </a:cubicBezTo>
                <a:cubicBezTo>
                  <a:pt x="766489" y="1073588"/>
                  <a:pt x="800815" y="1121454"/>
                  <a:pt x="839652" y="1142897"/>
                </a:cubicBezTo>
                <a:cubicBezTo>
                  <a:pt x="829577" y="1519880"/>
                  <a:pt x="785845" y="2020126"/>
                  <a:pt x="807029" y="2196241"/>
                </a:cubicBezTo>
                <a:cubicBezTo>
                  <a:pt x="829977" y="2387028"/>
                  <a:pt x="956668" y="2387028"/>
                  <a:pt x="979616" y="2196241"/>
                </a:cubicBezTo>
                <a:cubicBezTo>
                  <a:pt x="1000689" y="2021040"/>
                  <a:pt x="957519" y="1525066"/>
                  <a:pt x="947138" y="1148779"/>
                </a:cubicBezTo>
                <a:cubicBezTo>
                  <a:pt x="996481" y="1125245"/>
                  <a:pt x="1036297" y="1063745"/>
                  <a:pt x="1047756" y="977247"/>
                </a:cubicBezTo>
                <a:cubicBezTo>
                  <a:pt x="1060118" y="883936"/>
                  <a:pt x="1072460" y="803888"/>
                  <a:pt x="1067701" y="712698"/>
                </a:cubicBezTo>
                <a:cubicBezTo>
                  <a:pt x="1065876" y="643881"/>
                  <a:pt x="1073018" y="611432"/>
                  <a:pt x="1028617" y="549434"/>
                </a:cubicBezTo>
                <a:cubicBezTo>
                  <a:pt x="988768" y="603858"/>
                  <a:pt x="1002702" y="669645"/>
                  <a:pt x="989743" y="737707"/>
                </a:cubicBezTo>
                <a:cubicBezTo>
                  <a:pt x="990983" y="789847"/>
                  <a:pt x="989080" y="842351"/>
                  <a:pt x="984169" y="891483"/>
                </a:cubicBezTo>
                <a:cubicBezTo>
                  <a:pt x="979413" y="956682"/>
                  <a:pt x="960588" y="1000632"/>
                  <a:pt x="935484" y="1021944"/>
                </a:cubicBezTo>
                <a:cubicBezTo>
                  <a:pt x="933958" y="838222"/>
                  <a:pt x="942083" y="583277"/>
                  <a:pt x="893383" y="540058"/>
                </a:cubicBezTo>
                <a:close/>
                <a:moveTo>
                  <a:pt x="773444" y="284898"/>
                </a:moveTo>
                <a:lnTo>
                  <a:pt x="3186996" y="284898"/>
                </a:lnTo>
                <a:cubicBezTo>
                  <a:pt x="3386422" y="284898"/>
                  <a:pt x="3548088" y="446564"/>
                  <a:pt x="3548088" y="645990"/>
                </a:cubicBezTo>
                <a:lnTo>
                  <a:pt x="3548088" y="2090314"/>
                </a:lnTo>
                <a:cubicBezTo>
                  <a:pt x="3548088" y="2289740"/>
                  <a:pt x="3386422" y="2451406"/>
                  <a:pt x="3186996" y="2451406"/>
                </a:cubicBezTo>
                <a:lnTo>
                  <a:pt x="773444" y="2451406"/>
                </a:lnTo>
                <a:cubicBezTo>
                  <a:pt x="574018" y="2451406"/>
                  <a:pt x="412352" y="2289740"/>
                  <a:pt x="412352" y="2090314"/>
                </a:cubicBezTo>
                <a:lnTo>
                  <a:pt x="412352" y="645990"/>
                </a:lnTo>
                <a:cubicBezTo>
                  <a:pt x="412352" y="446564"/>
                  <a:pt x="574018" y="284898"/>
                  <a:pt x="773444" y="284898"/>
                </a:cubicBezTo>
                <a:close/>
                <a:moveTo>
                  <a:pt x="671921" y="193767"/>
                </a:moveTo>
                <a:cubicBezTo>
                  <a:pt x="455719" y="193767"/>
                  <a:pt x="280452" y="369034"/>
                  <a:pt x="280452" y="585236"/>
                </a:cubicBezTo>
                <a:lnTo>
                  <a:pt x="280452" y="2151068"/>
                </a:lnTo>
                <a:cubicBezTo>
                  <a:pt x="280452" y="2367270"/>
                  <a:pt x="455719" y="2542537"/>
                  <a:pt x="671921" y="2542537"/>
                </a:cubicBezTo>
                <a:lnTo>
                  <a:pt x="3288519" y="2542537"/>
                </a:lnTo>
                <a:cubicBezTo>
                  <a:pt x="3504721" y="2542537"/>
                  <a:pt x="3679988" y="2367270"/>
                  <a:pt x="3679988" y="2151068"/>
                </a:cubicBezTo>
                <a:lnTo>
                  <a:pt x="3679988" y="585236"/>
                </a:lnTo>
                <a:cubicBezTo>
                  <a:pt x="3679988" y="369034"/>
                  <a:pt x="3504721" y="193767"/>
                  <a:pt x="3288519" y="193767"/>
                </a:cubicBezTo>
                <a:close/>
                <a:moveTo>
                  <a:pt x="456060" y="0"/>
                </a:moveTo>
                <a:lnTo>
                  <a:pt x="3504380" y="0"/>
                </a:lnTo>
                <a:cubicBezTo>
                  <a:pt x="3756255" y="0"/>
                  <a:pt x="3960440" y="204185"/>
                  <a:pt x="3960440" y="456060"/>
                </a:cubicBezTo>
                <a:lnTo>
                  <a:pt x="3960440" y="2280244"/>
                </a:lnTo>
                <a:cubicBezTo>
                  <a:pt x="3960440" y="2532119"/>
                  <a:pt x="3756255" y="2736304"/>
                  <a:pt x="3504380" y="2736304"/>
                </a:cubicBezTo>
                <a:lnTo>
                  <a:pt x="456060" y="2736304"/>
                </a:lnTo>
                <a:cubicBezTo>
                  <a:pt x="204185" y="2736304"/>
                  <a:pt x="0" y="2532119"/>
                  <a:pt x="0" y="2280244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27" name="Rounded Rectangle 1">
            <a:extLst>
              <a:ext uri="{FF2B5EF4-FFF2-40B4-BE49-F238E27FC236}">
                <a16:creationId xmlns:a16="http://schemas.microsoft.com/office/drawing/2014/main" id="{94AD6FAA-EEF4-4791-80FD-3D4EF9437296}"/>
              </a:ext>
            </a:extLst>
          </p:cNvPr>
          <p:cNvSpPr>
            <a:spLocks noChangeAspect="1"/>
          </p:cNvSpPr>
          <p:nvPr/>
        </p:nvSpPr>
        <p:spPr>
          <a:xfrm>
            <a:off x="10169455" y="2264761"/>
            <a:ext cx="248616" cy="248626"/>
          </a:xfrm>
          <a:custGeom>
            <a:avLst/>
            <a:gdLst/>
            <a:ahLst/>
            <a:cxnLst/>
            <a:rect l="l" t="t" r="r" b="b"/>
            <a:pathLst>
              <a:path w="3946957" h="3947095">
                <a:moveTo>
                  <a:pt x="455702" y="3587095"/>
                </a:moveTo>
                <a:lnTo>
                  <a:pt x="1175702" y="3587095"/>
                </a:lnTo>
                <a:lnTo>
                  <a:pt x="1175702" y="3799441"/>
                </a:lnTo>
                <a:cubicBezTo>
                  <a:pt x="1175702" y="3880988"/>
                  <a:pt x="1109595" y="3947095"/>
                  <a:pt x="1028048" y="3947095"/>
                </a:cubicBezTo>
                <a:lnTo>
                  <a:pt x="603356" y="3947095"/>
                </a:lnTo>
                <a:cubicBezTo>
                  <a:pt x="521809" y="3947095"/>
                  <a:pt x="455702" y="3880988"/>
                  <a:pt x="455702" y="3799441"/>
                </a:cubicBezTo>
                <a:close/>
                <a:moveTo>
                  <a:pt x="2751999" y="3587094"/>
                </a:moveTo>
                <a:lnTo>
                  <a:pt x="3471999" y="3587094"/>
                </a:lnTo>
                <a:lnTo>
                  <a:pt x="3471999" y="3799440"/>
                </a:lnTo>
                <a:cubicBezTo>
                  <a:pt x="3471999" y="3880987"/>
                  <a:pt x="3405892" y="3947094"/>
                  <a:pt x="3324345" y="3947094"/>
                </a:cubicBezTo>
                <a:lnTo>
                  <a:pt x="2899653" y="3947094"/>
                </a:lnTo>
                <a:cubicBezTo>
                  <a:pt x="2818106" y="3947094"/>
                  <a:pt x="2751999" y="3880987"/>
                  <a:pt x="2751999" y="3799440"/>
                </a:cubicBezTo>
                <a:close/>
                <a:moveTo>
                  <a:pt x="1383221" y="3134113"/>
                </a:moveTo>
                <a:cubicBezTo>
                  <a:pt x="1353398" y="3134113"/>
                  <a:pt x="1329221" y="3158290"/>
                  <a:pt x="1329221" y="3188113"/>
                </a:cubicBezTo>
                <a:cubicBezTo>
                  <a:pt x="1329221" y="3217936"/>
                  <a:pt x="1353398" y="3242113"/>
                  <a:pt x="1383221" y="3242113"/>
                </a:cubicBezTo>
                <a:lnTo>
                  <a:pt x="2535221" y="3242113"/>
                </a:lnTo>
                <a:cubicBezTo>
                  <a:pt x="2565044" y="3242113"/>
                  <a:pt x="2589221" y="3217936"/>
                  <a:pt x="2589221" y="3188113"/>
                </a:cubicBezTo>
                <a:cubicBezTo>
                  <a:pt x="2589221" y="3158290"/>
                  <a:pt x="2565044" y="3134113"/>
                  <a:pt x="2535221" y="3134113"/>
                </a:cubicBezTo>
                <a:close/>
                <a:moveTo>
                  <a:pt x="1383221" y="2844258"/>
                </a:moveTo>
                <a:cubicBezTo>
                  <a:pt x="1353398" y="2844258"/>
                  <a:pt x="1329221" y="2868435"/>
                  <a:pt x="1329221" y="2898258"/>
                </a:cubicBezTo>
                <a:cubicBezTo>
                  <a:pt x="1329221" y="2928081"/>
                  <a:pt x="1353398" y="2952258"/>
                  <a:pt x="1383221" y="2952258"/>
                </a:cubicBezTo>
                <a:lnTo>
                  <a:pt x="2535221" y="2952258"/>
                </a:lnTo>
                <a:cubicBezTo>
                  <a:pt x="2565044" y="2952258"/>
                  <a:pt x="2589221" y="2928081"/>
                  <a:pt x="2589221" y="2898258"/>
                </a:cubicBezTo>
                <a:cubicBezTo>
                  <a:pt x="2589221" y="2868435"/>
                  <a:pt x="2565044" y="2844258"/>
                  <a:pt x="2535221" y="2844258"/>
                </a:cubicBezTo>
                <a:close/>
                <a:moveTo>
                  <a:pt x="1383221" y="2554402"/>
                </a:moveTo>
                <a:cubicBezTo>
                  <a:pt x="1353398" y="2554402"/>
                  <a:pt x="1329221" y="2578579"/>
                  <a:pt x="1329221" y="2608402"/>
                </a:cubicBezTo>
                <a:cubicBezTo>
                  <a:pt x="1329221" y="2638225"/>
                  <a:pt x="1353398" y="2662402"/>
                  <a:pt x="1383221" y="2662402"/>
                </a:cubicBezTo>
                <a:lnTo>
                  <a:pt x="2535221" y="2662402"/>
                </a:lnTo>
                <a:cubicBezTo>
                  <a:pt x="2565044" y="2662402"/>
                  <a:pt x="2589221" y="2638225"/>
                  <a:pt x="2589221" y="2608402"/>
                </a:cubicBezTo>
                <a:cubicBezTo>
                  <a:pt x="2589221" y="2578579"/>
                  <a:pt x="2565044" y="2554402"/>
                  <a:pt x="2535221" y="2554402"/>
                </a:cubicBezTo>
                <a:close/>
                <a:moveTo>
                  <a:pt x="3111999" y="2270017"/>
                </a:moveTo>
                <a:cubicBezTo>
                  <a:pt x="2985747" y="2270017"/>
                  <a:pt x="2883399" y="2372365"/>
                  <a:pt x="2883399" y="2498617"/>
                </a:cubicBezTo>
                <a:cubicBezTo>
                  <a:pt x="2883399" y="2624869"/>
                  <a:pt x="2985747" y="2727217"/>
                  <a:pt x="3111999" y="2727217"/>
                </a:cubicBezTo>
                <a:cubicBezTo>
                  <a:pt x="3238251" y="2727217"/>
                  <a:pt x="3340599" y="2624869"/>
                  <a:pt x="3340599" y="2498617"/>
                </a:cubicBezTo>
                <a:cubicBezTo>
                  <a:pt x="3340599" y="2372365"/>
                  <a:pt x="3238251" y="2270017"/>
                  <a:pt x="3111999" y="2270017"/>
                </a:cubicBezTo>
                <a:close/>
                <a:moveTo>
                  <a:pt x="760887" y="2270017"/>
                </a:moveTo>
                <a:cubicBezTo>
                  <a:pt x="634635" y="2270017"/>
                  <a:pt x="532287" y="2372365"/>
                  <a:pt x="532287" y="2498617"/>
                </a:cubicBezTo>
                <a:cubicBezTo>
                  <a:pt x="532287" y="2624869"/>
                  <a:pt x="634635" y="2727217"/>
                  <a:pt x="760887" y="2727217"/>
                </a:cubicBezTo>
                <a:cubicBezTo>
                  <a:pt x="887139" y="2727217"/>
                  <a:pt x="989487" y="2624869"/>
                  <a:pt x="989487" y="2498617"/>
                </a:cubicBezTo>
                <a:cubicBezTo>
                  <a:pt x="989487" y="2372365"/>
                  <a:pt x="887139" y="2270017"/>
                  <a:pt x="760887" y="2270017"/>
                </a:cubicBezTo>
                <a:close/>
                <a:moveTo>
                  <a:pt x="1383221" y="1927984"/>
                </a:moveTo>
                <a:cubicBezTo>
                  <a:pt x="1353398" y="1927984"/>
                  <a:pt x="1329221" y="1952161"/>
                  <a:pt x="1329221" y="1981984"/>
                </a:cubicBezTo>
                <a:cubicBezTo>
                  <a:pt x="1329221" y="2011807"/>
                  <a:pt x="1353398" y="2035984"/>
                  <a:pt x="1383221" y="2035984"/>
                </a:cubicBezTo>
                <a:lnTo>
                  <a:pt x="2535221" y="2035984"/>
                </a:lnTo>
                <a:cubicBezTo>
                  <a:pt x="2565044" y="2035984"/>
                  <a:pt x="2589221" y="2011807"/>
                  <a:pt x="2589221" y="1981984"/>
                </a:cubicBezTo>
                <a:cubicBezTo>
                  <a:pt x="2589221" y="1952161"/>
                  <a:pt x="2565044" y="1927984"/>
                  <a:pt x="2535221" y="1927984"/>
                </a:cubicBezTo>
                <a:close/>
                <a:moveTo>
                  <a:pt x="79811" y="1444781"/>
                </a:moveTo>
                <a:lnTo>
                  <a:pt x="208221" y="1444781"/>
                </a:lnTo>
                <a:cubicBezTo>
                  <a:pt x="252299" y="1444781"/>
                  <a:pt x="288032" y="1480514"/>
                  <a:pt x="288032" y="1524592"/>
                </a:cubicBezTo>
                <a:lnTo>
                  <a:pt x="288032" y="1934995"/>
                </a:lnTo>
                <a:cubicBezTo>
                  <a:pt x="288032" y="1979073"/>
                  <a:pt x="252299" y="2014806"/>
                  <a:pt x="208221" y="2014806"/>
                </a:cubicBezTo>
                <a:lnTo>
                  <a:pt x="170279" y="2014806"/>
                </a:lnTo>
                <a:lnTo>
                  <a:pt x="170279" y="2106351"/>
                </a:lnTo>
                <a:cubicBezTo>
                  <a:pt x="170279" y="2141902"/>
                  <a:pt x="192068" y="2172363"/>
                  <a:pt x="223082" y="2184962"/>
                </a:cubicBezTo>
                <a:cubicBezTo>
                  <a:pt x="266016" y="2120430"/>
                  <a:pt x="339425" y="2077971"/>
                  <a:pt x="422750" y="2077971"/>
                </a:cubicBezTo>
                <a:lnTo>
                  <a:pt x="978767" y="2077971"/>
                </a:lnTo>
                <a:lnTo>
                  <a:pt x="978767" y="1921965"/>
                </a:lnTo>
                <a:cubicBezTo>
                  <a:pt x="978767" y="1796037"/>
                  <a:pt x="1080852" y="1693952"/>
                  <a:pt x="1206780" y="1693952"/>
                </a:cubicBezTo>
                <a:lnTo>
                  <a:pt x="2730974" y="1693952"/>
                </a:lnTo>
                <a:cubicBezTo>
                  <a:pt x="2856902" y="1693952"/>
                  <a:pt x="2958987" y="1796037"/>
                  <a:pt x="2958987" y="1921965"/>
                </a:cubicBezTo>
                <a:lnTo>
                  <a:pt x="2958987" y="2077971"/>
                </a:lnTo>
                <a:lnTo>
                  <a:pt x="3515005" y="2077971"/>
                </a:lnTo>
                <a:cubicBezTo>
                  <a:pt x="3599011" y="2077971"/>
                  <a:pt x="3672938" y="2121126"/>
                  <a:pt x="3715583" y="2186636"/>
                </a:cubicBezTo>
                <a:cubicBezTo>
                  <a:pt x="3751084" y="2177432"/>
                  <a:pt x="3776678" y="2144881"/>
                  <a:pt x="3776678" y="2106351"/>
                </a:cubicBezTo>
                <a:lnTo>
                  <a:pt x="3776678" y="2014806"/>
                </a:lnTo>
                <a:lnTo>
                  <a:pt x="3738736" y="2014806"/>
                </a:lnTo>
                <a:cubicBezTo>
                  <a:pt x="3694658" y="2014806"/>
                  <a:pt x="3658925" y="1979073"/>
                  <a:pt x="3658925" y="1934995"/>
                </a:cubicBezTo>
                <a:lnTo>
                  <a:pt x="3658925" y="1524592"/>
                </a:lnTo>
                <a:cubicBezTo>
                  <a:pt x="3658925" y="1480514"/>
                  <a:pt x="3694658" y="1444781"/>
                  <a:pt x="3738736" y="1444781"/>
                </a:cubicBezTo>
                <a:lnTo>
                  <a:pt x="3867146" y="1444781"/>
                </a:lnTo>
                <a:cubicBezTo>
                  <a:pt x="3911224" y="1444781"/>
                  <a:pt x="3946957" y="1480514"/>
                  <a:pt x="3946957" y="1524592"/>
                </a:cubicBezTo>
                <a:lnTo>
                  <a:pt x="3946957" y="1934995"/>
                </a:lnTo>
                <a:lnTo>
                  <a:pt x="3942009" y="1959504"/>
                </a:lnTo>
                <a:lnTo>
                  <a:pt x="3946957" y="1964452"/>
                </a:lnTo>
                <a:lnTo>
                  <a:pt x="3941010" y="1964452"/>
                </a:lnTo>
                <a:cubicBezTo>
                  <a:pt x="3932395" y="1986875"/>
                  <a:pt x="3913715" y="2004223"/>
                  <a:pt x="3890197" y="2010152"/>
                </a:cubicBezTo>
                <a:lnTo>
                  <a:pt x="3890197" y="2106351"/>
                </a:lnTo>
                <a:cubicBezTo>
                  <a:pt x="3890197" y="2194633"/>
                  <a:pt x="3832612" y="2269465"/>
                  <a:pt x="3752660" y="2294428"/>
                </a:cubicBezTo>
                <a:cubicBezTo>
                  <a:pt x="3754645" y="2302103"/>
                  <a:pt x="3755036" y="2310007"/>
                  <a:pt x="3755036" y="2318002"/>
                </a:cubicBezTo>
                <a:lnTo>
                  <a:pt x="3755036" y="3278100"/>
                </a:lnTo>
                <a:cubicBezTo>
                  <a:pt x="3755036" y="3410665"/>
                  <a:pt x="3647570" y="3518131"/>
                  <a:pt x="3515005" y="3518131"/>
                </a:cubicBezTo>
                <a:lnTo>
                  <a:pt x="422750" y="3518131"/>
                </a:lnTo>
                <a:cubicBezTo>
                  <a:pt x="290185" y="3518131"/>
                  <a:pt x="182719" y="3410665"/>
                  <a:pt x="182719" y="3278100"/>
                </a:cubicBezTo>
                <a:lnTo>
                  <a:pt x="182719" y="2318002"/>
                </a:lnTo>
                <a:lnTo>
                  <a:pt x="185375" y="2291659"/>
                </a:lnTo>
                <a:cubicBezTo>
                  <a:pt x="110118" y="2263849"/>
                  <a:pt x="56760" y="2191331"/>
                  <a:pt x="56760" y="2106351"/>
                </a:cubicBezTo>
                <a:lnTo>
                  <a:pt x="56760" y="2010152"/>
                </a:lnTo>
                <a:cubicBezTo>
                  <a:pt x="33242" y="2004223"/>
                  <a:pt x="14562" y="1986875"/>
                  <a:pt x="5947" y="1964452"/>
                </a:cubicBezTo>
                <a:lnTo>
                  <a:pt x="0" y="1964452"/>
                </a:lnTo>
                <a:lnTo>
                  <a:pt x="4948" y="1959504"/>
                </a:lnTo>
                <a:cubicBezTo>
                  <a:pt x="1383" y="1952016"/>
                  <a:pt x="0" y="1943667"/>
                  <a:pt x="0" y="1934995"/>
                </a:cubicBezTo>
                <a:lnTo>
                  <a:pt x="0" y="1524592"/>
                </a:lnTo>
                <a:cubicBezTo>
                  <a:pt x="0" y="1480514"/>
                  <a:pt x="35733" y="1444781"/>
                  <a:pt x="79811" y="1444781"/>
                </a:cubicBezTo>
                <a:close/>
                <a:moveTo>
                  <a:pt x="1304450" y="757849"/>
                </a:moveTo>
                <a:cubicBezTo>
                  <a:pt x="1096789" y="757849"/>
                  <a:pt x="928447" y="897418"/>
                  <a:pt x="928447" y="1069585"/>
                </a:cubicBezTo>
                <a:lnTo>
                  <a:pt x="928447" y="1419679"/>
                </a:lnTo>
                <a:lnTo>
                  <a:pt x="1966088" y="1419679"/>
                </a:lnTo>
                <a:lnTo>
                  <a:pt x="1978806" y="1419679"/>
                </a:lnTo>
                <a:lnTo>
                  <a:pt x="3016447" y="1419679"/>
                </a:lnTo>
                <a:lnTo>
                  <a:pt x="3016447" y="1069585"/>
                </a:lnTo>
                <a:cubicBezTo>
                  <a:pt x="3016447" y="897418"/>
                  <a:pt x="2848105" y="757849"/>
                  <a:pt x="2640444" y="757849"/>
                </a:cubicBezTo>
                <a:lnTo>
                  <a:pt x="1978806" y="757849"/>
                </a:lnTo>
                <a:lnTo>
                  <a:pt x="1966088" y="757849"/>
                </a:lnTo>
                <a:close/>
                <a:moveTo>
                  <a:pt x="1579270" y="213351"/>
                </a:moveTo>
                <a:cubicBezTo>
                  <a:pt x="1478656" y="213351"/>
                  <a:pt x="1397073" y="269766"/>
                  <a:pt x="1397073" y="339365"/>
                </a:cubicBezTo>
                <a:cubicBezTo>
                  <a:pt x="1397073" y="408964"/>
                  <a:pt x="1478656" y="465379"/>
                  <a:pt x="1579270" y="465379"/>
                </a:cubicBezTo>
                <a:lnTo>
                  <a:pt x="2347382" y="465379"/>
                </a:lnTo>
                <a:cubicBezTo>
                  <a:pt x="2447997" y="465379"/>
                  <a:pt x="2529579" y="408964"/>
                  <a:pt x="2529579" y="339365"/>
                </a:cubicBezTo>
                <a:cubicBezTo>
                  <a:pt x="2529579" y="269766"/>
                  <a:pt x="2447997" y="213351"/>
                  <a:pt x="2347382" y="213351"/>
                </a:cubicBezTo>
                <a:close/>
                <a:moveTo>
                  <a:pt x="2858274" y="182004"/>
                </a:moveTo>
                <a:cubicBezTo>
                  <a:pt x="2780022" y="182004"/>
                  <a:pt x="2716586" y="245440"/>
                  <a:pt x="2716586" y="323692"/>
                </a:cubicBezTo>
                <a:cubicBezTo>
                  <a:pt x="2716586" y="401944"/>
                  <a:pt x="2780022" y="465380"/>
                  <a:pt x="2858274" y="465380"/>
                </a:cubicBezTo>
                <a:cubicBezTo>
                  <a:pt x="2936526" y="465380"/>
                  <a:pt x="2999962" y="401944"/>
                  <a:pt x="2999962" y="323692"/>
                </a:cubicBezTo>
                <a:cubicBezTo>
                  <a:pt x="2999962" y="245440"/>
                  <a:pt x="2936526" y="182004"/>
                  <a:pt x="2858274" y="182004"/>
                </a:cubicBezTo>
                <a:close/>
                <a:moveTo>
                  <a:pt x="1053417" y="182004"/>
                </a:moveTo>
                <a:cubicBezTo>
                  <a:pt x="975165" y="182004"/>
                  <a:pt x="911729" y="245440"/>
                  <a:pt x="911729" y="323692"/>
                </a:cubicBezTo>
                <a:cubicBezTo>
                  <a:pt x="911729" y="401944"/>
                  <a:pt x="975165" y="465380"/>
                  <a:pt x="1053417" y="465380"/>
                </a:cubicBezTo>
                <a:cubicBezTo>
                  <a:pt x="1131669" y="465380"/>
                  <a:pt x="1195105" y="401944"/>
                  <a:pt x="1195105" y="323692"/>
                </a:cubicBezTo>
                <a:cubicBezTo>
                  <a:pt x="1195105" y="245440"/>
                  <a:pt x="1131669" y="182004"/>
                  <a:pt x="1053417" y="182004"/>
                </a:cubicBezTo>
                <a:close/>
                <a:moveTo>
                  <a:pt x="1184466" y="0"/>
                </a:moveTo>
                <a:lnTo>
                  <a:pt x="2753503" y="0"/>
                </a:lnTo>
                <a:cubicBezTo>
                  <a:pt x="3339728" y="0"/>
                  <a:pt x="3391691" y="517411"/>
                  <a:pt x="3403875" y="957007"/>
                </a:cubicBezTo>
                <a:cubicBezTo>
                  <a:pt x="3416058" y="1396603"/>
                  <a:pt x="3403874" y="1600312"/>
                  <a:pt x="3403874" y="1921965"/>
                </a:cubicBezTo>
                <a:lnTo>
                  <a:pt x="3115434" y="1921965"/>
                </a:lnTo>
                <a:lnTo>
                  <a:pt x="3115434" y="1849958"/>
                </a:lnTo>
                <a:cubicBezTo>
                  <a:pt x="3115434" y="1704145"/>
                  <a:pt x="2985410" y="1585941"/>
                  <a:pt x="2825015" y="1585941"/>
                </a:cubicBezTo>
                <a:lnTo>
                  <a:pt x="1112952" y="1585941"/>
                </a:lnTo>
                <a:cubicBezTo>
                  <a:pt x="952558" y="1585941"/>
                  <a:pt x="822534" y="1704145"/>
                  <a:pt x="822534" y="1849958"/>
                </a:cubicBezTo>
                <a:lnTo>
                  <a:pt x="822534" y="1921965"/>
                </a:lnTo>
                <a:lnTo>
                  <a:pt x="534094" y="1921965"/>
                </a:lnTo>
                <a:cubicBezTo>
                  <a:pt x="534094" y="1600312"/>
                  <a:pt x="516600" y="1505841"/>
                  <a:pt x="534094" y="957007"/>
                </a:cubicBezTo>
                <a:cubicBezTo>
                  <a:pt x="551587" y="408173"/>
                  <a:pt x="598240" y="0"/>
                  <a:pt x="1184466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28" name="Rounded Rectangle 2">
            <a:extLst>
              <a:ext uri="{FF2B5EF4-FFF2-40B4-BE49-F238E27FC236}">
                <a16:creationId xmlns:a16="http://schemas.microsoft.com/office/drawing/2014/main" id="{FB40B746-922F-48D8-89E7-6AC21BC37D43}"/>
              </a:ext>
            </a:extLst>
          </p:cNvPr>
          <p:cNvSpPr>
            <a:spLocks noChangeAspect="1"/>
          </p:cNvSpPr>
          <p:nvPr/>
        </p:nvSpPr>
        <p:spPr>
          <a:xfrm>
            <a:off x="10512396" y="2684513"/>
            <a:ext cx="161821" cy="248616"/>
          </a:xfrm>
          <a:custGeom>
            <a:avLst/>
            <a:gdLst/>
            <a:ahLst/>
            <a:cxnLst/>
            <a:rect l="l" t="t" r="r" b="b"/>
            <a:pathLst>
              <a:path w="2618961" h="4023704">
                <a:moveTo>
                  <a:pt x="1289133" y="2782456"/>
                </a:moveTo>
                <a:lnTo>
                  <a:pt x="1310767" y="2788252"/>
                </a:lnTo>
                <a:lnTo>
                  <a:pt x="1310767" y="2784968"/>
                </a:lnTo>
                <a:lnTo>
                  <a:pt x="1534949" y="2784968"/>
                </a:lnTo>
                <a:lnTo>
                  <a:pt x="1534948" y="3649063"/>
                </a:lnTo>
                <a:lnTo>
                  <a:pt x="1310766" y="3649064"/>
                </a:lnTo>
                <a:lnTo>
                  <a:pt x="1310767" y="3084916"/>
                </a:lnTo>
                <a:cubicBezTo>
                  <a:pt x="1240597" y="3137489"/>
                  <a:pt x="1154722" y="3168931"/>
                  <a:pt x="1062714" y="3173050"/>
                </a:cubicBezTo>
                <a:lnTo>
                  <a:pt x="1053696" y="2971627"/>
                </a:lnTo>
                <a:cubicBezTo>
                  <a:pt x="1165025" y="2966643"/>
                  <a:pt x="1260290" y="2890098"/>
                  <a:pt x="1289133" y="2782456"/>
                </a:cubicBezTo>
                <a:close/>
                <a:moveTo>
                  <a:pt x="1377155" y="2541868"/>
                </a:moveTo>
                <a:cubicBezTo>
                  <a:pt x="1016101" y="2541868"/>
                  <a:pt x="723411" y="2834559"/>
                  <a:pt x="723410" y="3195613"/>
                </a:cubicBezTo>
                <a:cubicBezTo>
                  <a:pt x="723410" y="3556665"/>
                  <a:pt x="1016101" y="3849357"/>
                  <a:pt x="1377155" y="3849356"/>
                </a:cubicBezTo>
                <a:cubicBezTo>
                  <a:pt x="1738207" y="3849356"/>
                  <a:pt x="2030899" y="3556665"/>
                  <a:pt x="2030898" y="3195613"/>
                </a:cubicBezTo>
                <a:cubicBezTo>
                  <a:pt x="2030899" y="2834559"/>
                  <a:pt x="1738207" y="2541869"/>
                  <a:pt x="1377155" y="2541868"/>
                </a:cubicBezTo>
                <a:close/>
                <a:moveTo>
                  <a:pt x="1377154" y="2367520"/>
                </a:moveTo>
                <a:cubicBezTo>
                  <a:pt x="1834497" y="2367520"/>
                  <a:pt x="2205246" y="2738268"/>
                  <a:pt x="2205246" y="3195611"/>
                </a:cubicBezTo>
                <a:cubicBezTo>
                  <a:pt x="2205247" y="3652955"/>
                  <a:pt x="1834497" y="4023704"/>
                  <a:pt x="1377154" y="4023704"/>
                </a:cubicBezTo>
                <a:cubicBezTo>
                  <a:pt x="919812" y="4023704"/>
                  <a:pt x="549062" y="3652955"/>
                  <a:pt x="549063" y="3195611"/>
                </a:cubicBezTo>
                <a:cubicBezTo>
                  <a:pt x="549062" y="2738268"/>
                  <a:pt x="919812" y="2367520"/>
                  <a:pt x="1377154" y="2367520"/>
                </a:cubicBezTo>
                <a:close/>
                <a:moveTo>
                  <a:pt x="1355808" y="2084506"/>
                </a:moveTo>
                <a:cubicBezTo>
                  <a:pt x="1467036" y="2083599"/>
                  <a:pt x="1585378" y="2090821"/>
                  <a:pt x="1799777" y="2108893"/>
                </a:cubicBezTo>
                <a:cubicBezTo>
                  <a:pt x="1847983" y="2117450"/>
                  <a:pt x="1852567" y="2125265"/>
                  <a:pt x="1852567" y="2145461"/>
                </a:cubicBezTo>
                <a:lnTo>
                  <a:pt x="1852567" y="2291727"/>
                </a:lnTo>
                <a:cubicBezTo>
                  <a:pt x="1852567" y="2311923"/>
                  <a:pt x="1828933" y="2328295"/>
                  <a:pt x="1799777" y="2328295"/>
                </a:cubicBezTo>
                <a:cubicBezTo>
                  <a:pt x="1385211" y="2265864"/>
                  <a:pt x="1354867" y="2279007"/>
                  <a:pt x="954530" y="2328295"/>
                </a:cubicBezTo>
                <a:cubicBezTo>
                  <a:pt x="925375" y="2328295"/>
                  <a:pt x="901740" y="2311923"/>
                  <a:pt x="901740" y="2291727"/>
                </a:cubicBezTo>
                <a:lnTo>
                  <a:pt x="901740" y="2145461"/>
                </a:lnTo>
                <a:cubicBezTo>
                  <a:pt x="901740" y="2125265"/>
                  <a:pt x="915850" y="2121728"/>
                  <a:pt x="954530" y="2108893"/>
                </a:cubicBezTo>
                <a:cubicBezTo>
                  <a:pt x="1140468" y="2094449"/>
                  <a:pt x="1244581" y="2085413"/>
                  <a:pt x="1355808" y="2084506"/>
                </a:cubicBezTo>
                <a:close/>
                <a:moveTo>
                  <a:pt x="1167754" y="1329034"/>
                </a:moveTo>
                <a:lnTo>
                  <a:pt x="1161129" y="1344053"/>
                </a:lnTo>
                <a:lnTo>
                  <a:pt x="1174380" y="1344053"/>
                </a:lnTo>
                <a:close/>
                <a:moveTo>
                  <a:pt x="0" y="15354"/>
                </a:moveTo>
                <a:lnTo>
                  <a:pt x="368840" y="15354"/>
                </a:lnTo>
                <a:lnTo>
                  <a:pt x="1247668" y="2007479"/>
                </a:lnTo>
                <a:lnTo>
                  <a:pt x="878829" y="2007479"/>
                </a:lnTo>
                <a:close/>
                <a:moveTo>
                  <a:pt x="496063" y="10236"/>
                </a:moveTo>
                <a:lnTo>
                  <a:pt x="864903" y="10236"/>
                </a:lnTo>
                <a:lnTo>
                  <a:pt x="1743731" y="2002361"/>
                </a:lnTo>
                <a:lnTo>
                  <a:pt x="1374892" y="2002361"/>
                </a:lnTo>
                <a:close/>
                <a:moveTo>
                  <a:pt x="2250122" y="0"/>
                </a:moveTo>
                <a:lnTo>
                  <a:pt x="2618961" y="0"/>
                </a:lnTo>
                <a:lnTo>
                  <a:pt x="1785754" y="1888712"/>
                </a:lnTo>
                <a:lnTo>
                  <a:pt x="1601334" y="1470670"/>
                </a:lnTo>
                <a:close/>
                <a:moveTo>
                  <a:pt x="1754059" y="0"/>
                </a:moveTo>
                <a:lnTo>
                  <a:pt x="2122898" y="0"/>
                </a:lnTo>
                <a:lnTo>
                  <a:pt x="1536593" y="1329035"/>
                </a:lnTo>
                <a:lnTo>
                  <a:pt x="1352174" y="910993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29" name="Rectangle 13">
            <a:extLst>
              <a:ext uri="{FF2B5EF4-FFF2-40B4-BE49-F238E27FC236}">
                <a16:creationId xmlns:a16="http://schemas.microsoft.com/office/drawing/2014/main" id="{84EAA3FD-3F3E-4BA4-9BB3-A6A8E9532D1E}"/>
              </a:ext>
            </a:extLst>
          </p:cNvPr>
          <p:cNvSpPr>
            <a:spLocks noChangeAspect="1"/>
          </p:cNvSpPr>
          <p:nvPr/>
        </p:nvSpPr>
        <p:spPr>
          <a:xfrm rot="18900000">
            <a:off x="10598355" y="3000330"/>
            <a:ext cx="189539" cy="235434"/>
          </a:xfrm>
          <a:custGeom>
            <a:avLst/>
            <a:gdLst/>
            <a:ahLst/>
            <a:cxnLst/>
            <a:rect l="l" t="t" r="r" b="b"/>
            <a:pathLst>
              <a:path w="2968614" h="3687432">
                <a:moveTo>
                  <a:pt x="1293272" y="697934"/>
                </a:moveTo>
                <a:lnTo>
                  <a:pt x="1427525" y="1260285"/>
                </a:lnTo>
                <a:lnTo>
                  <a:pt x="1669402" y="1260285"/>
                </a:lnTo>
                <a:lnTo>
                  <a:pt x="1669402" y="1532194"/>
                </a:lnTo>
                <a:lnTo>
                  <a:pt x="1669401" y="1532194"/>
                </a:lnTo>
                <a:cubicBezTo>
                  <a:pt x="1669401" y="1708257"/>
                  <a:pt x="1669400" y="1884320"/>
                  <a:pt x="1669400" y="2060383"/>
                </a:cubicBezTo>
                <a:lnTo>
                  <a:pt x="1496378" y="1532194"/>
                </a:lnTo>
                <a:lnTo>
                  <a:pt x="1293271" y="1532194"/>
                </a:lnTo>
                <a:lnTo>
                  <a:pt x="1293271" y="1260285"/>
                </a:lnTo>
                <a:lnTo>
                  <a:pt x="1293271" y="1260285"/>
                </a:lnTo>
                <a:cubicBezTo>
                  <a:pt x="1293272" y="1072835"/>
                  <a:pt x="1293272" y="885384"/>
                  <a:pt x="1293272" y="697934"/>
                </a:cubicBezTo>
                <a:close/>
                <a:moveTo>
                  <a:pt x="714858" y="106984"/>
                </a:moveTo>
                <a:lnTo>
                  <a:pt x="729426" y="399001"/>
                </a:lnTo>
                <a:lnTo>
                  <a:pt x="14568" y="434664"/>
                </a:lnTo>
                <a:lnTo>
                  <a:pt x="0" y="142648"/>
                </a:lnTo>
                <a:close/>
                <a:moveTo>
                  <a:pt x="2883983" y="495700"/>
                </a:moveTo>
                <a:lnTo>
                  <a:pt x="2965773" y="2135120"/>
                </a:lnTo>
                <a:lnTo>
                  <a:pt x="2965774" y="2135120"/>
                </a:lnTo>
                <a:lnTo>
                  <a:pt x="2965774" y="2135136"/>
                </a:lnTo>
                <a:lnTo>
                  <a:pt x="2968614" y="2192084"/>
                </a:lnTo>
                <a:lnTo>
                  <a:pt x="2965836" y="2192223"/>
                </a:lnTo>
                <a:cubicBezTo>
                  <a:pt x="2978053" y="2984176"/>
                  <a:pt x="2381052" y="3647212"/>
                  <a:pt x="1609946" y="3685682"/>
                </a:cubicBezTo>
                <a:cubicBezTo>
                  <a:pt x="822447" y="3724970"/>
                  <a:pt x="150797" y="3098016"/>
                  <a:pt x="107153" y="2284149"/>
                </a:cubicBezTo>
                <a:lnTo>
                  <a:pt x="106839" y="2284164"/>
                </a:lnTo>
                <a:lnTo>
                  <a:pt x="24730" y="638345"/>
                </a:lnTo>
                <a:lnTo>
                  <a:pt x="739588" y="602681"/>
                </a:lnTo>
                <a:lnTo>
                  <a:pt x="821400" y="2242554"/>
                </a:lnTo>
                <a:cubicBezTo>
                  <a:pt x="842638" y="2664518"/>
                  <a:pt x="1179646" y="2990557"/>
                  <a:pt x="1574285" y="2970869"/>
                </a:cubicBezTo>
                <a:cubicBezTo>
                  <a:pt x="1968912" y="2951181"/>
                  <a:pt x="2271788" y="2593240"/>
                  <a:pt x="2250939" y="2171275"/>
                </a:cubicBezTo>
                <a:lnTo>
                  <a:pt x="2169125" y="531363"/>
                </a:lnTo>
                <a:close/>
                <a:moveTo>
                  <a:pt x="2859252" y="0"/>
                </a:moveTo>
                <a:lnTo>
                  <a:pt x="2874286" y="301359"/>
                </a:lnTo>
                <a:lnTo>
                  <a:pt x="2159429" y="337023"/>
                </a:lnTo>
                <a:lnTo>
                  <a:pt x="2144394" y="3566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30" name="Trapezoid 10">
            <a:extLst>
              <a:ext uri="{FF2B5EF4-FFF2-40B4-BE49-F238E27FC236}">
                <a16:creationId xmlns:a16="http://schemas.microsoft.com/office/drawing/2014/main" id="{1399D148-2B1B-4DF0-A09B-06C5DDA12155}"/>
              </a:ext>
            </a:extLst>
          </p:cNvPr>
          <p:cNvSpPr/>
          <p:nvPr/>
        </p:nvSpPr>
        <p:spPr>
          <a:xfrm>
            <a:off x="10227031" y="4064493"/>
            <a:ext cx="236446" cy="236170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31" name="Oval 7">
            <a:extLst>
              <a:ext uri="{FF2B5EF4-FFF2-40B4-BE49-F238E27FC236}">
                <a16:creationId xmlns:a16="http://schemas.microsoft.com/office/drawing/2014/main" id="{09D63E0E-6A77-4FF3-8D16-F6D0579DD754}"/>
              </a:ext>
            </a:extLst>
          </p:cNvPr>
          <p:cNvSpPr/>
          <p:nvPr/>
        </p:nvSpPr>
        <p:spPr>
          <a:xfrm>
            <a:off x="10326606" y="1980367"/>
            <a:ext cx="182926" cy="240285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32" name="Trapezoid 22">
            <a:extLst>
              <a:ext uri="{FF2B5EF4-FFF2-40B4-BE49-F238E27FC236}">
                <a16:creationId xmlns:a16="http://schemas.microsoft.com/office/drawing/2014/main" id="{2E2D1F96-7FB0-4082-AE45-ED880CE1CB5A}"/>
              </a:ext>
            </a:extLst>
          </p:cNvPr>
          <p:cNvSpPr/>
          <p:nvPr/>
        </p:nvSpPr>
        <p:spPr>
          <a:xfrm>
            <a:off x="4572665" y="2263352"/>
            <a:ext cx="288487" cy="244573"/>
          </a:xfrm>
          <a:custGeom>
            <a:avLst/>
            <a:gdLst/>
            <a:ahLst/>
            <a:cxnLst/>
            <a:rect l="l" t="t" r="r" b="b"/>
            <a:pathLst>
              <a:path w="3929308" h="3331154">
                <a:moveTo>
                  <a:pt x="788477" y="1689434"/>
                </a:moveTo>
                <a:lnTo>
                  <a:pt x="1964654" y="2336068"/>
                </a:lnTo>
                <a:lnTo>
                  <a:pt x="3140831" y="1689434"/>
                </a:lnTo>
                <a:lnTo>
                  <a:pt x="3140831" y="2336029"/>
                </a:lnTo>
                <a:cubicBezTo>
                  <a:pt x="2912808" y="2403956"/>
                  <a:pt x="2676635" y="2511091"/>
                  <a:pt x="2447045" y="2655590"/>
                </a:cubicBezTo>
                <a:cubicBezTo>
                  <a:pt x="2264769" y="2770311"/>
                  <a:pt x="2101931" y="2898960"/>
                  <a:pt x="1962961" y="3035762"/>
                </a:cubicBezTo>
                <a:cubicBezTo>
                  <a:pt x="1829182" y="2917724"/>
                  <a:pt x="1675853" y="2808259"/>
                  <a:pt x="1507050" y="2710800"/>
                </a:cubicBezTo>
                <a:cubicBezTo>
                  <a:pt x="1267651" y="2572583"/>
                  <a:pt x="1022900" y="2473396"/>
                  <a:pt x="788477" y="2414520"/>
                </a:cubicBezTo>
                <a:close/>
                <a:moveTo>
                  <a:pt x="1964654" y="0"/>
                </a:moveTo>
                <a:lnTo>
                  <a:pt x="3929308" y="1080120"/>
                </a:lnTo>
                <a:lnTo>
                  <a:pt x="3632426" y="1243339"/>
                </a:lnTo>
                <a:lnTo>
                  <a:pt x="3632426" y="2137129"/>
                </a:lnTo>
                <a:cubicBezTo>
                  <a:pt x="3679576" y="2160844"/>
                  <a:pt x="3710722" y="2210044"/>
                  <a:pt x="3710722" y="2266518"/>
                </a:cubicBezTo>
                <a:cubicBezTo>
                  <a:pt x="3710722" y="2322438"/>
                  <a:pt x="3680185" y="2371225"/>
                  <a:pt x="3633697" y="2395050"/>
                </a:cubicBezTo>
                <a:lnTo>
                  <a:pt x="3639607" y="2395050"/>
                </a:lnTo>
                <a:lnTo>
                  <a:pt x="3737788" y="3331154"/>
                </a:lnTo>
                <a:lnTo>
                  <a:pt x="3383048" y="3331154"/>
                </a:lnTo>
                <a:lnTo>
                  <a:pt x="3481229" y="2395050"/>
                </a:lnTo>
                <a:lnTo>
                  <a:pt x="3487140" y="2395050"/>
                </a:lnTo>
                <a:cubicBezTo>
                  <a:pt x="3440652" y="2371225"/>
                  <a:pt x="3410114" y="2322438"/>
                  <a:pt x="3410114" y="2266518"/>
                </a:cubicBezTo>
                <a:cubicBezTo>
                  <a:pt x="3410114" y="2210044"/>
                  <a:pt x="3441260" y="2160844"/>
                  <a:pt x="3488410" y="2137129"/>
                </a:cubicBezTo>
                <a:lnTo>
                  <a:pt x="3488410" y="1322516"/>
                </a:lnTo>
                <a:lnTo>
                  <a:pt x="1964654" y="2160241"/>
                </a:lnTo>
                <a:lnTo>
                  <a:pt x="0" y="10801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0607A0CF-5449-4B02-9C4A-013651AB78F9}"/>
              </a:ext>
            </a:extLst>
          </p:cNvPr>
          <p:cNvGrpSpPr/>
          <p:nvPr/>
        </p:nvGrpSpPr>
        <p:grpSpPr>
          <a:xfrm>
            <a:off x="6335326" y="1973412"/>
            <a:ext cx="244822" cy="246461"/>
            <a:chOff x="2612260" y="1422267"/>
            <a:chExt cx="3975964" cy="4002557"/>
          </a:xfrm>
          <a:solidFill>
            <a:schemeClr val="accent2"/>
          </a:solidFill>
        </p:grpSpPr>
        <p:sp>
          <p:nvSpPr>
            <p:cNvPr id="134" name="Rectangle 4">
              <a:extLst>
                <a:ext uri="{FF2B5EF4-FFF2-40B4-BE49-F238E27FC236}">
                  <a16:creationId xmlns:a16="http://schemas.microsoft.com/office/drawing/2014/main" id="{6540BE96-249F-4EF2-940D-603BF64A5F02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35" name="Parallelogram 6">
              <a:extLst>
                <a:ext uri="{FF2B5EF4-FFF2-40B4-BE49-F238E27FC236}">
                  <a16:creationId xmlns:a16="http://schemas.microsoft.com/office/drawing/2014/main" id="{81D1DAFB-102E-4AD1-8906-AB71AB418215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36" name="Parallelogram 6">
              <a:extLst>
                <a:ext uri="{FF2B5EF4-FFF2-40B4-BE49-F238E27FC236}">
                  <a16:creationId xmlns:a16="http://schemas.microsoft.com/office/drawing/2014/main" id="{2284ED1E-4549-4BCC-A17A-7CBF607BB57A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37" name="Parallelogram 6">
              <a:extLst>
                <a:ext uri="{FF2B5EF4-FFF2-40B4-BE49-F238E27FC236}">
                  <a16:creationId xmlns:a16="http://schemas.microsoft.com/office/drawing/2014/main" id="{F1585585-DC5F-4604-8BC1-862B2E4B75BF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38" name="Parallelogram 6">
              <a:extLst>
                <a:ext uri="{FF2B5EF4-FFF2-40B4-BE49-F238E27FC236}">
                  <a16:creationId xmlns:a16="http://schemas.microsoft.com/office/drawing/2014/main" id="{36190AC5-1133-4737-8B24-F7A7FE393C56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39" name="Rectangle 4">
              <a:extLst>
                <a:ext uri="{FF2B5EF4-FFF2-40B4-BE49-F238E27FC236}">
                  <a16:creationId xmlns:a16="http://schemas.microsoft.com/office/drawing/2014/main" id="{59A50D13-C84A-47E9-BC86-584A2CF01769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0" name="Parallelogram 6">
              <a:extLst>
                <a:ext uri="{FF2B5EF4-FFF2-40B4-BE49-F238E27FC236}">
                  <a16:creationId xmlns:a16="http://schemas.microsoft.com/office/drawing/2014/main" id="{42DF423C-EC68-4DD3-BBEF-ED9749995134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1" name="Parallelogram 6">
              <a:extLst>
                <a:ext uri="{FF2B5EF4-FFF2-40B4-BE49-F238E27FC236}">
                  <a16:creationId xmlns:a16="http://schemas.microsoft.com/office/drawing/2014/main" id="{247011D9-134E-4B77-8520-027517865614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2" name="Parallelogram 6">
              <a:extLst>
                <a:ext uri="{FF2B5EF4-FFF2-40B4-BE49-F238E27FC236}">
                  <a16:creationId xmlns:a16="http://schemas.microsoft.com/office/drawing/2014/main" id="{EDB6DE26-1586-4A06-8AD2-463457AD0209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3" name="Parallelogram 6">
              <a:extLst>
                <a:ext uri="{FF2B5EF4-FFF2-40B4-BE49-F238E27FC236}">
                  <a16:creationId xmlns:a16="http://schemas.microsoft.com/office/drawing/2014/main" id="{32317C32-A28F-493F-A2AB-A65512EBBB14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4" name="Rectangle 4">
              <a:extLst>
                <a:ext uri="{FF2B5EF4-FFF2-40B4-BE49-F238E27FC236}">
                  <a16:creationId xmlns:a16="http://schemas.microsoft.com/office/drawing/2014/main" id="{5FFEDBC4-529F-43B1-9998-AF8D2C0684E2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5" name="Parallelogram 6">
              <a:extLst>
                <a:ext uri="{FF2B5EF4-FFF2-40B4-BE49-F238E27FC236}">
                  <a16:creationId xmlns:a16="http://schemas.microsoft.com/office/drawing/2014/main" id="{4F85A81B-10D8-4397-9C8E-79D32D0A169F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6" name="Parallelogram 6">
              <a:extLst>
                <a:ext uri="{FF2B5EF4-FFF2-40B4-BE49-F238E27FC236}">
                  <a16:creationId xmlns:a16="http://schemas.microsoft.com/office/drawing/2014/main" id="{84846288-4F6F-429A-9DE1-098052638F8A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7" name="Parallelogram 6">
              <a:extLst>
                <a:ext uri="{FF2B5EF4-FFF2-40B4-BE49-F238E27FC236}">
                  <a16:creationId xmlns:a16="http://schemas.microsoft.com/office/drawing/2014/main" id="{1E9F3721-10A3-41E2-BD12-58292EF9387D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8" name="Parallelogram 6">
              <a:extLst>
                <a:ext uri="{FF2B5EF4-FFF2-40B4-BE49-F238E27FC236}">
                  <a16:creationId xmlns:a16="http://schemas.microsoft.com/office/drawing/2014/main" id="{302B6C8E-1163-4FC6-BC83-5735B72CD179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9" name="Rectangle 7">
              <a:extLst>
                <a:ext uri="{FF2B5EF4-FFF2-40B4-BE49-F238E27FC236}">
                  <a16:creationId xmlns:a16="http://schemas.microsoft.com/office/drawing/2014/main" id="{CD36889C-5A69-46AE-AFFB-E60553BCDE23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0" name="Rectangle 4">
              <a:extLst>
                <a:ext uri="{FF2B5EF4-FFF2-40B4-BE49-F238E27FC236}">
                  <a16:creationId xmlns:a16="http://schemas.microsoft.com/office/drawing/2014/main" id="{38524277-B441-490C-B8A2-DADA28A3482B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1" name="Rectangle 4">
              <a:extLst>
                <a:ext uri="{FF2B5EF4-FFF2-40B4-BE49-F238E27FC236}">
                  <a16:creationId xmlns:a16="http://schemas.microsoft.com/office/drawing/2014/main" id="{36A52B2F-DA07-4A9F-A9C0-CD0C1C4CE373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2" name="Rectangle 4">
              <a:extLst>
                <a:ext uri="{FF2B5EF4-FFF2-40B4-BE49-F238E27FC236}">
                  <a16:creationId xmlns:a16="http://schemas.microsoft.com/office/drawing/2014/main" id="{1766DC87-6932-47F3-B32E-534CBF04A618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3" name="Rectangle 4">
              <a:extLst>
                <a:ext uri="{FF2B5EF4-FFF2-40B4-BE49-F238E27FC236}">
                  <a16:creationId xmlns:a16="http://schemas.microsoft.com/office/drawing/2014/main" id="{933F8F64-D5D1-4B05-9C61-A093B0E4F4C2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4" name="Rectangle 4">
              <a:extLst>
                <a:ext uri="{FF2B5EF4-FFF2-40B4-BE49-F238E27FC236}">
                  <a16:creationId xmlns:a16="http://schemas.microsoft.com/office/drawing/2014/main" id="{163DC8C9-6612-47F8-806D-26DF1DADF94F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5" name="Rectangle 4">
              <a:extLst>
                <a:ext uri="{FF2B5EF4-FFF2-40B4-BE49-F238E27FC236}">
                  <a16:creationId xmlns:a16="http://schemas.microsoft.com/office/drawing/2014/main" id="{CC9F454D-A981-427F-8011-EDAF93315D9C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B5F16E64-B4A8-405D-BEA8-2278EA620BE2}"/>
              </a:ext>
            </a:extLst>
          </p:cNvPr>
          <p:cNvGrpSpPr/>
          <p:nvPr/>
        </p:nvGrpSpPr>
        <p:grpSpPr>
          <a:xfrm>
            <a:off x="4897105" y="2243365"/>
            <a:ext cx="302344" cy="284555"/>
            <a:chOff x="2541126" y="1428177"/>
            <a:chExt cx="4094798" cy="3853874"/>
          </a:xfrm>
          <a:solidFill>
            <a:schemeClr val="accent1">
              <a:lumMod val="90000"/>
            </a:schemeClr>
          </a:solidFill>
        </p:grpSpPr>
        <p:sp>
          <p:nvSpPr>
            <p:cNvPr id="157" name="Oval 3">
              <a:extLst>
                <a:ext uri="{FF2B5EF4-FFF2-40B4-BE49-F238E27FC236}">
                  <a16:creationId xmlns:a16="http://schemas.microsoft.com/office/drawing/2014/main" id="{58CDD1AF-B5D5-4498-B419-5D830BD8243D}"/>
                </a:ext>
              </a:extLst>
            </p:cNvPr>
            <p:cNvSpPr/>
            <p:nvPr/>
          </p:nvSpPr>
          <p:spPr>
            <a:xfrm rot="3600000">
              <a:off x="4286965" y="2933092"/>
              <a:ext cx="1836914" cy="2861004"/>
            </a:xfrm>
            <a:custGeom>
              <a:avLst/>
              <a:gdLst/>
              <a:ahLst/>
              <a:cxnLst/>
              <a:rect l="l" t="t" r="r" b="b"/>
              <a:pathLst>
                <a:path w="1836914" h="2861004">
                  <a:moveTo>
                    <a:pt x="241839" y="2395457"/>
                  </a:moveTo>
                  <a:lnTo>
                    <a:pt x="1595075" y="2395457"/>
                  </a:lnTo>
                  <a:cubicBezTo>
                    <a:pt x="1428203" y="2681813"/>
                    <a:pt x="1186766" y="2861004"/>
                    <a:pt x="918457" y="2861004"/>
                  </a:cubicBezTo>
                  <a:cubicBezTo>
                    <a:pt x="650148" y="2861004"/>
                    <a:pt x="408711" y="2681813"/>
                    <a:pt x="241839" y="2395457"/>
                  </a:cubicBezTo>
                  <a:close/>
                  <a:moveTo>
                    <a:pt x="899051" y="854553"/>
                  </a:moveTo>
                  <a:lnTo>
                    <a:pt x="892714" y="854681"/>
                  </a:lnTo>
                  <a:cubicBezTo>
                    <a:pt x="854708" y="855445"/>
                    <a:pt x="824517" y="886876"/>
                    <a:pt x="825282" y="924882"/>
                  </a:cubicBezTo>
                  <a:lnTo>
                    <a:pt x="825382" y="929867"/>
                  </a:lnTo>
                  <a:lnTo>
                    <a:pt x="704891" y="932291"/>
                  </a:lnTo>
                  <a:cubicBezTo>
                    <a:pt x="666885" y="933055"/>
                    <a:pt x="636694" y="964486"/>
                    <a:pt x="637459" y="1002492"/>
                  </a:cubicBezTo>
                  <a:lnTo>
                    <a:pt x="637586" y="1008829"/>
                  </a:lnTo>
                  <a:cubicBezTo>
                    <a:pt x="638351" y="1046835"/>
                    <a:pt x="669782" y="1077026"/>
                    <a:pt x="707788" y="1076262"/>
                  </a:cubicBezTo>
                  <a:lnTo>
                    <a:pt x="828278" y="1073838"/>
                  </a:lnTo>
                  <a:lnTo>
                    <a:pt x="831137" y="1215980"/>
                  </a:lnTo>
                  <a:lnTo>
                    <a:pt x="704892" y="1218520"/>
                  </a:lnTo>
                  <a:cubicBezTo>
                    <a:pt x="666885" y="1219284"/>
                    <a:pt x="636694" y="1250715"/>
                    <a:pt x="637459" y="1288721"/>
                  </a:cubicBezTo>
                  <a:lnTo>
                    <a:pt x="637586" y="1295058"/>
                  </a:lnTo>
                  <a:cubicBezTo>
                    <a:pt x="638351" y="1333064"/>
                    <a:pt x="669782" y="1363255"/>
                    <a:pt x="707788" y="1362491"/>
                  </a:cubicBezTo>
                  <a:lnTo>
                    <a:pt x="834033" y="1359951"/>
                  </a:lnTo>
                  <a:lnTo>
                    <a:pt x="836893" y="1502093"/>
                  </a:lnTo>
                  <a:lnTo>
                    <a:pt x="704891" y="1504749"/>
                  </a:lnTo>
                  <a:cubicBezTo>
                    <a:pt x="666885" y="1505513"/>
                    <a:pt x="636694" y="1536944"/>
                    <a:pt x="637459" y="1574950"/>
                  </a:cubicBezTo>
                  <a:lnTo>
                    <a:pt x="637586" y="1581287"/>
                  </a:lnTo>
                  <a:cubicBezTo>
                    <a:pt x="638351" y="1619293"/>
                    <a:pt x="669781" y="1649484"/>
                    <a:pt x="707787" y="1648720"/>
                  </a:cubicBezTo>
                  <a:lnTo>
                    <a:pt x="839789" y="1646064"/>
                  </a:lnTo>
                  <a:lnTo>
                    <a:pt x="842648" y="1788208"/>
                  </a:lnTo>
                  <a:lnTo>
                    <a:pt x="704892" y="1790979"/>
                  </a:lnTo>
                  <a:cubicBezTo>
                    <a:pt x="666886" y="1791743"/>
                    <a:pt x="636695" y="1823174"/>
                    <a:pt x="637459" y="1861180"/>
                  </a:cubicBezTo>
                  <a:lnTo>
                    <a:pt x="637587" y="1867517"/>
                  </a:lnTo>
                  <a:cubicBezTo>
                    <a:pt x="638351" y="1905523"/>
                    <a:pt x="669782" y="1935714"/>
                    <a:pt x="707788" y="1934949"/>
                  </a:cubicBezTo>
                  <a:lnTo>
                    <a:pt x="845544" y="1932178"/>
                  </a:lnTo>
                  <a:lnTo>
                    <a:pt x="845682" y="1939015"/>
                  </a:lnTo>
                  <a:cubicBezTo>
                    <a:pt x="846446" y="1977021"/>
                    <a:pt x="877877" y="2007212"/>
                    <a:pt x="915883" y="2006448"/>
                  </a:cubicBezTo>
                  <a:lnTo>
                    <a:pt x="922220" y="2006320"/>
                  </a:lnTo>
                  <a:cubicBezTo>
                    <a:pt x="960226" y="2005556"/>
                    <a:pt x="990417" y="1974125"/>
                    <a:pt x="989653" y="1936119"/>
                  </a:cubicBezTo>
                  <a:lnTo>
                    <a:pt x="989515" y="1929282"/>
                  </a:lnTo>
                  <a:lnTo>
                    <a:pt x="1110045" y="1926858"/>
                  </a:lnTo>
                  <a:cubicBezTo>
                    <a:pt x="1148051" y="1926093"/>
                    <a:pt x="1178242" y="1894663"/>
                    <a:pt x="1177477" y="1856656"/>
                  </a:cubicBezTo>
                  <a:lnTo>
                    <a:pt x="1177350" y="1850320"/>
                  </a:lnTo>
                  <a:cubicBezTo>
                    <a:pt x="1176585" y="1812313"/>
                    <a:pt x="1145155" y="1782122"/>
                    <a:pt x="1107149" y="1782887"/>
                  </a:cubicBezTo>
                  <a:lnTo>
                    <a:pt x="986619" y="1785311"/>
                  </a:lnTo>
                  <a:lnTo>
                    <a:pt x="983760" y="1643168"/>
                  </a:lnTo>
                  <a:lnTo>
                    <a:pt x="1110044" y="1640628"/>
                  </a:lnTo>
                  <a:cubicBezTo>
                    <a:pt x="1148051" y="1639863"/>
                    <a:pt x="1178242" y="1608433"/>
                    <a:pt x="1177477" y="1570426"/>
                  </a:cubicBezTo>
                  <a:lnTo>
                    <a:pt x="1177350" y="1564090"/>
                  </a:lnTo>
                  <a:cubicBezTo>
                    <a:pt x="1176585" y="1526083"/>
                    <a:pt x="1145154" y="1495892"/>
                    <a:pt x="1107148" y="1496657"/>
                  </a:cubicBezTo>
                  <a:lnTo>
                    <a:pt x="980864" y="1499197"/>
                  </a:lnTo>
                  <a:lnTo>
                    <a:pt x="978004" y="1357055"/>
                  </a:lnTo>
                  <a:lnTo>
                    <a:pt x="1110045" y="1354399"/>
                  </a:lnTo>
                  <a:cubicBezTo>
                    <a:pt x="1148051" y="1353634"/>
                    <a:pt x="1178242" y="1322204"/>
                    <a:pt x="1177477" y="1284198"/>
                  </a:cubicBezTo>
                  <a:lnTo>
                    <a:pt x="1177350" y="1277861"/>
                  </a:lnTo>
                  <a:cubicBezTo>
                    <a:pt x="1176585" y="1239854"/>
                    <a:pt x="1145155" y="1209663"/>
                    <a:pt x="1107148" y="1210428"/>
                  </a:cubicBezTo>
                  <a:lnTo>
                    <a:pt x="975108" y="1213084"/>
                  </a:lnTo>
                  <a:lnTo>
                    <a:pt x="972249" y="1070942"/>
                  </a:lnTo>
                  <a:lnTo>
                    <a:pt x="1110044" y="1068170"/>
                  </a:lnTo>
                  <a:cubicBezTo>
                    <a:pt x="1148051" y="1067405"/>
                    <a:pt x="1178242" y="1035975"/>
                    <a:pt x="1177477" y="997969"/>
                  </a:cubicBezTo>
                  <a:lnTo>
                    <a:pt x="1177350" y="991632"/>
                  </a:lnTo>
                  <a:cubicBezTo>
                    <a:pt x="1176585" y="953626"/>
                    <a:pt x="1145155" y="923435"/>
                    <a:pt x="1107149" y="924199"/>
                  </a:cubicBezTo>
                  <a:lnTo>
                    <a:pt x="969353" y="926971"/>
                  </a:lnTo>
                  <a:lnTo>
                    <a:pt x="969252" y="921986"/>
                  </a:lnTo>
                  <a:cubicBezTo>
                    <a:pt x="968488" y="883980"/>
                    <a:pt x="937057" y="853789"/>
                    <a:pt x="899051" y="854553"/>
                  </a:cubicBezTo>
                  <a:close/>
                  <a:moveTo>
                    <a:pt x="129937" y="699713"/>
                  </a:moveTo>
                  <a:lnTo>
                    <a:pt x="1706977" y="699713"/>
                  </a:lnTo>
                  <a:cubicBezTo>
                    <a:pt x="1789890" y="913280"/>
                    <a:pt x="1836914" y="1163338"/>
                    <a:pt x="1836914" y="1430502"/>
                  </a:cubicBezTo>
                  <a:cubicBezTo>
                    <a:pt x="1836914" y="1684614"/>
                    <a:pt x="1794373" y="1923251"/>
                    <a:pt x="1719229" y="2129881"/>
                  </a:cubicBezTo>
                  <a:lnTo>
                    <a:pt x="117685" y="2129880"/>
                  </a:lnTo>
                  <a:cubicBezTo>
                    <a:pt x="42541" y="1923251"/>
                    <a:pt x="0" y="1684614"/>
                    <a:pt x="0" y="1430502"/>
                  </a:cubicBezTo>
                  <a:cubicBezTo>
                    <a:pt x="0" y="1163338"/>
                    <a:pt x="47023" y="913280"/>
                    <a:pt x="129937" y="699713"/>
                  </a:cubicBezTo>
                  <a:close/>
                  <a:moveTo>
                    <a:pt x="918457" y="0"/>
                  </a:moveTo>
                  <a:cubicBezTo>
                    <a:pt x="1176886" y="0"/>
                    <a:pt x="1410387" y="166238"/>
                    <a:pt x="1576745" y="434136"/>
                  </a:cubicBezTo>
                  <a:lnTo>
                    <a:pt x="260168" y="434136"/>
                  </a:lnTo>
                  <a:cubicBezTo>
                    <a:pt x="303683" y="363180"/>
                    <a:pt x="352374" y="299618"/>
                    <a:pt x="404939" y="244308"/>
                  </a:cubicBezTo>
                  <a:cubicBezTo>
                    <a:pt x="551525" y="90065"/>
                    <a:pt x="728238" y="0"/>
                    <a:pt x="91845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8" name="Oval 6">
              <a:extLst>
                <a:ext uri="{FF2B5EF4-FFF2-40B4-BE49-F238E27FC236}">
                  <a16:creationId xmlns:a16="http://schemas.microsoft.com/office/drawing/2014/main" id="{45FB67A3-31AD-48A6-9617-BC7BC9368983}"/>
                </a:ext>
              </a:extLst>
            </p:cNvPr>
            <p:cNvSpPr/>
            <p:nvPr/>
          </p:nvSpPr>
          <p:spPr>
            <a:xfrm>
              <a:off x="2541126" y="1428177"/>
              <a:ext cx="2390914" cy="2390722"/>
            </a:xfrm>
            <a:custGeom>
              <a:avLst/>
              <a:gdLst/>
              <a:ahLst/>
              <a:cxnLst/>
              <a:rect l="l" t="t" r="r" b="b"/>
              <a:pathLst>
                <a:path w="2390914" h="2390722">
                  <a:moveTo>
                    <a:pt x="498915" y="1270956"/>
                  </a:moveTo>
                  <a:cubicBezTo>
                    <a:pt x="466867" y="1631494"/>
                    <a:pt x="545499" y="1983842"/>
                    <a:pt x="712031" y="2288058"/>
                  </a:cubicBezTo>
                  <a:cubicBezTo>
                    <a:pt x="464683" y="2178998"/>
                    <a:pt x="261507" y="1988348"/>
                    <a:pt x="138595" y="1749053"/>
                  </a:cubicBezTo>
                  <a:cubicBezTo>
                    <a:pt x="277769" y="1358624"/>
                    <a:pt x="362527" y="1299202"/>
                    <a:pt x="498915" y="1270956"/>
                  </a:cubicBezTo>
                  <a:close/>
                  <a:moveTo>
                    <a:pt x="663719" y="1248057"/>
                  </a:moveTo>
                  <a:cubicBezTo>
                    <a:pt x="854605" y="1249746"/>
                    <a:pt x="1109835" y="1376281"/>
                    <a:pt x="1298578" y="1813332"/>
                  </a:cubicBezTo>
                  <a:cubicBezTo>
                    <a:pt x="1397857" y="2120821"/>
                    <a:pt x="1588764" y="2223823"/>
                    <a:pt x="1726654" y="2264196"/>
                  </a:cubicBezTo>
                  <a:cubicBezTo>
                    <a:pt x="1567365" y="2345838"/>
                    <a:pt x="1386653" y="2390722"/>
                    <a:pt x="1195457" y="2390722"/>
                  </a:cubicBezTo>
                  <a:cubicBezTo>
                    <a:pt x="1105105" y="2390722"/>
                    <a:pt x="1017093" y="2380699"/>
                    <a:pt x="932674" y="2360815"/>
                  </a:cubicBezTo>
                  <a:cubicBezTo>
                    <a:pt x="712904" y="2043420"/>
                    <a:pt x="606953" y="1651154"/>
                    <a:pt x="649805" y="1249566"/>
                  </a:cubicBezTo>
                  <a:lnTo>
                    <a:pt x="649860" y="1249198"/>
                  </a:lnTo>
                  <a:cubicBezTo>
                    <a:pt x="654424" y="1248049"/>
                    <a:pt x="659052" y="1248016"/>
                    <a:pt x="663719" y="1248057"/>
                  </a:cubicBezTo>
                  <a:close/>
                  <a:moveTo>
                    <a:pt x="625086" y="746603"/>
                  </a:moveTo>
                  <a:cubicBezTo>
                    <a:pt x="575988" y="864735"/>
                    <a:pt x="539829" y="989276"/>
                    <a:pt x="517891" y="1118420"/>
                  </a:cubicBezTo>
                  <a:cubicBezTo>
                    <a:pt x="333267" y="1155048"/>
                    <a:pt x="104158" y="1288682"/>
                    <a:pt x="51134" y="1540967"/>
                  </a:cubicBezTo>
                  <a:cubicBezTo>
                    <a:pt x="17753" y="1431609"/>
                    <a:pt x="0" y="1315510"/>
                    <a:pt x="0" y="1195265"/>
                  </a:cubicBezTo>
                  <a:cubicBezTo>
                    <a:pt x="0" y="1097761"/>
                    <a:pt x="11673" y="1002983"/>
                    <a:pt x="35026" y="912575"/>
                  </a:cubicBezTo>
                  <a:cubicBezTo>
                    <a:pt x="217565" y="821038"/>
                    <a:pt x="417517" y="763810"/>
                    <a:pt x="625086" y="746603"/>
                  </a:cubicBezTo>
                  <a:close/>
                  <a:moveTo>
                    <a:pt x="814533" y="740223"/>
                  </a:moveTo>
                  <a:cubicBezTo>
                    <a:pt x="857324" y="741439"/>
                    <a:pt x="900304" y="744323"/>
                    <a:pt x="943391" y="748921"/>
                  </a:cubicBezTo>
                  <a:cubicBezTo>
                    <a:pt x="1533041" y="811841"/>
                    <a:pt x="2035353" y="1184101"/>
                    <a:pt x="2272257" y="1711892"/>
                  </a:cubicBezTo>
                  <a:cubicBezTo>
                    <a:pt x="2187283" y="1890127"/>
                    <a:pt x="2059291" y="2043796"/>
                    <a:pt x="1900038" y="2157347"/>
                  </a:cubicBezTo>
                  <a:cubicBezTo>
                    <a:pt x="1701554" y="2156027"/>
                    <a:pt x="1460014" y="1852027"/>
                    <a:pt x="1333085" y="1537286"/>
                  </a:cubicBezTo>
                  <a:cubicBezTo>
                    <a:pt x="1100582" y="1188617"/>
                    <a:pt x="869651" y="1107095"/>
                    <a:pt x="672276" y="1104550"/>
                  </a:cubicBezTo>
                  <a:cubicBezTo>
                    <a:pt x="696894" y="977637"/>
                    <a:pt x="736528" y="855836"/>
                    <a:pt x="789292" y="741073"/>
                  </a:cubicBezTo>
                  <a:cubicBezTo>
                    <a:pt x="797710" y="739809"/>
                    <a:pt x="806118" y="739984"/>
                    <a:pt x="814533" y="740223"/>
                  </a:cubicBezTo>
                  <a:close/>
                  <a:moveTo>
                    <a:pt x="1949984" y="342891"/>
                  </a:moveTo>
                  <a:cubicBezTo>
                    <a:pt x="1980284" y="344390"/>
                    <a:pt x="2009562" y="347173"/>
                    <a:pt x="2037299" y="352632"/>
                  </a:cubicBezTo>
                  <a:cubicBezTo>
                    <a:pt x="2256924" y="565872"/>
                    <a:pt x="2390914" y="864921"/>
                    <a:pt x="2390914" y="1195265"/>
                  </a:cubicBezTo>
                  <a:cubicBezTo>
                    <a:pt x="2390914" y="1308987"/>
                    <a:pt x="2375035" y="1419000"/>
                    <a:pt x="2344329" y="1522910"/>
                  </a:cubicBezTo>
                  <a:cubicBezTo>
                    <a:pt x="2066307" y="1015476"/>
                    <a:pt x="1553437" y="663959"/>
                    <a:pt x="959223" y="600552"/>
                  </a:cubicBezTo>
                  <a:lnTo>
                    <a:pt x="864631" y="596352"/>
                  </a:lnTo>
                  <a:cubicBezTo>
                    <a:pt x="907064" y="522568"/>
                    <a:pt x="955150" y="452387"/>
                    <a:pt x="1010214" y="387898"/>
                  </a:cubicBezTo>
                  <a:cubicBezTo>
                    <a:pt x="1122148" y="420510"/>
                    <a:pt x="1261495" y="433074"/>
                    <a:pt x="1437226" y="415578"/>
                  </a:cubicBezTo>
                  <a:cubicBezTo>
                    <a:pt x="1605555" y="362253"/>
                    <a:pt x="1791720" y="335061"/>
                    <a:pt x="1949984" y="342891"/>
                  </a:cubicBezTo>
                  <a:close/>
                  <a:moveTo>
                    <a:pt x="645877" y="135832"/>
                  </a:moveTo>
                  <a:cubicBezTo>
                    <a:pt x="699247" y="208461"/>
                    <a:pt x="768689" y="278008"/>
                    <a:pt x="866491" y="329123"/>
                  </a:cubicBezTo>
                  <a:cubicBezTo>
                    <a:pt x="800430" y="410892"/>
                    <a:pt x="743691" y="499993"/>
                    <a:pt x="695084" y="593886"/>
                  </a:cubicBezTo>
                  <a:cubicBezTo>
                    <a:pt x="487669" y="600275"/>
                    <a:pt x="286081" y="644629"/>
                    <a:pt x="98288" y="720924"/>
                  </a:cubicBezTo>
                  <a:cubicBezTo>
                    <a:pt x="207511" y="467961"/>
                    <a:pt x="401699" y="260335"/>
                    <a:pt x="645877" y="135832"/>
                  </a:cubicBezTo>
                  <a:close/>
                  <a:moveTo>
                    <a:pt x="1421192" y="21777"/>
                  </a:moveTo>
                  <a:cubicBezTo>
                    <a:pt x="1556568" y="47494"/>
                    <a:pt x="1683835" y="96073"/>
                    <a:pt x="1798675" y="163618"/>
                  </a:cubicBezTo>
                  <a:cubicBezTo>
                    <a:pt x="1745123" y="171055"/>
                    <a:pt x="1687959" y="186995"/>
                    <a:pt x="1626738" y="211372"/>
                  </a:cubicBezTo>
                  <a:cubicBezTo>
                    <a:pt x="1422699" y="270506"/>
                    <a:pt x="1257466" y="279678"/>
                    <a:pt x="1126105" y="257383"/>
                  </a:cubicBezTo>
                  <a:cubicBezTo>
                    <a:pt x="1214004" y="167486"/>
                    <a:pt x="1313290" y="88650"/>
                    <a:pt x="1421192" y="21777"/>
                  </a:cubicBezTo>
                  <a:close/>
                  <a:moveTo>
                    <a:pt x="1192903" y="0"/>
                  </a:moveTo>
                  <a:cubicBezTo>
                    <a:pt x="1110779" y="62762"/>
                    <a:pt x="1034516" y="132486"/>
                    <a:pt x="966800" y="209999"/>
                  </a:cubicBezTo>
                  <a:cubicBezTo>
                    <a:pt x="885863" y="177026"/>
                    <a:pt x="825266" y="128646"/>
                    <a:pt x="781556" y="76616"/>
                  </a:cubicBezTo>
                  <a:cubicBezTo>
                    <a:pt x="909026" y="26315"/>
                    <a:pt x="1047935" y="247"/>
                    <a:pt x="119290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159" name="Rounded Rectangle 2">
            <a:extLst>
              <a:ext uri="{FF2B5EF4-FFF2-40B4-BE49-F238E27FC236}">
                <a16:creationId xmlns:a16="http://schemas.microsoft.com/office/drawing/2014/main" id="{CE64A23E-9CDF-489B-BD5A-589EBA3B8C02}"/>
              </a:ext>
            </a:extLst>
          </p:cNvPr>
          <p:cNvSpPr/>
          <p:nvPr/>
        </p:nvSpPr>
        <p:spPr>
          <a:xfrm>
            <a:off x="6106532" y="1748782"/>
            <a:ext cx="228795" cy="292082"/>
          </a:xfrm>
          <a:custGeom>
            <a:avLst/>
            <a:gdLst/>
            <a:ahLst/>
            <a:cxnLst/>
            <a:rect l="l" t="t" r="r" b="b"/>
            <a:pathLst>
              <a:path w="3098702" h="3955818">
                <a:moveTo>
                  <a:pt x="584057" y="3782388"/>
                </a:moveTo>
                <a:lnTo>
                  <a:pt x="2472989" y="3782388"/>
                </a:lnTo>
                <a:cubicBezTo>
                  <a:pt x="2499530" y="3782388"/>
                  <a:pt x="2521045" y="3803903"/>
                  <a:pt x="2521045" y="3830444"/>
                </a:cubicBezTo>
                <a:lnTo>
                  <a:pt x="2521045" y="3907762"/>
                </a:lnTo>
                <a:cubicBezTo>
                  <a:pt x="2521045" y="3934303"/>
                  <a:pt x="2499530" y="3955818"/>
                  <a:pt x="2472989" y="3955818"/>
                </a:cubicBezTo>
                <a:lnTo>
                  <a:pt x="584057" y="3955818"/>
                </a:lnTo>
                <a:cubicBezTo>
                  <a:pt x="557516" y="3955818"/>
                  <a:pt x="536001" y="3934303"/>
                  <a:pt x="536001" y="3907762"/>
                </a:cubicBezTo>
                <a:lnTo>
                  <a:pt x="536001" y="3830444"/>
                </a:lnTo>
                <a:cubicBezTo>
                  <a:pt x="536001" y="3803903"/>
                  <a:pt x="557516" y="3782388"/>
                  <a:pt x="584057" y="3782388"/>
                </a:cubicBezTo>
                <a:close/>
                <a:moveTo>
                  <a:pt x="1084610" y="2997223"/>
                </a:moveTo>
                <a:cubicBezTo>
                  <a:pt x="1045477" y="2997223"/>
                  <a:pt x="1013754" y="3028946"/>
                  <a:pt x="1013754" y="3068079"/>
                </a:cubicBezTo>
                <a:lnTo>
                  <a:pt x="1013754" y="3351492"/>
                </a:lnTo>
                <a:cubicBezTo>
                  <a:pt x="1013754" y="3390625"/>
                  <a:pt x="1045477" y="3422348"/>
                  <a:pt x="1084610" y="3422348"/>
                </a:cubicBezTo>
                <a:lnTo>
                  <a:pt x="2014092" y="3422348"/>
                </a:lnTo>
                <a:cubicBezTo>
                  <a:pt x="2053225" y="3422348"/>
                  <a:pt x="2084948" y="3390625"/>
                  <a:pt x="2084948" y="3351492"/>
                </a:cubicBezTo>
                <a:lnTo>
                  <a:pt x="2084948" y="3068079"/>
                </a:lnTo>
                <a:cubicBezTo>
                  <a:pt x="2084948" y="3028946"/>
                  <a:pt x="2053225" y="2997223"/>
                  <a:pt x="2014092" y="2997223"/>
                </a:cubicBezTo>
                <a:close/>
                <a:moveTo>
                  <a:pt x="656690" y="2906112"/>
                </a:moveTo>
                <a:lnTo>
                  <a:pt x="2442013" y="2906112"/>
                </a:lnTo>
                <a:lnTo>
                  <a:pt x="2442013" y="3712250"/>
                </a:lnTo>
                <a:lnTo>
                  <a:pt x="656690" y="3712250"/>
                </a:lnTo>
                <a:close/>
                <a:moveTo>
                  <a:pt x="575330" y="2669437"/>
                </a:moveTo>
                <a:lnTo>
                  <a:pt x="2464262" y="2669437"/>
                </a:lnTo>
                <a:cubicBezTo>
                  <a:pt x="2490803" y="2669437"/>
                  <a:pt x="2512318" y="2690952"/>
                  <a:pt x="2512318" y="2717493"/>
                </a:cubicBezTo>
                <a:lnTo>
                  <a:pt x="2512318" y="2794811"/>
                </a:lnTo>
                <a:cubicBezTo>
                  <a:pt x="2512318" y="2821352"/>
                  <a:pt x="2490803" y="2842867"/>
                  <a:pt x="2464262" y="2842867"/>
                </a:cubicBezTo>
                <a:lnTo>
                  <a:pt x="575330" y="2842867"/>
                </a:lnTo>
                <a:cubicBezTo>
                  <a:pt x="548789" y="2842867"/>
                  <a:pt x="527274" y="2821352"/>
                  <a:pt x="527274" y="2794811"/>
                </a:cubicBezTo>
                <a:lnTo>
                  <a:pt x="527274" y="2717493"/>
                </a:lnTo>
                <a:cubicBezTo>
                  <a:pt x="527274" y="2690952"/>
                  <a:pt x="548789" y="2669437"/>
                  <a:pt x="575330" y="2669437"/>
                </a:cubicBezTo>
                <a:close/>
                <a:moveTo>
                  <a:pt x="1349992" y="2168510"/>
                </a:moveTo>
                <a:lnTo>
                  <a:pt x="1707057" y="2168510"/>
                </a:lnTo>
                <a:lnTo>
                  <a:pt x="1707057" y="2370734"/>
                </a:lnTo>
                <a:cubicBezTo>
                  <a:pt x="1874747" y="2404729"/>
                  <a:pt x="1985722" y="2490502"/>
                  <a:pt x="1985722" y="2586734"/>
                </a:cubicBezTo>
                <a:lnTo>
                  <a:pt x="1071576" y="2594663"/>
                </a:lnTo>
                <a:cubicBezTo>
                  <a:pt x="1065230" y="2495535"/>
                  <a:pt x="1177348" y="2405698"/>
                  <a:pt x="1349992" y="2368429"/>
                </a:cubicBezTo>
                <a:close/>
                <a:moveTo>
                  <a:pt x="2631656" y="450715"/>
                </a:moveTo>
                <a:cubicBezTo>
                  <a:pt x="2599636" y="450919"/>
                  <a:pt x="2565613" y="455880"/>
                  <a:pt x="2530064" y="466051"/>
                </a:cubicBezTo>
                <a:cubicBezTo>
                  <a:pt x="2503375" y="834241"/>
                  <a:pt x="2405544" y="1178921"/>
                  <a:pt x="2250893" y="1444917"/>
                </a:cubicBezTo>
                <a:cubicBezTo>
                  <a:pt x="2218111" y="1501300"/>
                  <a:pt x="2183585" y="1552913"/>
                  <a:pt x="2146402" y="1598826"/>
                </a:cubicBezTo>
                <a:cubicBezTo>
                  <a:pt x="2293461" y="1638047"/>
                  <a:pt x="2493561" y="1550708"/>
                  <a:pt x="2660017" y="1363140"/>
                </a:cubicBezTo>
                <a:cubicBezTo>
                  <a:pt x="2786489" y="1220627"/>
                  <a:pt x="2874424" y="1040657"/>
                  <a:pt x="2899480" y="873043"/>
                </a:cubicBezTo>
                <a:cubicBezTo>
                  <a:pt x="2938482" y="612144"/>
                  <a:pt x="2819565" y="449517"/>
                  <a:pt x="2631656" y="450715"/>
                </a:cubicBezTo>
                <a:close/>
                <a:moveTo>
                  <a:pt x="467048" y="450715"/>
                </a:moveTo>
                <a:cubicBezTo>
                  <a:pt x="279139" y="449517"/>
                  <a:pt x="160221" y="612144"/>
                  <a:pt x="199222" y="873043"/>
                </a:cubicBezTo>
                <a:cubicBezTo>
                  <a:pt x="224279" y="1040657"/>
                  <a:pt x="312213" y="1220627"/>
                  <a:pt x="438685" y="1363140"/>
                </a:cubicBezTo>
                <a:cubicBezTo>
                  <a:pt x="605037" y="1550589"/>
                  <a:pt x="804990" y="1637937"/>
                  <a:pt x="952028" y="1598911"/>
                </a:cubicBezTo>
                <a:cubicBezTo>
                  <a:pt x="918104" y="1556765"/>
                  <a:pt x="886364" y="1509855"/>
                  <a:pt x="856054" y="1458932"/>
                </a:cubicBezTo>
                <a:cubicBezTo>
                  <a:pt x="696751" y="1191291"/>
                  <a:pt x="595828" y="840985"/>
                  <a:pt x="568527" y="466013"/>
                </a:cubicBezTo>
                <a:cubicBezTo>
                  <a:pt x="533017" y="455869"/>
                  <a:pt x="499033" y="450918"/>
                  <a:pt x="467048" y="450715"/>
                </a:cubicBezTo>
                <a:close/>
                <a:moveTo>
                  <a:pt x="2354966" y="348975"/>
                </a:moveTo>
                <a:lnTo>
                  <a:pt x="2153798" y="352632"/>
                </a:lnTo>
                <a:cubicBezTo>
                  <a:pt x="2173305" y="498936"/>
                  <a:pt x="2179729" y="531287"/>
                  <a:pt x="2185171" y="681814"/>
                </a:cubicBezTo>
                <a:cubicBezTo>
                  <a:pt x="2182853" y="813191"/>
                  <a:pt x="2159358" y="914444"/>
                  <a:pt x="2125875" y="1049479"/>
                </a:cubicBezTo>
                <a:cubicBezTo>
                  <a:pt x="2071222" y="1223496"/>
                  <a:pt x="2061228" y="1228079"/>
                  <a:pt x="2011151" y="1332869"/>
                </a:cubicBezTo>
                <a:cubicBezTo>
                  <a:pt x="1951069" y="1449268"/>
                  <a:pt x="1836673" y="1629725"/>
                  <a:pt x="1768261" y="1753641"/>
                </a:cubicBezTo>
                <a:cubicBezTo>
                  <a:pt x="1892204" y="1655451"/>
                  <a:pt x="2022124" y="1512091"/>
                  <a:pt x="2102591" y="1384075"/>
                </a:cubicBezTo>
                <a:cubicBezTo>
                  <a:pt x="2250115" y="1140235"/>
                  <a:pt x="2301557" y="994020"/>
                  <a:pt x="2350534" y="737869"/>
                </a:cubicBezTo>
                <a:cubicBezTo>
                  <a:pt x="2361833" y="563166"/>
                  <a:pt x="2370816" y="497718"/>
                  <a:pt x="2354966" y="348975"/>
                </a:cubicBezTo>
                <a:close/>
                <a:moveTo>
                  <a:pt x="2539333" y="238558"/>
                </a:moveTo>
                <a:lnTo>
                  <a:pt x="2536537" y="347892"/>
                </a:lnTo>
                <a:cubicBezTo>
                  <a:pt x="2608900" y="315742"/>
                  <a:pt x="2677562" y="299616"/>
                  <a:pt x="2740368" y="297718"/>
                </a:cubicBezTo>
                <a:cubicBezTo>
                  <a:pt x="2983613" y="290369"/>
                  <a:pt x="3139018" y="496461"/>
                  <a:pt x="3089515" y="830455"/>
                </a:cubicBezTo>
                <a:cubicBezTo>
                  <a:pt x="3058092" y="1042474"/>
                  <a:pt x="2946966" y="1270289"/>
                  <a:pt x="2786963" y="1450704"/>
                </a:cubicBezTo>
                <a:cubicBezTo>
                  <a:pt x="2540351" y="1728779"/>
                  <a:pt x="2235198" y="1832763"/>
                  <a:pt x="2047591" y="1711869"/>
                </a:cubicBezTo>
                <a:cubicBezTo>
                  <a:pt x="1960010" y="1801924"/>
                  <a:pt x="1864893" y="1865189"/>
                  <a:pt x="1766566" y="1901471"/>
                </a:cubicBezTo>
                <a:lnTo>
                  <a:pt x="1766566" y="2055268"/>
                </a:lnTo>
                <a:cubicBezTo>
                  <a:pt x="1766566" y="2085119"/>
                  <a:pt x="1742367" y="2109318"/>
                  <a:pt x="1712516" y="2109318"/>
                </a:cubicBezTo>
                <a:lnTo>
                  <a:pt x="1344530" y="2109318"/>
                </a:lnTo>
                <a:cubicBezTo>
                  <a:pt x="1314679" y="2109318"/>
                  <a:pt x="1290480" y="2085119"/>
                  <a:pt x="1290480" y="2055268"/>
                </a:cubicBezTo>
                <a:lnTo>
                  <a:pt x="1290480" y="1884230"/>
                </a:lnTo>
                <a:cubicBezTo>
                  <a:pt x="1206899" y="1846694"/>
                  <a:pt x="1126105" y="1789314"/>
                  <a:pt x="1051155" y="1711837"/>
                </a:cubicBezTo>
                <a:cubicBezTo>
                  <a:pt x="863555" y="1832780"/>
                  <a:pt x="558372" y="1728802"/>
                  <a:pt x="311739" y="1450704"/>
                </a:cubicBezTo>
                <a:cubicBezTo>
                  <a:pt x="151737" y="1270289"/>
                  <a:pt x="40611" y="1042474"/>
                  <a:pt x="9187" y="830455"/>
                </a:cubicBezTo>
                <a:cubicBezTo>
                  <a:pt x="-40316" y="496461"/>
                  <a:pt x="115089" y="290369"/>
                  <a:pt x="358334" y="297718"/>
                </a:cubicBezTo>
                <a:cubicBezTo>
                  <a:pt x="421167" y="299617"/>
                  <a:pt x="489861" y="315756"/>
                  <a:pt x="562257" y="347936"/>
                </a:cubicBezTo>
                <a:cubicBezTo>
                  <a:pt x="559920" y="314992"/>
                  <a:pt x="559351" y="281866"/>
                  <a:pt x="559351" y="248638"/>
                </a:cubicBezTo>
                <a:close/>
                <a:moveTo>
                  <a:pt x="517407" y="0"/>
                </a:moveTo>
                <a:lnTo>
                  <a:pt x="2581295" y="0"/>
                </a:lnTo>
                <a:cubicBezTo>
                  <a:pt x="2607836" y="0"/>
                  <a:pt x="2629351" y="21515"/>
                  <a:pt x="2629351" y="48056"/>
                </a:cubicBezTo>
                <a:lnTo>
                  <a:pt x="2629351" y="125374"/>
                </a:lnTo>
                <a:cubicBezTo>
                  <a:pt x="2629351" y="151915"/>
                  <a:pt x="2607836" y="173430"/>
                  <a:pt x="2581295" y="173430"/>
                </a:cubicBezTo>
                <a:lnTo>
                  <a:pt x="517407" y="173430"/>
                </a:lnTo>
                <a:cubicBezTo>
                  <a:pt x="490866" y="173430"/>
                  <a:pt x="469351" y="151915"/>
                  <a:pt x="469351" y="125374"/>
                </a:cubicBezTo>
                <a:lnTo>
                  <a:pt x="469351" y="48056"/>
                </a:lnTo>
                <a:cubicBezTo>
                  <a:pt x="469351" y="21515"/>
                  <a:pt x="490866" y="0"/>
                  <a:pt x="51740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0" name="Rounded Rectangle 2">
            <a:extLst>
              <a:ext uri="{FF2B5EF4-FFF2-40B4-BE49-F238E27FC236}">
                <a16:creationId xmlns:a16="http://schemas.microsoft.com/office/drawing/2014/main" id="{B0083EEC-0C0B-4825-AAE0-085A94B8ECF4}"/>
              </a:ext>
            </a:extLst>
          </p:cNvPr>
          <p:cNvSpPr/>
          <p:nvPr/>
        </p:nvSpPr>
        <p:spPr>
          <a:xfrm>
            <a:off x="5104033" y="1820767"/>
            <a:ext cx="202037" cy="292423"/>
          </a:xfrm>
          <a:custGeom>
            <a:avLst/>
            <a:gdLst/>
            <a:ahLst/>
            <a:cxnLst/>
            <a:rect l="l" t="t" r="r" b="b"/>
            <a:pathLst>
              <a:path w="2736304" h="3960440">
                <a:moveTo>
                  <a:pt x="1535774" y="3045693"/>
                </a:moveTo>
                <a:cubicBezTo>
                  <a:pt x="1502632" y="3045693"/>
                  <a:pt x="1475766" y="3072559"/>
                  <a:pt x="1475766" y="3105701"/>
                </a:cubicBezTo>
                <a:lnTo>
                  <a:pt x="1475766" y="3345725"/>
                </a:lnTo>
                <a:cubicBezTo>
                  <a:pt x="1475766" y="3378867"/>
                  <a:pt x="1502632" y="3405733"/>
                  <a:pt x="1535774" y="3405733"/>
                </a:cubicBezTo>
                <a:lnTo>
                  <a:pt x="1775798" y="3405733"/>
                </a:lnTo>
                <a:cubicBezTo>
                  <a:pt x="1808940" y="3405733"/>
                  <a:pt x="1835806" y="3378867"/>
                  <a:pt x="1835806" y="3345725"/>
                </a:cubicBezTo>
                <a:lnTo>
                  <a:pt x="1835806" y="3105701"/>
                </a:lnTo>
                <a:cubicBezTo>
                  <a:pt x="1835806" y="3072559"/>
                  <a:pt x="1808940" y="3045693"/>
                  <a:pt x="1775798" y="3045693"/>
                </a:cubicBezTo>
                <a:close/>
                <a:moveTo>
                  <a:pt x="973636" y="3045693"/>
                </a:moveTo>
                <a:cubicBezTo>
                  <a:pt x="940494" y="3045693"/>
                  <a:pt x="913628" y="3072559"/>
                  <a:pt x="913628" y="3105701"/>
                </a:cubicBezTo>
                <a:lnTo>
                  <a:pt x="913628" y="3345725"/>
                </a:lnTo>
                <a:cubicBezTo>
                  <a:pt x="913628" y="3378867"/>
                  <a:pt x="940494" y="3405733"/>
                  <a:pt x="973636" y="3405733"/>
                </a:cubicBezTo>
                <a:lnTo>
                  <a:pt x="1213660" y="3405733"/>
                </a:lnTo>
                <a:cubicBezTo>
                  <a:pt x="1246802" y="3405733"/>
                  <a:pt x="1273668" y="3378867"/>
                  <a:pt x="1273668" y="3345725"/>
                </a:cubicBezTo>
                <a:lnTo>
                  <a:pt x="1273668" y="3105701"/>
                </a:lnTo>
                <a:cubicBezTo>
                  <a:pt x="1273668" y="3072559"/>
                  <a:pt x="1246802" y="3045693"/>
                  <a:pt x="1213660" y="3045693"/>
                </a:cubicBezTo>
                <a:close/>
                <a:moveTo>
                  <a:pt x="411498" y="3045693"/>
                </a:moveTo>
                <a:cubicBezTo>
                  <a:pt x="378356" y="3045693"/>
                  <a:pt x="351490" y="3072559"/>
                  <a:pt x="351490" y="3105701"/>
                </a:cubicBezTo>
                <a:lnTo>
                  <a:pt x="351490" y="3345725"/>
                </a:lnTo>
                <a:cubicBezTo>
                  <a:pt x="351490" y="3378867"/>
                  <a:pt x="378356" y="3405733"/>
                  <a:pt x="411498" y="3405733"/>
                </a:cubicBezTo>
                <a:lnTo>
                  <a:pt x="651522" y="3405733"/>
                </a:lnTo>
                <a:cubicBezTo>
                  <a:pt x="684664" y="3405733"/>
                  <a:pt x="711530" y="3378867"/>
                  <a:pt x="711530" y="3345725"/>
                </a:cubicBezTo>
                <a:lnTo>
                  <a:pt x="711530" y="3105701"/>
                </a:lnTo>
                <a:cubicBezTo>
                  <a:pt x="711530" y="3072559"/>
                  <a:pt x="684664" y="3045693"/>
                  <a:pt x="651522" y="3045693"/>
                </a:cubicBezTo>
                <a:close/>
                <a:moveTo>
                  <a:pt x="2091548" y="2450508"/>
                </a:moveTo>
                <a:cubicBezTo>
                  <a:pt x="2058410" y="2450508"/>
                  <a:pt x="2031547" y="2477371"/>
                  <a:pt x="2031547" y="2510509"/>
                </a:cubicBezTo>
                <a:lnTo>
                  <a:pt x="2031547" y="3345732"/>
                </a:lnTo>
                <a:cubicBezTo>
                  <a:pt x="2031547" y="3378870"/>
                  <a:pt x="2058410" y="3405733"/>
                  <a:pt x="2091548" y="3405733"/>
                </a:cubicBezTo>
                <a:lnTo>
                  <a:pt x="2331546" y="3405733"/>
                </a:lnTo>
                <a:cubicBezTo>
                  <a:pt x="2364684" y="3405733"/>
                  <a:pt x="2391547" y="3378870"/>
                  <a:pt x="2391547" y="3345732"/>
                </a:cubicBezTo>
                <a:lnTo>
                  <a:pt x="2391547" y="2510509"/>
                </a:lnTo>
                <a:cubicBezTo>
                  <a:pt x="2391547" y="2477371"/>
                  <a:pt x="2364684" y="2450508"/>
                  <a:pt x="2331546" y="2450508"/>
                </a:cubicBezTo>
                <a:close/>
                <a:moveTo>
                  <a:pt x="1535774" y="2450508"/>
                </a:moveTo>
                <a:cubicBezTo>
                  <a:pt x="1502632" y="2450508"/>
                  <a:pt x="1475766" y="2477374"/>
                  <a:pt x="1475766" y="2510516"/>
                </a:cubicBezTo>
                <a:lnTo>
                  <a:pt x="1475766" y="2750540"/>
                </a:lnTo>
                <a:cubicBezTo>
                  <a:pt x="1475766" y="2783682"/>
                  <a:pt x="1502632" y="2810548"/>
                  <a:pt x="1535774" y="2810548"/>
                </a:cubicBezTo>
                <a:lnTo>
                  <a:pt x="1775798" y="2810548"/>
                </a:lnTo>
                <a:cubicBezTo>
                  <a:pt x="1808940" y="2810548"/>
                  <a:pt x="1835806" y="2783682"/>
                  <a:pt x="1835806" y="2750540"/>
                </a:cubicBezTo>
                <a:lnTo>
                  <a:pt x="1835806" y="2510516"/>
                </a:lnTo>
                <a:cubicBezTo>
                  <a:pt x="1835806" y="2477374"/>
                  <a:pt x="1808940" y="2450508"/>
                  <a:pt x="1775798" y="2450508"/>
                </a:cubicBezTo>
                <a:close/>
                <a:moveTo>
                  <a:pt x="973636" y="2450508"/>
                </a:moveTo>
                <a:cubicBezTo>
                  <a:pt x="940494" y="2450508"/>
                  <a:pt x="913628" y="2477374"/>
                  <a:pt x="913628" y="2510516"/>
                </a:cubicBezTo>
                <a:lnTo>
                  <a:pt x="913628" y="2750540"/>
                </a:lnTo>
                <a:cubicBezTo>
                  <a:pt x="913628" y="2783682"/>
                  <a:pt x="940494" y="2810548"/>
                  <a:pt x="973636" y="2810548"/>
                </a:cubicBezTo>
                <a:lnTo>
                  <a:pt x="1213660" y="2810548"/>
                </a:lnTo>
                <a:cubicBezTo>
                  <a:pt x="1246802" y="2810548"/>
                  <a:pt x="1273668" y="2783682"/>
                  <a:pt x="1273668" y="2750540"/>
                </a:cubicBezTo>
                <a:lnTo>
                  <a:pt x="1273668" y="2510516"/>
                </a:lnTo>
                <a:cubicBezTo>
                  <a:pt x="1273668" y="2477374"/>
                  <a:pt x="1246802" y="2450508"/>
                  <a:pt x="1213660" y="2450508"/>
                </a:cubicBezTo>
                <a:close/>
                <a:moveTo>
                  <a:pt x="411498" y="2450508"/>
                </a:moveTo>
                <a:cubicBezTo>
                  <a:pt x="378356" y="2450508"/>
                  <a:pt x="351490" y="2477374"/>
                  <a:pt x="351490" y="2510516"/>
                </a:cubicBezTo>
                <a:lnTo>
                  <a:pt x="351490" y="2750540"/>
                </a:lnTo>
                <a:cubicBezTo>
                  <a:pt x="351490" y="2783682"/>
                  <a:pt x="378356" y="2810548"/>
                  <a:pt x="411498" y="2810548"/>
                </a:cubicBezTo>
                <a:lnTo>
                  <a:pt x="651522" y="2810548"/>
                </a:lnTo>
                <a:cubicBezTo>
                  <a:pt x="684664" y="2810548"/>
                  <a:pt x="711530" y="2783682"/>
                  <a:pt x="711530" y="2750540"/>
                </a:cubicBezTo>
                <a:lnTo>
                  <a:pt x="711530" y="2510516"/>
                </a:lnTo>
                <a:cubicBezTo>
                  <a:pt x="711530" y="2477374"/>
                  <a:pt x="684664" y="2450508"/>
                  <a:pt x="651522" y="2450508"/>
                </a:cubicBezTo>
                <a:close/>
                <a:moveTo>
                  <a:pt x="2091555" y="1855324"/>
                </a:moveTo>
                <a:cubicBezTo>
                  <a:pt x="2058413" y="1855324"/>
                  <a:pt x="2031547" y="1882190"/>
                  <a:pt x="2031547" y="1915332"/>
                </a:cubicBezTo>
                <a:lnTo>
                  <a:pt x="2031547" y="2155356"/>
                </a:lnTo>
                <a:cubicBezTo>
                  <a:pt x="2031547" y="2188498"/>
                  <a:pt x="2058413" y="2215364"/>
                  <a:pt x="2091555" y="2215364"/>
                </a:cubicBezTo>
                <a:lnTo>
                  <a:pt x="2331579" y="2215364"/>
                </a:lnTo>
                <a:cubicBezTo>
                  <a:pt x="2364721" y="2215364"/>
                  <a:pt x="2391587" y="2188498"/>
                  <a:pt x="2391587" y="2155356"/>
                </a:cubicBezTo>
                <a:lnTo>
                  <a:pt x="2391587" y="1915332"/>
                </a:lnTo>
                <a:cubicBezTo>
                  <a:pt x="2391587" y="1882190"/>
                  <a:pt x="2364721" y="1855324"/>
                  <a:pt x="2331579" y="1855324"/>
                </a:cubicBezTo>
                <a:close/>
                <a:moveTo>
                  <a:pt x="1529417" y="1855324"/>
                </a:moveTo>
                <a:cubicBezTo>
                  <a:pt x="1496275" y="1855324"/>
                  <a:pt x="1469409" y="1882190"/>
                  <a:pt x="1469409" y="1915332"/>
                </a:cubicBezTo>
                <a:lnTo>
                  <a:pt x="1469409" y="2155356"/>
                </a:lnTo>
                <a:cubicBezTo>
                  <a:pt x="1469409" y="2188498"/>
                  <a:pt x="1496275" y="2215364"/>
                  <a:pt x="1529417" y="2215364"/>
                </a:cubicBezTo>
                <a:lnTo>
                  <a:pt x="1769441" y="2215364"/>
                </a:lnTo>
                <a:cubicBezTo>
                  <a:pt x="1802583" y="2215364"/>
                  <a:pt x="1829449" y="2188498"/>
                  <a:pt x="1829449" y="2155356"/>
                </a:cubicBezTo>
                <a:lnTo>
                  <a:pt x="1829449" y="1915332"/>
                </a:lnTo>
                <a:cubicBezTo>
                  <a:pt x="1829449" y="1882190"/>
                  <a:pt x="1802583" y="1855324"/>
                  <a:pt x="1769441" y="1855324"/>
                </a:cubicBezTo>
                <a:close/>
                <a:moveTo>
                  <a:pt x="967279" y="1855324"/>
                </a:moveTo>
                <a:cubicBezTo>
                  <a:pt x="934137" y="1855324"/>
                  <a:pt x="907271" y="1882190"/>
                  <a:pt x="907271" y="1915332"/>
                </a:cubicBezTo>
                <a:lnTo>
                  <a:pt x="907271" y="2155356"/>
                </a:lnTo>
                <a:cubicBezTo>
                  <a:pt x="907271" y="2188498"/>
                  <a:pt x="934137" y="2215364"/>
                  <a:pt x="967279" y="2215364"/>
                </a:cubicBezTo>
                <a:lnTo>
                  <a:pt x="1207303" y="2215364"/>
                </a:lnTo>
                <a:cubicBezTo>
                  <a:pt x="1240445" y="2215364"/>
                  <a:pt x="1267311" y="2188498"/>
                  <a:pt x="1267311" y="2155356"/>
                </a:cubicBezTo>
                <a:lnTo>
                  <a:pt x="1267311" y="1915332"/>
                </a:lnTo>
                <a:cubicBezTo>
                  <a:pt x="1267311" y="1882190"/>
                  <a:pt x="1240445" y="1855324"/>
                  <a:pt x="1207303" y="1855324"/>
                </a:cubicBezTo>
                <a:close/>
                <a:moveTo>
                  <a:pt x="405141" y="1855324"/>
                </a:moveTo>
                <a:cubicBezTo>
                  <a:pt x="371999" y="1855324"/>
                  <a:pt x="345133" y="1882190"/>
                  <a:pt x="345133" y="1915332"/>
                </a:cubicBezTo>
                <a:lnTo>
                  <a:pt x="345133" y="2155356"/>
                </a:lnTo>
                <a:cubicBezTo>
                  <a:pt x="345133" y="2188498"/>
                  <a:pt x="371999" y="2215364"/>
                  <a:pt x="405141" y="2215364"/>
                </a:cubicBezTo>
                <a:lnTo>
                  <a:pt x="645165" y="2215364"/>
                </a:lnTo>
                <a:cubicBezTo>
                  <a:pt x="678307" y="2215364"/>
                  <a:pt x="705173" y="2188498"/>
                  <a:pt x="705173" y="2155356"/>
                </a:cubicBezTo>
                <a:lnTo>
                  <a:pt x="705173" y="1915332"/>
                </a:lnTo>
                <a:cubicBezTo>
                  <a:pt x="705173" y="1882190"/>
                  <a:pt x="678307" y="1855324"/>
                  <a:pt x="645165" y="1855324"/>
                </a:cubicBezTo>
                <a:close/>
                <a:moveTo>
                  <a:pt x="2091555" y="1260140"/>
                </a:moveTo>
                <a:cubicBezTo>
                  <a:pt x="2058413" y="1260140"/>
                  <a:pt x="2031547" y="1287006"/>
                  <a:pt x="2031547" y="1320148"/>
                </a:cubicBezTo>
                <a:lnTo>
                  <a:pt x="2031547" y="1560172"/>
                </a:lnTo>
                <a:cubicBezTo>
                  <a:pt x="2031547" y="1593314"/>
                  <a:pt x="2058413" y="1620180"/>
                  <a:pt x="2091555" y="1620180"/>
                </a:cubicBezTo>
                <a:lnTo>
                  <a:pt x="2331579" y="1620180"/>
                </a:lnTo>
                <a:cubicBezTo>
                  <a:pt x="2364721" y="1620180"/>
                  <a:pt x="2391587" y="1593314"/>
                  <a:pt x="2391587" y="1560172"/>
                </a:cubicBezTo>
                <a:lnTo>
                  <a:pt x="2391587" y="1320148"/>
                </a:lnTo>
                <a:cubicBezTo>
                  <a:pt x="2391587" y="1287006"/>
                  <a:pt x="2364721" y="1260140"/>
                  <a:pt x="2331579" y="1260140"/>
                </a:cubicBezTo>
                <a:close/>
                <a:moveTo>
                  <a:pt x="1529417" y="1260140"/>
                </a:moveTo>
                <a:cubicBezTo>
                  <a:pt x="1496275" y="1260140"/>
                  <a:pt x="1469409" y="1287006"/>
                  <a:pt x="1469409" y="1320148"/>
                </a:cubicBezTo>
                <a:lnTo>
                  <a:pt x="1469409" y="1560172"/>
                </a:lnTo>
                <a:cubicBezTo>
                  <a:pt x="1469409" y="1593314"/>
                  <a:pt x="1496275" y="1620180"/>
                  <a:pt x="1529417" y="1620180"/>
                </a:cubicBezTo>
                <a:lnTo>
                  <a:pt x="1769441" y="1620180"/>
                </a:lnTo>
                <a:cubicBezTo>
                  <a:pt x="1802583" y="1620180"/>
                  <a:pt x="1829449" y="1593314"/>
                  <a:pt x="1829449" y="1560172"/>
                </a:cubicBezTo>
                <a:lnTo>
                  <a:pt x="1829449" y="1320148"/>
                </a:lnTo>
                <a:cubicBezTo>
                  <a:pt x="1829449" y="1287006"/>
                  <a:pt x="1802583" y="1260140"/>
                  <a:pt x="1769441" y="1260140"/>
                </a:cubicBezTo>
                <a:close/>
                <a:moveTo>
                  <a:pt x="967279" y="1260140"/>
                </a:moveTo>
                <a:cubicBezTo>
                  <a:pt x="934137" y="1260140"/>
                  <a:pt x="907271" y="1287006"/>
                  <a:pt x="907271" y="1320148"/>
                </a:cubicBezTo>
                <a:lnTo>
                  <a:pt x="907271" y="1560172"/>
                </a:lnTo>
                <a:cubicBezTo>
                  <a:pt x="907271" y="1593314"/>
                  <a:pt x="934137" y="1620180"/>
                  <a:pt x="967279" y="1620180"/>
                </a:cubicBezTo>
                <a:lnTo>
                  <a:pt x="1207303" y="1620180"/>
                </a:lnTo>
                <a:cubicBezTo>
                  <a:pt x="1240445" y="1620180"/>
                  <a:pt x="1267311" y="1593314"/>
                  <a:pt x="1267311" y="1560172"/>
                </a:cubicBezTo>
                <a:lnTo>
                  <a:pt x="1267311" y="1320148"/>
                </a:lnTo>
                <a:cubicBezTo>
                  <a:pt x="1267311" y="1287006"/>
                  <a:pt x="1240445" y="1260140"/>
                  <a:pt x="1207303" y="1260140"/>
                </a:cubicBezTo>
                <a:close/>
                <a:moveTo>
                  <a:pt x="405141" y="1260140"/>
                </a:moveTo>
                <a:cubicBezTo>
                  <a:pt x="371999" y="1260140"/>
                  <a:pt x="345133" y="1287006"/>
                  <a:pt x="345133" y="1320148"/>
                </a:cubicBezTo>
                <a:lnTo>
                  <a:pt x="345133" y="1560172"/>
                </a:lnTo>
                <a:cubicBezTo>
                  <a:pt x="345133" y="1593314"/>
                  <a:pt x="371999" y="1620180"/>
                  <a:pt x="405141" y="1620180"/>
                </a:cubicBezTo>
                <a:lnTo>
                  <a:pt x="645165" y="1620180"/>
                </a:lnTo>
                <a:cubicBezTo>
                  <a:pt x="678307" y="1620180"/>
                  <a:pt x="705173" y="1593314"/>
                  <a:pt x="705173" y="1560172"/>
                </a:cubicBezTo>
                <a:lnTo>
                  <a:pt x="705173" y="1320148"/>
                </a:lnTo>
                <a:cubicBezTo>
                  <a:pt x="705173" y="1287006"/>
                  <a:pt x="678307" y="1260140"/>
                  <a:pt x="645165" y="1260140"/>
                </a:cubicBezTo>
                <a:close/>
                <a:moveTo>
                  <a:pt x="444129" y="277258"/>
                </a:moveTo>
                <a:cubicBezTo>
                  <a:pt x="318150" y="277258"/>
                  <a:pt x="216024" y="379384"/>
                  <a:pt x="216024" y="505363"/>
                </a:cubicBezTo>
                <a:lnTo>
                  <a:pt x="216024" y="744003"/>
                </a:lnTo>
                <a:cubicBezTo>
                  <a:pt x="216024" y="869982"/>
                  <a:pt x="318150" y="972108"/>
                  <a:pt x="444129" y="972108"/>
                </a:cubicBezTo>
                <a:lnTo>
                  <a:pt x="2292175" y="972108"/>
                </a:lnTo>
                <a:cubicBezTo>
                  <a:pt x="2418154" y="972108"/>
                  <a:pt x="2520280" y="869982"/>
                  <a:pt x="2520280" y="744003"/>
                </a:cubicBezTo>
                <a:lnTo>
                  <a:pt x="2520280" y="505363"/>
                </a:lnTo>
                <a:cubicBezTo>
                  <a:pt x="2520280" y="379384"/>
                  <a:pt x="2418154" y="277258"/>
                  <a:pt x="2292175" y="277258"/>
                </a:cubicBezTo>
                <a:close/>
                <a:moveTo>
                  <a:pt x="456060" y="0"/>
                </a:moveTo>
                <a:lnTo>
                  <a:pt x="2280244" y="0"/>
                </a:lnTo>
                <a:cubicBezTo>
                  <a:pt x="2532119" y="0"/>
                  <a:pt x="2736304" y="204185"/>
                  <a:pt x="2736304" y="456060"/>
                </a:cubicBezTo>
                <a:lnTo>
                  <a:pt x="2736304" y="3504380"/>
                </a:lnTo>
                <a:cubicBezTo>
                  <a:pt x="2736304" y="3756255"/>
                  <a:pt x="2532119" y="3960440"/>
                  <a:pt x="2280244" y="3960440"/>
                </a:cubicBezTo>
                <a:lnTo>
                  <a:pt x="456060" y="3960440"/>
                </a:lnTo>
                <a:cubicBezTo>
                  <a:pt x="204185" y="3960440"/>
                  <a:pt x="0" y="3756255"/>
                  <a:pt x="0" y="3504380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61" name="Oval 6">
            <a:extLst>
              <a:ext uri="{FF2B5EF4-FFF2-40B4-BE49-F238E27FC236}">
                <a16:creationId xmlns:a16="http://schemas.microsoft.com/office/drawing/2014/main" id="{D28A1629-D825-4C5B-B691-50222188AD29}"/>
              </a:ext>
            </a:extLst>
          </p:cNvPr>
          <p:cNvSpPr>
            <a:spLocks noChangeAspect="1"/>
          </p:cNvSpPr>
          <p:nvPr/>
        </p:nvSpPr>
        <p:spPr>
          <a:xfrm rot="2700000">
            <a:off x="5916545" y="1916897"/>
            <a:ext cx="198834" cy="248616"/>
          </a:xfrm>
          <a:custGeom>
            <a:avLst/>
            <a:gdLst/>
            <a:ahLst/>
            <a:cxnLst/>
            <a:rect l="l" t="t" r="r" b="b"/>
            <a:pathLst>
              <a:path w="3478449" h="4349349">
                <a:moveTo>
                  <a:pt x="2303834" y="3332250"/>
                </a:moveTo>
                <a:lnTo>
                  <a:pt x="2335786" y="3451498"/>
                </a:lnTo>
                <a:cubicBezTo>
                  <a:pt x="2513705" y="3496366"/>
                  <a:pt x="2649193" y="3646654"/>
                  <a:pt x="2672368" y="3832213"/>
                </a:cubicBezTo>
                <a:cubicBezTo>
                  <a:pt x="3044631" y="3779681"/>
                  <a:pt x="3285029" y="3695856"/>
                  <a:pt x="3285029" y="3601502"/>
                </a:cubicBezTo>
                <a:cubicBezTo>
                  <a:pt x="3285027" y="3478779"/>
                  <a:pt x="2878330" y="3373868"/>
                  <a:pt x="2303834" y="3332250"/>
                </a:cubicBezTo>
                <a:close/>
                <a:moveTo>
                  <a:pt x="224780" y="3543083"/>
                </a:moveTo>
                <a:cubicBezTo>
                  <a:pt x="204188" y="3561953"/>
                  <a:pt x="193374" y="3581491"/>
                  <a:pt x="193374" y="3601503"/>
                </a:cubicBezTo>
                <a:cubicBezTo>
                  <a:pt x="193374" y="3761597"/>
                  <a:pt x="885464" y="3891378"/>
                  <a:pt x="1739200" y="3891378"/>
                </a:cubicBezTo>
                <a:lnTo>
                  <a:pt x="1763211" y="3890924"/>
                </a:lnTo>
                <a:cubicBezTo>
                  <a:pt x="1763475" y="3730950"/>
                  <a:pt x="1846055" y="3590294"/>
                  <a:pt x="1971184" y="3509473"/>
                </a:cubicBezTo>
                <a:lnTo>
                  <a:pt x="1919083" y="3315028"/>
                </a:lnTo>
                <a:cubicBezTo>
                  <a:pt x="1860093" y="3312287"/>
                  <a:pt x="1800058" y="3311628"/>
                  <a:pt x="1739202" y="3311628"/>
                </a:cubicBezTo>
                <a:cubicBezTo>
                  <a:pt x="992182" y="3311628"/>
                  <a:pt x="368923" y="3410992"/>
                  <a:pt x="224780" y="3543083"/>
                </a:cubicBezTo>
                <a:close/>
                <a:moveTo>
                  <a:pt x="806151" y="1092835"/>
                </a:moveTo>
                <a:cubicBezTo>
                  <a:pt x="628676" y="1265432"/>
                  <a:pt x="557357" y="1493226"/>
                  <a:pt x="543550" y="1674212"/>
                </a:cubicBezTo>
                <a:lnTo>
                  <a:pt x="441728" y="3005602"/>
                </a:lnTo>
                <a:cubicBezTo>
                  <a:pt x="438610" y="3070037"/>
                  <a:pt x="488316" y="3124800"/>
                  <a:pt x="552752" y="3127918"/>
                </a:cubicBezTo>
                <a:lnTo>
                  <a:pt x="571117" y="3128807"/>
                </a:lnTo>
                <a:cubicBezTo>
                  <a:pt x="635553" y="3131925"/>
                  <a:pt x="690316" y="3082219"/>
                  <a:pt x="693433" y="3017783"/>
                </a:cubicBezTo>
                <a:cubicBezTo>
                  <a:pt x="727374" y="2316475"/>
                  <a:pt x="701659" y="2413768"/>
                  <a:pt x="796789" y="1704301"/>
                </a:cubicBezTo>
                <a:cubicBezTo>
                  <a:pt x="820305" y="1497091"/>
                  <a:pt x="833536" y="1389927"/>
                  <a:pt x="1040726" y="1187927"/>
                </a:cubicBezTo>
                <a:cubicBezTo>
                  <a:pt x="1302172" y="951267"/>
                  <a:pt x="1160955" y="796219"/>
                  <a:pt x="888852" y="1022541"/>
                </a:cubicBezTo>
                <a:cubicBezTo>
                  <a:pt x="859024" y="1044648"/>
                  <a:pt x="831504" y="1068178"/>
                  <a:pt x="806151" y="1092835"/>
                </a:cubicBezTo>
                <a:close/>
                <a:moveTo>
                  <a:pt x="1536542" y="332502"/>
                </a:moveTo>
                <a:cubicBezTo>
                  <a:pt x="1490277" y="391748"/>
                  <a:pt x="1471485" y="469497"/>
                  <a:pt x="1489427" y="544816"/>
                </a:cubicBezTo>
                <a:cubicBezTo>
                  <a:pt x="1652710" y="513079"/>
                  <a:pt x="1822066" y="510840"/>
                  <a:pt x="1988094" y="544087"/>
                </a:cubicBezTo>
                <a:cubicBezTo>
                  <a:pt x="2011603" y="446945"/>
                  <a:pt x="1973964" y="344924"/>
                  <a:pt x="1892630" y="284450"/>
                </a:cubicBezTo>
                <a:cubicBezTo>
                  <a:pt x="1804889" y="219212"/>
                  <a:pt x="1685490" y="216590"/>
                  <a:pt x="1594972" y="277917"/>
                </a:cubicBezTo>
                <a:cubicBezTo>
                  <a:pt x="1572342" y="293249"/>
                  <a:pt x="1552755" y="311739"/>
                  <a:pt x="1536542" y="332502"/>
                </a:cubicBezTo>
                <a:close/>
                <a:moveTo>
                  <a:pt x="1403558" y="132679"/>
                </a:moveTo>
                <a:cubicBezTo>
                  <a:pt x="1422172" y="115245"/>
                  <a:pt x="1442316" y="99106"/>
                  <a:pt x="1463913" y="84474"/>
                </a:cubicBezTo>
                <a:cubicBezTo>
                  <a:pt x="1636683" y="-32580"/>
                  <a:pt x="1864582" y="-27578"/>
                  <a:pt x="2032050" y="96942"/>
                </a:cubicBezTo>
                <a:cubicBezTo>
                  <a:pt x="2191033" y="215151"/>
                  <a:pt x="2262548" y="416529"/>
                  <a:pt x="2214622" y="606677"/>
                </a:cubicBezTo>
                <a:cubicBezTo>
                  <a:pt x="2516958" y="722785"/>
                  <a:pt x="2795175" y="964284"/>
                  <a:pt x="2993719" y="1367716"/>
                </a:cubicBezTo>
                <a:cubicBezTo>
                  <a:pt x="3144703" y="1723426"/>
                  <a:pt x="3222501" y="1968311"/>
                  <a:pt x="3243962" y="2479782"/>
                </a:cubicBezTo>
                <a:cubicBezTo>
                  <a:pt x="3265423" y="2883394"/>
                  <a:pt x="3227178" y="2880525"/>
                  <a:pt x="3478449" y="3562850"/>
                </a:cubicBezTo>
                <a:lnTo>
                  <a:pt x="3471348" y="3562897"/>
                </a:lnTo>
                <a:cubicBezTo>
                  <a:pt x="3476429" y="3575355"/>
                  <a:pt x="3478257" y="3588369"/>
                  <a:pt x="3478256" y="3601503"/>
                </a:cubicBezTo>
                <a:cubicBezTo>
                  <a:pt x="3478256" y="3777378"/>
                  <a:pt x="3150470" y="3931647"/>
                  <a:pt x="2657797" y="4017694"/>
                </a:cubicBezTo>
                <a:cubicBezTo>
                  <a:pt x="2605086" y="4209442"/>
                  <a:pt x="2429009" y="4349349"/>
                  <a:pt x="2220254" y="4349349"/>
                </a:cubicBezTo>
                <a:cubicBezTo>
                  <a:pt x="2039425" y="4349349"/>
                  <a:pt x="1883116" y="4244370"/>
                  <a:pt x="1810477" y="4091287"/>
                </a:cubicBezTo>
                <a:cubicBezTo>
                  <a:pt x="1786841" y="4092167"/>
                  <a:pt x="1763078" y="4092303"/>
                  <a:pt x="1739202" y="4092303"/>
                </a:cubicBezTo>
                <a:cubicBezTo>
                  <a:pt x="778747" y="4092303"/>
                  <a:pt x="146" y="3872564"/>
                  <a:pt x="146" y="3601503"/>
                </a:cubicBezTo>
                <a:lnTo>
                  <a:pt x="2958" y="3585789"/>
                </a:lnTo>
                <a:lnTo>
                  <a:pt x="0" y="3585809"/>
                </a:lnTo>
                <a:lnTo>
                  <a:pt x="4960" y="3574599"/>
                </a:lnTo>
                <a:cubicBezTo>
                  <a:pt x="7744" y="3548733"/>
                  <a:pt x="19558" y="3523805"/>
                  <a:pt x="38043" y="3499774"/>
                </a:cubicBezTo>
                <a:cubicBezTo>
                  <a:pt x="212374" y="3085653"/>
                  <a:pt x="178399" y="2848667"/>
                  <a:pt x="180505" y="2442031"/>
                </a:cubicBezTo>
                <a:cubicBezTo>
                  <a:pt x="198934" y="1835481"/>
                  <a:pt x="351030" y="1502532"/>
                  <a:pt x="434022" y="1319862"/>
                </a:cubicBezTo>
                <a:cubicBezTo>
                  <a:pt x="482466" y="1213236"/>
                  <a:pt x="548576" y="1113252"/>
                  <a:pt x="628456" y="1022511"/>
                </a:cubicBezTo>
                <a:cubicBezTo>
                  <a:pt x="663405" y="982812"/>
                  <a:pt x="700987" y="944882"/>
                  <a:pt x="740880" y="908940"/>
                </a:cubicBezTo>
                <a:cubicBezTo>
                  <a:pt x="888526" y="775914"/>
                  <a:pt x="1067806" y="670105"/>
                  <a:pt x="1262306" y="602921"/>
                </a:cubicBezTo>
                <a:cubicBezTo>
                  <a:pt x="1220867" y="430764"/>
                  <a:pt x="1276608" y="251587"/>
                  <a:pt x="1403558" y="132679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2" name="Rectangle 9">
            <a:extLst>
              <a:ext uri="{FF2B5EF4-FFF2-40B4-BE49-F238E27FC236}">
                <a16:creationId xmlns:a16="http://schemas.microsoft.com/office/drawing/2014/main" id="{3C6E94EC-CC24-428E-90BB-77535AF09952}"/>
              </a:ext>
            </a:extLst>
          </p:cNvPr>
          <p:cNvSpPr>
            <a:spLocks noChangeAspect="1"/>
          </p:cNvSpPr>
          <p:nvPr/>
        </p:nvSpPr>
        <p:spPr>
          <a:xfrm rot="18900000">
            <a:off x="5425496" y="1837374"/>
            <a:ext cx="248618" cy="159606"/>
          </a:xfrm>
          <a:custGeom>
            <a:avLst/>
            <a:gdLst/>
            <a:ahLst/>
            <a:cxnLst/>
            <a:rect l="l" t="t" r="r" b="b"/>
            <a:pathLst>
              <a:path w="4124304" h="2647702">
                <a:moveTo>
                  <a:pt x="1686761" y="960941"/>
                </a:moveTo>
                <a:cubicBezTo>
                  <a:pt x="1753842" y="1028021"/>
                  <a:pt x="1798471" y="1109050"/>
                  <a:pt x="1818618" y="1195219"/>
                </a:cubicBezTo>
                <a:lnTo>
                  <a:pt x="1357681" y="1195218"/>
                </a:lnTo>
                <a:cubicBezTo>
                  <a:pt x="1313297" y="1181285"/>
                  <a:pt x="1263467" y="1193011"/>
                  <a:pt x="1228239" y="1228239"/>
                </a:cubicBezTo>
                <a:cubicBezTo>
                  <a:pt x="1175433" y="1281044"/>
                  <a:pt x="1175433" y="1366658"/>
                  <a:pt x="1228239" y="1419463"/>
                </a:cubicBezTo>
                <a:cubicBezTo>
                  <a:pt x="1268711" y="1459935"/>
                  <a:pt x="1328455" y="1469389"/>
                  <a:pt x="1377667" y="1447218"/>
                </a:cubicBezTo>
                <a:lnTo>
                  <a:pt x="1820178" y="1447218"/>
                </a:lnTo>
                <a:cubicBezTo>
                  <a:pt x="1800316" y="1535281"/>
                  <a:pt x="1755235" y="1618288"/>
                  <a:pt x="1686761" y="1686762"/>
                </a:cubicBezTo>
                <a:cubicBezTo>
                  <a:pt x="1486331" y="1887192"/>
                  <a:pt x="1161370" y="1887192"/>
                  <a:pt x="960940" y="1686762"/>
                </a:cubicBezTo>
                <a:cubicBezTo>
                  <a:pt x="760510" y="1486332"/>
                  <a:pt x="760510" y="1161371"/>
                  <a:pt x="960940" y="960941"/>
                </a:cubicBezTo>
                <a:cubicBezTo>
                  <a:pt x="1161370" y="760511"/>
                  <a:pt x="1486331" y="760511"/>
                  <a:pt x="1686761" y="960941"/>
                </a:cubicBezTo>
                <a:close/>
                <a:moveTo>
                  <a:pt x="1990695" y="657007"/>
                </a:moveTo>
                <a:cubicBezTo>
                  <a:pt x="2141919" y="808231"/>
                  <a:pt x="2231048" y="998036"/>
                  <a:pt x="2254582" y="1195218"/>
                </a:cubicBezTo>
                <a:lnTo>
                  <a:pt x="2033623" y="1195218"/>
                </a:lnTo>
                <a:cubicBezTo>
                  <a:pt x="2009221" y="1055209"/>
                  <a:pt x="1942559" y="921354"/>
                  <a:pt x="1834453" y="813249"/>
                </a:cubicBezTo>
                <a:cubicBezTo>
                  <a:pt x="1552456" y="531251"/>
                  <a:pt x="1095246" y="531251"/>
                  <a:pt x="813248" y="813249"/>
                </a:cubicBezTo>
                <a:cubicBezTo>
                  <a:pt x="531251" y="1095246"/>
                  <a:pt x="531251" y="1552456"/>
                  <a:pt x="813248" y="1834454"/>
                </a:cubicBezTo>
                <a:cubicBezTo>
                  <a:pt x="1095246" y="2116452"/>
                  <a:pt x="1552456" y="2116452"/>
                  <a:pt x="1834453" y="1834454"/>
                </a:cubicBezTo>
                <a:cubicBezTo>
                  <a:pt x="1943898" y="1725009"/>
                  <a:pt x="2010867" y="1589173"/>
                  <a:pt x="2034128" y="1447218"/>
                </a:cubicBezTo>
                <a:lnTo>
                  <a:pt x="2255087" y="1447218"/>
                </a:lnTo>
                <a:cubicBezTo>
                  <a:pt x="2232632" y="1646282"/>
                  <a:pt x="2143266" y="1838124"/>
                  <a:pt x="1990695" y="1990695"/>
                </a:cubicBezTo>
                <a:cubicBezTo>
                  <a:pt x="1622407" y="2358984"/>
                  <a:pt x="1025295" y="2358984"/>
                  <a:pt x="657007" y="1990695"/>
                </a:cubicBezTo>
                <a:cubicBezTo>
                  <a:pt x="288719" y="1622407"/>
                  <a:pt x="288719" y="1025295"/>
                  <a:pt x="657007" y="657007"/>
                </a:cubicBezTo>
                <a:cubicBezTo>
                  <a:pt x="1025295" y="288719"/>
                  <a:pt x="1622407" y="288719"/>
                  <a:pt x="1990695" y="657007"/>
                </a:cubicBezTo>
                <a:close/>
                <a:moveTo>
                  <a:pt x="2331989" y="315713"/>
                </a:moveTo>
                <a:cubicBezTo>
                  <a:pt x="2577620" y="561344"/>
                  <a:pt x="2714888" y="874304"/>
                  <a:pt x="2743432" y="1195218"/>
                </a:cubicBezTo>
                <a:lnTo>
                  <a:pt x="2495534" y="1195219"/>
                </a:lnTo>
                <a:cubicBezTo>
                  <a:pt x="2468062" y="937544"/>
                  <a:pt x="2355257" y="687433"/>
                  <a:pt x="2157763" y="489939"/>
                </a:cubicBezTo>
                <a:cubicBezTo>
                  <a:pt x="1697206" y="29382"/>
                  <a:pt x="950496" y="29382"/>
                  <a:pt x="489939" y="489939"/>
                </a:cubicBezTo>
                <a:cubicBezTo>
                  <a:pt x="29381" y="950496"/>
                  <a:pt x="29381" y="1697206"/>
                  <a:pt x="489939" y="2157764"/>
                </a:cubicBezTo>
                <a:cubicBezTo>
                  <a:pt x="950496" y="2618321"/>
                  <a:pt x="1697206" y="2618321"/>
                  <a:pt x="2157763" y="2157764"/>
                </a:cubicBezTo>
                <a:cubicBezTo>
                  <a:pt x="2356608" y="1958919"/>
                  <a:pt x="2469602" y="1706733"/>
                  <a:pt x="2496294" y="1447218"/>
                </a:cubicBezTo>
                <a:lnTo>
                  <a:pt x="2743684" y="1447218"/>
                </a:lnTo>
                <a:cubicBezTo>
                  <a:pt x="2716382" y="1769985"/>
                  <a:pt x="2578960" y="2085019"/>
                  <a:pt x="2331989" y="2331990"/>
                </a:cubicBezTo>
                <a:cubicBezTo>
                  <a:pt x="1775210" y="2888769"/>
                  <a:pt x="872492" y="2888769"/>
                  <a:pt x="315712" y="2331990"/>
                </a:cubicBezTo>
                <a:cubicBezTo>
                  <a:pt x="-241067" y="1775210"/>
                  <a:pt x="-241067" y="872492"/>
                  <a:pt x="315712" y="315713"/>
                </a:cubicBezTo>
                <a:cubicBezTo>
                  <a:pt x="872492" y="-241067"/>
                  <a:pt x="1775210" y="-241067"/>
                  <a:pt x="2331989" y="315713"/>
                </a:cubicBezTo>
                <a:close/>
                <a:moveTo>
                  <a:pt x="2647702" y="0"/>
                </a:moveTo>
                <a:cubicBezTo>
                  <a:pt x="2980508" y="332806"/>
                  <a:pt x="3161825" y="759734"/>
                  <a:pt x="3189918" y="1195218"/>
                </a:cubicBezTo>
                <a:lnTo>
                  <a:pt x="2940090" y="1195219"/>
                </a:lnTo>
                <a:cubicBezTo>
                  <a:pt x="2911774" y="823816"/>
                  <a:pt x="2755074" y="460681"/>
                  <a:pt x="2471047" y="176655"/>
                </a:cubicBezTo>
                <a:cubicBezTo>
                  <a:pt x="1837468" y="-456924"/>
                  <a:pt x="810233" y="-456924"/>
                  <a:pt x="176654" y="176655"/>
                </a:cubicBezTo>
                <a:cubicBezTo>
                  <a:pt x="-456925" y="810234"/>
                  <a:pt x="-456925" y="1837469"/>
                  <a:pt x="176654" y="2471048"/>
                </a:cubicBezTo>
                <a:cubicBezTo>
                  <a:pt x="810233" y="3104627"/>
                  <a:pt x="1837468" y="3104627"/>
                  <a:pt x="2471047" y="2471048"/>
                </a:cubicBezTo>
                <a:cubicBezTo>
                  <a:pt x="2756414" y="2185682"/>
                  <a:pt x="2913250" y="1820457"/>
                  <a:pt x="2940341" y="1447218"/>
                </a:cubicBezTo>
                <a:lnTo>
                  <a:pt x="3190169" y="1447219"/>
                </a:lnTo>
                <a:cubicBezTo>
                  <a:pt x="3163284" y="1884525"/>
                  <a:pt x="2981849" y="2313555"/>
                  <a:pt x="2647702" y="2647702"/>
                </a:cubicBezTo>
                <a:cubicBezTo>
                  <a:pt x="1916559" y="3378845"/>
                  <a:pt x="731143" y="3378845"/>
                  <a:pt x="0" y="2647702"/>
                </a:cubicBezTo>
                <a:cubicBezTo>
                  <a:pt x="-731143" y="1916559"/>
                  <a:pt x="-731143" y="731143"/>
                  <a:pt x="0" y="0"/>
                </a:cubicBezTo>
                <a:cubicBezTo>
                  <a:pt x="731143" y="-731142"/>
                  <a:pt x="1916559" y="-731142"/>
                  <a:pt x="2647702" y="0"/>
                </a:cubicBezTo>
                <a:close/>
                <a:moveTo>
                  <a:pt x="4124304" y="1067606"/>
                </a:moveTo>
                <a:lnTo>
                  <a:pt x="3881988" y="1309922"/>
                </a:lnTo>
                <a:lnTo>
                  <a:pt x="4124304" y="1552238"/>
                </a:lnTo>
                <a:lnTo>
                  <a:pt x="3582443" y="1552238"/>
                </a:lnTo>
                <a:lnTo>
                  <a:pt x="3423422" y="1393218"/>
                </a:lnTo>
                <a:lnTo>
                  <a:pt x="1314873" y="1393218"/>
                </a:lnTo>
                <a:cubicBezTo>
                  <a:pt x="1275517" y="1350840"/>
                  <a:pt x="1278327" y="1311274"/>
                  <a:pt x="1314873" y="1249218"/>
                </a:cubicBezTo>
                <a:lnTo>
                  <a:pt x="3400831" y="1249218"/>
                </a:lnTo>
                <a:lnTo>
                  <a:pt x="3582443" y="1067606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3" name="Rectangle 1">
            <a:extLst>
              <a:ext uri="{FF2B5EF4-FFF2-40B4-BE49-F238E27FC236}">
                <a16:creationId xmlns:a16="http://schemas.microsoft.com/office/drawing/2014/main" id="{949C9437-B16A-4DA9-BA8C-D80F557D1621}"/>
              </a:ext>
            </a:extLst>
          </p:cNvPr>
          <p:cNvSpPr/>
          <p:nvPr/>
        </p:nvSpPr>
        <p:spPr>
          <a:xfrm>
            <a:off x="5761797" y="1662739"/>
            <a:ext cx="239474" cy="236421"/>
          </a:xfrm>
          <a:custGeom>
            <a:avLst/>
            <a:gdLst/>
            <a:ahLst/>
            <a:cxnLst/>
            <a:rect l="l" t="t" r="r" b="b"/>
            <a:pathLst>
              <a:path w="3960440" h="3909959">
                <a:moveTo>
                  <a:pt x="3295100" y="2837905"/>
                </a:moveTo>
                <a:lnTo>
                  <a:pt x="3295100" y="3909959"/>
                </a:lnTo>
                <a:lnTo>
                  <a:pt x="2850926" y="3593378"/>
                </a:lnTo>
                <a:lnTo>
                  <a:pt x="2406751" y="3909959"/>
                </a:lnTo>
                <a:lnTo>
                  <a:pt x="2406750" y="2867478"/>
                </a:lnTo>
                <a:cubicBezTo>
                  <a:pt x="2425156" y="2874741"/>
                  <a:pt x="2445217" y="2878300"/>
                  <a:pt x="2466110" y="2878300"/>
                </a:cubicBezTo>
                <a:lnTo>
                  <a:pt x="2602491" y="2878300"/>
                </a:lnTo>
                <a:lnTo>
                  <a:pt x="2698867" y="2974676"/>
                </a:lnTo>
                <a:cubicBezTo>
                  <a:pt x="2769162" y="3044972"/>
                  <a:pt x="2883135" y="3044972"/>
                  <a:pt x="2953431" y="2974676"/>
                </a:cubicBezTo>
                <a:lnTo>
                  <a:pt x="3049807" y="2878300"/>
                </a:lnTo>
                <a:lnTo>
                  <a:pt x="3186103" y="2878300"/>
                </a:lnTo>
                <a:cubicBezTo>
                  <a:pt x="3227882" y="2878300"/>
                  <a:pt x="3266337" y="2864066"/>
                  <a:pt x="3295100" y="2837905"/>
                </a:cubicBezTo>
                <a:close/>
                <a:moveTo>
                  <a:pt x="670210" y="2051110"/>
                </a:moveTo>
                <a:lnTo>
                  <a:pt x="1930210" y="2051110"/>
                </a:lnTo>
                <a:lnTo>
                  <a:pt x="1930210" y="2231110"/>
                </a:lnTo>
                <a:lnTo>
                  <a:pt x="670210" y="2231110"/>
                </a:lnTo>
                <a:close/>
                <a:moveTo>
                  <a:pt x="2814369" y="1865836"/>
                </a:moveTo>
                <a:cubicBezTo>
                  <a:pt x="2615546" y="1865836"/>
                  <a:pt x="2454370" y="2027012"/>
                  <a:pt x="2454370" y="2225835"/>
                </a:cubicBezTo>
                <a:cubicBezTo>
                  <a:pt x="2454369" y="2424659"/>
                  <a:pt x="2615546" y="2585836"/>
                  <a:pt x="2814370" y="2585835"/>
                </a:cubicBezTo>
                <a:cubicBezTo>
                  <a:pt x="3013193" y="2585835"/>
                  <a:pt x="3174369" y="2424659"/>
                  <a:pt x="3174369" y="2225836"/>
                </a:cubicBezTo>
                <a:cubicBezTo>
                  <a:pt x="3174370" y="2027012"/>
                  <a:pt x="3013193" y="1865835"/>
                  <a:pt x="2814369" y="1865836"/>
                </a:cubicBezTo>
                <a:close/>
                <a:moveTo>
                  <a:pt x="669337" y="1674311"/>
                </a:moveTo>
                <a:lnTo>
                  <a:pt x="1929337" y="1674311"/>
                </a:lnTo>
                <a:lnTo>
                  <a:pt x="1929337" y="1854311"/>
                </a:lnTo>
                <a:lnTo>
                  <a:pt x="669337" y="1854311"/>
                </a:lnTo>
                <a:close/>
                <a:moveTo>
                  <a:pt x="2814327" y="1536678"/>
                </a:moveTo>
                <a:cubicBezTo>
                  <a:pt x="2860394" y="1536678"/>
                  <a:pt x="2906461" y="1554252"/>
                  <a:pt x="2941609" y="1589400"/>
                </a:cubicBezTo>
                <a:lnTo>
                  <a:pt x="3037985" y="1685776"/>
                </a:lnTo>
                <a:lnTo>
                  <a:pt x="3174366" y="1685775"/>
                </a:lnTo>
                <a:cubicBezTo>
                  <a:pt x="3273778" y="1685776"/>
                  <a:pt x="3354369" y="1766367"/>
                  <a:pt x="3354370" y="1865780"/>
                </a:cubicBezTo>
                <a:lnTo>
                  <a:pt x="3354369" y="2002160"/>
                </a:lnTo>
                <a:lnTo>
                  <a:pt x="3450805" y="2098596"/>
                </a:lnTo>
                <a:cubicBezTo>
                  <a:pt x="3521101" y="2168892"/>
                  <a:pt x="3521101" y="2282865"/>
                  <a:pt x="3450805" y="2353160"/>
                </a:cubicBezTo>
                <a:lnTo>
                  <a:pt x="3354370" y="2449596"/>
                </a:lnTo>
                <a:lnTo>
                  <a:pt x="3354370" y="2585892"/>
                </a:lnTo>
                <a:cubicBezTo>
                  <a:pt x="3354369" y="2685305"/>
                  <a:pt x="3273778" y="2765896"/>
                  <a:pt x="3174366" y="2765896"/>
                </a:cubicBezTo>
                <a:lnTo>
                  <a:pt x="3038070" y="2765896"/>
                </a:lnTo>
                <a:lnTo>
                  <a:pt x="2941694" y="2862272"/>
                </a:lnTo>
                <a:cubicBezTo>
                  <a:pt x="2871399" y="2932567"/>
                  <a:pt x="2757426" y="2932567"/>
                  <a:pt x="2687130" y="2862272"/>
                </a:cubicBezTo>
                <a:lnTo>
                  <a:pt x="2590754" y="2765896"/>
                </a:lnTo>
                <a:lnTo>
                  <a:pt x="2454373" y="2765896"/>
                </a:lnTo>
                <a:cubicBezTo>
                  <a:pt x="2354961" y="2765896"/>
                  <a:pt x="2274370" y="2685305"/>
                  <a:pt x="2274369" y="2585892"/>
                </a:cubicBezTo>
                <a:lnTo>
                  <a:pt x="2274369" y="2449511"/>
                </a:lnTo>
                <a:lnTo>
                  <a:pt x="2177934" y="2353075"/>
                </a:lnTo>
                <a:cubicBezTo>
                  <a:pt x="2107638" y="2282780"/>
                  <a:pt x="2107638" y="2168807"/>
                  <a:pt x="2177934" y="2098511"/>
                </a:cubicBezTo>
                <a:lnTo>
                  <a:pt x="2274370" y="2002075"/>
                </a:lnTo>
                <a:lnTo>
                  <a:pt x="2274369" y="1865780"/>
                </a:lnTo>
                <a:cubicBezTo>
                  <a:pt x="2274370" y="1766367"/>
                  <a:pt x="2354961" y="1685776"/>
                  <a:pt x="2454374" y="1685775"/>
                </a:cubicBezTo>
                <a:lnTo>
                  <a:pt x="2590669" y="1685776"/>
                </a:lnTo>
                <a:lnTo>
                  <a:pt x="2687045" y="1589400"/>
                </a:lnTo>
                <a:cubicBezTo>
                  <a:pt x="2722193" y="1554252"/>
                  <a:pt x="2768261" y="1536678"/>
                  <a:pt x="2814327" y="1536678"/>
                </a:cubicBezTo>
                <a:close/>
                <a:moveTo>
                  <a:pt x="669337" y="1341911"/>
                </a:moveTo>
                <a:lnTo>
                  <a:pt x="3189337" y="1341911"/>
                </a:lnTo>
                <a:lnTo>
                  <a:pt x="3189337" y="1521911"/>
                </a:lnTo>
                <a:lnTo>
                  <a:pt x="669337" y="1521911"/>
                </a:lnTo>
                <a:close/>
                <a:moveTo>
                  <a:pt x="669337" y="1009511"/>
                </a:moveTo>
                <a:lnTo>
                  <a:pt x="3189337" y="1009511"/>
                </a:lnTo>
                <a:lnTo>
                  <a:pt x="3189337" y="1189511"/>
                </a:lnTo>
                <a:lnTo>
                  <a:pt x="669337" y="1189511"/>
                </a:lnTo>
                <a:close/>
                <a:moveTo>
                  <a:pt x="669337" y="677111"/>
                </a:moveTo>
                <a:lnTo>
                  <a:pt x="2109337" y="677111"/>
                </a:lnTo>
                <a:lnTo>
                  <a:pt x="2109337" y="857111"/>
                </a:lnTo>
                <a:lnTo>
                  <a:pt x="669337" y="857111"/>
                </a:lnTo>
                <a:close/>
                <a:moveTo>
                  <a:pt x="0" y="0"/>
                </a:moveTo>
                <a:lnTo>
                  <a:pt x="3960440" y="0"/>
                </a:lnTo>
                <a:lnTo>
                  <a:pt x="3960440" y="3096344"/>
                </a:lnTo>
                <a:lnTo>
                  <a:pt x="3344410" y="3096344"/>
                </a:lnTo>
                <a:lnTo>
                  <a:pt x="3344410" y="2779031"/>
                </a:lnTo>
                <a:cubicBezTo>
                  <a:pt x="3354240" y="2766166"/>
                  <a:pt x="3362022" y="2751735"/>
                  <a:pt x="3367569" y="2736172"/>
                </a:cubicBezTo>
                <a:lnTo>
                  <a:pt x="3600220" y="2736172"/>
                </a:lnTo>
                <a:lnTo>
                  <a:pt x="3600220" y="360172"/>
                </a:lnTo>
                <a:lnTo>
                  <a:pt x="360220" y="360172"/>
                </a:lnTo>
                <a:lnTo>
                  <a:pt x="360220" y="2736172"/>
                </a:lnTo>
                <a:lnTo>
                  <a:pt x="2227785" y="2736172"/>
                </a:lnTo>
                <a:cubicBezTo>
                  <a:pt x="2248644" y="2792911"/>
                  <a:pt x="2296020" y="2836452"/>
                  <a:pt x="2354889" y="2852679"/>
                </a:cubicBezTo>
                <a:lnTo>
                  <a:pt x="2354889" y="3096344"/>
                </a:lnTo>
                <a:lnTo>
                  <a:pt x="0" y="3096344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4" name="Rectangle 5">
            <a:extLst>
              <a:ext uri="{FF2B5EF4-FFF2-40B4-BE49-F238E27FC236}">
                <a16:creationId xmlns:a16="http://schemas.microsoft.com/office/drawing/2014/main" id="{7FC3DC5A-9DAA-4E45-ABB0-B5DC1FA1778C}"/>
              </a:ext>
            </a:extLst>
          </p:cNvPr>
          <p:cNvSpPr/>
          <p:nvPr/>
        </p:nvSpPr>
        <p:spPr>
          <a:xfrm>
            <a:off x="6379006" y="1667809"/>
            <a:ext cx="238526" cy="238667"/>
          </a:xfrm>
          <a:custGeom>
            <a:avLst/>
            <a:gdLst/>
            <a:ahLst/>
            <a:cxnLst/>
            <a:rect l="l" t="t" r="r" b="b"/>
            <a:pathLst>
              <a:path w="3944785" h="3947111">
                <a:moveTo>
                  <a:pt x="172192" y="3407667"/>
                </a:moveTo>
                <a:lnTo>
                  <a:pt x="3772592" y="3407667"/>
                </a:lnTo>
                <a:lnTo>
                  <a:pt x="3772592" y="3947111"/>
                </a:lnTo>
                <a:lnTo>
                  <a:pt x="172192" y="3947111"/>
                </a:lnTo>
                <a:close/>
                <a:moveTo>
                  <a:pt x="48006" y="2975619"/>
                </a:moveTo>
                <a:lnTo>
                  <a:pt x="3896779" y="2975619"/>
                </a:lnTo>
                <a:cubicBezTo>
                  <a:pt x="3923292" y="2975619"/>
                  <a:pt x="3944785" y="2997112"/>
                  <a:pt x="3944785" y="3023625"/>
                </a:cubicBezTo>
                <a:lnTo>
                  <a:pt x="3944785" y="3215645"/>
                </a:lnTo>
                <a:cubicBezTo>
                  <a:pt x="3944785" y="3242158"/>
                  <a:pt x="3923292" y="3263651"/>
                  <a:pt x="3896779" y="3263651"/>
                </a:cubicBezTo>
                <a:lnTo>
                  <a:pt x="48006" y="3263651"/>
                </a:lnTo>
                <a:cubicBezTo>
                  <a:pt x="21493" y="3263651"/>
                  <a:pt x="0" y="3242158"/>
                  <a:pt x="0" y="3215645"/>
                </a:cubicBezTo>
                <a:lnTo>
                  <a:pt x="0" y="3023625"/>
                </a:lnTo>
                <a:cubicBezTo>
                  <a:pt x="0" y="2997112"/>
                  <a:pt x="21493" y="2975619"/>
                  <a:pt x="48006" y="2975619"/>
                </a:cubicBezTo>
                <a:close/>
                <a:moveTo>
                  <a:pt x="3322863" y="2173367"/>
                </a:moveTo>
                <a:cubicBezTo>
                  <a:pt x="3481939" y="2173367"/>
                  <a:pt x="3610895" y="2302323"/>
                  <a:pt x="3610895" y="2461399"/>
                </a:cubicBezTo>
                <a:cubicBezTo>
                  <a:pt x="3610895" y="2620475"/>
                  <a:pt x="3481939" y="2749431"/>
                  <a:pt x="3322863" y="2749431"/>
                </a:cubicBezTo>
                <a:cubicBezTo>
                  <a:pt x="3163787" y="2749431"/>
                  <a:pt x="3034831" y="2620475"/>
                  <a:pt x="3034831" y="2461399"/>
                </a:cubicBezTo>
                <a:cubicBezTo>
                  <a:pt x="3034831" y="2302323"/>
                  <a:pt x="3163787" y="2173367"/>
                  <a:pt x="3322863" y="2173367"/>
                </a:cubicBezTo>
                <a:close/>
                <a:moveTo>
                  <a:pt x="623915" y="2173367"/>
                </a:moveTo>
                <a:cubicBezTo>
                  <a:pt x="782991" y="2173367"/>
                  <a:pt x="911947" y="2302323"/>
                  <a:pt x="911947" y="2461399"/>
                </a:cubicBezTo>
                <a:cubicBezTo>
                  <a:pt x="911947" y="2620475"/>
                  <a:pt x="782991" y="2749431"/>
                  <a:pt x="623915" y="2749431"/>
                </a:cubicBezTo>
                <a:cubicBezTo>
                  <a:pt x="464839" y="2749431"/>
                  <a:pt x="335883" y="2620475"/>
                  <a:pt x="335883" y="2461399"/>
                </a:cubicBezTo>
                <a:cubicBezTo>
                  <a:pt x="335883" y="2302323"/>
                  <a:pt x="464839" y="2173367"/>
                  <a:pt x="623915" y="2173367"/>
                </a:cubicBezTo>
                <a:close/>
                <a:moveTo>
                  <a:pt x="955861" y="1460181"/>
                </a:moveTo>
                <a:lnTo>
                  <a:pt x="962165" y="2349615"/>
                </a:lnTo>
                <a:cubicBezTo>
                  <a:pt x="913419" y="2214511"/>
                  <a:pt x="789164" y="2116019"/>
                  <a:pt x="640244" y="2104834"/>
                </a:cubicBezTo>
                <a:lnTo>
                  <a:pt x="640244" y="1976798"/>
                </a:lnTo>
                <a:cubicBezTo>
                  <a:pt x="640244" y="1751294"/>
                  <a:pt x="767760" y="1555572"/>
                  <a:pt x="955861" y="1460181"/>
                </a:cubicBezTo>
                <a:close/>
                <a:moveTo>
                  <a:pt x="2977564" y="1454015"/>
                </a:moveTo>
                <a:cubicBezTo>
                  <a:pt x="3171744" y="1547562"/>
                  <a:pt x="3304540" y="1746672"/>
                  <a:pt x="3304540" y="1976798"/>
                </a:cubicBezTo>
                <a:lnTo>
                  <a:pt x="3304540" y="2105213"/>
                </a:lnTo>
                <a:cubicBezTo>
                  <a:pt x="3156261" y="2117799"/>
                  <a:pt x="3033007" y="2217024"/>
                  <a:pt x="2985487" y="2352440"/>
                </a:cubicBezTo>
                <a:close/>
                <a:moveTo>
                  <a:pt x="1028327" y="1428070"/>
                </a:moveTo>
                <a:lnTo>
                  <a:pt x="1028109" y="1441018"/>
                </a:lnTo>
                <a:lnTo>
                  <a:pt x="1005636" y="1434996"/>
                </a:lnTo>
                <a:close/>
                <a:moveTo>
                  <a:pt x="1225599" y="1391443"/>
                </a:moveTo>
                <a:lnTo>
                  <a:pt x="1434414" y="1391443"/>
                </a:lnTo>
                <a:cubicBezTo>
                  <a:pt x="1568079" y="1475410"/>
                  <a:pt x="1724362" y="1526267"/>
                  <a:pt x="1892034" y="1531748"/>
                </a:cubicBezTo>
                <a:cubicBezTo>
                  <a:pt x="1925778" y="1536167"/>
                  <a:pt x="1960158" y="1538169"/>
                  <a:pt x="1995006" y="1538169"/>
                </a:cubicBezTo>
                <a:cubicBezTo>
                  <a:pt x="2175704" y="1538169"/>
                  <a:pt x="2343825" y="1484324"/>
                  <a:pt x="2483963" y="1391443"/>
                </a:cubicBezTo>
                <a:lnTo>
                  <a:pt x="2719185" y="1391443"/>
                </a:lnTo>
                <a:cubicBezTo>
                  <a:pt x="2802423" y="1391443"/>
                  <a:pt x="2881603" y="1408817"/>
                  <a:pt x="2953046" y="1440708"/>
                </a:cubicBezTo>
                <a:lnTo>
                  <a:pt x="2064785" y="1678717"/>
                </a:lnTo>
                <a:lnTo>
                  <a:pt x="2074621" y="2794179"/>
                </a:lnTo>
                <a:lnTo>
                  <a:pt x="2970778" y="2554055"/>
                </a:lnTo>
                <a:cubicBezTo>
                  <a:pt x="2992440" y="2666528"/>
                  <a:pt x="3064862" y="2760650"/>
                  <a:pt x="3163644" y="2811725"/>
                </a:cubicBezTo>
                <a:lnTo>
                  <a:pt x="784901" y="2811725"/>
                </a:lnTo>
                <a:cubicBezTo>
                  <a:pt x="886027" y="2759438"/>
                  <a:pt x="959528" y="2662037"/>
                  <a:pt x="979462" y="2546081"/>
                </a:cubicBezTo>
                <a:lnTo>
                  <a:pt x="1858357" y="2781580"/>
                </a:lnTo>
                <a:lnTo>
                  <a:pt x="1858232" y="2763890"/>
                </a:lnTo>
                <a:lnTo>
                  <a:pt x="1931174" y="2783434"/>
                </a:lnTo>
                <a:lnTo>
                  <a:pt x="1949898" y="1670353"/>
                </a:lnTo>
                <a:lnTo>
                  <a:pt x="1036442" y="1425593"/>
                </a:lnTo>
                <a:cubicBezTo>
                  <a:pt x="1095109" y="1402546"/>
                  <a:pt x="1159058" y="1391443"/>
                  <a:pt x="1225599" y="1391443"/>
                </a:cubicBezTo>
                <a:close/>
                <a:moveTo>
                  <a:pt x="1972392" y="0"/>
                </a:moveTo>
                <a:cubicBezTo>
                  <a:pt x="2330312" y="0"/>
                  <a:pt x="2620464" y="290152"/>
                  <a:pt x="2620464" y="648072"/>
                </a:cubicBezTo>
                <a:cubicBezTo>
                  <a:pt x="2620464" y="1005992"/>
                  <a:pt x="2330312" y="1296144"/>
                  <a:pt x="1972392" y="1296144"/>
                </a:cubicBezTo>
                <a:cubicBezTo>
                  <a:pt x="1614472" y="1296144"/>
                  <a:pt x="1324320" y="1005992"/>
                  <a:pt x="1324320" y="648072"/>
                </a:cubicBezTo>
                <a:cubicBezTo>
                  <a:pt x="1324320" y="290152"/>
                  <a:pt x="1614472" y="0"/>
                  <a:pt x="1972392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5" name="Rectangle 1">
            <a:extLst>
              <a:ext uri="{FF2B5EF4-FFF2-40B4-BE49-F238E27FC236}">
                <a16:creationId xmlns:a16="http://schemas.microsoft.com/office/drawing/2014/main" id="{A879F802-5460-4996-8589-D3BEF24CA300}"/>
              </a:ext>
            </a:extLst>
          </p:cNvPr>
          <p:cNvSpPr/>
          <p:nvPr/>
        </p:nvSpPr>
        <p:spPr>
          <a:xfrm>
            <a:off x="4757247" y="1931478"/>
            <a:ext cx="242971" cy="237949"/>
          </a:xfrm>
          <a:custGeom>
            <a:avLst/>
            <a:gdLst/>
            <a:ahLst/>
            <a:cxnLst/>
            <a:rect l="l" t="t" r="r" b="b"/>
            <a:pathLst>
              <a:path w="4018294" h="3935229">
                <a:moveTo>
                  <a:pt x="1686498" y="3459340"/>
                </a:moveTo>
                <a:cubicBezTo>
                  <a:pt x="1659539" y="3459340"/>
                  <a:pt x="1637685" y="3481194"/>
                  <a:pt x="1637685" y="3508153"/>
                </a:cubicBezTo>
                <a:lnTo>
                  <a:pt x="1637685" y="3703399"/>
                </a:lnTo>
                <a:cubicBezTo>
                  <a:pt x="1637685" y="3730358"/>
                  <a:pt x="1659539" y="3752212"/>
                  <a:pt x="1686498" y="3752212"/>
                </a:cubicBezTo>
                <a:lnTo>
                  <a:pt x="2782130" y="3752212"/>
                </a:lnTo>
                <a:cubicBezTo>
                  <a:pt x="2809089" y="3752212"/>
                  <a:pt x="2830943" y="3730358"/>
                  <a:pt x="2830943" y="3703399"/>
                </a:cubicBezTo>
                <a:lnTo>
                  <a:pt x="2830943" y="3508153"/>
                </a:lnTo>
                <a:cubicBezTo>
                  <a:pt x="2830943" y="3481194"/>
                  <a:pt x="2809089" y="3459340"/>
                  <a:pt x="2782130" y="3459340"/>
                </a:cubicBezTo>
                <a:close/>
                <a:moveTo>
                  <a:pt x="1249864" y="3459340"/>
                </a:moveTo>
                <a:cubicBezTo>
                  <a:pt x="1222905" y="3459340"/>
                  <a:pt x="1201051" y="3481194"/>
                  <a:pt x="1201051" y="3508153"/>
                </a:cubicBezTo>
                <a:lnTo>
                  <a:pt x="1201051" y="3703399"/>
                </a:lnTo>
                <a:cubicBezTo>
                  <a:pt x="1201051" y="3730358"/>
                  <a:pt x="1222905" y="3752212"/>
                  <a:pt x="1249864" y="3752212"/>
                </a:cubicBezTo>
                <a:lnTo>
                  <a:pt x="1445110" y="3752212"/>
                </a:lnTo>
                <a:cubicBezTo>
                  <a:pt x="1472069" y="3752212"/>
                  <a:pt x="1493923" y="3730358"/>
                  <a:pt x="1493923" y="3703399"/>
                </a:cubicBezTo>
                <a:lnTo>
                  <a:pt x="1493923" y="3508153"/>
                </a:lnTo>
                <a:cubicBezTo>
                  <a:pt x="1493923" y="3481194"/>
                  <a:pt x="1472069" y="3459340"/>
                  <a:pt x="1445110" y="3459340"/>
                </a:cubicBezTo>
                <a:close/>
                <a:moveTo>
                  <a:pt x="818798" y="3459340"/>
                </a:moveTo>
                <a:cubicBezTo>
                  <a:pt x="791839" y="3459340"/>
                  <a:pt x="769985" y="3481194"/>
                  <a:pt x="769985" y="3508153"/>
                </a:cubicBezTo>
                <a:lnTo>
                  <a:pt x="769985" y="3703399"/>
                </a:lnTo>
                <a:cubicBezTo>
                  <a:pt x="769985" y="3730358"/>
                  <a:pt x="791839" y="3752212"/>
                  <a:pt x="818798" y="3752212"/>
                </a:cubicBezTo>
                <a:lnTo>
                  <a:pt x="1014044" y="3752212"/>
                </a:lnTo>
                <a:cubicBezTo>
                  <a:pt x="1041003" y="3752212"/>
                  <a:pt x="1062857" y="3730358"/>
                  <a:pt x="1062857" y="3703399"/>
                </a:cubicBezTo>
                <a:lnTo>
                  <a:pt x="1062857" y="3508153"/>
                </a:lnTo>
                <a:cubicBezTo>
                  <a:pt x="1062857" y="3481194"/>
                  <a:pt x="1041003" y="3459340"/>
                  <a:pt x="1014044" y="3459340"/>
                </a:cubicBezTo>
                <a:close/>
                <a:moveTo>
                  <a:pt x="370964" y="3459340"/>
                </a:moveTo>
                <a:cubicBezTo>
                  <a:pt x="344005" y="3459340"/>
                  <a:pt x="322151" y="3481194"/>
                  <a:pt x="322151" y="3508153"/>
                </a:cubicBezTo>
                <a:lnTo>
                  <a:pt x="322151" y="3703399"/>
                </a:lnTo>
                <a:cubicBezTo>
                  <a:pt x="322151" y="3730358"/>
                  <a:pt x="344005" y="3752212"/>
                  <a:pt x="370964" y="3752212"/>
                </a:cubicBezTo>
                <a:lnTo>
                  <a:pt x="566210" y="3752212"/>
                </a:lnTo>
                <a:cubicBezTo>
                  <a:pt x="593169" y="3752212"/>
                  <a:pt x="615023" y="3730358"/>
                  <a:pt x="615023" y="3703399"/>
                </a:cubicBezTo>
                <a:lnTo>
                  <a:pt x="615023" y="3508153"/>
                </a:lnTo>
                <a:cubicBezTo>
                  <a:pt x="615023" y="3481194"/>
                  <a:pt x="593169" y="3459340"/>
                  <a:pt x="566210" y="3459340"/>
                </a:cubicBezTo>
                <a:close/>
                <a:moveTo>
                  <a:pt x="3457259" y="3005009"/>
                </a:moveTo>
                <a:cubicBezTo>
                  <a:pt x="3430300" y="3005009"/>
                  <a:pt x="3408446" y="3026863"/>
                  <a:pt x="3408446" y="3053822"/>
                </a:cubicBezTo>
                <a:lnTo>
                  <a:pt x="3408446" y="3459340"/>
                </a:lnTo>
                <a:lnTo>
                  <a:pt x="3034791" y="3459340"/>
                </a:lnTo>
                <a:cubicBezTo>
                  <a:pt x="3007832" y="3459340"/>
                  <a:pt x="2985978" y="3481194"/>
                  <a:pt x="2985978" y="3508153"/>
                </a:cubicBezTo>
                <a:lnTo>
                  <a:pt x="2985978" y="3703399"/>
                </a:lnTo>
                <a:cubicBezTo>
                  <a:pt x="2985978" y="3730358"/>
                  <a:pt x="3007832" y="3752212"/>
                  <a:pt x="3034791" y="3752212"/>
                </a:cubicBezTo>
                <a:lnTo>
                  <a:pt x="3457259" y="3752212"/>
                </a:lnTo>
                <a:lnTo>
                  <a:pt x="3514594" y="3752212"/>
                </a:lnTo>
                <a:lnTo>
                  <a:pt x="3652505" y="3752212"/>
                </a:lnTo>
                <a:cubicBezTo>
                  <a:pt x="3679464" y="3752212"/>
                  <a:pt x="3701318" y="3730358"/>
                  <a:pt x="3701318" y="3703399"/>
                </a:cubicBezTo>
                <a:lnTo>
                  <a:pt x="3701318" y="3556963"/>
                </a:lnTo>
                <a:lnTo>
                  <a:pt x="3701318" y="3508153"/>
                </a:lnTo>
                <a:lnTo>
                  <a:pt x="3701318" y="3053822"/>
                </a:lnTo>
                <a:cubicBezTo>
                  <a:pt x="3701318" y="3026863"/>
                  <a:pt x="3679464" y="3005009"/>
                  <a:pt x="3652505" y="3005009"/>
                </a:cubicBezTo>
                <a:close/>
                <a:moveTo>
                  <a:pt x="3009426" y="3005009"/>
                </a:moveTo>
                <a:cubicBezTo>
                  <a:pt x="2982467" y="3005009"/>
                  <a:pt x="2960613" y="3026863"/>
                  <a:pt x="2960613" y="3053822"/>
                </a:cubicBezTo>
                <a:lnTo>
                  <a:pt x="2960613" y="3249068"/>
                </a:lnTo>
                <a:cubicBezTo>
                  <a:pt x="2960613" y="3276027"/>
                  <a:pt x="2982467" y="3297881"/>
                  <a:pt x="3009426" y="3297881"/>
                </a:cubicBezTo>
                <a:lnTo>
                  <a:pt x="3204672" y="3297881"/>
                </a:lnTo>
                <a:cubicBezTo>
                  <a:pt x="3231631" y="3297881"/>
                  <a:pt x="3253485" y="3276027"/>
                  <a:pt x="3253485" y="3249068"/>
                </a:cubicBezTo>
                <a:lnTo>
                  <a:pt x="3253485" y="3053822"/>
                </a:lnTo>
                <a:cubicBezTo>
                  <a:pt x="3253485" y="3026863"/>
                  <a:pt x="3231631" y="3005009"/>
                  <a:pt x="3204672" y="3005009"/>
                </a:cubicBezTo>
                <a:close/>
                <a:moveTo>
                  <a:pt x="2578359" y="3005009"/>
                </a:moveTo>
                <a:cubicBezTo>
                  <a:pt x="2551400" y="3005009"/>
                  <a:pt x="2529546" y="3026863"/>
                  <a:pt x="2529546" y="3053822"/>
                </a:cubicBezTo>
                <a:lnTo>
                  <a:pt x="2529546" y="3249068"/>
                </a:lnTo>
                <a:cubicBezTo>
                  <a:pt x="2529546" y="3276027"/>
                  <a:pt x="2551400" y="3297881"/>
                  <a:pt x="2578359" y="3297881"/>
                </a:cubicBezTo>
                <a:lnTo>
                  <a:pt x="2773605" y="3297881"/>
                </a:lnTo>
                <a:cubicBezTo>
                  <a:pt x="2800564" y="3297881"/>
                  <a:pt x="2822418" y="3276027"/>
                  <a:pt x="2822418" y="3249068"/>
                </a:cubicBezTo>
                <a:lnTo>
                  <a:pt x="2822418" y="3053822"/>
                </a:lnTo>
                <a:cubicBezTo>
                  <a:pt x="2822418" y="3026863"/>
                  <a:pt x="2800564" y="3005009"/>
                  <a:pt x="2773605" y="3005009"/>
                </a:cubicBezTo>
                <a:close/>
                <a:moveTo>
                  <a:pt x="2130526" y="3005009"/>
                </a:moveTo>
                <a:cubicBezTo>
                  <a:pt x="2103567" y="3005009"/>
                  <a:pt x="2081713" y="3026863"/>
                  <a:pt x="2081713" y="3053822"/>
                </a:cubicBezTo>
                <a:lnTo>
                  <a:pt x="2081713" y="3249068"/>
                </a:lnTo>
                <a:cubicBezTo>
                  <a:pt x="2081713" y="3276027"/>
                  <a:pt x="2103567" y="3297881"/>
                  <a:pt x="2130526" y="3297881"/>
                </a:cubicBezTo>
                <a:lnTo>
                  <a:pt x="2325772" y="3297881"/>
                </a:lnTo>
                <a:cubicBezTo>
                  <a:pt x="2352731" y="3297881"/>
                  <a:pt x="2374585" y="3276027"/>
                  <a:pt x="2374585" y="3249068"/>
                </a:cubicBezTo>
                <a:lnTo>
                  <a:pt x="2374585" y="3053822"/>
                </a:lnTo>
                <a:cubicBezTo>
                  <a:pt x="2374585" y="3026863"/>
                  <a:pt x="2352731" y="3005009"/>
                  <a:pt x="2325772" y="3005009"/>
                </a:cubicBezTo>
                <a:close/>
                <a:moveTo>
                  <a:pt x="1697697" y="3005009"/>
                </a:moveTo>
                <a:cubicBezTo>
                  <a:pt x="1670738" y="3005009"/>
                  <a:pt x="1648884" y="3026863"/>
                  <a:pt x="1648884" y="3053822"/>
                </a:cubicBezTo>
                <a:lnTo>
                  <a:pt x="1648884" y="3249068"/>
                </a:lnTo>
                <a:cubicBezTo>
                  <a:pt x="1648884" y="3276027"/>
                  <a:pt x="1670738" y="3297881"/>
                  <a:pt x="1697697" y="3297881"/>
                </a:cubicBezTo>
                <a:lnTo>
                  <a:pt x="1892943" y="3297881"/>
                </a:lnTo>
                <a:cubicBezTo>
                  <a:pt x="1919902" y="3297881"/>
                  <a:pt x="1941756" y="3276027"/>
                  <a:pt x="1941756" y="3249068"/>
                </a:cubicBezTo>
                <a:lnTo>
                  <a:pt x="1941756" y="3053822"/>
                </a:lnTo>
                <a:cubicBezTo>
                  <a:pt x="1941756" y="3026863"/>
                  <a:pt x="1919902" y="3005009"/>
                  <a:pt x="1892943" y="3005009"/>
                </a:cubicBezTo>
                <a:close/>
                <a:moveTo>
                  <a:pt x="1249864" y="3005009"/>
                </a:moveTo>
                <a:cubicBezTo>
                  <a:pt x="1222905" y="3005009"/>
                  <a:pt x="1201051" y="3026863"/>
                  <a:pt x="1201051" y="3053822"/>
                </a:cubicBezTo>
                <a:lnTo>
                  <a:pt x="1201051" y="3249068"/>
                </a:lnTo>
                <a:cubicBezTo>
                  <a:pt x="1201051" y="3276027"/>
                  <a:pt x="1222905" y="3297881"/>
                  <a:pt x="1249864" y="3297881"/>
                </a:cubicBezTo>
                <a:lnTo>
                  <a:pt x="1445110" y="3297881"/>
                </a:lnTo>
                <a:cubicBezTo>
                  <a:pt x="1472069" y="3297881"/>
                  <a:pt x="1493923" y="3276027"/>
                  <a:pt x="1493923" y="3249068"/>
                </a:cubicBezTo>
                <a:lnTo>
                  <a:pt x="1493923" y="3053822"/>
                </a:lnTo>
                <a:cubicBezTo>
                  <a:pt x="1493923" y="3026863"/>
                  <a:pt x="1472069" y="3005009"/>
                  <a:pt x="1445110" y="3005009"/>
                </a:cubicBezTo>
                <a:close/>
                <a:moveTo>
                  <a:pt x="818798" y="3005009"/>
                </a:moveTo>
                <a:cubicBezTo>
                  <a:pt x="791839" y="3005009"/>
                  <a:pt x="769985" y="3026863"/>
                  <a:pt x="769985" y="3053822"/>
                </a:cubicBezTo>
                <a:lnTo>
                  <a:pt x="769985" y="3249068"/>
                </a:lnTo>
                <a:cubicBezTo>
                  <a:pt x="769985" y="3276027"/>
                  <a:pt x="791839" y="3297881"/>
                  <a:pt x="818798" y="3297881"/>
                </a:cubicBezTo>
                <a:lnTo>
                  <a:pt x="1014044" y="3297881"/>
                </a:lnTo>
                <a:cubicBezTo>
                  <a:pt x="1041003" y="3297881"/>
                  <a:pt x="1062857" y="3276027"/>
                  <a:pt x="1062857" y="3249068"/>
                </a:cubicBezTo>
                <a:lnTo>
                  <a:pt x="1062857" y="3053822"/>
                </a:lnTo>
                <a:cubicBezTo>
                  <a:pt x="1062857" y="3026863"/>
                  <a:pt x="1041003" y="3005009"/>
                  <a:pt x="1014044" y="3005009"/>
                </a:cubicBezTo>
                <a:close/>
                <a:moveTo>
                  <a:pt x="370964" y="3005009"/>
                </a:moveTo>
                <a:cubicBezTo>
                  <a:pt x="344005" y="3005009"/>
                  <a:pt x="322151" y="3026863"/>
                  <a:pt x="322151" y="3053822"/>
                </a:cubicBezTo>
                <a:lnTo>
                  <a:pt x="322151" y="3249068"/>
                </a:lnTo>
                <a:cubicBezTo>
                  <a:pt x="322151" y="3276027"/>
                  <a:pt x="344005" y="3297881"/>
                  <a:pt x="370964" y="3297881"/>
                </a:cubicBezTo>
                <a:lnTo>
                  <a:pt x="566210" y="3297881"/>
                </a:lnTo>
                <a:cubicBezTo>
                  <a:pt x="593169" y="3297881"/>
                  <a:pt x="615023" y="3276027"/>
                  <a:pt x="615023" y="3249068"/>
                </a:cubicBezTo>
                <a:lnTo>
                  <a:pt x="615023" y="3053822"/>
                </a:lnTo>
                <a:cubicBezTo>
                  <a:pt x="615023" y="3026863"/>
                  <a:pt x="593169" y="3005009"/>
                  <a:pt x="566210" y="3005009"/>
                </a:cubicBezTo>
                <a:close/>
                <a:moveTo>
                  <a:pt x="3465784" y="2504205"/>
                </a:moveTo>
                <a:cubicBezTo>
                  <a:pt x="3438825" y="2504205"/>
                  <a:pt x="3416971" y="2526059"/>
                  <a:pt x="3416971" y="2553018"/>
                </a:cubicBezTo>
                <a:lnTo>
                  <a:pt x="3416971" y="2748264"/>
                </a:lnTo>
                <a:cubicBezTo>
                  <a:pt x="3416971" y="2775223"/>
                  <a:pt x="3438825" y="2797077"/>
                  <a:pt x="3465784" y="2797077"/>
                </a:cubicBezTo>
                <a:lnTo>
                  <a:pt x="3661030" y="2797077"/>
                </a:lnTo>
                <a:cubicBezTo>
                  <a:pt x="3687989" y="2797077"/>
                  <a:pt x="3709843" y="2775223"/>
                  <a:pt x="3709843" y="2748264"/>
                </a:cubicBezTo>
                <a:lnTo>
                  <a:pt x="3709843" y="2553018"/>
                </a:lnTo>
                <a:cubicBezTo>
                  <a:pt x="3709843" y="2526059"/>
                  <a:pt x="3687989" y="2504205"/>
                  <a:pt x="3661030" y="2504205"/>
                </a:cubicBezTo>
                <a:close/>
                <a:moveTo>
                  <a:pt x="3017950" y="2504205"/>
                </a:moveTo>
                <a:cubicBezTo>
                  <a:pt x="2990991" y="2504205"/>
                  <a:pt x="2969137" y="2526059"/>
                  <a:pt x="2969137" y="2553018"/>
                </a:cubicBezTo>
                <a:lnTo>
                  <a:pt x="2969137" y="2748264"/>
                </a:lnTo>
                <a:cubicBezTo>
                  <a:pt x="2969137" y="2775223"/>
                  <a:pt x="2990991" y="2797077"/>
                  <a:pt x="3017950" y="2797077"/>
                </a:cubicBezTo>
                <a:lnTo>
                  <a:pt x="3213196" y="2797077"/>
                </a:lnTo>
                <a:cubicBezTo>
                  <a:pt x="3240155" y="2797077"/>
                  <a:pt x="3262009" y="2775223"/>
                  <a:pt x="3262009" y="2748264"/>
                </a:cubicBezTo>
                <a:lnTo>
                  <a:pt x="3262009" y="2553018"/>
                </a:lnTo>
                <a:cubicBezTo>
                  <a:pt x="3262009" y="2526059"/>
                  <a:pt x="3240155" y="2504205"/>
                  <a:pt x="3213196" y="2504205"/>
                </a:cubicBezTo>
                <a:close/>
                <a:moveTo>
                  <a:pt x="2586884" y="2504205"/>
                </a:moveTo>
                <a:cubicBezTo>
                  <a:pt x="2559925" y="2504205"/>
                  <a:pt x="2538071" y="2526059"/>
                  <a:pt x="2538071" y="2553018"/>
                </a:cubicBezTo>
                <a:lnTo>
                  <a:pt x="2538071" y="2748264"/>
                </a:lnTo>
                <a:cubicBezTo>
                  <a:pt x="2538071" y="2775223"/>
                  <a:pt x="2559925" y="2797077"/>
                  <a:pt x="2586884" y="2797077"/>
                </a:cubicBezTo>
                <a:lnTo>
                  <a:pt x="2782130" y="2797077"/>
                </a:lnTo>
                <a:cubicBezTo>
                  <a:pt x="2809089" y="2797077"/>
                  <a:pt x="2830943" y="2775223"/>
                  <a:pt x="2830943" y="2748264"/>
                </a:cubicBezTo>
                <a:lnTo>
                  <a:pt x="2830943" y="2553018"/>
                </a:lnTo>
                <a:cubicBezTo>
                  <a:pt x="2830943" y="2526059"/>
                  <a:pt x="2809089" y="2504205"/>
                  <a:pt x="2782130" y="2504205"/>
                </a:cubicBezTo>
                <a:close/>
                <a:moveTo>
                  <a:pt x="2139051" y="2504205"/>
                </a:moveTo>
                <a:cubicBezTo>
                  <a:pt x="2112092" y="2504205"/>
                  <a:pt x="2090238" y="2526059"/>
                  <a:pt x="2090238" y="2553018"/>
                </a:cubicBezTo>
                <a:lnTo>
                  <a:pt x="2090238" y="2748264"/>
                </a:lnTo>
                <a:cubicBezTo>
                  <a:pt x="2090238" y="2775223"/>
                  <a:pt x="2112092" y="2797077"/>
                  <a:pt x="2139051" y="2797077"/>
                </a:cubicBezTo>
                <a:lnTo>
                  <a:pt x="2334297" y="2797077"/>
                </a:lnTo>
                <a:cubicBezTo>
                  <a:pt x="2361256" y="2797077"/>
                  <a:pt x="2383110" y="2775223"/>
                  <a:pt x="2383110" y="2748264"/>
                </a:cubicBezTo>
                <a:lnTo>
                  <a:pt x="2383110" y="2553018"/>
                </a:lnTo>
                <a:cubicBezTo>
                  <a:pt x="2383110" y="2526059"/>
                  <a:pt x="2361256" y="2504205"/>
                  <a:pt x="2334297" y="2504205"/>
                </a:cubicBezTo>
                <a:close/>
                <a:moveTo>
                  <a:pt x="1706222" y="2504205"/>
                </a:moveTo>
                <a:cubicBezTo>
                  <a:pt x="1679263" y="2504205"/>
                  <a:pt x="1657409" y="2526059"/>
                  <a:pt x="1657409" y="2553018"/>
                </a:cubicBezTo>
                <a:lnTo>
                  <a:pt x="1657409" y="2748264"/>
                </a:lnTo>
                <a:cubicBezTo>
                  <a:pt x="1657409" y="2775223"/>
                  <a:pt x="1679263" y="2797077"/>
                  <a:pt x="1706222" y="2797077"/>
                </a:cubicBezTo>
                <a:lnTo>
                  <a:pt x="1901468" y="2797077"/>
                </a:lnTo>
                <a:cubicBezTo>
                  <a:pt x="1928427" y="2797077"/>
                  <a:pt x="1950281" y="2775223"/>
                  <a:pt x="1950281" y="2748264"/>
                </a:cubicBezTo>
                <a:lnTo>
                  <a:pt x="1950281" y="2553018"/>
                </a:lnTo>
                <a:cubicBezTo>
                  <a:pt x="1950281" y="2526059"/>
                  <a:pt x="1928427" y="2504205"/>
                  <a:pt x="1901468" y="2504205"/>
                </a:cubicBezTo>
                <a:close/>
                <a:moveTo>
                  <a:pt x="1258389" y="2504205"/>
                </a:moveTo>
                <a:cubicBezTo>
                  <a:pt x="1231430" y="2504205"/>
                  <a:pt x="1209576" y="2526059"/>
                  <a:pt x="1209576" y="2553018"/>
                </a:cubicBezTo>
                <a:lnTo>
                  <a:pt x="1209576" y="2748264"/>
                </a:lnTo>
                <a:cubicBezTo>
                  <a:pt x="1209576" y="2775223"/>
                  <a:pt x="1231430" y="2797077"/>
                  <a:pt x="1258389" y="2797077"/>
                </a:cubicBezTo>
                <a:lnTo>
                  <a:pt x="1453635" y="2797077"/>
                </a:lnTo>
                <a:cubicBezTo>
                  <a:pt x="1480594" y="2797077"/>
                  <a:pt x="1502448" y="2775223"/>
                  <a:pt x="1502448" y="2748264"/>
                </a:cubicBezTo>
                <a:lnTo>
                  <a:pt x="1502448" y="2553018"/>
                </a:lnTo>
                <a:cubicBezTo>
                  <a:pt x="1502448" y="2526059"/>
                  <a:pt x="1480594" y="2504205"/>
                  <a:pt x="1453635" y="2504205"/>
                </a:cubicBezTo>
                <a:close/>
                <a:moveTo>
                  <a:pt x="827323" y="2504205"/>
                </a:moveTo>
                <a:cubicBezTo>
                  <a:pt x="800364" y="2504205"/>
                  <a:pt x="778510" y="2526059"/>
                  <a:pt x="778510" y="2553018"/>
                </a:cubicBezTo>
                <a:lnTo>
                  <a:pt x="778510" y="2748264"/>
                </a:lnTo>
                <a:cubicBezTo>
                  <a:pt x="778510" y="2775223"/>
                  <a:pt x="800364" y="2797077"/>
                  <a:pt x="827323" y="2797077"/>
                </a:cubicBezTo>
                <a:lnTo>
                  <a:pt x="1022569" y="2797077"/>
                </a:lnTo>
                <a:cubicBezTo>
                  <a:pt x="1049528" y="2797077"/>
                  <a:pt x="1071382" y="2775223"/>
                  <a:pt x="1071382" y="2748264"/>
                </a:cubicBezTo>
                <a:lnTo>
                  <a:pt x="1071382" y="2553018"/>
                </a:lnTo>
                <a:cubicBezTo>
                  <a:pt x="1071382" y="2526059"/>
                  <a:pt x="1049528" y="2504205"/>
                  <a:pt x="1022569" y="2504205"/>
                </a:cubicBezTo>
                <a:close/>
                <a:moveTo>
                  <a:pt x="379489" y="2504205"/>
                </a:moveTo>
                <a:cubicBezTo>
                  <a:pt x="352530" y="2504205"/>
                  <a:pt x="330676" y="2526059"/>
                  <a:pt x="330676" y="2553018"/>
                </a:cubicBezTo>
                <a:lnTo>
                  <a:pt x="330676" y="2748264"/>
                </a:lnTo>
                <a:cubicBezTo>
                  <a:pt x="330676" y="2775223"/>
                  <a:pt x="352530" y="2797077"/>
                  <a:pt x="379489" y="2797077"/>
                </a:cubicBezTo>
                <a:lnTo>
                  <a:pt x="574735" y="2797077"/>
                </a:lnTo>
                <a:cubicBezTo>
                  <a:pt x="601694" y="2797077"/>
                  <a:pt x="623548" y="2775223"/>
                  <a:pt x="623548" y="2748264"/>
                </a:cubicBezTo>
                <a:lnTo>
                  <a:pt x="623548" y="2553018"/>
                </a:lnTo>
                <a:cubicBezTo>
                  <a:pt x="623548" y="2526059"/>
                  <a:pt x="601694" y="2504205"/>
                  <a:pt x="574735" y="2504205"/>
                </a:cubicBezTo>
                <a:close/>
                <a:moveTo>
                  <a:pt x="3457259" y="2006115"/>
                </a:moveTo>
                <a:cubicBezTo>
                  <a:pt x="3430300" y="2006115"/>
                  <a:pt x="3408446" y="2027969"/>
                  <a:pt x="3408446" y="2054928"/>
                </a:cubicBezTo>
                <a:lnTo>
                  <a:pt x="3408446" y="2250174"/>
                </a:lnTo>
                <a:cubicBezTo>
                  <a:pt x="3408446" y="2277133"/>
                  <a:pt x="3430300" y="2298987"/>
                  <a:pt x="3457259" y="2298987"/>
                </a:cubicBezTo>
                <a:lnTo>
                  <a:pt x="3652505" y="2298987"/>
                </a:lnTo>
                <a:cubicBezTo>
                  <a:pt x="3679464" y="2298987"/>
                  <a:pt x="3701318" y="2277133"/>
                  <a:pt x="3701318" y="2250174"/>
                </a:cubicBezTo>
                <a:lnTo>
                  <a:pt x="3701318" y="2054928"/>
                </a:lnTo>
                <a:cubicBezTo>
                  <a:pt x="3701318" y="2027969"/>
                  <a:pt x="3679464" y="2006115"/>
                  <a:pt x="3652505" y="2006115"/>
                </a:cubicBezTo>
                <a:close/>
                <a:moveTo>
                  <a:pt x="3009426" y="2006115"/>
                </a:moveTo>
                <a:cubicBezTo>
                  <a:pt x="2982467" y="2006115"/>
                  <a:pt x="2960613" y="2027969"/>
                  <a:pt x="2960613" y="2054928"/>
                </a:cubicBezTo>
                <a:lnTo>
                  <a:pt x="2960613" y="2250174"/>
                </a:lnTo>
                <a:cubicBezTo>
                  <a:pt x="2960613" y="2277133"/>
                  <a:pt x="2982467" y="2298987"/>
                  <a:pt x="3009426" y="2298987"/>
                </a:cubicBezTo>
                <a:lnTo>
                  <a:pt x="3204672" y="2298987"/>
                </a:lnTo>
                <a:cubicBezTo>
                  <a:pt x="3231631" y="2298987"/>
                  <a:pt x="3253485" y="2277133"/>
                  <a:pt x="3253485" y="2250174"/>
                </a:cubicBezTo>
                <a:lnTo>
                  <a:pt x="3253485" y="2054928"/>
                </a:lnTo>
                <a:cubicBezTo>
                  <a:pt x="3253485" y="2027969"/>
                  <a:pt x="3231631" y="2006115"/>
                  <a:pt x="3204672" y="2006115"/>
                </a:cubicBezTo>
                <a:close/>
                <a:moveTo>
                  <a:pt x="2578359" y="2006115"/>
                </a:moveTo>
                <a:cubicBezTo>
                  <a:pt x="2551400" y="2006115"/>
                  <a:pt x="2529546" y="2027969"/>
                  <a:pt x="2529546" y="2054928"/>
                </a:cubicBezTo>
                <a:lnTo>
                  <a:pt x="2529546" y="2250174"/>
                </a:lnTo>
                <a:cubicBezTo>
                  <a:pt x="2529546" y="2277133"/>
                  <a:pt x="2551400" y="2298987"/>
                  <a:pt x="2578359" y="2298987"/>
                </a:cubicBezTo>
                <a:lnTo>
                  <a:pt x="2773605" y="2298987"/>
                </a:lnTo>
                <a:cubicBezTo>
                  <a:pt x="2800564" y="2298987"/>
                  <a:pt x="2822418" y="2277133"/>
                  <a:pt x="2822418" y="2250174"/>
                </a:cubicBezTo>
                <a:lnTo>
                  <a:pt x="2822418" y="2054928"/>
                </a:lnTo>
                <a:cubicBezTo>
                  <a:pt x="2822418" y="2027969"/>
                  <a:pt x="2800564" y="2006115"/>
                  <a:pt x="2773605" y="2006115"/>
                </a:cubicBezTo>
                <a:close/>
                <a:moveTo>
                  <a:pt x="2130526" y="2006115"/>
                </a:moveTo>
                <a:cubicBezTo>
                  <a:pt x="2103567" y="2006115"/>
                  <a:pt x="2081713" y="2027969"/>
                  <a:pt x="2081713" y="2054928"/>
                </a:cubicBezTo>
                <a:lnTo>
                  <a:pt x="2081713" y="2250174"/>
                </a:lnTo>
                <a:cubicBezTo>
                  <a:pt x="2081713" y="2277133"/>
                  <a:pt x="2103567" y="2298987"/>
                  <a:pt x="2130526" y="2298987"/>
                </a:cubicBezTo>
                <a:lnTo>
                  <a:pt x="2325772" y="2298987"/>
                </a:lnTo>
                <a:cubicBezTo>
                  <a:pt x="2352731" y="2298987"/>
                  <a:pt x="2374585" y="2277133"/>
                  <a:pt x="2374585" y="2250174"/>
                </a:cubicBezTo>
                <a:lnTo>
                  <a:pt x="2374585" y="2054928"/>
                </a:lnTo>
                <a:cubicBezTo>
                  <a:pt x="2374585" y="2027969"/>
                  <a:pt x="2352731" y="2006115"/>
                  <a:pt x="2325772" y="2006115"/>
                </a:cubicBezTo>
                <a:close/>
                <a:moveTo>
                  <a:pt x="1697697" y="2006115"/>
                </a:moveTo>
                <a:cubicBezTo>
                  <a:pt x="1670738" y="2006115"/>
                  <a:pt x="1648884" y="2027969"/>
                  <a:pt x="1648884" y="2054928"/>
                </a:cubicBezTo>
                <a:lnTo>
                  <a:pt x="1648884" y="2250174"/>
                </a:lnTo>
                <a:cubicBezTo>
                  <a:pt x="1648884" y="2277133"/>
                  <a:pt x="1670738" y="2298987"/>
                  <a:pt x="1697697" y="2298987"/>
                </a:cubicBezTo>
                <a:lnTo>
                  <a:pt x="1892943" y="2298987"/>
                </a:lnTo>
                <a:cubicBezTo>
                  <a:pt x="1919902" y="2298987"/>
                  <a:pt x="1941756" y="2277133"/>
                  <a:pt x="1941756" y="2250174"/>
                </a:cubicBezTo>
                <a:lnTo>
                  <a:pt x="1941756" y="2054928"/>
                </a:lnTo>
                <a:cubicBezTo>
                  <a:pt x="1941756" y="2027969"/>
                  <a:pt x="1919902" y="2006115"/>
                  <a:pt x="1892943" y="2006115"/>
                </a:cubicBezTo>
                <a:close/>
                <a:moveTo>
                  <a:pt x="1249864" y="2006115"/>
                </a:moveTo>
                <a:cubicBezTo>
                  <a:pt x="1222905" y="2006115"/>
                  <a:pt x="1201051" y="2027969"/>
                  <a:pt x="1201051" y="2054928"/>
                </a:cubicBezTo>
                <a:lnTo>
                  <a:pt x="1201051" y="2250174"/>
                </a:lnTo>
                <a:cubicBezTo>
                  <a:pt x="1201051" y="2277133"/>
                  <a:pt x="1222905" y="2298987"/>
                  <a:pt x="1249864" y="2298987"/>
                </a:cubicBezTo>
                <a:lnTo>
                  <a:pt x="1445110" y="2298987"/>
                </a:lnTo>
                <a:cubicBezTo>
                  <a:pt x="1472069" y="2298987"/>
                  <a:pt x="1493923" y="2277133"/>
                  <a:pt x="1493923" y="2250174"/>
                </a:cubicBezTo>
                <a:lnTo>
                  <a:pt x="1493923" y="2054928"/>
                </a:lnTo>
                <a:cubicBezTo>
                  <a:pt x="1493923" y="2027969"/>
                  <a:pt x="1472069" y="2006115"/>
                  <a:pt x="1445110" y="2006115"/>
                </a:cubicBezTo>
                <a:close/>
                <a:moveTo>
                  <a:pt x="818798" y="2006115"/>
                </a:moveTo>
                <a:cubicBezTo>
                  <a:pt x="791839" y="2006115"/>
                  <a:pt x="769985" y="2027969"/>
                  <a:pt x="769985" y="2054928"/>
                </a:cubicBezTo>
                <a:lnTo>
                  <a:pt x="769985" y="2250174"/>
                </a:lnTo>
                <a:cubicBezTo>
                  <a:pt x="769985" y="2277133"/>
                  <a:pt x="791839" y="2298987"/>
                  <a:pt x="818798" y="2298987"/>
                </a:cubicBezTo>
                <a:lnTo>
                  <a:pt x="1014044" y="2298987"/>
                </a:lnTo>
                <a:cubicBezTo>
                  <a:pt x="1041003" y="2298987"/>
                  <a:pt x="1062857" y="2277133"/>
                  <a:pt x="1062857" y="2250174"/>
                </a:cubicBezTo>
                <a:lnTo>
                  <a:pt x="1062857" y="2054928"/>
                </a:lnTo>
                <a:cubicBezTo>
                  <a:pt x="1062857" y="2027969"/>
                  <a:pt x="1041003" y="2006115"/>
                  <a:pt x="1014044" y="2006115"/>
                </a:cubicBezTo>
                <a:close/>
                <a:moveTo>
                  <a:pt x="370964" y="2006115"/>
                </a:moveTo>
                <a:cubicBezTo>
                  <a:pt x="344005" y="2006115"/>
                  <a:pt x="322151" y="2027969"/>
                  <a:pt x="322151" y="2054928"/>
                </a:cubicBezTo>
                <a:lnTo>
                  <a:pt x="322151" y="2250174"/>
                </a:lnTo>
                <a:cubicBezTo>
                  <a:pt x="322151" y="2277133"/>
                  <a:pt x="344005" y="2298987"/>
                  <a:pt x="370964" y="2298987"/>
                </a:cubicBezTo>
                <a:lnTo>
                  <a:pt x="566210" y="2298987"/>
                </a:lnTo>
                <a:cubicBezTo>
                  <a:pt x="593169" y="2298987"/>
                  <a:pt x="615023" y="2277133"/>
                  <a:pt x="615023" y="2250174"/>
                </a:cubicBezTo>
                <a:lnTo>
                  <a:pt x="615023" y="2054928"/>
                </a:lnTo>
                <a:cubicBezTo>
                  <a:pt x="615023" y="2027969"/>
                  <a:pt x="593169" y="2006115"/>
                  <a:pt x="566210" y="2006115"/>
                </a:cubicBezTo>
                <a:close/>
                <a:moveTo>
                  <a:pt x="661014" y="956103"/>
                </a:moveTo>
                <a:lnTo>
                  <a:pt x="1309087" y="956103"/>
                </a:lnTo>
                <a:lnTo>
                  <a:pt x="1309087" y="1251488"/>
                </a:lnTo>
                <a:lnTo>
                  <a:pt x="1308807" y="1251488"/>
                </a:lnTo>
                <a:cubicBezTo>
                  <a:pt x="1309091" y="1366682"/>
                  <a:pt x="1247916" y="1473290"/>
                  <a:pt x="1148320" y="1531386"/>
                </a:cubicBezTo>
                <a:cubicBezTo>
                  <a:pt x="1048099" y="1589847"/>
                  <a:pt x="924270" y="1590261"/>
                  <a:pt x="823660" y="1532473"/>
                </a:cubicBezTo>
                <a:cubicBezTo>
                  <a:pt x="723050" y="1474685"/>
                  <a:pt x="661015" y="1367514"/>
                  <a:pt x="661015" y="1251489"/>
                </a:cubicBezTo>
                <a:lnTo>
                  <a:pt x="661315" y="1251488"/>
                </a:lnTo>
                <a:lnTo>
                  <a:pt x="661014" y="1251488"/>
                </a:lnTo>
                <a:close/>
                <a:moveTo>
                  <a:pt x="2203871" y="14577"/>
                </a:moveTo>
                <a:lnTo>
                  <a:pt x="2361705" y="14577"/>
                </a:lnTo>
                <a:lnTo>
                  <a:pt x="2361705" y="227644"/>
                </a:lnTo>
                <a:lnTo>
                  <a:pt x="2362254" y="227644"/>
                </a:lnTo>
                <a:lnTo>
                  <a:pt x="2362254" y="759406"/>
                </a:lnTo>
                <a:cubicBezTo>
                  <a:pt x="2362254" y="858375"/>
                  <a:pt x="2442485" y="938606"/>
                  <a:pt x="2541454" y="938606"/>
                </a:cubicBezTo>
                <a:lnTo>
                  <a:pt x="3187508" y="938606"/>
                </a:lnTo>
                <a:lnTo>
                  <a:pt x="3187508" y="939163"/>
                </a:lnTo>
                <a:lnTo>
                  <a:pt x="3342076" y="939163"/>
                </a:lnTo>
                <a:cubicBezTo>
                  <a:pt x="3528151" y="939163"/>
                  <a:pt x="3678994" y="1090006"/>
                  <a:pt x="3678994" y="1276081"/>
                </a:cubicBezTo>
                <a:lnTo>
                  <a:pt x="3678994" y="1774989"/>
                </a:lnTo>
                <a:lnTo>
                  <a:pt x="4018294" y="1774989"/>
                </a:lnTo>
                <a:lnTo>
                  <a:pt x="4018294" y="3935229"/>
                </a:lnTo>
                <a:lnTo>
                  <a:pt x="0" y="3935229"/>
                </a:lnTo>
                <a:lnTo>
                  <a:pt x="0" y="1774989"/>
                </a:lnTo>
                <a:lnTo>
                  <a:pt x="3521276" y="1774989"/>
                </a:lnTo>
                <a:lnTo>
                  <a:pt x="3521276" y="1276081"/>
                </a:lnTo>
                <a:cubicBezTo>
                  <a:pt x="3521276" y="1177112"/>
                  <a:pt x="3441045" y="1096881"/>
                  <a:pt x="3342076" y="1096881"/>
                </a:cubicBezTo>
                <a:lnTo>
                  <a:pt x="2696022" y="1096881"/>
                </a:lnTo>
                <a:lnTo>
                  <a:pt x="2696022" y="1096324"/>
                </a:lnTo>
                <a:lnTo>
                  <a:pt x="2541454" y="1096324"/>
                </a:lnTo>
                <a:cubicBezTo>
                  <a:pt x="2355379" y="1096324"/>
                  <a:pt x="2204536" y="945481"/>
                  <a:pt x="2204536" y="759406"/>
                </a:cubicBezTo>
                <a:lnTo>
                  <a:pt x="2204536" y="227645"/>
                </a:lnTo>
                <a:lnTo>
                  <a:pt x="2203871" y="227645"/>
                </a:lnTo>
                <a:close/>
                <a:moveTo>
                  <a:pt x="913050" y="0"/>
                </a:moveTo>
                <a:lnTo>
                  <a:pt x="1057050" y="0"/>
                </a:lnTo>
                <a:lnTo>
                  <a:pt x="1057050" y="569505"/>
                </a:lnTo>
                <a:cubicBezTo>
                  <a:pt x="1088315" y="573585"/>
                  <a:pt x="1118287" y="585198"/>
                  <a:pt x="1146441" y="601369"/>
                </a:cubicBezTo>
                <a:cubicBezTo>
                  <a:pt x="1247051" y="659157"/>
                  <a:pt x="1309086" y="766328"/>
                  <a:pt x="1309086" y="882353"/>
                </a:cubicBezTo>
                <a:lnTo>
                  <a:pt x="1021050" y="883318"/>
                </a:lnTo>
                <a:lnTo>
                  <a:pt x="1021050" y="612000"/>
                </a:lnTo>
                <a:lnTo>
                  <a:pt x="949050" y="612000"/>
                </a:lnTo>
                <a:lnTo>
                  <a:pt x="949050" y="883559"/>
                </a:lnTo>
                <a:cubicBezTo>
                  <a:pt x="853040" y="883880"/>
                  <a:pt x="757031" y="884202"/>
                  <a:pt x="661021" y="884523"/>
                </a:cubicBezTo>
                <a:cubicBezTo>
                  <a:pt x="660244" y="768500"/>
                  <a:pt x="721560" y="660917"/>
                  <a:pt x="821781" y="602456"/>
                </a:cubicBezTo>
                <a:cubicBezTo>
                  <a:pt x="850465" y="585724"/>
                  <a:pt x="881083" y="573747"/>
                  <a:pt x="913050" y="56956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6" name="Chord 3">
            <a:extLst>
              <a:ext uri="{FF2B5EF4-FFF2-40B4-BE49-F238E27FC236}">
                <a16:creationId xmlns:a16="http://schemas.microsoft.com/office/drawing/2014/main" id="{744A171D-A82E-409A-BFB7-3FCFE8497D85}"/>
              </a:ext>
            </a:extLst>
          </p:cNvPr>
          <p:cNvSpPr/>
          <p:nvPr/>
        </p:nvSpPr>
        <p:spPr>
          <a:xfrm rot="5400000">
            <a:off x="5640865" y="1981503"/>
            <a:ext cx="241866" cy="156827"/>
          </a:xfrm>
          <a:custGeom>
            <a:avLst/>
            <a:gdLst/>
            <a:ahLst/>
            <a:cxnLst/>
            <a:rect l="l" t="t" r="r" b="b"/>
            <a:pathLst>
              <a:path w="3999999" h="2593618">
                <a:moveTo>
                  <a:pt x="3279918" y="2029859"/>
                </a:moveTo>
                <a:lnTo>
                  <a:pt x="3483715" y="2099665"/>
                </a:lnTo>
                <a:lnTo>
                  <a:pt x="3483715" y="490311"/>
                </a:lnTo>
                <a:lnTo>
                  <a:pt x="3279918" y="560117"/>
                </a:lnTo>
                <a:close/>
                <a:moveTo>
                  <a:pt x="2847870" y="1881871"/>
                </a:moveTo>
                <a:lnTo>
                  <a:pt x="3051666" y="1951677"/>
                </a:lnTo>
                <a:lnTo>
                  <a:pt x="3051666" y="638300"/>
                </a:lnTo>
                <a:lnTo>
                  <a:pt x="2847870" y="708105"/>
                </a:lnTo>
                <a:close/>
                <a:moveTo>
                  <a:pt x="2009947" y="529967"/>
                </a:moveTo>
                <a:cubicBezTo>
                  <a:pt x="2009947" y="430556"/>
                  <a:pt x="2090536" y="349967"/>
                  <a:pt x="2189947" y="349967"/>
                </a:cubicBezTo>
                <a:cubicBezTo>
                  <a:pt x="2289358" y="349967"/>
                  <a:pt x="2369947" y="430556"/>
                  <a:pt x="2369947" y="529967"/>
                </a:cubicBezTo>
                <a:cubicBezTo>
                  <a:pt x="2369947" y="629378"/>
                  <a:pt x="2289358" y="709967"/>
                  <a:pt x="2189947" y="709967"/>
                </a:cubicBezTo>
                <a:cubicBezTo>
                  <a:pt x="2090536" y="709967"/>
                  <a:pt x="2009947" y="629378"/>
                  <a:pt x="2009947" y="529967"/>
                </a:cubicBezTo>
                <a:close/>
                <a:moveTo>
                  <a:pt x="2009947" y="2011890"/>
                </a:moveTo>
                <a:cubicBezTo>
                  <a:pt x="2009947" y="1912479"/>
                  <a:pt x="2090536" y="1831890"/>
                  <a:pt x="2189947" y="1831890"/>
                </a:cubicBezTo>
                <a:cubicBezTo>
                  <a:pt x="2289358" y="1831890"/>
                  <a:pt x="2369947" y="1912479"/>
                  <a:pt x="2369947" y="2011890"/>
                </a:cubicBezTo>
                <a:cubicBezTo>
                  <a:pt x="2369947" y="2111301"/>
                  <a:pt x="2289358" y="2191890"/>
                  <a:pt x="2189947" y="2191890"/>
                </a:cubicBezTo>
                <a:cubicBezTo>
                  <a:pt x="2090536" y="2191890"/>
                  <a:pt x="2009947" y="2111301"/>
                  <a:pt x="2009947" y="2011890"/>
                </a:cubicBezTo>
                <a:close/>
                <a:moveTo>
                  <a:pt x="1033248" y="1043959"/>
                </a:moveTo>
                <a:cubicBezTo>
                  <a:pt x="1033248" y="1112826"/>
                  <a:pt x="1089075" y="1168653"/>
                  <a:pt x="1157942" y="1168653"/>
                </a:cubicBezTo>
                <a:lnTo>
                  <a:pt x="1427033" y="1168653"/>
                </a:lnTo>
                <a:cubicBezTo>
                  <a:pt x="1495900" y="1168653"/>
                  <a:pt x="1551727" y="1112826"/>
                  <a:pt x="1551727" y="1043959"/>
                </a:cubicBezTo>
                <a:lnTo>
                  <a:pt x="1551727" y="561796"/>
                </a:lnTo>
                <a:cubicBezTo>
                  <a:pt x="1551727" y="492929"/>
                  <a:pt x="1495900" y="437102"/>
                  <a:pt x="1427033" y="437102"/>
                </a:cubicBezTo>
                <a:lnTo>
                  <a:pt x="1157942" y="437102"/>
                </a:lnTo>
                <a:cubicBezTo>
                  <a:pt x="1089075" y="437102"/>
                  <a:pt x="1033248" y="492929"/>
                  <a:pt x="1033248" y="561796"/>
                </a:cubicBezTo>
                <a:close/>
                <a:moveTo>
                  <a:pt x="1033248" y="1997750"/>
                </a:moveTo>
                <a:cubicBezTo>
                  <a:pt x="1033248" y="2066617"/>
                  <a:pt x="1089075" y="2122444"/>
                  <a:pt x="1157942" y="2122444"/>
                </a:cubicBezTo>
                <a:lnTo>
                  <a:pt x="1427033" y="2122444"/>
                </a:lnTo>
                <a:cubicBezTo>
                  <a:pt x="1495900" y="2122444"/>
                  <a:pt x="1551727" y="2066617"/>
                  <a:pt x="1551727" y="1997750"/>
                </a:cubicBezTo>
                <a:lnTo>
                  <a:pt x="1551727" y="1515587"/>
                </a:lnTo>
                <a:cubicBezTo>
                  <a:pt x="1551727" y="1446720"/>
                  <a:pt x="1495900" y="1390893"/>
                  <a:pt x="1427033" y="1390893"/>
                </a:cubicBezTo>
                <a:lnTo>
                  <a:pt x="1157942" y="1390893"/>
                </a:lnTo>
                <a:cubicBezTo>
                  <a:pt x="1089075" y="1390893"/>
                  <a:pt x="1033248" y="1446720"/>
                  <a:pt x="1033248" y="1515587"/>
                </a:cubicBezTo>
                <a:close/>
                <a:moveTo>
                  <a:pt x="802798" y="2354227"/>
                </a:moveTo>
                <a:lnTo>
                  <a:pt x="802798" y="190929"/>
                </a:lnTo>
                <a:lnTo>
                  <a:pt x="1912338" y="190929"/>
                </a:lnTo>
                <a:lnTo>
                  <a:pt x="1912338" y="2350929"/>
                </a:lnTo>
                <a:lnTo>
                  <a:pt x="2467556" y="2350929"/>
                </a:lnTo>
                <a:lnTo>
                  <a:pt x="2467556" y="190929"/>
                </a:lnTo>
                <a:lnTo>
                  <a:pt x="2507018" y="190929"/>
                </a:lnTo>
                <a:cubicBezTo>
                  <a:pt x="2648558" y="190929"/>
                  <a:pt x="2769948" y="277201"/>
                  <a:pt x="2821382" y="400067"/>
                </a:cubicBezTo>
                <a:lnTo>
                  <a:pt x="3989366" y="0"/>
                </a:lnTo>
                <a:lnTo>
                  <a:pt x="3989366" y="317112"/>
                </a:lnTo>
                <a:lnTo>
                  <a:pt x="3711967" y="412129"/>
                </a:lnTo>
                <a:lnTo>
                  <a:pt x="3711967" y="2177848"/>
                </a:lnTo>
                <a:lnTo>
                  <a:pt x="3999999" y="2276507"/>
                </a:lnTo>
                <a:lnTo>
                  <a:pt x="3999999" y="2593618"/>
                </a:lnTo>
                <a:lnTo>
                  <a:pt x="2801056" y="2182947"/>
                </a:lnTo>
                <a:cubicBezTo>
                  <a:pt x="2743417" y="2285630"/>
                  <a:pt x="2633228" y="2354227"/>
                  <a:pt x="2507018" y="2354227"/>
                </a:cubicBezTo>
                <a:close/>
                <a:moveTo>
                  <a:pt x="215475" y="1738980"/>
                </a:moveTo>
                <a:lnTo>
                  <a:pt x="431499" y="1738980"/>
                </a:lnTo>
                <a:lnTo>
                  <a:pt x="431499" y="802876"/>
                </a:lnTo>
                <a:lnTo>
                  <a:pt x="215475" y="802876"/>
                </a:lnTo>
                <a:close/>
                <a:moveTo>
                  <a:pt x="35" y="1282390"/>
                </a:moveTo>
                <a:cubicBezTo>
                  <a:pt x="-694" y="1164677"/>
                  <a:pt x="9802" y="1046760"/>
                  <a:pt x="31552" y="933422"/>
                </a:cubicBezTo>
                <a:cubicBezTo>
                  <a:pt x="116579" y="490359"/>
                  <a:pt x="357918" y="190928"/>
                  <a:pt x="629999" y="190928"/>
                </a:cubicBezTo>
                <a:lnTo>
                  <a:pt x="662668" y="2349475"/>
                </a:lnTo>
                <a:cubicBezTo>
                  <a:pt x="383833" y="2374295"/>
                  <a:pt x="128731" y="2081530"/>
                  <a:pt x="35866" y="1630133"/>
                </a:cubicBezTo>
                <a:cubicBezTo>
                  <a:pt x="12718" y="1517612"/>
                  <a:pt x="764" y="1400103"/>
                  <a:pt x="35" y="128239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7" name="Rounded Rectangle 1">
            <a:extLst>
              <a:ext uri="{FF2B5EF4-FFF2-40B4-BE49-F238E27FC236}">
                <a16:creationId xmlns:a16="http://schemas.microsoft.com/office/drawing/2014/main" id="{5B32DC2B-D722-4717-BA11-C2FC38550AD1}"/>
              </a:ext>
            </a:extLst>
          </p:cNvPr>
          <p:cNvSpPr/>
          <p:nvPr/>
        </p:nvSpPr>
        <p:spPr>
          <a:xfrm>
            <a:off x="5287916" y="2095795"/>
            <a:ext cx="235119" cy="235983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8" name="Trapezoid 24">
            <a:extLst>
              <a:ext uri="{FF2B5EF4-FFF2-40B4-BE49-F238E27FC236}">
                <a16:creationId xmlns:a16="http://schemas.microsoft.com/office/drawing/2014/main" id="{2702B0C7-4E10-4B1B-A88A-158D7AABD643}"/>
              </a:ext>
            </a:extLst>
          </p:cNvPr>
          <p:cNvSpPr>
            <a:spLocks noChangeAspect="1"/>
          </p:cNvSpPr>
          <p:nvPr/>
        </p:nvSpPr>
        <p:spPr>
          <a:xfrm rot="8369018">
            <a:off x="4618340" y="3118047"/>
            <a:ext cx="246270" cy="248616"/>
          </a:xfrm>
          <a:custGeom>
            <a:avLst/>
            <a:gdLst/>
            <a:ahLst/>
            <a:cxnLst/>
            <a:rect l="l" t="t" r="r" b="b"/>
            <a:pathLst>
              <a:path w="4411086" h="4453092">
                <a:moveTo>
                  <a:pt x="3095887" y="1153910"/>
                </a:moveTo>
                <a:cubicBezTo>
                  <a:pt x="3119009" y="1174647"/>
                  <a:pt x="3146597" y="1191685"/>
                  <a:pt x="3177861" y="1203446"/>
                </a:cubicBezTo>
                <a:cubicBezTo>
                  <a:pt x="3302917" y="1250492"/>
                  <a:pt x="3439398" y="1195315"/>
                  <a:pt x="3482703" y="1080205"/>
                </a:cubicBezTo>
                <a:cubicBezTo>
                  <a:pt x="3526008" y="965093"/>
                  <a:pt x="3459737" y="833641"/>
                  <a:pt x="3334683" y="786595"/>
                </a:cubicBezTo>
                <a:cubicBezTo>
                  <a:pt x="3209628" y="739549"/>
                  <a:pt x="3073147" y="794724"/>
                  <a:pt x="3029841" y="909836"/>
                </a:cubicBezTo>
                <a:cubicBezTo>
                  <a:pt x="2997363" y="996169"/>
                  <a:pt x="3026521" y="1091695"/>
                  <a:pt x="3095887" y="1153910"/>
                </a:cubicBezTo>
                <a:close/>
                <a:moveTo>
                  <a:pt x="3521423" y="1860548"/>
                </a:moveTo>
                <a:cubicBezTo>
                  <a:pt x="3544546" y="1881285"/>
                  <a:pt x="3572135" y="1898322"/>
                  <a:pt x="3603399" y="1910084"/>
                </a:cubicBezTo>
                <a:cubicBezTo>
                  <a:pt x="3728453" y="1957130"/>
                  <a:pt x="3864935" y="1901953"/>
                  <a:pt x="3908240" y="1786842"/>
                </a:cubicBezTo>
                <a:cubicBezTo>
                  <a:pt x="3951546" y="1671732"/>
                  <a:pt x="3885275" y="1540278"/>
                  <a:pt x="3760220" y="1493232"/>
                </a:cubicBezTo>
                <a:cubicBezTo>
                  <a:pt x="3635166" y="1446186"/>
                  <a:pt x="3498684" y="1501363"/>
                  <a:pt x="3455379" y="1616474"/>
                </a:cubicBezTo>
                <a:cubicBezTo>
                  <a:pt x="3422900" y="1702807"/>
                  <a:pt x="3452057" y="1798333"/>
                  <a:pt x="3521423" y="1860548"/>
                </a:cubicBezTo>
                <a:close/>
                <a:moveTo>
                  <a:pt x="3507502" y="2659088"/>
                </a:moveTo>
                <a:cubicBezTo>
                  <a:pt x="3530625" y="2679826"/>
                  <a:pt x="3558214" y="2696863"/>
                  <a:pt x="3589478" y="2708624"/>
                </a:cubicBezTo>
                <a:cubicBezTo>
                  <a:pt x="3714532" y="2755670"/>
                  <a:pt x="3851014" y="2700494"/>
                  <a:pt x="3894319" y="2585383"/>
                </a:cubicBezTo>
                <a:cubicBezTo>
                  <a:pt x="3937624" y="2470273"/>
                  <a:pt x="3871353" y="2338820"/>
                  <a:pt x="3746299" y="2291774"/>
                </a:cubicBezTo>
                <a:cubicBezTo>
                  <a:pt x="3621245" y="2244728"/>
                  <a:pt x="3484763" y="2299905"/>
                  <a:pt x="3441458" y="2415014"/>
                </a:cubicBezTo>
                <a:cubicBezTo>
                  <a:pt x="3408979" y="2501348"/>
                  <a:pt x="3438136" y="2596873"/>
                  <a:pt x="3507502" y="2659088"/>
                </a:cubicBezTo>
                <a:close/>
                <a:moveTo>
                  <a:pt x="2750047" y="3029987"/>
                </a:moveTo>
                <a:cubicBezTo>
                  <a:pt x="2773168" y="3050726"/>
                  <a:pt x="2800759" y="3067763"/>
                  <a:pt x="2832021" y="3079524"/>
                </a:cubicBezTo>
                <a:cubicBezTo>
                  <a:pt x="2957076" y="3126570"/>
                  <a:pt x="3093558" y="3071393"/>
                  <a:pt x="3136863" y="2956283"/>
                </a:cubicBezTo>
                <a:cubicBezTo>
                  <a:pt x="3180168" y="2841172"/>
                  <a:pt x="3113897" y="2709719"/>
                  <a:pt x="2988843" y="2662673"/>
                </a:cubicBezTo>
                <a:cubicBezTo>
                  <a:pt x="2863789" y="2615627"/>
                  <a:pt x="2727307" y="2670804"/>
                  <a:pt x="2684001" y="2785914"/>
                </a:cubicBezTo>
                <a:cubicBezTo>
                  <a:pt x="2651523" y="2872247"/>
                  <a:pt x="2680681" y="2967773"/>
                  <a:pt x="2750047" y="3029987"/>
                </a:cubicBezTo>
                <a:close/>
                <a:moveTo>
                  <a:pt x="1666926" y="2573567"/>
                </a:moveTo>
                <a:lnTo>
                  <a:pt x="1775047" y="423729"/>
                </a:lnTo>
                <a:lnTo>
                  <a:pt x="1991290" y="423729"/>
                </a:lnTo>
                <a:lnTo>
                  <a:pt x="2099411" y="2573567"/>
                </a:lnTo>
                <a:close/>
                <a:moveTo>
                  <a:pt x="1154974" y="2568578"/>
                </a:moveTo>
                <a:cubicBezTo>
                  <a:pt x="1178096" y="2589317"/>
                  <a:pt x="1205685" y="2606354"/>
                  <a:pt x="1236949" y="2618115"/>
                </a:cubicBezTo>
                <a:cubicBezTo>
                  <a:pt x="1362003" y="2665161"/>
                  <a:pt x="1498485" y="2609985"/>
                  <a:pt x="1541790" y="2494874"/>
                </a:cubicBezTo>
                <a:cubicBezTo>
                  <a:pt x="1585096" y="2379763"/>
                  <a:pt x="1518825" y="2248310"/>
                  <a:pt x="1393770" y="2201264"/>
                </a:cubicBezTo>
                <a:cubicBezTo>
                  <a:pt x="1268716" y="2154218"/>
                  <a:pt x="1132234" y="2209394"/>
                  <a:pt x="1088929" y="2324505"/>
                </a:cubicBezTo>
                <a:cubicBezTo>
                  <a:pt x="1056450" y="2410839"/>
                  <a:pt x="1085608" y="2506364"/>
                  <a:pt x="1154974" y="2568578"/>
                </a:cubicBezTo>
                <a:close/>
                <a:moveTo>
                  <a:pt x="1811301" y="3132571"/>
                </a:moveTo>
                <a:lnTo>
                  <a:pt x="1704026" y="2663196"/>
                </a:lnTo>
                <a:lnTo>
                  <a:pt x="2117930" y="2682436"/>
                </a:lnTo>
                <a:lnTo>
                  <a:pt x="1967575" y="3139835"/>
                </a:lnTo>
                <a:close/>
                <a:moveTo>
                  <a:pt x="474734" y="2026084"/>
                </a:moveTo>
                <a:cubicBezTo>
                  <a:pt x="497856" y="2046823"/>
                  <a:pt x="525445" y="2063859"/>
                  <a:pt x="556709" y="2075621"/>
                </a:cubicBezTo>
                <a:cubicBezTo>
                  <a:pt x="681763" y="2122667"/>
                  <a:pt x="818245" y="2067490"/>
                  <a:pt x="861550" y="1952380"/>
                </a:cubicBezTo>
                <a:cubicBezTo>
                  <a:pt x="904855" y="1837269"/>
                  <a:pt x="838584" y="1705816"/>
                  <a:pt x="713530" y="1658770"/>
                </a:cubicBezTo>
                <a:cubicBezTo>
                  <a:pt x="588476" y="1611724"/>
                  <a:pt x="451994" y="1666900"/>
                  <a:pt x="408689" y="1782011"/>
                </a:cubicBezTo>
                <a:cubicBezTo>
                  <a:pt x="376210" y="1868344"/>
                  <a:pt x="405367" y="1963870"/>
                  <a:pt x="474734" y="2026084"/>
                </a:cubicBezTo>
                <a:close/>
                <a:moveTo>
                  <a:pt x="470005" y="2517620"/>
                </a:moveTo>
                <a:cubicBezTo>
                  <a:pt x="142796" y="2243059"/>
                  <a:pt x="-69074" y="1913805"/>
                  <a:pt x="20698" y="1573981"/>
                </a:cubicBezTo>
                <a:cubicBezTo>
                  <a:pt x="290062" y="677171"/>
                  <a:pt x="1131284" y="1373424"/>
                  <a:pt x="1417683" y="1157395"/>
                </a:cubicBezTo>
                <a:cubicBezTo>
                  <a:pt x="1704082" y="941367"/>
                  <a:pt x="795764" y="512391"/>
                  <a:pt x="1486994" y="164947"/>
                </a:cubicBezTo>
                <a:cubicBezTo>
                  <a:pt x="1963635" y="-91969"/>
                  <a:pt x="2301495" y="-33140"/>
                  <a:pt x="2924035" y="233397"/>
                </a:cubicBezTo>
                <a:cubicBezTo>
                  <a:pt x="3546575" y="499935"/>
                  <a:pt x="4682373" y="1460700"/>
                  <a:pt x="4352060" y="2410274"/>
                </a:cubicBezTo>
                <a:cubicBezTo>
                  <a:pt x="4055563" y="3262631"/>
                  <a:pt x="2903863" y="3342769"/>
                  <a:pt x="2149143" y="3248705"/>
                </a:cubicBezTo>
                <a:cubicBezTo>
                  <a:pt x="2120485" y="3221681"/>
                  <a:pt x="2088781" y="3200633"/>
                  <a:pt x="2056697" y="3184977"/>
                </a:cubicBezTo>
                <a:lnTo>
                  <a:pt x="2029525" y="3174239"/>
                </a:lnTo>
                <a:lnTo>
                  <a:pt x="2074465" y="2961096"/>
                </a:lnTo>
                <a:cubicBezTo>
                  <a:pt x="2174448" y="2968058"/>
                  <a:pt x="2268303" y="2914369"/>
                  <a:pt x="2302852" y="2822534"/>
                </a:cubicBezTo>
                <a:cubicBezTo>
                  <a:pt x="2344980" y="2710550"/>
                  <a:pt x="2283405" y="2583099"/>
                  <a:pt x="2164586" y="2533664"/>
                </a:cubicBezTo>
                <a:lnTo>
                  <a:pt x="2177079" y="2474412"/>
                </a:lnTo>
                <a:lnTo>
                  <a:pt x="2181423" y="2474420"/>
                </a:lnTo>
                <a:lnTo>
                  <a:pt x="2180348" y="2458905"/>
                </a:lnTo>
                <a:lnTo>
                  <a:pt x="2183345" y="2444691"/>
                </a:lnTo>
                <a:lnTo>
                  <a:pt x="2179364" y="2444684"/>
                </a:lnTo>
                <a:lnTo>
                  <a:pt x="2069296" y="855315"/>
                </a:lnTo>
                <a:cubicBezTo>
                  <a:pt x="2264713" y="815272"/>
                  <a:pt x="2400776" y="670372"/>
                  <a:pt x="2376696" y="524656"/>
                </a:cubicBezTo>
                <a:cubicBezTo>
                  <a:pt x="2351678" y="373263"/>
                  <a:pt x="2163271" y="278317"/>
                  <a:pt x="1955875" y="312591"/>
                </a:cubicBezTo>
                <a:cubicBezTo>
                  <a:pt x="1748480" y="346862"/>
                  <a:pt x="1600634" y="497374"/>
                  <a:pt x="1625652" y="648768"/>
                </a:cubicBezTo>
                <a:cubicBezTo>
                  <a:pt x="1635034" y="705540"/>
                  <a:pt x="1667392" y="754373"/>
                  <a:pt x="1715112" y="791433"/>
                </a:cubicBezTo>
                <a:lnTo>
                  <a:pt x="1728511" y="799403"/>
                </a:lnTo>
                <a:lnTo>
                  <a:pt x="1608970" y="2443607"/>
                </a:lnTo>
                <a:lnTo>
                  <a:pt x="1608731" y="2443607"/>
                </a:lnTo>
                <a:lnTo>
                  <a:pt x="1608909" y="2444461"/>
                </a:lnTo>
                <a:lnTo>
                  <a:pt x="1606809" y="2473335"/>
                </a:lnTo>
                <a:lnTo>
                  <a:pt x="1614885" y="2473351"/>
                </a:lnTo>
                <a:lnTo>
                  <a:pt x="1760460" y="3176931"/>
                </a:lnTo>
                <a:cubicBezTo>
                  <a:pt x="1363839" y="3071567"/>
                  <a:pt x="842276" y="2829991"/>
                  <a:pt x="470005" y="2517620"/>
                </a:cubicBezTo>
                <a:close/>
                <a:moveTo>
                  <a:pt x="1703651" y="4144665"/>
                </a:moveTo>
                <a:cubicBezTo>
                  <a:pt x="1692426" y="4135382"/>
                  <a:pt x="1682479" y="4126471"/>
                  <a:pt x="1673433" y="4117764"/>
                </a:cubicBezTo>
                <a:cubicBezTo>
                  <a:pt x="1630012" y="4075967"/>
                  <a:pt x="1607344" y="4038835"/>
                  <a:pt x="1563711" y="3987474"/>
                </a:cubicBezTo>
                <a:cubicBezTo>
                  <a:pt x="1428119" y="3754817"/>
                  <a:pt x="1459551" y="3514918"/>
                  <a:pt x="1577437" y="3369529"/>
                </a:cubicBezTo>
                <a:cubicBezTo>
                  <a:pt x="1695323" y="3224139"/>
                  <a:pt x="1812160" y="3189516"/>
                  <a:pt x="1943877" y="3254126"/>
                </a:cubicBezTo>
                <a:cubicBezTo>
                  <a:pt x="2075594" y="3318736"/>
                  <a:pt x="2201944" y="3486346"/>
                  <a:pt x="2150195" y="3720844"/>
                </a:cubicBezTo>
                <a:cubicBezTo>
                  <a:pt x="2053054" y="4010881"/>
                  <a:pt x="2046121" y="3999957"/>
                  <a:pt x="2256634" y="4453092"/>
                </a:cubicBezTo>
                <a:cubicBezTo>
                  <a:pt x="1923422" y="4292924"/>
                  <a:pt x="1782225" y="4209649"/>
                  <a:pt x="1703651" y="4144665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9" name="Rounded Rectangle 12">
            <a:extLst>
              <a:ext uri="{FF2B5EF4-FFF2-40B4-BE49-F238E27FC236}">
                <a16:creationId xmlns:a16="http://schemas.microsoft.com/office/drawing/2014/main" id="{4E3585B1-17E3-4D07-80FB-8AC16E5F8B46}"/>
              </a:ext>
            </a:extLst>
          </p:cNvPr>
          <p:cNvSpPr/>
          <p:nvPr/>
        </p:nvSpPr>
        <p:spPr>
          <a:xfrm>
            <a:off x="4774096" y="2891733"/>
            <a:ext cx="200286" cy="238677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0" name="Oval 1">
            <a:extLst>
              <a:ext uri="{FF2B5EF4-FFF2-40B4-BE49-F238E27FC236}">
                <a16:creationId xmlns:a16="http://schemas.microsoft.com/office/drawing/2014/main" id="{7501D4EE-97AD-4F82-8E9D-8F7F5451B8B7}"/>
              </a:ext>
            </a:extLst>
          </p:cNvPr>
          <p:cNvSpPr/>
          <p:nvPr/>
        </p:nvSpPr>
        <p:spPr>
          <a:xfrm>
            <a:off x="3963796" y="3688400"/>
            <a:ext cx="228122" cy="291543"/>
          </a:xfrm>
          <a:custGeom>
            <a:avLst/>
            <a:gdLst/>
            <a:ahLst/>
            <a:cxnLst/>
            <a:rect l="l" t="t" r="r" b="b"/>
            <a:pathLst>
              <a:path w="3089578" h="3948524">
                <a:moveTo>
                  <a:pt x="1577191" y="2534631"/>
                </a:moveTo>
                <a:cubicBezTo>
                  <a:pt x="1600260" y="2580258"/>
                  <a:pt x="1620550" y="2627771"/>
                  <a:pt x="1638571" y="2676770"/>
                </a:cubicBezTo>
                <a:cubicBezTo>
                  <a:pt x="1665604" y="2750272"/>
                  <a:pt x="1686580" y="2824535"/>
                  <a:pt x="1699962" y="2899355"/>
                </a:cubicBezTo>
                <a:cubicBezTo>
                  <a:pt x="1599246" y="2923383"/>
                  <a:pt x="1494142" y="2935731"/>
                  <a:pt x="1386154" y="2935731"/>
                </a:cubicBezTo>
                <a:cubicBezTo>
                  <a:pt x="1152606" y="2935731"/>
                  <a:pt x="932548" y="2877973"/>
                  <a:pt x="741468" y="2772376"/>
                </a:cubicBezTo>
                <a:cubicBezTo>
                  <a:pt x="1011030" y="2775448"/>
                  <a:pt x="1283962" y="2707404"/>
                  <a:pt x="1533669" y="2563236"/>
                </a:cubicBezTo>
                <a:close/>
                <a:moveTo>
                  <a:pt x="2052587" y="2076290"/>
                </a:moveTo>
                <a:lnTo>
                  <a:pt x="2486460" y="2390270"/>
                </a:lnTo>
                <a:cubicBezTo>
                  <a:pt x="2306935" y="2626648"/>
                  <a:pt x="2052846" y="2802967"/>
                  <a:pt x="1758751" y="2882997"/>
                </a:cubicBezTo>
                <a:cubicBezTo>
                  <a:pt x="1743929" y="2806841"/>
                  <a:pt x="1722412" y="2731080"/>
                  <a:pt x="1694828" y="2656080"/>
                </a:cubicBezTo>
                <a:cubicBezTo>
                  <a:pt x="1675201" y="2602712"/>
                  <a:pt x="1652984" y="2551041"/>
                  <a:pt x="1627394" y="2501634"/>
                </a:cubicBezTo>
                <a:cubicBezTo>
                  <a:pt x="1801061" y="2387414"/>
                  <a:pt x="1943549" y="2241665"/>
                  <a:pt x="2052587" y="2076290"/>
                </a:cubicBezTo>
                <a:close/>
                <a:moveTo>
                  <a:pt x="1139582" y="1999555"/>
                </a:moveTo>
                <a:cubicBezTo>
                  <a:pt x="1306309" y="2126071"/>
                  <a:pt x="1447225" y="2288761"/>
                  <a:pt x="1549205" y="2481403"/>
                </a:cubicBezTo>
                <a:cubicBezTo>
                  <a:pt x="1535041" y="2492857"/>
                  <a:pt x="1519482" y="2502212"/>
                  <a:pt x="1503698" y="2511325"/>
                </a:cubicBezTo>
                <a:cubicBezTo>
                  <a:pt x="1259400" y="2652371"/>
                  <a:pt x="991982" y="2717667"/>
                  <a:pt x="728342" y="2711842"/>
                </a:cubicBezTo>
                <a:close/>
                <a:moveTo>
                  <a:pt x="452452" y="1701750"/>
                </a:moveTo>
                <a:cubicBezTo>
                  <a:pt x="679412" y="1737820"/>
                  <a:pt x="894637" y="1825426"/>
                  <a:pt x="1081528" y="1956108"/>
                </a:cubicBezTo>
                <a:lnTo>
                  <a:pt x="659218" y="2687569"/>
                </a:lnTo>
                <a:cubicBezTo>
                  <a:pt x="518459" y="2459121"/>
                  <a:pt x="438479" y="2190549"/>
                  <a:pt x="438479" y="1903491"/>
                </a:cubicBezTo>
                <a:cubicBezTo>
                  <a:pt x="438479" y="1835071"/>
                  <a:pt x="443023" y="1767700"/>
                  <a:pt x="452452" y="1701750"/>
                </a:cubicBezTo>
                <a:close/>
                <a:moveTo>
                  <a:pt x="261512" y="1681084"/>
                </a:moveTo>
                <a:cubicBezTo>
                  <a:pt x="305712" y="1682782"/>
                  <a:pt x="349660" y="1686381"/>
                  <a:pt x="393224" y="1691972"/>
                </a:cubicBezTo>
                <a:cubicBezTo>
                  <a:pt x="383285" y="1761107"/>
                  <a:pt x="378479" y="1831743"/>
                  <a:pt x="378479" y="1903491"/>
                </a:cubicBezTo>
                <a:cubicBezTo>
                  <a:pt x="378479" y="2187947"/>
                  <a:pt x="454018" y="2454935"/>
                  <a:pt x="590367" y="2683463"/>
                </a:cubicBezTo>
                <a:cubicBezTo>
                  <a:pt x="269884" y="2459223"/>
                  <a:pt x="49324" y="2102418"/>
                  <a:pt x="8843" y="1692509"/>
                </a:cubicBezTo>
                <a:cubicBezTo>
                  <a:pt x="93426" y="1681463"/>
                  <a:pt x="177920" y="1677872"/>
                  <a:pt x="261512" y="1681084"/>
                </a:cubicBezTo>
                <a:close/>
                <a:moveTo>
                  <a:pt x="1377385" y="1587667"/>
                </a:moveTo>
                <a:lnTo>
                  <a:pt x="2004039" y="2041157"/>
                </a:lnTo>
                <a:cubicBezTo>
                  <a:pt x="1900325" y="2198920"/>
                  <a:pt x="1765025" y="2338183"/>
                  <a:pt x="1600256" y="2447836"/>
                </a:cubicBezTo>
                <a:cubicBezTo>
                  <a:pt x="1492338" y="2247701"/>
                  <a:pt x="1344592" y="2078527"/>
                  <a:pt x="1169099" y="1948429"/>
                </a:cubicBezTo>
                <a:close/>
                <a:moveTo>
                  <a:pt x="2732654" y="1228760"/>
                </a:moveTo>
                <a:cubicBezTo>
                  <a:pt x="2759348" y="1331346"/>
                  <a:pt x="2772308" y="1438948"/>
                  <a:pt x="2772308" y="1549577"/>
                </a:cubicBezTo>
                <a:cubicBezTo>
                  <a:pt x="2772308" y="1840243"/>
                  <a:pt x="2682844" y="2110013"/>
                  <a:pt x="2529583" y="2332602"/>
                </a:cubicBezTo>
                <a:lnTo>
                  <a:pt x="2092890" y="2016581"/>
                </a:lnTo>
                <a:cubicBezTo>
                  <a:pt x="2230825" y="1789240"/>
                  <a:pt x="2309592" y="1530003"/>
                  <a:pt x="2320039" y="1264175"/>
                </a:cubicBezTo>
                <a:lnTo>
                  <a:pt x="2389537" y="1266895"/>
                </a:lnTo>
                <a:cubicBezTo>
                  <a:pt x="2507402" y="1266895"/>
                  <a:pt x="2622268" y="1253926"/>
                  <a:pt x="2732654" y="1228760"/>
                </a:cubicBezTo>
                <a:close/>
                <a:moveTo>
                  <a:pt x="1664916" y="1089650"/>
                </a:moveTo>
                <a:cubicBezTo>
                  <a:pt x="1845595" y="1184363"/>
                  <a:pt x="2046890" y="1244270"/>
                  <a:pt x="2260099" y="1261471"/>
                </a:cubicBezTo>
                <a:cubicBezTo>
                  <a:pt x="2250158" y="1515636"/>
                  <a:pt x="2175203" y="1763501"/>
                  <a:pt x="2043969" y="1981178"/>
                </a:cubicBezTo>
                <a:lnTo>
                  <a:pt x="1413577" y="1524982"/>
                </a:lnTo>
                <a:close/>
                <a:moveTo>
                  <a:pt x="680960" y="1083685"/>
                </a:moveTo>
                <a:lnTo>
                  <a:pt x="1318747" y="1545232"/>
                </a:lnTo>
                <a:lnTo>
                  <a:pt x="1111155" y="1904792"/>
                </a:lnTo>
                <a:cubicBezTo>
                  <a:pt x="918428" y="1769631"/>
                  <a:pt x="696224" y="1679424"/>
                  <a:pt x="462059" y="1641518"/>
                </a:cubicBezTo>
                <a:cubicBezTo>
                  <a:pt x="496612" y="1438804"/>
                  <a:pt x="572568" y="1250029"/>
                  <a:pt x="680960" y="1083685"/>
                </a:cubicBezTo>
                <a:close/>
                <a:moveTo>
                  <a:pt x="242727" y="766549"/>
                </a:moveTo>
                <a:lnTo>
                  <a:pt x="632258" y="1048441"/>
                </a:lnTo>
                <a:cubicBezTo>
                  <a:pt x="518469" y="1222389"/>
                  <a:pt x="438796" y="1420030"/>
                  <a:pt x="402762" y="1632349"/>
                </a:cubicBezTo>
                <a:cubicBezTo>
                  <a:pt x="359225" y="1626292"/>
                  <a:pt x="315271" y="1622499"/>
                  <a:pt x="271067" y="1620532"/>
                </a:cubicBezTo>
                <a:cubicBezTo>
                  <a:pt x="225427" y="1618500"/>
                  <a:pt x="179520" y="1618416"/>
                  <a:pt x="133488" y="1620508"/>
                </a:cubicBezTo>
                <a:lnTo>
                  <a:pt x="5137" y="1632614"/>
                </a:lnTo>
                <a:cubicBezTo>
                  <a:pt x="826" y="1605249"/>
                  <a:pt x="0" y="1577510"/>
                  <a:pt x="0" y="1549577"/>
                </a:cubicBezTo>
                <a:cubicBezTo>
                  <a:pt x="0" y="1258910"/>
                  <a:pt x="89466" y="989139"/>
                  <a:pt x="242727" y="766549"/>
                </a:cubicBezTo>
                <a:close/>
                <a:moveTo>
                  <a:pt x="1127746" y="632595"/>
                </a:moveTo>
                <a:cubicBezTo>
                  <a:pt x="1254584" y="804561"/>
                  <a:pt x="1416250" y="948423"/>
                  <a:pt x="1601732" y="1055087"/>
                </a:cubicBezTo>
                <a:lnTo>
                  <a:pt x="1354938" y="1482547"/>
                </a:lnTo>
                <a:lnTo>
                  <a:pt x="721206" y="1023934"/>
                </a:lnTo>
                <a:cubicBezTo>
                  <a:pt x="830725" y="869583"/>
                  <a:pt x="968470" y="736352"/>
                  <a:pt x="1127746" y="632595"/>
                </a:cubicBezTo>
                <a:close/>
                <a:moveTo>
                  <a:pt x="2056151" y="412010"/>
                </a:moveTo>
                <a:cubicBezTo>
                  <a:pt x="2199973" y="661365"/>
                  <a:pt x="2266926" y="933808"/>
                  <a:pt x="2263622" y="1201511"/>
                </a:cubicBezTo>
                <a:cubicBezTo>
                  <a:pt x="2060023" y="1184945"/>
                  <a:pt x="1867741" y="1127838"/>
                  <a:pt x="1695314" y="1036999"/>
                </a:cubicBezTo>
                <a:close/>
                <a:moveTo>
                  <a:pt x="1982657" y="375337"/>
                </a:moveTo>
                <a:lnTo>
                  <a:pt x="1993863" y="375897"/>
                </a:lnTo>
                <a:lnTo>
                  <a:pt x="1633466" y="1000123"/>
                </a:lnTo>
                <a:cubicBezTo>
                  <a:pt x="1455017" y="901534"/>
                  <a:pt x="1300774" y="764825"/>
                  <a:pt x="1179049" y="601671"/>
                </a:cubicBezTo>
                <a:cubicBezTo>
                  <a:pt x="1411929" y="457216"/>
                  <a:pt x="1687631" y="375337"/>
                  <a:pt x="1982657" y="375337"/>
                </a:cubicBezTo>
                <a:close/>
                <a:moveTo>
                  <a:pt x="2095987" y="363057"/>
                </a:moveTo>
                <a:cubicBezTo>
                  <a:pt x="2395304" y="539294"/>
                  <a:pt x="2620948" y="826020"/>
                  <a:pt x="2717783" y="1167380"/>
                </a:cubicBezTo>
                <a:cubicBezTo>
                  <a:pt x="2612640" y="1194505"/>
                  <a:pt x="2502521" y="1206895"/>
                  <a:pt x="2389537" y="1206895"/>
                </a:cubicBezTo>
                <a:cubicBezTo>
                  <a:pt x="2367426" y="1206895"/>
                  <a:pt x="2345424" y="1206421"/>
                  <a:pt x="2323592" y="1204315"/>
                </a:cubicBezTo>
                <a:cubicBezTo>
                  <a:pt x="2327421" y="925237"/>
                  <a:pt x="2257794" y="641150"/>
                  <a:pt x="2107741" y="381251"/>
                </a:cubicBezTo>
                <a:close/>
                <a:moveTo>
                  <a:pt x="2029789" y="322492"/>
                </a:moveTo>
                <a:lnTo>
                  <a:pt x="2054623" y="337710"/>
                </a:lnTo>
                <a:lnTo>
                  <a:pt x="2029408" y="323152"/>
                </a:lnTo>
                <a:close/>
                <a:moveTo>
                  <a:pt x="912141" y="248224"/>
                </a:moveTo>
                <a:cubicBezTo>
                  <a:pt x="958447" y="368281"/>
                  <a:pt x="1018736" y="481253"/>
                  <a:pt x="1094337" y="582792"/>
                </a:cubicBezTo>
                <a:cubicBezTo>
                  <a:pt x="929178" y="690492"/>
                  <a:pt x="786304" y="828699"/>
                  <a:pt x="672648" y="988795"/>
                </a:cubicBezTo>
                <a:lnTo>
                  <a:pt x="285851" y="708881"/>
                </a:lnTo>
                <a:cubicBezTo>
                  <a:pt x="444368" y="500166"/>
                  <a:pt x="661017" y="338275"/>
                  <a:pt x="912141" y="248224"/>
                </a:cubicBezTo>
                <a:close/>
                <a:moveTo>
                  <a:pt x="921424" y="244149"/>
                </a:moveTo>
                <a:cubicBezTo>
                  <a:pt x="918244" y="245273"/>
                  <a:pt x="915069" y="246407"/>
                  <a:pt x="912141" y="248224"/>
                </a:cubicBezTo>
                <a:lnTo>
                  <a:pt x="911892" y="247682"/>
                </a:lnTo>
                <a:close/>
                <a:moveTo>
                  <a:pt x="1386154" y="163423"/>
                </a:moveTo>
                <a:cubicBezTo>
                  <a:pt x="1614231" y="163423"/>
                  <a:pt x="1829441" y="218507"/>
                  <a:pt x="2018673" y="317138"/>
                </a:cubicBezTo>
                <a:lnTo>
                  <a:pt x="1982657" y="315337"/>
                </a:lnTo>
                <a:cubicBezTo>
                  <a:pt x="1675242" y="315337"/>
                  <a:pt x="1388023" y="400945"/>
                  <a:pt x="1145621" y="551885"/>
                </a:cubicBezTo>
                <a:cubicBezTo>
                  <a:pt x="1072517" y="454117"/>
                  <a:pt x="1014123" y="345308"/>
                  <a:pt x="969283" y="229609"/>
                </a:cubicBezTo>
                <a:cubicBezTo>
                  <a:pt x="1100345" y="185848"/>
                  <a:pt x="1240631" y="163423"/>
                  <a:pt x="1386154" y="163423"/>
                </a:cubicBezTo>
                <a:close/>
                <a:moveTo>
                  <a:pt x="2202811" y="0"/>
                </a:moveTo>
                <a:cubicBezTo>
                  <a:pt x="2296878" y="0"/>
                  <a:pt x="2373135" y="76257"/>
                  <a:pt x="2373135" y="170324"/>
                </a:cubicBezTo>
                <a:lnTo>
                  <a:pt x="2371793" y="176970"/>
                </a:lnTo>
                <a:cubicBezTo>
                  <a:pt x="2815625" y="490103"/>
                  <a:pt x="3086467" y="1002141"/>
                  <a:pt x="3089552" y="1556712"/>
                </a:cubicBezTo>
                <a:cubicBezTo>
                  <a:pt x="3093041" y="2183714"/>
                  <a:pt x="2753654" y="2763878"/>
                  <a:pt x="2205423" y="3068085"/>
                </a:cubicBezTo>
                <a:cubicBezTo>
                  <a:pt x="1971426" y="3197927"/>
                  <a:pt x="1715508" y="3268558"/>
                  <a:pt x="1458156" y="3280032"/>
                </a:cubicBezTo>
                <a:lnTo>
                  <a:pt x="1458156" y="3717573"/>
                </a:lnTo>
                <a:cubicBezTo>
                  <a:pt x="1465957" y="3717019"/>
                  <a:pt x="1473725" y="3717281"/>
                  <a:pt x="1481481" y="3717568"/>
                </a:cubicBezTo>
                <a:cubicBezTo>
                  <a:pt x="1923607" y="3733970"/>
                  <a:pt x="2251415" y="3830277"/>
                  <a:pt x="2251415" y="3943768"/>
                </a:cubicBezTo>
                <a:cubicBezTo>
                  <a:pt x="1651480" y="3945353"/>
                  <a:pt x="1051545" y="3946939"/>
                  <a:pt x="451610" y="3948524"/>
                </a:cubicBezTo>
                <a:cubicBezTo>
                  <a:pt x="442274" y="3834573"/>
                  <a:pt x="764658" y="3736482"/>
                  <a:pt x="1206140" y="3718471"/>
                </a:cubicBezTo>
                <a:lnTo>
                  <a:pt x="1206140" y="3273841"/>
                </a:lnTo>
                <a:cubicBezTo>
                  <a:pt x="998502" y="3252747"/>
                  <a:pt x="794352" y="3193323"/>
                  <a:pt x="605303" y="3094648"/>
                </a:cubicBezTo>
                <a:cubicBezTo>
                  <a:pt x="588033" y="3102602"/>
                  <a:pt x="568822" y="3106055"/>
                  <a:pt x="548803" y="3106055"/>
                </a:cubicBezTo>
                <a:cubicBezTo>
                  <a:pt x="454736" y="3106055"/>
                  <a:pt x="378479" y="3029798"/>
                  <a:pt x="378479" y="2935731"/>
                </a:cubicBezTo>
                <a:cubicBezTo>
                  <a:pt x="378479" y="2841664"/>
                  <a:pt x="454736" y="2765407"/>
                  <a:pt x="548803" y="2765407"/>
                </a:cubicBezTo>
                <a:cubicBezTo>
                  <a:pt x="631450" y="2765407"/>
                  <a:pt x="700349" y="2824273"/>
                  <a:pt x="712524" y="2903026"/>
                </a:cubicBezTo>
                <a:cubicBezTo>
                  <a:pt x="1146122" y="3125175"/>
                  <a:pt x="1666433" y="3117589"/>
                  <a:pt x="2100302" y="2876433"/>
                </a:cubicBezTo>
                <a:cubicBezTo>
                  <a:pt x="2577849" y="2611000"/>
                  <a:pt x="2873628" y="2105370"/>
                  <a:pt x="2870976" y="1558985"/>
                </a:cubicBezTo>
                <a:cubicBezTo>
                  <a:pt x="2868571" y="1063676"/>
                  <a:pt x="2621309" y="607288"/>
                  <a:pt x="2216854" y="337813"/>
                </a:cubicBezTo>
                <a:cubicBezTo>
                  <a:pt x="2212348" y="340450"/>
                  <a:pt x="2207603" y="340648"/>
                  <a:pt x="2202811" y="340648"/>
                </a:cubicBezTo>
                <a:cubicBezTo>
                  <a:pt x="2108744" y="340648"/>
                  <a:pt x="2032487" y="264391"/>
                  <a:pt x="2032487" y="170324"/>
                </a:cubicBezTo>
                <a:cubicBezTo>
                  <a:pt x="2032487" y="76257"/>
                  <a:pt x="2108744" y="0"/>
                  <a:pt x="22028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1" name="Isosceles Triangle 4">
            <a:extLst>
              <a:ext uri="{FF2B5EF4-FFF2-40B4-BE49-F238E27FC236}">
                <a16:creationId xmlns:a16="http://schemas.microsoft.com/office/drawing/2014/main" id="{D66B3BB4-5593-4E49-AEDC-17DE07778B8D}"/>
              </a:ext>
            </a:extLst>
          </p:cNvPr>
          <p:cNvSpPr/>
          <p:nvPr/>
        </p:nvSpPr>
        <p:spPr>
          <a:xfrm>
            <a:off x="4593120" y="3956554"/>
            <a:ext cx="294437" cy="291978"/>
          </a:xfrm>
          <a:custGeom>
            <a:avLst/>
            <a:gdLst/>
            <a:ahLst/>
            <a:cxnLst/>
            <a:rect l="l" t="t" r="r" b="b"/>
            <a:pathLst>
              <a:path w="3987707" h="3954396">
                <a:moveTo>
                  <a:pt x="0" y="3714088"/>
                </a:moveTo>
                <a:lnTo>
                  <a:pt x="3972024" y="3714088"/>
                </a:lnTo>
                <a:lnTo>
                  <a:pt x="3972024" y="3954396"/>
                </a:lnTo>
                <a:lnTo>
                  <a:pt x="0" y="3954396"/>
                </a:lnTo>
                <a:close/>
                <a:moveTo>
                  <a:pt x="3443318" y="3230893"/>
                </a:moveTo>
                <a:lnTo>
                  <a:pt x="3443318" y="3518925"/>
                </a:lnTo>
                <a:lnTo>
                  <a:pt x="3731350" y="3518925"/>
                </a:lnTo>
                <a:lnTo>
                  <a:pt x="3731350" y="3230893"/>
                </a:lnTo>
                <a:close/>
                <a:moveTo>
                  <a:pt x="2956963" y="3230893"/>
                </a:moveTo>
                <a:lnTo>
                  <a:pt x="2956963" y="3518925"/>
                </a:lnTo>
                <a:lnTo>
                  <a:pt x="3244995" y="3518925"/>
                </a:lnTo>
                <a:lnTo>
                  <a:pt x="3244995" y="3230893"/>
                </a:lnTo>
                <a:close/>
                <a:moveTo>
                  <a:pt x="764148" y="3208865"/>
                </a:moveTo>
                <a:lnTo>
                  <a:pt x="764148" y="3496897"/>
                </a:lnTo>
                <a:lnTo>
                  <a:pt x="1052180" y="3496897"/>
                </a:lnTo>
                <a:lnTo>
                  <a:pt x="1052180" y="3208865"/>
                </a:lnTo>
                <a:close/>
                <a:moveTo>
                  <a:pt x="277793" y="3208865"/>
                </a:moveTo>
                <a:lnTo>
                  <a:pt x="277793" y="3496897"/>
                </a:lnTo>
                <a:lnTo>
                  <a:pt x="565825" y="3496897"/>
                </a:lnTo>
                <a:lnTo>
                  <a:pt x="565825" y="3208865"/>
                </a:lnTo>
                <a:close/>
                <a:moveTo>
                  <a:pt x="3434934" y="2803592"/>
                </a:moveTo>
                <a:lnTo>
                  <a:pt x="3434934" y="3091624"/>
                </a:lnTo>
                <a:lnTo>
                  <a:pt x="3722966" y="3091624"/>
                </a:lnTo>
                <a:lnTo>
                  <a:pt x="3722966" y="2803592"/>
                </a:lnTo>
                <a:close/>
                <a:moveTo>
                  <a:pt x="2948579" y="2803592"/>
                </a:moveTo>
                <a:lnTo>
                  <a:pt x="2948579" y="3091624"/>
                </a:lnTo>
                <a:lnTo>
                  <a:pt x="3236611" y="3091624"/>
                </a:lnTo>
                <a:lnTo>
                  <a:pt x="3236611" y="2803592"/>
                </a:lnTo>
                <a:close/>
                <a:moveTo>
                  <a:pt x="755764" y="2781564"/>
                </a:moveTo>
                <a:lnTo>
                  <a:pt x="755764" y="3069596"/>
                </a:lnTo>
                <a:lnTo>
                  <a:pt x="1043796" y="3069596"/>
                </a:lnTo>
                <a:lnTo>
                  <a:pt x="1043796" y="2781564"/>
                </a:lnTo>
                <a:close/>
                <a:moveTo>
                  <a:pt x="269409" y="2781564"/>
                </a:moveTo>
                <a:lnTo>
                  <a:pt x="269409" y="3069596"/>
                </a:lnTo>
                <a:lnTo>
                  <a:pt x="557441" y="3069596"/>
                </a:lnTo>
                <a:lnTo>
                  <a:pt x="557441" y="2781564"/>
                </a:lnTo>
                <a:close/>
                <a:moveTo>
                  <a:pt x="1967773" y="2776576"/>
                </a:moveTo>
                <a:cubicBezTo>
                  <a:pt x="1895109" y="2776576"/>
                  <a:pt x="1836204" y="2835481"/>
                  <a:pt x="1836204" y="2908145"/>
                </a:cubicBezTo>
                <a:lnTo>
                  <a:pt x="1836204" y="3521808"/>
                </a:lnTo>
                <a:lnTo>
                  <a:pt x="2196244" y="3521808"/>
                </a:lnTo>
                <a:lnTo>
                  <a:pt x="2196244" y="2908145"/>
                </a:lnTo>
                <a:cubicBezTo>
                  <a:pt x="2196244" y="2835481"/>
                  <a:pt x="2137339" y="2776576"/>
                  <a:pt x="2064675" y="2776576"/>
                </a:cubicBezTo>
                <a:close/>
                <a:moveTo>
                  <a:pt x="3425319" y="2363160"/>
                </a:moveTo>
                <a:lnTo>
                  <a:pt x="3425319" y="2651192"/>
                </a:lnTo>
                <a:lnTo>
                  <a:pt x="3713351" y="2651192"/>
                </a:lnTo>
                <a:lnTo>
                  <a:pt x="3713351" y="2363160"/>
                </a:lnTo>
                <a:close/>
                <a:moveTo>
                  <a:pt x="2938964" y="2363160"/>
                </a:moveTo>
                <a:lnTo>
                  <a:pt x="2938964" y="2651192"/>
                </a:lnTo>
                <a:lnTo>
                  <a:pt x="3226996" y="2651192"/>
                </a:lnTo>
                <a:lnTo>
                  <a:pt x="3226996" y="2363160"/>
                </a:lnTo>
                <a:close/>
                <a:moveTo>
                  <a:pt x="746149" y="2341132"/>
                </a:moveTo>
                <a:lnTo>
                  <a:pt x="746149" y="2629164"/>
                </a:lnTo>
                <a:lnTo>
                  <a:pt x="1034181" y="2629164"/>
                </a:lnTo>
                <a:lnTo>
                  <a:pt x="1034181" y="2341132"/>
                </a:lnTo>
                <a:close/>
                <a:moveTo>
                  <a:pt x="259794" y="2341132"/>
                </a:moveTo>
                <a:lnTo>
                  <a:pt x="259794" y="2629164"/>
                </a:lnTo>
                <a:lnTo>
                  <a:pt x="547826" y="2629164"/>
                </a:lnTo>
                <a:lnTo>
                  <a:pt x="547826" y="2341132"/>
                </a:lnTo>
                <a:close/>
                <a:moveTo>
                  <a:pt x="2120268" y="2332748"/>
                </a:moveTo>
                <a:lnTo>
                  <a:pt x="2120268" y="2620780"/>
                </a:lnTo>
                <a:lnTo>
                  <a:pt x="2408300" y="2620780"/>
                </a:lnTo>
                <a:lnTo>
                  <a:pt x="2408300" y="2332748"/>
                </a:lnTo>
                <a:close/>
                <a:moveTo>
                  <a:pt x="1633913" y="2332748"/>
                </a:moveTo>
                <a:lnTo>
                  <a:pt x="1633913" y="2620780"/>
                </a:lnTo>
                <a:lnTo>
                  <a:pt x="1921945" y="2620780"/>
                </a:lnTo>
                <a:lnTo>
                  <a:pt x="1921945" y="2332748"/>
                </a:lnTo>
                <a:close/>
                <a:moveTo>
                  <a:pt x="0" y="2180348"/>
                </a:moveTo>
                <a:lnTo>
                  <a:pt x="1368152" y="2180348"/>
                </a:lnTo>
                <a:lnTo>
                  <a:pt x="1368152" y="3644362"/>
                </a:lnTo>
                <a:lnTo>
                  <a:pt x="0" y="3644362"/>
                </a:lnTo>
                <a:close/>
                <a:moveTo>
                  <a:pt x="2630373" y="2177473"/>
                </a:moveTo>
                <a:lnTo>
                  <a:pt x="3987707" y="2177473"/>
                </a:lnTo>
                <a:lnTo>
                  <a:pt x="3987707" y="3641487"/>
                </a:lnTo>
                <a:lnTo>
                  <a:pt x="2630373" y="3641487"/>
                </a:lnTo>
                <a:close/>
                <a:moveTo>
                  <a:pt x="2110653" y="1892316"/>
                </a:moveTo>
                <a:lnTo>
                  <a:pt x="2110653" y="2180348"/>
                </a:lnTo>
                <a:lnTo>
                  <a:pt x="2398685" y="2180348"/>
                </a:lnTo>
                <a:lnTo>
                  <a:pt x="2398685" y="1892316"/>
                </a:lnTo>
                <a:close/>
                <a:moveTo>
                  <a:pt x="1624298" y="1892316"/>
                </a:moveTo>
                <a:lnTo>
                  <a:pt x="1624298" y="2180348"/>
                </a:lnTo>
                <a:lnTo>
                  <a:pt x="1912330" y="2180348"/>
                </a:lnTo>
                <a:lnTo>
                  <a:pt x="1912330" y="1892316"/>
                </a:lnTo>
                <a:close/>
                <a:moveTo>
                  <a:pt x="1485872" y="1700146"/>
                </a:moveTo>
                <a:lnTo>
                  <a:pt x="2546576" y="1700146"/>
                </a:lnTo>
                <a:lnTo>
                  <a:pt x="2546576" y="3644362"/>
                </a:lnTo>
                <a:lnTo>
                  <a:pt x="1485872" y="3644362"/>
                </a:lnTo>
                <a:close/>
                <a:moveTo>
                  <a:pt x="2630373" y="1700145"/>
                </a:moveTo>
                <a:lnTo>
                  <a:pt x="3987707" y="1700145"/>
                </a:lnTo>
                <a:lnTo>
                  <a:pt x="3987707" y="2106166"/>
                </a:lnTo>
                <a:lnTo>
                  <a:pt x="2630373" y="2106166"/>
                </a:lnTo>
                <a:close/>
                <a:moveTo>
                  <a:pt x="0" y="1700145"/>
                </a:moveTo>
                <a:lnTo>
                  <a:pt x="1368152" y="1700145"/>
                </a:lnTo>
                <a:lnTo>
                  <a:pt x="1368152" y="2106166"/>
                </a:lnTo>
                <a:lnTo>
                  <a:pt x="0" y="2106166"/>
                </a:lnTo>
                <a:close/>
                <a:moveTo>
                  <a:pt x="1980063" y="1146448"/>
                </a:moveTo>
                <a:lnTo>
                  <a:pt x="2036694" y="1146448"/>
                </a:lnTo>
                <a:lnTo>
                  <a:pt x="2036694" y="1344772"/>
                </a:lnTo>
                <a:lnTo>
                  <a:pt x="1838370" y="1344772"/>
                </a:lnTo>
                <a:lnTo>
                  <a:pt x="1838370" y="1286838"/>
                </a:lnTo>
                <a:lnTo>
                  <a:pt x="1980063" y="1286838"/>
                </a:lnTo>
                <a:close/>
                <a:moveTo>
                  <a:pt x="2016223" y="1083949"/>
                </a:moveTo>
                <a:cubicBezTo>
                  <a:pt x="1889971" y="1083949"/>
                  <a:pt x="1787623" y="1186297"/>
                  <a:pt x="1787623" y="1312549"/>
                </a:cubicBezTo>
                <a:cubicBezTo>
                  <a:pt x="1787623" y="1438801"/>
                  <a:pt x="1889971" y="1541149"/>
                  <a:pt x="2016223" y="1541149"/>
                </a:cubicBezTo>
                <a:cubicBezTo>
                  <a:pt x="2142475" y="1541149"/>
                  <a:pt x="2244823" y="1438801"/>
                  <a:pt x="2244823" y="1312549"/>
                </a:cubicBezTo>
                <a:cubicBezTo>
                  <a:pt x="2244823" y="1186297"/>
                  <a:pt x="2142475" y="1083949"/>
                  <a:pt x="2016223" y="1083949"/>
                </a:cubicBezTo>
                <a:close/>
                <a:moveTo>
                  <a:pt x="2016222" y="697169"/>
                </a:moveTo>
                <a:lnTo>
                  <a:pt x="2722296" y="1611569"/>
                </a:lnTo>
                <a:lnTo>
                  <a:pt x="1310147" y="1611569"/>
                </a:lnTo>
                <a:close/>
                <a:moveTo>
                  <a:pt x="2120268" y="0"/>
                </a:moveTo>
                <a:lnTo>
                  <a:pt x="2722296" y="0"/>
                </a:lnTo>
                <a:lnTo>
                  <a:pt x="2722296" y="328314"/>
                </a:lnTo>
                <a:lnTo>
                  <a:pt x="2120268" y="328314"/>
                </a:lnTo>
                <a:close/>
                <a:moveTo>
                  <a:pt x="1966643" y="0"/>
                </a:moveTo>
                <a:lnTo>
                  <a:pt x="2065805" y="0"/>
                </a:lnTo>
                <a:lnTo>
                  <a:pt x="2065805" y="656629"/>
                </a:lnTo>
                <a:lnTo>
                  <a:pt x="1966643" y="656629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72" name="Round Same Side Corner Rectangle 7">
            <a:extLst>
              <a:ext uri="{FF2B5EF4-FFF2-40B4-BE49-F238E27FC236}">
                <a16:creationId xmlns:a16="http://schemas.microsoft.com/office/drawing/2014/main" id="{DDF2F1DB-5378-4E96-BF0C-772D4A49028C}"/>
              </a:ext>
            </a:extLst>
          </p:cNvPr>
          <p:cNvSpPr>
            <a:spLocks noChangeAspect="1"/>
          </p:cNvSpPr>
          <p:nvPr/>
        </p:nvSpPr>
        <p:spPr>
          <a:xfrm rot="10800000">
            <a:off x="8076430" y="3118047"/>
            <a:ext cx="236483" cy="248616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3" name="Frame 1">
            <a:extLst>
              <a:ext uri="{FF2B5EF4-FFF2-40B4-BE49-F238E27FC236}">
                <a16:creationId xmlns:a16="http://schemas.microsoft.com/office/drawing/2014/main" id="{BEB1F5CC-74EE-43BE-A98B-CFAB5EA0499F}"/>
              </a:ext>
            </a:extLst>
          </p:cNvPr>
          <p:cNvSpPr/>
          <p:nvPr/>
        </p:nvSpPr>
        <p:spPr>
          <a:xfrm>
            <a:off x="4530716" y="3710076"/>
            <a:ext cx="170731" cy="239594"/>
          </a:xfrm>
          <a:custGeom>
            <a:avLst/>
            <a:gdLst/>
            <a:ahLst/>
            <a:cxnLst/>
            <a:rect l="l" t="t" r="r" b="b"/>
            <a:pathLst>
              <a:path w="2823581" h="3962432">
                <a:moveTo>
                  <a:pt x="1366785" y="3230945"/>
                </a:moveTo>
                <a:cubicBezTo>
                  <a:pt x="1292218" y="3230945"/>
                  <a:pt x="1231770" y="3291393"/>
                  <a:pt x="1231770" y="3365960"/>
                </a:cubicBezTo>
                <a:cubicBezTo>
                  <a:pt x="1231770" y="3440527"/>
                  <a:pt x="1292218" y="3500975"/>
                  <a:pt x="1366785" y="3500975"/>
                </a:cubicBezTo>
                <a:cubicBezTo>
                  <a:pt x="1441352" y="3500975"/>
                  <a:pt x="1501800" y="3440527"/>
                  <a:pt x="1501800" y="3365960"/>
                </a:cubicBezTo>
                <a:cubicBezTo>
                  <a:pt x="1501800" y="3291393"/>
                  <a:pt x="1441352" y="3230945"/>
                  <a:pt x="1366785" y="3230945"/>
                </a:cubicBezTo>
                <a:close/>
                <a:moveTo>
                  <a:pt x="1699205" y="3185940"/>
                </a:moveTo>
                <a:cubicBezTo>
                  <a:pt x="1674349" y="3185940"/>
                  <a:pt x="1654200" y="3206089"/>
                  <a:pt x="1654200" y="3230945"/>
                </a:cubicBezTo>
                <a:cubicBezTo>
                  <a:pt x="1654200" y="3255801"/>
                  <a:pt x="1674349" y="3275950"/>
                  <a:pt x="1699205" y="3275950"/>
                </a:cubicBezTo>
                <a:cubicBezTo>
                  <a:pt x="1724061" y="3275950"/>
                  <a:pt x="1744210" y="3255801"/>
                  <a:pt x="1744210" y="3230945"/>
                </a:cubicBezTo>
                <a:cubicBezTo>
                  <a:pt x="1744210" y="3206089"/>
                  <a:pt x="1724061" y="3185940"/>
                  <a:pt x="1699205" y="3185940"/>
                </a:cubicBezTo>
                <a:close/>
                <a:moveTo>
                  <a:pt x="1501800" y="2830204"/>
                </a:moveTo>
                <a:cubicBezTo>
                  <a:pt x="1452089" y="2830204"/>
                  <a:pt x="1411790" y="2870503"/>
                  <a:pt x="1411790" y="2920214"/>
                </a:cubicBezTo>
                <a:cubicBezTo>
                  <a:pt x="1411790" y="2969925"/>
                  <a:pt x="1452089" y="3010224"/>
                  <a:pt x="1501800" y="3010224"/>
                </a:cubicBezTo>
                <a:cubicBezTo>
                  <a:pt x="1551511" y="3010224"/>
                  <a:pt x="1591810" y="2969925"/>
                  <a:pt x="1591810" y="2920214"/>
                </a:cubicBezTo>
                <a:cubicBezTo>
                  <a:pt x="1591810" y="2870503"/>
                  <a:pt x="1551511" y="2830204"/>
                  <a:pt x="1501800" y="2830204"/>
                </a:cubicBezTo>
                <a:close/>
                <a:moveTo>
                  <a:pt x="322536" y="2413264"/>
                </a:moveTo>
                <a:lnTo>
                  <a:pt x="1264147" y="2413264"/>
                </a:lnTo>
                <a:lnTo>
                  <a:pt x="682536" y="3458376"/>
                </a:lnTo>
                <a:lnTo>
                  <a:pt x="898974" y="3458376"/>
                </a:lnTo>
                <a:lnTo>
                  <a:pt x="1480585" y="2413264"/>
                </a:lnTo>
                <a:lnTo>
                  <a:pt x="1978720" y="2413264"/>
                </a:lnTo>
                <a:lnTo>
                  <a:pt x="1978720" y="3628270"/>
                </a:lnTo>
                <a:lnTo>
                  <a:pt x="322536" y="3628270"/>
                </a:lnTo>
                <a:close/>
                <a:moveTo>
                  <a:pt x="322536" y="2153598"/>
                </a:moveTo>
                <a:lnTo>
                  <a:pt x="682536" y="2153598"/>
                </a:lnTo>
                <a:lnTo>
                  <a:pt x="682536" y="2261598"/>
                </a:lnTo>
                <a:lnTo>
                  <a:pt x="322536" y="2261598"/>
                </a:lnTo>
                <a:close/>
                <a:moveTo>
                  <a:pt x="322536" y="1870494"/>
                </a:moveTo>
                <a:lnTo>
                  <a:pt x="826536" y="1870494"/>
                </a:lnTo>
                <a:lnTo>
                  <a:pt x="826536" y="1978494"/>
                </a:lnTo>
                <a:lnTo>
                  <a:pt x="322536" y="1978494"/>
                </a:lnTo>
                <a:close/>
                <a:moveTo>
                  <a:pt x="322536" y="1587391"/>
                </a:moveTo>
                <a:lnTo>
                  <a:pt x="682536" y="1587391"/>
                </a:lnTo>
                <a:lnTo>
                  <a:pt x="682536" y="1695391"/>
                </a:lnTo>
                <a:lnTo>
                  <a:pt x="322536" y="1695391"/>
                </a:lnTo>
                <a:close/>
                <a:moveTo>
                  <a:pt x="322536" y="1304288"/>
                </a:moveTo>
                <a:lnTo>
                  <a:pt x="826536" y="1304288"/>
                </a:lnTo>
                <a:lnTo>
                  <a:pt x="826536" y="1412288"/>
                </a:lnTo>
                <a:lnTo>
                  <a:pt x="322536" y="1412288"/>
                </a:lnTo>
                <a:close/>
                <a:moveTo>
                  <a:pt x="1733633" y="1039034"/>
                </a:moveTo>
                <a:lnTo>
                  <a:pt x="1735422" y="1042133"/>
                </a:lnTo>
                <a:lnTo>
                  <a:pt x="176045" y="1042133"/>
                </a:lnTo>
                <a:lnTo>
                  <a:pt x="176045" y="3786387"/>
                </a:lnTo>
                <a:lnTo>
                  <a:pt x="2128211" y="3786387"/>
                </a:lnTo>
                <a:lnTo>
                  <a:pt x="2128211" y="1722464"/>
                </a:lnTo>
                <a:lnTo>
                  <a:pt x="2131710" y="1728524"/>
                </a:lnTo>
                <a:lnTo>
                  <a:pt x="2527059" y="1040609"/>
                </a:lnTo>
                <a:lnTo>
                  <a:pt x="2244788" y="1040049"/>
                </a:lnTo>
                <a:lnTo>
                  <a:pt x="1480585" y="2413264"/>
                </a:lnTo>
                <a:lnTo>
                  <a:pt x="1264147" y="2413264"/>
                </a:lnTo>
                <a:lnTo>
                  <a:pt x="2028589" y="1039620"/>
                </a:lnTo>
                <a:close/>
                <a:moveTo>
                  <a:pt x="2607143" y="0"/>
                </a:moveTo>
                <a:lnTo>
                  <a:pt x="2823581" y="0"/>
                </a:lnTo>
                <a:lnTo>
                  <a:pt x="2342071" y="865238"/>
                </a:lnTo>
                <a:lnTo>
                  <a:pt x="2823581" y="866194"/>
                </a:lnTo>
                <a:lnTo>
                  <a:pt x="2304256" y="1769829"/>
                </a:lnTo>
                <a:lnTo>
                  <a:pt x="2304256" y="3962432"/>
                </a:lnTo>
                <a:lnTo>
                  <a:pt x="0" y="3962432"/>
                </a:lnTo>
                <a:lnTo>
                  <a:pt x="0" y="866088"/>
                </a:lnTo>
                <a:lnTo>
                  <a:pt x="1767662" y="866088"/>
                </a:lnTo>
                <a:lnTo>
                  <a:pt x="1766512" y="864096"/>
                </a:lnTo>
                <a:lnTo>
                  <a:pt x="2125872" y="864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174" name="Oval 1">
            <a:extLst>
              <a:ext uri="{FF2B5EF4-FFF2-40B4-BE49-F238E27FC236}">
                <a16:creationId xmlns:a16="http://schemas.microsoft.com/office/drawing/2014/main" id="{9BCF5134-E030-4CAD-96C5-BCC9916C4BE4}"/>
              </a:ext>
            </a:extLst>
          </p:cNvPr>
          <p:cNvSpPr/>
          <p:nvPr/>
        </p:nvSpPr>
        <p:spPr>
          <a:xfrm>
            <a:off x="7303490" y="3898956"/>
            <a:ext cx="228122" cy="291543"/>
          </a:xfrm>
          <a:custGeom>
            <a:avLst/>
            <a:gdLst/>
            <a:ahLst/>
            <a:cxnLst/>
            <a:rect l="l" t="t" r="r" b="b"/>
            <a:pathLst>
              <a:path w="3089578" h="3948524">
                <a:moveTo>
                  <a:pt x="1577191" y="2534631"/>
                </a:moveTo>
                <a:cubicBezTo>
                  <a:pt x="1600260" y="2580258"/>
                  <a:pt x="1620550" y="2627771"/>
                  <a:pt x="1638571" y="2676770"/>
                </a:cubicBezTo>
                <a:cubicBezTo>
                  <a:pt x="1665604" y="2750272"/>
                  <a:pt x="1686580" y="2824535"/>
                  <a:pt x="1699962" y="2899355"/>
                </a:cubicBezTo>
                <a:cubicBezTo>
                  <a:pt x="1599246" y="2923383"/>
                  <a:pt x="1494142" y="2935731"/>
                  <a:pt x="1386154" y="2935731"/>
                </a:cubicBezTo>
                <a:cubicBezTo>
                  <a:pt x="1152606" y="2935731"/>
                  <a:pt x="932548" y="2877973"/>
                  <a:pt x="741468" y="2772376"/>
                </a:cubicBezTo>
                <a:cubicBezTo>
                  <a:pt x="1011030" y="2775448"/>
                  <a:pt x="1283962" y="2707404"/>
                  <a:pt x="1533669" y="2563236"/>
                </a:cubicBezTo>
                <a:close/>
                <a:moveTo>
                  <a:pt x="2052587" y="2076290"/>
                </a:moveTo>
                <a:lnTo>
                  <a:pt x="2486460" y="2390270"/>
                </a:lnTo>
                <a:cubicBezTo>
                  <a:pt x="2306935" y="2626648"/>
                  <a:pt x="2052846" y="2802967"/>
                  <a:pt x="1758751" y="2882997"/>
                </a:cubicBezTo>
                <a:cubicBezTo>
                  <a:pt x="1743929" y="2806841"/>
                  <a:pt x="1722412" y="2731080"/>
                  <a:pt x="1694828" y="2656080"/>
                </a:cubicBezTo>
                <a:cubicBezTo>
                  <a:pt x="1675201" y="2602712"/>
                  <a:pt x="1652984" y="2551041"/>
                  <a:pt x="1627394" y="2501634"/>
                </a:cubicBezTo>
                <a:cubicBezTo>
                  <a:pt x="1801061" y="2387414"/>
                  <a:pt x="1943549" y="2241665"/>
                  <a:pt x="2052587" y="2076290"/>
                </a:cubicBezTo>
                <a:close/>
                <a:moveTo>
                  <a:pt x="1139582" y="1999555"/>
                </a:moveTo>
                <a:cubicBezTo>
                  <a:pt x="1306309" y="2126071"/>
                  <a:pt x="1447225" y="2288761"/>
                  <a:pt x="1549205" y="2481403"/>
                </a:cubicBezTo>
                <a:cubicBezTo>
                  <a:pt x="1535041" y="2492857"/>
                  <a:pt x="1519482" y="2502212"/>
                  <a:pt x="1503698" y="2511325"/>
                </a:cubicBezTo>
                <a:cubicBezTo>
                  <a:pt x="1259400" y="2652371"/>
                  <a:pt x="991982" y="2717667"/>
                  <a:pt x="728342" y="2711842"/>
                </a:cubicBezTo>
                <a:close/>
                <a:moveTo>
                  <a:pt x="452452" y="1701750"/>
                </a:moveTo>
                <a:cubicBezTo>
                  <a:pt x="679412" y="1737820"/>
                  <a:pt x="894637" y="1825426"/>
                  <a:pt x="1081528" y="1956108"/>
                </a:cubicBezTo>
                <a:lnTo>
                  <a:pt x="659218" y="2687569"/>
                </a:lnTo>
                <a:cubicBezTo>
                  <a:pt x="518459" y="2459121"/>
                  <a:pt x="438479" y="2190549"/>
                  <a:pt x="438479" y="1903491"/>
                </a:cubicBezTo>
                <a:cubicBezTo>
                  <a:pt x="438479" y="1835071"/>
                  <a:pt x="443023" y="1767700"/>
                  <a:pt x="452452" y="1701750"/>
                </a:cubicBezTo>
                <a:close/>
                <a:moveTo>
                  <a:pt x="261512" y="1681084"/>
                </a:moveTo>
                <a:cubicBezTo>
                  <a:pt x="305712" y="1682782"/>
                  <a:pt x="349660" y="1686381"/>
                  <a:pt x="393224" y="1691972"/>
                </a:cubicBezTo>
                <a:cubicBezTo>
                  <a:pt x="383285" y="1761107"/>
                  <a:pt x="378479" y="1831743"/>
                  <a:pt x="378479" y="1903491"/>
                </a:cubicBezTo>
                <a:cubicBezTo>
                  <a:pt x="378479" y="2187947"/>
                  <a:pt x="454018" y="2454935"/>
                  <a:pt x="590367" y="2683463"/>
                </a:cubicBezTo>
                <a:cubicBezTo>
                  <a:pt x="269884" y="2459223"/>
                  <a:pt x="49324" y="2102418"/>
                  <a:pt x="8843" y="1692509"/>
                </a:cubicBezTo>
                <a:cubicBezTo>
                  <a:pt x="93426" y="1681463"/>
                  <a:pt x="177920" y="1677872"/>
                  <a:pt x="261512" y="1681084"/>
                </a:cubicBezTo>
                <a:close/>
                <a:moveTo>
                  <a:pt x="1377385" y="1587667"/>
                </a:moveTo>
                <a:lnTo>
                  <a:pt x="2004039" y="2041157"/>
                </a:lnTo>
                <a:cubicBezTo>
                  <a:pt x="1900325" y="2198920"/>
                  <a:pt x="1765025" y="2338183"/>
                  <a:pt x="1600256" y="2447836"/>
                </a:cubicBezTo>
                <a:cubicBezTo>
                  <a:pt x="1492338" y="2247701"/>
                  <a:pt x="1344592" y="2078527"/>
                  <a:pt x="1169099" y="1948429"/>
                </a:cubicBezTo>
                <a:close/>
                <a:moveTo>
                  <a:pt x="2732654" y="1228760"/>
                </a:moveTo>
                <a:cubicBezTo>
                  <a:pt x="2759348" y="1331346"/>
                  <a:pt x="2772308" y="1438948"/>
                  <a:pt x="2772308" y="1549577"/>
                </a:cubicBezTo>
                <a:cubicBezTo>
                  <a:pt x="2772308" y="1840243"/>
                  <a:pt x="2682844" y="2110013"/>
                  <a:pt x="2529583" y="2332602"/>
                </a:cubicBezTo>
                <a:lnTo>
                  <a:pt x="2092890" y="2016581"/>
                </a:lnTo>
                <a:cubicBezTo>
                  <a:pt x="2230825" y="1789240"/>
                  <a:pt x="2309592" y="1530003"/>
                  <a:pt x="2320039" y="1264175"/>
                </a:cubicBezTo>
                <a:lnTo>
                  <a:pt x="2389537" y="1266895"/>
                </a:lnTo>
                <a:cubicBezTo>
                  <a:pt x="2507402" y="1266895"/>
                  <a:pt x="2622268" y="1253926"/>
                  <a:pt x="2732654" y="1228760"/>
                </a:cubicBezTo>
                <a:close/>
                <a:moveTo>
                  <a:pt x="1664916" y="1089650"/>
                </a:moveTo>
                <a:cubicBezTo>
                  <a:pt x="1845595" y="1184363"/>
                  <a:pt x="2046890" y="1244270"/>
                  <a:pt x="2260099" y="1261471"/>
                </a:cubicBezTo>
                <a:cubicBezTo>
                  <a:pt x="2250158" y="1515636"/>
                  <a:pt x="2175203" y="1763501"/>
                  <a:pt x="2043969" y="1981178"/>
                </a:cubicBezTo>
                <a:lnTo>
                  <a:pt x="1413577" y="1524982"/>
                </a:lnTo>
                <a:close/>
                <a:moveTo>
                  <a:pt x="680960" y="1083685"/>
                </a:moveTo>
                <a:lnTo>
                  <a:pt x="1318747" y="1545232"/>
                </a:lnTo>
                <a:lnTo>
                  <a:pt x="1111155" y="1904792"/>
                </a:lnTo>
                <a:cubicBezTo>
                  <a:pt x="918428" y="1769631"/>
                  <a:pt x="696224" y="1679424"/>
                  <a:pt x="462059" y="1641518"/>
                </a:cubicBezTo>
                <a:cubicBezTo>
                  <a:pt x="496612" y="1438804"/>
                  <a:pt x="572568" y="1250029"/>
                  <a:pt x="680960" y="1083685"/>
                </a:cubicBezTo>
                <a:close/>
                <a:moveTo>
                  <a:pt x="242727" y="766549"/>
                </a:moveTo>
                <a:lnTo>
                  <a:pt x="632258" y="1048441"/>
                </a:lnTo>
                <a:cubicBezTo>
                  <a:pt x="518469" y="1222389"/>
                  <a:pt x="438796" y="1420030"/>
                  <a:pt x="402762" y="1632349"/>
                </a:cubicBezTo>
                <a:cubicBezTo>
                  <a:pt x="359225" y="1626292"/>
                  <a:pt x="315271" y="1622499"/>
                  <a:pt x="271067" y="1620532"/>
                </a:cubicBezTo>
                <a:cubicBezTo>
                  <a:pt x="225427" y="1618500"/>
                  <a:pt x="179520" y="1618416"/>
                  <a:pt x="133488" y="1620508"/>
                </a:cubicBezTo>
                <a:lnTo>
                  <a:pt x="5137" y="1632614"/>
                </a:lnTo>
                <a:cubicBezTo>
                  <a:pt x="826" y="1605249"/>
                  <a:pt x="0" y="1577510"/>
                  <a:pt x="0" y="1549577"/>
                </a:cubicBezTo>
                <a:cubicBezTo>
                  <a:pt x="0" y="1258910"/>
                  <a:pt x="89466" y="989139"/>
                  <a:pt x="242727" y="766549"/>
                </a:cubicBezTo>
                <a:close/>
                <a:moveTo>
                  <a:pt x="1127746" y="632595"/>
                </a:moveTo>
                <a:cubicBezTo>
                  <a:pt x="1254584" y="804561"/>
                  <a:pt x="1416250" y="948423"/>
                  <a:pt x="1601732" y="1055087"/>
                </a:cubicBezTo>
                <a:lnTo>
                  <a:pt x="1354938" y="1482547"/>
                </a:lnTo>
                <a:lnTo>
                  <a:pt x="721206" y="1023934"/>
                </a:lnTo>
                <a:cubicBezTo>
                  <a:pt x="830725" y="869583"/>
                  <a:pt x="968470" y="736352"/>
                  <a:pt x="1127746" y="632595"/>
                </a:cubicBezTo>
                <a:close/>
                <a:moveTo>
                  <a:pt x="2056151" y="412010"/>
                </a:moveTo>
                <a:cubicBezTo>
                  <a:pt x="2199973" y="661365"/>
                  <a:pt x="2266926" y="933808"/>
                  <a:pt x="2263622" y="1201511"/>
                </a:cubicBezTo>
                <a:cubicBezTo>
                  <a:pt x="2060023" y="1184945"/>
                  <a:pt x="1867741" y="1127838"/>
                  <a:pt x="1695314" y="1036999"/>
                </a:cubicBezTo>
                <a:close/>
                <a:moveTo>
                  <a:pt x="1982657" y="375337"/>
                </a:moveTo>
                <a:lnTo>
                  <a:pt x="1993863" y="375897"/>
                </a:lnTo>
                <a:lnTo>
                  <a:pt x="1633466" y="1000123"/>
                </a:lnTo>
                <a:cubicBezTo>
                  <a:pt x="1455017" y="901534"/>
                  <a:pt x="1300774" y="764825"/>
                  <a:pt x="1179049" y="601671"/>
                </a:cubicBezTo>
                <a:cubicBezTo>
                  <a:pt x="1411929" y="457216"/>
                  <a:pt x="1687631" y="375337"/>
                  <a:pt x="1982657" y="375337"/>
                </a:cubicBezTo>
                <a:close/>
                <a:moveTo>
                  <a:pt x="2095987" y="363057"/>
                </a:moveTo>
                <a:cubicBezTo>
                  <a:pt x="2395304" y="539294"/>
                  <a:pt x="2620948" y="826020"/>
                  <a:pt x="2717783" y="1167380"/>
                </a:cubicBezTo>
                <a:cubicBezTo>
                  <a:pt x="2612640" y="1194505"/>
                  <a:pt x="2502521" y="1206895"/>
                  <a:pt x="2389537" y="1206895"/>
                </a:cubicBezTo>
                <a:cubicBezTo>
                  <a:pt x="2367426" y="1206895"/>
                  <a:pt x="2345424" y="1206421"/>
                  <a:pt x="2323592" y="1204315"/>
                </a:cubicBezTo>
                <a:cubicBezTo>
                  <a:pt x="2327421" y="925237"/>
                  <a:pt x="2257794" y="641150"/>
                  <a:pt x="2107741" y="381251"/>
                </a:cubicBezTo>
                <a:close/>
                <a:moveTo>
                  <a:pt x="2029789" y="322492"/>
                </a:moveTo>
                <a:lnTo>
                  <a:pt x="2054623" y="337710"/>
                </a:lnTo>
                <a:lnTo>
                  <a:pt x="2029408" y="323152"/>
                </a:lnTo>
                <a:close/>
                <a:moveTo>
                  <a:pt x="912141" y="248224"/>
                </a:moveTo>
                <a:cubicBezTo>
                  <a:pt x="958447" y="368281"/>
                  <a:pt x="1018736" y="481253"/>
                  <a:pt x="1094337" y="582792"/>
                </a:cubicBezTo>
                <a:cubicBezTo>
                  <a:pt x="929178" y="690492"/>
                  <a:pt x="786304" y="828699"/>
                  <a:pt x="672648" y="988795"/>
                </a:cubicBezTo>
                <a:lnTo>
                  <a:pt x="285851" y="708881"/>
                </a:lnTo>
                <a:cubicBezTo>
                  <a:pt x="444368" y="500166"/>
                  <a:pt x="661017" y="338275"/>
                  <a:pt x="912141" y="248224"/>
                </a:cubicBezTo>
                <a:close/>
                <a:moveTo>
                  <a:pt x="921424" y="244149"/>
                </a:moveTo>
                <a:cubicBezTo>
                  <a:pt x="918244" y="245273"/>
                  <a:pt x="915069" y="246407"/>
                  <a:pt x="912141" y="248224"/>
                </a:cubicBezTo>
                <a:lnTo>
                  <a:pt x="911892" y="247682"/>
                </a:lnTo>
                <a:close/>
                <a:moveTo>
                  <a:pt x="1386154" y="163423"/>
                </a:moveTo>
                <a:cubicBezTo>
                  <a:pt x="1614231" y="163423"/>
                  <a:pt x="1829441" y="218507"/>
                  <a:pt x="2018673" y="317138"/>
                </a:cubicBezTo>
                <a:lnTo>
                  <a:pt x="1982657" y="315337"/>
                </a:lnTo>
                <a:cubicBezTo>
                  <a:pt x="1675242" y="315337"/>
                  <a:pt x="1388023" y="400945"/>
                  <a:pt x="1145621" y="551885"/>
                </a:cubicBezTo>
                <a:cubicBezTo>
                  <a:pt x="1072517" y="454117"/>
                  <a:pt x="1014123" y="345308"/>
                  <a:pt x="969283" y="229609"/>
                </a:cubicBezTo>
                <a:cubicBezTo>
                  <a:pt x="1100345" y="185848"/>
                  <a:pt x="1240631" y="163423"/>
                  <a:pt x="1386154" y="163423"/>
                </a:cubicBezTo>
                <a:close/>
                <a:moveTo>
                  <a:pt x="2202811" y="0"/>
                </a:moveTo>
                <a:cubicBezTo>
                  <a:pt x="2296878" y="0"/>
                  <a:pt x="2373135" y="76257"/>
                  <a:pt x="2373135" y="170324"/>
                </a:cubicBezTo>
                <a:lnTo>
                  <a:pt x="2371793" y="176970"/>
                </a:lnTo>
                <a:cubicBezTo>
                  <a:pt x="2815625" y="490103"/>
                  <a:pt x="3086467" y="1002141"/>
                  <a:pt x="3089552" y="1556712"/>
                </a:cubicBezTo>
                <a:cubicBezTo>
                  <a:pt x="3093041" y="2183714"/>
                  <a:pt x="2753654" y="2763878"/>
                  <a:pt x="2205423" y="3068085"/>
                </a:cubicBezTo>
                <a:cubicBezTo>
                  <a:pt x="1971426" y="3197927"/>
                  <a:pt x="1715508" y="3268558"/>
                  <a:pt x="1458156" y="3280032"/>
                </a:cubicBezTo>
                <a:lnTo>
                  <a:pt x="1458156" y="3717573"/>
                </a:lnTo>
                <a:cubicBezTo>
                  <a:pt x="1465957" y="3717019"/>
                  <a:pt x="1473725" y="3717281"/>
                  <a:pt x="1481481" y="3717568"/>
                </a:cubicBezTo>
                <a:cubicBezTo>
                  <a:pt x="1923607" y="3733970"/>
                  <a:pt x="2251415" y="3830277"/>
                  <a:pt x="2251415" y="3943768"/>
                </a:cubicBezTo>
                <a:cubicBezTo>
                  <a:pt x="1651480" y="3945353"/>
                  <a:pt x="1051545" y="3946939"/>
                  <a:pt x="451610" y="3948524"/>
                </a:cubicBezTo>
                <a:cubicBezTo>
                  <a:pt x="442274" y="3834573"/>
                  <a:pt x="764658" y="3736482"/>
                  <a:pt x="1206140" y="3718471"/>
                </a:cubicBezTo>
                <a:lnTo>
                  <a:pt x="1206140" y="3273841"/>
                </a:lnTo>
                <a:cubicBezTo>
                  <a:pt x="998502" y="3252747"/>
                  <a:pt x="794352" y="3193323"/>
                  <a:pt x="605303" y="3094648"/>
                </a:cubicBezTo>
                <a:cubicBezTo>
                  <a:pt x="588033" y="3102602"/>
                  <a:pt x="568822" y="3106055"/>
                  <a:pt x="548803" y="3106055"/>
                </a:cubicBezTo>
                <a:cubicBezTo>
                  <a:pt x="454736" y="3106055"/>
                  <a:pt x="378479" y="3029798"/>
                  <a:pt x="378479" y="2935731"/>
                </a:cubicBezTo>
                <a:cubicBezTo>
                  <a:pt x="378479" y="2841664"/>
                  <a:pt x="454736" y="2765407"/>
                  <a:pt x="548803" y="2765407"/>
                </a:cubicBezTo>
                <a:cubicBezTo>
                  <a:pt x="631450" y="2765407"/>
                  <a:pt x="700349" y="2824273"/>
                  <a:pt x="712524" y="2903026"/>
                </a:cubicBezTo>
                <a:cubicBezTo>
                  <a:pt x="1146122" y="3125175"/>
                  <a:pt x="1666433" y="3117589"/>
                  <a:pt x="2100302" y="2876433"/>
                </a:cubicBezTo>
                <a:cubicBezTo>
                  <a:pt x="2577849" y="2611000"/>
                  <a:pt x="2873628" y="2105370"/>
                  <a:pt x="2870976" y="1558985"/>
                </a:cubicBezTo>
                <a:cubicBezTo>
                  <a:pt x="2868571" y="1063676"/>
                  <a:pt x="2621309" y="607288"/>
                  <a:pt x="2216854" y="337813"/>
                </a:cubicBezTo>
                <a:cubicBezTo>
                  <a:pt x="2212348" y="340450"/>
                  <a:pt x="2207603" y="340648"/>
                  <a:pt x="2202811" y="340648"/>
                </a:cubicBezTo>
                <a:cubicBezTo>
                  <a:pt x="2108744" y="340648"/>
                  <a:pt x="2032487" y="264391"/>
                  <a:pt x="2032487" y="170324"/>
                </a:cubicBezTo>
                <a:cubicBezTo>
                  <a:pt x="2032487" y="76257"/>
                  <a:pt x="2108744" y="0"/>
                  <a:pt x="22028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5" name="Isosceles Triangle 4">
            <a:extLst>
              <a:ext uri="{FF2B5EF4-FFF2-40B4-BE49-F238E27FC236}">
                <a16:creationId xmlns:a16="http://schemas.microsoft.com/office/drawing/2014/main" id="{1C5F4642-7EEC-4071-886E-E02E113C9644}"/>
              </a:ext>
            </a:extLst>
          </p:cNvPr>
          <p:cNvSpPr/>
          <p:nvPr/>
        </p:nvSpPr>
        <p:spPr>
          <a:xfrm>
            <a:off x="7950060" y="4036590"/>
            <a:ext cx="294437" cy="291978"/>
          </a:xfrm>
          <a:custGeom>
            <a:avLst/>
            <a:gdLst/>
            <a:ahLst/>
            <a:cxnLst/>
            <a:rect l="l" t="t" r="r" b="b"/>
            <a:pathLst>
              <a:path w="3987707" h="3954396">
                <a:moveTo>
                  <a:pt x="0" y="3714088"/>
                </a:moveTo>
                <a:lnTo>
                  <a:pt x="3972024" y="3714088"/>
                </a:lnTo>
                <a:lnTo>
                  <a:pt x="3972024" y="3954396"/>
                </a:lnTo>
                <a:lnTo>
                  <a:pt x="0" y="3954396"/>
                </a:lnTo>
                <a:close/>
                <a:moveTo>
                  <a:pt x="3443318" y="3230893"/>
                </a:moveTo>
                <a:lnTo>
                  <a:pt x="3443318" y="3518925"/>
                </a:lnTo>
                <a:lnTo>
                  <a:pt x="3731350" y="3518925"/>
                </a:lnTo>
                <a:lnTo>
                  <a:pt x="3731350" y="3230893"/>
                </a:lnTo>
                <a:close/>
                <a:moveTo>
                  <a:pt x="2956963" y="3230893"/>
                </a:moveTo>
                <a:lnTo>
                  <a:pt x="2956963" y="3518925"/>
                </a:lnTo>
                <a:lnTo>
                  <a:pt x="3244995" y="3518925"/>
                </a:lnTo>
                <a:lnTo>
                  <a:pt x="3244995" y="3230893"/>
                </a:lnTo>
                <a:close/>
                <a:moveTo>
                  <a:pt x="764148" y="3208865"/>
                </a:moveTo>
                <a:lnTo>
                  <a:pt x="764148" y="3496897"/>
                </a:lnTo>
                <a:lnTo>
                  <a:pt x="1052180" y="3496897"/>
                </a:lnTo>
                <a:lnTo>
                  <a:pt x="1052180" y="3208865"/>
                </a:lnTo>
                <a:close/>
                <a:moveTo>
                  <a:pt x="277793" y="3208865"/>
                </a:moveTo>
                <a:lnTo>
                  <a:pt x="277793" y="3496897"/>
                </a:lnTo>
                <a:lnTo>
                  <a:pt x="565825" y="3496897"/>
                </a:lnTo>
                <a:lnTo>
                  <a:pt x="565825" y="3208865"/>
                </a:lnTo>
                <a:close/>
                <a:moveTo>
                  <a:pt x="3434934" y="2803592"/>
                </a:moveTo>
                <a:lnTo>
                  <a:pt x="3434934" y="3091624"/>
                </a:lnTo>
                <a:lnTo>
                  <a:pt x="3722966" y="3091624"/>
                </a:lnTo>
                <a:lnTo>
                  <a:pt x="3722966" y="2803592"/>
                </a:lnTo>
                <a:close/>
                <a:moveTo>
                  <a:pt x="2948579" y="2803592"/>
                </a:moveTo>
                <a:lnTo>
                  <a:pt x="2948579" y="3091624"/>
                </a:lnTo>
                <a:lnTo>
                  <a:pt x="3236611" y="3091624"/>
                </a:lnTo>
                <a:lnTo>
                  <a:pt x="3236611" y="2803592"/>
                </a:lnTo>
                <a:close/>
                <a:moveTo>
                  <a:pt x="755764" y="2781564"/>
                </a:moveTo>
                <a:lnTo>
                  <a:pt x="755764" y="3069596"/>
                </a:lnTo>
                <a:lnTo>
                  <a:pt x="1043796" y="3069596"/>
                </a:lnTo>
                <a:lnTo>
                  <a:pt x="1043796" y="2781564"/>
                </a:lnTo>
                <a:close/>
                <a:moveTo>
                  <a:pt x="269409" y="2781564"/>
                </a:moveTo>
                <a:lnTo>
                  <a:pt x="269409" y="3069596"/>
                </a:lnTo>
                <a:lnTo>
                  <a:pt x="557441" y="3069596"/>
                </a:lnTo>
                <a:lnTo>
                  <a:pt x="557441" y="2781564"/>
                </a:lnTo>
                <a:close/>
                <a:moveTo>
                  <a:pt x="1967773" y="2776576"/>
                </a:moveTo>
                <a:cubicBezTo>
                  <a:pt x="1895109" y="2776576"/>
                  <a:pt x="1836204" y="2835481"/>
                  <a:pt x="1836204" y="2908145"/>
                </a:cubicBezTo>
                <a:lnTo>
                  <a:pt x="1836204" y="3521808"/>
                </a:lnTo>
                <a:lnTo>
                  <a:pt x="2196244" y="3521808"/>
                </a:lnTo>
                <a:lnTo>
                  <a:pt x="2196244" y="2908145"/>
                </a:lnTo>
                <a:cubicBezTo>
                  <a:pt x="2196244" y="2835481"/>
                  <a:pt x="2137339" y="2776576"/>
                  <a:pt x="2064675" y="2776576"/>
                </a:cubicBezTo>
                <a:close/>
                <a:moveTo>
                  <a:pt x="3425319" y="2363160"/>
                </a:moveTo>
                <a:lnTo>
                  <a:pt x="3425319" y="2651192"/>
                </a:lnTo>
                <a:lnTo>
                  <a:pt x="3713351" y="2651192"/>
                </a:lnTo>
                <a:lnTo>
                  <a:pt x="3713351" y="2363160"/>
                </a:lnTo>
                <a:close/>
                <a:moveTo>
                  <a:pt x="2938964" y="2363160"/>
                </a:moveTo>
                <a:lnTo>
                  <a:pt x="2938964" y="2651192"/>
                </a:lnTo>
                <a:lnTo>
                  <a:pt x="3226996" y="2651192"/>
                </a:lnTo>
                <a:lnTo>
                  <a:pt x="3226996" y="2363160"/>
                </a:lnTo>
                <a:close/>
                <a:moveTo>
                  <a:pt x="746149" y="2341132"/>
                </a:moveTo>
                <a:lnTo>
                  <a:pt x="746149" y="2629164"/>
                </a:lnTo>
                <a:lnTo>
                  <a:pt x="1034181" y="2629164"/>
                </a:lnTo>
                <a:lnTo>
                  <a:pt x="1034181" y="2341132"/>
                </a:lnTo>
                <a:close/>
                <a:moveTo>
                  <a:pt x="259794" y="2341132"/>
                </a:moveTo>
                <a:lnTo>
                  <a:pt x="259794" y="2629164"/>
                </a:lnTo>
                <a:lnTo>
                  <a:pt x="547826" y="2629164"/>
                </a:lnTo>
                <a:lnTo>
                  <a:pt x="547826" y="2341132"/>
                </a:lnTo>
                <a:close/>
                <a:moveTo>
                  <a:pt x="2120268" y="2332748"/>
                </a:moveTo>
                <a:lnTo>
                  <a:pt x="2120268" y="2620780"/>
                </a:lnTo>
                <a:lnTo>
                  <a:pt x="2408300" y="2620780"/>
                </a:lnTo>
                <a:lnTo>
                  <a:pt x="2408300" y="2332748"/>
                </a:lnTo>
                <a:close/>
                <a:moveTo>
                  <a:pt x="1633913" y="2332748"/>
                </a:moveTo>
                <a:lnTo>
                  <a:pt x="1633913" y="2620780"/>
                </a:lnTo>
                <a:lnTo>
                  <a:pt x="1921945" y="2620780"/>
                </a:lnTo>
                <a:lnTo>
                  <a:pt x="1921945" y="2332748"/>
                </a:lnTo>
                <a:close/>
                <a:moveTo>
                  <a:pt x="0" y="2180348"/>
                </a:moveTo>
                <a:lnTo>
                  <a:pt x="1368152" y="2180348"/>
                </a:lnTo>
                <a:lnTo>
                  <a:pt x="1368152" y="3644362"/>
                </a:lnTo>
                <a:lnTo>
                  <a:pt x="0" y="3644362"/>
                </a:lnTo>
                <a:close/>
                <a:moveTo>
                  <a:pt x="2630373" y="2177473"/>
                </a:moveTo>
                <a:lnTo>
                  <a:pt x="3987707" y="2177473"/>
                </a:lnTo>
                <a:lnTo>
                  <a:pt x="3987707" y="3641487"/>
                </a:lnTo>
                <a:lnTo>
                  <a:pt x="2630373" y="3641487"/>
                </a:lnTo>
                <a:close/>
                <a:moveTo>
                  <a:pt x="2110653" y="1892316"/>
                </a:moveTo>
                <a:lnTo>
                  <a:pt x="2110653" y="2180348"/>
                </a:lnTo>
                <a:lnTo>
                  <a:pt x="2398685" y="2180348"/>
                </a:lnTo>
                <a:lnTo>
                  <a:pt x="2398685" y="1892316"/>
                </a:lnTo>
                <a:close/>
                <a:moveTo>
                  <a:pt x="1624298" y="1892316"/>
                </a:moveTo>
                <a:lnTo>
                  <a:pt x="1624298" y="2180348"/>
                </a:lnTo>
                <a:lnTo>
                  <a:pt x="1912330" y="2180348"/>
                </a:lnTo>
                <a:lnTo>
                  <a:pt x="1912330" y="1892316"/>
                </a:lnTo>
                <a:close/>
                <a:moveTo>
                  <a:pt x="1485872" y="1700146"/>
                </a:moveTo>
                <a:lnTo>
                  <a:pt x="2546576" y="1700146"/>
                </a:lnTo>
                <a:lnTo>
                  <a:pt x="2546576" y="3644362"/>
                </a:lnTo>
                <a:lnTo>
                  <a:pt x="1485872" y="3644362"/>
                </a:lnTo>
                <a:close/>
                <a:moveTo>
                  <a:pt x="2630373" y="1700145"/>
                </a:moveTo>
                <a:lnTo>
                  <a:pt x="3987707" y="1700145"/>
                </a:lnTo>
                <a:lnTo>
                  <a:pt x="3987707" y="2106166"/>
                </a:lnTo>
                <a:lnTo>
                  <a:pt x="2630373" y="2106166"/>
                </a:lnTo>
                <a:close/>
                <a:moveTo>
                  <a:pt x="0" y="1700145"/>
                </a:moveTo>
                <a:lnTo>
                  <a:pt x="1368152" y="1700145"/>
                </a:lnTo>
                <a:lnTo>
                  <a:pt x="1368152" y="2106166"/>
                </a:lnTo>
                <a:lnTo>
                  <a:pt x="0" y="2106166"/>
                </a:lnTo>
                <a:close/>
                <a:moveTo>
                  <a:pt x="1980063" y="1146448"/>
                </a:moveTo>
                <a:lnTo>
                  <a:pt x="2036694" y="1146448"/>
                </a:lnTo>
                <a:lnTo>
                  <a:pt x="2036694" y="1344772"/>
                </a:lnTo>
                <a:lnTo>
                  <a:pt x="1838370" y="1344772"/>
                </a:lnTo>
                <a:lnTo>
                  <a:pt x="1838370" y="1286838"/>
                </a:lnTo>
                <a:lnTo>
                  <a:pt x="1980063" y="1286838"/>
                </a:lnTo>
                <a:close/>
                <a:moveTo>
                  <a:pt x="2016223" y="1083949"/>
                </a:moveTo>
                <a:cubicBezTo>
                  <a:pt x="1889971" y="1083949"/>
                  <a:pt x="1787623" y="1186297"/>
                  <a:pt x="1787623" y="1312549"/>
                </a:cubicBezTo>
                <a:cubicBezTo>
                  <a:pt x="1787623" y="1438801"/>
                  <a:pt x="1889971" y="1541149"/>
                  <a:pt x="2016223" y="1541149"/>
                </a:cubicBezTo>
                <a:cubicBezTo>
                  <a:pt x="2142475" y="1541149"/>
                  <a:pt x="2244823" y="1438801"/>
                  <a:pt x="2244823" y="1312549"/>
                </a:cubicBezTo>
                <a:cubicBezTo>
                  <a:pt x="2244823" y="1186297"/>
                  <a:pt x="2142475" y="1083949"/>
                  <a:pt x="2016223" y="1083949"/>
                </a:cubicBezTo>
                <a:close/>
                <a:moveTo>
                  <a:pt x="2016222" y="697169"/>
                </a:moveTo>
                <a:lnTo>
                  <a:pt x="2722296" y="1611569"/>
                </a:lnTo>
                <a:lnTo>
                  <a:pt x="1310147" y="1611569"/>
                </a:lnTo>
                <a:close/>
                <a:moveTo>
                  <a:pt x="2120268" y="0"/>
                </a:moveTo>
                <a:lnTo>
                  <a:pt x="2722296" y="0"/>
                </a:lnTo>
                <a:lnTo>
                  <a:pt x="2722296" y="328314"/>
                </a:lnTo>
                <a:lnTo>
                  <a:pt x="2120268" y="328314"/>
                </a:lnTo>
                <a:close/>
                <a:moveTo>
                  <a:pt x="1966643" y="0"/>
                </a:moveTo>
                <a:lnTo>
                  <a:pt x="2065805" y="0"/>
                </a:lnTo>
                <a:lnTo>
                  <a:pt x="2065805" y="656629"/>
                </a:lnTo>
                <a:lnTo>
                  <a:pt x="1966643" y="656629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76" name="Frame 1">
            <a:extLst>
              <a:ext uri="{FF2B5EF4-FFF2-40B4-BE49-F238E27FC236}">
                <a16:creationId xmlns:a16="http://schemas.microsoft.com/office/drawing/2014/main" id="{5EE081A5-BC5F-408A-8A35-FD17A4D0B73B}"/>
              </a:ext>
            </a:extLst>
          </p:cNvPr>
          <p:cNvSpPr/>
          <p:nvPr/>
        </p:nvSpPr>
        <p:spPr>
          <a:xfrm>
            <a:off x="7152205" y="4135022"/>
            <a:ext cx="170731" cy="239594"/>
          </a:xfrm>
          <a:custGeom>
            <a:avLst/>
            <a:gdLst/>
            <a:ahLst/>
            <a:cxnLst/>
            <a:rect l="l" t="t" r="r" b="b"/>
            <a:pathLst>
              <a:path w="2823581" h="3962432">
                <a:moveTo>
                  <a:pt x="1366785" y="3230945"/>
                </a:moveTo>
                <a:cubicBezTo>
                  <a:pt x="1292218" y="3230945"/>
                  <a:pt x="1231770" y="3291393"/>
                  <a:pt x="1231770" y="3365960"/>
                </a:cubicBezTo>
                <a:cubicBezTo>
                  <a:pt x="1231770" y="3440527"/>
                  <a:pt x="1292218" y="3500975"/>
                  <a:pt x="1366785" y="3500975"/>
                </a:cubicBezTo>
                <a:cubicBezTo>
                  <a:pt x="1441352" y="3500975"/>
                  <a:pt x="1501800" y="3440527"/>
                  <a:pt x="1501800" y="3365960"/>
                </a:cubicBezTo>
                <a:cubicBezTo>
                  <a:pt x="1501800" y="3291393"/>
                  <a:pt x="1441352" y="3230945"/>
                  <a:pt x="1366785" y="3230945"/>
                </a:cubicBezTo>
                <a:close/>
                <a:moveTo>
                  <a:pt x="1699205" y="3185940"/>
                </a:moveTo>
                <a:cubicBezTo>
                  <a:pt x="1674349" y="3185940"/>
                  <a:pt x="1654200" y="3206089"/>
                  <a:pt x="1654200" y="3230945"/>
                </a:cubicBezTo>
                <a:cubicBezTo>
                  <a:pt x="1654200" y="3255801"/>
                  <a:pt x="1674349" y="3275950"/>
                  <a:pt x="1699205" y="3275950"/>
                </a:cubicBezTo>
                <a:cubicBezTo>
                  <a:pt x="1724061" y="3275950"/>
                  <a:pt x="1744210" y="3255801"/>
                  <a:pt x="1744210" y="3230945"/>
                </a:cubicBezTo>
                <a:cubicBezTo>
                  <a:pt x="1744210" y="3206089"/>
                  <a:pt x="1724061" y="3185940"/>
                  <a:pt x="1699205" y="3185940"/>
                </a:cubicBezTo>
                <a:close/>
                <a:moveTo>
                  <a:pt x="1501800" y="2830204"/>
                </a:moveTo>
                <a:cubicBezTo>
                  <a:pt x="1452089" y="2830204"/>
                  <a:pt x="1411790" y="2870503"/>
                  <a:pt x="1411790" y="2920214"/>
                </a:cubicBezTo>
                <a:cubicBezTo>
                  <a:pt x="1411790" y="2969925"/>
                  <a:pt x="1452089" y="3010224"/>
                  <a:pt x="1501800" y="3010224"/>
                </a:cubicBezTo>
                <a:cubicBezTo>
                  <a:pt x="1551511" y="3010224"/>
                  <a:pt x="1591810" y="2969925"/>
                  <a:pt x="1591810" y="2920214"/>
                </a:cubicBezTo>
                <a:cubicBezTo>
                  <a:pt x="1591810" y="2870503"/>
                  <a:pt x="1551511" y="2830204"/>
                  <a:pt x="1501800" y="2830204"/>
                </a:cubicBezTo>
                <a:close/>
                <a:moveTo>
                  <a:pt x="322536" y="2413264"/>
                </a:moveTo>
                <a:lnTo>
                  <a:pt x="1264147" y="2413264"/>
                </a:lnTo>
                <a:lnTo>
                  <a:pt x="682536" y="3458376"/>
                </a:lnTo>
                <a:lnTo>
                  <a:pt x="898974" y="3458376"/>
                </a:lnTo>
                <a:lnTo>
                  <a:pt x="1480585" y="2413264"/>
                </a:lnTo>
                <a:lnTo>
                  <a:pt x="1978720" y="2413264"/>
                </a:lnTo>
                <a:lnTo>
                  <a:pt x="1978720" y="3628270"/>
                </a:lnTo>
                <a:lnTo>
                  <a:pt x="322536" y="3628270"/>
                </a:lnTo>
                <a:close/>
                <a:moveTo>
                  <a:pt x="322536" y="2153598"/>
                </a:moveTo>
                <a:lnTo>
                  <a:pt x="682536" y="2153598"/>
                </a:lnTo>
                <a:lnTo>
                  <a:pt x="682536" y="2261598"/>
                </a:lnTo>
                <a:lnTo>
                  <a:pt x="322536" y="2261598"/>
                </a:lnTo>
                <a:close/>
                <a:moveTo>
                  <a:pt x="322536" y="1870494"/>
                </a:moveTo>
                <a:lnTo>
                  <a:pt x="826536" y="1870494"/>
                </a:lnTo>
                <a:lnTo>
                  <a:pt x="826536" y="1978494"/>
                </a:lnTo>
                <a:lnTo>
                  <a:pt x="322536" y="1978494"/>
                </a:lnTo>
                <a:close/>
                <a:moveTo>
                  <a:pt x="322536" y="1587391"/>
                </a:moveTo>
                <a:lnTo>
                  <a:pt x="682536" y="1587391"/>
                </a:lnTo>
                <a:lnTo>
                  <a:pt x="682536" y="1695391"/>
                </a:lnTo>
                <a:lnTo>
                  <a:pt x="322536" y="1695391"/>
                </a:lnTo>
                <a:close/>
                <a:moveTo>
                  <a:pt x="322536" y="1304288"/>
                </a:moveTo>
                <a:lnTo>
                  <a:pt x="826536" y="1304288"/>
                </a:lnTo>
                <a:lnTo>
                  <a:pt x="826536" y="1412288"/>
                </a:lnTo>
                <a:lnTo>
                  <a:pt x="322536" y="1412288"/>
                </a:lnTo>
                <a:close/>
                <a:moveTo>
                  <a:pt x="1733633" y="1039034"/>
                </a:moveTo>
                <a:lnTo>
                  <a:pt x="1735422" y="1042133"/>
                </a:lnTo>
                <a:lnTo>
                  <a:pt x="176045" y="1042133"/>
                </a:lnTo>
                <a:lnTo>
                  <a:pt x="176045" y="3786387"/>
                </a:lnTo>
                <a:lnTo>
                  <a:pt x="2128211" y="3786387"/>
                </a:lnTo>
                <a:lnTo>
                  <a:pt x="2128211" y="1722464"/>
                </a:lnTo>
                <a:lnTo>
                  <a:pt x="2131710" y="1728524"/>
                </a:lnTo>
                <a:lnTo>
                  <a:pt x="2527059" y="1040609"/>
                </a:lnTo>
                <a:lnTo>
                  <a:pt x="2244788" y="1040049"/>
                </a:lnTo>
                <a:lnTo>
                  <a:pt x="1480585" y="2413264"/>
                </a:lnTo>
                <a:lnTo>
                  <a:pt x="1264147" y="2413264"/>
                </a:lnTo>
                <a:lnTo>
                  <a:pt x="2028589" y="1039620"/>
                </a:lnTo>
                <a:close/>
                <a:moveTo>
                  <a:pt x="2607143" y="0"/>
                </a:moveTo>
                <a:lnTo>
                  <a:pt x="2823581" y="0"/>
                </a:lnTo>
                <a:lnTo>
                  <a:pt x="2342071" y="865238"/>
                </a:lnTo>
                <a:lnTo>
                  <a:pt x="2823581" y="866194"/>
                </a:lnTo>
                <a:lnTo>
                  <a:pt x="2304256" y="1769829"/>
                </a:lnTo>
                <a:lnTo>
                  <a:pt x="2304256" y="3962432"/>
                </a:lnTo>
                <a:lnTo>
                  <a:pt x="0" y="3962432"/>
                </a:lnTo>
                <a:lnTo>
                  <a:pt x="0" y="866088"/>
                </a:lnTo>
                <a:lnTo>
                  <a:pt x="1767662" y="866088"/>
                </a:lnTo>
                <a:lnTo>
                  <a:pt x="1766512" y="864096"/>
                </a:lnTo>
                <a:lnTo>
                  <a:pt x="2125872" y="864809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CDD1BEC8-E3D0-4F13-A7DF-0D909C1FD995}"/>
              </a:ext>
            </a:extLst>
          </p:cNvPr>
          <p:cNvGrpSpPr/>
          <p:nvPr/>
        </p:nvGrpSpPr>
        <p:grpSpPr>
          <a:xfrm>
            <a:off x="9674567" y="1963616"/>
            <a:ext cx="244822" cy="246461"/>
            <a:chOff x="2612260" y="1422267"/>
            <a:chExt cx="3975964" cy="4002557"/>
          </a:xfrm>
          <a:solidFill>
            <a:schemeClr val="accent1">
              <a:lumMod val="90000"/>
            </a:schemeClr>
          </a:solidFill>
        </p:grpSpPr>
        <p:sp>
          <p:nvSpPr>
            <p:cNvPr id="178" name="Rectangle 4">
              <a:extLst>
                <a:ext uri="{FF2B5EF4-FFF2-40B4-BE49-F238E27FC236}">
                  <a16:creationId xmlns:a16="http://schemas.microsoft.com/office/drawing/2014/main" id="{B4694B09-0203-4A76-AE4B-A3F6CA92A55F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79" name="Parallelogram 6">
              <a:extLst>
                <a:ext uri="{FF2B5EF4-FFF2-40B4-BE49-F238E27FC236}">
                  <a16:creationId xmlns:a16="http://schemas.microsoft.com/office/drawing/2014/main" id="{E2B78588-108B-49BD-B38B-2776D77B46A5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0" name="Parallelogram 6">
              <a:extLst>
                <a:ext uri="{FF2B5EF4-FFF2-40B4-BE49-F238E27FC236}">
                  <a16:creationId xmlns:a16="http://schemas.microsoft.com/office/drawing/2014/main" id="{ADBBD923-C4F3-4837-9D00-633394F1FA33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1" name="Parallelogram 6">
              <a:extLst>
                <a:ext uri="{FF2B5EF4-FFF2-40B4-BE49-F238E27FC236}">
                  <a16:creationId xmlns:a16="http://schemas.microsoft.com/office/drawing/2014/main" id="{F1F0989C-9F73-475D-8A2E-DF13E97DFD82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2" name="Parallelogram 6">
              <a:extLst>
                <a:ext uri="{FF2B5EF4-FFF2-40B4-BE49-F238E27FC236}">
                  <a16:creationId xmlns:a16="http://schemas.microsoft.com/office/drawing/2014/main" id="{1124BF85-CBB4-4F34-A9F2-291B0BE1B7A2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3" name="Rectangle 4">
              <a:extLst>
                <a:ext uri="{FF2B5EF4-FFF2-40B4-BE49-F238E27FC236}">
                  <a16:creationId xmlns:a16="http://schemas.microsoft.com/office/drawing/2014/main" id="{CDD7CBEA-F2E8-4213-A0DD-F73B33DFED87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4" name="Parallelogram 6">
              <a:extLst>
                <a:ext uri="{FF2B5EF4-FFF2-40B4-BE49-F238E27FC236}">
                  <a16:creationId xmlns:a16="http://schemas.microsoft.com/office/drawing/2014/main" id="{B374DD8F-8D36-4DCC-9655-5D42B343AEF7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5" name="Parallelogram 6">
              <a:extLst>
                <a:ext uri="{FF2B5EF4-FFF2-40B4-BE49-F238E27FC236}">
                  <a16:creationId xmlns:a16="http://schemas.microsoft.com/office/drawing/2014/main" id="{D939AF55-1DD0-4295-90F4-1FDA2D727234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6" name="Parallelogram 6">
              <a:extLst>
                <a:ext uri="{FF2B5EF4-FFF2-40B4-BE49-F238E27FC236}">
                  <a16:creationId xmlns:a16="http://schemas.microsoft.com/office/drawing/2014/main" id="{77DCBB2D-A001-4A11-8B14-6CFF90E03581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7" name="Parallelogram 6">
              <a:extLst>
                <a:ext uri="{FF2B5EF4-FFF2-40B4-BE49-F238E27FC236}">
                  <a16:creationId xmlns:a16="http://schemas.microsoft.com/office/drawing/2014/main" id="{93CB1633-3B0B-4C4D-81CA-034F1BDA734E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8" name="Rectangle 4">
              <a:extLst>
                <a:ext uri="{FF2B5EF4-FFF2-40B4-BE49-F238E27FC236}">
                  <a16:creationId xmlns:a16="http://schemas.microsoft.com/office/drawing/2014/main" id="{D6059034-FD7D-4124-8922-8974B5C31E9E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9" name="Parallelogram 6">
              <a:extLst>
                <a:ext uri="{FF2B5EF4-FFF2-40B4-BE49-F238E27FC236}">
                  <a16:creationId xmlns:a16="http://schemas.microsoft.com/office/drawing/2014/main" id="{72A79140-9ED3-404B-9B62-4AAA16BE9055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0" name="Parallelogram 6">
              <a:extLst>
                <a:ext uri="{FF2B5EF4-FFF2-40B4-BE49-F238E27FC236}">
                  <a16:creationId xmlns:a16="http://schemas.microsoft.com/office/drawing/2014/main" id="{D33EFEB6-8DCD-44B9-978E-F459130BA1D5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1" name="Parallelogram 6">
              <a:extLst>
                <a:ext uri="{FF2B5EF4-FFF2-40B4-BE49-F238E27FC236}">
                  <a16:creationId xmlns:a16="http://schemas.microsoft.com/office/drawing/2014/main" id="{CFD868B4-57E5-4716-8B63-448DC397A9F3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2" name="Parallelogram 6">
              <a:extLst>
                <a:ext uri="{FF2B5EF4-FFF2-40B4-BE49-F238E27FC236}">
                  <a16:creationId xmlns:a16="http://schemas.microsoft.com/office/drawing/2014/main" id="{7EC8F86D-32B2-4F60-B121-94F189C36110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3" name="Rectangle 7">
              <a:extLst>
                <a:ext uri="{FF2B5EF4-FFF2-40B4-BE49-F238E27FC236}">
                  <a16:creationId xmlns:a16="http://schemas.microsoft.com/office/drawing/2014/main" id="{FA8AFBCF-8356-438A-A8DD-25B51279A417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4" name="Rectangle 4">
              <a:extLst>
                <a:ext uri="{FF2B5EF4-FFF2-40B4-BE49-F238E27FC236}">
                  <a16:creationId xmlns:a16="http://schemas.microsoft.com/office/drawing/2014/main" id="{F6F9350C-4376-4A3F-99AA-EB343DCD7566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5" name="Rectangle 4">
              <a:extLst>
                <a:ext uri="{FF2B5EF4-FFF2-40B4-BE49-F238E27FC236}">
                  <a16:creationId xmlns:a16="http://schemas.microsoft.com/office/drawing/2014/main" id="{C3B47E72-5BD2-4FEF-8528-6F4B093B7D5B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6" name="Rectangle 4">
              <a:extLst>
                <a:ext uri="{FF2B5EF4-FFF2-40B4-BE49-F238E27FC236}">
                  <a16:creationId xmlns:a16="http://schemas.microsoft.com/office/drawing/2014/main" id="{724AA3C0-2611-485F-A2D3-E79DE7895B1F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7" name="Rectangle 4">
              <a:extLst>
                <a:ext uri="{FF2B5EF4-FFF2-40B4-BE49-F238E27FC236}">
                  <a16:creationId xmlns:a16="http://schemas.microsoft.com/office/drawing/2014/main" id="{13727616-2E0C-48AD-89DC-2C414ECC5EE4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8" name="Rectangle 4">
              <a:extLst>
                <a:ext uri="{FF2B5EF4-FFF2-40B4-BE49-F238E27FC236}">
                  <a16:creationId xmlns:a16="http://schemas.microsoft.com/office/drawing/2014/main" id="{A22BC2E2-4650-4CAC-9AE9-2E108D430CD1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9" name="Rectangle 4">
              <a:extLst>
                <a:ext uri="{FF2B5EF4-FFF2-40B4-BE49-F238E27FC236}">
                  <a16:creationId xmlns:a16="http://schemas.microsoft.com/office/drawing/2014/main" id="{156519E3-9AE6-416F-975A-0F0C8E3B0045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200" name="Rounded Rectangle 2">
            <a:extLst>
              <a:ext uri="{FF2B5EF4-FFF2-40B4-BE49-F238E27FC236}">
                <a16:creationId xmlns:a16="http://schemas.microsoft.com/office/drawing/2014/main" id="{95B7AACE-4C2B-4E55-8EFA-85568216274E}"/>
              </a:ext>
            </a:extLst>
          </p:cNvPr>
          <p:cNvSpPr/>
          <p:nvPr/>
        </p:nvSpPr>
        <p:spPr>
          <a:xfrm>
            <a:off x="9445774" y="1738988"/>
            <a:ext cx="228795" cy="292082"/>
          </a:xfrm>
          <a:custGeom>
            <a:avLst/>
            <a:gdLst/>
            <a:ahLst/>
            <a:cxnLst/>
            <a:rect l="l" t="t" r="r" b="b"/>
            <a:pathLst>
              <a:path w="3098702" h="3955818">
                <a:moveTo>
                  <a:pt x="584057" y="3782388"/>
                </a:moveTo>
                <a:lnTo>
                  <a:pt x="2472989" y="3782388"/>
                </a:lnTo>
                <a:cubicBezTo>
                  <a:pt x="2499530" y="3782388"/>
                  <a:pt x="2521045" y="3803903"/>
                  <a:pt x="2521045" y="3830444"/>
                </a:cubicBezTo>
                <a:lnTo>
                  <a:pt x="2521045" y="3907762"/>
                </a:lnTo>
                <a:cubicBezTo>
                  <a:pt x="2521045" y="3934303"/>
                  <a:pt x="2499530" y="3955818"/>
                  <a:pt x="2472989" y="3955818"/>
                </a:cubicBezTo>
                <a:lnTo>
                  <a:pt x="584057" y="3955818"/>
                </a:lnTo>
                <a:cubicBezTo>
                  <a:pt x="557516" y="3955818"/>
                  <a:pt x="536001" y="3934303"/>
                  <a:pt x="536001" y="3907762"/>
                </a:cubicBezTo>
                <a:lnTo>
                  <a:pt x="536001" y="3830444"/>
                </a:lnTo>
                <a:cubicBezTo>
                  <a:pt x="536001" y="3803903"/>
                  <a:pt x="557516" y="3782388"/>
                  <a:pt x="584057" y="3782388"/>
                </a:cubicBezTo>
                <a:close/>
                <a:moveTo>
                  <a:pt x="1084610" y="2997223"/>
                </a:moveTo>
                <a:cubicBezTo>
                  <a:pt x="1045477" y="2997223"/>
                  <a:pt x="1013754" y="3028946"/>
                  <a:pt x="1013754" y="3068079"/>
                </a:cubicBezTo>
                <a:lnTo>
                  <a:pt x="1013754" y="3351492"/>
                </a:lnTo>
                <a:cubicBezTo>
                  <a:pt x="1013754" y="3390625"/>
                  <a:pt x="1045477" y="3422348"/>
                  <a:pt x="1084610" y="3422348"/>
                </a:cubicBezTo>
                <a:lnTo>
                  <a:pt x="2014092" y="3422348"/>
                </a:lnTo>
                <a:cubicBezTo>
                  <a:pt x="2053225" y="3422348"/>
                  <a:pt x="2084948" y="3390625"/>
                  <a:pt x="2084948" y="3351492"/>
                </a:cubicBezTo>
                <a:lnTo>
                  <a:pt x="2084948" y="3068079"/>
                </a:lnTo>
                <a:cubicBezTo>
                  <a:pt x="2084948" y="3028946"/>
                  <a:pt x="2053225" y="2997223"/>
                  <a:pt x="2014092" y="2997223"/>
                </a:cubicBezTo>
                <a:close/>
                <a:moveTo>
                  <a:pt x="656690" y="2906112"/>
                </a:moveTo>
                <a:lnTo>
                  <a:pt x="2442013" y="2906112"/>
                </a:lnTo>
                <a:lnTo>
                  <a:pt x="2442013" y="3712250"/>
                </a:lnTo>
                <a:lnTo>
                  <a:pt x="656690" y="3712250"/>
                </a:lnTo>
                <a:close/>
                <a:moveTo>
                  <a:pt x="575330" y="2669437"/>
                </a:moveTo>
                <a:lnTo>
                  <a:pt x="2464262" y="2669437"/>
                </a:lnTo>
                <a:cubicBezTo>
                  <a:pt x="2490803" y="2669437"/>
                  <a:pt x="2512318" y="2690952"/>
                  <a:pt x="2512318" y="2717493"/>
                </a:cubicBezTo>
                <a:lnTo>
                  <a:pt x="2512318" y="2794811"/>
                </a:lnTo>
                <a:cubicBezTo>
                  <a:pt x="2512318" y="2821352"/>
                  <a:pt x="2490803" y="2842867"/>
                  <a:pt x="2464262" y="2842867"/>
                </a:cubicBezTo>
                <a:lnTo>
                  <a:pt x="575330" y="2842867"/>
                </a:lnTo>
                <a:cubicBezTo>
                  <a:pt x="548789" y="2842867"/>
                  <a:pt x="527274" y="2821352"/>
                  <a:pt x="527274" y="2794811"/>
                </a:cubicBezTo>
                <a:lnTo>
                  <a:pt x="527274" y="2717493"/>
                </a:lnTo>
                <a:cubicBezTo>
                  <a:pt x="527274" y="2690952"/>
                  <a:pt x="548789" y="2669437"/>
                  <a:pt x="575330" y="2669437"/>
                </a:cubicBezTo>
                <a:close/>
                <a:moveTo>
                  <a:pt x="1349992" y="2168510"/>
                </a:moveTo>
                <a:lnTo>
                  <a:pt x="1707057" y="2168510"/>
                </a:lnTo>
                <a:lnTo>
                  <a:pt x="1707057" y="2370734"/>
                </a:lnTo>
                <a:cubicBezTo>
                  <a:pt x="1874747" y="2404729"/>
                  <a:pt x="1985722" y="2490502"/>
                  <a:pt x="1985722" y="2586734"/>
                </a:cubicBezTo>
                <a:lnTo>
                  <a:pt x="1071576" y="2594663"/>
                </a:lnTo>
                <a:cubicBezTo>
                  <a:pt x="1065230" y="2495535"/>
                  <a:pt x="1177348" y="2405698"/>
                  <a:pt x="1349992" y="2368429"/>
                </a:cubicBezTo>
                <a:close/>
                <a:moveTo>
                  <a:pt x="2631656" y="450715"/>
                </a:moveTo>
                <a:cubicBezTo>
                  <a:pt x="2599636" y="450919"/>
                  <a:pt x="2565613" y="455880"/>
                  <a:pt x="2530064" y="466051"/>
                </a:cubicBezTo>
                <a:cubicBezTo>
                  <a:pt x="2503375" y="834241"/>
                  <a:pt x="2405544" y="1178921"/>
                  <a:pt x="2250893" y="1444917"/>
                </a:cubicBezTo>
                <a:cubicBezTo>
                  <a:pt x="2218111" y="1501300"/>
                  <a:pt x="2183585" y="1552913"/>
                  <a:pt x="2146402" y="1598826"/>
                </a:cubicBezTo>
                <a:cubicBezTo>
                  <a:pt x="2293461" y="1638047"/>
                  <a:pt x="2493561" y="1550708"/>
                  <a:pt x="2660017" y="1363140"/>
                </a:cubicBezTo>
                <a:cubicBezTo>
                  <a:pt x="2786489" y="1220627"/>
                  <a:pt x="2874424" y="1040657"/>
                  <a:pt x="2899480" y="873043"/>
                </a:cubicBezTo>
                <a:cubicBezTo>
                  <a:pt x="2938482" y="612144"/>
                  <a:pt x="2819565" y="449517"/>
                  <a:pt x="2631656" y="450715"/>
                </a:cubicBezTo>
                <a:close/>
                <a:moveTo>
                  <a:pt x="467048" y="450715"/>
                </a:moveTo>
                <a:cubicBezTo>
                  <a:pt x="279139" y="449517"/>
                  <a:pt x="160221" y="612144"/>
                  <a:pt x="199222" y="873043"/>
                </a:cubicBezTo>
                <a:cubicBezTo>
                  <a:pt x="224279" y="1040657"/>
                  <a:pt x="312213" y="1220627"/>
                  <a:pt x="438685" y="1363140"/>
                </a:cubicBezTo>
                <a:cubicBezTo>
                  <a:pt x="605037" y="1550589"/>
                  <a:pt x="804990" y="1637937"/>
                  <a:pt x="952028" y="1598911"/>
                </a:cubicBezTo>
                <a:cubicBezTo>
                  <a:pt x="918104" y="1556765"/>
                  <a:pt x="886364" y="1509855"/>
                  <a:pt x="856054" y="1458932"/>
                </a:cubicBezTo>
                <a:cubicBezTo>
                  <a:pt x="696751" y="1191291"/>
                  <a:pt x="595828" y="840985"/>
                  <a:pt x="568527" y="466013"/>
                </a:cubicBezTo>
                <a:cubicBezTo>
                  <a:pt x="533017" y="455869"/>
                  <a:pt x="499033" y="450918"/>
                  <a:pt x="467048" y="450715"/>
                </a:cubicBezTo>
                <a:close/>
                <a:moveTo>
                  <a:pt x="2354966" y="348975"/>
                </a:moveTo>
                <a:lnTo>
                  <a:pt x="2153798" y="352632"/>
                </a:lnTo>
                <a:cubicBezTo>
                  <a:pt x="2173305" y="498936"/>
                  <a:pt x="2179729" y="531287"/>
                  <a:pt x="2185171" y="681814"/>
                </a:cubicBezTo>
                <a:cubicBezTo>
                  <a:pt x="2182853" y="813191"/>
                  <a:pt x="2159358" y="914444"/>
                  <a:pt x="2125875" y="1049479"/>
                </a:cubicBezTo>
                <a:cubicBezTo>
                  <a:pt x="2071222" y="1223496"/>
                  <a:pt x="2061228" y="1228079"/>
                  <a:pt x="2011151" y="1332869"/>
                </a:cubicBezTo>
                <a:cubicBezTo>
                  <a:pt x="1951069" y="1449268"/>
                  <a:pt x="1836673" y="1629725"/>
                  <a:pt x="1768261" y="1753641"/>
                </a:cubicBezTo>
                <a:cubicBezTo>
                  <a:pt x="1892204" y="1655451"/>
                  <a:pt x="2022124" y="1512091"/>
                  <a:pt x="2102591" y="1384075"/>
                </a:cubicBezTo>
                <a:cubicBezTo>
                  <a:pt x="2250115" y="1140235"/>
                  <a:pt x="2301557" y="994020"/>
                  <a:pt x="2350534" y="737869"/>
                </a:cubicBezTo>
                <a:cubicBezTo>
                  <a:pt x="2361833" y="563166"/>
                  <a:pt x="2370816" y="497718"/>
                  <a:pt x="2354966" y="348975"/>
                </a:cubicBezTo>
                <a:close/>
                <a:moveTo>
                  <a:pt x="2539333" y="238558"/>
                </a:moveTo>
                <a:lnTo>
                  <a:pt x="2536537" y="347892"/>
                </a:lnTo>
                <a:cubicBezTo>
                  <a:pt x="2608900" y="315742"/>
                  <a:pt x="2677562" y="299616"/>
                  <a:pt x="2740368" y="297718"/>
                </a:cubicBezTo>
                <a:cubicBezTo>
                  <a:pt x="2983613" y="290369"/>
                  <a:pt x="3139018" y="496461"/>
                  <a:pt x="3089515" y="830455"/>
                </a:cubicBezTo>
                <a:cubicBezTo>
                  <a:pt x="3058092" y="1042474"/>
                  <a:pt x="2946966" y="1270289"/>
                  <a:pt x="2786963" y="1450704"/>
                </a:cubicBezTo>
                <a:cubicBezTo>
                  <a:pt x="2540351" y="1728779"/>
                  <a:pt x="2235198" y="1832763"/>
                  <a:pt x="2047591" y="1711869"/>
                </a:cubicBezTo>
                <a:cubicBezTo>
                  <a:pt x="1960010" y="1801924"/>
                  <a:pt x="1864893" y="1865189"/>
                  <a:pt x="1766566" y="1901471"/>
                </a:cubicBezTo>
                <a:lnTo>
                  <a:pt x="1766566" y="2055268"/>
                </a:lnTo>
                <a:cubicBezTo>
                  <a:pt x="1766566" y="2085119"/>
                  <a:pt x="1742367" y="2109318"/>
                  <a:pt x="1712516" y="2109318"/>
                </a:cubicBezTo>
                <a:lnTo>
                  <a:pt x="1344530" y="2109318"/>
                </a:lnTo>
                <a:cubicBezTo>
                  <a:pt x="1314679" y="2109318"/>
                  <a:pt x="1290480" y="2085119"/>
                  <a:pt x="1290480" y="2055268"/>
                </a:cubicBezTo>
                <a:lnTo>
                  <a:pt x="1290480" y="1884230"/>
                </a:lnTo>
                <a:cubicBezTo>
                  <a:pt x="1206899" y="1846694"/>
                  <a:pt x="1126105" y="1789314"/>
                  <a:pt x="1051155" y="1711837"/>
                </a:cubicBezTo>
                <a:cubicBezTo>
                  <a:pt x="863555" y="1832780"/>
                  <a:pt x="558372" y="1728802"/>
                  <a:pt x="311739" y="1450704"/>
                </a:cubicBezTo>
                <a:cubicBezTo>
                  <a:pt x="151737" y="1270289"/>
                  <a:pt x="40611" y="1042474"/>
                  <a:pt x="9187" y="830455"/>
                </a:cubicBezTo>
                <a:cubicBezTo>
                  <a:pt x="-40316" y="496461"/>
                  <a:pt x="115089" y="290369"/>
                  <a:pt x="358334" y="297718"/>
                </a:cubicBezTo>
                <a:cubicBezTo>
                  <a:pt x="421167" y="299617"/>
                  <a:pt x="489861" y="315756"/>
                  <a:pt x="562257" y="347936"/>
                </a:cubicBezTo>
                <a:cubicBezTo>
                  <a:pt x="559920" y="314992"/>
                  <a:pt x="559351" y="281866"/>
                  <a:pt x="559351" y="248638"/>
                </a:cubicBezTo>
                <a:close/>
                <a:moveTo>
                  <a:pt x="517407" y="0"/>
                </a:moveTo>
                <a:lnTo>
                  <a:pt x="2581295" y="0"/>
                </a:lnTo>
                <a:cubicBezTo>
                  <a:pt x="2607836" y="0"/>
                  <a:pt x="2629351" y="21515"/>
                  <a:pt x="2629351" y="48056"/>
                </a:cubicBezTo>
                <a:lnTo>
                  <a:pt x="2629351" y="125374"/>
                </a:lnTo>
                <a:cubicBezTo>
                  <a:pt x="2629351" y="151915"/>
                  <a:pt x="2607836" y="173430"/>
                  <a:pt x="2581295" y="173430"/>
                </a:cubicBezTo>
                <a:lnTo>
                  <a:pt x="517407" y="173430"/>
                </a:lnTo>
                <a:cubicBezTo>
                  <a:pt x="490866" y="173430"/>
                  <a:pt x="469351" y="151915"/>
                  <a:pt x="469351" y="125374"/>
                </a:cubicBezTo>
                <a:lnTo>
                  <a:pt x="469351" y="48056"/>
                </a:lnTo>
                <a:cubicBezTo>
                  <a:pt x="469351" y="21515"/>
                  <a:pt x="490866" y="0"/>
                  <a:pt x="51740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1" name="Rounded Rectangle 2">
            <a:extLst>
              <a:ext uri="{FF2B5EF4-FFF2-40B4-BE49-F238E27FC236}">
                <a16:creationId xmlns:a16="http://schemas.microsoft.com/office/drawing/2014/main" id="{038DE921-60C5-481E-B0F2-8975ACEA71BA}"/>
              </a:ext>
            </a:extLst>
          </p:cNvPr>
          <p:cNvSpPr/>
          <p:nvPr/>
        </p:nvSpPr>
        <p:spPr>
          <a:xfrm>
            <a:off x="8443275" y="1810972"/>
            <a:ext cx="202037" cy="292423"/>
          </a:xfrm>
          <a:custGeom>
            <a:avLst/>
            <a:gdLst/>
            <a:ahLst/>
            <a:cxnLst/>
            <a:rect l="l" t="t" r="r" b="b"/>
            <a:pathLst>
              <a:path w="2736304" h="3960440">
                <a:moveTo>
                  <a:pt x="1535774" y="3045693"/>
                </a:moveTo>
                <a:cubicBezTo>
                  <a:pt x="1502632" y="3045693"/>
                  <a:pt x="1475766" y="3072559"/>
                  <a:pt x="1475766" y="3105701"/>
                </a:cubicBezTo>
                <a:lnTo>
                  <a:pt x="1475766" y="3345725"/>
                </a:lnTo>
                <a:cubicBezTo>
                  <a:pt x="1475766" y="3378867"/>
                  <a:pt x="1502632" y="3405733"/>
                  <a:pt x="1535774" y="3405733"/>
                </a:cubicBezTo>
                <a:lnTo>
                  <a:pt x="1775798" y="3405733"/>
                </a:lnTo>
                <a:cubicBezTo>
                  <a:pt x="1808940" y="3405733"/>
                  <a:pt x="1835806" y="3378867"/>
                  <a:pt x="1835806" y="3345725"/>
                </a:cubicBezTo>
                <a:lnTo>
                  <a:pt x="1835806" y="3105701"/>
                </a:lnTo>
                <a:cubicBezTo>
                  <a:pt x="1835806" y="3072559"/>
                  <a:pt x="1808940" y="3045693"/>
                  <a:pt x="1775798" y="3045693"/>
                </a:cubicBezTo>
                <a:close/>
                <a:moveTo>
                  <a:pt x="973636" y="3045693"/>
                </a:moveTo>
                <a:cubicBezTo>
                  <a:pt x="940494" y="3045693"/>
                  <a:pt x="913628" y="3072559"/>
                  <a:pt x="913628" y="3105701"/>
                </a:cubicBezTo>
                <a:lnTo>
                  <a:pt x="913628" y="3345725"/>
                </a:lnTo>
                <a:cubicBezTo>
                  <a:pt x="913628" y="3378867"/>
                  <a:pt x="940494" y="3405733"/>
                  <a:pt x="973636" y="3405733"/>
                </a:cubicBezTo>
                <a:lnTo>
                  <a:pt x="1213660" y="3405733"/>
                </a:lnTo>
                <a:cubicBezTo>
                  <a:pt x="1246802" y="3405733"/>
                  <a:pt x="1273668" y="3378867"/>
                  <a:pt x="1273668" y="3345725"/>
                </a:cubicBezTo>
                <a:lnTo>
                  <a:pt x="1273668" y="3105701"/>
                </a:lnTo>
                <a:cubicBezTo>
                  <a:pt x="1273668" y="3072559"/>
                  <a:pt x="1246802" y="3045693"/>
                  <a:pt x="1213660" y="3045693"/>
                </a:cubicBezTo>
                <a:close/>
                <a:moveTo>
                  <a:pt x="411498" y="3045693"/>
                </a:moveTo>
                <a:cubicBezTo>
                  <a:pt x="378356" y="3045693"/>
                  <a:pt x="351490" y="3072559"/>
                  <a:pt x="351490" y="3105701"/>
                </a:cubicBezTo>
                <a:lnTo>
                  <a:pt x="351490" y="3345725"/>
                </a:lnTo>
                <a:cubicBezTo>
                  <a:pt x="351490" y="3378867"/>
                  <a:pt x="378356" y="3405733"/>
                  <a:pt x="411498" y="3405733"/>
                </a:cubicBezTo>
                <a:lnTo>
                  <a:pt x="651522" y="3405733"/>
                </a:lnTo>
                <a:cubicBezTo>
                  <a:pt x="684664" y="3405733"/>
                  <a:pt x="711530" y="3378867"/>
                  <a:pt x="711530" y="3345725"/>
                </a:cubicBezTo>
                <a:lnTo>
                  <a:pt x="711530" y="3105701"/>
                </a:lnTo>
                <a:cubicBezTo>
                  <a:pt x="711530" y="3072559"/>
                  <a:pt x="684664" y="3045693"/>
                  <a:pt x="651522" y="3045693"/>
                </a:cubicBezTo>
                <a:close/>
                <a:moveTo>
                  <a:pt x="2091548" y="2450508"/>
                </a:moveTo>
                <a:cubicBezTo>
                  <a:pt x="2058410" y="2450508"/>
                  <a:pt x="2031547" y="2477371"/>
                  <a:pt x="2031547" y="2510509"/>
                </a:cubicBezTo>
                <a:lnTo>
                  <a:pt x="2031547" y="3345732"/>
                </a:lnTo>
                <a:cubicBezTo>
                  <a:pt x="2031547" y="3378870"/>
                  <a:pt x="2058410" y="3405733"/>
                  <a:pt x="2091548" y="3405733"/>
                </a:cubicBezTo>
                <a:lnTo>
                  <a:pt x="2331546" y="3405733"/>
                </a:lnTo>
                <a:cubicBezTo>
                  <a:pt x="2364684" y="3405733"/>
                  <a:pt x="2391547" y="3378870"/>
                  <a:pt x="2391547" y="3345732"/>
                </a:cubicBezTo>
                <a:lnTo>
                  <a:pt x="2391547" y="2510509"/>
                </a:lnTo>
                <a:cubicBezTo>
                  <a:pt x="2391547" y="2477371"/>
                  <a:pt x="2364684" y="2450508"/>
                  <a:pt x="2331546" y="2450508"/>
                </a:cubicBezTo>
                <a:close/>
                <a:moveTo>
                  <a:pt x="1535774" y="2450508"/>
                </a:moveTo>
                <a:cubicBezTo>
                  <a:pt x="1502632" y="2450508"/>
                  <a:pt x="1475766" y="2477374"/>
                  <a:pt x="1475766" y="2510516"/>
                </a:cubicBezTo>
                <a:lnTo>
                  <a:pt x="1475766" y="2750540"/>
                </a:lnTo>
                <a:cubicBezTo>
                  <a:pt x="1475766" y="2783682"/>
                  <a:pt x="1502632" y="2810548"/>
                  <a:pt x="1535774" y="2810548"/>
                </a:cubicBezTo>
                <a:lnTo>
                  <a:pt x="1775798" y="2810548"/>
                </a:lnTo>
                <a:cubicBezTo>
                  <a:pt x="1808940" y="2810548"/>
                  <a:pt x="1835806" y="2783682"/>
                  <a:pt x="1835806" y="2750540"/>
                </a:cubicBezTo>
                <a:lnTo>
                  <a:pt x="1835806" y="2510516"/>
                </a:lnTo>
                <a:cubicBezTo>
                  <a:pt x="1835806" y="2477374"/>
                  <a:pt x="1808940" y="2450508"/>
                  <a:pt x="1775798" y="2450508"/>
                </a:cubicBezTo>
                <a:close/>
                <a:moveTo>
                  <a:pt x="973636" y="2450508"/>
                </a:moveTo>
                <a:cubicBezTo>
                  <a:pt x="940494" y="2450508"/>
                  <a:pt x="913628" y="2477374"/>
                  <a:pt x="913628" y="2510516"/>
                </a:cubicBezTo>
                <a:lnTo>
                  <a:pt x="913628" y="2750540"/>
                </a:lnTo>
                <a:cubicBezTo>
                  <a:pt x="913628" y="2783682"/>
                  <a:pt x="940494" y="2810548"/>
                  <a:pt x="973636" y="2810548"/>
                </a:cubicBezTo>
                <a:lnTo>
                  <a:pt x="1213660" y="2810548"/>
                </a:lnTo>
                <a:cubicBezTo>
                  <a:pt x="1246802" y="2810548"/>
                  <a:pt x="1273668" y="2783682"/>
                  <a:pt x="1273668" y="2750540"/>
                </a:cubicBezTo>
                <a:lnTo>
                  <a:pt x="1273668" y="2510516"/>
                </a:lnTo>
                <a:cubicBezTo>
                  <a:pt x="1273668" y="2477374"/>
                  <a:pt x="1246802" y="2450508"/>
                  <a:pt x="1213660" y="2450508"/>
                </a:cubicBezTo>
                <a:close/>
                <a:moveTo>
                  <a:pt x="411498" y="2450508"/>
                </a:moveTo>
                <a:cubicBezTo>
                  <a:pt x="378356" y="2450508"/>
                  <a:pt x="351490" y="2477374"/>
                  <a:pt x="351490" y="2510516"/>
                </a:cubicBezTo>
                <a:lnTo>
                  <a:pt x="351490" y="2750540"/>
                </a:lnTo>
                <a:cubicBezTo>
                  <a:pt x="351490" y="2783682"/>
                  <a:pt x="378356" y="2810548"/>
                  <a:pt x="411498" y="2810548"/>
                </a:cubicBezTo>
                <a:lnTo>
                  <a:pt x="651522" y="2810548"/>
                </a:lnTo>
                <a:cubicBezTo>
                  <a:pt x="684664" y="2810548"/>
                  <a:pt x="711530" y="2783682"/>
                  <a:pt x="711530" y="2750540"/>
                </a:cubicBezTo>
                <a:lnTo>
                  <a:pt x="711530" y="2510516"/>
                </a:lnTo>
                <a:cubicBezTo>
                  <a:pt x="711530" y="2477374"/>
                  <a:pt x="684664" y="2450508"/>
                  <a:pt x="651522" y="2450508"/>
                </a:cubicBezTo>
                <a:close/>
                <a:moveTo>
                  <a:pt x="2091555" y="1855324"/>
                </a:moveTo>
                <a:cubicBezTo>
                  <a:pt x="2058413" y="1855324"/>
                  <a:pt x="2031547" y="1882190"/>
                  <a:pt x="2031547" y="1915332"/>
                </a:cubicBezTo>
                <a:lnTo>
                  <a:pt x="2031547" y="2155356"/>
                </a:lnTo>
                <a:cubicBezTo>
                  <a:pt x="2031547" y="2188498"/>
                  <a:pt x="2058413" y="2215364"/>
                  <a:pt x="2091555" y="2215364"/>
                </a:cubicBezTo>
                <a:lnTo>
                  <a:pt x="2331579" y="2215364"/>
                </a:lnTo>
                <a:cubicBezTo>
                  <a:pt x="2364721" y="2215364"/>
                  <a:pt x="2391587" y="2188498"/>
                  <a:pt x="2391587" y="2155356"/>
                </a:cubicBezTo>
                <a:lnTo>
                  <a:pt x="2391587" y="1915332"/>
                </a:lnTo>
                <a:cubicBezTo>
                  <a:pt x="2391587" y="1882190"/>
                  <a:pt x="2364721" y="1855324"/>
                  <a:pt x="2331579" y="1855324"/>
                </a:cubicBezTo>
                <a:close/>
                <a:moveTo>
                  <a:pt x="1529417" y="1855324"/>
                </a:moveTo>
                <a:cubicBezTo>
                  <a:pt x="1496275" y="1855324"/>
                  <a:pt x="1469409" y="1882190"/>
                  <a:pt x="1469409" y="1915332"/>
                </a:cubicBezTo>
                <a:lnTo>
                  <a:pt x="1469409" y="2155356"/>
                </a:lnTo>
                <a:cubicBezTo>
                  <a:pt x="1469409" y="2188498"/>
                  <a:pt x="1496275" y="2215364"/>
                  <a:pt x="1529417" y="2215364"/>
                </a:cubicBezTo>
                <a:lnTo>
                  <a:pt x="1769441" y="2215364"/>
                </a:lnTo>
                <a:cubicBezTo>
                  <a:pt x="1802583" y="2215364"/>
                  <a:pt x="1829449" y="2188498"/>
                  <a:pt x="1829449" y="2155356"/>
                </a:cubicBezTo>
                <a:lnTo>
                  <a:pt x="1829449" y="1915332"/>
                </a:lnTo>
                <a:cubicBezTo>
                  <a:pt x="1829449" y="1882190"/>
                  <a:pt x="1802583" y="1855324"/>
                  <a:pt x="1769441" y="1855324"/>
                </a:cubicBezTo>
                <a:close/>
                <a:moveTo>
                  <a:pt x="967279" y="1855324"/>
                </a:moveTo>
                <a:cubicBezTo>
                  <a:pt x="934137" y="1855324"/>
                  <a:pt x="907271" y="1882190"/>
                  <a:pt x="907271" y="1915332"/>
                </a:cubicBezTo>
                <a:lnTo>
                  <a:pt x="907271" y="2155356"/>
                </a:lnTo>
                <a:cubicBezTo>
                  <a:pt x="907271" y="2188498"/>
                  <a:pt x="934137" y="2215364"/>
                  <a:pt x="967279" y="2215364"/>
                </a:cubicBezTo>
                <a:lnTo>
                  <a:pt x="1207303" y="2215364"/>
                </a:lnTo>
                <a:cubicBezTo>
                  <a:pt x="1240445" y="2215364"/>
                  <a:pt x="1267311" y="2188498"/>
                  <a:pt x="1267311" y="2155356"/>
                </a:cubicBezTo>
                <a:lnTo>
                  <a:pt x="1267311" y="1915332"/>
                </a:lnTo>
                <a:cubicBezTo>
                  <a:pt x="1267311" y="1882190"/>
                  <a:pt x="1240445" y="1855324"/>
                  <a:pt x="1207303" y="1855324"/>
                </a:cubicBezTo>
                <a:close/>
                <a:moveTo>
                  <a:pt x="405141" y="1855324"/>
                </a:moveTo>
                <a:cubicBezTo>
                  <a:pt x="371999" y="1855324"/>
                  <a:pt x="345133" y="1882190"/>
                  <a:pt x="345133" y="1915332"/>
                </a:cubicBezTo>
                <a:lnTo>
                  <a:pt x="345133" y="2155356"/>
                </a:lnTo>
                <a:cubicBezTo>
                  <a:pt x="345133" y="2188498"/>
                  <a:pt x="371999" y="2215364"/>
                  <a:pt x="405141" y="2215364"/>
                </a:cubicBezTo>
                <a:lnTo>
                  <a:pt x="645165" y="2215364"/>
                </a:lnTo>
                <a:cubicBezTo>
                  <a:pt x="678307" y="2215364"/>
                  <a:pt x="705173" y="2188498"/>
                  <a:pt x="705173" y="2155356"/>
                </a:cubicBezTo>
                <a:lnTo>
                  <a:pt x="705173" y="1915332"/>
                </a:lnTo>
                <a:cubicBezTo>
                  <a:pt x="705173" y="1882190"/>
                  <a:pt x="678307" y="1855324"/>
                  <a:pt x="645165" y="1855324"/>
                </a:cubicBezTo>
                <a:close/>
                <a:moveTo>
                  <a:pt x="2091555" y="1260140"/>
                </a:moveTo>
                <a:cubicBezTo>
                  <a:pt x="2058413" y="1260140"/>
                  <a:pt x="2031547" y="1287006"/>
                  <a:pt x="2031547" y="1320148"/>
                </a:cubicBezTo>
                <a:lnTo>
                  <a:pt x="2031547" y="1560172"/>
                </a:lnTo>
                <a:cubicBezTo>
                  <a:pt x="2031547" y="1593314"/>
                  <a:pt x="2058413" y="1620180"/>
                  <a:pt x="2091555" y="1620180"/>
                </a:cubicBezTo>
                <a:lnTo>
                  <a:pt x="2331579" y="1620180"/>
                </a:lnTo>
                <a:cubicBezTo>
                  <a:pt x="2364721" y="1620180"/>
                  <a:pt x="2391587" y="1593314"/>
                  <a:pt x="2391587" y="1560172"/>
                </a:cubicBezTo>
                <a:lnTo>
                  <a:pt x="2391587" y="1320148"/>
                </a:lnTo>
                <a:cubicBezTo>
                  <a:pt x="2391587" y="1287006"/>
                  <a:pt x="2364721" y="1260140"/>
                  <a:pt x="2331579" y="1260140"/>
                </a:cubicBezTo>
                <a:close/>
                <a:moveTo>
                  <a:pt x="1529417" y="1260140"/>
                </a:moveTo>
                <a:cubicBezTo>
                  <a:pt x="1496275" y="1260140"/>
                  <a:pt x="1469409" y="1287006"/>
                  <a:pt x="1469409" y="1320148"/>
                </a:cubicBezTo>
                <a:lnTo>
                  <a:pt x="1469409" y="1560172"/>
                </a:lnTo>
                <a:cubicBezTo>
                  <a:pt x="1469409" y="1593314"/>
                  <a:pt x="1496275" y="1620180"/>
                  <a:pt x="1529417" y="1620180"/>
                </a:cubicBezTo>
                <a:lnTo>
                  <a:pt x="1769441" y="1620180"/>
                </a:lnTo>
                <a:cubicBezTo>
                  <a:pt x="1802583" y="1620180"/>
                  <a:pt x="1829449" y="1593314"/>
                  <a:pt x="1829449" y="1560172"/>
                </a:cubicBezTo>
                <a:lnTo>
                  <a:pt x="1829449" y="1320148"/>
                </a:lnTo>
                <a:cubicBezTo>
                  <a:pt x="1829449" y="1287006"/>
                  <a:pt x="1802583" y="1260140"/>
                  <a:pt x="1769441" y="1260140"/>
                </a:cubicBezTo>
                <a:close/>
                <a:moveTo>
                  <a:pt x="967279" y="1260140"/>
                </a:moveTo>
                <a:cubicBezTo>
                  <a:pt x="934137" y="1260140"/>
                  <a:pt x="907271" y="1287006"/>
                  <a:pt x="907271" y="1320148"/>
                </a:cubicBezTo>
                <a:lnTo>
                  <a:pt x="907271" y="1560172"/>
                </a:lnTo>
                <a:cubicBezTo>
                  <a:pt x="907271" y="1593314"/>
                  <a:pt x="934137" y="1620180"/>
                  <a:pt x="967279" y="1620180"/>
                </a:cubicBezTo>
                <a:lnTo>
                  <a:pt x="1207303" y="1620180"/>
                </a:lnTo>
                <a:cubicBezTo>
                  <a:pt x="1240445" y="1620180"/>
                  <a:pt x="1267311" y="1593314"/>
                  <a:pt x="1267311" y="1560172"/>
                </a:cubicBezTo>
                <a:lnTo>
                  <a:pt x="1267311" y="1320148"/>
                </a:lnTo>
                <a:cubicBezTo>
                  <a:pt x="1267311" y="1287006"/>
                  <a:pt x="1240445" y="1260140"/>
                  <a:pt x="1207303" y="1260140"/>
                </a:cubicBezTo>
                <a:close/>
                <a:moveTo>
                  <a:pt x="405141" y="1260140"/>
                </a:moveTo>
                <a:cubicBezTo>
                  <a:pt x="371999" y="1260140"/>
                  <a:pt x="345133" y="1287006"/>
                  <a:pt x="345133" y="1320148"/>
                </a:cubicBezTo>
                <a:lnTo>
                  <a:pt x="345133" y="1560172"/>
                </a:lnTo>
                <a:cubicBezTo>
                  <a:pt x="345133" y="1593314"/>
                  <a:pt x="371999" y="1620180"/>
                  <a:pt x="405141" y="1620180"/>
                </a:cubicBezTo>
                <a:lnTo>
                  <a:pt x="645165" y="1620180"/>
                </a:lnTo>
                <a:cubicBezTo>
                  <a:pt x="678307" y="1620180"/>
                  <a:pt x="705173" y="1593314"/>
                  <a:pt x="705173" y="1560172"/>
                </a:cubicBezTo>
                <a:lnTo>
                  <a:pt x="705173" y="1320148"/>
                </a:lnTo>
                <a:cubicBezTo>
                  <a:pt x="705173" y="1287006"/>
                  <a:pt x="678307" y="1260140"/>
                  <a:pt x="645165" y="1260140"/>
                </a:cubicBezTo>
                <a:close/>
                <a:moveTo>
                  <a:pt x="444129" y="277258"/>
                </a:moveTo>
                <a:cubicBezTo>
                  <a:pt x="318150" y="277258"/>
                  <a:pt x="216024" y="379384"/>
                  <a:pt x="216024" y="505363"/>
                </a:cubicBezTo>
                <a:lnTo>
                  <a:pt x="216024" y="744003"/>
                </a:lnTo>
                <a:cubicBezTo>
                  <a:pt x="216024" y="869982"/>
                  <a:pt x="318150" y="972108"/>
                  <a:pt x="444129" y="972108"/>
                </a:cubicBezTo>
                <a:lnTo>
                  <a:pt x="2292175" y="972108"/>
                </a:lnTo>
                <a:cubicBezTo>
                  <a:pt x="2418154" y="972108"/>
                  <a:pt x="2520280" y="869982"/>
                  <a:pt x="2520280" y="744003"/>
                </a:cubicBezTo>
                <a:lnTo>
                  <a:pt x="2520280" y="505363"/>
                </a:lnTo>
                <a:cubicBezTo>
                  <a:pt x="2520280" y="379384"/>
                  <a:pt x="2418154" y="277258"/>
                  <a:pt x="2292175" y="277258"/>
                </a:cubicBezTo>
                <a:close/>
                <a:moveTo>
                  <a:pt x="456060" y="0"/>
                </a:moveTo>
                <a:lnTo>
                  <a:pt x="2280244" y="0"/>
                </a:lnTo>
                <a:cubicBezTo>
                  <a:pt x="2532119" y="0"/>
                  <a:pt x="2736304" y="204185"/>
                  <a:pt x="2736304" y="456060"/>
                </a:cubicBezTo>
                <a:lnTo>
                  <a:pt x="2736304" y="3504380"/>
                </a:lnTo>
                <a:cubicBezTo>
                  <a:pt x="2736304" y="3756255"/>
                  <a:pt x="2532119" y="3960440"/>
                  <a:pt x="2280244" y="3960440"/>
                </a:cubicBezTo>
                <a:lnTo>
                  <a:pt x="456060" y="3960440"/>
                </a:lnTo>
                <a:cubicBezTo>
                  <a:pt x="204185" y="3960440"/>
                  <a:pt x="0" y="3756255"/>
                  <a:pt x="0" y="3504380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02" name="Oval 6">
            <a:extLst>
              <a:ext uri="{FF2B5EF4-FFF2-40B4-BE49-F238E27FC236}">
                <a16:creationId xmlns:a16="http://schemas.microsoft.com/office/drawing/2014/main" id="{ABB3FCE2-90AE-491D-B84D-A31E6B674ED9}"/>
              </a:ext>
            </a:extLst>
          </p:cNvPr>
          <p:cNvSpPr>
            <a:spLocks noChangeAspect="1"/>
          </p:cNvSpPr>
          <p:nvPr/>
        </p:nvSpPr>
        <p:spPr>
          <a:xfrm rot="2700000">
            <a:off x="9255787" y="1907102"/>
            <a:ext cx="198834" cy="248616"/>
          </a:xfrm>
          <a:custGeom>
            <a:avLst/>
            <a:gdLst/>
            <a:ahLst/>
            <a:cxnLst/>
            <a:rect l="l" t="t" r="r" b="b"/>
            <a:pathLst>
              <a:path w="3478449" h="4349349">
                <a:moveTo>
                  <a:pt x="2303834" y="3332250"/>
                </a:moveTo>
                <a:lnTo>
                  <a:pt x="2335786" y="3451498"/>
                </a:lnTo>
                <a:cubicBezTo>
                  <a:pt x="2513705" y="3496366"/>
                  <a:pt x="2649193" y="3646654"/>
                  <a:pt x="2672368" y="3832213"/>
                </a:cubicBezTo>
                <a:cubicBezTo>
                  <a:pt x="3044631" y="3779681"/>
                  <a:pt x="3285029" y="3695856"/>
                  <a:pt x="3285029" y="3601502"/>
                </a:cubicBezTo>
                <a:cubicBezTo>
                  <a:pt x="3285027" y="3478779"/>
                  <a:pt x="2878330" y="3373868"/>
                  <a:pt x="2303834" y="3332250"/>
                </a:cubicBezTo>
                <a:close/>
                <a:moveTo>
                  <a:pt x="224780" y="3543083"/>
                </a:moveTo>
                <a:cubicBezTo>
                  <a:pt x="204188" y="3561953"/>
                  <a:pt x="193374" y="3581491"/>
                  <a:pt x="193374" y="3601503"/>
                </a:cubicBezTo>
                <a:cubicBezTo>
                  <a:pt x="193374" y="3761597"/>
                  <a:pt x="885464" y="3891378"/>
                  <a:pt x="1739200" y="3891378"/>
                </a:cubicBezTo>
                <a:lnTo>
                  <a:pt x="1763211" y="3890924"/>
                </a:lnTo>
                <a:cubicBezTo>
                  <a:pt x="1763475" y="3730950"/>
                  <a:pt x="1846055" y="3590294"/>
                  <a:pt x="1971184" y="3509473"/>
                </a:cubicBezTo>
                <a:lnTo>
                  <a:pt x="1919083" y="3315028"/>
                </a:lnTo>
                <a:cubicBezTo>
                  <a:pt x="1860093" y="3312287"/>
                  <a:pt x="1800058" y="3311628"/>
                  <a:pt x="1739202" y="3311628"/>
                </a:cubicBezTo>
                <a:cubicBezTo>
                  <a:pt x="992182" y="3311628"/>
                  <a:pt x="368923" y="3410992"/>
                  <a:pt x="224780" y="3543083"/>
                </a:cubicBezTo>
                <a:close/>
                <a:moveTo>
                  <a:pt x="806151" y="1092835"/>
                </a:moveTo>
                <a:cubicBezTo>
                  <a:pt x="628676" y="1265432"/>
                  <a:pt x="557357" y="1493226"/>
                  <a:pt x="543550" y="1674212"/>
                </a:cubicBezTo>
                <a:lnTo>
                  <a:pt x="441728" y="3005602"/>
                </a:lnTo>
                <a:cubicBezTo>
                  <a:pt x="438610" y="3070037"/>
                  <a:pt x="488316" y="3124800"/>
                  <a:pt x="552752" y="3127918"/>
                </a:cubicBezTo>
                <a:lnTo>
                  <a:pt x="571117" y="3128807"/>
                </a:lnTo>
                <a:cubicBezTo>
                  <a:pt x="635553" y="3131925"/>
                  <a:pt x="690316" y="3082219"/>
                  <a:pt x="693433" y="3017783"/>
                </a:cubicBezTo>
                <a:cubicBezTo>
                  <a:pt x="727374" y="2316475"/>
                  <a:pt x="701659" y="2413768"/>
                  <a:pt x="796789" y="1704301"/>
                </a:cubicBezTo>
                <a:cubicBezTo>
                  <a:pt x="820305" y="1497091"/>
                  <a:pt x="833536" y="1389927"/>
                  <a:pt x="1040726" y="1187927"/>
                </a:cubicBezTo>
                <a:cubicBezTo>
                  <a:pt x="1302172" y="951267"/>
                  <a:pt x="1160955" y="796219"/>
                  <a:pt x="888852" y="1022541"/>
                </a:cubicBezTo>
                <a:cubicBezTo>
                  <a:pt x="859024" y="1044648"/>
                  <a:pt x="831504" y="1068178"/>
                  <a:pt x="806151" y="1092835"/>
                </a:cubicBezTo>
                <a:close/>
                <a:moveTo>
                  <a:pt x="1536542" y="332502"/>
                </a:moveTo>
                <a:cubicBezTo>
                  <a:pt x="1490277" y="391748"/>
                  <a:pt x="1471485" y="469497"/>
                  <a:pt x="1489427" y="544816"/>
                </a:cubicBezTo>
                <a:cubicBezTo>
                  <a:pt x="1652710" y="513079"/>
                  <a:pt x="1822066" y="510840"/>
                  <a:pt x="1988094" y="544087"/>
                </a:cubicBezTo>
                <a:cubicBezTo>
                  <a:pt x="2011603" y="446945"/>
                  <a:pt x="1973964" y="344924"/>
                  <a:pt x="1892630" y="284450"/>
                </a:cubicBezTo>
                <a:cubicBezTo>
                  <a:pt x="1804889" y="219212"/>
                  <a:pt x="1685490" y="216590"/>
                  <a:pt x="1594972" y="277917"/>
                </a:cubicBezTo>
                <a:cubicBezTo>
                  <a:pt x="1572342" y="293249"/>
                  <a:pt x="1552755" y="311739"/>
                  <a:pt x="1536542" y="332502"/>
                </a:cubicBezTo>
                <a:close/>
                <a:moveTo>
                  <a:pt x="1403558" y="132679"/>
                </a:moveTo>
                <a:cubicBezTo>
                  <a:pt x="1422172" y="115245"/>
                  <a:pt x="1442316" y="99106"/>
                  <a:pt x="1463913" y="84474"/>
                </a:cubicBezTo>
                <a:cubicBezTo>
                  <a:pt x="1636683" y="-32580"/>
                  <a:pt x="1864582" y="-27578"/>
                  <a:pt x="2032050" y="96942"/>
                </a:cubicBezTo>
                <a:cubicBezTo>
                  <a:pt x="2191033" y="215151"/>
                  <a:pt x="2262548" y="416529"/>
                  <a:pt x="2214622" y="606677"/>
                </a:cubicBezTo>
                <a:cubicBezTo>
                  <a:pt x="2516958" y="722785"/>
                  <a:pt x="2795175" y="964284"/>
                  <a:pt x="2993719" y="1367716"/>
                </a:cubicBezTo>
                <a:cubicBezTo>
                  <a:pt x="3144703" y="1723426"/>
                  <a:pt x="3222501" y="1968311"/>
                  <a:pt x="3243962" y="2479782"/>
                </a:cubicBezTo>
                <a:cubicBezTo>
                  <a:pt x="3265423" y="2883394"/>
                  <a:pt x="3227178" y="2880525"/>
                  <a:pt x="3478449" y="3562850"/>
                </a:cubicBezTo>
                <a:lnTo>
                  <a:pt x="3471348" y="3562897"/>
                </a:lnTo>
                <a:cubicBezTo>
                  <a:pt x="3476429" y="3575355"/>
                  <a:pt x="3478257" y="3588369"/>
                  <a:pt x="3478256" y="3601503"/>
                </a:cubicBezTo>
                <a:cubicBezTo>
                  <a:pt x="3478256" y="3777378"/>
                  <a:pt x="3150470" y="3931647"/>
                  <a:pt x="2657797" y="4017694"/>
                </a:cubicBezTo>
                <a:cubicBezTo>
                  <a:pt x="2605086" y="4209442"/>
                  <a:pt x="2429009" y="4349349"/>
                  <a:pt x="2220254" y="4349349"/>
                </a:cubicBezTo>
                <a:cubicBezTo>
                  <a:pt x="2039425" y="4349349"/>
                  <a:pt x="1883116" y="4244370"/>
                  <a:pt x="1810477" y="4091287"/>
                </a:cubicBezTo>
                <a:cubicBezTo>
                  <a:pt x="1786841" y="4092167"/>
                  <a:pt x="1763078" y="4092303"/>
                  <a:pt x="1739202" y="4092303"/>
                </a:cubicBezTo>
                <a:cubicBezTo>
                  <a:pt x="778747" y="4092303"/>
                  <a:pt x="146" y="3872564"/>
                  <a:pt x="146" y="3601503"/>
                </a:cubicBezTo>
                <a:lnTo>
                  <a:pt x="2958" y="3585789"/>
                </a:lnTo>
                <a:lnTo>
                  <a:pt x="0" y="3585809"/>
                </a:lnTo>
                <a:lnTo>
                  <a:pt x="4960" y="3574599"/>
                </a:lnTo>
                <a:cubicBezTo>
                  <a:pt x="7744" y="3548733"/>
                  <a:pt x="19558" y="3523805"/>
                  <a:pt x="38043" y="3499774"/>
                </a:cubicBezTo>
                <a:cubicBezTo>
                  <a:pt x="212374" y="3085653"/>
                  <a:pt x="178399" y="2848667"/>
                  <a:pt x="180505" y="2442031"/>
                </a:cubicBezTo>
                <a:cubicBezTo>
                  <a:pt x="198934" y="1835481"/>
                  <a:pt x="351030" y="1502532"/>
                  <a:pt x="434022" y="1319862"/>
                </a:cubicBezTo>
                <a:cubicBezTo>
                  <a:pt x="482466" y="1213236"/>
                  <a:pt x="548576" y="1113252"/>
                  <a:pt x="628456" y="1022511"/>
                </a:cubicBezTo>
                <a:cubicBezTo>
                  <a:pt x="663405" y="982812"/>
                  <a:pt x="700987" y="944882"/>
                  <a:pt x="740880" y="908940"/>
                </a:cubicBezTo>
                <a:cubicBezTo>
                  <a:pt x="888526" y="775914"/>
                  <a:pt x="1067806" y="670105"/>
                  <a:pt x="1262306" y="602921"/>
                </a:cubicBezTo>
                <a:cubicBezTo>
                  <a:pt x="1220867" y="430764"/>
                  <a:pt x="1276608" y="251587"/>
                  <a:pt x="1403558" y="132679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3" name="Rectangle 9">
            <a:extLst>
              <a:ext uri="{FF2B5EF4-FFF2-40B4-BE49-F238E27FC236}">
                <a16:creationId xmlns:a16="http://schemas.microsoft.com/office/drawing/2014/main" id="{CB6B915D-BD94-498A-BED8-5F3CCF93E4D8}"/>
              </a:ext>
            </a:extLst>
          </p:cNvPr>
          <p:cNvSpPr>
            <a:spLocks noChangeAspect="1"/>
          </p:cNvSpPr>
          <p:nvPr/>
        </p:nvSpPr>
        <p:spPr>
          <a:xfrm rot="18900000">
            <a:off x="8764738" y="1827579"/>
            <a:ext cx="248618" cy="159606"/>
          </a:xfrm>
          <a:custGeom>
            <a:avLst/>
            <a:gdLst/>
            <a:ahLst/>
            <a:cxnLst/>
            <a:rect l="l" t="t" r="r" b="b"/>
            <a:pathLst>
              <a:path w="4124304" h="2647702">
                <a:moveTo>
                  <a:pt x="1686761" y="960941"/>
                </a:moveTo>
                <a:cubicBezTo>
                  <a:pt x="1753842" y="1028021"/>
                  <a:pt x="1798471" y="1109050"/>
                  <a:pt x="1818618" y="1195219"/>
                </a:cubicBezTo>
                <a:lnTo>
                  <a:pt x="1357681" y="1195218"/>
                </a:lnTo>
                <a:cubicBezTo>
                  <a:pt x="1313297" y="1181285"/>
                  <a:pt x="1263467" y="1193011"/>
                  <a:pt x="1228239" y="1228239"/>
                </a:cubicBezTo>
                <a:cubicBezTo>
                  <a:pt x="1175433" y="1281044"/>
                  <a:pt x="1175433" y="1366658"/>
                  <a:pt x="1228239" y="1419463"/>
                </a:cubicBezTo>
                <a:cubicBezTo>
                  <a:pt x="1268711" y="1459935"/>
                  <a:pt x="1328455" y="1469389"/>
                  <a:pt x="1377667" y="1447218"/>
                </a:cubicBezTo>
                <a:lnTo>
                  <a:pt x="1820178" y="1447218"/>
                </a:lnTo>
                <a:cubicBezTo>
                  <a:pt x="1800316" y="1535281"/>
                  <a:pt x="1755235" y="1618288"/>
                  <a:pt x="1686761" y="1686762"/>
                </a:cubicBezTo>
                <a:cubicBezTo>
                  <a:pt x="1486331" y="1887192"/>
                  <a:pt x="1161370" y="1887192"/>
                  <a:pt x="960940" y="1686762"/>
                </a:cubicBezTo>
                <a:cubicBezTo>
                  <a:pt x="760510" y="1486332"/>
                  <a:pt x="760510" y="1161371"/>
                  <a:pt x="960940" y="960941"/>
                </a:cubicBezTo>
                <a:cubicBezTo>
                  <a:pt x="1161370" y="760511"/>
                  <a:pt x="1486331" y="760511"/>
                  <a:pt x="1686761" y="960941"/>
                </a:cubicBezTo>
                <a:close/>
                <a:moveTo>
                  <a:pt x="1990695" y="657007"/>
                </a:moveTo>
                <a:cubicBezTo>
                  <a:pt x="2141919" y="808231"/>
                  <a:pt x="2231048" y="998036"/>
                  <a:pt x="2254582" y="1195218"/>
                </a:cubicBezTo>
                <a:lnTo>
                  <a:pt x="2033623" y="1195218"/>
                </a:lnTo>
                <a:cubicBezTo>
                  <a:pt x="2009221" y="1055209"/>
                  <a:pt x="1942559" y="921354"/>
                  <a:pt x="1834453" y="813249"/>
                </a:cubicBezTo>
                <a:cubicBezTo>
                  <a:pt x="1552456" y="531251"/>
                  <a:pt x="1095246" y="531251"/>
                  <a:pt x="813248" y="813249"/>
                </a:cubicBezTo>
                <a:cubicBezTo>
                  <a:pt x="531251" y="1095246"/>
                  <a:pt x="531251" y="1552456"/>
                  <a:pt x="813248" y="1834454"/>
                </a:cubicBezTo>
                <a:cubicBezTo>
                  <a:pt x="1095246" y="2116452"/>
                  <a:pt x="1552456" y="2116452"/>
                  <a:pt x="1834453" y="1834454"/>
                </a:cubicBezTo>
                <a:cubicBezTo>
                  <a:pt x="1943898" y="1725009"/>
                  <a:pt x="2010867" y="1589173"/>
                  <a:pt x="2034128" y="1447218"/>
                </a:cubicBezTo>
                <a:lnTo>
                  <a:pt x="2255087" y="1447218"/>
                </a:lnTo>
                <a:cubicBezTo>
                  <a:pt x="2232632" y="1646282"/>
                  <a:pt x="2143266" y="1838124"/>
                  <a:pt x="1990695" y="1990695"/>
                </a:cubicBezTo>
                <a:cubicBezTo>
                  <a:pt x="1622407" y="2358984"/>
                  <a:pt x="1025295" y="2358984"/>
                  <a:pt x="657007" y="1990695"/>
                </a:cubicBezTo>
                <a:cubicBezTo>
                  <a:pt x="288719" y="1622407"/>
                  <a:pt x="288719" y="1025295"/>
                  <a:pt x="657007" y="657007"/>
                </a:cubicBezTo>
                <a:cubicBezTo>
                  <a:pt x="1025295" y="288719"/>
                  <a:pt x="1622407" y="288719"/>
                  <a:pt x="1990695" y="657007"/>
                </a:cubicBezTo>
                <a:close/>
                <a:moveTo>
                  <a:pt x="2331989" y="315713"/>
                </a:moveTo>
                <a:cubicBezTo>
                  <a:pt x="2577620" y="561344"/>
                  <a:pt x="2714888" y="874304"/>
                  <a:pt x="2743432" y="1195218"/>
                </a:cubicBezTo>
                <a:lnTo>
                  <a:pt x="2495534" y="1195219"/>
                </a:lnTo>
                <a:cubicBezTo>
                  <a:pt x="2468062" y="937544"/>
                  <a:pt x="2355257" y="687433"/>
                  <a:pt x="2157763" y="489939"/>
                </a:cubicBezTo>
                <a:cubicBezTo>
                  <a:pt x="1697206" y="29382"/>
                  <a:pt x="950496" y="29382"/>
                  <a:pt x="489939" y="489939"/>
                </a:cubicBezTo>
                <a:cubicBezTo>
                  <a:pt x="29381" y="950496"/>
                  <a:pt x="29381" y="1697206"/>
                  <a:pt x="489939" y="2157764"/>
                </a:cubicBezTo>
                <a:cubicBezTo>
                  <a:pt x="950496" y="2618321"/>
                  <a:pt x="1697206" y="2618321"/>
                  <a:pt x="2157763" y="2157764"/>
                </a:cubicBezTo>
                <a:cubicBezTo>
                  <a:pt x="2356608" y="1958919"/>
                  <a:pt x="2469602" y="1706733"/>
                  <a:pt x="2496294" y="1447218"/>
                </a:cubicBezTo>
                <a:lnTo>
                  <a:pt x="2743684" y="1447218"/>
                </a:lnTo>
                <a:cubicBezTo>
                  <a:pt x="2716382" y="1769985"/>
                  <a:pt x="2578960" y="2085019"/>
                  <a:pt x="2331989" y="2331990"/>
                </a:cubicBezTo>
                <a:cubicBezTo>
                  <a:pt x="1775210" y="2888769"/>
                  <a:pt x="872492" y="2888769"/>
                  <a:pt x="315712" y="2331990"/>
                </a:cubicBezTo>
                <a:cubicBezTo>
                  <a:pt x="-241067" y="1775210"/>
                  <a:pt x="-241067" y="872492"/>
                  <a:pt x="315712" y="315713"/>
                </a:cubicBezTo>
                <a:cubicBezTo>
                  <a:pt x="872492" y="-241067"/>
                  <a:pt x="1775210" y="-241067"/>
                  <a:pt x="2331989" y="315713"/>
                </a:cubicBezTo>
                <a:close/>
                <a:moveTo>
                  <a:pt x="2647702" y="0"/>
                </a:moveTo>
                <a:cubicBezTo>
                  <a:pt x="2980508" y="332806"/>
                  <a:pt x="3161825" y="759734"/>
                  <a:pt x="3189918" y="1195218"/>
                </a:cubicBezTo>
                <a:lnTo>
                  <a:pt x="2940090" y="1195219"/>
                </a:lnTo>
                <a:cubicBezTo>
                  <a:pt x="2911774" y="823816"/>
                  <a:pt x="2755074" y="460681"/>
                  <a:pt x="2471047" y="176655"/>
                </a:cubicBezTo>
                <a:cubicBezTo>
                  <a:pt x="1837468" y="-456924"/>
                  <a:pt x="810233" y="-456924"/>
                  <a:pt x="176654" y="176655"/>
                </a:cubicBezTo>
                <a:cubicBezTo>
                  <a:pt x="-456925" y="810234"/>
                  <a:pt x="-456925" y="1837469"/>
                  <a:pt x="176654" y="2471048"/>
                </a:cubicBezTo>
                <a:cubicBezTo>
                  <a:pt x="810233" y="3104627"/>
                  <a:pt x="1837468" y="3104627"/>
                  <a:pt x="2471047" y="2471048"/>
                </a:cubicBezTo>
                <a:cubicBezTo>
                  <a:pt x="2756414" y="2185682"/>
                  <a:pt x="2913250" y="1820457"/>
                  <a:pt x="2940341" y="1447218"/>
                </a:cubicBezTo>
                <a:lnTo>
                  <a:pt x="3190169" y="1447219"/>
                </a:lnTo>
                <a:cubicBezTo>
                  <a:pt x="3163284" y="1884525"/>
                  <a:pt x="2981849" y="2313555"/>
                  <a:pt x="2647702" y="2647702"/>
                </a:cubicBezTo>
                <a:cubicBezTo>
                  <a:pt x="1916559" y="3378845"/>
                  <a:pt x="731143" y="3378845"/>
                  <a:pt x="0" y="2647702"/>
                </a:cubicBezTo>
                <a:cubicBezTo>
                  <a:pt x="-731143" y="1916559"/>
                  <a:pt x="-731143" y="731143"/>
                  <a:pt x="0" y="0"/>
                </a:cubicBezTo>
                <a:cubicBezTo>
                  <a:pt x="731143" y="-731142"/>
                  <a:pt x="1916559" y="-731142"/>
                  <a:pt x="2647702" y="0"/>
                </a:cubicBezTo>
                <a:close/>
                <a:moveTo>
                  <a:pt x="4124304" y="1067606"/>
                </a:moveTo>
                <a:lnTo>
                  <a:pt x="3881988" y="1309922"/>
                </a:lnTo>
                <a:lnTo>
                  <a:pt x="4124304" y="1552238"/>
                </a:lnTo>
                <a:lnTo>
                  <a:pt x="3582443" y="1552238"/>
                </a:lnTo>
                <a:lnTo>
                  <a:pt x="3423422" y="1393218"/>
                </a:lnTo>
                <a:lnTo>
                  <a:pt x="1314873" y="1393218"/>
                </a:lnTo>
                <a:cubicBezTo>
                  <a:pt x="1275517" y="1350840"/>
                  <a:pt x="1278327" y="1311274"/>
                  <a:pt x="1314873" y="1249218"/>
                </a:cubicBezTo>
                <a:lnTo>
                  <a:pt x="3400831" y="1249218"/>
                </a:lnTo>
                <a:lnTo>
                  <a:pt x="3582443" y="1067606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4" name="Rectangle 1">
            <a:extLst>
              <a:ext uri="{FF2B5EF4-FFF2-40B4-BE49-F238E27FC236}">
                <a16:creationId xmlns:a16="http://schemas.microsoft.com/office/drawing/2014/main" id="{1CCDB488-4DD7-4B38-8DBE-DC524C769691}"/>
              </a:ext>
            </a:extLst>
          </p:cNvPr>
          <p:cNvSpPr/>
          <p:nvPr/>
        </p:nvSpPr>
        <p:spPr>
          <a:xfrm>
            <a:off x="8096489" y="1921682"/>
            <a:ext cx="242971" cy="237949"/>
          </a:xfrm>
          <a:custGeom>
            <a:avLst/>
            <a:gdLst/>
            <a:ahLst/>
            <a:cxnLst/>
            <a:rect l="l" t="t" r="r" b="b"/>
            <a:pathLst>
              <a:path w="4018294" h="3935229">
                <a:moveTo>
                  <a:pt x="1686498" y="3459340"/>
                </a:moveTo>
                <a:cubicBezTo>
                  <a:pt x="1659539" y="3459340"/>
                  <a:pt x="1637685" y="3481194"/>
                  <a:pt x="1637685" y="3508153"/>
                </a:cubicBezTo>
                <a:lnTo>
                  <a:pt x="1637685" y="3703399"/>
                </a:lnTo>
                <a:cubicBezTo>
                  <a:pt x="1637685" y="3730358"/>
                  <a:pt x="1659539" y="3752212"/>
                  <a:pt x="1686498" y="3752212"/>
                </a:cubicBezTo>
                <a:lnTo>
                  <a:pt x="2782130" y="3752212"/>
                </a:lnTo>
                <a:cubicBezTo>
                  <a:pt x="2809089" y="3752212"/>
                  <a:pt x="2830943" y="3730358"/>
                  <a:pt x="2830943" y="3703399"/>
                </a:cubicBezTo>
                <a:lnTo>
                  <a:pt x="2830943" y="3508153"/>
                </a:lnTo>
                <a:cubicBezTo>
                  <a:pt x="2830943" y="3481194"/>
                  <a:pt x="2809089" y="3459340"/>
                  <a:pt x="2782130" y="3459340"/>
                </a:cubicBezTo>
                <a:close/>
                <a:moveTo>
                  <a:pt x="1249864" y="3459340"/>
                </a:moveTo>
                <a:cubicBezTo>
                  <a:pt x="1222905" y="3459340"/>
                  <a:pt x="1201051" y="3481194"/>
                  <a:pt x="1201051" y="3508153"/>
                </a:cubicBezTo>
                <a:lnTo>
                  <a:pt x="1201051" y="3703399"/>
                </a:lnTo>
                <a:cubicBezTo>
                  <a:pt x="1201051" y="3730358"/>
                  <a:pt x="1222905" y="3752212"/>
                  <a:pt x="1249864" y="3752212"/>
                </a:cubicBezTo>
                <a:lnTo>
                  <a:pt x="1445110" y="3752212"/>
                </a:lnTo>
                <a:cubicBezTo>
                  <a:pt x="1472069" y="3752212"/>
                  <a:pt x="1493923" y="3730358"/>
                  <a:pt x="1493923" y="3703399"/>
                </a:cubicBezTo>
                <a:lnTo>
                  <a:pt x="1493923" y="3508153"/>
                </a:lnTo>
                <a:cubicBezTo>
                  <a:pt x="1493923" y="3481194"/>
                  <a:pt x="1472069" y="3459340"/>
                  <a:pt x="1445110" y="3459340"/>
                </a:cubicBezTo>
                <a:close/>
                <a:moveTo>
                  <a:pt x="818798" y="3459340"/>
                </a:moveTo>
                <a:cubicBezTo>
                  <a:pt x="791839" y="3459340"/>
                  <a:pt x="769985" y="3481194"/>
                  <a:pt x="769985" y="3508153"/>
                </a:cubicBezTo>
                <a:lnTo>
                  <a:pt x="769985" y="3703399"/>
                </a:lnTo>
                <a:cubicBezTo>
                  <a:pt x="769985" y="3730358"/>
                  <a:pt x="791839" y="3752212"/>
                  <a:pt x="818798" y="3752212"/>
                </a:cubicBezTo>
                <a:lnTo>
                  <a:pt x="1014044" y="3752212"/>
                </a:lnTo>
                <a:cubicBezTo>
                  <a:pt x="1041003" y="3752212"/>
                  <a:pt x="1062857" y="3730358"/>
                  <a:pt x="1062857" y="3703399"/>
                </a:cubicBezTo>
                <a:lnTo>
                  <a:pt x="1062857" y="3508153"/>
                </a:lnTo>
                <a:cubicBezTo>
                  <a:pt x="1062857" y="3481194"/>
                  <a:pt x="1041003" y="3459340"/>
                  <a:pt x="1014044" y="3459340"/>
                </a:cubicBezTo>
                <a:close/>
                <a:moveTo>
                  <a:pt x="370964" y="3459340"/>
                </a:moveTo>
                <a:cubicBezTo>
                  <a:pt x="344005" y="3459340"/>
                  <a:pt x="322151" y="3481194"/>
                  <a:pt x="322151" y="3508153"/>
                </a:cubicBezTo>
                <a:lnTo>
                  <a:pt x="322151" y="3703399"/>
                </a:lnTo>
                <a:cubicBezTo>
                  <a:pt x="322151" y="3730358"/>
                  <a:pt x="344005" y="3752212"/>
                  <a:pt x="370964" y="3752212"/>
                </a:cubicBezTo>
                <a:lnTo>
                  <a:pt x="566210" y="3752212"/>
                </a:lnTo>
                <a:cubicBezTo>
                  <a:pt x="593169" y="3752212"/>
                  <a:pt x="615023" y="3730358"/>
                  <a:pt x="615023" y="3703399"/>
                </a:cubicBezTo>
                <a:lnTo>
                  <a:pt x="615023" y="3508153"/>
                </a:lnTo>
                <a:cubicBezTo>
                  <a:pt x="615023" y="3481194"/>
                  <a:pt x="593169" y="3459340"/>
                  <a:pt x="566210" y="3459340"/>
                </a:cubicBezTo>
                <a:close/>
                <a:moveTo>
                  <a:pt x="3457259" y="3005009"/>
                </a:moveTo>
                <a:cubicBezTo>
                  <a:pt x="3430300" y="3005009"/>
                  <a:pt x="3408446" y="3026863"/>
                  <a:pt x="3408446" y="3053822"/>
                </a:cubicBezTo>
                <a:lnTo>
                  <a:pt x="3408446" y="3459340"/>
                </a:lnTo>
                <a:lnTo>
                  <a:pt x="3034791" y="3459340"/>
                </a:lnTo>
                <a:cubicBezTo>
                  <a:pt x="3007832" y="3459340"/>
                  <a:pt x="2985978" y="3481194"/>
                  <a:pt x="2985978" y="3508153"/>
                </a:cubicBezTo>
                <a:lnTo>
                  <a:pt x="2985978" y="3703399"/>
                </a:lnTo>
                <a:cubicBezTo>
                  <a:pt x="2985978" y="3730358"/>
                  <a:pt x="3007832" y="3752212"/>
                  <a:pt x="3034791" y="3752212"/>
                </a:cubicBezTo>
                <a:lnTo>
                  <a:pt x="3457259" y="3752212"/>
                </a:lnTo>
                <a:lnTo>
                  <a:pt x="3514594" y="3752212"/>
                </a:lnTo>
                <a:lnTo>
                  <a:pt x="3652505" y="3752212"/>
                </a:lnTo>
                <a:cubicBezTo>
                  <a:pt x="3679464" y="3752212"/>
                  <a:pt x="3701318" y="3730358"/>
                  <a:pt x="3701318" y="3703399"/>
                </a:cubicBezTo>
                <a:lnTo>
                  <a:pt x="3701318" y="3556963"/>
                </a:lnTo>
                <a:lnTo>
                  <a:pt x="3701318" y="3508153"/>
                </a:lnTo>
                <a:lnTo>
                  <a:pt x="3701318" y="3053822"/>
                </a:lnTo>
                <a:cubicBezTo>
                  <a:pt x="3701318" y="3026863"/>
                  <a:pt x="3679464" y="3005009"/>
                  <a:pt x="3652505" y="3005009"/>
                </a:cubicBezTo>
                <a:close/>
                <a:moveTo>
                  <a:pt x="3009426" y="3005009"/>
                </a:moveTo>
                <a:cubicBezTo>
                  <a:pt x="2982467" y="3005009"/>
                  <a:pt x="2960613" y="3026863"/>
                  <a:pt x="2960613" y="3053822"/>
                </a:cubicBezTo>
                <a:lnTo>
                  <a:pt x="2960613" y="3249068"/>
                </a:lnTo>
                <a:cubicBezTo>
                  <a:pt x="2960613" y="3276027"/>
                  <a:pt x="2982467" y="3297881"/>
                  <a:pt x="3009426" y="3297881"/>
                </a:cubicBezTo>
                <a:lnTo>
                  <a:pt x="3204672" y="3297881"/>
                </a:lnTo>
                <a:cubicBezTo>
                  <a:pt x="3231631" y="3297881"/>
                  <a:pt x="3253485" y="3276027"/>
                  <a:pt x="3253485" y="3249068"/>
                </a:cubicBezTo>
                <a:lnTo>
                  <a:pt x="3253485" y="3053822"/>
                </a:lnTo>
                <a:cubicBezTo>
                  <a:pt x="3253485" y="3026863"/>
                  <a:pt x="3231631" y="3005009"/>
                  <a:pt x="3204672" y="3005009"/>
                </a:cubicBezTo>
                <a:close/>
                <a:moveTo>
                  <a:pt x="2578359" y="3005009"/>
                </a:moveTo>
                <a:cubicBezTo>
                  <a:pt x="2551400" y="3005009"/>
                  <a:pt x="2529546" y="3026863"/>
                  <a:pt x="2529546" y="3053822"/>
                </a:cubicBezTo>
                <a:lnTo>
                  <a:pt x="2529546" y="3249068"/>
                </a:lnTo>
                <a:cubicBezTo>
                  <a:pt x="2529546" y="3276027"/>
                  <a:pt x="2551400" y="3297881"/>
                  <a:pt x="2578359" y="3297881"/>
                </a:cubicBezTo>
                <a:lnTo>
                  <a:pt x="2773605" y="3297881"/>
                </a:lnTo>
                <a:cubicBezTo>
                  <a:pt x="2800564" y="3297881"/>
                  <a:pt x="2822418" y="3276027"/>
                  <a:pt x="2822418" y="3249068"/>
                </a:cubicBezTo>
                <a:lnTo>
                  <a:pt x="2822418" y="3053822"/>
                </a:lnTo>
                <a:cubicBezTo>
                  <a:pt x="2822418" y="3026863"/>
                  <a:pt x="2800564" y="3005009"/>
                  <a:pt x="2773605" y="3005009"/>
                </a:cubicBezTo>
                <a:close/>
                <a:moveTo>
                  <a:pt x="2130526" y="3005009"/>
                </a:moveTo>
                <a:cubicBezTo>
                  <a:pt x="2103567" y="3005009"/>
                  <a:pt x="2081713" y="3026863"/>
                  <a:pt x="2081713" y="3053822"/>
                </a:cubicBezTo>
                <a:lnTo>
                  <a:pt x="2081713" y="3249068"/>
                </a:lnTo>
                <a:cubicBezTo>
                  <a:pt x="2081713" y="3276027"/>
                  <a:pt x="2103567" y="3297881"/>
                  <a:pt x="2130526" y="3297881"/>
                </a:cubicBezTo>
                <a:lnTo>
                  <a:pt x="2325772" y="3297881"/>
                </a:lnTo>
                <a:cubicBezTo>
                  <a:pt x="2352731" y="3297881"/>
                  <a:pt x="2374585" y="3276027"/>
                  <a:pt x="2374585" y="3249068"/>
                </a:cubicBezTo>
                <a:lnTo>
                  <a:pt x="2374585" y="3053822"/>
                </a:lnTo>
                <a:cubicBezTo>
                  <a:pt x="2374585" y="3026863"/>
                  <a:pt x="2352731" y="3005009"/>
                  <a:pt x="2325772" y="3005009"/>
                </a:cubicBezTo>
                <a:close/>
                <a:moveTo>
                  <a:pt x="1697697" y="3005009"/>
                </a:moveTo>
                <a:cubicBezTo>
                  <a:pt x="1670738" y="3005009"/>
                  <a:pt x="1648884" y="3026863"/>
                  <a:pt x="1648884" y="3053822"/>
                </a:cubicBezTo>
                <a:lnTo>
                  <a:pt x="1648884" y="3249068"/>
                </a:lnTo>
                <a:cubicBezTo>
                  <a:pt x="1648884" y="3276027"/>
                  <a:pt x="1670738" y="3297881"/>
                  <a:pt x="1697697" y="3297881"/>
                </a:cubicBezTo>
                <a:lnTo>
                  <a:pt x="1892943" y="3297881"/>
                </a:lnTo>
                <a:cubicBezTo>
                  <a:pt x="1919902" y="3297881"/>
                  <a:pt x="1941756" y="3276027"/>
                  <a:pt x="1941756" y="3249068"/>
                </a:cubicBezTo>
                <a:lnTo>
                  <a:pt x="1941756" y="3053822"/>
                </a:lnTo>
                <a:cubicBezTo>
                  <a:pt x="1941756" y="3026863"/>
                  <a:pt x="1919902" y="3005009"/>
                  <a:pt x="1892943" y="3005009"/>
                </a:cubicBezTo>
                <a:close/>
                <a:moveTo>
                  <a:pt x="1249864" y="3005009"/>
                </a:moveTo>
                <a:cubicBezTo>
                  <a:pt x="1222905" y="3005009"/>
                  <a:pt x="1201051" y="3026863"/>
                  <a:pt x="1201051" y="3053822"/>
                </a:cubicBezTo>
                <a:lnTo>
                  <a:pt x="1201051" y="3249068"/>
                </a:lnTo>
                <a:cubicBezTo>
                  <a:pt x="1201051" y="3276027"/>
                  <a:pt x="1222905" y="3297881"/>
                  <a:pt x="1249864" y="3297881"/>
                </a:cubicBezTo>
                <a:lnTo>
                  <a:pt x="1445110" y="3297881"/>
                </a:lnTo>
                <a:cubicBezTo>
                  <a:pt x="1472069" y="3297881"/>
                  <a:pt x="1493923" y="3276027"/>
                  <a:pt x="1493923" y="3249068"/>
                </a:cubicBezTo>
                <a:lnTo>
                  <a:pt x="1493923" y="3053822"/>
                </a:lnTo>
                <a:cubicBezTo>
                  <a:pt x="1493923" y="3026863"/>
                  <a:pt x="1472069" y="3005009"/>
                  <a:pt x="1445110" y="3005009"/>
                </a:cubicBezTo>
                <a:close/>
                <a:moveTo>
                  <a:pt x="818798" y="3005009"/>
                </a:moveTo>
                <a:cubicBezTo>
                  <a:pt x="791839" y="3005009"/>
                  <a:pt x="769985" y="3026863"/>
                  <a:pt x="769985" y="3053822"/>
                </a:cubicBezTo>
                <a:lnTo>
                  <a:pt x="769985" y="3249068"/>
                </a:lnTo>
                <a:cubicBezTo>
                  <a:pt x="769985" y="3276027"/>
                  <a:pt x="791839" y="3297881"/>
                  <a:pt x="818798" y="3297881"/>
                </a:cubicBezTo>
                <a:lnTo>
                  <a:pt x="1014044" y="3297881"/>
                </a:lnTo>
                <a:cubicBezTo>
                  <a:pt x="1041003" y="3297881"/>
                  <a:pt x="1062857" y="3276027"/>
                  <a:pt x="1062857" y="3249068"/>
                </a:cubicBezTo>
                <a:lnTo>
                  <a:pt x="1062857" y="3053822"/>
                </a:lnTo>
                <a:cubicBezTo>
                  <a:pt x="1062857" y="3026863"/>
                  <a:pt x="1041003" y="3005009"/>
                  <a:pt x="1014044" y="3005009"/>
                </a:cubicBezTo>
                <a:close/>
                <a:moveTo>
                  <a:pt x="370964" y="3005009"/>
                </a:moveTo>
                <a:cubicBezTo>
                  <a:pt x="344005" y="3005009"/>
                  <a:pt x="322151" y="3026863"/>
                  <a:pt x="322151" y="3053822"/>
                </a:cubicBezTo>
                <a:lnTo>
                  <a:pt x="322151" y="3249068"/>
                </a:lnTo>
                <a:cubicBezTo>
                  <a:pt x="322151" y="3276027"/>
                  <a:pt x="344005" y="3297881"/>
                  <a:pt x="370964" y="3297881"/>
                </a:cubicBezTo>
                <a:lnTo>
                  <a:pt x="566210" y="3297881"/>
                </a:lnTo>
                <a:cubicBezTo>
                  <a:pt x="593169" y="3297881"/>
                  <a:pt x="615023" y="3276027"/>
                  <a:pt x="615023" y="3249068"/>
                </a:cubicBezTo>
                <a:lnTo>
                  <a:pt x="615023" y="3053822"/>
                </a:lnTo>
                <a:cubicBezTo>
                  <a:pt x="615023" y="3026863"/>
                  <a:pt x="593169" y="3005009"/>
                  <a:pt x="566210" y="3005009"/>
                </a:cubicBezTo>
                <a:close/>
                <a:moveTo>
                  <a:pt x="3465784" y="2504205"/>
                </a:moveTo>
                <a:cubicBezTo>
                  <a:pt x="3438825" y="2504205"/>
                  <a:pt x="3416971" y="2526059"/>
                  <a:pt x="3416971" y="2553018"/>
                </a:cubicBezTo>
                <a:lnTo>
                  <a:pt x="3416971" y="2748264"/>
                </a:lnTo>
                <a:cubicBezTo>
                  <a:pt x="3416971" y="2775223"/>
                  <a:pt x="3438825" y="2797077"/>
                  <a:pt x="3465784" y="2797077"/>
                </a:cubicBezTo>
                <a:lnTo>
                  <a:pt x="3661030" y="2797077"/>
                </a:lnTo>
                <a:cubicBezTo>
                  <a:pt x="3687989" y="2797077"/>
                  <a:pt x="3709843" y="2775223"/>
                  <a:pt x="3709843" y="2748264"/>
                </a:cubicBezTo>
                <a:lnTo>
                  <a:pt x="3709843" y="2553018"/>
                </a:lnTo>
                <a:cubicBezTo>
                  <a:pt x="3709843" y="2526059"/>
                  <a:pt x="3687989" y="2504205"/>
                  <a:pt x="3661030" y="2504205"/>
                </a:cubicBezTo>
                <a:close/>
                <a:moveTo>
                  <a:pt x="3017950" y="2504205"/>
                </a:moveTo>
                <a:cubicBezTo>
                  <a:pt x="2990991" y="2504205"/>
                  <a:pt x="2969137" y="2526059"/>
                  <a:pt x="2969137" y="2553018"/>
                </a:cubicBezTo>
                <a:lnTo>
                  <a:pt x="2969137" y="2748264"/>
                </a:lnTo>
                <a:cubicBezTo>
                  <a:pt x="2969137" y="2775223"/>
                  <a:pt x="2990991" y="2797077"/>
                  <a:pt x="3017950" y="2797077"/>
                </a:cubicBezTo>
                <a:lnTo>
                  <a:pt x="3213196" y="2797077"/>
                </a:lnTo>
                <a:cubicBezTo>
                  <a:pt x="3240155" y="2797077"/>
                  <a:pt x="3262009" y="2775223"/>
                  <a:pt x="3262009" y="2748264"/>
                </a:cubicBezTo>
                <a:lnTo>
                  <a:pt x="3262009" y="2553018"/>
                </a:lnTo>
                <a:cubicBezTo>
                  <a:pt x="3262009" y="2526059"/>
                  <a:pt x="3240155" y="2504205"/>
                  <a:pt x="3213196" y="2504205"/>
                </a:cubicBezTo>
                <a:close/>
                <a:moveTo>
                  <a:pt x="2586884" y="2504205"/>
                </a:moveTo>
                <a:cubicBezTo>
                  <a:pt x="2559925" y="2504205"/>
                  <a:pt x="2538071" y="2526059"/>
                  <a:pt x="2538071" y="2553018"/>
                </a:cubicBezTo>
                <a:lnTo>
                  <a:pt x="2538071" y="2748264"/>
                </a:lnTo>
                <a:cubicBezTo>
                  <a:pt x="2538071" y="2775223"/>
                  <a:pt x="2559925" y="2797077"/>
                  <a:pt x="2586884" y="2797077"/>
                </a:cubicBezTo>
                <a:lnTo>
                  <a:pt x="2782130" y="2797077"/>
                </a:lnTo>
                <a:cubicBezTo>
                  <a:pt x="2809089" y="2797077"/>
                  <a:pt x="2830943" y="2775223"/>
                  <a:pt x="2830943" y="2748264"/>
                </a:cubicBezTo>
                <a:lnTo>
                  <a:pt x="2830943" y="2553018"/>
                </a:lnTo>
                <a:cubicBezTo>
                  <a:pt x="2830943" y="2526059"/>
                  <a:pt x="2809089" y="2504205"/>
                  <a:pt x="2782130" y="2504205"/>
                </a:cubicBezTo>
                <a:close/>
                <a:moveTo>
                  <a:pt x="2139051" y="2504205"/>
                </a:moveTo>
                <a:cubicBezTo>
                  <a:pt x="2112092" y="2504205"/>
                  <a:pt x="2090238" y="2526059"/>
                  <a:pt x="2090238" y="2553018"/>
                </a:cubicBezTo>
                <a:lnTo>
                  <a:pt x="2090238" y="2748264"/>
                </a:lnTo>
                <a:cubicBezTo>
                  <a:pt x="2090238" y="2775223"/>
                  <a:pt x="2112092" y="2797077"/>
                  <a:pt x="2139051" y="2797077"/>
                </a:cubicBezTo>
                <a:lnTo>
                  <a:pt x="2334297" y="2797077"/>
                </a:lnTo>
                <a:cubicBezTo>
                  <a:pt x="2361256" y="2797077"/>
                  <a:pt x="2383110" y="2775223"/>
                  <a:pt x="2383110" y="2748264"/>
                </a:cubicBezTo>
                <a:lnTo>
                  <a:pt x="2383110" y="2553018"/>
                </a:lnTo>
                <a:cubicBezTo>
                  <a:pt x="2383110" y="2526059"/>
                  <a:pt x="2361256" y="2504205"/>
                  <a:pt x="2334297" y="2504205"/>
                </a:cubicBezTo>
                <a:close/>
                <a:moveTo>
                  <a:pt x="1706222" y="2504205"/>
                </a:moveTo>
                <a:cubicBezTo>
                  <a:pt x="1679263" y="2504205"/>
                  <a:pt x="1657409" y="2526059"/>
                  <a:pt x="1657409" y="2553018"/>
                </a:cubicBezTo>
                <a:lnTo>
                  <a:pt x="1657409" y="2748264"/>
                </a:lnTo>
                <a:cubicBezTo>
                  <a:pt x="1657409" y="2775223"/>
                  <a:pt x="1679263" y="2797077"/>
                  <a:pt x="1706222" y="2797077"/>
                </a:cubicBezTo>
                <a:lnTo>
                  <a:pt x="1901468" y="2797077"/>
                </a:lnTo>
                <a:cubicBezTo>
                  <a:pt x="1928427" y="2797077"/>
                  <a:pt x="1950281" y="2775223"/>
                  <a:pt x="1950281" y="2748264"/>
                </a:cubicBezTo>
                <a:lnTo>
                  <a:pt x="1950281" y="2553018"/>
                </a:lnTo>
                <a:cubicBezTo>
                  <a:pt x="1950281" y="2526059"/>
                  <a:pt x="1928427" y="2504205"/>
                  <a:pt x="1901468" y="2504205"/>
                </a:cubicBezTo>
                <a:close/>
                <a:moveTo>
                  <a:pt x="1258389" y="2504205"/>
                </a:moveTo>
                <a:cubicBezTo>
                  <a:pt x="1231430" y="2504205"/>
                  <a:pt x="1209576" y="2526059"/>
                  <a:pt x="1209576" y="2553018"/>
                </a:cubicBezTo>
                <a:lnTo>
                  <a:pt x="1209576" y="2748264"/>
                </a:lnTo>
                <a:cubicBezTo>
                  <a:pt x="1209576" y="2775223"/>
                  <a:pt x="1231430" y="2797077"/>
                  <a:pt x="1258389" y="2797077"/>
                </a:cubicBezTo>
                <a:lnTo>
                  <a:pt x="1453635" y="2797077"/>
                </a:lnTo>
                <a:cubicBezTo>
                  <a:pt x="1480594" y="2797077"/>
                  <a:pt x="1502448" y="2775223"/>
                  <a:pt x="1502448" y="2748264"/>
                </a:cubicBezTo>
                <a:lnTo>
                  <a:pt x="1502448" y="2553018"/>
                </a:lnTo>
                <a:cubicBezTo>
                  <a:pt x="1502448" y="2526059"/>
                  <a:pt x="1480594" y="2504205"/>
                  <a:pt x="1453635" y="2504205"/>
                </a:cubicBezTo>
                <a:close/>
                <a:moveTo>
                  <a:pt x="827323" y="2504205"/>
                </a:moveTo>
                <a:cubicBezTo>
                  <a:pt x="800364" y="2504205"/>
                  <a:pt x="778510" y="2526059"/>
                  <a:pt x="778510" y="2553018"/>
                </a:cubicBezTo>
                <a:lnTo>
                  <a:pt x="778510" y="2748264"/>
                </a:lnTo>
                <a:cubicBezTo>
                  <a:pt x="778510" y="2775223"/>
                  <a:pt x="800364" y="2797077"/>
                  <a:pt x="827323" y="2797077"/>
                </a:cubicBezTo>
                <a:lnTo>
                  <a:pt x="1022569" y="2797077"/>
                </a:lnTo>
                <a:cubicBezTo>
                  <a:pt x="1049528" y="2797077"/>
                  <a:pt x="1071382" y="2775223"/>
                  <a:pt x="1071382" y="2748264"/>
                </a:cubicBezTo>
                <a:lnTo>
                  <a:pt x="1071382" y="2553018"/>
                </a:lnTo>
                <a:cubicBezTo>
                  <a:pt x="1071382" y="2526059"/>
                  <a:pt x="1049528" y="2504205"/>
                  <a:pt x="1022569" y="2504205"/>
                </a:cubicBezTo>
                <a:close/>
                <a:moveTo>
                  <a:pt x="379489" y="2504205"/>
                </a:moveTo>
                <a:cubicBezTo>
                  <a:pt x="352530" y="2504205"/>
                  <a:pt x="330676" y="2526059"/>
                  <a:pt x="330676" y="2553018"/>
                </a:cubicBezTo>
                <a:lnTo>
                  <a:pt x="330676" y="2748264"/>
                </a:lnTo>
                <a:cubicBezTo>
                  <a:pt x="330676" y="2775223"/>
                  <a:pt x="352530" y="2797077"/>
                  <a:pt x="379489" y="2797077"/>
                </a:cubicBezTo>
                <a:lnTo>
                  <a:pt x="574735" y="2797077"/>
                </a:lnTo>
                <a:cubicBezTo>
                  <a:pt x="601694" y="2797077"/>
                  <a:pt x="623548" y="2775223"/>
                  <a:pt x="623548" y="2748264"/>
                </a:cubicBezTo>
                <a:lnTo>
                  <a:pt x="623548" y="2553018"/>
                </a:lnTo>
                <a:cubicBezTo>
                  <a:pt x="623548" y="2526059"/>
                  <a:pt x="601694" y="2504205"/>
                  <a:pt x="574735" y="2504205"/>
                </a:cubicBezTo>
                <a:close/>
                <a:moveTo>
                  <a:pt x="3457259" y="2006115"/>
                </a:moveTo>
                <a:cubicBezTo>
                  <a:pt x="3430300" y="2006115"/>
                  <a:pt x="3408446" y="2027969"/>
                  <a:pt x="3408446" y="2054928"/>
                </a:cubicBezTo>
                <a:lnTo>
                  <a:pt x="3408446" y="2250174"/>
                </a:lnTo>
                <a:cubicBezTo>
                  <a:pt x="3408446" y="2277133"/>
                  <a:pt x="3430300" y="2298987"/>
                  <a:pt x="3457259" y="2298987"/>
                </a:cubicBezTo>
                <a:lnTo>
                  <a:pt x="3652505" y="2298987"/>
                </a:lnTo>
                <a:cubicBezTo>
                  <a:pt x="3679464" y="2298987"/>
                  <a:pt x="3701318" y="2277133"/>
                  <a:pt x="3701318" y="2250174"/>
                </a:cubicBezTo>
                <a:lnTo>
                  <a:pt x="3701318" y="2054928"/>
                </a:lnTo>
                <a:cubicBezTo>
                  <a:pt x="3701318" y="2027969"/>
                  <a:pt x="3679464" y="2006115"/>
                  <a:pt x="3652505" y="2006115"/>
                </a:cubicBezTo>
                <a:close/>
                <a:moveTo>
                  <a:pt x="3009426" y="2006115"/>
                </a:moveTo>
                <a:cubicBezTo>
                  <a:pt x="2982467" y="2006115"/>
                  <a:pt x="2960613" y="2027969"/>
                  <a:pt x="2960613" y="2054928"/>
                </a:cubicBezTo>
                <a:lnTo>
                  <a:pt x="2960613" y="2250174"/>
                </a:lnTo>
                <a:cubicBezTo>
                  <a:pt x="2960613" y="2277133"/>
                  <a:pt x="2982467" y="2298987"/>
                  <a:pt x="3009426" y="2298987"/>
                </a:cubicBezTo>
                <a:lnTo>
                  <a:pt x="3204672" y="2298987"/>
                </a:lnTo>
                <a:cubicBezTo>
                  <a:pt x="3231631" y="2298987"/>
                  <a:pt x="3253485" y="2277133"/>
                  <a:pt x="3253485" y="2250174"/>
                </a:cubicBezTo>
                <a:lnTo>
                  <a:pt x="3253485" y="2054928"/>
                </a:lnTo>
                <a:cubicBezTo>
                  <a:pt x="3253485" y="2027969"/>
                  <a:pt x="3231631" y="2006115"/>
                  <a:pt x="3204672" y="2006115"/>
                </a:cubicBezTo>
                <a:close/>
                <a:moveTo>
                  <a:pt x="2578359" y="2006115"/>
                </a:moveTo>
                <a:cubicBezTo>
                  <a:pt x="2551400" y="2006115"/>
                  <a:pt x="2529546" y="2027969"/>
                  <a:pt x="2529546" y="2054928"/>
                </a:cubicBezTo>
                <a:lnTo>
                  <a:pt x="2529546" y="2250174"/>
                </a:lnTo>
                <a:cubicBezTo>
                  <a:pt x="2529546" y="2277133"/>
                  <a:pt x="2551400" y="2298987"/>
                  <a:pt x="2578359" y="2298987"/>
                </a:cubicBezTo>
                <a:lnTo>
                  <a:pt x="2773605" y="2298987"/>
                </a:lnTo>
                <a:cubicBezTo>
                  <a:pt x="2800564" y="2298987"/>
                  <a:pt x="2822418" y="2277133"/>
                  <a:pt x="2822418" y="2250174"/>
                </a:cubicBezTo>
                <a:lnTo>
                  <a:pt x="2822418" y="2054928"/>
                </a:lnTo>
                <a:cubicBezTo>
                  <a:pt x="2822418" y="2027969"/>
                  <a:pt x="2800564" y="2006115"/>
                  <a:pt x="2773605" y="2006115"/>
                </a:cubicBezTo>
                <a:close/>
                <a:moveTo>
                  <a:pt x="2130526" y="2006115"/>
                </a:moveTo>
                <a:cubicBezTo>
                  <a:pt x="2103567" y="2006115"/>
                  <a:pt x="2081713" y="2027969"/>
                  <a:pt x="2081713" y="2054928"/>
                </a:cubicBezTo>
                <a:lnTo>
                  <a:pt x="2081713" y="2250174"/>
                </a:lnTo>
                <a:cubicBezTo>
                  <a:pt x="2081713" y="2277133"/>
                  <a:pt x="2103567" y="2298987"/>
                  <a:pt x="2130526" y="2298987"/>
                </a:cubicBezTo>
                <a:lnTo>
                  <a:pt x="2325772" y="2298987"/>
                </a:lnTo>
                <a:cubicBezTo>
                  <a:pt x="2352731" y="2298987"/>
                  <a:pt x="2374585" y="2277133"/>
                  <a:pt x="2374585" y="2250174"/>
                </a:cubicBezTo>
                <a:lnTo>
                  <a:pt x="2374585" y="2054928"/>
                </a:lnTo>
                <a:cubicBezTo>
                  <a:pt x="2374585" y="2027969"/>
                  <a:pt x="2352731" y="2006115"/>
                  <a:pt x="2325772" y="2006115"/>
                </a:cubicBezTo>
                <a:close/>
                <a:moveTo>
                  <a:pt x="1697697" y="2006115"/>
                </a:moveTo>
                <a:cubicBezTo>
                  <a:pt x="1670738" y="2006115"/>
                  <a:pt x="1648884" y="2027969"/>
                  <a:pt x="1648884" y="2054928"/>
                </a:cubicBezTo>
                <a:lnTo>
                  <a:pt x="1648884" y="2250174"/>
                </a:lnTo>
                <a:cubicBezTo>
                  <a:pt x="1648884" y="2277133"/>
                  <a:pt x="1670738" y="2298987"/>
                  <a:pt x="1697697" y="2298987"/>
                </a:cubicBezTo>
                <a:lnTo>
                  <a:pt x="1892943" y="2298987"/>
                </a:lnTo>
                <a:cubicBezTo>
                  <a:pt x="1919902" y="2298987"/>
                  <a:pt x="1941756" y="2277133"/>
                  <a:pt x="1941756" y="2250174"/>
                </a:cubicBezTo>
                <a:lnTo>
                  <a:pt x="1941756" y="2054928"/>
                </a:lnTo>
                <a:cubicBezTo>
                  <a:pt x="1941756" y="2027969"/>
                  <a:pt x="1919902" y="2006115"/>
                  <a:pt x="1892943" y="2006115"/>
                </a:cubicBezTo>
                <a:close/>
                <a:moveTo>
                  <a:pt x="1249864" y="2006115"/>
                </a:moveTo>
                <a:cubicBezTo>
                  <a:pt x="1222905" y="2006115"/>
                  <a:pt x="1201051" y="2027969"/>
                  <a:pt x="1201051" y="2054928"/>
                </a:cubicBezTo>
                <a:lnTo>
                  <a:pt x="1201051" y="2250174"/>
                </a:lnTo>
                <a:cubicBezTo>
                  <a:pt x="1201051" y="2277133"/>
                  <a:pt x="1222905" y="2298987"/>
                  <a:pt x="1249864" y="2298987"/>
                </a:cubicBezTo>
                <a:lnTo>
                  <a:pt x="1445110" y="2298987"/>
                </a:lnTo>
                <a:cubicBezTo>
                  <a:pt x="1472069" y="2298987"/>
                  <a:pt x="1493923" y="2277133"/>
                  <a:pt x="1493923" y="2250174"/>
                </a:cubicBezTo>
                <a:lnTo>
                  <a:pt x="1493923" y="2054928"/>
                </a:lnTo>
                <a:cubicBezTo>
                  <a:pt x="1493923" y="2027969"/>
                  <a:pt x="1472069" y="2006115"/>
                  <a:pt x="1445110" y="2006115"/>
                </a:cubicBezTo>
                <a:close/>
                <a:moveTo>
                  <a:pt x="818798" y="2006115"/>
                </a:moveTo>
                <a:cubicBezTo>
                  <a:pt x="791839" y="2006115"/>
                  <a:pt x="769985" y="2027969"/>
                  <a:pt x="769985" y="2054928"/>
                </a:cubicBezTo>
                <a:lnTo>
                  <a:pt x="769985" y="2250174"/>
                </a:lnTo>
                <a:cubicBezTo>
                  <a:pt x="769985" y="2277133"/>
                  <a:pt x="791839" y="2298987"/>
                  <a:pt x="818798" y="2298987"/>
                </a:cubicBezTo>
                <a:lnTo>
                  <a:pt x="1014044" y="2298987"/>
                </a:lnTo>
                <a:cubicBezTo>
                  <a:pt x="1041003" y="2298987"/>
                  <a:pt x="1062857" y="2277133"/>
                  <a:pt x="1062857" y="2250174"/>
                </a:cubicBezTo>
                <a:lnTo>
                  <a:pt x="1062857" y="2054928"/>
                </a:lnTo>
                <a:cubicBezTo>
                  <a:pt x="1062857" y="2027969"/>
                  <a:pt x="1041003" y="2006115"/>
                  <a:pt x="1014044" y="2006115"/>
                </a:cubicBezTo>
                <a:close/>
                <a:moveTo>
                  <a:pt x="370964" y="2006115"/>
                </a:moveTo>
                <a:cubicBezTo>
                  <a:pt x="344005" y="2006115"/>
                  <a:pt x="322151" y="2027969"/>
                  <a:pt x="322151" y="2054928"/>
                </a:cubicBezTo>
                <a:lnTo>
                  <a:pt x="322151" y="2250174"/>
                </a:lnTo>
                <a:cubicBezTo>
                  <a:pt x="322151" y="2277133"/>
                  <a:pt x="344005" y="2298987"/>
                  <a:pt x="370964" y="2298987"/>
                </a:cubicBezTo>
                <a:lnTo>
                  <a:pt x="566210" y="2298987"/>
                </a:lnTo>
                <a:cubicBezTo>
                  <a:pt x="593169" y="2298987"/>
                  <a:pt x="615023" y="2277133"/>
                  <a:pt x="615023" y="2250174"/>
                </a:cubicBezTo>
                <a:lnTo>
                  <a:pt x="615023" y="2054928"/>
                </a:lnTo>
                <a:cubicBezTo>
                  <a:pt x="615023" y="2027969"/>
                  <a:pt x="593169" y="2006115"/>
                  <a:pt x="566210" y="2006115"/>
                </a:cubicBezTo>
                <a:close/>
                <a:moveTo>
                  <a:pt x="661014" y="956103"/>
                </a:moveTo>
                <a:lnTo>
                  <a:pt x="1309087" y="956103"/>
                </a:lnTo>
                <a:lnTo>
                  <a:pt x="1309087" y="1251488"/>
                </a:lnTo>
                <a:lnTo>
                  <a:pt x="1308807" y="1251488"/>
                </a:lnTo>
                <a:cubicBezTo>
                  <a:pt x="1309091" y="1366682"/>
                  <a:pt x="1247916" y="1473290"/>
                  <a:pt x="1148320" y="1531386"/>
                </a:cubicBezTo>
                <a:cubicBezTo>
                  <a:pt x="1048099" y="1589847"/>
                  <a:pt x="924270" y="1590261"/>
                  <a:pt x="823660" y="1532473"/>
                </a:cubicBezTo>
                <a:cubicBezTo>
                  <a:pt x="723050" y="1474685"/>
                  <a:pt x="661015" y="1367514"/>
                  <a:pt x="661015" y="1251489"/>
                </a:cubicBezTo>
                <a:lnTo>
                  <a:pt x="661315" y="1251488"/>
                </a:lnTo>
                <a:lnTo>
                  <a:pt x="661014" y="1251488"/>
                </a:lnTo>
                <a:close/>
                <a:moveTo>
                  <a:pt x="2203871" y="14577"/>
                </a:moveTo>
                <a:lnTo>
                  <a:pt x="2361705" y="14577"/>
                </a:lnTo>
                <a:lnTo>
                  <a:pt x="2361705" y="227644"/>
                </a:lnTo>
                <a:lnTo>
                  <a:pt x="2362254" y="227644"/>
                </a:lnTo>
                <a:lnTo>
                  <a:pt x="2362254" y="759406"/>
                </a:lnTo>
                <a:cubicBezTo>
                  <a:pt x="2362254" y="858375"/>
                  <a:pt x="2442485" y="938606"/>
                  <a:pt x="2541454" y="938606"/>
                </a:cubicBezTo>
                <a:lnTo>
                  <a:pt x="3187508" y="938606"/>
                </a:lnTo>
                <a:lnTo>
                  <a:pt x="3187508" y="939163"/>
                </a:lnTo>
                <a:lnTo>
                  <a:pt x="3342076" y="939163"/>
                </a:lnTo>
                <a:cubicBezTo>
                  <a:pt x="3528151" y="939163"/>
                  <a:pt x="3678994" y="1090006"/>
                  <a:pt x="3678994" y="1276081"/>
                </a:cubicBezTo>
                <a:lnTo>
                  <a:pt x="3678994" y="1774989"/>
                </a:lnTo>
                <a:lnTo>
                  <a:pt x="4018294" y="1774989"/>
                </a:lnTo>
                <a:lnTo>
                  <a:pt x="4018294" y="3935229"/>
                </a:lnTo>
                <a:lnTo>
                  <a:pt x="0" y="3935229"/>
                </a:lnTo>
                <a:lnTo>
                  <a:pt x="0" y="1774989"/>
                </a:lnTo>
                <a:lnTo>
                  <a:pt x="3521276" y="1774989"/>
                </a:lnTo>
                <a:lnTo>
                  <a:pt x="3521276" y="1276081"/>
                </a:lnTo>
                <a:cubicBezTo>
                  <a:pt x="3521276" y="1177112"/>
                  <a:pt x="3441045" y="1096881"/>
                  <a:pt x="3342076" y="1096881"/>
                </a:cubicBezTo>
                <a:lnTo>
                  <a:pt x="2696022" y="1096881"/>
                </a:lnTo>
                <a:lnTo>
                  <a:pt x="2696022" y="1096324"/>
                </a:lnTo>
                <a:lnTo>
                  <a:pt x="2541454" y="1096324"/>
                </a:lnTo>
                <a:cubicBezTo>
                  <a:pt x="2355379" y="1096324"/>
                  <a:pt x="2204536" y="945481"/>
                  <a:pt x="2204536" y="759406"/>
                </a:cubicBezTo>
                <a:lnTo>
                  <a:pt x="2204536" y="227645"/>
                </a:lnTo>
                <a:lnTo>
                  <a:pt x="2203871" y="227645"/>
                </a:lnTo>
                <a:close/>
                <a:moveTo>
                  <a:pt x="913050" y="0"/>
                </a:moveTo>
                <a:lnTo>
                  <a:pt x="1057050" y="0"/>
                </a:lnTo>
                <a:lnTo>
                  <a:pt x="1057050" y="569505"/>
                </a:lnTo>
                <a:cubicBezTo>
                  <a:pt x="1088315" y="573585"/>
                  <a:pt x="1118287" y="585198"/>
                  <a:pt x="1146441" y="601369"/>
                </a:cubicBezTo>
                <a:cubicBezTo>
                  <a:pt x="1247051" y="659157"/>
                  <a:pt x="1309086" y="766328"/>
                  <a:pt x="1309086" y="882353"/>
                </a:cubicBezTo>
                <a:lnTo>
                  <a:pt x="1021050" y="883318"/>
                </a:lnTo>
                <a:lnTo>
                  <a:pt x="1021050" y="612000"/>
                </a:lnTo>
                <a:lnTo>
                  <a:pt x="949050" y="612000"/>
                </a:lnTo>
                <a:lnTo>
                  <a:pt x="949050" y="883559"/>
                </a:lnTo>
                <a:cubicBezTo>
                  <a:pt x="853040" y="883880"/>
                  <a:pt x="757031" y="884202"/>
                  <a:pt x="661021" y="884523"/>
                </a:cubicBezTo>
                <a:cubicBezTo>
                  <a:pt x="660244" y="768500"/>
                  <a:pt x="721560" y="660917"/>
                  <a:pt x="821781" y="602456"/>
                </a:cubicBezTo>
                <a:cubicBezTo>
                  <a:pt x="850465" y="585724"/>
                  <a:pt x="881083" y="573747"/>
                  <a:pt x="913050" y="56956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5" name="Chord 3">
            <a:extLst>
              <a:ext uri="{FF2B5EF4-FFF2-40B4-BE49-F238E27FC236}">
                <a16:creationId xmlns:a16="http://schemas.microsoft.com/office/drawing/2014/main" id="{B5ACF4C7-86B2-41F9-ADC1-6659D1BD11B3}"/>
              </a:ext>
            </a:extLst>
          </p:cNvPr>
          <p:cNvSpPr/>
          <p:nvPr/>
        </p:nvSpPr>
        <p:spPr>
          <a:xfrm rot="5400000">
            <a:off x="8980108" y="1971708"/>
            <a:ext cx="241866" cy="156827"/>
          </a:xfrm>
          <a:custGeom>
            <a:avLst/>
            <a:gdLst/>
            <a:ahLst/>
            <a:cxnLst/>
            <a:rect l="l" t="t" r="r" b="b"/>
            <a:pathLst>
              <a:path w="3999999" h="2593618">
                <a:moveTo>
                  <a:pt x="3279918" y="2029859"/>
                </a:moveTo>
                <a:lnTo>
                  <a:pt x="3483715" y="2099665"/>
                </a:lnTo>
                <a:lnTo>
                  <a:pt x="3483715" y="490311"/>
                </a:lnTo>
                <a:lnTo>
                  <a:pt x="3279918" y="560117"/>
                </a:lnTo>
                <a:close/>
                <a:moveTo>
                  <a:pt x="2847870" y="1881871"/>
                </a:moveTo>
                <a:lnTo>
                  <a:pt x="3051666" y="1951677"/>
                </a:lnTo>
                <a:lnTo>
                  <a:pt x="3051666" y="638300"/>
                </a:lnTo>
                <a:lnTo>
                  <a:pt x="2847870" y="708105"/>
                </a:lnTo>
                <a:close/>
                <a:moveTo>
                  <a:pt x="2009947" y="529967"/>
                </a:moveTo>
                <a:cubicBezTo>
                  <a:pt x="2009947" y="430556"/>
                  <a:pt x="2090536" y="349967"/>
                  <a:pt x="2189947" y="349967"/>
                </a:cubicBezTo>
                <a:cubicBezTo>
                  <a:pt x="2289358" y="349967"/>
                  <a:pt x="2369947" y="430556"/>
                  <a:pt x="2369947" y="529967"/>
                </a:cubicBezTo>
                <a:cubicBezTo>
                  <a:pt x="2369947" y="629378"/>
                  <a:pt x="2289358" y="709967"/>
                  <a:pt x="2189947" y="709967"/>
                </a:cubicBezTo>
                <a:cubicBezTo>
                  <a:pt x="2090536" y="709967"/>
                  <a:pt x="2009947" y="629378"/>
                  <a:pt x="2009947" y="529967"/>
                </a:cubicBezTo>
                <a:close/>
                <a:moveTo>
                  <a:pt x="2009947" y="2011890"/>
                </a:moveTo>
                <a:cubicBezTo>
                  <a:pt x="2009947" y="1912479"/>
                  <a:pt x="2090536" y="1831890"/>
                  <a:pt x="2189947" y="1831890"/>
                </a:cubicBezTo>
                <a:cubicBezTo>
                  <a:pt x="2289358" y="1831890"/>
                  <a:pt x="2369947" y="1912479"/>
                  <a:pt x="2369947" y="2011890"/>
                </a:cubicBezTo>
                <a:cubicBezTo>
                  <a:pt x="2369947" y="2111301"/>
                  <a:pt x="2289358" y="2191890"/>
                  <a:pt x="2189947" y="2191890"/>
                </a:cubicBezTo>
                <a:cubicBezTo>
                  <a:pt x="2090536" y="2191890"/>
                  <a:pt x="2009947" y="2111301"/>
                  <a:pt x="2009947" y="2011890"/>
                </a:cubicBezTo>
                <a:close/>
                <a:moveTo>
                  <a:pt x="1033248" y="1043959"/>
                </a:moveTo>
                <a:cubicBezTo>
                  <a:pt x="1033248" y="1112826"/>
                  <a:pt x="1089075" y="1168653"/>
                  <a:pt x="1157942" y="1168653"/>
                </a:cubicBezTo>
                <a:lnTo>
                  <a:pt x="1427033" y="1168653"/>
                </a:lnTo>
                <a:cubicBezTo>
                  <a:pt x="1495900" y="1168653"/>
                  <a:pt x="1551727" y="1112826"/>
                  <a:pt x="1551727" y="1043959"/>
                </a:cubicBezTo>
                <a:lnTo>
                  <a:pt x="1551727" y="561796"/>
                </a:lnTo>
                <a:cubicBezTo>
                  <a:pt x="1551727" y="492929"/>
                  <a:pt x="1495900" y="437102"/>
                  <a:pt x="1427033" y="437102"/>
                </a:cubicBezTo>
                <a:lnTo>
                  <a:pt x="1157942" y="437102"/>
                </a:lnTo>
                <a:cubicBezTo>
                  <a:pt x="1089075" y="437102"/>
                  <a:pt x="1033248" y="492929"/>
                  <a:pt x="1033248" y="561796"/>
                </a:cubicBezTo>
                <a:close/>
                <a:moveTo>
                  <a:pt x="1033248" y="1997750"/>
                </a:moveTo>
                <a:cubicBezTo>
                  <a:pt x="1033248" y="2066617"/>
                  <a:pt x="1089075" y="2122444"/>
                  <a:pt x="1157942" y="2122444"/>
                </a:cubicBezTo>
                <a:lnTo>
                  <a:pt x="1427033" y="2122444"/>
                </a:lnTo>
                <a:cubicBezTo>
                  <a:pt x="1495900" y="2122444"/>
                  <a:pt x="1551727" y="2066617"/>
                  <a:pt x="1551727" y="1997750"/>
                </a:cubicBezTo>
                <a:lnTo>
                  <a:pt x="1551727" y="1515587"/>
                </a:lnTo>
                <a:cubicBezTo>
                  <a:pt x="1551727" y="1446720"/>
                  <a:pt x="1495900" y="1390893"/>
                  <a:pt x="1427033" y="1390893"/>
                </a:cubicBezTo>
                <a:lnTo>
                  <a:pt x="1157942" y="1390893"/>
                </a:lnTo>
                <a:cubicBezTo>
                  <a:pt x="1089075" y="1390893"/>
                  <a:pt x="1033248" y="1446720"/>
                  <a:pt x="1033248" y="1515587"/>
                </a:cubicBezTo>
                <a:close/>
                <a:moveTo>
                  <a:pt x="802798" y="2354227"/>
                </a:moveTo>
                <a:lnTo>
                  <a:pt x="802798" y="190929"/>
                </a:lnTo>
                <a:lnTo>
                  <a:pt x="1912338" y="190929"/>
                </a:lnTo>
                <a:lnTo>
                  <a:pt x="1912338" y="2350929"/>
                </a:lnTo>
                <a:lnTo>
                  <a:pt x="2467556" y="2350929"/>
                </a:lnTo>
                <a:lnTo>
                  <a:pt x="2467556" y="190929"/>
                </a:lnTo>
                <a:lnTo>
                  <a:pt x="2507018" y="190929"/>
                </a:lnTo>
                <a:cubicBezTo>
                  <a:pt x="2648558" y="190929"/>
                  <a:pt x="2769948" y="277201"/>
                  <a:pt x="2821382" y="400067"/>
                </a:cubicBezTo>
                <a:lnTo>
                  <a:pt x="3989366" y="0"/>
                </a:lnTo>
                <a:lnTo>
                  <a:pt x="3989366" y="317112"/>
                </a:lnTo>
                <a:lnTo>
                  <a:pt x="3711967" y="412129"/>
                </a:lnTo>
                <a:lnTo>
                  <a:pt x="3711967" y="2177848"/>
                </a:lnTo>
                <a:lnTo>
                  <a:pt x="3999999" y="2276507"/>
                </a:lnTo>
                <a:lnTo>
                  <a:pt x="3999999" y="2593618"/>
                </a:lnTo>
                <a:lnTo>
                  <a:pt x="2801056" y="2182947"/>
                </a:lnTo>
                <a:cubicBezTo>
                  <a:pt x="2743417" y="2285630"/>
                  <a:pt x="2633228" y="2354227"/>
                  <a:pt x="2507018" y="2354227"/>
                </a:cubicBezTo>
                <a:close/>
                <a:moveTo>
                  <a:pt x="215475" y="1738980"/>
                </a:moveTo>
                <a:lnTo>
                  <a:pt x="431499" y="1738980"/>
                </a:lnTo>
                <a:lnTo>
                  <a:pt x="431499" y="802876"/>
                </a:lnTo>
                <a:lnTo>
                  <a:pt x="215475" y="802876"/>
                </a:lnTo>
                <a:close/>
                <a:moveTo>
                  <a:pt x="35" y="1282390"/>
                </a:moveTo>
                <a:cubicBezTo>
                  <a:pt x="-694" y="1164677"/>
                  <a:pt x="9802" y="1046760"/>
                  <a:pt x="31552" y="933422"/>
                </a:cubicBezTo>
                <a:cubicBezTo>
                  <a:pt x="116579" y="490359"/>
                  <a:pt x="357918" y="190928"/>
                  <a:pt x="629999" y="190928"/>
                </a:cubicBezTo>
                <a:lnTo>
                  <a:pt x="662668" y="2349475"/>
                </a:lnTo>
                <a:cubicBezTo>
                  <a:pt x="383833" y="2374295"/>
                  <a:pt x="128731" y="2081530"/>
                  <a:pt x="35866" y="1630133"/>
                </a:cubicBezTo>
                <a:cubicBezTo>
                  <a:pt x="12718" y="1517612"/>
                  <a:pt x="764" y="1400103"/>
                  <a:pt x="35" y="128239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6" name="Rounded Rectangle 1">
            <a:extLst>
              <a:ext uri="{FF2B5EF4-FFF2-40B4-BE49-F238E27FC236}">
                <a16:creationId xmlns:a16="http://schemas.microsoft.com/office/drawing/2014/main" id="{8F3D735E-0911-4299-95F8-744144D25913}"/>
              </a:ext>
            </a:extLst>
          </p:cNvPr>
          <p:cNvSpPr/>
          <p:nvPr/>
        </p:nvSpPr>
        <p:spPr>
          <a:xfrm>
            <a:off x="8627159" y="2086000"/>
            <a:ext cx="235119" cy="235983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DBA2D3B5-8965-4134-9863-F47F1D60C292}"/>
              </a:ext>
            </a:extLst>
          </p:cNvPr>
          <p:cNvGrpSpPr/>
          <p:nvPr/>
        </p:nvGrpSpPr>
        <p:grpSpPr>
          <a:xfrm>
            <a:off x="7443523" y="2427708"/>
            <a:ext cx="232418" cy="232077"/>
            <a:chOff x="2611714" y="1452659"/>
            <a:chExt cx="3963104" cy="3957283"/>
          </a:xfrm>
          <a:solidFill>
            <a:schemeClr val="accent4"/>
          </a:solidFill>
        </p:grpSpPr>
        <p:sp>
          <p:nvSpPr>
            <p:cNvPr id="208" name="Round Same Side Corner Rectangle 4">
              <a:extLst>
                <a:ext uri="{FF2B5EF4-FFF2-40B4-BE49-F238E27FC236}">
                  <a16:creationId xmlns:a16="http://schemas.microsoft.com/office/drawing/2014/main" id="{D20F5C0E-0DA8-47E3-B1A8-A1419AE44F74}"/>
                </a:ext>
              </a:extLst>
            </p:cNvPr>
            <p:cNvSpPr/>
            <p:nvPr/>
          </p:nvSpPr>
          <p:spPr>
            <a:xfrm rot="5400000">
              <a:off x="3996576" y="67797"/>
              <a:ext cx="1193379" cy="3963104"/>
            </a:xfrm>
            <a:custGeom>
              <a:avLst/>
              <a:gdLst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0 w 792088"/>
                <a:gd name="connsiteY5" fmla="*/ 4005634 h 4005634"/>
                <a:gd name="connsiteX6" fmla="*/ 0 w 792088"/>
                <a:gd name="connsiteY6" fmla="*/ 4005634 h 4005634"/>
                <a:gd name="connsiteX7" fmla="*/ 0 w 792088"/>
                <a:gd name="connsiteY7" fmla="*/ 259607 h 4005634"/>
                <a:gd name="connsiteX8" fmla="*/ 259607 w 792088"/>
                <a:gd name="connsiteY8" fmla="*/ 0 h 4005634"/>
                <a:gd name="connsiteX0" fmla="*/ 270239 w 802720"/>
                <a:gd name="connsiteY0" fmla="*/ 0 h 4005634"/>
                <a:gd name="connsiteX1" fmla="*/ 543113 w 802720"/>
                <a:gd name="connsiteY1" fmla="*/ 0 h 4005634"/>
                <a:gd name="connsiteX2" fmla="*/ 802720 w 802720"/>
                <a:gd name="connsiteY2" fmla="*/ 259607 h 4005634"/>
                <a:gd name="connsiteX3" fmla="*/ 802720 w 802720"/>
                <a:gd name="connsiteY3" fmla="*/ 4005634 h 4005634"/>
                <a:gd name="connsiteX4" fmla="*/ 802720 w 802720"/>
                <a:gd name="connsiteY4" fmla="*/ 4005634 h 4005634"/>
                <a:gd name="connsiteX5" fmla="*/ 10632 w 802720"/>
                <a:gd name="connsiteY5" fmla="*/ 4005634 h 4005634"/>
                <a:gd name="connsiteX6" fmla="*/ 0 w 802720"/>
                <a:gd name="connsiteY6" fmla="*/ 3590965 h 4005634"/>
                <a:gd name="connsiteX7" fmla="*/ 10632 w 802720"/>
                <a:gd name="connsiteY7" fmla="*/ 259607 h 4005634"/>
                <a:gd name="connsiteX8" fmla="*/ 270239 w 802720"/>
                <a:gd name="connsiteY8" fmla="*/ 0 h 4005634"/>
                <a:gd name="connsiteX0" fmla="*/ 280872 w 813353"/>
                <a:gd name="connsiteY0" fmla="*/ 0 h 4005634"/>
                <a:gd name="connsiteX1" fmla="*/ 553746 w 813353"/>
                <a:gd name="connsiteY1" fmla="*/ 0 h 4005634"/>
                <a:gd name="connsiteX2" fmla="*/ 813353 w 813353"/>
                <a:gd name="connsiteY2" fmla="*/ 259607 h 4005634"/>
                <a:gd name="connsiteX3" fmla="*/ 813353 w 813353"/>
                <a:gd name="connsiteY3" fmla="*/ 4005634 h 4005634"/>
                <a:gd name="connsiteX4" fmla="*/ 813353 w 813353"/>
                <a:gd name="connsiteY4" fmla="*/ 4005634 h 4005634"/>
                <a:gd name="connsiteX5" fmla="*/ 21265 w 813353"/>
                <a:gd name="connsiteY5" fmla="*/ 4005634 h 4005634"/>
                <a:gd name="connsiteX6" fmla="*/ 0 w 813353"/>
                <a:gd name="connsiteY6" fmla="*/ 3590965 h 4005634"/>
                <a:gd name="connsiteX7" fmla="*/ 21265 w 813353"/>
                <a:gd name="connsiteY7" fmla="*/ 259607 h 4005634"/>
                <a:gd name="connsiteX8" fmla="*/ 280872 w 813353"/>
                <a:gd name="connsiteY8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0 w 792088"/>
                <a:gd name="connsiteY5" fmla="*/ 4005634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10633 w 792088"/>
                <a:gd name="connsiteY5" fmla="*/ 3101867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10633 w 792088"/>
                <a:gd name="connsiteY5" fmla="*/ 3101867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1004739"/>
                <a:gd name="connsiteY0" fmla="*/ 0 h 4005634"/>
                <a:gd name="connsiteX1" fmla="*/ 532481 w 1004739"/>
                <a:gd name="connsiteY1" fmla="*/ 0 h 4005634"/>
                <a:gd name="connsiteX2" fmla="*/ 792088 w 1004739"/>
                <a:gd name="connsiteY2" fmla="*/ 259607 h 4005634"/>
                <a:gd name="connsiteX3" fmla="*/ 792088 w 1004739"/>
                <a:gd name="connsiteY3" fmla="*/ 4005634 h 4005634"/>
                <a:gd name="connsiteX4" fmla="*/ 1004739 w 1004739"/>
                <a:gd name="connsiteY4" fmla="*/ 3941839 h 4005634"/>
                <a:gd name="connsiteX5" fmla="*/ 10633 w 1004739"/>
                <a:gd name="connsiteY5" fmla="*/ 3101867 h 4005634"/>
                <a:gd name="connsiteX6" fmla="*/ 0 w 1004739"/>
                <a:gd name="connsiteY6" fmla="*/ 259607 h 4005634"/>
                <a:gd name="connsiteX7" fmla="*/ 259607 w 1004739"/>
                <a:gd name="connsiteY7" fmla="*/ 0 h 4005634"/>
                <a:gd name="connsiteX0" fmla="*/ 259607 w 1004739"/>
                <a:gd name="connsiteY0" fmla="*/ 0 h 4005634"/>
                <a:gd name="connsiteX1" fmla="*/ 532481 w 1004739"/>
                <a:gd name="connsiteY1" fmla="*/ 0 h 4005634"/>
                <a:gd name="connsiteX2" fmla="*/ 792088 w 1004739"/>
                <a:gd name="connsiteY2" fmla="*/ 259607 h 4005634"/>
                <a:gd name="connsiteX3" fmla="*/ 792090 w 1004739"/>
                <a:gd name="connsiteY3" fmla="*/ 4005634 h 4005634"/>
                <a:gd name="connsiteX4" fmla="*/ 1004739 w 1004739"/>
                <a:gd name="connsiteY4" fmla="*/ 3941839 h 4005634"/>
                <a:gd name="connsiteX5" fmla="*/ 10633 w 1004739"/>
                <a:gd name="connsiteY5" fmla="*/ 3101867 h 4005634"/>
                <a:gd name="connsiteX6" fmla="*/ 0 w 1004739"/>
                <a:gd name="connsiteY6" fmla="*/ 259607 h 4005634"/>
                <a:gd name="connsiteX7" fmla="*/ 259607 w 1004739"/>
                <a:gd name="connsiteY7" fmla="*/ 0 h 4005634"/>
                <a:gd name="connsiteX0" fmla="*/ 259607 w 1004739"/>
                <a:gd name="connsiteY0" fmla="*/ 0 h 4016266"/>
                <a:gd name="connsiteX1" fmla="*/ 532481 w 1004739"/>
                <a:gd name="connsiteY1" fmla="*/ 0 h 4016266"/>
                <a:gd name="connsiteX2" fmla="*/ 792088 w 1004739"/>
                <a:gd name="connsiteY2" fmla="*/ 259607 h 4016266"/>
                <a:gd name="connsiteX3" fmla="*/ 802725 w 1004739"/>
                <a:gd name="connsiteY3" fmla="*/ 4016266 h 4016266"/>
                <a:gd name="connsiteX4" fmla="*/ 1004739 w 1004739"/>
                <a:gd name="connsiteY4" fmla="*/ 3941839 h 4016266"/>
                <a:gd name="connsiteX5" fmla="*/ 10633 w 1004739"/>
                <a:gd name="connsiteY5" fmla="*/ 3101867 h 4016266"/>
                <a:gd name="connsiteX6" fmla="*/ 0 w 1004739"/>
                <a:gd name="connsiteY6" fmla="*/ 259607 h 4016266"/>
                <a:gd name="connsiteX7" fmla="*/ 259607 w 1004739"/>
                <a:gd name="connsiteY7" fmla="*/ 0 h 4016266"/>
                <a:gd name="connsiteX0" fmla="*/ 259607 w 1040242"/>
                <a:gd name="connsiteY0" fmla="*/ 0 h 3941839"/>
                <a:gd name="connsiteX1" fmla="*/ 532481 w 1040242"/>
                <a:gd name="connsiteY1" fmla="*/ 0 h 3941839"/>
                <a:gd name="connsiteX2" fmla="*/ 792088 w 1040242"/>
                <a:gd name="connsiteY2" fmla="*/ 259607 h 3941839"/>
                <a:gd name="connsiteX3" fmla="*/ 1004739 w 1040242"/>
                <a:gd name="connsiteY3" fmla="*/ 3941839 h 3941839"/>
                <a:gd name="connsiteX4" fmla="*/ 10633 w 1040242"/>
                <a:gd name="connsiteY4" fmla="*/ 3101867 h 3941839"/>
                <a:gd name="connsiteX5" fmla="*/ 0 w 1040242"/>
                <a:gd name="connsiteY5" fmla="*/ 259607 h 3941839"/>
                <a:gd name="connsiteX6" fmla="*/ 259607 w 1040242"/>
                <a:gd name="connsiteY6" fmla="*/ 0 h 3941839"/>
                <a:gd name="connsiteX0" fmla="*/ 259607 w 1384020"/>
                <a:gd name="connsiteY0" fmla="*/ 0 h 3984369"/>
                <a:gd name="connsiteX1" fmla="*/ 532481 w 1384020"/>
                <a:gd name="connsiteY1" fmla="*/ 0 h 3984369"/>
                <a:gd name="connsiteX2" fmla="*/ 792088 w 1384020"/>
                <a:gd name="connsiteY2" fmla="*/ 259607 h 3984369"/>
                <a:gd name="connsiteX3" fmla="*/ 1366248 w 1384020"/>
                <a:gd name="connsiteY3" fmla="*/ 3984369 h 3984369"/>
                <a:gd name="connsiteX4" fmla="*/ 10633 w 1384020"/>
                <a:gd name="connsiteY4" fmla="*/ 3101867 h 3984369"/>
                <a:gd name="connsiteX5" fmla="*/ 0 w 1384020"/>
                <a:gd name="connsiteY5" fmla="*/ 259607 h 3984369"/>
                <a:gd name="connsiteX6" fmla="*/ 259607 w 1384020"/>
                <a:gd name="connsiteY6" fmla="*/ 0 h 3984369"/>
                <a:gd name="connsiteX0" fmla="*/ 259607 w 1128565"/>
                <a:gd name="connsiteY0" fmla="*/ 0 h 4016267"/>
                <a:gd name="connsiteX1" fmla="*/ 532481 w 1128565"/>
                <a:gd name="connsiteY1" fmla="*/ 0 h 4016267"/>
                <a:gd name="connsiteX2" fmla="*/ 792088 w 1128565"/>
                <a:gd name="connsiteY2" fmla="*/ 259607 h 4016267"/>
                <a:gd name="connsiteX3" fmla="*/ 1100436 w 1128565"/>
                <a:gd name="connsiteY3" fmla="*/ 4016267 h 4016267"/>
                <a:gd name="connsiteX4" fmla="*/ 10633 w 1128565"/>
                <a:gd name="connsiteY4" fmla="*/ 3101867 h 4016267"/>
                <a:gd name="connsiteX5" fmla="*/ 0 w 1128565"/>
                <a:gd name="connsiteY5" fmla="*/ 259607 h 4016267"/>
                <a:gd name="connsiteX6" fmla="*/ 259607 w 1128565"/>
                <a:gd name="connsiteY6" fmla="*/ 0 h 4016267"/>
                <a:gd name="connsiteX0" fmla="*/ 259607 w 1128565"/>
                <a:gd name="connsiteY0" fmla="*/ 0 h 4016267"/>
                <a:gd name="connsiteX1" fmla="*/ 532481 w 1128565"/>
                <a:gd name="connsiteY1" fmla="*/ 0 h 4016267"/>
                <a:gd name="connsiteX2" fmla="*/ 792088 w 1128565"/>
                <a:gd name="connsiteY2" fmla="*/ 259607 h 4016267"/>
                <a:gd name="connsiteX3" fmla="*/ 1100436 w 1128565"/>
                <a:gd name="connsiteY3" fmla="*/ 4016267 h 4016267"/>
                <a:gd name="connsiteX4" fmla="*/ 10633 w 1128565"/>
                <a:gd name="connsiteY4" fmla="*/ 3101867 h 4016267"/>
                <a:gd name="connsiteX5" fmla="*/ 0 w 1128565"/>
                <a:gd name="connsiteY5" fmla="*/ 259607 h 4016267"/>
                <a:gd name="connsiteX6" fmla="*/ 259607 w 1128565"/>
                <a:gd name="connsiteY6" fmla="*/ 0 h 4016267"/>
                <a:gd name="connsiteX0" fmla="*/ 259607 w 1148583"/>
                <a:gd name="connsiteY0" fmla="*/ 0 h 3963104"/>
                <a:gd name="connsiteX1" fmla="*/ 532481 w 1148583"/>
                <a:gd name="connsiteY1" fmla="*/ 0 h 3963104"/>
                <a:gd name="connsiteX2" fmla="*/ 792088 w 1148583"/>
                <a:gd name="connsiteY2" fmla="*/ 259607 h 3963104"/>
                <a:gd name="connsiteX3" fmla="*/ 1121701 w 1148583"/>
                <a:gd name="connsiteY3" fmla="*/ 3963104 h 3963104"/>
                <a:gd name="connsiteX4" fmla="*/ 10633 w 1148583"/>
                <a:gd name="connsiteY4" fmla="*/ 3101867 h 3963104"/>
                <a:gd name="connsiteX5" fmla="*/ 0 w 1148583"/>
                <a:gd name="connsiteY5" fmla="*/ 259607 h 3963104"/>
                <a:gd name="connsiteX6" fmla="*/ 259607 w 1148583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210113"/>
                <a:gd name="connsiteY0" fmla="*/ 0 h 3963640"/>
                <a:gd name="connsiteX1" fmla="*/ 564605 w 1210113"/>
                <a:gd name="connsiteY1" fmla="*/ 0 h 3963640"/>
                <a:gd name="connsiteX2" fmla="*/ 824212 w 1210113"/>
                <a:gd name="connsiteY2" fmla="*/ 259607 h 3963640"/>
                <a:gd name="connsiteX3" fmla="*/ 1153825 w 1210113"/>
                <a:gd name="connsiteY3" fmla="*/ 3963104 h 3963640"/>
                <a:gd name="connsiteX4" fmla="*/ 228 w 1210113"/>
                <a:gd name="connsiteY4" fmla="*/ 2867951 h 3963640"/>
                <a:gd name="connsiteX5" fmla="*/ 32124 w 1210113"/>
                <a:gd name="connsiteY5" fmla="*/ 259607 h 3963640"/>
                <a:gd name="connsiteX6" fmla="*/ 291731 w 1210113"/>
                <a:gd name="connsiteY6" fmla="*/ 0 h 3963640"/>
                <a:gd name="connsiteX0" fmla="*/ 291731 w 1202597"/>
                <a:gd name="connsiteY0" fmla="*/ 0 h 3963104"/>
                <a:gd name="connsiteX1" fmla="*/ 564605 w 1202597"/>
                <a:gd name="connsiteY1" fmla="*/ 0 h 3963104"/>
                <a:gd name="connsiteX2" fmla="*/ 824212 w 1202597"/>
                <a:gd name="connsiteY2" fmla="*/ 259607 h 3963104"/>
                <a:gd name="connsiteX3" fmla="*/ 865240 w 1202597"/>
                <a:gd name="connsiteY3" fmla="*/ 2853423 h 3963104"/>
                <a:gd name="connsiteX4" fmla="*/ 1153825 w 1202597"/>
                <a:gd name="connsiteY4" fmla="*/ 3963104 h 3963104"/>
                <a:gd name="connsiteX5" fmla="*/ 228 w 1202597"/>
                <a:gd name="connsiteY5" fmla="*/ 2867951 h 3963104"/>
                <a:gd name="connsiteX6" fmla="*/ 32124 w 1202597"/>
                <a:gd name="connsiteY6" fmla="*/ 259607 h 3963104"/>
                <a:gd name="connsiteX7" fmla="*/ 291731 w 1202597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53423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53423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5100"/>
                <a:gd name="connsiteY0" fmla="*/ 0 h 3963104"/>
                <a:gd name="connsiteX1" fmla="*/ 564605 w 1195100"/>
                <a:gd name="connsiteY1" fmla="*/ 0 h 3963104"/>
                <a:gd name="connsiteX2" fmla="*/ 824212 w 1195100"/>
                <a:gd name="connsiteY2" fmla="*/ 259607 h 3963104"/>
                <a:gd name="connsiteX3" fmla="*/ 833342 w 1195100"/>
                <a:gd name="connsiteY3" fmla="*/ 2864055 h 3963104"/>
                <a:gd name="connsiteX4" fmla="*/ 1153825 w 1195100"/>
                <a:gd name="connsiteY4" fmla="*/ 3963104 h 3963104"/>
                <a:gd name="connsiteX5" fmla="*/ 228 w 1195100"/>
                <a:gd name="connsiteY5" fmla="*/ 2867951 h 3963104"/>
                <a:gd name="connsiteX6" fmla="*/ 32124 w 1195100"/>
                <a:gd name="connsiteY6" fmla="*/ 259607 h 3963104"/>
                <a:gd name="connsiteX7" fmla="*/ 291731 w 1195100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5777"/>
                <a:gd name="connsiteY0" fmla="*/ 0 h 3963104"/>
                <a:gd name="connsiteX1" fmla="*/ 564605 w 1195777"/>
                <a:gd name="connsiteY1" fmla="*/ 0 h 3963104"/>
                <a:gd name="connsiteX2" fmla="*/ 824212 w 1195777"/>
                <a:gd name="connsiteY2" fmla="*/ 259607 h 3963104"/>
                <a:gd name="connsiteX3" fmla="*/ 843975 w 1195777"/>
                <a:gd name="connsiteY3" fmla="*/ 2832157 h 3963104"/>
                <a:gd name="connsiteX4" fmla="*/ 1153825 w 1195777"/>
                <a:gd name="connsiteY4" fmla="*/ 3963104 h 3963104"/>
                <a:gd name="connsiteX5" fmla="*/ 228 w 1195777"/>
                <a:gd name="connsiteY5" fmla="*/ 2867951 h 3963104"/>
                <a:gd name="connsiteX6" fmla="*/ 32124 w 1195777"/>
                <a:gd name="connsiteY6" fmla="*/ 259607 h 3963104"/>
                <a:gd name="connsiteX7" fmla="*/ 291731 w 1195777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3379"/>
                <a:gd name="connsiteY0" fmla="*/ 0 h 3963104"/>
                <a:gd name="connsiteX1" fmla="*/ 564605 w 1193379"/>
                <a:gd name="connsiteY1" fmla="*/ 0 h 3963104"/>
                <a:gd name="connsiteX2" fmla="*/ 824212 w 1193379"/>
                <a:gd name="connsiteY2" fmla="*/ 259607 h 3963104"/>
                <a:gd name="connsiteX3" fmla="*/ 804710 w 1193379"/>
                <a:gd name="connsiteY3" fmla="*/ 2820937 h 3963104"/>
                <a:gd name="connsiteX4" fmla="*/ 1153825 w 1193379"/>
                <a:gd name="connsiteY4" fmla="*/ 3963104 h 3963104"/>
                <a:gd name="connsiteX5" fmla="*/ 228 w 1193379"/>
                <a:gd name="connsiteY5" fmla="*/ 2867951 h 3963104"/>
                <a:gd name="connsiteX6" fmla="*/ 32124 w 1193379"/>
                <a:gd name="connsiteY6" fmla="*/ 259607 h 3963104"/>
                <a:gd name="connsiteX7" fmla="*/ 291731 w 1193379"/>
                <a:gd name="connsiteY7" fmla="*/ 0 h 3963104"/>
                <a:gd name="connsiteX0" fmla="*/ 291731 w 1193379"/>
                <a:gd name="connsiteY0" fmla="*/ 0 h 3963104"/>
                <a:gd name="connsiteX1" fmla="*/ 564605 w 1193379"/>
                <a:gd name="connsiteY1" fmla="*/ 0 h 3963104"/>
                <a:gd name="connsiteX2" fmla="*/ 824212 w 1193379"/>
                <a:gd name="connsiteY2" fmla="*/ 259607 h 3963104"/>
                <a:gd name="connsiteX3" fmla="*/ 804710 w 1193379"/>
                <a:gd name="connsiteY3" fmla="*/ 2820937 h 3963104"/>
                <a:gd name="connsiteX4" fmla="*/ 1153825 w 1193379"/>
                <a:gd name="connsiteY4" fmla="*/ 3963104 h 3963104"/>
                <a:gd name="connsiteX5" fmla="*/ 228 w 1193379"/>
                <a:gd name="connsiteY5" fmla="*/ 2867951 h 3963104"/>
                <a:gd name="connsiteX6" fmla="*/ 32124 w 1193379"/>
                <a:gd name="connsiteY6" fmla="*/ 259607 h 3963104"/>
                <a:gd name="connsiteX7" fmla="*/ 291731 w 1193379"/>
                <a:gd name="connsiteY7" fmla="*/ 0 h 3963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3379" h="3963104">
                  <a:moveTo>
                    <a:pt x="291731" y="0"/>
                  </a:moveTo>
                  <a:lnTo>
                    <a:pt x="564605" y="0"/>
                  </a:lnTo>
                  <a:cubicBezTo>
                    <a:pt x="707982" y="0"/>
                    <a:pt x="824212" y="116230"/>
                    <a:pt x="824212" y="259607"/>
                  </a:cubicBezTo>
                  <a:cubicBezTo>
                    <a:pt x="812311" y="1450613"/>
                    <a:pt x="789639" y="1742312"/>
                    <a:pt x="804710" y="2820937"/>
                  </a:cubicBezTo>
                  <a:cubicBezTo>
                    <a:pt x="785221" y="3416922"/>
                    <a:pt x="1344067" y="3958911"/>
                    <a:pt x="1153825" y="3963104"/>
                  </a:cubicBezTo>
                  <a:cubicBezTo>
                    <a:pt x="691323" y="3853235"/>
                    <a:pt x="5536" y="3498816"/>
                    <a:pt x="228" y="2867951"/>
                  </a:cubicBezTo>
                  <a:cubicBezTo>
                    <a:pt x="-3316" y="1920531"/>
                    <a:pt x="35668" y="1207027"/>
                    <a:pt x="32124" y="259607"/>
                  </a:cubicBezTo>
                  <a:cubicBezTo>
                    <a:pt x="32124" y="116230"/>
                    <a:pt x="148354" y="0"/>
                    <a:pt x="29173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09" name="Round Same Side Corner Rectangle 6">
              <a:extLst>
                <a:ext uri="{FF2B5EF4-FFF2-40B4-BE49-F238E27FC236}">
                  <a16:creationId xmlns:a16="http://schemas.microsoft.com/office/drawing/2014/main" id="{97554CFA-EF34-453C-ACF6-0FF93F34AEB7}"/>
                </a:ext>
              </a:extLst>
            </p:cNvPr>
            <p:cNvSpPr/>
            <p:nvPr/>
          </p:nvSpPr>
          <p:spPr>
            <a:xfrm rot="10800000">
              <a:off x="3313887" y="2197644"/>
              <a:ext cx="970080" cy="3202984"/>
            </a:xfrm>
            <a:custGeom>
              <a:avLst/>
              <a:gdLst>
                <a:gd name="connsiteX0" fmla="*/ 387196 w 792088"/>
                <a:gd name="connsiteY0" fmla="*/ 0 h 2736304"/>
                <a:gd name="connsiteX1" fmla="*/ 404892 w 792088"/>
                <a:gd name="connsiteY1" fmla="*/ 0 h 2736304"/>
                <a:gd name="connsiteX2" fmla="*/ 792088 w 792088"/>
                <a:gd name="connsiteY2" fmla="*/ 387196 h 2736304"/>
                <a:gd name="connsiteX3" fmla="*/ 792088 w 792088"/>
                <a:gd name="connsiteY3" fmla="*/ 2736304 h 2736304"/>
                <a:gd name="connsiteX4" fmla="*/ 792088 w 792088"/>
                <a:gd name="connsiteY4" fmla="*/ 2736304 h 2736304"/>
                <a:gd name="connsiteX5" fmla="*/ 0 w 792088"/>
                <a:gd name="connsiteY5" fmla="*/ 2736304 h 2736304"/>
                <a:gd name="connsiteX6" fmla="*/ 0 w 792088"/>
                <a:gd name="connsiteY6" fmla="*/ 2736304 h 2736304"/>
                <a:gd name="connsiteX7" fmla="*/ 0 w 792088"/>
                <a:gd name="connsiteY7" fmla="*/ 387196 h 2736304"/>
                <a:gd name="connsiteX8" fmla="*/ 387196 w 792088"/>
                <a:gd name="connsiteY8" fmla="*/ 0 h 2736304"/>
                <a:gd name="connsiteX0" fmla="*/ 397829 w 792088"/>
                <a:gd name="connsiteY0" fmla="*/ 0 h 3236034"/>
                <a:gd name="connsiteX1" fmla="*/ 404892 w 792088"/>
                <a:gd name="connsiteY1" fmla="*/ 499730 h 3236034"/>
                <a:gd name="connsiteX2" fmla="*/ 792088 w 792088"/>
                <a:gd name="connsiteY2" fmla="*/ 886926 h 3236034"/>
                <a:gd name="connsiteX3" fmla="*/ 792088 w 792088"/>
                <a:gd name="connsiteY3" fmla="*/ 3236034 h 3236034"/>
                <a:gd name="connsiteX4" fmla="*/ 792088 w 792088"/>
                <a:gd name="connsiteY4" fmla="*/ 3236034 h 3236034"/>
                <a:gd name="connsiteX5" fmla="*/ 0 w 792088"/>
                <a:gd name="connsiteY5" fmla="*/ 3236034 h 3236034"/>
                <a:gd name="connsiteX6" fmla="*/ 0 w 792088"/>
                <a:gd name="connsiteY6" fmla="*/ 3236034 h 3236034"/>
                <a:gd name="connsiteX7" fmla="*/ 0 w 792088"/>
                <a:gd name="connsiteY7" fmla="*/ 886926 h 3236034"/>
                <a:gd name="connsiteX8" fmla="*/ 397829 w 792088"/>
                <a:gd name="connsiteY8" fmla="*/ 0 h 3236034"/>
                <a:gd name="connsiteX0" fmla="*/ 397829 w 792088"/>
                <a:gd name="connsiteY0" fmla="*/ 0 h 3236034"/>
                <a:gd name="connsiteX1" fmla="*/ 404892 w 792088"/>
                <a:gd name="connsiteY1" fmla="*/ 499730 h 3236034"/>
                <a:gd name="connsiteX2" fmla="*/ 792088 w 792088"/>
                <a:gd name="connsiteY2" fmla="*/ 886926 h 3236034"/>
                <a:gd name="connsiteX3" fmla="*/ 792088 w 792088"/>
                <a:gd name="connsiteY3" fmla="*/ 3236034 h 3236034"/>
                <a:gd name="connsiteX4" fmla="*/ 792088 w 792088"/>
                <a:gd name="connsiteY4" fmla="*/ 3236034 h 3236034"/>
                <a:gd name="connsiteX5" fmla="*/ 0 w 792088"/>
                <a:gd name="connsiteY5" fmla="*/ 3236034 h 3236034"/>
                <a:gd name="connsiteX6" fmla="*/ 0 w 792088"/>
                <a:gd name="connsiteY6" fmla="*/ 3236034 h 3236034"/>
                <a:gd name="connsiteX7" fmla="*/ 0 w 792088"/>
                <a:gd name="connsiteY7" fmla="*/ 886926 h 3236034"/>
                <a:gd name="connsiteX8" fmla="*/ 397829 w 792088"/>
                <a:gd name="connsiteY8" fmla="*/ 0 h 3236034"/>
                <a:gd name="connsiteX0" fmla="*/ 397829 w 898729"/>
                <a:gd name="connsiteY0" fmla="*/ 0 h 3236034"/>
                <a:gd name="connsiteX1" fmla="*/ 755766 w 898729"/>
                <a:gd name="connsiteY1" fmla="*/ 202018 h 3236034"/>
                <a:gd name="connsiteX2" fmla="*/ 792088 w 898729"/>
                <a:gd name="connsiteY2" fmla="*/ 886926 h 3236034"/>
                <a:gd name="connsiteX3" fmla="*/ 792088 w 898729"/>
                <a:gd name="connsiteY3" fmla="*/ 3236034 h 3236034"/>
                <a:gd name="connsiteX4" fmla="*/ 792088 w 898729"/>
                <a:gd name="connsiteY4" fmla="*/ 3236034 h 3236034"/>
                <a:gd name="connsiteX5" fmla="*/ 0 w 898729"/>
                <a:gd name="connsiteY5" fmla="*/ 3236034 h 3236034"/>
                <a:gd name="connsiteX6" fmla="*/ 0 w 898729"/>
                <a:gd name="connsiteY6" fmla="*/ 3236034 h 3236034"/>
                <a:gd name="connsiteX7" fmla="*/ 0 w 898729"/>
                <a:gd name="connsiteY7" fmla="*/ 886926 h 3236034"/>
                <a:gd name="connsiteX8" fmla="*/ 397829 w 898729"/>
                <a:gd name="connsiteY8" fmla="*/ 0 h 3236034"/>
                <a:gd name="connsiteX0" fmla="*/ 397829 w 901981"/>
                <a:gd name="connsiteY0" fmla="*/ 0 h 3236034"/>
                <a:gd name="connsiteX1" fmla="*/ 755766 w 901981"/>
                <a:gd name="connsiteY1" fmla="*/ 202018 h 3236034"/>
                <a:gd name="connsiteX2" fmla="*/ 802721 w 901981"/>
                <a:gd name="connsiteY2" fmla="*/ 1099577 h 3236034"/>
                <a:gd name="connsiteX3" fmla="*/ 792088 w 901981"/>
                <a:gd name="connsiteY3" fmla="*/ 3236034 h 3236034"/>
                <a:gd name="connsiteX4" fmla="*/ 792088 w 901981"/>
                <a:gd name="connsiteY4" fmla="*/ 3236034 h 3236034"/>
                <a:gd name="connsiteX5" fmla="*/ 0 w 901981"/>
                <a:gd name="connsiteY5" fmla="*/ 3236034 h 3236034"/>
                <a:gd name="connsiteX6" fmla="*/ 0 w 901981"/>
                <a:gd name="connsiteY6" fmla="*/ 3236034 h 3236034"/>
                <a:gd name="connsiteX7" fmla="*/ 0 w 901981"/>
                <a:gd name="connsiteY7" fmla="*/ 886926 h 3236034"/>
                <a:gd name="connsiteX8" fmla="*/ 397829 w 901981"/>
                <a:gd name="connsiteY8" fmla="*/ 0 h 3236034"/>
                <a:gd name="connsiteX0" fmla="*/ 397829 w 951558"/>
                <a:gd name="connsiteY0" fmla="*/ 0 h 3236034"/>
                <a:gd name="connsiteX1" fmla="*/ 755766 w 951558"/>
                <a:gd name="connsiteY1" fmla="*/ 202018 h 3236034"/>
                <a:gd name="connsiteX2" fmla="*/ 802721 w 951558"/>
                <a:gd name="connsiteY2" fmla="*/ 1099577 h 3236034"/>
                <a:gd name="connsiteX3" fmla="*/ 792088 w 951558"/>
                <a:gd name="connsiteY3" fmla="*/ 3236034 h 3236034"/>
                <a:gd name="connsiteX4" fmla="*/ 792088 w 951558"/>
                <a:gd name="connsiteY4" fmla="*/ 3236034 h 3236034"/>
                <a:gd name="connsiteX5" fmla="*/ 0 w 951558"/>
                <a:gd name="connsiteY5" fmla="*/ 3236034 h 3236034"/>
                <a:gd name="connsiteX6" fmla="*/ 0 w 951558"/>
                <a:gd name="connsiteY6" fmla="*/ 3236034 h 3236034"/>
                <a:gd name="connsiteX7" fmla="*/ 0 w 951558"/>
                <a:gd name="connsiteY7" fmla="*/ 886926 h 3236034"/>
                <a:gd name="connsiteX8" fmla="*/ 397829 w 951558"/>
                <a:gd name="connsiteY8" fmla="*/ 0 h 3236034"/>
                <a:gd name="connsiteX0" fmla="*/ 397829 w 1016715"/>
                <a:gd name="connsiteY0" fmla="*/ 0 h 3236034"/>
                <a:gd name="connsiteX1" fmla="*/ 862091 w 1016715"/>
                <a:gd name="connsiteY1" fmla="*/ 191385 h 3236034"/>
                <a:gd name="connsiteX2" fmla="*/ 802721 w 1016715"/>
                <a:gd name="connsiteY2" fmla="*/ 1099577 h 3236034"/>
                <a:gd name="connsiteX3" fmla="*/ 792088 w 1016715"/>
                <a:gd name="connsiteY3" fmla="*/ 3236034 h 3236034"/>
                <a:gd name="connsiteX4" fmla="*/ 792088 w 1016715"/>
                <a:gd name="connsiteY4" fmla="*/ 3236034 h 3236034"/>
                <a:gd name="connsiteX5" fmla="*/ 0 w 1016715"/>
                <a:gd name="connsiteY5" fmla="*/ 3236034 h 3236034"/>
                <a:gd name="connsiteX6" fmla="*/ 0 w 1016715"/>
                <a:gd name="connsiteY6" fmla="*/ 3236034 h 3236034"/>
                <a:gd name="connsiteX7" fmla="*/ 0 w 1016715"/>
                <a:gd name="connsiteY7" fmla="*/ 886926 h 3236034"/>
                <a:gd name="connsiteX8" fmla="*/ 397829 w 1016715"/>
                <a:gd name="connsiteY8" fmla="*/ 0 h 3236034"/>
                <a:gd name="connsiteX0" fmla="*/ 397829 w 1016715"/>
                <a:gd name="connsiteY0" fmla="*/ 0 h 3236034"/>
                <a:gd name="connsiteX1" fmla="*/ 862091 w 1016715"/>
                <a:gd name="connsiteY1" fmla="*/ 191385 h 3236034"/>
                <a:gd name="connsiteX2" fmla="*/ 802721 w 1016715"/>
                <a:gd name="connsiteY2" fmla="*/ 1099577 h 3236034"/>
                <a:gd name="connsiteX3" fmla="*/ 792088 w 1016715"/>
                <a:gd name="connsiteY3" fmla="*/ 3236034 h 3236034"/>
                <a:gd name="connsiteX4" fmla="*/ 792088 w 1016715"/>
                <a:gd name="connsiteY4" fmla="*/ 3236034 h 3236034"/>
                <a:gd name="connsiteX5" fmla="*/ 0 w 1016715"/>
                <a:gd name="connsiteY5" fmla="*/ 3236034 h 3236034"/>
                <a:gd name="connsiteX6" fmla="*/ 0 w 1016715"/>
                <a:gd name="connsiteY6" fmla="*/ 3236034 h 3236034"/>
                <a:gd name="connsiteX7" fmla="*/ 0 w 1016715"/>
                <a:gd name="connsiteY7" fmla="*/ 886926 h 3236034"/>
                <a:gd name="connsiteX8" fmla="*/ 397829 w 1016715"/>
                <a:gd name="connsiteY8" fmla="*/ 0 h 3236034"/>
                <a:gd name="connsiteX0" fmla="*/ 397829 w 802721"/>
                <a:gd name="connsiteY0" fmla="*/ 0 h 3236034"/>
                <a:gd name="connsiteX1" fmla="*/ 802721 w 802721"/>
                <a:gd name="connsiteY1" fmla="*/ 1099577 h 3236034"/>
                <a:gd name="connsiteX2" fmla="*/ 792088 w 802721"/>
                <a:gd name="connsiteY2" fmla="*/ 3236034 h 3236034"/>
                <a:gd name="connsiteX3" fmla="*/ 792088 w 802721"/>
                <a:gd name="connsiteY3" fmla="*/ 3236034 h 3236034"/>
                <a:gd name="connsiteX4" fmla="*/ 0 w 802721"/>
                <a:gd name="connsiteY4" fmla="*/ 3236034 h 3236034"/>
                <a:gd name="connsiteX5" fmla="*/ 0 w 802721"/>
                <a:gd name="connsiteY5" fmla="*/ 3236034 h 3236034"/>
                <a:gd name="connsiteX6" fmla="*/ 0 w 802721"/>
                <a:gd name="connsiteY6" fmla="*/ 886926 h 3236034"/>
                <a:gd name="connsiteX7" fmla="*/ 397829 w 802721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117407"/>
                <a:gd name="connsiteY0" fmla="*/ 0 h 3236034"/>
                <a:gd name="connsiteX1" fmla="*/ 802721 w 1117407"/>
                <a:gd name="connsiteY1" fmla="*/ 1099577 h 3236034"/>
                <a:gd name="connsiteX2" fmla="*/ 792088 w 1117407"/>
                <a:gd name="connsiteY2" fmla="*/ 3236034 h 3236034"/>
                <a:gd name="connsiteX3" fmla="*/ 792088 w 1117407"/>
                <a:gd name="connsiteY3" fmla="*/ 3236034 h 3236034"/>
                <a:gd name="connsiteX4" fmla="*/ 0 w 1117407"/>
                <a:gd name="connsiteY4" fmla="*/ 3236034 h 3236034"/>
                <a:gd name="connsiteX5" fmla="*/ 0 w 1117407"/>
                <a:gd name="connsiteY5" fmla="*/ 3236034 h 3236034"/>
                <a:gd name="connsiteX6" fmla="*/ 0 w 1117407"/>
                <a:gd name="connsiteY6" fmla="*/ 886926 h 3236034"/>
                <a:gd name="connsiteX7" fmla="*/ 397829 w 1117407"/>
                <a:gd name="connsiteY7" fmla="*/ 0 h 3236034"/>
                <a:gd name="connsiteX0" fmla="*/ 397829 w 1125562"/>
                <a:gd name="connsiteY0" fmla="*/ 0 h 3236034"/>
                <a:gd name="connsiteX1" fmla="*/ 813354 w 1125562"/>
                <a:gd name="connsiteY1" fmla="*/ 1344126 h 3236034"/>
                <a:gd name="connsiteX2" fmla="*/ 792088 w 1125562"/>
                <a:gd name="connsiteY2" fmla="*/ 3236034 h 3236034"/>
                <a:gd name="connsiteX3" fmla="*/ 792088 w 1125562"/>
                <a:gd name="connsiteY3" fmla="*/ 3236034 h 3236034"/>
                <a:gd name="connsiteX4" fmla="*/ 0 w 1125562"/>
                <a:gd name="connsiteY4" fmla="*/ 3236034 h 3236034"/>
                <a:gd name="connsiteX5" fmla="*/ 0 w 1125562"/>
                <a:gd name="connsiteY5" fmla="*/ 3236034 h 3236034"/>
                <a:gd name="connsiteX6" fmla="*/ 0 w 1125562"/>
                <a:gd name="connsiteY6" fmla="*/ 886926 h 3236034"/>
                <a:gd name="connsiteX7" fmla="*/ 397829 w 1125562"/>
                <a:gd name="connsiteY7" fmla="*/ 0 h 3236034"/>
                <a:gd name="connsiteX0" fmla="*/ 397829 w 1109289"/>
                <a:gd name="connsiteY0" fmla="*/ 0 h 3236034"/>
                <a:gd name="connsiteX1" fmla="*/ 792089 w 1109289"/>
                <a:gd name="connsiteY1" fmla="*/ 1312228 h 3236034"/>
                <a:gd name="connsiteX2" fmla="*/ 792088 w 1109289"/>
                <a:gd name="connsiteY2" fmla="*/ 3236034 h 3236034"/>
                <a:gd name="connsiteX3" fmla="*/ 792088 w 1109289"/>
                <a:gd name="connsiteY3" fmla="*/ 3236034 h 3236034"/>
                <a:gd name="connsiteX4" fmla="*/ 0 w 1109289"/>
                <a:gd name="connsiteY4" fmla="*/ 3236034 h 3236034"/>
                <a:gd name="connsiteX5" fmla="*/ 0 w 1109289"/>
                <a:gd name="connsiteY5" fmla="*/ 3236034 h 3236034"/>
                <a:gd name="connsiteX6" fmla="*/ 0 w 1109289"/>
                <a:gd name="connsiteY6" fmla="*/ 886926 h 3236034"/>
                <a:gd name="connsiteX7" fmla="*/ 397829 w 1109289"/>
                <a:gd name="connsiteY7" fmla="*/ 0 h 3236034"/>
                <a:gd name="connsiteX0" fmla="*/ 397829 w 1076274"/>
                <a:gd name="connsiteY0" fmla="*/ 0 h 3236034"/>
                <a:gd name="connsiteX1" fmla="*/ 792089 w 1076274"/>
                <a:gd name="connsiteY1" fmla="*/ 1312228 h 3236034"/>
                <a:gd name="connsiteX2" fmla="*/ 792088 w 1076274"/>
                <a:gd name="connsiteY2" fmla="*/ 3236034 h 3236034"/>
                <a:gd name="connsiteX3" fmla="*/ 792088 w 1076274"/>
                <a:gd name="connsiteY3" fmla="*/ 3236034 h 3236034"/>
                <a:gd name="connsiteX4" fmla="*/ 0 w 1076274"/>
                <a:gd name="connsiteY4" fmla="*/ 3236034 h 3236034"/>
                <a:gd name="connsiteX5" fmla="*/ 0 w 1076274"/>
                <a:gd name="connsiteY5" fmla="*/ 3236034 h 3236034"/>
                <a:gd name="connsiteX6" fmla="*/ 0 w 1076274"/>
                <a:gd name="connsiteY6" fmla="*/ 886926 h 3236034"/>
                <a:gd name="connsiteX7" fmla="*/ 397829 w 1076274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84929"/>
                <a:gd name="connsiteY0" fmla="*/ 0 h 3236034"/>
                <a:gd name="connsiteX1" fmla="*/ 930312 w 1184929"/>
                <a:gd name="connsiteY1" fmla="*/ 1142108 h 3236034"/>
                <a:gd name="connsiteX2" fmla="*/ 792088 w 1184929"/>
                <a:gd name="connsiteY2" fmla="*/ 3236034 h 3236034"/>
                <a:gd name="connsiteX3" fmla="*/ 792088 w 1184929"/>
                <a:gd name="connsiteY3" fmla="*/ 3236034 h 3236034"/>
                <a:gd name="connsiteX4" fmla="*/ 0 w 1184929"/>
                <a:gd name="connsiteY4" fmla="*/ 3236034 h 3236034"/>
                <a:gd name="connsiteX5" fmla="*/ 0 w 1184929"/>
                <a:gd name="connsiteY5" fmla="*/ 3236034 h 3236034"/>
                <a:gd name="connsiteX6" fmla="*/ 0 w 1184929"/>
                <a:gd name="connsiteY6" fmla="*/ 886926 h 3236034"/>
                <a:gd name="connsiteX7" fmla="*/ 397829 w 1184929"/>
                <a:gd name="connsiteY7" fmla="*/ 0 h 3236034"/>
                <a:gd name="connsiteX0" fmla="*/ 397829 w 1111112"/>
                <a:gd name="connsiteY0" fmla="*/ 0 h 3236034"/>
                <a:gd name="connsiteX1" fmla="*/ 930312 w 1111112"/>
                <a:gd name="connsiteY1" fmla="*/ 1142108 h 3236034"/>
                <a:gd name="connsiteX2" fmla="*/ 792088 w 1111112"/>
                <a:gd name="connsiteY2" fmla="*/ 3236034 h 3236034"/>
                <a:gd name="connsiteX3" fmla="*/ 792088 w 1111112"/>
                <a:gd name="connsiteY3" fmla="*/ 3236034 h 3236034"/>
                <a:gd name="connsiteX4" fmla="*/ 0 w 1111112"/>
                <a:gd name="connsiteY4" fmla="*/ 3236034 h 3236034"/>
                <a:gd name="connsiteX5" fmla="*/ 0 w 1111112"/>
                <a:gd name="connsiteY5" fmla="*/ 3236034 h 3236034"/>
                <a:gd name="connsiteX6" fmla="*/ 0 w 1111112"/>
                <a:gd name="connsiteY6" fmla="*/ 886926 h 3236034"/>
                <a:gd name="connsiteX7" fmla="*/ 397829 w 1111112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1550"/>
                <a:gd name="connsiteY0" fmla="*/ 0 h 3236034"/>
                <a:gd name="connsiteX1" fmla="*/ 930312 w 1151550"/>
                <a:gd name="connsiteY1" fmla="*/ 1142108 h 3236034"/>
                <a:gd name="connsiteX2" fmla="*/ 792088 w 1151550"/>
                <a:gd name="connsiteY2" fmla="*/ 3236034 h 3236034"/>
                <a:gd name="connsiteX3" fmla="*/ 792088 w 1151550"/>
                <a:gd name="connsiteY3" fmla="*/ 3236034 h 3236034"/>
                <a:gd name="connsiteX4" fmla="*/ 0 w 1151550"/>
                <a:gd name="connsiteY4" fmla="*/ 3236034 h 3236034"/>
                <a:gd name="connsiteX5" fmla="*/ 0 w 1151550"/>
                <a:gd name="connsiteY5" fmla="*/ 3236034 h 3236034"/>
                <a:gd name="connsiteX6" fmla="*/ 0 w 1151550"/>
                <a:gd name="connsiteY6" fmla="*/ 886926 h 3236034"/>
                <a:gd name="connsiteX7" fmla="*/ 397829 w 1151550"/>
                <a:gd name="connsiteY7" fmla="*/ 0 h 3236034"/>
                <a:gd name="connsiteX0" fmla="*/ 397829 w 1081399"/>
                <a:gd name="connsiteY0" fmla="*/ 0 h 3236034"/>
                <a:gd name="connsiteX1" fmla="*/ 834842 w 1081399"/>
                <a:gd name="connsiteY1" fmla="*/ 1099578 h 3236034"/>
                <a:gd name="connsiteX2" fmla="*/ 792088 w 1081399"/>
                <a:gd name="connsiteY2" fmla="*/ 3236034 h 3236034"/>
                <a:gd name="connsiteX3" fmla="*/ 792088 w 1081399"/>
                <a:gd name="connsiteY3" fmla="*/ 3236034 h 3236034"/>
                <a:gd name="connsiteX4" fmla="*/ 0 w 1081399"/>
                <a:gd name="connsiteY4" fmla="*/ 3236034 h 3236034"/>
                <a:gd name="connsiteX5" fmla="*/ 0 w 1081399"/>
                <a:gd name="connsiteY5" fmla="*/ 3236034 h 3236034"/>
                <a:gd name="connsiteX6" fmla="*/ 0 w 1081399"/>
                <a:gd name="connsiteY6" fmla="*/ 886926 h 3236034"/>
                <a:gd name="connsiteX7" fmla="*/ 397829 w 1081399"/>
                <a:gd name="connsiteY7" fmla="*/ 0 h 3236034"/>
                <a:gd name="connsiteX0" fmla="*/ 397829 w 1024947"/>
                <a:gd name="connsiteY0" fmla="*/ 0 h 3236034"/>
                <a:gd name="connsiteX1" fmla="*/ 753012 w 1024947"/>
                <a:gd name="connsiteY1" fmla="*/ 1269699 h 3236034"/>
                <a:gd name="connsiteX2" fmla="*/ 792088 w 1024947"/>
                <a:gd name="connsiteY2" fmla="*/ 3236034 h 3236034"/>
                <a:gd name="connsiteX3" fmla="*/ 792088 w 1024947"/>
                <a:gd name="connsiteY3" fmla="*/ 3236034 h 3236034"/>
                <a:gd name="connsiteX4" fmla="*/ 0 w 1024947"/>
                <a:gd name="connsiteY4" fmla="*/ 3236034 h 3236034"/>
                <a:gd name="connsiteX5" fmla="*/ 0 w 1024947"/>
                <a:gd name="connsiteY5" fmla="*/ 3236034 h 3236034"/>
                <a:gd name="connsiteX6" fmla="*/ 0 w 1024947"/>
                <a:gd name="connsiteY6" fmla="*/ 886926 h 3236034"/>
                <a:gd name="connsiteX7" fmla="*/ 397829 w 1024947"/>
                <a:gd name="connsiteY7" fmla="*/ 0 h 3236034"/>
                <a:gd name="connsiteX0" fmla="*/ 397829 w 1024947"/>
                <a:gd name="connsiteY0" fmla="*/ 0 h 3236034"/>
                <a:gd name="connsiteX1" fmla="*/ 753012 w 1024947"/>
                <a:gd name="connsiteY1" fmla="*/ 1269699 h 3236034"/>
                <a:gd name="connsiteX2" fmla="*/ 792088 w 1024947"/>
                <a:gd name="connsiteY2" fmla="*/ 3236034 h 3236034"/>
                <a:gd name="connsiteX3" fmla="*/ 792088 w 1024947"/>
                <a:gd name="connsiteY3" fmla="*/ 3236034 h 3236034"/>
                <a:gd name="connsiteX4" fmla="*/ 0 w 1024947"/>
                <a:gd name="connsiteY4" fmla="*/ 3236034 h 3236034"/>
                <a:gd name="connsiteX5" fmla="*/ 0 w 1024947"/>
                <a:gd name="connsiteY5" fmla="*/ 3236034 h 3236034"/>
                <a:gd name="connsiteX6" fmla="*/ 0 w 1024947"/>
                <a:gd name="connsiteY6" fmla="*/ 886926 h 3236034"/>
                <a:gd name="connsiteX7" fmla="*/ 397829 w 1024947"/>
                <a:gd name="connsiteY7" fmla="*/ 0 h 3236034"/>
                <a:gd name="connsiteX0" fmla="*/ 397829 w 1043356"/>
                <a:gd name="connsiteY0" fmla="*/ 0 h 3236034"/>
                <a:gd name="connsiteX1" fmla="*/ 780289 w 1043356"/>
                <a:gd name="connsiteY1" fmla="*/ 1216537 h 3236034"/>
                <a:gd name="connsiteX2" fmla="*/ 792088 w 1043356"/>
                <a:gd name="connsiteY2" fmla="*/ 3236034 h 3236034"/>
                <a:gd name="connsiteX3" fmla="*/ 792088 w 1043356"/>
                <a:gd name="connsiteY3" fmla="*/ 3236034 h 3236034"/>
                <a:gd name="connsiteX4" fmla="*/ 0 w 1043356"/>
                <a:gd name="connsiteY4" fmla="*/ 3236034 h 3236034"/>
                <a:gd name="connsiteX5" fmla="*/ 0 w 1043356"/>
                <a:gd name="connsiteY5" fmla="*/ 3236034 h 3236034"/>
                <a:gd name="connsiteX6" fmla="*/ 0 w 1043356"/>
                <a:gd name="connsiteY6" fmla="*/ 886926 h 3236034"/>
                <a:gd name="connsiteX7" fmla="*/ 397829 w 1043356"/>
                <a:gd name="connsiteY7" fmla="*/ 0 h 3236034"/>
                <a:gd name="connsiteX0" fmla="*/ 397829 w 971742"/>
                <a:gd name="connsiteY0" fmla="*/ 0 h 3236034"/>
                <a:gd name="connsiteX1" fmla="*/ 780289 w 971742"/>
                <a:gd name="connsiteY1" fmla="*/ 1216537 h 3236034"/>
                <a:gd name="connsiteX2" fmla="*/ 792088 w 971742"/>
                <a:gd name="connsiteY2" fmla="*/ 3236034 h 3236034"/>
                <a:gd name="connsiteX3" fmla="*/ 792088 w 971742"/>
                <a:gd name="connsiteY3" fmla="*/ 3236034 h 3236034"/>
                <a:gd name="connsiteX4" fmla="*/ 0 w 971742"/>
                <a:gd name="connsiteY4" fmla="*/ 3236034 h 3236034"/>
                <a:gd name="connsiteX5" fmla="*/ 0 w 971742"/>
                <a:gd name="connsiteY5" fmla="*/ 3236034 h 3236034"/>
                <a:gd name="connsiteX6" fmla="*/ 0 w 971742"/>
                <a:gd name="connsiteY6" fmla="*/ 886926 h 3236034"/>
                <a:gd name="connsiteX7" fmla="*/ 397829 w 971742"/>
                <a:gd name="connsiteY7" fmla="*/ 0 h 3236034"/>
                <a:gd name="connsiteX0" fmla="*/ 397829 w 1007471"/>
                <a:gd name="connsiteY0" fmla="*/ 0 h 3236034"/>
                <a:gd name="connsiteX1" fmla="*/ 780289 w 1007471"/>
                <a:gd name="connsiteY1" fmla="*/ 1216537 h 3236034"/>
                <a:gd name="connsiteX2" fmla="*/ 792088 w 1007471"/>
                <a:gd name="connsiteY2" fmla="*/ 3236034 h 3236034"/>
                <a:gd name="connsiteX3" fmla="*/ 792088 w 1007471"/>
                <a:gd name="connsiteY3" fmla="*/ 3236034 h 3236034"/>
                <a:gd name="connsiteX4" fmla="*/ 0 w 1007471"/>
                <a:gd name="connsiteY4" fmla="*/ 3236034 h 3236034"/>
                <a:gd name="connsiteX5" fmla="*/ 0 w 1007471"/>
                <a:gd name="connsiteY5" fmla="*/ 3236034 h 3236034"/>
                <a:gd name="connsiteX6" fmla="*/ 0 w 1007471"/>
                <a:gd name="connsiteY6" fmla="*/ 886926 h 3236034"/>
                <a:gd name="connsiteX7" fmla="*/ 397829 w 1007471"/>
                <a:gd name="connsiteY7" fmla="*/ 0 h 3236034"/>
                <a:gd name="connsiteX0" fmla="*/ 397829 w 983631"/>
                <a:gd name="connsiteY0" fmla="*/ 0 h 3236034"/>
                <a:gd name="connsiteX1" fmla="*/ 780289 w 983631"/>
                <a:gd name="connsiteY1" fmla="*/ 1216537 h 3236034"/>
                <a:gd name="connsiteX2" fmla="*/ 792088 w 983631"/>
                <a:gd name="connsiteY2" fmla="*/ 3236034 h 3236034"/>
                <a:gd name="connsiteX3" fmla="*/ 792088 w 983631"/>
                <a:gd name="connsiteY3" fmla="*/ 3236034 h 3236034"/>
                <a:gd name="connsiteX4" fmla="*/ 0 w 983631"/>
                <a:gd name="connsiteY4" fmla="*/ 3236034 h 3236034"/>
                <a:gd name="connsiteX5" fmla="*/ 0 w 983631"/>
                <a:gd name="connsiteY5" fmla="*/ 3236034 h 3236034"/>
                <a:gd name="connsiteX6" fmla="*/ 0 w 983631"/>
                <a:gd name="connsiteY6" fmla="*/ 886926 h 3236034"/>
                <a:gd name="connsiteX7" fmla="*/ 397829 w 983631"/>
                <a:gd name="connsiteY7" fmla="*/ 0 h 3236034"/>
                <a:gd name="connsiteX0" fmla="*/ 397829 w 983630"/>
                <a:gd name="connsiteY0" fmla="*/ 9390 h 3245424"/>
                <a:gd name="connsiteX1" fmla="*/ 780289 w 983630"/>
                <a:gd name="connsiteY1" fmla="*/ 1225927 h 3245424"/>
                <a:gd name="connsiteX2" fmla="*/ 792088 w 983630"/>
                <a:gd name="connsiteY2" fmla="*/ 3245424 h 3245424"/>
                <a:gd name="connsiteX3" fmla="*/ 792088 w 983630"/>
                <a:gd name="connsiteY3" fmla="*/ 3245424 h 3245424"/>
                <a:gd name="connsiteX4" fmla="*/ 0 w 983630"/>
                <a:gd name="connsiteY4" fmla="*/ 3245424 h 3245424"/>
                <a:gd name="connsiteX5" fmla="*/ 0 w 983630"/>
                <a:gd name="connsiteY5" fmla="*/ 3245424 h 3245424"/>
                <a:gd name="connsiteX6" fmla="*/ 0 w 983630"/>
                <a:gd name="connsiteY6" fmla="*/ 896316 h 3245424"/>
                <a:gd name="connsiteX7" fmla="*/ 397829 w 983630"/>
                <a:gd name="connsiteY7" fmla="*/ 9390 h 3245424"/>
                <a:gd name="connsiteX0" fmla="*/ 397829 w 974605"/>
                <a:gd name="connsiteY0" fmla="*/ 6357 h 3242391"/>
                <a:gd name="connsiteX1" fmla="*/ 766650 w 974605"/>
                <a:gd name="connsiteY1" fmla="*/ 1552503 h 3242391"/>
                <a:gd name="connsiteX2" fmla="*/ 792088 w 974605"/>
                <a:gd name="connsiteY2" fmla="*/ 3242391 h 3242391"/>
                <a:gd name="connsiteX3" fmla="*/ 792088 w 974605"/>
                <a:gd name="connsiteY3" fmla="*/ 3242391 h 3242391"/>
                <a:gd name="connsiteX4" fmla="*/ 0 w 974605"/>
                <a:gd name="connsiteY4" fmla="*/ 3242391 h 3242391"/>
                <a:gd name="connsiteX5" fmla="*/ 0 w 974605"/>
                <a:gd name="connsiteY5" fmla="*/ 3242391 h 3242391"/>
                <a:gd name="connsiteX6" fmla="*/ 0 w 974605"/>
                <a:gd name="connsiteY6" fmla="*/ 893283 h 3242391"/>
                <a:gd name="connsiteX7" fmla="*/ 397829 w 974605"/>
                <a:gd name="connsiteY7" fmla="*/ 6357 h 3242391"/>
                <a:gd name="connsiteX0" fmla="*/ 397829 w 964009"/>
                <a:gd name="connsiteY0" fmla="*/ 7874 h 3243908"/>
                <a:gd name="connsiteX1" fmla="*/ 766650 w 964009"/>
                <a:gd name="connsiteY1" fmla="*/ 1554020 h 3243908"/>
                <a:gd name="connsiteX2" fmla="*/ 792088 w 964009"/>
                <a:gd name="connsiteY2" fmla="*/ 3243908 h 3243908"/>
                <a:gd name="connsiteX3" fmla="*/ 792088 w 964009"/>
                <a:gd name="connsiteY3" fmla="*/ 3243908 h 3243908"/>
                <a:gd name="connsiteX4" fmla="*/ 0 w 964009"/>
                <a:gd name="connsiteY4" fmla="*/ 3243908 h 3243908"/>
                <a:gd name="connsiteX5" fmla="*/ 0 w 964009"/>
                <a:gd name="connsiteY5" fmla="*/ 3243908 h 3243908"/>
                <a:gd name="connsiteX6" fmla="*/ 0 w 964009"/>
                <a:gd name="connsiteY6" fmla="*/ 894800 h 3243908"/>
                <a:gd name="connsiteX7" fmla="*/ 397829 w 964009"/>
                <a:gd name="connsiteY7" fmla="*/ 7874 h 3243908"/>
                <a:gd name="connsiteX0" fmla="*/ 397829 w 1103655"/>
                <a:gd name="connsiteY0" fmla="*/ 5470 h 3241504"/>
                <a:gd name="connsiteX1" fmla="*/ 1096679 w 1103655"/>
                <a:gd name="connsiteY1" fmla="*/ 590921 h 3241504"/>
                <a:gd name="connsiteX2" fmla="*/ 766650 w 1103655"/>
                <a:gd name="connsiteY2" fmla="*/ 1551616 h 3241504"/>
                <a:gd name="connsiteX3" fmla="*/ 792088 w 1103655"/>
                <a:gd name="connsiteY3" fmla="*/ 3241504 h 3241504"/>
                <a:gd name="connsiteX4" fmla="*/ 792088 w 1103655"/>
                <a:gd name="connsiteY4" fmla="*/ 3241504 h 3241504"/>
                <a:gd name="connsiteX5" fmla="*/ 0 w 1103655"/>
                <a:gd name="connsiteY5" fmla="*/ 3241504 h 3241504"/>
                <a:gd name="connsiteX6" fmla="*/ 0 w 1103655"/>
                <a:gd name="connsiteY6" fmla="*/ 3241504 h 3241504"/>
                <a:gd name="connsiteX7" fmla="*/ 0 w 1103655"/>
                <a:gd name="connsiteY7" fmla="*/ 892396 h 3241504"/>
                <a:gd name="connsiteX8" fmla="*/ 397829 w 1103655"/>
                <a:gd name="connsiteY8" fmla="*/ 5470 h 3241504"/>
                <a:gd name="connsiteX0" fmla="*/ 397829 w 1103454"/>
                <a:gd name="connsiteY0" fmla="*/ 5470 h 3241504"/>
                <a:gd name="connsiteX1" fmla="*/ 1096679 w 1103454"/>
                <a:gd name="connsiteY1" fmla="*/ 590921 h 3241504"/>
                <a:gd name="connsiteX2" fmla="*/ 754433 w 1103454"/>
                <a:gd name="connsiteY2" fmla="*/ 1523041 h 3241504"/>
                <a:gd name="connsiteX3" fmla="*/ 792088 w 1103454"/>
                <a:gd name="connsiteY3" fmla="*/ 3241504 h 3241504"/>
                <a:gd name="connsiteX4" fmla="*/ 792088 w 1103454"/>
                <a:gd name="connsiteY4" fmla="*/ 3241504 h 3241504"/>
                <a:gd name="connsiteX5" fmla="*/ 0 w 1103454"/>
                <a:gd name="connsiteY5" fmla="*/ 3241504 h 3241504"/>
                <a:gd name="connsiteX6" fmla="*/ 0 w 1103454"/>
                <a:gd name="connsiteY6" fmla="*/ 3241504 h 3241504"/>
                <a:gd name="connsiteX7" fmla="*/ 0 w 1103454"/>
                <a:gd name="connsiteY7" fmla="*/ 892396 h 3241504"/>
                <a:gd name="connsiteX8" fmla="*/ 397829 w 1103454"/>
                <a:gd name="connsiteY8" fmla="*/ 5470 h 3241504"/>
                <a:gd name="connsiteX0" fmla="*/ 397829 w 1103176"/>
                <a:gd name="connsiteY0" fmla="*/ 5470 h 3241504"/>
                <a:gd name="connsiteX1" fmla="*/ 1096679 w 1103176"/>
                <a:gd name="connsiteY1" fmla="*/ 590921 h 3241504"/>
                <a:gd name="connsiteX2" fmla="*/ 754433 w 1103176"/>
                <a:gd name="connsiteY2" fmla="*/ 1523041 h 3241504"/>
                <a:gd name="connsiteX3" fmla="*/ 792088 w 1103176"/>
                <a:gd name="connsiteY3" fmla="*/ 3241504 h 3241504"/>
                <a:gd name="connsiteX4" fmla="*/ 792088 w 1103176"/>
                <a:gd name="connsiteY4" fmla="*/ 3241504 h 3241504"/>
                <a:gd name="connsiteX5" fmla="*/ 0 w 1103176"/>
                <a:gd name="connsiteY5" fmla="*/ 3241504 h 3241504"/>
                <a:gd name="connsiteX6" fmla="*/ 0 w 1103176"/>
                <a:gd name="connsiteY6" fmla="*/ 3241504 h 3241504"/>
                <a:gd name="connsiteX7" fmla="*/ 0 w 1103176"/>
                <a:gd name="connsiteY7" fmla="*/ 892396 h 3241504"/>
                <a:gd name="connsiteX8" fmla="*/ 397829 w 1103176"/>
                <a:gd name="connsiteY8" fmla="*/ 5470 h 3241504"/>
                <a:gd name="connsiteX0" fmla="*/ 397829 w 1103176"/>
                <a:gd name="connsiteY0" fmla="*/ 5470 h 3241504"/>
                <a:gd name="connsiteX1" fmla="*/ 1096679 w 1103176"/>
                <a:gd name="connsiteY1" fmla="*/ 590921 h 3241504"/>
                <a:gd name="connsiteX2" fmla="*/ 754433 w 1103176"/>
                <a:gd name="connsiteY2" fmla="*/ 1503991 h 3241504"/>
                <a:gd name="connsiteX3" fmla="*/ 792088 w 1103176"/>
                <a:gd name="connsiteY3" fmla="*/ 3241504 h 3241504"/>
                <a:gd name="connsiteX4" fmla="*/ 792088 w 1103176"/>
                <a:gd name="connsiteY4" fmla="*/ 3241504 h 3241504"/>
                <a:gd name="connsiteX5" fmla="*/ 0 w 1103176"/>
                <a:gd name="connsiteY5" fmla="*/ 3241504 h 3241504"/>
                <a:gd name="connsiteX6" fmla="*/ 0 w 1103176"/>
                <a:gd name="connsiteY6" fmla="*/ 3241504 h 3241504"/>
                <a:gd name="connsiteX7" fmla="*/ 0 w 1103176"/>
                <a:gd name="connsiteY7" fmla="*/ 892396 h 3241504"/>
                <a:gd name="connsiteX8" fmla="*/ 397829 w 1103176"/>
                <a:gd name="connsiteY8" fmla="*/ 5470 h 3241504"/>
                <a:gd name="connsiteX0" fmla="*/ 397829 w 1193682"/>
                <a:gd name="connsiteY0" fmla="*/ 5721 h 3241755"/>
                <a:gd name="connsiteX1" fmla="*/ 1188312 w 1193682"/>
                <a:gd name="connsiteY1" fmla="*/ 572122 h 3241755"/>
                <a:gd name="connsiteX2" fmla="*/ 754433 w 1193682"/>
                <a:gd name="connsiteY2" fmla="*/ 1504242 h 3241755"/>
                <a:gd name="connsiteX3" fmla="*/ 792088 w 1193682"/>
                <a:gd name="connsiteY3" fmla="*/ 3241755 h 3241755"/>
                <a:gd name="connsiteX4" fmla="*/ 792088 w 1193682"/>
                <a:gd name="connsiteY4" fmla="*/ 3241755 h 3241755"/>
                <a:gd name="connsiteX5" fmla="*/ 0 w 1193682"/>
                <a:gd name="connsiteY5" fmla="*/ 3241755 h 3241755"/>
                <a:gd name="connsiteX6" fmla="*/ 0 w 1193682"/>
                <a:gd name="connsiteY6" fmla="*/ 3241755 h 3241755"/>
                <a:gd name="connsiteX7" fmla="*/ 0 w 1193682"/>
                <a:gd name="connsiteY7" fmla="*/ 892647 h 3241755"/>
                <a:gd name="connsiteX8" fmla="*/ 397829 w 1193682"/>
                <a:gd name="connsiteY8" fmla="*/ 5721 h 3241755"/>
                <a:gd name="connsiteX0" fmla="*/ 397829 w 1188313"/>
                <a:gd name="connsiteY0" fmla="*/ 5721 h 3241755"/>
                <a:gd name="connsiteX1" fmla="*/ 1188312 w 1188313"/>
                <a:gd name="connsiteY1" fmla="*/ 572122 h 3241755"/>
                <a:gd name="connsiteX2" fmla="*/ 754433 w 1188313"/>
                <a:gd name="connsiteY2" fmla="*/ 1504242 h 3241755"/>
                <a:gd name="connsiteX3" fmla="*/ 792088 w 1188313"/>
                <a:gd name="connsiteY3" fmla="*/ 3241755 h 3241755"/>
                <a:gd name="connsiteX4" fmla="*/ 792088 w 1188313"/>
                <a:gd name="connsiteY4" fmla="*/ 3241755 h 3241755"/>
                <a:gd name="connsiteX5" fmla="*/ 0 w 1188313"/>
                <a:gd name="connsiteY5" fmla="*/ 3241755 h 3241755"/>
                <a:gd name="connsiteX6" fmla="*/ 0 w 1188313"/>
                <a:gd name="connsiteY6" fmla="*/ 3241755 h 3241755"/>
                <a:gd name="connsiteX7" fmla="*/ 0 w 1188313"/>
                <a:gd name="connsiteY7" fmla="*/ 892647 h 3241755"/>
                <a:gd name="connsiteX8" fmla="*/ 397829 w 1188313"/>
                <a:gd name="connsiteY8" fmla="*/ 5721 h 3241755"/>
                <a:gd name="connsiteX0" fmla="*/ 397829 w 1200430"/>
                <a:gd name="connsiteY0" fmla="*/ 6518 h 3242552"/>
                <a:gd name="connsiteX1" fmla="*/ 1188312 w 1200430"/>
                <a:gd name="connsiteY1" fmla="*/ 572919 h 3242552"/>
                <a:gd name="connsiteX2" fmla="*/ 754433 w 1200430"/>
                <a:gd name="connsiteY2" fmla="*/ 1505039 h 3242552"/>
                <a:gd name="connsiteX3" fmla="*/ 792088 w 1200430"/>
                <a:gd name="connsiteY3" fmla="*/ 3242552 h 3242552"/>
                <a:gd name="connsiteX4" fmla="*/ 792088 w 1200430"/>
                <a:gd name="connsiteY4" fmla="*/ 3242552 h 3242552"/>
                <a:gd name="connsiteX5" fmla="*/ 0 w 1200430"/>
                <a:gd name="connsiteY5" fmla="*/ 3242552 h 3242552"/>
                <a:gd name="connsiteX6" fmla="*/ 0 w 1200430"/>
                <a:gd name="connsiteY6" fmla="*/ 3242552 h 3242552"/>
                <a:gd name="connsiteX7" fmla="*/ 0 w 1200430"/>
                <a:gd name="connsiteY7" fmla="*/ 893444 h 3242552"/>
                <a:gd name="connsiteX8" fmla="*/ 397829 w 1200430"/>
                <a:gd name="connsiteY8" fmla="*/ 6518 h 3242552"/>
                <a:gd name="connsiteX0" fmla="*/ 367285 w 1200000"/>
                <a:gd name="connsiteY0" fmla="*/ 7711 h 3186595"/>
                <a:gd name="connsiteX1" fmla="*/ 1188312 w 1200000"/>
                <a:gd name="connsiteY1" fmla="*/ 516962 h 3186595"/>
                <a:gd name="connsiteX2" fmla="*/ 754433 w 1200000"/>
                <a:gd name="connsiteY2" fmla="*/ 1449082 h 3186595"/>
                <a:gd name="connsiteX3" fmla="*/ 792088 w 1200000"/>
                <a:gd name="connsiteY3" fmla="*/ 3186595 h 3186595"/>
                <a:gd name="connsiteX4" fmla="*/ 792088 w 1200000"/>
                <a:gd name="connsiteY4" fmla="*/ 3186595 h 3186595"/>
                <a:gd name="connsiteX5" fmla="*/ 0 w 1200000"/>
                <a:gd name="connsiteY5" fmla="*/ 3186595 h 3186595"/>
                <a:gd name="connsiteX6" fmla="*/ 0 w 1200000"/>
                <a:gd name="connsiteY6" fmla="*/ 3186595 h 3186595"/>
                <a:gd name="connsiteX7" fmla="*/ 0 w 1200000"/>
                <a:gd name="connsiteY7" fmla="*/ 837487 h 3186595"/>
                <a:gd name="connsiteX8" fmla="*/ 367285 w 1200000"/>
                <a:gd name="connsiteY8" fmla="*/ 7711 h 3186595"/>
                <a:gd name="connsiteX0" fmla="*/ 367285 w 1200505"/>
                <a:gd name="connsiteY0" fmla="*/ 1566 h 3180450"/>
                <a:gd name="connsiteX1" fmla="*/ 1188312 w 1200505"/>
                <a:gd name="connsiteY1" fmla="*/ 510817 h 3180450"/>
                <a:gd name="connsiteX2" fmla="*/ 754433 w 1200505"/>
                <a:gd name="connsiteY2" fmla="*/ 1442937 h 3180450"/>
                <a:gd name="connsiteX3" fmla="*/ 792088 w 1200505"/>
                <a:gd name="connsiteY3" fmla="*/ 3180450 h 3180450"/>
                <a:gd name="connsiteX4" fmla="*/ 792088 w 1200505"/>
                <a:gd name="connsiteY4" fmla="*/ 3180450 h 3180450"/>
                <a:gd name="connsiteX5" fmla="*/ 0 w 1200505"/>
                <a:gd name="connsiteY5" fmla="*/ 3180450 h 3180450"/>
                <a:gd name="connsiteX6" fmla="*/ 0 w 1200505"/>
                <a:gd name="connsiteY6" fmla="*/ 3180450 h 3180450"/>
                <a:gd name="connsiteX7" fmla="*/ 0 w 1200505"/>
                <a:gd name="connsiteY7" fmla="*/ 831342 h 3180450"/>
                <a:gd name="connsiteX8" fmla="*/ 367285 w 1200505"/>
                <a:gd name="connsiteY8" fmla="*/ 1566 h 3180450"/>
                <a:gd name="connsiteX0" fmla="*/ 367858 w 1201078"/>
                <a:gd name="connsiteY0" fmla="*/ 1566 h 3180450"/>
                <a:gd name="connsiteX1" fmla="*/ 1188885 w 1201078"/>
                <a:gd name="connsiteY1" fmla="*/ 510817 h 3180450"/>
                <a:gd name="connsiteX2" fmla="*/ 755006 w 1201078"/>
                <a:gd name="connsiteY2" fmla="*/ 1442937 h 3180450"/>
                <a:gd name="connsiteX3" fmla="*/ 792661 w 1201078"/>
                <a:gd name="connsiteY3" fmla="*/ 3180450 h 3180450"/>
                <a:gd name="connsiteX4" fmla="*/ 792661 w 1201078"/>
                <a:gd name="connsiteY4" fmla="*/ 3180450 h 3180450"/>
                <a:gd name="connsiteX5" fmla="*/ 573 w 1201078"/>
                <a:gd name="connsiteY5" fmla="*/ 3180450 h 3180450"/>
                <a:gd name="connsiteX6" fmla="*/ 573 w 1201078"/>
                <a:gd name="connsiteY6" fmla="*/ 3180450 h 3180450"/>
                <a:gd name="connsiteX7" fmla="*/ 573 w 1201078"/>
                <a:gd name="connsiteY7" fmla="*/ 831342 h 3180450"/>
                <a:gd name="connsiteX8" fmla="*/ 367858 w 1201078"/>
                <a:gd name="connsiteY8" fmla="*/ 1566 h 3180450"/>
                <a:gd name="connsiteX0" fmla="*/ 367859 w 1249271"/>
                <a:gd name="connsiteY0" fmla="*/ 1508 h 3180392"/>
                <a:gd name="connsiteX1" fmla="*/ 1237757 w 1249271"/>
                <a:gd name="connsiteY1" fmla="*/ 520284 h 3180392"/>
                <a:gd name="connsiteX2" fmla="*/ 755007 w 1249271"/>
                <a:gd name="connsiteY2" fmla="*/ 1442879 h 3180392"/>
                <a:gd name="connsiteX3" fmla="*/ 792662 w 1249271"/>
                <a:gd name="connsiteY3" fmla="*/ 3180392 h 3180392"/>
                <a:gd name="connsiteX4" fmla="*/ 792662 w 1249271"/>
                <a:gd name="connsiteY4" fmla="*/ 3180392 h 3180392"/>
                <a:gd name="connsiteX5" fmla="*/ 574 w 1249271"/>
                <a:gd name="connsiteY5" fmla="*/ 3180392 h 3180392"/>
                <a:gd name="connsiteX6" fmla="*/ 574 w 1249271"/>
                <a:gd name="connsiteY6" fmla="*/ 3180392 h 3180392"/>
                <a:gd name="connsiteX7" fmla="*/ 574 w 1249271"/>
                <a:gd name="connsiteY7" fmla="*/ 831284 h 3180392"/>
                <a:gd name="connsiteX8" fmla="*/ 367859 w 1249271"/>
                <a:gd name="connsiteY8" fmla="*/ 1508 h 3180392"/>
                <a:gd name="connsiteX0" fmla="*/ 367859 w 1249271"/>
                <a:gd name="connsiteY0" fmla="*/ 1508 h 3180392"/>
                <a:gd name="connsiteX1" fmla="*/ 1237757 w 1249271"/>
                <a:gd name="connsiteY1" fmla="*/ 520284 h 3180392"/>
                <a:gd name="connsiteX2" fmla="*/ 755007 w 1249271"/>
                <a:gd name="connsiteY2" fmla="*/ 1442879 h 3180392"/>
                <a:gd name="connsiteX3" fmla="*/ 792662 w 1249271"/>
                <a:gd name="connsiteY3" fmla="*/ 3180392 h 3180392"/>
                <a:gd name="connsiteX4" fmla="*/ 792662 w 1249271"/>
                <a:gd name="connsiteY4" fmla="*/ 3180392 h 3180392"/>
                <a:gd name="connsiteX5" fmla="*/ 574 w 1249271"/>
                <a:gd name="connsiteY5" fmla="*/ 3180392 h 3180392"/>
                <a:gd name="connsiteX6" fmla="*/ 574 w 1249271"/>
                <a:gd name="connsiteY6" fmla="*/ 3180392 h 3180392"/>
                <a:gd name="connsiteX7" fmla="*/ 574 w 1249271"/>
                <a:gd name="connsiteY7" fmla="*/ 831284 h 3180392"/>
                <a:gd name="connsiteX8" fmla="*/ 367859 w 1249271"/>
                <a:gd name="connsiteY8" fmla="*/ 1508 h 3180392"/>
                <a:gd name="connsiteX0" fmla="*/ 367859 w 1240085"/>
                <a:gd name="connsiteY0" fmla="*/ 1764 h 3180648"/>
                <a:gd name="connsiteX1" fmla="*/ 1237757 w 1240085"/>
                <a:gd name="connsiteY1" fmla="*/ 520540 h 3180648"/>
                <a:gd name="connsiteX2" fmla="*/ 755007 w 1240085"/>
                <a:gd name="connsiteY2" fmla="*/ 1443135 h 3180648"/>
                <a:gd name="connsiteX3" fmla="*/ 792662 w 1240085"/>
                <a:gd name="connsiteY3" fmla="*/ 3180648 h 3180648"/>
                <a:gd name="connsiteX4" fmla="*/ 792662 w 1240085"/>
                <a:gd name="connsiteY4" fmla="*/ 3180648 h 3180648"/>
                <a:gd name="connsiteX5" fmla="*/ 574 w 1240085"/>
                <a:gd name="connsiteY5" fmla="*/ 3180648 h 3180648"/>
                <a:gd name="connsiteX6" fmla="*/ 574 w 1240085"/>
                <a:gd name="connsiteY6" fmla="*/ 3180648 h 3180648"/>
                <a:gd name="connsiteX7" fmla="*/ 574 w 1240085"/>
                <a:gd name="connsiteY7" fmla="*/ 831540 h 3180648"/>
                <a:gd name="connsiteX8" fmla="*/ 367859 w 1240085"/>
                <a:gd name="connsiteY8" fmla="*/ 1764 h 3180648"/>
                <a:gd name="connsiteX0" fmla="*/ 367859 w 1240086"/>
                <a:gd name="connsiteY0" fmla="*/ 1764 h 3180648"/>
                <a:gd name="connsiteX1" fmla="*/ 1237757 w 1240086"/>
                <a:gd name="connsiteY1" fmla="*/ 520540 h 3180648"/>
                <a:gd name="connsiteX2" fmla="*/ 755007 w 1240086"/>
                <a:gd name="connsiteY2" fmla="*/ 1443135 h 3180648"/>
                <a:gd name="connsiteX3" fmla="*/ 792662 w 1240086"/>
                <a:gd name="connsiteY3" fmla="*/ 3180648 h 3180648"/>
                <a:gd name="connsiteX4" fmla="*/ 792662 w 1240086"/>
                <a:gd name="connsiteY4" fmla="*/ 3180648 h 3180648"/>
                <a:gd name="connsiteX5" fmla="*/ 574 w 1240086"/>
                <a:gd name="connsiteY5" fmla="*/ 3180648 h 3180648"/>
                <a:gd name="connsiteX6" fmla="*/ 574 w 1240086"/>
                <a:gd name="connsiteY6" fmla="*/ 3180648 h 3180648"/>
                <a:gd name="connsiteX7" fmla="*/ 574 w 1240086"/>
                <a:gd name="connsiteY7" fmla="*/ 831540 h 3180648"/>
                <a:gd name="connsiteX8" fmla="*/ 367859 w 1240086"/>
                <a:gd name="connsiteY8" fmla="*/ 1764 h 3180648"/>
                <a:gd name="connsiteX0" fmla="*/ 373394 w 1239532"/>
                <a:gd name="connsiteY0" fmla="*/ 1562 h 3209021"/>
                <a:gd name="connsiteX1" fmla="*/ 1237184 w 1239532"/>
                <a:gd name="connsiteY1" fmla="*/ 548913 h 3209021"/>
                <a:gd name="connsiteX2" fmla="*/ 754434 w 1239532"/>
                <a:gd name="connsiteY2" fmla="*/ 1471508 h 3209021"/>
                <a:gd name="connsiteX3" fmla="*/ 792089 w 1239532"/>
                <a:gd name="connsiteY3" fmla="*/ 3209021 h 3209021"/>
                <a:gd name="connsiteX4" fmla="*/ 792089 w 1239532"/>
                <a:gd name="connsiteY4" fmla="*/ 3209021 h 3209021"/>
                <a:gd name="connsiteX5" fmla="*/ 1 w 1239532"/>
                <a:gd name="connsiteY5" fmla="*/ 3209021 h 3209021"/>
                <a:gd name="connsiteX6" fmla="*/ 1 w 1239532"/>
                <a:gd name="connsiteY6" fmla="*/ 3209021 h 3209021"/>
                <a:gd name="connsiteX7" fmla="*/ 1 w 1239532"/>
                <a:gd name="connsiteY7" fmla="*/ 859913 h 3209021"/>
                <a:gd name="connsiteX8" fmla="*/ 373394 w 1239532"/>
                <a:gd name="connsiteY8" fmla="*/ 1562 h 3209021"/>
                <a:gd name="connsiteX0" fmla="*/ 373393 w 1239758"/>
                <a:gd name="connsiteY0" fmla="*/ 0 h 3207459"/>
                <a:gd name="connsiteX1" fmla="*/ 1237183 w 1239758"/>
                <a:gd name="connsiteY1" fmla="*/ 547351 h 3207459"/>
                <a:gd name="connsiteX2" fmla="*/ 754433 w 1239758"/>
                <a:gd name="connsiteY2" fmla="*/ 1469946 h 3207459"/>
                <a:gd name="connsiteX3" fmla="*/ 792088 w 1239758"/>
                <a:gd name="connsiteY3" fmla="*/ 3207459 h 3207459"/>
                <a:gd name="connsiteX4" fmla="*/ 792088 w 1239758"/>
                <a:gd name="connsiteY4" fmla="*/ 3207459 h 3207459"/>
                <a:gd name="connsiteX5" fmla="*/ 0 w 1239758"/>
                <a:gd name="connsiteY5" fmla="*/ 3207459 h 3207459"/>
                <a:gd name="connsiteX6" fmla="*/ 0 w 1239758"/>
                <a:gd name="connsiteY6" fmla="*/ 3207459 h 3207459"/>
                <a:gd name="connsiteX7" fmla="*/ 0 w 1239758"/>
                <a:gd name="connsiteY7" fmla="*/ 858351 h 3207459"/>
                <a:gd name="connsiteX8" fmla="*/ 373393 w 1239758"/>
                <a:gd name="connsiteY8" fmla="*/ 0 h 3207459"/>
                <a:gd name="connsiteX0" fmla="*/ 380199 w 1246564"/>
                <a:gd name="connsiteY0" fmla="*/ 0 h 3207459"/>
                <a:gd name="connsiteX1" fmla="*/ 1243989 w 1246564"/>
                <a:gd name="connsiteY1" fmla="*/ 547351 h 3207459"/>
                <a:gd name="connsiteX2" fmla="*/ 761239 w 1246564"/>
                <a:gd name="connsiteY2" fmla="*/ 1469946 h 3207459"/>
                <a:gd name="connsiteX3" fmla="*/ 798894 w 1246564"/>
                <a:gd name="connsiteY3" fmla="*/ 3207459 h 3207459"/>
                <a:gd name="connsiteX4" fmla="*/ 798894 w 1246564"/>
                <a:gd name="connsiteY4" fmla="*/ 3207459 h 3207459"/>
                <a:gd name="connsiteX5" fmla="*/ 6806 w 1246564"/>
                <a:gd name="connsiteY5" fmla="*/ 3207459 h 3207459"/>
                <a:gd name="connsiteX6" fmla="*/ 6806 w 1246564"/>
                <a:gd name="connsiteY6" fmla="*/ 3207459 h 3207459"/>
                <a:gd name="connsiteX7" fmla="*/ 6806 w 1246564"/>
                <a:gd name="connsiteY7" fmla="*/ 858351 h 3207459"/>
                <a:gd name="connsiteX8" fmla="*/ 380199 w 1246564"/>
                <a:gd name="connsiteY8" fmla="*/ 0 h 3207459"/>
                <a:gd name="connsiteX0" fmla="*/ 380199 w 1246610"/>
                <a:gd name="connsiteY0" fmla="*/ 233 h 3207692"/>
                <a:gd name="connsiteX1" fmla="*/ 1243989 w 1246610"/>
                <a:gd name="connsiteY1" fmla="*/ 547584 h 3207692"/>
                <a:gd name="connsiteX2" fmla="*/ 761239 w 1246610"/>
                <a:gd name="connsiteY2" fmla="*/ 1470179 h 3207692"/>
                <a:gd name="connsiteX3" fmla="*/ 798894 w 1246610"/>
                <a:gd name="connsiteY3" fmla="*/ 3207692 h 3207692"/>
                <a:gd name="connsiteX4" fmla="*/ 798894 w 1246610"/>
                <a:gd name="connsiteY4" fmla="*/ 3207692 h 3207692"/>
                <a:gd name="connsiteX5" fmla="*/ 6806 w 1246610"/>
                <a:gd name="connsiteY5" fmla="*/ 3207692 h 3207692"/>
                <a:gd name="connsiteX6" fmla="*/ 6806 w 1246610"/>
                <a:gd name="connsiteY6" fmla="*/ 3207692 h 3207692"/>
                <a:gd name="connsiteX7" fmla="*/ 6806 w 1246610"/>
                <a:gd name="connsiteY7" fmla="*/ 858584 h 3207692"/>
                <a:gd name="connsiteX8" fmla="*/ 380199 w 1246610"/>
                <a:gd name="connsiteY8" fmla="*/ 233 h 3207692"/>
                <a:gd name="connsiteX0" fmla="*/ 380199 w 1301393"/>
                <a:gd name="connsiteY0" fmla="*/ 233 h 3207692"/>
                <a:gd name="connsiteX1" fmla="*/ 1298970 w 1301393"/>
                <a:gd name="connsiteY1" fmla="*/ 547584 h 3207692"/>
                <a:gd name="connsiteX2" fmla="*/ 761239 w 1301393"/>
                <a:gd name="connsiteY2" fmla="*/ 1470179 h 3207692"/>
                <a:gd name="connsiteX3" fmla="*/ 798894 w 1301393"/>
                <a:gd name="connsiteY3" fmla="*/ 3207692 h 3207692"/>
                <a:gd name="connsiteX4" fmla="*/ 798894 w 1301393"/>
                <a:gd name="connsiteY4" fmla="*/ 3207692 h 3207692"/>
                <a:gd name="connsiteX5" fmla="*/ 6806 w 1301393"/>
                <a:gd name="connsiteY5" fmla="*/ 3207692 h 3207692"/>
                <a:gd name="connsiteX6" fmla="*/ 6806 w 1301393"/>
                <a:gd name="connsiteY6" fmla="*/ 3207692 h 3207692"/>
                <a:gd name="connsiteX7" fmla="*/ 6806 w 1301393"/>
                <a:gd name="connsiteY7" fmla="*/ 858584 h 3207692"/>
                <a:gd name="connsiteX8" fmla="*/ 380199 w 1301393"/>
                <a:gd name="connsiteY8" fmla="*/ 233 h 3207692"/>
                <a:gd name="connsiteX0" fmla="*/ 380199 w 1301394"/>
                <a:gd name="connsiteY0" fmla="*/ 233 h 3207692"/>
                <a:gd name="connsiteX1" fmla="*/ 1298970 w 1301394"/>
                <a:gd name="connsiteY1" fmla="*/ 547584 h 3207692"/>
                <a:gd name="connsiteX2" fmla="*/ 761239 w 1301394"/>
                <a:gd name="connsiteY2" fmla="*/ 1470179 h 3207692"/>
                <a:gd name="connsiteX3" fmla="*/ 798894 w 1301394"/>
                <a:gd name="connsiteY3" fmla="*/ 3207692 h 3207692"/>
                <a:gd name="connsiteX4" fmla="*/ 798894 w 1301394"/>
                <a:gd name="connsiteY4" fmla="*/ 3207692 h 3207692"/>
                <a:gd name="connsiteX5" fmla="*/ 6806 w 1301394"/>
                <a:gd name="connsiteY5" fmla="*/ 3207692 h 3207692"/>
                <a:gd name="connsiteX6" fmla="*/ 6806 w 1301394"/>
                <a:gd name="connsiteY6" fmla="*/ 3207692 h 3207692"/>
                <a:gd name="connsiteX7" fmla="*/ 6806 w 1301394"/>
                <a:gd name="connsiteY7" fmla="*/ 858584 h 3207692"/>
                <a:gd name="connsiteX8" fmla="*/ 380199 w 1301394"/>
                <a:gd name="connsiteY8" fmla="*/ 233 h 3207692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658146 w 1319958"/>
                <a:gd name="connsiteY0" fmla="*/ 211 h 3207670"/>
                <a:gd name="connsiteX1" fmla="*/ 1292164 w 1319958"/>
                <a:gd name="connsiteY1" fmla="*/ 547562 h 3207670"/>
                <a:gd name="connsiteX2" fmla="*/ 754433 w 1319958"/>
                <a:gd name="connsiteY2" fmla="*/ 1470157 h 3207670"/>
                <a:gd name="connsiteX3" fmla="*/ 792088 w 1319958"/>
                <a:gd name="connsiteY3" fmla="*/ 3207670 h 3207670"/>
                <a:gd name="connsiteX4" fmla="*/ 792088 w 1319958"/>
                <a:gd name="connsiteY4" fmla="*/ 3207670 h 3207670"/>
                <a:gd name="connsiteX5" fmla="*/ 0 w 1319958"/>
                <a:gd name="connsiteY5" fmla="*/ 3207670 h 3207670"/>
                <a:gd name="connsiteX6" fmla="*/ 0 w 1319958"/>
                <a:gd name="connsiteY6" fmla="*/ 3207670 h 3207670"/>
                <a:gd name="connsiteX7" fmla="*/ 0 w 1319958"/>
                <a:gd name="connsiteY7" fmla="*/ 858562 h 3207670"/>
                <a:gd name="connsiteX8" fmla="*/ 658146 w 1319958"/>
                <a:gd name="connsiteY8" fmla="*/ 211 h 3207670"/>
                <a:gd name="connsiteX0" fmla="*/ 786963 w 1326878"/>
                <a:gd name="connsiteY0" fmla="*/ 205 h 3212949"/>
                <a:gd name="connsiteX1" fmla="*/ 1292164 w 1326878"/>
                <a:gd name="connsiteY1" fmla="*/ 552841 h 3212949"/>
                <a:gd name="connsiteX2" fmla="*/ 754433 w 1326878"/>
                <a:gd name="connsiteY2" fmla="*/ 1475436 h 3212949"/>
                <a:gd name="connsiteX3" fmla="*/ 792088 w 1326878"/>
                <a:gd name="connsiteY3" fmla="*/ 3212949 h 3212949"/>
                <a:gd name="connsiteX4" fmla="*/ 792088 w 1326878"/>
                <a:gd name="connsiteY4" fmla="*/ 3212949 h 3212949"/>
                <a:gd name="connsiteX5" fmla="*/ 0 w 1326878"/>
                <a:gd name="connsiteY5" fmla="*/ 3212949 h 3212949"/>
                <a:gd name="connsiteX6" fmla="*/ 0 w 1326878"/>
                <a:gd name="connsiteY6" fmla="*/ 3212949 h 3212949"/>
                <a:gd name="connsiteX7" fmla="*/ 0 w 1326878"/>
                <a:gd name="connsiteY7" fmla="*/ 863841 h 3212949"/>
                <a:gd name="connsiteX8" fmla="*/ 786963 w 1326878"/>
                <a:gd name="connsiteY8" fmla="*/ 205 h 3212949"/>
                <a:gd name="connsiteX0" fmla="*/ 786963 w 1279105"/>
                <a:gd name="connsiteY0" fmla="*/ 234 h 3212978"/>
                <a:gd name="connsiteX1" fmla="*/ 1240608 w 1279105"/>
                <a:gd name="connsiteY1" fmla="*/ 522725 h 3212978"/>
                <a:gd name="connsiteX2" fmla="*/ 754433 w 1279105"/>
                <a:gd name="connsiteY2" fmla="*/ 1475465 h 3212978"/>
                <a:gd name="connsiteX3" fmla="*/ 792088 w 1279105"/>
                <a:gd name="connsiteY3" fmla="*/ 3212978 h 3212978"/>
                <a:gd name="connsiteX4" fmla="*/ 792088 w 1279105"/>
                <a:gd name="connsiteY4" fmla="*/ 3212978 h 3212978"/>
                <a:gd name="connsiteX5" fmla="*/ 0 w 1279105"/>
                <a:gd name="connsiteY5" fmla="*/ 3212978 h 3212978"/>
                <a:gd name="connsiteX6" fmla="*/ 0 w 1279105"/>
                <a:gd name="connsiteY6" fmla="*/ 3212978 h 3212978"/>
                <a:gd name="connsiteX7" fmla="*/ 0 w 1279105"/>
                <a:gd name="connsiteY7" fmla="*/ 863870 h 3212978"/>
                <a:gd name="connsiteX8" fmla="*/ 786963 w 1279105"/>
                <a:gd name="connsiteY8" fmla="*/ 234 h 3212978"/>
                <a:gd name="connsiteX0" fmla="*/ 786963 w 1232192"/>
                <a:gd name="connsiteY0" fmla="*/ 272 h 3213016"/>
                <a:gd name="connsiteX1" fmla="*/ 1189052 w 1232192"/>
                <a:gd name="connsiteY1" fmla="*/ 492618 h 3213016"/>
                <a:gd name="connsiteX2" fmla="*/ 754433 w 1232192"/>
                <a:gd name="connsiteY2" fmla="*/ 1475503 h 3213016"/>
                <a:gd name="connsiteX3" fmla="*/ 792088 w 1232192"/>
                <a:gd name="connsiteY3" fmla="*/ 3213016 h 3213016"/>
                <a:gd name="connsiteX4" fmla="*/ 792088 w 1232192"/>
                <a:gd name="connsiteY4" fmla="*/ 3213016 h 3213016"/>
                <a:gd name="connsiteX5" fmla="*/ 0 w 1232192"/>
                <a:gd name="connsiteY5" fmla="*/ 3213016 h 3213016"/>
                <a:gd name="connsiteX6" fmla="*/ 0 w 1232192"/>
                <a:gd name="connsiteY6" fmla="*/ 3213016 h 3213016"/>
                <a:gd name="connsiteX7" fmla="*/ 0 w 1232192"/>
                <a:gd name="connsiteY7" fmla="*/ 863908 h 3213016"/>
                <a:gd name="connsiteX8" fmla="*/ 786963 w 1232192"/>
                <a:gd name="connsiteY8" fmla="*/ 272 h 3213016"/>
                <a:gd name="connsiteX0" fmla="*/ 883632 w 1244333"/>
                <a:gd name="connsiteY0" fmla="*/ 288 h 3202984"/>
                <a:gd name="connsiteX1" fmla="*/ 1189052 w 1244333"/>
                <a:gd name="connsiteY1" fmla="*/ 482586 h 3202984"/>
                <a:gd name="connsiteX2" fmla="*/ 754433 w 1244333"/>
                <a:gd name="connsiteY2" fmla="*/ 1465471 h 3202984"/>
                <a:gd name="connsiteX3" fmla="*/ 792088 w 1244333"/>
                <a:gd name="connsiteY3" fmla="*/ 3202984 h 3202984"/>
                <a:gd name="connsiteX4" fmla="*/ 792088 w 1244333"/>
                <a:gd name="connsiteY4" fmla="*/ 3202984 h 3202984"/>
                <a:gd name="connsiteX5" fmla="*/ 0 w 1244333"/>
                <a:gd name="connsiteY5" fmla="*/ 3202984 h 3202984"/>
                <a:gd name="connsiteX6" fmla="*/ 0 w 1244333"/>
                <a:gd name="connsiteY6" fmla="*/ 3202984 h 3202984"/>
                <a:gd name="connsiteX7" fmla="*/ 0 w 1244333"/>
                <a:gd name="connsiteY7" fmla="*/ 853876 h 3202984"/>
                <a:gd name="connsiteX8" fmla="*/ 883632 w 1244333"/>
                <a:gd name="connsiteY8" fmla="*/ 288 h 3202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4333" h="3202984">
                  <a:moveTo>
                    <a:pt x="883632" y="288"/>
                  </a:moveTo>
                  <a:cubicBezTo>
                    <a:pt x="1159064" y="-7889"/>
                    <a:pt x="1341397" y="158219"/>
                    <a:pt x="1189052" y="482586"/>
                  </a:cubicBezTo>
                  <a:cubicBezTo>
                    <a:pt x="975620" y="911727"/>
                    <a:pt x="739017" y="984814"/>
                    <a:pt x="754433" y="1465471"/>
                  </a:cubicBezTo>
                  <a:cubicBezTo>
                    <a:pt x="763047" y="1992441"/>
                    <a:pt x="773014" y="2384949"/>
                    <a:pt x="792088" y="3202984"/>
                  </a:cubicBezTo>
                  <a:lnTo>
                    <a:pt x="792088" y="3202984"/>
                  </a:lnTo>
                  <a:lnTo>
                    <a:pt x="0" y="3202984"/>
                  </a:lnTo>
                  <a:lnTo>
                    <a:pt x="0" y="3202984"/>
                  </a:lnTo>
                  <a:lnTo>
                    <a:pt x="0" y="853876"/>
                  </a:lnTo>
                  <a:cubicBezTo>
                    <a:pt x="19874" y="235997"/>
                    <a:pt x="377849" y="5161"/>
                    <a:pt x="883632" y="2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10" name="Round Same Side Corner Rectangle 8">
              <a:extLst>
                <a:ext uri="{FF2B5EF4-FFF2-40B4-BE49-F238E27FC236}">
                  <a16:creationId xmlns:a16="http://schemas.microsoft.com/office/drawing/2014/main" id="{C4302124-21EA-4BD0-BC6E-EBCF0DFE856F}"/>
                </a:ext>
              </a:extLst>
            </p:cNvPr>
            <p:cNvSpPr/>
            <p:nvPr/>
          </p:nvSpPr>
          <p:spPr>
            <a:xfrm rot="10800000">
              <a:off x="4958576" y="2197645"/>
              <a:ext cx="1601768" cy="3212297"/>
            </a:xfrm>
            <a:custGeom>
              <a:avLst/>
              <a:gdLst>
                <a:gd name="connsiteX0" fmla="*/ 306000 w 612000"/>
                <a:gd name="connsiteY0" fmla="*/ 0 h 2817001"/>
                <a:gd name="connsiteX1" fmla="*/ 306000 w 612000"/>
                <a:gd name="connsiteY1" fmla="*/ 0 h 2817001"/>
                <a:gd name="connsiteX2" fmla="*/ 612000 w 612000"/>
                <a:gd name="connsiteY2" fmla="*/ 306000 h 2817001"/>
                <a:gd name="connsiteX3" fmla="*/ 612000 w 612000"/>
                <a:gd name="connsiteY3" fmla="*/ 2817001 h 2817001"/>
                <a:gd name="connsiteX4" fmla="*/ 612000 w 612000"/>
                <a:gd name="connsiteY4" fmla="*/ 2817001 h 2817001"/>
                <a:gd name="connsiteX5" fmla="*/ 0 w 612000"/>
                <a:gd name="connsiteY5" fmla="*/ 2817001 h 2817001"/>
                <a:gd name="connsiteX6" fmla="*/ 0 w 612000"/>
                <a:gd name="connsiteY6" fmla="*/ 2817001 h 2817001"/>
                <a:gd name="connsiteX7" fmla="*/ 0 w 612000"/>
                <a:gd name="connsiteY7" fmla="*/ 306000 h 2817001"/>
                <a:gd name="connsiteX8" fmla="*/ 306000 w 612000"/>
                <a:gd name="connsiteY8" fmla="*/ 0 h 2817001"/>
                <a:gd name="connsiteX0" fmla="*/ 25563 w 1192801"/>
                <a:gd name="connsiteY0" fmla="*/ 0 h 3231671"/>
                <a:gd name="connsiteX1" fmla="*/ 886801 w 1192801"/>
                <a:gd name="connsiteY1" fmla="*/ 414670 h 3231671"/>
                <a:gd name="connsiteX2" fmla="*/ 1192801 w 1192801"/>
                <a:gd name="connsiteY2" fmla="*/ 720670 h 3231671"/>
                <a:gd name="connsiteX3" fmla="*/ 1192801 w 1192801"/>
                <a:gd name="connsiteY3" fmla="*/ 3231671 h 3231671"/>
                <a:gd name="connsiteX4" fmla="*/ 1192801 w 1192801"/>
                <a:gd name="connsiteY4" fmla="*/ 3231671 h 3231671"/>
                <a:gd name="connsiteX5" fmla="*/ 580801 w 1192801"/>
                <a:gd name="connsiteY5" fmla="*/ 3231671 h 3231671"/>
                <a:gd name="connsiteX6" fmla="*/ 580801 w 1192801"/>
                <a:gd name="connsiteY6" fmla="*/ 3231671 h 3231671"/>
                <a:gd name="connsiteX7" fmla="*/ 580801 w 1192801"/>
                <a:gd name="connsiteY7" fmla="*/ 720670 h 3231671"/>
                <a:gd name="connsiteX8" fmla="*/ 25563 w 1192801"/>
                <a:gd name="connsiteY8" fmla="*/ 0 h 3231671"/>
                <a:gd name="connsiteX0" fmla="*/ 25563 w 1192801"/>
                <a:gd name="connsiteY0" fmla="*/ 0 h 3231671"/>
                <a:gd name="connsiteX1" fmla="*/ 1192801 w 1192801"/>
                <a:gd name="connsiteY1" fmla="*/ 720670 h 3231671"/>
                <a:gd name="connsiteX2" fmla="*/ 1192801 w 1192801"/>
                <a:gd name="connsiteY2" fmla="*/ 3231671 h 3231671"/>
                <a:gd name="connsiteX3" fmla="*/ 1192801 w 1192801"/>
                <a:gd name="connsiteY3" fmla="*/ 3231671 h 3231671"/>
                <a:gd name="connsiteX4" fmla="*/ 580801 w 1192801"/>
                <a:gd name="connsiteY4" fmla="*/ 3231671 h 3231671"/>
                <a:gd name="connsiteX5" fmla="*/ 580801 w 1192801"/>
                <a:gd name="connsiteY5" fmla="*/ 3231671 h 3231671"/>
                <a:gd name="connsiteX6" fmla="*/ 580801 w 1192801"/>
                <a:gd name="connsiteY6" fmla="*/ 720670 h 3231671"/>
                <a:gd name="connsiteX7" fmla="*/ 25563 w 1192801"/>
                <a:gd name="connsiteY7" fmla="*/ 0 h 3231671"/>
                <a:gd name="connsiteX0" fmla="*/ 30147 w 1197385"/>
                <a:gd name="connsiteY0" fmla="*/ 0 h 3231671"/>
                <a:gd name="connsiteX1" fmla="*/ 1197385 w 1197385"/>
                <a:gd name="connsiteY1" fmla="*/ 720670 h 3231671"/>
                <a:gd name="connsiteX2" fmla="*/ 1197385 w 1197385"/>
                <a:gd name="connsiteY2" fmla="*/ 3231671 h 3231671"/>
                <a:gd name="connsiteX3" fmla="*/ 1197385 w 1197385"/>
                <a:gd name="connsiteY3" fmla="*/ 3231671 h 3231671"/>
                <a:gd name="connsiteX4" fmla="*/ 585385 w 1197385"/>
                <a:gd name="connsiteY4" fmla="*/ 3231671 h 3231671"/>
                <a:gd name="connsiteX5" fmla="*/ 585385 w 1197385"/>
                <a:gd name="connsiteY5" fmla="*/ 3231671 h 3231671"/>
                <a:gd name="connsiteX6" fmla="*/ 457794 w 1197385"/>
                <a:gd name="connsiteY6" fmla="*/ 1018382 h 3231671"/>
                <a:gd name="connsiteX7" fmla="*/ 30147 w 1197385"/>
                <a:gd name="connsiteY7" fmla="*/ 0 h 3231671"/>
                <a:gd name="connsiteX0" fmla="*/ 311465 w 1478703"/>
                <a:gd name="connsiteY0" fmla="*/ 1443 h 3233114"/>
                <a:gd name="connsiteX1" fmla="*/ 1478703 w 1478703"/>
                <a:gd name="connsiteY1" fmla="*/ 722113 h 3233114"/>
                <a:gd name="connsiteX2" fmla="*/ 1478703 w 1478703"/>
                <a:gd name="connsiteY2" fmla="*/ 3233114 h 3233114"/>
                <a:gd name="connsiteX3" fmla="*/ 1478703 w 1478703"/>
                <a:gd name="connsiteY3" fmla="*/ 3233114 h 3233114"/>
                <a:gd name="connsiteX4" fmla="*/ 866703 w 1478703"/>
                <a:gd name="connsiteY4" fmla="*/ 3233114 h 3233114"/>
                <a:gd name="connsiteX5" fmla="*/ 866703 w 1478703"/>
                <a:gd name="connsiteY5" fmla="*/ 3233114 h 3233114"/>
                <a:gd name="connsiteX6" fmla="*/ 739112 w 1478703"/>
                <a:gd name="connsiteY6" fmla="*/ 1019825 h 3233114"/>
                <a:gd name="connsiteX7" fmla="*/ 15213 w 1478703"/>
                <a:gd name="connsiteY7" fmla="*/ 1379751 h 3233114"/>
                <a:gd name="connsiteX8" fmla="*/ 311465 w 1478703"/>
                <a:gd name="connsiteY8" fmla="*/ 1443 h 3233114"/>
                <a:gd name="connsiteX0" fmla="*/ 188447 w 1355685"/>
                <a:gd name="connsiteY0" fmla="*/ 1409 h 3233080"/>
                <a:gd name="connsiteX1" fmla="*/ 1355685 w 1355685"/>
                <a:gd name="connsiteY1" fmla="*/ 722079 h 3233080"/>
                <a:gd name="connsiteX2" fmla="*/ 1355685 w 1355685"/>
                <a:gd name="connsiteY2" fmla="*/ 3233080 h 3233080"/>
                <a:gd name="connsiteX3" fmla="*/ 1355685 w 1355685"/>
                <a:gd name="connsiteY3" fmla="*/ 3233080 h 3233080"/>
                <a:gd name="connsiteX4" fmla="*/ 743685 w 1355685"/>
                <a:gd name="connsiteY4" fmla="*/ 3233080 h 3233080"/>
                <a:gd name="connsiteX5" fmla="*/ 743685 w 1355685"/>
                <a:gd name="connsiteY5" fmla="*/ 3233080 h 3233080"/>
                <a:gd name="connsiteX6" fmla="*/ 616094 w 1355685"/>
                <a:gd name="connsiteY6" fmla="*/ 1019791 h 3233080"/>
                <a:gd name="connsiteX7" fmla="*/ 30418 w 1355685"/>
                <a:gd name="connsiteY7" fmla="*/ 1411615 h 3233080"/>
                <a:gd name="connsiteX8" fmla="*/ 188447 w 1355685"/>
                <a:gd name="connsiteY8" fmla="*/ 1409 h 3233080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476676 w 1572369"/>
                <a:gd name="connsiteY1" fmla="*/ 935315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476676 w 1572369"/>
                <a:gd name="connsiteY1" fmla="*/ 935315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54087 w 1557530"/>
                <a:gd name="connsiteY0" fmla="*/ 2221 h 3138199"/>
                <a:gd name="connsiteX1" fmla="*/ 1461837 w 1557530"/>
                <a:gd name="connsiteY1" fmla="*/ 839849 h 3138199"/>
                <a:gd name="connsiteX2" fmla="*/ 1557530 w 1557530"/>
                <a:gd name="connsiteY2" fmla="*/ 3138199 h 3138199"/>
                <a:gd name="connsiteX3" fmla="*/ 1557530 w 1557530"/>
                <a:gd name="connsiteY3" fmla="*/ 3138199 h 3138199"/>
                <a:gd name="connsiteX4" fmla="*/ 945530 w 1557530"/>
                <a:gd name="connsiteY4" fmla="*/ 3138199 h 3138199"/>
                <a:gd name="connsiteX5" fmla="*/ 945530 w 1557530"/>
                <a:gd name="connsiteY5" fmla="*/ 3138199 h 3138199"/>
                <a:gd name="connsiteX6" fmla="*/ 817939 w 1557530"/>
                <a:gd name="connsiteY6" fmla="*/ 924910 h 3138199"/>
                <a:gd name="connsiteX7" fmla="*/ 232263 w 1557530"/>
                <a:gd name="connsiteY7" fmla="*/ 1316734 h 3138199"/>
                <a:gd name="connsiteX8" fmla="*/ 454087 w 1557530"/>
                <a:gd name="connsiteY8" fmla="*/ 2221 h 3138199"/>
                <a:gd name="connsiteX0" fmla="*/ 458217 w 1561660"/>
                <a:gd name="connsiteY0" fmla="*/ 54 h 3136032"/>
                <a:gd name="connsiteX1" fmla="*/ 1465967 w 1561660"/>
                <a:gd name="connsiteY1" fmla="*/ 837682 h 3136032"/>
                <a:gd name="connsiteX2" fmla="*/ 1561660 w 1561660"/>
                <a:gd name="connsiteY2" fmla="*/ 3136032 h 3136032"/>
                <a:gd name="connsiteX3" fmla="*/ 1561660 w 1561660"/>
                <a:gd name="connsiteY3" fmla="*/ 3136032 h 3136032"/>
                <a:gd name="connsiteX4" fmla="*/ 949660 w 1561660"/>
                <a:gd name="connsiteY4" fmla="*/ 3136032 h 3136032"/>
                <a:gd name="connsiteX5" fmla="*/ 949660 w 1561660"/>
                <a:gd name="connsiteY5" fmla="*/ 3136032 h 3136032"/>
                <a:gd name="connsiteX6" fmla="*/ 822069 w 1561660"/>
                <a:gd name="connsiteY6" fmla="*/ 922743 h 3136032"/>
                <a:gd name="connsiteX7" fmla="*/ 236393 w 1561660"/>
                <a:gd name="connsiteY7" fmla="*/ 1314567 h 3136032"/>
                <a:gd name="connsiteX8" fmla="*/ 458217 w 1561660"/>
                <a:gd name="connsiteY8" fmla="*/ 54 h 3136032"/>
                <a:gd name="connsiteX0" fmla="*/ 458217 w 1561660"/>
                <a:gd name="connsiteY0" fmla="*/ 53790 h 3189768"/>
                <a:gd name="connsiteX1" fmla="*/ 1465967 w 1561660"/>
                <a:gd name="connsiteY1" fmla="*/ 891418 h 3189768"/>
                <a:gd name="connsiteX2" fmla="*/ 1561660 w 1561660"/>
                <a:gd name="connsiteY2" fmla="*/ 3189768 h 3189768"/>
                <a:gd name="connsiteX3" fmla="*/ 1561660 w 1561660"/>
                <a:gd name="connsiteY3" fmla="*/ 3189768 h 3189768"/>
                <a:gd name="connsiteX4" fmla="*/ 949660 w 1561660"/>
                <a:gd name="connsiteY4" fmla="*/ 3189768 h 3189768"/>
                <a:gd name="connsiteX5" fmla="*/ 949660 w 1561660"/>
                <a:gd name="connsiteY5" fmla="*/ 3189768 h 3189768"/>
                <a:gd name="connsiteX6" fmla="*/ 822069 w 1561660"/>
                <a:gd name="connsiteY6" fmla="*/ 976479 h 3189768"/>
                <a:gd name="connsiteX7" fmla="*/ 236393 w 1561660"/>
                <a:gd name="connsiteY7" fmla="*/ 1368303 h 3189768"/>
                <a:gd name="connsiteX8" fmla="*/ 458217 w 1561660"/>
                <a:gd name="connsiteY8" fmla="*/ 53790 h 3189768"/>
                <a:gd name="connsiteX0" fmla="*/ 473561 w 1577004"/>
                <a:gd name="connsiteY0" fmla="*/ 53790 h 3189768"/>
                <a:gd name="connsiteX1" fmla="*/ 1481311 w 1577004"/>
                <a:gd name="connsiteY1" fmla="*/ 891418 h 3189768"/>
                <a:gd name="connsiteX2" fmla="*/ 1577004 w 1577004"/>
                <a:gd name="connsiteY2" fmla="*/ 3189768 h 3189768"/>
                <a:gd name="connsiteX3" fmla="*/ 1577004 w 1577004"/>
                <a:gd name="connsiteY3" fmla="*/ 3189768 h 3189768"/>
                <a:gd name="connsiteX4" fmla="*/ 965004 w 1577004"/>
                <a:gd name="connsiteY4" fmla="*/ 3189768 h 3189768"/>
                <a:gd name="connsiteX5" fmla="*/ 965004 w 1577004"/>
                <a:gd name="connsiteY5" fmla="*/ 3189768 h 3189768"/>
                <a:gd name="connsiteX6" fmla="*/ 837413 w 1577004"/>
                <a:gd name="connsiteY6" fmla="*/ 976479 h 3189768"/>
                <a:gd name="connsiteX7" fmla="*/ 251737 w 1577004"/>
                <a:gd name="connsiteY7" fmla="*/ 1368303 h 3189768"/>
                <a:gd name="connsiteX8" fmla="*/ 473561 w 1577004"/>
                <a:gd name="connsiteY8" fmla="*/ 53790 h 3189768"/>
                <a:gd name="connsiteX0" fmla="*/ 473561 w 1577004"/>
                <a:gd name="connsiteY0" fmla="*/ 46232 h 3182210"/>
                <a:gd name="connsiteX1" fmla="*/ 1481311 w 1577004"/>
                <a:gd name="connsiteY1" fmla="*/ 883860 h 3182210"/>
                <a:gd name="connsiteX2" fmla="*/ 1577004 w 1577004"/>
                <a:gd name="connsiteY2" fmla="*/ 3182210 h 3182210"/>
                <a:gd name="connsiteX3" fmla="*/ 1577004 w 1577004"/>
                <a:gd name="connsiteY3" fmla="*/ 3182210 h 3182210"/>
                <a:gd name="connsiteX4" fmla="*/ 965004 w 1577004"/>
                <a:gd name="connsiteY4" fmla="*/ 3182210 h 3182210"/>
                <a:gd name="connsiteX5" fmla="*/ 965004 w 1577004"/>
                <a:gd name="connsiteY5" fmla="*/ 3182210 h 3182210"/>
                <a:gd name="connsiteX6" fmla="*/ 837413 w 1577004"/>
                <a:gd name="connsiteY6" fmla="*/ 968921 h 3182210"/>
                <a:gd name="connsiteX7" fmla="*/ 251737 w 1577004"/>
                <a:gd name="connsiteY7" fmla="*/ 1360745 h 3182210"/>
                <a:gd name="connsiteX8" fmla="*/ 473561 w 1577004"/>
                <a:gd name="connsiteY8" fmla="*/ 46232 h 3182210"/>
                <a:gd name="connsiteX0" fmla="*/ 473561 w 1577004"/>
                <a:gd name="connsiteY0" fmla="*/ 77283 h 3213261"/>
                <a:gd name="connsiteX1" fmla="*/ 1336258 w 1577004"/>
                <a:gd name="connsiteY1" fmla="*/ 232848 h 3213261"/>
                <a:gd name="connsiteX2" fmla="*/ 1481311 w 1577004"/>
                <a:gd name="connsiteY2" fmla="*/ 914911 h 3213261"/>
                <a:gd name="connsiteX3" fmla="*/ 1577004 w 1577004"/>
                <a:gd name="connsiteY3" fmla="*/ 3213261 h 3213261"/>
                <a:gd name="connsiteX4" fmla="*/ 1577004 w 1577004"/>
                <a:gd name="connsiteY4" fmla="*/ 3213261 h 3213261"/>
                <a:gd name="connsiteX5" fmla="*/ 965004 w 1577004"/>
                <a:gd name="connsiteY5" fmla="*/ 3213261 h 3213261"/>
                <a:gd name="connsiteX6" fmla="*/ 965004 w 1577004"/>
                <a:gd name="connsiteY6" fmla="*/ 3213261 h 3213261"/>
                <a:gd name="connsiteX7" fmla="*/ 837413 w 1577004"/>
                <a:gd name="connsiteY7" fmla="*/ 999972 h 3213261"/>
                <a:gd name="connsiteX8" fmla="*/ 251737 w 1577004"/>
                <a:gd name="connsiteY8" fmla="*/ 1391796 h 3213261"/>
                <a:gd name="connsiteX9" fmla="*/ 473561 w 1577004"/>
                <a:gd name="connsiteY9" fmla="*/ 77283 h 3213261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368156 w 1577004"/>
                <a:gd name="connsiteY2" fmla="*/ 294550 h 3211167"/>
                <a:gd name="connsiteX3" fmla="*/ 1481311 w 1577004"/>
                <a:gd name="connsiteY3" fmla="*/ 912817 h 3211167"/>
                <a:gd name="connsiteX4" fmla="*/ 1577004 w 1577004"/>
                <a:gd name="connsiteY4" fmla="*/ 3211167 h 3211167"/>
                <a:gd name="connsiteX5" fmla="*/ 1577004 w 1577004"/>
                <a:gd name="connsiteY5" fmla="*/ 3211167 h 3211167"/>
                <a:gd name="connsiteX6" fmla="*/ 965004 w 1577004"/>
                <a:gd name="connsiteY6" fmla="*/ 3211167 h 3211167"/>
                <a:gd name="connsiteX7" fmla="*/ 965004 w 1577004"/>
                <a:gd name="connsiteY7" fmla="*/ 3211167 h 3211167"/>
                <a:gd name="connsiteX8" fmla="*/ 837413 w 1577004"/>
                <a:gd name="connsiteY8" fmla="*/ 997878 h 3211167"/>
                <a:gd name="connsiteX9" fmla="*/ 251737 w 1577004"/>
                <a:gd name="connsiteY9" fmla="*/ 1389702 h 3211167"/>
                <a:gd name="connsiteX10" fmla="*/ 473561 w 1577004"/>
                <a:gd name="connsiteY10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368156 w 1577004"/>
                <a:gd name="connsiteY2" fmla="*/ 294550 h 3211167"/>
                <a:gd name="connsiteX3" fmla="*/ 1481311 w 1577004"/>
                <a:gd name="connsiteY3" fmla="*/ 912817 h 3211167"/>
                <a:gd name="connsiteX4" fmla="*/ 1577004 w 1577004"/>
                <a:gd name="connsiteY4" fmla="*/ 3211167 h 3211167"/>
                <a:gd name="connsiteX5" fmla="*/ 1577004 w 1577004"/>
                <a:gd name="connsiteY5" fmla="*/ 3211167 h 3211167"/>
                <a:gd name="connsiteX6" fmla="*/ 965004 w 1577004"/>
                <a:gd name="connsiteY6" fmla="*/ 3211167 h 3211167"/>
                <a:gd name="connsiteX7" fmla="*/ 965004 w 1577004"/>
                <a:gd name="connsiteY7" fmla="*/ 3211167 h 3211167"/>
                <a:gd name="connsiteX8" fmla="*/ 837413 w 1577004"/>
                <a:gd name="connsiteY8" fmla="*/ 997878 h 3211167"/>
                <a:gd name="connsiteX9" fmla="*/ 251737 w 1577004"/>
                <a:gd name="connsiteY9" fmla="*/ 1389702 h 3211167"/>
                <a:gd name="connsiteX10" fmla="*/ 473561 w 1577004"/>
                <a:gd name="connsiteY10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10211 h 3146189"/>
                <a:gd name="connsiteX1" fmla="*/ 1481311 w 1577004"/>
                <a:gd name="connsiteY1" fmla="*/ 847839 h 3146189"/>
                <a:gd name="connsiteX2" fmla="*/ 1577004 w 1577004"/>
                <a:gd name="connsiteY2" fmla="*/ 3146189 h 3146189"/>
                <a:gd name="connsiteX3" fmla="*/ 1577004 w 1577004"/>
                <a:gd name="connsiteY3" fmla="*/ 3146189 h 3146189"/>
                <a:gd name="connsiteX4" fmla="*/ 965004 w 1577004"/>
                <a:gd name="connsiteY4" fmla="*/ 3146189 h 3146189"/>
                <a:gd name="connsiteX5" fmla="*/ 965004 w 1577004"/>
                <a:gd name="connsiteY5" fmla="*/ 3146189 h 3146189"/>
                <a:gd name="connsiteX6" fmla="*/ 837413 w 1577004"/>
                <a:gd name="connsiteY6" fmla="*/ 932900 h 3146189"/>
                <a:gd name="connsiteX7" fmla="*/ 251737 w 1577004"/>
                <a:gd name="connsiteY7" fmla="*/ 1324724 h 3146189"/>
                <a:gd name="connsiteX8" fmla="*/ 473561 w 1577004"/>
                <a:gd name="connsiteY8" fmla="*/ 10211 h 3146189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37413 w 1577004"/>
                <a:gd name="connsiteY6" fmla="*/ 1004433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38277 w 1577004"/>
                <a:gd name="connsiteY2" fmla="*/ 960324 h 3217722"/>
                <a:gd name="connsiteX3" fmla="*/ 1577004 w 1577004"/>
                <a:gd name="connsiteY3" fmla="*/ 3217722 h 3217722"/>
                <a:gd name="connsiteX4" fmla="*/ 1577004 w 1577004"/>
                <a:gd name="connsiteY4" fmla="*/ 3217722 h 3217722"/>
                <a:gd name="connsiteX5" fmla="*/ 965004 w 1577004"/>
                <a:gd name="connsiteY5" fmla="*/ 3217722 h 3217722"/>
                <a:gd name="connsiteX6" fmla="*/ 965004 w 1577004"/>
                <a:gd name="connsiteY6" fmla="*/ 3217722 h 3217722"/>
                <a:gd name="connsiteX7" fmla="*/ 879944 w 1577004"/>
                <a:gd name="connsiteY7" fmla="*/ 1068228 h 3217722"/>
                <a:gd name="connsiteX8" fmla="*/ 251737 w 1577004"/>
                <a:gd name="connsiteY8" fmla="*/ 1396257 h 3217722"/>
                <a:gd name="connsiteX9" fmla="*/ 473561 w 1577004"/>
                <a:gd name="connsiteY9" fmla="*/ 81744 h 3217722"/>
                <a:gd name="connsiteX0" fmla="*/ 473561 w 1577004"/>
                <a:gd name="connsiteY0" fmla="*/ 88256 h 3224234"/>
                <a:gd name="connsiteX1" fmla="*/ 1481311 w 1577004"/>
                <a:gd name="connsiteY1" fmla="*/ 904619 h 3224234"/>
                <a:gd name="connsiteX2" fmla="*/ 1538277 w 1577004"/>
                <a:gd name="connsiteY2" fmla="*/ 966836 h 3224234"/>
                <a:gd name="connsiteX3" fmla="*/ 1577004 w 1577004"/>
                <a:gd name="connsiteY3" fmla="*/ 3224234 h 3224234"/>
                <a:gd name="connsiteX4" fmla="*/ 1577004 w 1577004"/>
                <a:gd name="connsiteY4" fmla="*/ 3224234 h 3224234"/>
                <a:gd name="connsiteX5" fmla="*/ 965004 w 1577004"/>
                <a:gd name="connsiteY5" fmla="*/ 3224234 h 3224234"/>
                <a:gd name="connsiteX6" fmla="*/ 965004 w 1577004"/>
                <a:gd name="connsiteY6" fmla="*/ 3224234 h 3224234"/>
                <a:gd name="connsiteX7" fmla="*/ 879944 w 1577004"/>
                <a:gd name="connsiteY7" fmla="*/ 1074740 h 3224234"/>
                <a:gd name="connsiteX8" fmla="*/ 251737 w 1577004"/>
                <a:gd name="connsiteY8" fmla="*/ 1402769 h 3224234"/>
                <a:gd name="connsiteX9" fmla="*/ 473561 w 1577004"/>
                <a:gd name="connsiteY9" fmla="*/ 88256 h 3224234"/>
                <a:gd name="connsiteX0" fmla="*/ 473561 w 1577004"/>
                <a:gd name="connsiteY0" fmla="*/ 88256 h 3224234"/>
                <a:gd name="connsiteX1" fmla="*/ 1481311 w 1577004"/>
                <a:gd name="connsiteY1" fmla="*/ 904619 h 3224234"/>
                <a:gd name="connsiteX2" fmla="*/ 1538277 w 1577004"/>
                <a:gd name="connsiteY2" fmla="*/ 966836 h 3224234"/>
                <a:gd name="connsiteX3" fmla="*/ 1577004 w 1577004"/>
                <a:gd name="connsiteY3" fmla="*/ 3224234 h 3224234"/>
                <a:gd name="connsiteX4" fmla="*/ 1577004 w 1577004"/>
                <a:gd name="connsiteY4" fmla="*/ 3224234 h 3224234"/>
                <a:gd name="connsiteX5" fmla="*/ 965004 w 1577004"/>
                <a:gd name="connsiteY5" fmla="*/ 3224234 h 3224234"/>
                <a:gd name="connsiteX6" fmla="*/ 965004 w 1577004"/>
                <a:gd name="connsiteY6" fmla="*/ 3224234 h 3224234"/>
                <a:gd name="connsiteX7" fmla="*/ 879944 w 1577004"/>
                <a:gd name="connsiteY7" fmla="*/ 1074740 h 3224234"/>
                <a:gd name="connsiteX8" fmla="*/ 251737 w 1577004"/>
                <a:gd name="connsiteY8" fmla="*/ 1402769 h 3224234"/>
                <a:gd name="connsiteX9" fmla="*/ 473561 w 1577004"/>
                <a:gd name="connsiteY9" fmla="*/ 88256 h 3224234"/>
                <a:gd name="connsiteX0" fmla="*/ 473561 w 1577004"/>
                <a:gd name="connsiteY0" fmla="*/ 8062 h 3144040"/>
                <a:gd name="connsiteX1" fmla="*/ 1538277 w 1577004"/>
                <a:gd name="connsiteY1" fmla="*/ 886642 h 3144040"/>
                <a:gd name="connsiteX2" fmla="*/ 1577004 w 1577004"/>
                <a:gd name="connsiteY2" fmla="*/ 3144040 h 3144040"/>
                <a:gd name="connsiteX3" fmla="*/ 1577004 w 1577004"/>
                <a:gd name="connsiteY3" fmla="*/ 3144040 h 3144040"/>
                <a:gd name="connsiteX4" fmla="*/ 965004 w 1577004"/>
                <a:gd name="connsiteY4" fmla="*/ 3144040 h 3144040"/>
                <a:gd name="connsiteX5" fmla="*/ 965004 w 1577004"/>
                <a:gd name="connsiteY5" fmla="*/ 3144040 h 3144040"/>
                <a:gd name="connsiteX6" fmla="*/ 879944 w 1577004"/>
                <a:gd name="connsiteY6" fmla="*/ 994546 h 3144040"/>
                <a:gd name="connsiteX7" fmla="*/ 251737 w 1577004"/>
                <a:gd name="connsiteY7" fmla="*/ 1322575 h 3144040"/>
                <a:gd name="connsiteX8" fmla="*/ 473561 w 1577004"/>
                <a:gd name="connsiteY8" fmla="*/ 8062 h 3144040"/>
                <a:gd name="connsiteX0" fmla="*/ 473561 w 1577004"/>
                <a:gd name="connsiteY0" fmla="*/ 16144 h 3152122"/>
                <a:gd name="connsiteX1" fmla="*/ 1538277 w 1577004"/>
                <a:gd name="connsiteY1" fmla="*/ 894724 h 3152122"/>
                <a:gd name="connsiteX2" fmla="*/ 1577004 w 1577004"/>
                <a:gd name="connsiteY2" fmla="*/ 3152122 h 3152122"/>
                <a:gd name="connsiteX3" fmla="*/ 1577004 w 1577004"/>
                <a:gd name="connsiteY3" fmla="*/ 3152122 h 3152122"/>
                <a:gd name="connsiteX4" fmla="*/ 965004 w 1577004"/>
                <a:gd name="connsiteY4" fmla="*/ 3152122 h 3152122"/>
                <a:gd name="connsiteX5" fmla="*/ 965004 w 1577004"/>
                <a:gd name="connsiteY5" fmla="*/ 3152122 h 3152122"/>
                <a:gd name="connsiteX6" fmla="*/ 879944 w 1577004"/>
                <a:gd name="connsiteY6" fmla="*/ 1002628 h 3152122"/>
                <a:gd name="connsiteX7" fmla="*/ 251737 w 1577004"/>
                <a:gd name="connsiteY7" fmla="*/ 1330657 h 3152122"/>
                <a:gd name="connsiteX8" fmla="*/ 473561 w 1577004"/>
                <a:gd name="connsiteY8" fmla="*/ 16144 h 3152122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88521 w 1591964"/>
                <a:gd name="connsiteY0" fmla="*/ 30120 h 3166098"/>
                <a:gd name="connsiteX1" fmla="*/ 1553237 w 1591964"/>
                <a:gd name="connsiteY1" fmla="*/ 908700 h 3166098"/>
                <a:gd name="connsiteX2" fmla="*/ 1591964 w 1591964"/>
                <a:gd name="connsiteY2" fmla="*/ 3166098 h 3166098"/>
                <a:gd name="connsiteX3" fmla="*/ 1591964 w 1591964"/>
                <a:gd name="connsiteY3" fmla="*/ 3166098 h 3166098"/>
                <a:gd name="connsiteX4" fmla="*/ 979964 w 1591964"/>
                <a:gd name="connsiteY4" fmla="*/ 3166098 h 3166098"/>
                <a:gd name="connsiteX5" fmla="*/ 979964 w 1591964"/>
                <a:gd name="connsiteY5" fmla="*/ 3166098 h 3166098"/>
                <a:gd name="connsiteX6" fmla="*/ 894904 w 1591964"/>
                <a:gd name="connsiteY6" fmla="*/ 1016604 h 3166098"/>
                <a:gd name="connsiteX7" fmla="*/ 266697 w 1591964"/>
                <a:gd name="connsiteY7" fmla="*/ 1344633 h 3166098"/>
                <a:gd name="connsiteX8" fmla="*/ 488521 w 1591964"/>
                <a:gd name="connsiteY8" fmla="*/ 30120 h 3166098"/>
                <a:gd name="connsiteX0" fmla="*/ 488521 w 1591964"/>
                <a:gd name="connsiteY0" fmla="*/ 9506 h 3145484"/>
                <a:gd name="connsiteX1" fmla="*/ 1553237 w 1591964"/>
                <a:gd name="connsiteY1" fmla="*/ 888086 h 3145484"/>
                <a:gd name="connsiteX2" fmla="*/ 1591964 w 1591964"/>
                <a:gd name="connsiteY2" fmla="*/ 3145484 h 3145484"/>
                <a:gd name="connsiteX3" fmla="*/ 1591964 w 1591964"/>
                <a:gd name="connsiteY3" fmla="*/ 3145484 h 3145484"/>
                <a:gd name="connsiteX4" fmla="*/ 979964 w 1591964"/>
                <a:gd name="connsiteY4" fmla="*/ 3145484 h 3145484"/>
                <a:gd name="connsiteX5" fmla="*/ 979964 w 1591964"/>
                <a:gd name="connsiteY5" fmla="*/ 3145484 h 3145484"/>
                <a:gd name="connsiteX6" fmla="*/ 894904 w 1591964"/>
                <a:gd name="connsiteY6" fmla="*/ 995990 h 3145484"/>
                <a:gd name="connsiteX7" fmla="*/ 266697 w 1591964"/>
                <a:gd name="connsiteY7" fmla="*/ 1324019 h 3145484"/>
                <a:gd name="connsiteX8" fmla="*/ 488521 w 1591964"/>
                <a:gd name="connsiteY8" fmla="*/ 9506 h 3145484"/>
                <a:gd name="connsiteX0" fmla="*/ 496444 w 1599887"/>
                <a:gd name="connsiteY0" fmla="*/ 9506 h 3145484"/>
                <a:gd name="connsiteX1" fmla="*/ 1561160 w 1599887"/>
                <a:gd name="connsiteY1" fmla="*/ 888086 h 3145484"/>
                <a:gd name="connsiteX2" fmla="*/ 1599887 w 1599887"/>
                <a:gd name="connsiteY2" fmla="*/ 3145484 h 3145484"/>
                <a:gd name="connsiteX3" fmla="*/ 1599887 w 1599887"/>
                <a:gd name="connsiteY3" fmla="*/ 3145484 h 3145484"/>
                <a:gd name="connsiteX4" fmla="*/ 987887 w 1599887"/>
                <a:gd name="connsiteY4" fmla="*/ 3145484 h 3145484"/>
                <a:gd name="connsiteX5" fmla="*/ 987887 w 1599887"/>
                <a:gd name="connsiteY5" fmla="*/ 3145484 h 3145484"/>
                <a:gd name="connsiteX6" fmla="*/ 902827 w 1599887"/>
                <a:gd name="connsiteY6" fmla="*/ 995990 h 3145484"/>
                <a:gd name="connsiteX7" fmla="*/ 274620 w 1599887"/>
                <a:gd name="connsiteY7" fmla="*/ 1324019 h 3145484"/>
                <a:gd name="connsiteX8" fmla="*/ 496444 w 1599887"/>
                <a:gd name="connsiteY8" fmla="*/ 9506 h 3145484"/>
                <a:gd name="connsiteX0" fmla="*/ 503267 w 1597185"/>
                <a:gd name="connsiteY0" fmla="*/ 5188 h 3203079"/>
                <a:gd name="connsiteX1" fmla="*/ 1558458 w 1597185"/>
                <a:gd name="connsiteY1" fmla="*/ 945681 h 3203079"/>
                <a:gd name="connsiteX2" fmla="*/ 1597185 w 1597185"/>
                <a:gd name="connsiteY2" fmla="*/ 3203079 h 3203079"/>
                <a:gd name="connsiteX3" fmla="*/ 1597185 w 1597185"/>
                <a:gd name="connsiteY3" fmla="*/ 3203079 h 3203079"/>
                <a:gd name="connsiteX4" fmla="*/ 985185 w 1597185"/>
                <a:gd name="connsiteY4" fmla="*/ 3203079 h 3203079"/>
                <a:gd name="connsiteX5" fmla="*/ 985185 w 1597185"/>
                <a:gd name="connsiteY5" fmla="*/ 3203079 h 3203079"/>
                <a:gd name="connsiteX6" fmla="*/ 900125 w 1597185"/>
                <a:gd name="connsiteY6" fmla="*/ 1053585 h 3203079"/>
                <a:gd name="connsiteX7" fmla="*/ 271918 w 1597185"/>
                <a:gd name="connsiteY7" fmla="*/ 1381614 h 3203079"/>
                <a:gd name="connsiteX8" fmla="*/ 503267 w 1597185"/>
                <a:gd name="connsiteY8" fmla="*/ 5188 h 3203079"/>
                <a:gd name="connsiteX0" fmla="*/ 503267 w 1597185"/>
                <a:gd name="connsiteY0" fmla="*/ 5413 h 3203304"/>
                <a:gd name="connsiteX1" fmla="*/ 1558458 w 1597185"/>
                <a:gd name="connsiteY1" fmla="*/ 945906 h 3203304"/>
                <a:gd name="connsiteX2" fmla="*/ 1597185 w 1597185"/>
                <a:gd name="connsiteY2" fmla="*/ 3203304 h 3203304"/>
                <a:gd name="connsiteX3" fmla="*/ 1597185 w 1597185"/>
                <a:gd name="connsiteY3" fmla="*/ 3203304 h 3203304"/>
                <a:gd name="connsiteX4" fmla="*/ 985185 w 1597185"/>
                <a:gd name="connsiteY4" fmla="*/ 3203304 h 3203304"/>
                <a:gd name="connsiteX5" fmla="*/ 985185 w 1597185"/>
                <a:gd name="connsiteY5" fmla="*/ 3203304 h 3203304"/>
                <a:gd name="connsiteX6" fmla="*/ 900125 w 1597185"/>
                <a:gd name="connsiteY6" fmla="*/ 1053810 h 3203304"/>
                <a:gd name="connsiteX7" fmla="*/ 271918 w 1597185"/>
                <a:gd name="connsiteY7" fmla="*/ 1381839 h 3203304"/>
                <a:gd name="connsiteX8" fmla="*/ 503267 w 1597185"/>
                <a:gd name="connsiteY8" fmla="*/ 5413 h 3203304"/>
                <a:gd name="connsiteX0" fmla="*/ 644333 w 1552513"/>
                <a:gd name="connsiteY0" fmla="*/ 4742 h 3216920"/>
                <a:gd name="connsiteX1" fmla="*/ 1513786 w 1552513"/>
                <a:gd name="connsiteY1" fmla="*/ 959522 h 3216920"/>
                <a:gd name="connsiteX2" fmla="*/ 1552513 w 1552513"/>
                <a:gd name="connsiteY2" fmla="*/ 3216920 h 3216920"/>
                <a:gd name="connsiteX3" fmla="*/ 1552513 w 1552513"/>
                <a:gd name="connsiteY3" fmla="*/ 3216920 h 3216920"/>
                <a:gd name="connsiteX4" fmla="*/ 940513 w 1552513"/>
                <a:gd name="connsiteY4" fmla="*/ 3216920 h 3216920"/>
                <a:gd name="connsiteX5" fmla="*/ 940513 w 1552513"/>
                <a:gd name="connsiteY5" fmla="*/ 3216920 h 3216920"/>
                <a:gd name="connsiteX6" fmla="*/ 855453 w 1552513"/>
                <a:gd name="connsiteY6" fmla="*/ 1067426 h 3216920"/>
                <a:gd name="connsiteX7" fmla="*/ 227246 w 1552513"/>
                <a:gd name="connsiteY7" fmla="*/ 1395455 h 3216920"/>
                <a:gd name="connsiteX8" fmla="*/ 644333 w 1552513"/>
                <a:gd name="connsiteY8" fmla="*/ 4742 h 3216920"/>
                <a:gd name="connsiteX0" fmla="*/ 693588 w 1601768"/>
                <a:gd name="connsiteY0" fmla="*/ 4742 h 3216920"/>
                <a:gd name="connsiteX1" fmla="*/ 1563041 w 1601768"/>
                <a:gd name="connsiteY1" fmla="*/ 959522 h 3216920"/>
                <a:gd name="connsiteX2" fmla="*/ 1601768 w 1601768"/>
                <a:gd name="connsiteY2" fmla="*/ 3216920 h 3216920"/>
                <a:gd name="connsiteX3" fmla="*/ 1601768 w 1601768"/>
                <a:gd name="connsiteY3" fmla="*/ 3216920 h 3216920"/>
                <a:gd name="connsiteX4" fmla="*/ 989768 w 1601768"/>
                <a:gd name="connsiteY4" fmla="*/ 3216920 h 3216920"/>
                <a:gd name="connsiteX5" fmla="*/ 989768 w 1601768"/>
                <a:gd name="connsiteY5" fmla="*/ 3216920 h 3216920"/>
                <a:gd name="connsiteX6" fmla="*/ 904708 w 1601768"/>
                <a:gd name="connsiteY6" fmla="*/ 1067426 h 3216920"/>
                <a:gd name="connsiteX7" fmla="*/ 276501 w 1601768"/>
                <a:gd name="connsiteY7" fmla="*/ 1395455 h 3216920"/>
                <a:gd name="connsiteX8" fmla="*/ 693588 w 1601768"/>
                <a:gd name="connsiteY8" fmla="*/ 4742 h 3216920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119 h 3212297"/>
                <a:gd name="connsiteX1" fmla="*/ 1563041 w 1601768"/>
                <a:gd name="connsiteY1" fmla="*/ 954899 h 3212297"/>
                <a:gd name="connsiteX2" fmla="*/ 1601768 w 1601768"/>
                <a:gd name="connsiteY2" fmla="*/ 3212297 h 3212297"/>
                <a:gd name="connsiteX3" fmla="*/ 1601768 w 1601768"/>
                <a:gd name="connsiteY3" fmla="*/ 3212297 h 3212297"/>
                <a:gd name="connsiteX4" fmla="*/ 989768 w 1601768"/>
                <a:gd name="connsiteY4" fmla="*/ 3212297 h 3212297"/>
                <a:gd name="connsiteX5" fmla="*/ 989768 w 1601768"/>
                <a:gd name="connsiteY5" fmla="*/ 3212297 h 3212297"/>
                <a:gd name="connsiteX6" fmla="*/ 904708 w 1601768"/>
                <a:gd name="connsiteY6" fmla="*/ 1062803 h 3212297"/>
                <a:gd name="connsiteX7" fmla="*/ 276501 w 1601768"/>
                <a:gd name="connsiteY7" fmla="*/ 1390832 h 3212297"/>
                <a:gd name="connsiteX8" fmla="*/ 693588 w 1601768"/>
                <a:gd name="connsiteY8" fmla="*/ 119 h 321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1768" h="3212297">
                  <a:moveTo>
                    <a:pt x="693588" y="119"/>
                  </a:moveTo>
                  <a:cubicBezTo>
                    <a:pt x="979449" y="3664"/>
                    <a:pt x="1431633" y="-71482"/>
                    <a:pt x="1563041" y="954899"/>
                  </a:cubicBezTo>
                  <a:lnTo>
                    <a:pt x="1601768" y="3212297"/>
                  </a:lnTo>
                  <a:lnTo>
                    <a:pt x="1601768" y="3212297"/>
                  </a:lnTo>
                  <a:lnTo>
                    <a:pt x="989768" y="3212297"/>
                  </a:lnTo>
                  <a:lnTo>
                    <a:pt x="989768" y="3212297"/>
                  </a:lnTo>
                  <a:cubicBezTo>
                    <a:pt x="961415" y="2495799"/>
                    <a:pt x="964958" y="1779301"/>
                    <a:pt x="904708" y="1062803"/>
                  </a:cubicBezTo>
                  <a:cubicBezTo>
                    <a:pt x="781622" y="431278"/>
                    <a:pt x="46520" y="738644"/>
                    <a:pt x="276501" y="1390832"/>
                  </a:cubicBezTo>
                  <a:cubicBezTo>
                    <a:pt x="-283870" y="827698"/>
                    <a:pt x="84955" y="-9337"/>
                    <a:pt x="693588" y="1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211" name="Rounded Rectangle 1">
            <a:extLst>
              <a:ext uri="{FF2B5EF4-FFF2-40B4-BE49-F238E27FC236}">
                <a16:creationId xmlns:a16="http://schemas.microsoft.com/office/drawing/2014/main" id="{CB901F7D-F055-4391-9CBF-828B97DACF6A}"/>
              </a:ext>
            </a:extLst>
          </p:cNvPr>
          <p:cNvSpPr>
            <a:spLocks noChangeAspect="1"/>
          </p:cNvSpPr>
          <p:nvPr/>
        </p:nvSpPr>
        <p:spPr>
          <a:xfrm>
            <a:off x="8163591" y="2509313"/>
            <a:ext cx="235903" cy="235434"/>
          </a:xfrm>
          <a:custGeom>
            <a:avLst/>
            <a:gdLst/>
            <a:ahLst/>
            <a:cxnLst/>
            <a:rect l="l" t="t" r="r" b="b"/>
            <a:pathLst>
              <a:path w="3946887" h="3939047">
                <a:moveTo>
                  <a:pt x="765977" y="3064022"/>
                </a:moveTo>
                <a:cubicBezTo>
                  <a:pt x="958863" y="3071779"/>
                  <a:pt x="1109901" y="3151746"/>
                  <a:pt x="1109901" y="3249107"/>
                </a:cubicBezTo>
                <a:cubicBezTo>
                  <a:pt x="1109901" y="3346468"/>
                  <a:pt x="958863" y="3426435"/>
                  <a:pt x="765977" y="3434193"/>
                </a:cubicBezTo>
                <a:close/>
                <a:moveTo>
                  <a:pt x="765977" y="2547318"/>
                </a:moveTo>
                <a:cubicBezTo>
                  <a:pt x="948057" y="2560455"/>
                  <a:pt x="1083688" y="2624394"/>
                  <a:pt x="1083688" y="2700781"/>
                </a:cubicBezTo>
                <a:cubicBezTo>
                  <a:pt x="1083688" y="2773409"/>
                  <a:pt x="961075" y="2834785"/>
                  <a:pt x="792450" y="2852143"/>
                </a:cubicBezTo>
                <a:lnTo>
                  <a:pt x="765977" y="2849480"/>
                </a:lnTo>
                <a:close/>
                <a:moveTo>
                  <a:pt x="587140" y="2354975"/>
                </a:moveTo>
                <a:cubicBezTo>
                  <a:pt x="567386" y="2354975"/>
                  <a:pt x="551372" y="2370989"/>
                  <a:pt x="551372" y="2390743"/>
                </a:cubicBezTo>
                <a:lnTo>
                  <a:pt x="551372" y="3615351"/>
                </a:lnTo>
                <a:cubicBezTo>
                  <a:pt x="551372" y="3635105"/>
                  <a:pt x="567386" y="3651119"/>
                  <a:pt x="587140" y="3651119"/>
                </a:cubicBezTo>
                <a:lnTo>
                  <a:pt x="730209" y="3651119"/>
                </a:lnTo>
                <a:cubicBezTo>
                  <a:pt x="730484" y="3651119"/>
                  <a:pt x="730758" y="3651116"/>
                  <a:pt x="731024" y="3650782"/>
                </a:cubicBezTo>
                <a:lnTo>
                  <a:pt x="731024" y="3651119"/>
                </a:lnTo>
                <a:cubicBezTo>
                  <a:pt x="1059118" y="3651119"/>
                  <a:pt x="1325090" y="3471132"/>
                  <a:pt x="1325090" y="3249107"/>
                </a:cubicBezTo>
                <a:cubicBezTo>
                  <a:pt x="1325090" y="3123031"/>
                  <a:pt x="1239327" y="3010509"/>
                  <a:pt x="1104336" y="2938568"/>
                </a:cubicBezTo>
                <a:cubicBezTo>
                  <a:pt x="1206410" y="2877282"/>
                  <a:pt x="1268790" y="2793272"/>
                  <a:pt x="1268790" y="2700781"/>
                </a:cubicBezTo>
                <a:cubicBezTo>
                  <a:pt x="1268790" y="2522535"/>
                  <a:pt x="1037112" y="2375788"/>
                  <a:pt x="739368" y="2358769"/>
                </a:cubicBezTo>
                <a:lnTo>
                  <a:pt x="730209" y="2354975"/>
                </a:lnTo>
                <a:close/>
                <a:moveTo>
                  <a:pt x="3054709" y="2342142"/>
                </a:moveTo>
                <a:cubicBezTo>
                  <a:pt x="2996915" y="2341915"/>
                  <a:pt x="2938323" y="2354512"/>
                  <a:pt x="2881391" y="2381065"/>
                </a:cubicBezTo>
                <a:cubicBezTo>
                  <a:pt x="2695596" y="2467721"/>
                  <a:pt x="2566335" y="2685988"/>
                  <a:pt x="2550788" y="2939311"/>
                </a:cubicBezTo>
                <a:cubicBezTo>
                  <a:pt x="2536401" y="3173738"/>
                  <a:pt x="2621911" y="3399792"/>
                  <a:pt x="2774223" y="3529981"/>
                </a:cubicBezTo>
                <a:cubicBezTo>
                  <a:pt x="2983215" y="3708617"/>
                  <a:pt x="3262581" y="3662373"/>
                  <a:pt x="3429565" y="3421501"/>
                </a:cubicBezTo>
                <a:lnTo>
                  <a:pt x="3299977" y="3272997"/>
                </a:lnTo>
                <a:cubicBezTo>
                  <a:pt x="3194437" y="3469070"/>
                  <a:pt x="3000760" y="3505824"/>
                  <a:pt x="2864358" y="3355666"/>
                </a:cubicBezTo>
                <a:cubicBezTo>
                  <a:pt x="2779650" y="3262415"/>
                  <a:pt x="2732995" y="3113000"/>
                  <a:pt x="2740355" y="2958543"/>
                </a:cubicBezTo>
                <a:cubicBezTo>
                  <a:pt x="2748625" y="2784989"/>
                  <a:pt x="2823614" y="2633282"/>
                  <a:pt x="2933868" y="2567053"/>
                </a:cubicBezTo>
                <a:cubicBezTo>
                  <a:pt x="3083885" y="2476938"/>
                  <a:pt x="3256243" y="2568598"/>
                  <a:pt x="3331338" y="2778426"/>
                </a:cubicBezTo>
                <a:lnTo>
                  <a:pt x="3486911" y="2659887"/>
                </a:lnTo>
                <a:cubicBezTo>
                  <a:pt x="3394283" y="2458928"/>
                  <a:pt x="3228089" y="2342825"/>
                  <a:pt x="3054709" y="2342142"/>
                </a:cubicBezTo>
                <a:close/>
                <a:moveTo>
                  <a:pt x="2386893" y="2067047"/>
                </a:moveTo>
                <a:lnTo>
                  <a:pt x="3634881" y="2067047"/>
                </a:lnTo>
                <a:cubicBezTo>
                  <a:pt x="3807197" y="2067047"/>
                  <a:pt x="3946887" y="2206737"/>
                  <a:pt x="3946887" y="2379053"/>
                </a:cubicBezTo>
                <a:lnTo>
                  <a:pt x="3946887" y="3627041"/>
                </a:lnTo>
                <a:cubicBezTo>
                  <a:pt x="3946887" y="3799357"/>
                  <a:pt x="3807197" y="3939047"/>
                  <a:pt x="3634881" y="3939047"/>
                </a:cubicBezTo>
                <a:lnTo>
                  <a:pt x="2386893" y="3939047"/>
                </a:lnTo>
                <a:cubicBezTo>
                  <a:pt x="2214577" y="3939047"/>
                  <a:pt x="2074887" y="3799357"/>
                  <a:pt x="2074887" y="3627041"/>
                </a:cubicBezTo>
                <a:lnTo>
                  <a:pt x="2074887" y="2379053"/>
                </a:lnTo>
                <a:cubicBezTo>
                  <a:pt x="2074887" y="2206737"/>
                  <a:pt x="2214577" y="2067047"/>
                  <a:pt x="2386893" y="2067047"/>
                </a:cubicBezTo>
                <a:close/>
                <a:moveTo>
                  <a:pt x="312006" y="2067047"/>
                </a:moveTo>
                <a:lnTo>
                  <a:pt x="1559994" y="2067047"/>
                </a:lnTo>
                <a:cubicBezTo>
                  <a:pt x="1732310" y="2067047"/>
                  <a:pt x="1872000" y="2206737"/>
                  <a:pt x="1872000" y="2379053"/>
                </a:cubicBezTo>
                <a:lnTo>
                  <a:pt x="1872000" y="3627041"/>
                </a:lnTo>
                <a:cubicBezTo>
                  <a:pt x="1872000" y="3799357"/>
                  <a:pt x="1732310" y="3939047"/>
                  <a:pt x="1559994" y="3939047"/>
                </a:cubicBezTo>
                <a:lnTo>
                  <a:pt x="312006" y="3939047"/>
                </a:lnTo>
                <a:cubicBezTo>
                  <a:pt x="139690" y="3939047"/>
                  <a:pt x="0" y="3799357"/>
                  <a:pt x="0" y="3627041"/>
                </a:cubicBezTo>
                <a:lnTo>
                  <a:pt x="0" y="2379053"/>
                </a:lnTo>
                <a:cubicBezTo>
                  <a:pt x="0" y="2206737"/>
                  <a:pt x="139690" y="2067047"/>
                  <a:pt x="312006" y="2067047"/>
                </a:cubicBezTo>
                <a:close/>
                <a:moveTo>
                  <a:pt x="1969011" y="695819"/>
                </a:moveTo>
                <a:lnTo>
                  <a:pt x="2066437" y="949620"/>
                </a:lnTo>
                <a:lnTo>
                  <a:pt x="1885833" y="949621"/>
                </a:lnTo>
                <a:close/>
                <a:moveTo>
                  <a:pt x="1966820" y="271442"/>
                </a:moveTo>
                <a:cubicBezTo>
                  <a:pt x="1952800" y="270971"/>
                  <a:pt x="1938455" y="273240"/>
                  <a:pt x="1924533" y="278585"/>
                </a:cubicBezTo>
                <a:cubicBezTo>
                  <a:pt x="1893526" y="290487"/>
                  <a:pt x="1871161" y="315130"/>
                  <a:pt x="1862446" y="344708"/>
                </a:cubicBezTo>
                <a:lnTo>
                  <a:pt x="1849015" y="368389"/>
                </a:lnTo>
                <a:lnTo>
                  <a:pt x="1511911" y="1396996"/>
                </a:lnTo>
                <a:cubicBezTo>
                  <a:pt x="1493532" y="1453075"/>
                  <a:pt x="1524094" y="1513434"/>
                  <a:pt x="1580173" y="1531813"/>
                </a:cubicBezTo>
                <a:lnTo>
                  <a:pt x="1582352" y="1532527"/>
                </a:lnTo>
                <a:cubicBezTo>
                  <a:pt x="1638431" y="1550906"/>
                  <a:pt x="1698790" y="1520344"/>
                  <a:pt x="1717169" y="1464265"/>
                </a:cubicBezTo>
                <a:lnTo>
                  <a:pt x="1815044" y="1165621"/>
                </a:lnTo>
                <a:lnTo>
                  <a:pt x="2145535" y="1165621"/>
                </a:lnTo>
                <a:lnTo>
                  <a:pt x="2149077" y="1164905"/>
                </a:lnTo>
                <a:lnTo>
                  <a:pt x="2249448" y="1426381"/>
                </a:lnTo>
                <a:cubicBezTo>
                  <a:pt x="2270823" y="1482067"/>
                  <a:pt x="2333293" y="1509880"/>
                  <a:pt x="2388978" y="1488505"/>
                </a:cubicBezTo>
                <a:cubicBezTo>
                  <a:pt x="2444663" y="1467129"/>
                  <a:pt x="2472476" y="1404659"/>
                  <a:pt x="2451101" y="1348974"/>
                </a:cubicBezTo>
                <a:lnTo>
                  <a:pt x="2064063" y="340707"/>
                </a:lnTo>
                <a:cubicBezTo>
                  <a:pt x="2048031" y="298943"/>
                  <a:pt x="2008885" y="272857"/>
                  <a:pt x="1966820" y="271442"/>
                </a:cubicBezTo>
                <a:close/>
                <a:moveTo>
                  <a:pt x="1356594" y="0"/>
                </a:moveTo>
                <a:lnTo>
                  <a:pt x="2604582" y="0"/>
                </a:lnTo>
                <a:cubicBezTo>
                  <a:pt x="2776898" y="0"/>
                  <a:pt x="2916588" y="139690"/>
                  <a:pt x="2916588" y="312006"/>
                </a:cubicBezTo>
                <a:lnTo>
                  <a:pt x="2916588" y="1559994"/>
                </a:lnTo>
                <a:cubicBezTo>
                  <a:pt x="2916588" y="1732310"/>
                  <a:pt x="2776898" y="1872000"/>
                  <a:pt x="2604582" y="1872000"/>
                </a:cubicBezTo>
                <a:lnTo>
                  <a:pt x="1356594" y="1872000"/>
                </a:lnTo>
                <a:cubicBezTo>
                  <a:pt x="1184278" y="1872000"/>
                  <a:pt x="1044588" y="1732310"/>
                  <a:pt x="1044588" y="1559994"/>
                </a:cubicBezTo>
                <a:lnTo>
                  <a:pt x="1044588" y="312006"/>
                </a:lnTo>
                <a:cubicBezTo>
                  <a:pt x="1044588" y="139690"/>
                  <a:pt x="1184278" y="0"/>
                  <a:pt x="135659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212" name="Trapezoid 22">
            <a:extLst>
              <a:ext uri="{FF2B5EF4-FFF2-40B4-BE49-F238E27FC236}">
                <a16:creationId xmlns:a16="http://schemas.microsoft.com/office/drawing/2014/main" id="{B79550C2-D152-46DB-B045-EC5DA07BBAB6}"/>
              </a:ext>
            </a:extLst>
          </p:cNvPr>
          <p:cNvSpPr/>
          <p:nvPr/>
        </p:nvSpPr>
        <p:spPr>
          <a:xfrm>
            <a:off x="7938361" y="2235626"/>
            <a:ext cx="288487" cy="244573"/>
          </a:xfrm>
          <a:custGeom>
            <a:avLst/>
            <a:gdLst/>
            <a:ahLst/>
            <a:cxnLst/>
            <a:rect l="l" t="t" r="r" b="b"/>
            <a:pathLst>
              <a:path w="3929308" h="3331154">
                <a:moveTo>
                  <a:pt x="788477" y="1689434"/>
                </a:moveTo>
                <a:lnTo>
                  <a:pt x="1964654" y="2336068"/>
                </a:lnTo>
                <a:lnTo>
                  <a:pt x="3140831" y="1689434"/>
                </a:lnTo>
                <a:lnTo>
                  <a:pt x="3140831" y="2336029"/>
                </a:lnTo>
                <a:cubicBezTo>
                  <a:pt x="2912808" y="2403956"/>
                  <a:pt x="2676635" y="2511091"/>
                  <a:pt x="2447045" y="2655590"/>
                </a:cubicBezTo>
                <a:cubicBezTo>
                  <a:pt x="2264769" y="2770311"/>
                  <a:pt x="2101931" y="2898960"/>
                  <a:pt x="1962961" y="3035762"/>
                </a:cubicBezTo>
                <a:cubicBezTo>
                  <a:pt x="1829182" y="2917724"/>
                  <a:pt x="1675853" y="2808259"/>
                  <a:pt x="1507050" y="2710800"/>
                </a:cubicBezTo>
                <a:cubicBezTo>
                  <a:pt x="1267651" y="2572583"/>
                  <a:pt x="1022900" y="2473396"/>
                  <a:pt x="788477" y="2414520"/>
                </a:cubicBezTo>
                <a:close/>
                <a:moveTo>
                  <a:pt x="1964654" y="0"/>
                </a:moveTo>
                <a:lnTo>
                  <a:pt x="3929308" y="1080120"/>
                </a:lnTo>
                <a:lnTo>
                  <a:pt x="3632426" y="1243339"/>
                </a:lnTo>
                <a:lnTo>
                  <a:pt x="3632426" y="2137129"/>
                </a:lnTo>
                <a:cubicBezTo>
                  <a:pt x="3679576" y="2160844"/>
                  <a:pt x="3710722" y="2210044"/>
                  <a:pt x="3710722" y="2266518"/>
                </a:cubicBezTo>
                <a:cubicBezTo>
                  <a:pt x="3710722" y="2322438"/>
                  <a:pt x="3680185" y="2371225"/>
                  <a:pt x="3633697" y="2395050"/>
                </a:cubicBezTo>
                <a:lnTo>
                  <a:pt x="3639607" y="2395050"/>
                </a:lnTo>
                <a:lnTo>
                  <a:pt x="3737788" y="3331154"/>
                </a:lnTo>
                <a:lnTo>
                  <a:pt x="3383048" y="3331154"/>
                </a:lnTo>
                <a:lnTo>
                  <a:pt x="3481229" y="2395050"/>
                </a:lnTo>
                <a:lnTo>
                  <a:pt x="3487140" y="2395050"/>
                </a:lnTo>
                <a:cubicBezTo>
                  <a:pt x="3440652" y="2371225"/>
                  <a:pt x="3410114" y="2322438"/>
                  <a:pt x="3410114" y="2266518"/>
                </a:cubicBezTo>
                <a:cubicBezTo>
                  <a:pt x="3410114" y="2210044"/>
                  <a:pt x="3441260" y="2160844"/>
                  <a:pt x="3488410" y="2137129"/>
                </a:cubicBezTo>
                <a:lnTo>
                  <a:pt x="3488410" y="1322516"/>
                </a:lnTo>
                <a:lnTo>
                  <a:pt x="1964654" y="2160241"/>
                </a:lnTo>
                <a:lnTo>
                  <a:pt x="0" y="10801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2F6815DC-995E-40F7-954C-7DB5C89BB90A}"/>
              </a:ext>
            </a:extLst>
          </p:cNvPr>
          <p:cNvGrpSpPr/>
          <p:nvPr/>
        </p:nvGrpSpPr>
        <p:grpSpPr>
          <a:xfrm>
            <a:off x="8262801" y="2215639"/>
            <a:ext cx="302344" cy="284555"/>
            <a:chOff x="2541126" y="1428177"/>
            <a:chExt cx="4094798" cy="3853874"/>
          </a:xfrm>
          <a:solidFill>
            <a:schemeClr val="accent1">
              <a:lumMod val="90000"/>
            </a:schemeClr>
          </a:solidFill>
        </p:grpSpPr>
        <p:sp>
          <p:nvSpPr>
            <p:cNvPr id="214" name="Oval 3">
              <a:extLst>
                <a:ext uri="{FF2B5EF4-FFF2-40B4-BE49-F238E27FC236}">
                  <a16:creationId xmlns:a16="http://schemas.microsoft.com/office/drawing/2014/main" id="{939840F6-D084-4BF3-9325-8D072A81CC61}"/>
                </a:ext>
              </a:extLst>
            </p:cNvPr>
            <p:cNvSpPr/>
            <p:nvPr/>
          </p:nvSpPr>
          <p:spPr>
            <a:xfrm rot="3600000">
              <a:off x="4286965" y="2933092"/>
              <a:ext cx="1836914" cy="2861004"/>
            </a:xfrm>
            <a:custGeom>
              <a:avLst/>
              <a:gdLst/>
              <a:ahLst/>
              <a:cxnLst/>
              <a:rect l="l" t="t" r="r" b="b"/>
              <a:pathLst>
                <a:path w="1836914" h="2861004">
                  <a:moveTo>
                    <a:pt x="241839" y="2395457"/>
                  </a:moveTo>
                  <a:lnTo>
                    <a:pt x="1595075" y="2395457"/>
                  </a:lnTo>
                  <a:cubicBezTo>
                    <a:pt x="1428203" y="2681813"/>
                    <a:pt x="1186766" y="2861004"/>
                    <a:pt x="918457" y="2861004"/>
                  </a:cubicBezTo>
                  <a:cubicBezTo>
                    <a:pt x="650148" y="2861004"/>
                    <a:pt x="408711" y="2681813"/>
                    <a:pt x="241839" y="2395457"/>
                  </a:cubicBezTo>
                  <a:close/>
                  <a:moveTo>
                    <a:pt x="899051" y="854553"/>
                  </a:moveTo>
                  <a:lnTo>
                    <a:pt x="892714" y="854681"/>
                  </a:lnTo>
                  <a:cubicBezTo>
                    <a:pt x="854708" y="855445"/>
                    <a:pt x="824517" y="886876"/>
                    <a:pt x="825282" y="924882"/>
                  </a:cubicBezTo>
                  <a:lnTo>
                    <a:pt x="825382" y="929867"/>
                  </a:lnTo>
                  <a:lnTo>
                    <a:pt x="704891" y="932291"/>
                  </a:lnTo>
                  <a:cubicBezTo>
                    <a:pt x="666885" y="933055"/>
                    <a:pt x="636694" y="964486"/>
                    <a:pt x="637459" y="1002492"/>
                  </a:cubicBezTo>
                  <a:lnTo>
                    <a:pt x="637586" y="1008829"/>
                  </a:lnTo>
                  <a:cubicBezTo>
                    <a:pt x="638351" y="1046835"/>
                    <a:pt x="669782" y="1077026"/>
                    <a:pt x="707788" y="1076262"/>
                  </a:cubicBezTo>
                  <a:lnTo>
                    <a:pt x="828278" y="1073838"/>
                  </a:lnTo>
                  <a:lnTo>
                    <a:pt x="831137" y="1215980"/>
                  </a:lnTo>
                  <a:lnTo>
                    <a:pt x="704892" y="1218520"/>
                  </a:lnTo>
                  <a:cubicBezTo>
                    <a:pt x="666885" y="1219284"/>
                    <a:pt x="636694" y="1250715"/>
                    <a:pt x="637459" y="1288721"/>
                  </a:cubicBezTo>
                  <a:lnTo>
                    <a:pt x="637586" y="1295058"/>
                  </a:lnTo>
                  <a:cubicBezTo>
                    <a:pt x="638351" y="1333064"/>
                    <a:pt x="669782" y="1363255"/>
                    <a:pt x="707788" y="1362491"/>
                  </a:cubicBezTo>
                  <a:lnTo>
                    <a:pt x="834033" y="1359951"/>
                  </a:lnTo>
                  <a:lnTo>
                    <a:pt x="836893" y="1502093"/>
                  </a:lnTo>
                  <a:lnTo>
                    <a:pt x="704891" y="1504749"/>
                  </a:lnTo>
                  <a:cubicBezTo>
                    <a:pt x="666885" y="1505513"/>
                    <a:pt x="636694" y="1536944"/>
                    <a:pt x="637459" y="1574950"/>
                  </a:cubicBezTo>
                  <a:lnTo>
                    <a:pt x="637586" y="1581287"/>
                  </a:lnTo>
                  <a:cubicBezTo>
                    <a:pt x="638351" y="1619293"/>
                    <a:pt x="669781" y="1649484"/>
                    <a:pt x="707787" y="1648720"/>
                  </a:cubicBezTo>
                  <a:lnTo>
                    <a:pt x="839789" y="1646064"/>
                  </a:lnTo>
                  <a:lnTo>
                    <a:pt x="842648" y="1788208"/>
                  </a:lnTo>
                  <a:lnTo>
                    <a:pt x="704892" y="1790979"/>
                  </a:lnTo>
                  <a:cubicBezTo>
                    <a:pt x="666886" y="1791743"/>
                    <a:pt x="636695" y="1823174"/>
                    <a:pt x="637459" y="1861180"/>
                  </a:cubicBezTo>
                  <a:lnTo>
                    <a:pt x="637587" y="1867517"/>
                  </a:lnTo>
                  <a:cubicBezTo>
                    <a:pt x="638351" y="1905523"/>
                    <a:pt x="669782" y="1935714"/>
                    <a:pt x="707788" y="1934949"/>
                  </a:cubicBezTo>
                  <a:lnTo>
                    <a:pt x="845544" y="1932178"/>
                  </a:lnTo>
                  <a:lnTo>
                    <a:pt x="845682" y="1939015"/>
                  </a:lnTo>
                  <a:cubicBezTo>
                    <a:pt x="846446" y="1977021"/>
                    <a:pt x="877877" y="2007212"/>
                    <a:pt x="915883" y="2006448"/>
                  </a:cubicBezTo>
                  <a:lnTo>
                    <a:pt x="922220" y="2006320"/>
                  </a:lnTo>
                  <a:cubicBezTo>
                    <a:pt x="960226" y="2005556"/>
                    <a:pt x="990417" y="1974125"/>
                    <a:pt x="989653" y="1936119"/>
                  </a:cubicBezTo>
                  <a:lnTo>
                    <a:pt x="989515" y="1929282"/>
                  </a:lnTo>
                  <a:lnTo>
                    <a:pt x="1110045" y="1926858"/>
                  </a:lnTo>
                  <a:cubicBezTo>
                    <a:pt x="1148051" y="1926093"/>
                    <a:pt x="1178242" y="1894663"/>
                    <a:pt x="1177477" y="1856656"/>
                  </a:cubicBezTo>
                  <a:lnTo>
                    <a:pt x="1177350" y="1850320"/>
                  </a:lnTo>
                  <a:cubicBezTo>
                    <a:pt x="1176585" y="1812313"/>
                    <a:pt x="1145155" y="1782122"/>
                    <a:pt x="1107149" y="1782887"/>
                  </a:cubicBezTo>
                  <a:lnTo>
                    <a:pt x="986619" y="1785311"/>
                  </a:lnTo>
                  <a:lnTo>
                    <a:pt x="983760" y="1643168"/>
                  </a:lnTo>
                  <a:lnTo>
                    <a:pt x="1110044" y="1640628"/>
                  </a:lnTo>
                  <a:cubicBezTo>
                    <a:pt x="1148051" y="1639863"/>
                    <a:pt x="1178242" y="1608433"/>
                    <a:pt x="1177477" y="1570426"/>
                  </a:cubicBezTo>
                  <a:lnTo>
                    <a:pt x="1177350" y="1564090"/>
                  </a:lnTo>
                  <a:cubicBezTo>
                    <a:pt x="1176585" y="1526083"/>
                    <a:pt x="1145154" y="1495892"/>
                    <a:pt x="1107148" y="1496657"/>
                  </a:cubicBezTo>
                  <a:lnTo>
                    <a:pt x="980864" y="1499197"/>
                  </a:lnTo>
                  <a:lnTo>
                    <a:pt x="978004" y="1357055"/>
                  </a:lnTo>
                  <a:lnTo>
                    <a:pt x="1110045" y="1354399"/>
                  </a:lnTo>
                  <a:cubicBezTo>
                    <a:pt x="1148051" y="1353634"/>
                    <a:pt x="1178242" y="1322204"/>
                    <a:pt x="1177477" y="1284198"/>
                  </a:cubicBezTo>
                  <a:lnTo>
                    <a:pt x="1177350" y="1277861"/>
                  </a:lnTo>
                  <a:cubicBezTo>
                    <a:pt x="1176585" y="1239854"/>
                    <a:pt x="1145155" y="1209663"/>
                    <a:pt x="1107148" y="1210428"/>
                  </a:cubicBezTo>
                  <a:lnTo>
                    <a:pt x="975108" y="1213084"/>
                  </a:lnTo>
                  <a:lnTo>
                    <a:pt x="972249" y="1070942"/>
                  </a:lnTo>
                  <a:lnTo>
                    <a:pt x="1110044" y="1068170"/>
                  </a:lnTo>
                  <a:cubicBezTo>
                    <a:pt x="1148051" y="1067405"/>
                    <a:pt x="1178242" y="1035975"/>
                    <a:pt x="1177477" y="997969"/>
                  </a:cubicBezTo>
                  <a:lnTo>
                    <a:pt x="1177350" y="991632"/>
                  </a:lnTo>
                  <a:cubicBezTo>
                    <a:pt x="1176585" y="953626"/>
                    <a:pt x="1145155" y="923435"/>
                    <a:pt x="1107149" y="924199"/>
                  </a:cubicBezTo>
                  <a:lnTo>
                    <a:pt x="969353" y="926971"/>
                  </a:lnTo>
                  <a:lnTo>
                    <a:pt x="969252" y="921986"/>
                  </a:lnTo>
                  <a:cubicBezTo>
                    <a:pt x="968488" y="883980"/>
                    <a:pt x="937057" y="853789"/>
                    <a:pt x="899051" y="854553"/>
                  </a:cubicBezTo>
                  <a:close/>
                  <a:moveTo>
                    <a:pt x="129937" y="699713"/>
                  </a:moveTo>
                  <a:lnTo>
                    <a:pt x="1706977" y="699713"/>
                  </a:lnTo>
                  <a:cubicBezTo>
                    <a:pt x="1789890" y="913280"/>
                    <a:pt x="1836914" y="1163338"/>
                    <a:pt x="1836914" y="1430502"/>
                  </a:cubicBezTo>
                  <a:cubicBezTo>
                    <a:pt x="1836914" y="1684614"/>
                    <a:pt x="1794373" y="1923251"/>
                    <a:pt x="1719229" y="2129881"/>
                  </a:cubicBezTo>
                  <a:lnTo>
                    <a:pt x="117685" y="2129880"/>
                  </a:lnTo>
                  <a:cubicBezTo>
                    <a:pt x="42541" y="1923251"/>
                    <a:pt x="0" y="1684614"/>
                    <a:pt x="0" y="1430502"/>
                  </a:cubicBezTo>
                  <a:cubicBezTo>
                    <a:pt x="0" y="1163338"/>
                    <a:pt x="47023" y="913280"/>
                    <a:pt x="129937" y="699713"/>
                  </a:cubicBezTo>
                  <a:close/>
                  <a:moveTo>
                    <a:pt x="918457" y="0"/>
                  </a:moveTo>
                  <a:cubicBezTo>
                    <a:pt x="1176886" y="0"/>
                    <a:pt x="1410387" y="166238"/>
                    <a:pt x="1576745" y="434136"/>
                  </a:cubicBezTo>
                  <a:lnTo>
                    <a:pt x="260168" y="434136"/>
                  </a:lnTo>
                  <a:cubicBezTo>
                    <a:pt x="303683" y="363180"/>
                    <a:pt x="352374" y="299618"/>
                    <a:pt x="404939" y="244308"/>
                  </a:cubicBezTo>
                  <a:cubicBezTo>
                    <a:pt x="551525" y="90065"/>
                    <a:pt x="728238" y="0"/>
                    <a:pt x="91845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15" name="Oval 6">
              <a:extLst>
                <a:ext uri="{FF2B5EF4-FFF2-40B4-BE49-F238E27FC236}">
                  <a16:creationId xmlns:a16="http://schemas.microsoft.com/office/drawing/2014/main" id="{C50AB8A5-D6B2-4676-9983-2A4679B6AACA}"/>
                </a:ext>
              </a:extLst>
            </p:cNvPr>
            <p:cNvSpPr/>
            <p:nvPr/>
          </p:nvSpPr>
          <p:spPr>
            <a:xfrm>
              <a:off x="2541126" y="1428177"/>
              <a:ext cx="2390914" cy="2390722"/>
            </a:xfrm>
            <a:custGeom>
              <a:avLst/>
              <a:gdLst/>
              <a:ahLst/>
              <a:cxnLst/>
              <a:rect l="l" t="t" r="r" b="b"/>
              <a:pathLst>
                <a:path w="2390914" h="2390722">
                  <a:moveTo>
                    <a:pt x="498915" y="1270956"/>
                  </a:moveTo>
                  <a:cubicBezTo>
                    <a:pt x="466867" y="1631494"/>
                    <a:pt x="545499" y="1983842"/>
                    <a:pt x="712031" y="2288058"/>
                  </a:cubicBezTo>
                  <a:cubicBezTo>
                    <a:pt x="464683" y="2178998"/>
                    <a:pt x="261507" y="1988348"/>
                    <a:pt x="138595" y="1749053"/>
                  </a:cubicBezTo>
                  <a:cubicBezTo>
                    <a:pt x="277769" y="1358624"/>
                    <a:pt x="362527" y="1299202"/>
                    <a:pt x="498915" y="1270956"/>
                  </a:cubicBezTo>
                  <a:close/>
                  <a:moveTo>
                    <a:pt x="663719" y="1248057"/>
                  </a:moveTo>
                  <a:cubicBezTo>
                    <a:pt x="854605" y="1249746"/>
                    <a:pt x="1109835" y="1376281"/>
                    <a:pt x="1298578" y="1813332"/>
                  </a:cubicBezTo>
                  <a:cubicBezTo>
                    <a:pt x="1397857" y="2120821"/>
                    <a:pt x="1588764" y="2223823"/>
                    <a:pt x="1726654" y="2264196"/>
                  </a:cubicBezTo>
                  <a:cubicBezTo>
                    <a:pt x="1567365" y="2345838"/>
                    <a:pt x="1386653" y="2390722"/>
                    <a:pt x="1195457" y="2390722"/>
                  </a:cubicBezTo>
                  <a:cubicBezTo>
                    <a:pt x="1105105" y="2390722"/>
                    <a:pt x="1017093" y="2380699"/>
                    <a:pt x="932674" y="2360815"/>
                  </a:cubicBezTo>
                  <a:cubicBezTo>
                    <a:pt x="712904" y="2043420"/>
                    <a:pt x="606953" y="1651154"/>
                    <a:pt x="649805" y="1249566"/>
                  </a:cubicBezTo>
                  <a:lnTo>
                    <a:pt x="649860" y="1249198"/>
                  </a:lnTo>
                  <a:cubicBezTo>
                    <a:pt x="654424" y="1248049"/>
                    <a:pt x="659052" y="1248016"/>
                    <a:pt x="663719" y="1248057"/>
                  </a:cubicBezTo>
                  <a:close/>
                  <a:moveTo>
                    <a:pt x="625086" y="746603"/>
                  </a:moveTo>
                  <a:cubicBezTo>
                    <a:pt x="575988" y="864735"/>
                    <a:pt x="539829" y="989276"/>
                    <a:pt x="517891" y="1118420"/>
                  </a:cubicBezTo>
                  <a:cubicBezTo>
                    <a:pt x="333267" y="1155048"/>
                    <a:pt x="104158" y="1288682"/>
                    <a:pt x="51134" y="1540967"/>
                  </a:cubicBezTo>
                  <a:cubicBezTo>
                    <a:pt x="17753" y="1431609"/>
                    <a:pt x="0" y="1315510"/>
                    <a:pt x="0" y="1195265"/>
                  </a:cubicBezTo>
                  <a:cubicBezTo>
                    <a:pt x="0" y="1097761"/>
                    <a:pt x="11673" y="1002983"/>
                    <a:pt x="35026" y="912575"/>
                  </a:cubicBezTo>
                  <a:cubicBezTo>
                    <a:pt x="217565" y="821038"/>
                    <a:pt x="417517" y="763810"/>
                    <a:pt x="625086" y="746603"/>
                  </a:cubicBezTo>
                  <a:close/>
                  <a:moveTo>
                    <a:pt x="814533" y="740223"/>
                  </a:moveTo>
                  <a:cubicBezTo>
                    <a:pt x="857324" y="741439"/>
                    <a:pt x="900304" y="744323"/>
                    <a:pt x="943391" y="748921"/>
                  </a:cubicBezTo>
                  <a:cubicBezTo>
                    <a:pt x="1533041" y="811841"/>
                    <a:pt x="2035353" y="1184101"/>
                    <a:pt x="2272257" y="1711892"/>
                  </a:cubicBezTo>
                  <a:cubicBezTo>
                    <a:pt x="2187283" y="1890127"/>
                    <a:pt x="2059291" y="2043796"/>
                    <a:pt x="1900038" y="2157347"/>
                  </a:cubicBezTo>
                  <a:cubicBezTo>
                    <a:pt x="1701554" y="2156027"/>
                    <a:pt x="1460014" y="1852027"/>
                    <a:pt x="1333085" y="1537286"/>
                  </a:cubicBezTo>
                  <a:cubicBezTo>
                    <a:pt x="1100582" y="1188617"/>
                    <a:pt x="869651" y="1107095"/>
                    <a:pt x="672276" y="1104550"/>
                  </a:cubicBezTo>
                  <a:cubicBezTo>
                    <a:pt x="696894" y="977637"/>
                    <a:pt x="736528" y="855836"/>
                    <a:pt x="789292" y="741073"/>
                  </a:cubicBezTo>
                  <a:cubicBezTo>
                    <a:pt x="797710" y="739809"/>
                    <a:pt x="806118" y="739984"/>
                    <a:pt x="814533" y="740223"/>
                  </a:cubicBezTo>
                  <a:close/>
                  <a:moveTo>
                    <a:pt x="1949984" y="342891"/>
                  </a:moveTo>
                  <a:cubicBezTo>
                    <a:pt x="1980284" y="344390"/>
                    <a:pt x="2009562" y="347173"/>
                    <a:pt x="2037299" y="352632"/>
                  </a:cubicBezTo>
                  <a:cubicBezTo>
                    <a:pt x="2256924" y="565872"/>
                    <a:pt x="2390914" y="864921"/>
                    <a:pt x="2390914" y="1195265"/>
                  </a:cubicBezTo>
                  <a:cubicBezTo>
                    <a:pt x="2390914" y="1308987"/>
                    <a:pt x="2375035" y="1419000"/>
                    <a:pt x="2344329" y="1522910"/>
                  </a:cubicBezTo>
                  <a:cubicBezTo>
                    <a:pt x="2066307" y="1015476"/>
                    <a:pt x="1553437" y="663959"/>
                    <a:pt x="959223" y="600552"/>
                  </a:cubicBezTo>
                  <a:lnTo>
                    <a:pt x="864631" y="596352"/>
                  </a:lnTo>
                  <a:cubicBezTo>
                    <a:pt x="907064" y="522568"/>
                    <a:pt x="955150" y="452387"/>
                    <a:pt x="1010214" y="387898"/>
                  </a:cubicBezTo>
                  <a:cubicBezTo>
                    <a:pt x="1122148" y="420510"/>
                    <a:pt x="1261495" y="433074"/>
                    <a:pt x="1437226" y="415578"/>
                  </a:cubicBezTo>
                  <a:cubicBezTo>
                    <a:pt x="1605555" y="362253"/>
                    <a:pt x="1791720" y="335061"/>
                    <a:pt x="1949984" y="342891"/>
                  </a:cubicBezTo>
                  <a:close/>
                  <a:moveTo>
                    <a:pt x="645877" y="135832"/>
                  </a:moveTo>
                  <a:cubicBezTo>
                    <a:pt x="699247" y="208461"/>
                    <a:pt x="768689" y="278008"/>
                    <a:pt x="866491" y="329123"/>
                  </a:cubicBezTo>
                  <a:cubicBezTo>
                    <a:pt x="800430" y="410892"/>
                    <a:pt x="743691" y="499993"/>
                    <a:pt x="695084" y="593886"/>
                  </a:cubicBezTo>
                  <a:cubicBezTo>
                    <a:pt x="487669" y="600275"/>
                    <a:pt x="286081" y="644629"/>
                    <a:pt x="98288" y="720924"/>
                  </a:cubicBezTo>
                  <a:cubicBezTo>
                    <a:pt x="207511" y="467961"/>
                    <a:pt x="401699" y="260335"/>
                    <a:pt x="645877" y="135832"/>
                  </a:cubicBezTo>
                  <a:close/>
                  <a:moveTo>
                    <a:pt x="1421192" y="21777"/>
                  </a:moveTo>
                  <a:cubicBezTo>
                    <a:pt x="1556568" y="47494"/>
                    <a:pt x="1683835" y="96073"/>
                    <a:pt x="1798675" y="163618"/>
                  </a:cubicBezTo>
                  <a:cubicBezTo>
                    <a:pt x="1745123" y="171055"/>
                    <a:pt x="1687959" y="186995"/>
                    <a:pt x="1626738" y="211372"/>
                  </a:cubicBezTo>
                  <a:cubicBezTo>
                    <a:pt x="1422699" y="270506"/>
                    <a:pt x="1257466" y="279678"/>
                    <a:pt x="1126105" y="257383"/>
                  </a:cubicBezTo>
                  <a:cubicBezTo>
                    <a:pt x="1214004" y="167486"/>
                    <a:pt x="1313290" y="88650"/>
                    <a:pt x="1421192" y="21777"/>
                  </a:cubicBezTo>
                  <a:close/>
                  <a:moveTo>
                    <a:pt x="1192903" y="0"/>
                  </a:moveTo>
                  <a:cubicBezTo>
                    <a:pt x="1110779" y="62762"/>
                    <a:pt x="1034516" y="132486"/>
                    <a:pt x="966800" y="209999"/>
                  </a:cubicBezTo>
                  <a:cubicBezTo>
                    <a:pt x="885863" y="177026"/>
                    <a:pt x="825266" y="128646"/>
                    <a:pt x="781556" y="76616"/>
                  </a:cubicBezTo>
                  <a:cubicBezTo>
                    <a:pt x="909026" y="26315"/>
                    <a:pt x="1047935" y="247"/>
                    <a:pt x="119290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216" name="Rounded Rectangle 12">
            <a:extLst>
              <a:ext uri="{FF2B5EF4-FFF2-40B4-BE49-F238E27FC236}">
                <a16:creationId xmlns:a16="http://schemas.microsoft.com/office/drawing/2014/main" id="{E25E2D5E-72FB-4B94-AC52-E8009FEB6C39}"/>
              </a:ext>
            </a:extLst>
          </p:cNvPr>
          <p:cNvSpPr/>
          <p:nvPr/>
        </p:nvSpPr>
        <p:spPr>
          <a:xfrm>
            <a:off x="8139791" y="2864008"/>
            <a:ext cx="200286" cy="238677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17" name="Oval 1">
            <a:extLst>
              <a:ext uri="{FF2B5EF4-FFF2-40B4-BE49-F238E27FC236}">
                <a16:creationId xmlns:a16="http://schemas.microsoft.com/office/drawing/2014/main" id="{EB37E8BB-75B4-49C2-A14F-FEF7276A53CA}"/>
              </a:ext>
            </a:extLst>
          </p:cNvPr>
          <p:cNvSpPr/>
          <p:nvPr/>
        </p:nvSpPr>
        <p:spPr>
          <a:xfrm>
            <a:off x="10579065" y="3754972"/>
            <a:ext cx="228122" cy="291543"/>
          </a:xfrm>
          <a:custGeom>
            <a:avLst/>
            <a:gdLst/>
            <a:ahLst/>
            <a:cxnLst/>
            <a:rect l="l" t="t" r="r" b="b"/>
            <a:pathLst>
              <a:path w="3089578" h="3948524">
                <a:moveTo>
                  <a:pt x="1577191" y="2534631"/>
                </a:moveTo>
                <a:cubicBezTo>
                  <a:pt x="1600260" y="2580258"/>
                  <a:pt x="1620550" y="2627771"/>
                  <a:pt x="1638571" y="2676770"/>
                </a:cubicBezTo>
                <a:cubicBezTo>
                  <a:pt x="1665604" y="2750272"/>
                  <a:pt x="1686580" y="2824535"/>
                  <a:pt x="1699962" y="2899355"/>
                </a:cubicBezTo>
                <a:cubicBezTo>
                  <a:pt x="1599246" y="2923383"/>
                  <a:pt x="1494142" y="2935731"/>
                  <a:pt x="1386154" y="2935731"/>
                </a:cubicBezTo>
                <a:cubicBezTo>
                  <a:pt x="1152606" y="2935731"/>
                  <a:pt x="932548" y="2877973"/>
                  <a:pt x="741468" y="2772376"/>
                </a:cubicBezTo>
                <a:cubicBezTo>
                  <a:pt x="1011030" y="2775448"/>
                  <a:pt x="1283962" y="2707404"/>
                  <a:pt x="1533669" y="2563236"/>
                </a:cubicBezTo>
                <a:close/>
                <a:moveTo>
                  <a:pt x="2052587" y="2076290"/>
                </a:moveTo>
                <a:lnTo>
                  <a:pt x="2486460" y="2390270"/>
                </a:lnTo>
                <a:cubicBezTo>
                  <a:pt x="2306935" y="2626648"/>
                  <a:pt x="2052846" y="2802967"/>
                  <a:pt x="1758751" y="2882997"/>
                </a:cubicBezTo>
                <a:cubicBezTo>
                  <a:pt x="1743929" y="2806841"/>
                  <a:pt x="1722412" y="2731080"/>
                  <a:pt x="1694828" y="2656080"/>
                </a:cubicBezTo>
                <a:cubicBezTo>
                  <a:pt x="1675201" y="2602712"/>
                  <a:pt x="1652984" y="2551041"/>
                  <a:pt x="1627394" y="2501634"/>
                </a:cubicBezTo>
                <a:cubicBezTo>
                  <a:pt x="1801061" y="2387414"/>
                  <a:pt x="1943549" y="2241665"/>
                  <a:pt x="2052587" y="2076290"/>
                </a:cubicBezTo>
                <a:close/>
                <a:moveTo>
                  <a:pt x="1139582" y="1999555"/>
                </a:moveTo>
                <a:cubicBezTo>
                  <a:pt x="1306309" y="2126071"/>
                  <a:pt x="1447225" y="2288761"/>
                  <a:pt x="1549205" y="2481403"/>
                </a:cubicBezTo>
                <a:cubicBezTo>
                  <a:pt x="1535041" y="2492857"/>
                  <a:pt x="1519482" y="2502212"/>
                  <a:pt x="1503698" y="2511325"/>
                </a:cubicBezTo>
                <a:cubicBezTo>
                  <a:pt x="1259400" y="2652371"/>
                  <a:pt x="991982" y="2717667"/>
                  <a:pt x="728342" y="2711842"/>
                </a:cubicBezTo>
                <a:close/>
                <a:moveTo>
                  <a:pt x="452452" y="1701750"/>
                </a:moveTo>
                <a:cubicBezTo>
                  <a:pt x="679412" y="1737820"/>
                  <a:pt x="894637" y="1825426"/>
                  <a:pt x="1081528" y="1956108"/>
                </a:cubicBezTo>
                <a:lnTo>
                  <a:pt x="659218" y="2687569"/>
                </a:lnTo>
                <a:cubicBezTo>
                  <a:pt x="518459" y="2459121"/>
                  <a:pt x="438479" y="2190549"/>
                  <a:pt x="438479" y="1903491"/>
                </a:cubicBezTo>
                <a:cubicBezTo>
                  <a:pt x="438479" y="1835071"/>
                  <a:pt x="443023" y="1767700"/>
                  <a:pt x="452452" y="1701750"/>
                </a:cubicBezTo>
                <a:close/>
                <a:moveTo>
                  <a:pt x="261512" y="1681084"/>
                </a:moveTo>
                <a:cubicBezTo>
                  <a:pt x="305712" y="1682782"/>
                  <a:pt x="349660" y="1686381"/>
                  <a:pt x="393224" y="1691972"/>
                </a:cubicBezTo>
                <a:cubicBezTo>
                  <a:pt x="383285" y="1761107"/>
                  <a:pt x="378479" y="1831743"/>
                  <a:pt x="378479" y="1903491"/>
                </a:cubicBezTo>
                <a:cubicBezTo>
                  <a:pt x="378479" y="2187947"/>
                  <a:pt x="454018" y="2454935"/>
                  <a:pt x="590367" y="2683463"/>
                </a:cubicBezTo>
                <a:cubicBezTo>
                  <a:pt x="269884" y="2459223"/>
                  <a:pt x="49324" y="2102418"/>
                  <a:pt x="8843" y="1692509"/>
                </a:cubicBezTo>
                <a:cubicBezTo>
                  <a:pt x="93426" y="1681463"/>
                  <a:pt x="177920" y="1677872"/>
                  <a:pt x="261512" y="1681084"/>
                </a:cubicBezTo>
                <a:close/>
                <a:moveTo>
                  <a:pt x="1377385" y="1587667"/>
                </a:moveTo>
                <a:lnTo>
                  <a:pt x="2004039" y="2041157"/>
                </a:lnTo>
                <a:cubicBezTo>
                  <a:pt x="1900325" y="2198920"/>
                  <a:pt x="1765025" y="2338183"/>
                  <a:pt x="1600256" y="2447836"/>
                </a:cubicBezTo>
                <a:cubicBezTo>
                  <a:pt x="1492338" y="2247701"/>
                  <a:pt x="1344592" y="2078527"/>
                  <a:pt x="1169099" y="1948429"/>
                </a:cubicBezTo>
                <a:close/>
                <a:moveTo>
                  <a:pt x="2732654" y="1228760"/>
                </a:moveTo>
                <a:cubicBezTo>
                  <a:pt x="2759348" y="1331346"/>
                  <a:pt x="2772308" y="1438948"/>
                  <a:pt x="2772308" y="1549577"/>
                </a:cubicBezTo>
                <a:cubicBezTo>
                  <a:pt x="2772308" y="1840243"/>
                  <a:pt x="2682844" y="2110013"/>
                  <a:pt x="2529583" y="2332602"/>
                </a:cubicBezTo>
                <a:lnTo>
                  <a:pt x="2092890" y="2016581"/>
                </a:lnTo>
                <a:cubicBezTo>
                  <a:pt x="2230825" y="1789240"/>
                  <a:pt x="2309592" y="1530003"/>
                  <a:pt x="2320039" y="1264175"/>
                </a:cubicBezTo>
                <a:lnTo>
                  <a:pt x="2389537" y="1266895"/>
                </a:lnTo>
                <a:cubicBezTo>
                  <a:pt x="2507402" y="1266895"/>
                  <a:pt x="2622268" y="1253926"/>
                  <a:pt x="2732654" y="1228760"/>
                </a:cubicBezTo>
                <a:close/>
                <a:moveTo>
                  <a:pt x="1664916" y="1089650"/>
                </a:moveTo>
                <a:cubicBezTo>
                  <a:pt x="1845595" y="1184363"/>
                  <a:pt x="2046890" y="1244270"/>
                  <a:pt x="2260099" y="1261471"/>
                </a:cubicBezTo>
                <a:cubicBezTo>
                  <a:pt x="2250158" y="1515636"/>
                  <a:pt x="2175203" y="1763501"/>
                  <a:pt x="2043969" y="1981178"/>
                </a:cubicBezTo>
                <a:lnTo>
                  <a:pt x="1413577" y="1524982"/>
                </a:lnTo>
                <a:close/>
                <a:moveTo>
                  <a:pt x="680960" y="1083685"/>
                </a:moveTo>
                <a:lnTo>
                  <a:pt x="1318747" y="1545232"/>
                </a:lnTo>
                <a:lnTo>
                  <a:pt x="1111155" y="1904792"/>
                </a:lnTo>
                <a:cubicBezTo>
                  <a:pt x="918428" y="1769631"/>
                  <a:pt x="696224" y="1679424"/>
                  <a:pt x="462059" y="1641518"/>
                </a:cubicBezTo>
                <a:cubicBezTo>
                  <a:pt x="496612" y="1438804"/>
                  <a:pt x="572568" y="1250029"/>
                  <a:pt x="680960" y="1083685"/>
                </a:cubicBezTo>
                <a:close/>
                <a:moveTo>
                  <a:pt x="242727" y="766549"/>
                </a:moveTo>
                <a:lnTo>
                  <a:pt x="632258" y="1048441"/>
                </a:lnTo>
                <a:cubicBezTo>
                  <a:pt x="518469" y="1222389"/>
                  <a:pt x="438796" y="1420030"/>
                  <a:pt x="402762" y="1632349"/>
                </a:cubicBezTo>
                <a:cubicBezTo>
                  <a:pt x="359225" y="1626292"/>
                  <a:pt x="315271" y="1622499"/>
                  <a:pt x="271067" y="1620532"/>
                </a:cubicBezTo>
                <a:cubicBezTo>
                  <a:pt x="225427" y="1618500"/>
                  <a:pt x="179520" y="1618416"/>
                  <a:pt x="133488" y="1620508"/>
                </a:cubicBezTo>
                <a:lnTo>
                  <a:pt x="5137" y="1632614"/>
                </a:lnTo>
                <a:cubicBezTo>
                  <a:pt x="826" y="1605249"/>
                  <a:pt x="0" y="1577510"/>
                  <a:pt x="0" y="1549577"/>
                </a:cubicBezTo>
                <a:cubicBezTo>
                  <a:pt x="0" y="1258910"/>
                  <a:pt x="89466" y="989139"/>
                  <a:pt x="242727" y="766549"/>
                </a:cubicBezTo>
                <a:close/>
                <a:moveTo>
                  <a:pt x="1127746" y="632595"/>
                </a:moveTo>
                <a:cubicBezTo>
                  <a:pt x="1254584" y="804561"/>
                  <a:pt x="1416250" y="948423"/>
                  <a:pt x="1601732" y="1055087"/>
                </a:cubicBezTo>
                <a:lnTo>
                  <a:pt x="1354938" y="1482547"/>
                </a:lnTo>
                <a:lnTo>
                  <a:pt x="721206" y="1023934"/>
                </a:lnTo>
                <a:cubicBezTo>
                  <a:pt x="830725" y="869583"/>
                  <a:pt x="968470" y="736352"/>
                  <a:pt x="1127746" y="632595"/>
                </a:cubicBezTo>
                <a:close/>
                <a:moveTo>
                  <a:pt x="2056151" y="412010"/>
                </a:moveTo>
                <a:cubicBezTo>
                  <a:pt x="2199973" y="661365"/>
                  <a:pt x="2266926" y="933808"/>
                  <a:pt x="2263622" y="1201511"/>
                </a:cubicBezTo>
                <a:cubicBezTo>
                  <a:pt x="2060023" y="1184945"/>
                  <a:pt x="1867741" y="1127838"/>
                  <a:pt x="1695314" y="1036999"/>
                </a:cubicBezTo>
                <a:close/>
                <a:moveTo>
                  <a:pt x="1982657" y="375337"/>
                </a:moveTo>
                <a:lnTo>
                  <a:pt x="1993863" y="375897"/>
                </a:lnTo>
                <a:lnTo>
                  <a:pt x="1633466" y="1000123"/>
                </a:lnTo>
                <a:cubicBezTo>
                  <a:pt x="1455017" y="901534"/>
                  <a:pt x="1300774" y="764825"/>
                  <a:pt x="1179049" y="601671"/>
                </a:cubicBezTo>
                <a:cubicBezTo>
                  <a:pt x="1411929" y="457216"/>
                  <a:pt x="1687631" y="375337"/>
                  <a:pt x="1982657" y="375337"/>
                </a:cubicBezTo>
                <a:close/>
                <a:moveTo>
                  <a:pt x="2095987" y="363057"/>
                </a:moveTo>
                <a:cubicBezTo>
                  <a:pt x="2395304" y="539294"/>
                  <a:pt x="2620948" y="826020"/>
                  <a:pt x="2717783" y="1167380"/>
                </a:cubicBezTo>
                <a:cubicBezTo>
                  <a:pt x="2612640" y="1194505"/>
                  <a:pt x="2502521" y="1206895"/>
                  <a:pt x="2389537" y="1206895"/>
                </a:cubicBezTo>
                <a:cubicBezTo>
                  <a:pt x="2367426" y="1206895"/>
                  <a:pt x="2345424" y="1206421"/>
                  <a:pt x="2323592" y="1204315"/>
                </a:cubicBezTo>
                <a:cubicBezTo>
                  <a:pt x="2327421" y="925237"/>
                  <a:pt x="2257794" y="641150"/>
                  <a:pt x="2107741" y="381251"/>
                </a:cubicBezTo>
                <a:close/>
                <a:moveTo>
                  <a:pt x="2029789" y="322492"/>
                </a:moveTo>
                <a:lnTo>
                  <a:pt x="2054623" y="337710"/>
                </a:lnTo>
                <a:lnTo>
                  <a:pt x="2029408" y="323152"/>
                </a:lnTo>
                <a:close/>
                <a:moveTo>
                  <a:pt x="912141" y="248224"/>
                </a:moveTo>
                <a:cubicBezTo>
                  <a:pt x="958447" y="368281"/>
                  <a:pt x="1018736" y="481253"/>
                  <a:pt x="1094337" y="582792"/>
                </a:cubicBezTo>
                <a:cubicBezTo>
                  <a:pt x="929178" y="690492"/>
                  <a:pt x="786304" y="828699"/>
                  <a:pt x="672648" y="988795"/>
                </a:cubicBezTo>
                <a:lnTo>
                  <a:pt x="285851" y="708881"/>
                </a:lnTo>
                <a:cubicBezTo>
                  <a:pt x="444368" y="500166"/>
                  <a:pt x="661017" y="338275"/>
                  <a:pt x="912141" y="248224"/>
                </a:cubicBezTo>
                <a:close/>
                <a:moveTo>
                  <a:pt x="921424" y="244149"/>
                </a:moveTo>
                <a:cubicBezTo>
                  <a:pt x="918244" y="245273"/>
                  <a:pt x="915069" y="246407"/>
                  <a:pt x="912141" y="248224"/>
                </a:cubicBezTo>
                <a:lnTo>
                  <a:pt x="911892" y="247682"/>
                </a:lnTo>
                <a:close/>
                <a:moveTo>
                  <a:pt x="1386154" y="163423"/>
                </a:moveTo>
                <a:cubicBezTo>
                  <a:pt x="1614231" y="163423"/>
                  <a:pt x="1829441" y="218507"/>
                  <a:pt x="2018673" y="317138"/>
                </a:cubicBezTo>
                <a:lnTo>
                  <a:pt x="1982657" y="315337"/>
                </a:lnTo>
                <a:cubicBezTo>
                  <a:pt x="1675242" y="315337"/>
                  <a:pt x="1388023" y="400945"/>
                  <a:pt x="1145621" y="551885"/>
                </a:cubicBezTo>
                <a:cubicBezTo>
                  <a:pt x="1072517" y="454117"/>
                  <a:pt x="1014123" y="345308"/>
                  <a:pt x="969283" y="229609"/>
                </a:cubicBezTo>
                <a:cubicBezTo>
                  <a:pt x="1100345" y="185848"/>
                  <a:pt x="1240631" y="163423"/>
                  <a:pt x="1386154" y="163423"/>
                </a:cubicBezTo>
                <a:close/>
                <a:moveTo>
                  <a:pt x="2202811" y="0"/>
                </a:moveTo>
                <a:cubicBezTo>
                  <a:pt x="2296878" y="0"/>
                  <a:pt x="2373135" y="76257"/>
                  <a:pt x="2373135" y="170324"/>
                </a:cubicBezTo>
                <a:lnTo>
                  <a:pt x="2371793" y="176970"/>
                </a:lnTo>
                <a:cubicBezTo>
                  <a:pt x="2815625" y="490103"/>
                  <a:pt x="3086467" y="1002141"/>
                  <a:pt x="3089552" y="1556712"/>
                </a:cubicBezTo>
                <a:cubicBezTo>
                  <a:pt x="3093041" y="2183714"/>
                  <a:pt x="2753654" y="2763878"/>
                  <a:pt x="2205423" y="3068085"/>
                </a:cubicBezTo>
                <a:cubicBezTo>
                  <a:pt x="1971426" y="3197927"/>
                  <a:pt x="1715508" y="3268558"/>
                  <a:pt x="1458156" y="3280032"/>
                </a:cubicBezTo>
                <a:lnTo>
                  <a:pt x="1458156" y="3717573"/>
                </a:lnTo>
                <a:cubicBezTo>
                  <a:pt x="1465957" y="3717019"/>
                  <a:pt x="1473725" y="3717281"/>
                  <a:pt x="1481481" y="3717568"/>
                </a:cubicBezTo>
                <a:cubicBezTo>
                  <a:pt x="1923607" y="3733970"/>
                  <a:pt x="2251415" y="3830277"/>
                  <a:pt x="2251415" y="3943768"/>
                </a:cubicBezTo>
                <a:cubicBezTo>
                  <a:pt x="1651480" y="3945353"/>
                  <a:pt x="1051545" y="3946939"/>
                  <a:pt x="451610" y="3948524"/>
                </a:cubicBezTo>
                <a:cubicBezTo>
                  <a:pt x="442274" y="3834573"/>
                  <a:pt x="764658" y="3736482"/>
                  <a:pt x="1206140" y="3718471"/>
                </a:cubicBezTo>
                <a:lnTo>
                  <a:pt x="1206140" y="3273841"/>
                </a:lnTo>
                <a:cubicBezTo>
                  <a:pt x="998502" y="3252747"/>
                  <a:pt x="794352" y="3193323"/>
                  <a:pt x="605303" y="3094648"/>
                </a:cubicBezTo>
                <a:cubicBezTo>
                  <a:pt x="588033" y="3102602"/>
                  <a:pt x="568822" y="3106055"/>
                  <a:pt x="548803" y="3106055"/>
                </a:cubicBezTo>
                <a:cubicBezTo>
                  <a:pt x="454736" y="3106055"/>
                  <a:pt x="378479" y="3029798"/>
                  <a:pt x="378479" y="2935731"/>
                </a:cubicBezTo>
                <a:cubicBezTo>
                  <a:pt x="378479" y="2841664"/>
                  <a:pt x="454736" y="2765407"/>
                  <a:pt x="548803" y="2765407"/>
                </a:cubicBezTo>
                <a:cubicBezTo>
                  <a:pt x="631450" y="2765407"/>
                  <a:pt x="700349" y="2824273"/>
                  <a:pt x="712524" y="2903026"/>
                </a:cubicBezTo>
                <a:cubicBezTo>
                  <a:pt x="1146122" y="3125175"/>
                  <a:pt x="1666433" y="3117589"/>
                  <a:pt x="2100302" y="2876433"/>
                </a:cubicBezTo>
                <a:cubicBezTo>
                  <a:pt x="2577849" y="2611000"/>
                  <a:pt x="2873628" y="2105370"/>
                  <a:pt x="2870976" y="1558985"/>
                </a:cubicBezTo>
                <a:cubicBezTo>
                  <a:pt x="2868571" y="1063676"/>
                  <a:pt x="2621309" y="607288"/>
                  <a:pt x="2216854" y="337813"/>
                </a:cubicBezTo>
                <a:cubicBezTo>
                  <a:pt x="2212348" y="340450"/>
                  <a:pt x="2207603" y="340648"/>
                  <a:pt x="2202811" y="340648"/>
                </a:cubicBezTo>
                <a:cubicBezTo>
                  <a:pt x="2108744" y="340648"/>
                  <a:pt x="2032487" y="264391"/>
                  <a:pt x="2032487" y="170324"/>
                </a:cubicBezTo>
                <a:cubicBezTo>
                  <a:pt x="2032487" y="76257"/>
                  <a:pt x="2108744" y="0"/>
                  <a:pt x="22028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18" name="Oval 1">
            <a:extLst>
              <a:ext uri="{FF2B5EF4-FFF2-40B4-BE49-F238E27FC236}">
                <a16:creationId xmlns:a16="http://schemas.microsoft.com/office/drawing/2014/main" id="{AE793985-E4D4-47E0-888D-0F94AA82CEDD}"/>
              </a:ext>
            </a:extLst>
          </p:cNvPr>
          <p:cNvSpPr/>
          <p:nvPr/>
        </p:nvSpPr>
        <p:spPr>
          <a:xfrm>
            <a:off x="1066846" y="3050468"/>
            <a:ext cx="228122" cy="291543"/>
          </a:xfrm>
          <a:custGeom>
            <a:avLst/>
            <a:gdLst/>
            <a:ahLst/>
            <a:cxnLst/>
            <a:rect l="l" t="t" r="r" b="b"/>
            <a:pathLst>
              <a:path w="3089578" h="3948524">
                <a:moveTo>
                  <a:pt x="1577191" y="2534631"/>
                </a:moveTo>
                <a:cubicBezTo>
                  <a:pt x="1600260" y="2580258"/>
                  <a:pt x="1620550" y="2627771"/>
                  <a:pt x="1638571" y="2676770"/>
                </a:cubicBezTo>
                <a:cubicBezTo>
                  <a:pt x="1665604" y="2750272"/>
                  <a:pt x="1686580" y="2824535"/>
                  <a:pt x="1699962" y="2899355"/>
                </a:cubicBezTo>
                <a:cubicBezTo>
                  <a:pt x="1599246" y="2923383"/>
                  <a:pt x="1494142" y="2935731"/>
                  <a:pt x="1386154" y="2935731"/>
                </a:cubicBezTo>
                <a:cubicBezTo>
                  <a:pt x="1152606" y="2935731"/>
                  <a:pt x="932548" y="2877973"/>
                  <a:pt x="741468" y="2772376"/>
                </a:cubicBezTo>
                <a:cubicBezTo>
                  <a:pt x="1011030" y="2775448"/>
                  <a:pt x="1283962" y="2707404"/>
                  <a:pt x="1533669" y="2563236"/>
                </a:cubicBezTo>
                <a:close/>
                <a:moveTo>
                  <a:pt x="2052587" y="2076290"/>
                </a:moveTo>
                <a:lnTo>
                  <a:pt x="2486460" y="2390270"/>
                </a:lnTo>
                <a:cubicBezTo>
                  <a:pt x="2306935" y="2626648"/>
                  <a:pt x="2052846" y="2802967"/>
                  <a:pt x="1758751" y="2882997"/>
                </a:cubicBezTo>
                <a:cubicBezTo>
                  <a:pt x="1743929" y="2806841"/>
                  <a:pt x="1722412" y="2731080"/>
                  <a:pt x="1694828" y="2656080"/>
                </a:cubicBezTo>
                <a:cubicBezTo>
                  <a:pt x="1675201" y="2602712"/>
                  <a:pt x="1652984" y="2551041"/>
                  <a:pt x="1627394" y="2501634"/>
                </a:cubicBezTo>
                <a:cubicBezTo>
                  <a:pt x="1801061" y="2387414"/>
                  <a:pt x="1943549" y="2241665"/>
                  <a:pt x="2052587" y="2076290"/>
                </a:cubicBezTo>
                <a:close/>
                <a:moveTo>
                  <a:pt x="1139582" y="1999555"/>
                </a:moveTo>
                <a:cubicBezTo>
                  <a:pt x="1306309" y="2126071"/>
                  <a:pt x="1447225" y="2288761"/>
                  <a:pt x="1549205" y="2481403"/>
                </a:cubicBezTo>
                <a:cubicBezTo>
                  <a:pt x="1535041" y="2492857"/>
                  <a:pt x="1519482" y="2502212"/>
                  <a:pt x="1503698" y="2511325"/>
                </a:cubicBezTo>
                <a:cubicBezTo>
                  <a:pt x="1259400" y="2652371"/>
                  <a:pt x="991982" y="2717667"/>
                  <a:pt x="728342" y="2711842"/>
                </a:cubicBezTo>
                <a:close/>
                <a:moveTo>
                  <a:pt x="452452" y="1701750"/>
                </a:moveTo>
                <a:cubicBezTo>
                  <a:pt x="679412" y="1737820"/>
                  <a:pt x="894637" y="1825426"/>
                  <a:pt x="1081528" y="1956108"/>
                </a:cubicBezTo>
                <a:lnTo>
                  <a:pt x="659218" y="2687569"/>
                </a:lnTo>
                <a:cubicBezTo>
                  <a:pt x="518459" y="2459121"/>
                  <a:pt x="438479" y="2190549"/>
                  <a:pt x="438479" y="1903491"/>
                </a:cubicBezTo>
                <a:cubicBezTo>
                  <a:pt x="438479" y="1835071"/>
                  <a:pt x="443023" y="1767700"/>
                  <a:pt x="452452" y="1701750"/>
                </a:cubicBezTo>
                <a:close/>
                <a:moveTo>
                  <a:pt x="261512" y="1681084"/>
                </a:moveTo>
                <a:cubicBezTo>
                  <a:pt x="305712" y="1682782"/>
                  <a:pt x="349660" y="1686381"/>
                  <a:pt x="393224" y="1691972"/>
                </a:cubicBezTo>
                <a:cubicBezTo>
                  <a:pt x="383285" y="1761107"/>
                  <a:pt x="378479" y="1831743"/>
                  <a:pt x="378479" y="1903491"/>
                </a:cubicBezTo>
                <a:cubicBezTo>
                  <a:pt x="378479" y="2187947"/>
                  <a:pt x="454018" y="2454935"/>
                  <a:pt x="590367" y="2683463"/>
                </a:cubicBezTo>
                <a:cubicBezTo>
                  <a:pt x="269884" y="2459223"/>
                  <a:pt x="49324" y="2102418"/>
                  <a:pt x="8843" y="1692509"/>
                </a:cubicBezTo>
                <a:cubicBezTo>
                  <a:pt x="93426" y="1681463"/>
                  <a:pt x="177920" y="1677872"/>
                  <a:pt x="261512" y="1681084"/>
                </a:cubicBezTo>
                <a:close/>
                <a:moveTo>
                  <a:pt x="1377385" y="1587667"/>
                </a:moveTo>
                <a:lnTo>
                  <a:pt x="2004039" y="2041157"/>
                </a:lnTo>
                <a:cubicBezTo>
                  <a:pt x="1900325" y="2198920"/>
                  <a:pt x="1765025" y="2338183"/>
                  <a:pt x="1600256" y="2447836"/>
                </a:cubicBezTo>
                <a:cubicBezTo>
                  <a:pt x="1492338" y="2247701"/>
                  <a:pt x="1344592" y="2078527"/>
                  <a:pt x="1169099" y="1948429"/>
                </a:cubicBezTo>
                <a:close/>
                <a:moveTo>
                  <a:pt x="2732654" y="1228760"/>
                </a:moveTo>
                <a:cubicBezTo>
                  <a:pt x="2759348" y="1331346"/>
                  <a:pt x="2772308" y="1438948"/>
                  <a:pt x="2772308" y="1549577"/>
                </a:cubicBezTo>
                <a:cubicBezTo>
                  <a:pt x="2772308" y="1840243"/>
                  <a:pt x="2682844" y="2110013"/>
                  <a:pt x="2529583" y="2332602"/>
                </a:cubicBezTo>
                <a:lnTo>
                  <a:pt x="2092890" y="2016581"/>
                </a:lnTo>
                <a:cubicBezTo>
                  <a:pt x="2230825" y="1789240"/>
                  <a:pt x="2309592" y="1530003"/>
                  <a:pt x="2320039" y="1264175"/>
                </a:cubicBezTo>
                <a:lnTo>
                  <a:pt x="2389537" y="1266895"/>
                </a:lnTo>
                <a:cubicBezTo>
                  <a:pt x="2507402" y="1266895"/>
                  <a:pt x="2622268" y="1253926"/>
                  <a:pt x="2732654" y="1228760"/>
                </a:cubicBezTo>
                <a:close/>
                <a:moveTo>
                  <a:pt x="1664916" y="1089650"/>
                </a:moveTo>
                <a:cubicBezTo>
                  <a:pt x="1845595" y="1184363"/>
                  <a:pt x="2046890" y="1244270"/>
                  <a:pt x="2260099" y="1261471"/>
                </a:cubicBezTo>
                <a:cubicBezTo>
                  <a:pt x="2250158" y="1515636"/>
                  <a:pt x="2175203" y="1763501"/>
                  <a:pt x="2043969" y="1981178"/>
                </a:cubicBezTo>
                <a:lnTo>
                  <a:pt x="1413577" y="1524982"/>
                </a:lnTo>
                <a:close/>
                <a:moveTo>
                  <a:pt x="680960" y="1083685"/>
                </a:moveTo>
                <a:lnTo>
                  <a:pt x="1318747" y="1545232"/>
                </a:lnTo>
                <a:lnTo>
                  <a:pt x="1111155" y="1904792"/>
                </a:lnTo>
                <a:cubicBezTo>
                  <a:pt x="918428" y="1769631"/>
                  <a:pt x="696224" y="1679424"/>
                  <a:pt x="462059" y="1641518"/>
                </a:cubicBezTo>
                <a:cubicBezTo>
                  <a:pt x="496612" y="1438804"/>
                  <a:pt x="572568" y="1250029"/>
                  <a:pt x="680960" y="1083685"/>
                </a:cubicBezTo>
                <a:close/>
                <a:moveTo>
                  <a:pt x="242727" y="766549"/>
                </a:moveTo>
                <a:lnTo>
                  <a:pt x="632258" y="1048441"/>
                </a:lnTo>
                <a:cubicBezTo>
                  <a:pt x="518469" y="1222389"/>
                  <a:pt x="438796" y="1420030"/>
                  <a:pt x="402762" y="1632349"/>
                </a:cubicBezTo>
                <a:cubicBezTo>
                  <a:pt x="359225" y="1626292"/>
                  <a:pt x="315271" y="1622499"/>
                  <a:pt x="271067" y="1620532"/>
                </a:cubicBezTo>
                <a:cubicBezTo>
                  <a:pt x="225427" y="1618500"/>
                  <a:pt x="179520" y="1618416"/>
                  <a:pt x="133488" y="1620508"/>
                </a:cubicBezTo>
                <a:lnTo>
                  <a:pt x="5137" y="1632614"/>
                </a:lnTo>
                <a:cubicBezTo>
                  <a:pt x="826" y="1605249"/>
                  <a:pt x="0" y="1577510"/>
                  <a:pt x="0" y="1549577"/>
                </a:cubicBezTo>
                <a:cubicBezTo>
                  <a:pt x="0" y="1258910"/>
                  <a:pt x="89466" y="989139"/>
                  <a:pt x="242727" y="766549"/>
                </a:cubicBezTo>
                <a:close/>
                <a:moveTo>
                  <a:pt x="1127746" y="632595"/>
                </a:moveTo>
                <a:cubicBezTo>
                  <a:pt x="1254584" y="804561"/>
                  <a:pt x="1416250" y="948423"/>
                  <a:pt x="1601732" y="1055087"/>
                </a:cubicBezTo>
                <a:lnTo>
                  <a:pt x="1354938" y="1482547"/>
                </a:lnTo>
                <a:lnTo>
                  <a:pt x="721206" y="1023934"/>
                </a:lnTo>
                <a:cubicBezTo>
                  <a:pt x="830725" y="869583"/>
                  <a:pt x="968470" y="736352"/>
                  <a:pt x="1127746" y="632595"/>
                </a:cubicBezTo>
                <a:close/>
                <a:moveTo>
                  <a:pt x="2056151" y="412010"/>
                </a:moveTo>
                <a:cubicBezTo>
                  <a:pt x="2199973" y="661365"/>
                  <a:pt x="2266926" y="933808"/>
                  <a:pt x="2263622" y="1201511"/>
                </a:cubicBezTo>
                <a:cubicBezTo>
                  <a:pt x="2060023" y="1184945"/>
                  <a:pt x="1867741" y="1127838"/>
                  <a:pt x="1695314" y="1036999"/>
                </a:cubicBezTo>
                <a:close/>
                <a:moveTo>
                  <a:pt x="1982657" y="375337"/>
                </a:moveTo>
                <a:lnTo>
                  <a:pt x="1993863" y="375897"/>
                </a:lnTo>
                <a:lnTo>
                  <a:pt x="1633466" y="1000123"/>
                </a:lnTo>
                <a:cubicBezTo>
                  <a:pt x="1455017" y="901534"/>
                  <a:pt x="1300774" y="764825"/>
                  <a:pt x="1179049" y="601671"/>
                </a:cubicBezTo>
                <a:cubicBezTo>
                  <a:pt x="1411929" y="457216"/>
                  <a:pt x="1687631" y="375337"/>
                  <a:pt x="1982657" y="375337"/>
                </a:cubicBezTo>
                <a:close/>
                <a:moveTo>
                  <a:pt x="2095987" y="363057"/>
                </a:moveTo>
                <a:cubicBezTo>
                  <a:pt x="2395304" y="539294"/>
                  <a:pt x="2620948" y="826020"/>
                  <a:pt x="2717783" y="1167380"/>
                </a:cubicBezTo>
                <a:cubicBezTo>
                  <a:pt x="2612640" y="1194505"/>
                  <a:pt x="2502521" y="1206895"/>
                  <a:pt x="2389537" y="1206895"/>
                </a:cubicBezTo>
                <a:cubicBezTo>
                  <a:pt x="2367426" y="1206895"/>
                  <a:pt x="2345424" y="1206421"/>
                  <a:pt x="2323592" y="1204315"/>
                </a:cubicBezTo>
                <a:cubicBezTo>
                  <a:pt x="2327421" y="925237"/>
                  <a:pt x="2257794" y="641150"/>
                  <a:pt x="2107741" y="381251"/>
                </a:cubicBezTo>
                <a:close/>
                <a:moveTo>
                  <a:pt x="2029789" y="322492"/>
                </a:moveTo>
                <a:lnTo>
                  <a:pt x="2054623" y="337710"/>
                </a:lnTo>
                <a:lnTo>
                  <a:pt x="2029408" y="323152"/>
                </a:lnTo>
                <a:close/>
                <a:moveTo>
                  <a:pt x="912141" y="248224"/>
                </a:moveTo>
                <a:cubicBezTo>
                  <a:pt x="958447" y="368281"/>
                  <a:pt x="1018736" y="481253"/>
                  <a:pt x="1094337" y="582792"/>
                </a:cubicBezTo>
                <a:cubicBezTo>
                  <a:pt x="929178" y="690492"/>
                  <a:pt x="786304" y="828699"/>
                  <a:pt x="672648" y="988795"/>
                </a:cubicBezTo>
                <a:lnTo>
                  <a:pt x="285851" y="708881"/>
                </a:lnTo>
                <a:cubicBezTo>
                  <a:pt x="444368" y="500166"/>
                  <a:pt x="661017" y="338275"/>
                  <a:pt x="912141" y="248224"/>
                </a:cubicBezTo>
                <a:close/>
                <a:moveTo>
                  <a:pt x="921424" y="244149"/>
                </a:moveTo>
                <a:cubicBezTo>
                  <a:pt x="918244" y="245273"/>
                  <a:pt x="915069" y="246407"/>
                  <a:pt x="912141" y="248224"/>
                </a:cubicBezTo>
                <a:lnTo>
                  <a:pt x="911892" y="247682"/>
                </a:lnTo>
                <a:close/>
                <a:moveTo>
                  <a:pt x="1386154" y="163423"/>
                </a:moveTo>
                <a:cubicBezTo>
                  <a:pt x="1614231" y="163423"/>
                  <a:pt x="1829441" y="218507"/>
                  <a:pt x="2018673" y="317138"/>
                </a:cubicBezTo>
                <a:lnTo>
                  <a:pt x="1982657" y="315337"/>
                </a:lnTo>
                <a:cubicBezTo>
                  <a:pt x="1675242" y="315337"/>
                  <a:pt x="1388023" y="400945"/>
                  <a:pt x="1145621" y="551885"/>
                </a:cubicBezTo>
                <a:cubicBezTo>
                  <a:pt x="1072517" y="454117"/>
                  <a:pt x="1014123" y="345308"/>
                  <a:pt x="969283" y="229609"/>
                </a:cubicBezTo>
                <a:cubicBezTo>
                  <a:pt x="1100345" y="185848"/>
                  <a:pt x="1240631" y="163423"/>
                  <a:pt x="1386154" y="163423"/>
                </a:cubicBezTo>
                <a:close/>
                <a:moveTo>
                  <a:pt x="2202811" y="0"/>
                </a:moveTo>
                <a:cubicBezTo>
                  <a:pt x="2296878" y="0"/>
                  <a:pt x="2373135" y="76257"/>
                  <a:pt x="2373135" y="170324"/>
                </a:cubicBezTo>
                <a:lnTo>
                  <a:pt x="2371793" y="176970"/>
                </a:lnTo>
                <a:cubicBezTo>
                  <a:pt x="2815625" y="490103"/>
                  <a:pt x="3086467" y="1002141"/>
                  <a:pt x="3089552" y="1556712"/>
                </a:cubicBezTo>
                <a:cubicBezTo>
                  <a:pt x="3093041" y="2183714"/>
                  <a:pt x="2753654" y="2763878"/>
                  <a:pt x="2205423" y="3068085"/>
                </a:cubicBezTo>
                <a:cubicBezTo>
                  <a:pt x="1971426" y="3197927"/>
                  <a:pt x="1715508" y="3268558"/>
                  <a:pt x="1458156" y="3280032"/>
                </a:cubicBezTo>
                <a:lnTo>
                  <a:pt x="1458156" y="3717573"/>
                </a:lnTo>
                <a:cubicBezTo>
                  <a:pt x="1465957" y="3717019"/>
                  <a:pt x="1473725" y="3717281"/>
                  <a:pt x="1481481" y="3717568"/>
                </a:cubicBezTo>
                <a:cubicBezTo>
                  <a:pt x="1923607" y="3733970"/>
                  <a:pt x="2251415" y="3830277"/>
                  <a:pt x="2251415" y="3943768"/>
                </a:cubicBezTo>
                <a:cubicBezTo>
                  <a:pt x="1651480" y="3945353"/>
                  <a:pt x="1051545" y="3946939"/>
                  <a:pt x="451610" y="3948524"/>
                </a:cubicBezTo>
                <a:cubicBezTo>
                  <a:pt x="442274" y="3834573"/>
                  <a:pt x="764658" y="3736482"/>
                  <a:pt x="1206140" y="3718471"/>
                </a:cubicBezTo>
                <a:lnTo>
                  <a:pt x="1206140" y="3273841"/>
                </a:lnTo>
                <a:cubicBezTo>
                  <a:pt x="998502" y="3252747"/>
                  <a:pt x="794352" y="3193323"/>
                  <a:pt x="605303" y="3094648"/>
                </a:cubicBezTo>
                <a:cubicBezTo>
                  <a:pt x="588033" y="3102602"/>
                  <a:pt x="568822" y="3106055"/>
                  <a:pt x="548803" y="3106055"/>
                </a:cubicBezTo>
                <a:cubicBezTo>
                  <a:pt x="454736" y="3106055"/>
                  <a:pt x="378479" y="3029798"/>
                  <a:pt x="378479" y="2935731"/>
                </a:cubicBezTo>
                <a:cubicBezTo>
                  <a:pt x="378479" y="2841664"/>
                  <a:pt x="454736" y="2765407"/>
                  <a:pt x="548803" y="2765407"/>
                </a:cubicBezTo>
                <a:cubicBezTo>
                  <a:pt x="631450" y="2765407"/>
                  <a:pt x="700349" y="2824273"/>
                  <a:pt x="712524" y="2903026"/>
                </a:cubicBezTo>
                <a:cubicBezTo>
                  <a:pt x="1146122" y="3125175"/>
                  <a:pt x="1666433" y="3117589"/>
                  <a:pt x="2100302" y="2876433"/>
                </a:cubicBezTo>
                <a:cubicBezTo>
                  <a:pt x="2577849" y="2611000"/>
                  <a:pt x="2873628" y="2105370"/>
                  <a:pt x="2870976" y="1558985"/>
                </a:cubicBezTo>
                <a:cubicBezTo>
                  <a:pt x="2868571" y="1063676"/>
                  <a:pt x="2621309" y="607288"/>
                  <a:pt x="2216854" y="337813"/>
                </a:cubicBezTo>
                <a:cubicBezTo>
                  <a:pt x="2212348" y="340450"/>
                  <a:pt x="2207603" y="340648"/>
                  <a:pt x="2202811" y="340648"/>
                </a:cubicBezTo>
                <a:cubicBezTo>
                  <a:pt x="2108744" y="340648"/>
                  <a:pt x="2032487" y="264391"/>
                  <a:pt x="2032487" y="170324"/>
                </a:cubicBezTo>
                <a:cubicBezTo>
                  <a:pt x="2032487" y="76257"/>
                  <a:pt x="2108744" y="0"/>
                  <a:pt x="22028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19" name="Rectangle 5">
            <a:extLst>
              <a:ext uri="{FF2B5EF4-FFF2-40B4-BE49-F238E27FC236}">
                <a16:creationId xmlns:a16="http://schemas.microsoft.com/office/drawing/2014/main" id="{98A22EB4-9DC7-4771-9CC0-93E41051BBD0}"/>
              </a:ext>
            </a:extLst>
          </p:cNvPr>
          <p:cNvSpPr/>
          <p:nvPr/>
        </p:nvSpPr>
        <p:spPr>
          <a:xfrm>
            <a:off x="9755600" y="1677609"/>
            <a:ext cx="238526" cy="238667"/>
          </a:xfrm>
          <a:custGeom>
            <a:avLst/>
            <a:gdLst/>
            <a:ahLst/>
            <a:cxnLst/>
            <a:rect l="l" t="t" r="r" b="b"/>
            <a:pathLst>
              <a:path w="3944785" h="3947111">
                <a:moveTo>
                  <a:pt x="172192" y="3407667"/>
                </a:moveTo>
                <a:lnTo>
                  <a:pt x="3772592" y="3407667"/>
                </a:lnTo>
                <a:lnTo>
                  <a:pt x="3772592" y="3947111"/>
                </a:lnTo>
                <a:lnTo>
                  <a:pt x="172192" y="3947111"/>
                </a:lnTo>
                <a:close/>
                <a:moveTo>
                  <a:pt x="48006" y="2975619"/>
                </a:moveTo>
                <a:lnTo>
                  <a:pt x="3896779" y="2975619"/>
                </a:lnTo>
                <a:cubicBezTo>
                  <a:pt x="3923292" y="2975619"/>
                  <a:pt x="3944785" y="2997112"/>
                  <a:pt x="3944785" y="3023625"/>
                </a:cubicBezTo>
                <a:lnTo>
                  <a:pt x="3944785" y="3215645"/>
                </a:lnTo>
                <a:cubicBezTo>
                  <a:pt x="3944785" y="3242158"/>
                  <a:pt x="3923292" y="3263651"/>
                  <a:pt x="3896779" y="3263651"/>
                </a:cubicBezTo>
                <a:lnTo>
                  <a:pt x="48006" y="3263651"/>
                </a:lnTo>
                <a:cubicBezTo>
                  <a:pt x="21493" y="3263651"/>
                  <a:pt x="0" y="3242158"/>
                  <a:pt x="0" y="3215645"/>
                </a:cubicBezTo>
                <a:lnTo>
                  <a:pt x="0" y="3023625"/>
                </a:lnTo>
                <a:cubicBezTo>
                  <a:pt x="0" y="2997112"/>
                  <a:pt x="21493" y="2975619"/>
                  <a:pt x="48006" y="2975619"/>
                </a:cubicBezTo>
                <a:close/>
                <a:moveTo>
                  <a:pt x="3322863" y="2173367"/>
                </a:moveTo>
                <a:cubicBezTo>
                  <a:pt x="3481939" y="2173367"/>
                  <a:pt x="3610895" y="2302323"/>
                  <a:pt x="3610895" y="2461399"/>
                </a:cubicBezTo>
                <a:cubicBezTo>
                  <a:pt x="3610895" y="2620475"/>
                  <a:pt x="3481939" y="2749431"/>
                  <a:pt x="3322863" y="2749431"/>
                </a:cubicBezTo>
                <a:cubicBezTo>
                  <a:pt x="3163787" y="2749431"/>
                  <a:pt x="3034831" y="2620475"/>
                  <a:pt x="3034831" y="2461399"/>
                </a:cubicBezTo>
                <a:cubicBezTo>
                  <a:pt x="3034831" y="2302323"/>
                  <a:pt x="3163787" y="2173367"/>
                  <a:pt x="3322863" y="2173367"/>
                </a:cubicBezTo>
                <a:close/>
                <a:moveTo>
                  <a:pt x="623915" y="2173367"/>
                </a:moveTo>
                <a:cubicBezTo>
                  <a:pt x="782991" y="2173367"/>
                  <a:pt x="911947" y="2302323"/>
                  <a:pt x="911947" y="2461399"/>
                </a:cubicBezTo>
                <a:cubicBezTo>
                  <a:pt x="911947" y="2620475"/>
                  <a:pt x="782991" y="2749431"/>
                  <a:pt x="623915" y="2749431"/>
                </a:cubicBezTo>
                <a:cubicBezTo>
                  <a:pt x="464839" y="2749431"/>
                  <a:pt x="335883" y="2620475"/>
                  <a:pt x="335883" y="2461399"/>
                </a:cubicBezTo>
                <a:cubicBezTo>
                  <a:pt x="335883" y="2302323"/>
                  <a:pt x="464839" y="2173367"/>
                  <a:pt x="623915" y="2173367"/>
                </a:cubicBezTo>
                <a:close/>
                <a:moveTo>
                  <a:pt x="955861" y="1460181"/>
                </a:moveTo>
                <a:lnTo>
                  <a:pt x="962165" y="2349615"/>
                </a:lnTo>
                <a:cubicBezTo>
                  <a:pt x="913419" y="2214511"/>
                  <a:pt x="789164" y="2116019"/>
                  <a:pt x="640244" y="2104834"/>
                </a:cubicBezTo>
                <a:lnTo>
                  <a:pt x="640244" y="1976798"/>
                </a:lnTo>
                <a:cubicBezTo>
                  <a:pt x="640244" y="1751294"/>
                  <a:pt x="767760" y="1555572"/>
                  <a:pt x="955861" y="1460181"/>
                </a:cubicBezTo>
                <a:close/>
                <a:moveTo>
                  <a:pt x="2977564" y="1454015"/>
                </a:moveTo>
                <a:cubicBezTo>
                  <a:pt x="3171744" y="1547562"/>
                  <a:pt x="3304540" y="1746672"/>
                  <a:pt x="3304540" y="1976798"/>
                </a:cubicBezTo>
                <a:lnTo>
                  <a:pt x="3304540" y="2105213"/>
                </a:lnTo>
                <a:cubicBezTo>
                  <a:pt x="3156261" y="2117799"/>
                  <a:pt x="3033007" y="2217024"/>
                  <a:pt x="2985487" y="2352440"/>
                </a:cubicBezTo>
                <a:close/>
                <a:moveTo>
                  <a:pt x="1028327" y="1428070"/>
                </a:moveTo>
                <a:lnTo>
                  <a:pt x="1028109" y="1441018"/>
                </a:lnTo>
                <a:lnTo>
                  <a:pt x="1005636" y="1434996"/>
                </a:lnTo>
                <a:close/>
                <a:moveTo>
                  <a:pt x="1225599" y="1391443"/>
                </a:moveTo>
                <a:lnTo>
                  <a:pt x="1434414" y="1391443"/>
                </a:lnTo>
                <a:cubicBezTo>
                  <a:pt x="1568079" y="1475410"/>
                  <a:pt x="1724362" y="1526267"/>
                  <a:pt x="1892034" y="1531748"/>
                </a:cubicBezTo>
                <a:cubicBezTo>
                  <a:pt x="1925778" y="1536167"/>
                  <a:pt x="1960158" y="1538169"/>
                  <a:pt x="1995006" y="1538169"/>
                </a:cubicBezTo>
                <a:cubicBezTo>
                  <a:pt x="2175704" y="1538169"/>
                  <a:pt x="2343825" y="1484324"/>
                  <a:pt x="2483963" y="1391443"/>
                </a:cubicBezTo>
                <a:lnTo>
                  <a:pt x="2719185" y="1391443"/>
                </a:lnTo>
                <a:cubicBezTo>
                  <a:pt x="2802423" y="1391443"/>
                  <a:pt x="2881603" y="1408817"/>
                  <a:pt x="2953046" y="1440708"/>
                </a:cubicBezTo>
                <a:lnTo>
                  <a:pt x="2064785" y="1678717"/>
                </a:lnTo>
                <a:lnTo>
                  <a:pt x="2074621" y="2794179"/>
                </a:lnTo>
                <a:lnTo>
                  <a:pt x="2970778" y="2554055"/>
                </a:lnTo>
                <a:cubicBezTo>
                  <a:pt x="2992440" y="2666528"/>
                  <a:pt x="3064862" y="2760650"/>
                  <a:pt x="3163644" y="2811725"/>
                </a:cubicBezTo>
                <a:lnTo>
                  <a:pt x="784901" y="2811725"/>
                </a:lnTo>
                <a:cubicBezTo>
                  <a:pt x="886027" y="2759438"/>
                  <a:pt x="959528" y="2662037"/>
                  <a:pt x="979462" y="2546081"/>
                </a:cubicBezTo>
                <a:lnTo>
                  <a:pt x="1858357" y="2781580"/>
                </a:lnTo>
                <a:lnTo>
                  <a:pt x="1858232" y="2763890"/>
                </a:lnTo>
                <a:lnTo>
                  <a:pt x="1931174" y="2783434"/>
                </a:lnTo>
                <a:lnTo>
                  <a:pt x="1949898" y="1670353"/>
                </a:lnTo>
                <a:lnTo>
                  <a:pt x="1036442" y="1425593"/>
                </a:lnTo>
                <a:cubicBezTo>
                  <a:pt x="1095109" y="1402546"/>
                  <a:pt x="1159058" y="1391443"/>
                  <a:pt x="1225599" y="1391443"/>
                </a:cubicBezTo>
                <a:close/>
                <a:moveTo>
                  <a:pt x="1972392" y="0"/>
                </a:moveTo>
                <a:cubicBezTo>
                  <a:pt x="2330312" y="0"/>
                  <a:pt x="2620464" y="290152"/>
                  <a:pt x="2620464" y="648072"/>
                </a:cubicBezTo>
                <a:cubicBezTo>
                  <a:pt x="2620464" y="1005992"/>
                  <a:pt x="2330312" y="1296144"/>
                  <a:pt x="1972392" y="1296144"/>
                </a:cubicBezTo>
                <a:cubicBezTo>
                  <a:pt x="1614472" y="1296144"/>
                  <a:pt x="1324320" y="1005992"/>
                  <a:pt x="1324320" y="648072"/>
                </a:cubicBezTo>
                <a:cubicBezTo>
                  <a:pt x="1324320" y="290152"/>
                  <a:pt x="1614472" y="0"/>
                  <a:pt x="19723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20" name="Isosceles Triangle 4">
            <a:extLst>
              <a:ext uri="{FF2B5EF4-FFF2-40B4-BE49-F238E27FC236}">
                <a16:creationId xmlns:a16="http://schemas.microsoft.com/office/drawing/2014/main" id="{CB241FCD-6910-4B54-86FB-12F34BAA4D6C}"/>
              </a:ext>
            </a:extLst>
          </p:cNvPr>
          <p:cNvSpPr/>
          <p:nvPr/>
        </p:nvSpPr>
        <p:spPr>
          <a:xfrm>
            <a:off x="10800809" y="3267385"/>
            <a:ext cx="294437" cy="291978"/>
          </a:xfrm>
          <a:custGeom>
            <a:avLst/>
            <a:gdLst/>
            <a:ahLst/>
            <a:cxnLst/>
            <a:rect l="l" t="t" r="r" b="b"/>
            <a:pathLst>
              <a:path w="3987707" h="3954396">
                <a:moveTo>
                  <a:pt x="0" y="3714088"/>
                </a:moveTo>
                <a:lnTo>
                  <a:pt x="3972024" y="3714088"/>
                </a:lnTo>
                <a:lnTo>
                  <a:pt x="3972024" y="3954396"/>
                </a:lnTo>
                <a:lnTo>
                  <a:pt x="0" y="3954396"/>
                </a:lnTo>
                <a:close/>
                <a:moveTo>
                  <a:pt x="3443318" y="3230893"/>
                </a:moveTo>
                <a:lnTo>
                  <a:pt x="3443318" y="3518925"/>
                </a:lnTo>
                <a:lnTo>
                  <a:pt x="3731350" y="3518925"/>
                </a:lnTo>
                <a:lnTo>
                  <a:pt x="3731350" y="3230893"/>
                </a:lnTo>
                <a:close/>
                <a:moveTo>
                  <a:pt x="2956963" y="3230893"/>
                </a:moveTo>
                <a:lnTo>
                  <a:pt x="2956963" y="3518925"/>
                </a:lnTo>
                <a:lnTo>
                  <a:pt x="3244995" y="3518925"/>
                </a:lnTo>
                <a:lnTo>
                  <a:pt x="3244995" y="3230893"/>
                </a:lnTo>
                <a:close/>
                <a:moveTo>
                  <a:pt x="764148" y="3208865"/>
                </a:moveTo>
                <a:lnTo>
                  <a:pt x="764148" y="3496897"/>
                </a:lnTo>
                <a:lnTo>
                  <a:pt x="1052180" y="3496897"/>
                </a:lnTo>
                <a:lnTo>
                  <a:pt x="1052180" y="3208865"/>
                </a:lnTo>
                <a:close/>
                <a:moveTo>
                  <a:pt x="277793" y="3208865"/>
                </a:moveTo>
                <a:lnTo>
                  <a:pt x="277793" y="3496897"/>
                </a:lnTo>
                <a:lnTo>
                  <a:pt x="565825" y="3496897"/>
                </a:lnTo>
                <a:lnTo>
                  <a:pt x="565825" y="3208865"/>
                </a:lnTo>
                <a:close/>
                <a:moveTo>
                  <a:pt x="3434934" y="2803592"/>
                </a:moveTo>
                <a:lnTo>
                  <a:pt x="3434934" y="3091624"/>
                </a:lnTo>
                <a:lnTo>
                  <a:pt x="3722966" y="3091624"/>
                </a:lnTo>
                <a:lnTo>
                  <a:pt x="3722966" y="2803592"/>
                </a:lnTo>
                <a:close/>
                <a:moveTo>
                  <a:pt x="2948579" y="2803592"/>
                </a:moveTo>
                <a:lnTo>
                  <a:pt x="2948579" y="3091624"/>
                </a:lnTo>
                <a:lnTo>
                  <a:pt x="3236611" y="3091624"/>
                </a:lnTo>
                <a:lnTo>
                  <a:pt x="3236611" y="2803592"/>
                </a:lnTo>
                <a:close/>
                <a:moveTo>
                  <a:pt x="755764" y="2781564"/>
                </a:moveTo>
                <a:lnTo>
                  <a:pt x="755764" y="3069596"/>
                </a:lnTo>
                <a:lnTo>
                  <a:pt x="1043796" y="3069596"/>
                </a:lnTo>
                <a:lnTo>
                  <a:pt x="1043796" y="2781564"/>
                </a:lnTo>
                <a:close/>
                <a:moveTo>
                  <a:pt x="269409" y="2781564"/>
                </a:moveTo>
                <a:lnTo>
                  <a:pt x="269409" y="3069596"/>
                </a:lnTo>
                <a:lnTo>
                  <a:pt x="557441" y="3069596"/>
                </a:lnTo>
                <a:lnTo>
                  <a:pt x="557441" y="2781564"/>
                </a:lnTo>
                <a:close/>
                <a:moveTo>
                  <a:pt x="1967773" y="2776576"/>
                </a:moveTo>
                <a:cubicBezTo>
                  <a:pt x="1895109" y="2776576"/>
                  <a:pt x="1836204" y="2835481"/>
                  <a:pt x="1836204" y="2908145"/>
                </a:cubicBezTo>
                <a:lnTo>
                  <a:pt x="1836204" y="3521808"/>
                </a:lnTo>
                <a:lnTo>
                  <a:pt x="2196244" y="3521808"/>
                </a:lnTo>
                <a:lnTo>
                  <a:pt x="2196244" y="2908145"/>
                </a:lnTo>
                <a:cubicBezTo>
                  <a:pt x="2196244" y="2835481"/>
                  <a:pt x="2137339" y="2776576"/>
                  <a:pt x="2064675" y="2776576"/>
                </a:cubicBezTo>
                <a:close/>
                <a:moveTo>
                  <a:pt x="3425319" y="2363160"/>
                </a:moveTo>
                <a:lnTo>
                  <a:pt x="3425319" y="2651192"/>
                </a:lnTo>
                <a:lnTo>
                  <a:pt x="3713351" y="2651192"/>
                </a:lnTo>
                <a:lnTo>
                  <a:pt x="3713351" y="2363160"/>
                </a:lnTo>
                <a:close/>
                <a:moveTo>
                  <a:pt x="2938964" y="2363160"/>
                </a:moveTo>
                <a:lnTo>
                  <a:pt x="2938964" y="2651192"/>
                </a:lnTo>
                <a:lnTo>
                  <a:pt x="3226996" y="2651192"/>
                </a:lnTo>
                <a:lnTo>
                  <a:pt x="3226996" y="2363160"/>
                </a:lnTo>
                <a:close/>
                <a:moveTo>
                  <a:pt x="746149" y="2341132"/>
                </a:moveTo>
                <a:lnTo>
                  <a:pt x="746149" y="2629164"/>
                </a:lnTo>
                <a:lnTo>
                  <a:pt x="1034181" y="2629164"/>
                </a:lnTo>
                <a:lnTo>
                  <a:pt x="1034181" y="2341132"/>
                </a:lnTo>
                <a:close/>
                <a:moveTo>
                  <a:pt x="259794" y="2341132"/>
                </a:moveTo>
                <a:lnTo>
                  <a:pt x="259794" y="2629164"/>
                </a:lnTo>
                <a:lnTo>
                  <a:pt x="547826" y="2629164"/>
                </a:lnTo>
                <a:lnTo>
                  <a:pt x="547826" y="2341132"/>
                </a:lnTo>
                <a:close/>
                <a:moveTo>
                  <a:pt x="2120268" y="2332748"/>
                </a:moveTo>
                <a:lnTo>
                  <a:pt x="2120268" y="2620780"/>
                </a:lnTo>
                <a:lnTo>
                  <a:pt x="2408300" y="2620780"/>
                </a:lnTo>
                <a:lnTo>
                  <a:pt x="2408300" y="2332748"/>
                </a:lnTo>
                <a:close/>
                <a:moveTo>
                  <a:pt x="1633913" y="2332748"/>
                </a:moveTo>
                <a:lnTo>
                  <a:pt x="1633913" y="2620780"/>
                </a:lnTo>
                <a:lnTo>
                  <a:pt x="1921945" y="2620780"/>
                </a:lnTo>
                <a:lnTo>
                  <a:pt x="1921945" y="2332748"/>
                </a:lnTo>
                <a:close/>
                <a:moveTo>
                  <a:pt x="0" y="2180348"/>
                </a:moveTo>
                <a:lnTo>
                  <a:pt x="1368152" y="2180348"/>
                </a:lnTo>
                <a:lnTo>
                  <a:pt x="1368152" y="3644362"/>
                </a:lnTo>
                <a:lnTo>
                  <a:pt x="0" y="3644362"/>
                </a:lnTo>
                <a:close/>
                <a:moveTo>
                  <a:pt x="2630373" y="2177473"/>
                </a:moveTo>
                <a:lnTo>
                  <a:pt x="3987707" y="2177473"/>
                </a:lnTo>
                <a:lnTo>
                  <a:pt x="3987707" y="3641487"/>
                </a:lnTo>
                <a:lnTo>
                  <a:pt x="2630373" y="3641487"/>
                </a:lnTo>
                <a:close/>
                <a:moveTo>
                  <a:pt x="2110653" y="1892316"/>
                </a:moveTo>
                <a:lnTo>
                  <a:pt x="2110653" y="2180348"/>
                </a:lnTo>
                <a:lnTo>
                  <a:pt x="2398685" y="2180348"/>
                </a:lnTo>
                <a:lnTo>
                  <a:pt x="2398685" y="1892316"/>
                </a:lnTo>
                <a:close/>
                <a:moveTo>
                  <a:pt x="1624298" y="1892316"/>
                </a:moveTo>
                <a:lnTo>
                  <a:pt x="1624298" y="2180348"/>
                </a:lnTo>
                <a:lnTo>
                  <a:pt x="1912330" y="2180348"/>
                </a:lnTo>
                <a:lnTo>
                  <a:pt x="1912330" y="1892316"/>
                </a:lnTo>
                <a:close/>
                <a:moveTo>
                  <a:pt x="1485872" y="1700146"/>
                </a:moveTo>
                <a:lnTo>
                  <a:pt x="2546576" y="1700146"/>
                </a:lnTo>
                <a:lnTo>
                  <a:pt x="2546576" y="3644362"/>
                </a:lnTo>
                <a:lnTo>
                  <a:pt x="1485872" y="3644362"/>
                </a:lnTo>
                <a:close/>
                <a:moveTo>
                  <a:pt x="2630373" y="1700145"/>
                </a:moveTo>
                <a:lnTo>
                  <a:pt x="3987707" y="1700145"/>
                </a:lnTo>
                <a:lnTo>
                  <a:pt x="3987707" y="2106166"/>
                </a:lnTo>
                <a:lnTo>
                  <a:pt x="2630373" y="2106166"/>
                </a:lnTo>
                <a:close/>
                <a:moveTo>
                  <a:pt x="0" y="1700145"/>
                </a:moveTo>
                <a:lnTo>
                  <a:pt x="1368152" y="1700145"/>
                </a:lnTo>
                <a:lnTo>
                  <a:pt x="1368152" y="2106166"/>
                </a:lnTo>
                <a:lnTo>
                  <a:pt x="0" y="2106166"/>
                </a:lnTo>
                <a:close/>
                <a:moveTo>
                  <a:pt x="1980063" y="1146448"/>
                </a:moveTo>
                <a:lnTo>
                  <a:pt x="2036694" y="1146448"/>
                </a:lnTo>
                <a:lnTo>
                  <a:pt x="2036694" y="1344772"/>
                </a:lnTo>
                <a:lnTo>
                  <a:pt x="1838370" y="1344772"/>
                </a:lnTo>
                <a:lnTo>
                  <a:pt x="1838370" y="1286838"/>
                </a:lnTo>
                <a:lnTo>
                  <a:pt x="1980063" y="1286838"/>
                </a:lnTo>
                <a:close/>
                <a:moveTo>
                  <a:pt x="2016223" y="1083949"/>
                </a:moveTo>
                <a:cubicBezTo>
                  <a:pt x="1889971" y="1083949"/>
                  <a:pt x="1787623" y="1186297"/>
                  <a:pt x="1787623" y="1312549"/>
                </a:cubicBezTo>
                <a:cubicBezTo>
                  <a:pt x="1787623" y="1438801"/>
                  <a:pt x="1889971" y="1541149"/>
                  <a:pt x="2016223" y="1541149"/>
                </a:cubicBezTo>
                <a:cubicBezTo>
                  <a:pt x="2142475" y="1541149"/>
                  <a:pt x="2244823" y="1438801"/>
                  <a:pt x="2244823" y="1312549"/>
                </a:cubicBezTo>
                <a:cubicBezTo>
                  <a:pt x="2244823" y="1186297"/>
                  <a:pt x="2142475" y="1083949"/>
                  <a:pt x="2016223" y="1083949"/>
                </a:cubicBezTo>
                <a:close/>
                <a:moveTo>
                  <a:pt x="2016222" y="697169"/>
                </a:moveTo>
                <a:lnTo>
                  <a:pt x="2722296" y="1611569"/>
                </a:lnTo>
                <a:lnTo>
                  <a:pt x="1310147" y="1611569"/>
                </a:lnTo>
                <a:close/>
                <a:moveTo>
                  <a:pt x="2120268" y="0"/>
                </a:moveTo>
                <a:lnTo>
                  <a:pt x="2722296" y="0"/>
                </a:lnTo>
                <a:lnTo>
                  <a:pt x="2722296" y="328314"/>
                </a:lnTo>
                <a:lnTo>
                  <a:pt x="2120268" y="328314"/>
                </a:lnTo>
                <a:close/>
                <a:moveTo>
                  <a:pt x="1966643" y="0"/>
                </a:moveTo>
                <a:lnTo>
                  <a:pt x="2065805" y="0"/>
                </a:lnTo>
                <a:lnTo>
                  <a:pt x="2065805" y="656629"/>
                </a:lnTo>
                <a:lnTo>
                  <a:pt x="1966643" y="65662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221" name="Group 220">
            <a:extLst>
              <a:ext uri="{FF2B5EF4-FFF2-40B4-BE49-F238E27FC236}">
                <a16:creationId xmlns:a16="http://schemas.microsoft.com/office/drawing/2014/main" id="{1455FE9D-F0A6-4738-81CE-415175E4EF5F}"/>
              </a:ext>
            </a:extLst>
          </p:cNvPr>
          <p:cNvGrpSpPr>
            <a:grpSpLocks noChangeAspect="1"/>
          </p:cNvGrpSpPr>
          <p:nvPr/>
        </p:nvGrpSpPr>
        <p:grpSpPr>
          <a:xfrm>
            <a:off x="10798919" y="3017109"/>
            <a:ext cx="248616" cy="204130"/>
            <a:chOff x="2446370" y="1521596"/>
            <a:chExt cx="4023730" cy="3303732"/>
          </a:xfrm>
          <a:solidFill>
            <a:schemeClr val="accent1">
              <a:lumMod val="90000"/>
            </a:schemeClr>
          </a:solidFill>
        </p:grpSpPr>
        <p:sp>
          <p:nvSpPr>
            <p:cNvPr id="222" name="Donut 260">
              <a:extLst>
                <a:ext uri="{FF2B5EF4-FFF2-40B4-BE49-F238E27FC236}">
                  <a16:creationId xmlns:a16="http://schemas.microsoft.com/office/drawing/2014/main" id="{A89A25EE-0D12-44E5-91AD-5CCB7F3082EA}"/>
                </a:ext>
              </a:extLst>
            </p:cNvPr>
            <p:cNvSpPr/>
            <p:nvPr/>
          </p:nvSpPr>
          <p:spPr>
            <a:xfrm rot="2700000">
              <a:off x="4206245" y="1521596"/>
              <a:ext cx="2263856" cy="2263855"/>
            </a:xfrm>
            <a:prstGeom prst="donut">
              <a:avLst>
                <a:gd name="adj" fmla="val 1387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223" name="Rounded Rectangle 261">
              <a:extLst>
                <a:ext uri="{FF2B5EF4-FFF2-40B4-BE49-F238E27FC236}">
                  <a16:creationId xmlns:a16="http://schemas.microsoft.com/office/drawing/2014/main" id="{93B29EFD-43B7-4AAD-903D-15DF5D3F39F3}"/>
                </a:ext>
              </a:extLst>
            </p:cNvPr>
            <p:cNvSpPr/>
            <p:nvPr/>
          </p:nvSpPr>
          <p:spPr>
            <a:xfrm rot="2700000">
              <a:off x="4043702" y="3353994"/>
              <a:ext cx="900000" cy="288000"/>
            </a:xfrm>
            <a:prstGeom prst="roundRect">
              <a:avLst>
                <a:gd name="adj" fmla="val 3934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24" name="Round Same Side Corner Rectangle 262">
              <a:extLst>
                <a:ext uri="{FF2B5EF4-FFF2-40B4-BE49-F238E27FC236}">
                  <a16:creationId xmlns:a16="http://schemas.microsoft.com/office/drawing/2014/main" id="{0BC9A9FF-0141-4E4B-91AA-8E85B824B88F}"/>
                </a:ext>
              </a:extLst>
            </p:cNvPr>
            <p:cNvSpPr/>
            <p:nvPr/>
          </p:nvSpPr>
          <p:spPr>
            <a:xfrm rot="13500000">
              <a:off x="3166370" y="3385328"/>
              <a:ext cx="720000" cy="2160000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25" name="Block Arc 224">
              <a:extLst>
                <a:ext uri="{FF2B5EF4-FFF2-40B4-BE49-F238E27FC236}">
                  <a16:creationId xmlns:a16="http://schemas.microsoft.com/office/drawing/2014/main" id="{5014594E-3030-4B15-90D1-3A8DB852A9D5}"/>
                </a:ext>
              </a:extLst>
            </p:cNvPr>
            <p:cNvSpPr/>
            <p:nvPr/>
          </p:nvSpPr>
          <p:spPr>
            <a:xfrm rot="15300000">
              <a:off x="4700714" y="1933443"/>
              <a:ext cx="1440160" cy="1440160"/>
            </a:xfrm>
            <a:prstGeom prst="blockArc">
              <a:avLst>
                <a:gd name="adj1" fmla="val 12898678"/>
                <a:gd name="adj2" fmla="val 21131201"/>
                <a:gd name="adj3" fmla="val 711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</p:grpSp>
      <p:sp>
        <p:nvSpPr>
          <p:cNvPr id="226" name="Frame 1">
            <a:extLst>
              <a:ext uri="{FF2B5EF4-FFF2-40B4-BE49-F238E27FC236}">
                <a16:creationId xmlns:a16="http://schemas.microsoft.com/office/drawing/2014/main" id="{E18C2F20-8393-4D01-AA0E-3F7D81966CC4}"/>
              </a:ext>
            </a:extLst>
          </p:cNvPr>
          <p:cNvSpPr/>
          <p:nvPr/>
        </p:nvSpPr>
        <p:spPr>
          <a:xfrm>
            <a:off x="10852409" y="3628069"/>
            <a:ext cx="170731" cy="239594"/>
          </a:xfrm>
          <a:custGeom>
            <a:avLst/>
            <a:gdLst/>
            <a:ahLst/>
            <a:cxnLst/>
            <a:rect l="l" t="t" r="r" b="b"/>
            <a:pathLst>
              <a:path w="2823581" h="3962432">
                <a:moveTo>
                  <a:pt x="1366785" y="3230945"/>
                </a:moveTo>
                <a:cubicBezTo>
                  <a:pt x="1292218" y="3230945"/>
                  <a:pt x="1231770" y="3291393"/>
                  <a:pt x="1231770" y="3365960"/>
                </a:cubicBezTo>
                <a:cubicBezTo>
                  <a:pt x="1231770" y="3440527"/>
                  <a:pt x="1292218" y="3500975"/>
                  <a:pt x="1366785" y="3500975"/>
                </a:cubicBezTo>
                <a:cubicBezTo>
                  <a:pt x="1441352" y="3500975"/>
                  <a:pt x="1501800" y="3440527"/>
                  <a:pt x="1501800" y="3365960"/>
                </a:cubicBezTo>
                <a:cubicBezTo>
                  <a:pt x="1501800" y="3291393"/>
                  <a:pt x="1441352" y="3230945"/>
                  <a:pt x="1366785" y="3230945"/>
                </a:cubicBezTo>
                <a:close/>
                <a:moveTo>
                  <a:pt x="1699205" y="3185940"/>
                </a:moveTo>
                <a:cubicBezTo>
                  <a:pt x="1674349" y="3185940"/>
                  <a:pt x="1654200" y="3206089"/>
                  <a:pt x="1654200" y="3230945"/>
                </a:cubicBezTo>
                <a:cubicBezTo>
                  <a:pt x="1654200" y="3255801"/>
                  <a:pt x="1674349" y="3275950"/>
                  <a:pt x="1699205" y="3275950"/>
                </a:cubicBezTo>
                <a:cubicBezTo>
                  <a:pt x="1724061" y="3275950"/>
                  <a:pt x="1744210" y="3255801"/>
                  <a:pt x="1744210" y="3230945"/>
                </a:cubicBezTo>
                <a:cubicBezTo>
                  <a:pt x="1744210" y="3206089"/>
                  <a:pt x="1724061" y="3185940"/>
                  <a:pt x="1699205" y="3185940"/>
                </a:cubicBezTo>
                <a:close/>
                <a:moveTo>
                  <a:pt x="1501800" y="2830204"/>
                </a:moveTo>
                <a:cubicBezTo>
                  <a:pt x="1452089" y="2830204"/>
                  <a:pt x="1411790" y="2870503"/>
                  <a:pt x="1411790" y="2920214"/>
                </a:cubicBezTo>
                <a:cubicBezTo>
                  <a:pt x="1411790" y="2969925"/>
                  <a:pt x="1452089" y="3010224"/>
                  <a:pt x="1501800" y="3010224"/>
                </a:cubicBezTo>
                <a:cubicBezTo>
                  <a:pt x="1551511" y="3010224"/>
                  <a:pt x="1591810" y="2969925"/>
                  <a:pt x="1591810" y="2920214"/>
                </a:cubicBezTo>
                <a:cubicBezTo>
                  <a:pt x="1591810" y="2870503"/>
                  <a:pt x="1551511" y="2830204"/>
                  <a:pt x="1501800" y="2830204"/>
                </a:cubicBezTo>
                <a:close/>
                <a:moveTo>
                  <a:pt x="322536" y="2413264"/>
                </a:moveTo>
                <a:lnTo>
                  <a:pt x="1264147" y="2413264"/>
                </a:lnTo>
                <a:lnTo>
                  <a:pt x="682536" y="3458376"/>
                </a:lnTo>
                <a:lnTo>
                  <a:pt x="898974" y="3458376"/>
                </a:lnTo>
                <a:lnTo>
                  <a:pt x="1480585" y="2413264"/>
                </a:lnTo>
                <a:lnTo>
                  <a:pt x="1978720" y="2413264"/>
                </a:lnTo>
                <a:lnTo>
                  <a:pt x="1978720" y="3628270"/>
                </a:lnTo>
                <a:lnTo>
                  <a:pt x="322536" y="3628270"/>
                </a:lnTo>
                <a:close/>
                <a:moveTo>
                  <a:pt x="322536" y="2153598"/>
                </a:moveTo>
                <a:lnTo>
                  <a:pt x="682536" y="2153598"/>
                </a:lnTo>
                <a:lnTo>
                  <a:pt x="682536" y="2261598"/>
                </a:lnTo>
                <a:lnTo>
                  <a:pt x="322536" y="2261598"/>
                </a:lnTo>
                <a:close/>
                <a:moveTo>
                  <a:pt x="322536" y="1870494"/>
                </a:moveTo>
                <a:lnTo>
                  <a:pt x="826536" y="1870494"/>
                </a:lnTo>
                <a:lnTo>
                  <a:pt x="826536" y="1978494"/>
                </a:lnTo>
                <a:lnTo>
                  <a:pt x="322536" y="1978494"/>
                </a:lnTo>
                <a:close/>
                <a:moveTo>
                  <a:pt x="322536" y="1587391"/>
                </a:moveTo>
                <a:lnTo>
                  <a:pt x="682536" y="1587391"/>
                </a:lnTo>
                <a:lnTo>
                  <a:pt x="682536" y="1695391"/>
                </a:lnTo>
                <a:lnTo>
                  <a:pt x="322536" y="1695391"/>
                </a:lnTo>
                <a:close/>
                <a:moveTo>
                  <a:pt x="322536" y="1304288"/>
                </a:moveTo>
                <a:lnTo>
                  <a:pt x="826536" y="1304288"/>
                </a:lnTo>
                <a:lnTo>
                  <a:pt x="826536" y="1412288"/>
                </a:lnTo>
                <a:lnTo>
                  <a:pt x="322536" y="1412288"/>
                </a:lnTo>
                <a:close/>
                <a:moveTo>
                  <a:pt x="1733633" y="1039034"/>
                </a:moveTo>
                <a:lnTo>
                  <a:pt x="1735422" y="1042133"/>
                </a:lnTo>
                <a:lnTo>
                  <a:pt x="176045" y="1042133"/>
                </a:lnTo>
                <a:lnTo>
                  <a:pt x="176045" y="3786387"/>
                </a:lnTo>
                <a:lnTo>
                  <a:pt x="2128211" y="3786387"/>
                </a:lnTo>
                <a:lnTo>
                  <a:pt x="2128211" y="1722464"/>
                </a:lnTo>
                <a:lnTo>
                  <a:pt x="2131710" y="1728524"/>
                </a:lnTo>
                <a:lnTo>
                  <a:pt x="2527059" y="1040609"/>
                </a:lnTo>
                <a:lnTo>
                  <a:pt x="2244788" y="1040049"/>
                </a:lnTo>
                <a:lnTo>
                  <a:pt x="1480585" y="2413264"/>
                </a:lnTo>
                <a:lnTo>
                  <a:pt x="1264147" y="2413264"/>
                </a:lnTo>
                <a:lnTo>
                  <a:pt x="2028589" y="1039620"/>
                </a:lnTo>
                <a:close/>
                <a:moveTo>
                  <a:pt x="2607143" y="0"/>
                </a:moveTo>
                <a:lnTo>
                  <a:pt x="2823581" y="0"/>
                </a:lnTo>
                <a:lnTo>
                  <a:pt x="2342071" y="865238"/>
                </a:lnTo>
                <a:lnTo>
                  <a:pt x="2823581" y="866194"/>
                </a:lnTo>
                <a:lnTo>
                  <a:pt x="2304256" y="1769829"/>
                </a:lnTo>
                <a:lnTo>
                  <a:pt x="2304256" y="3962432"/>
                </a:lnTo>
                <a:lnTo>
                  <a:pt x="0" y="3962432"/>
                </a:lnTo>
                <a:lnTo>
                  <a:pt x="0" y="866088"/>
                </a:lnTo>
                <a:lnTo>
                  <a:pt x="1767662" y="866088"/>
                </a:lnTo>
                <a:lnTo>
                  <a:pt x="1766512" y="864096"/>
                </a:lnTo>
                <a:lnTo>
                  <a:pt x="2125872" y="864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227" name="Rectangle 1">
            <a:extLst>
              <a:ext uri="{FF2B5EF4-FFF2-40B4-BE49-F238E27FC236}">
                <a16:creationId xmlns:a16="http://schemas.microsoft.com/office/drawing/2014/main" id="{F560CDA2-9225-4381-B37B-2E3BA878AB70}"/>
              </a:ext>
            </a:extLst>
          </p:cNvPr>
          <p:cNvSpPr/>
          <p:nvPr/>
        </p:nvSpPr>
        <p:spPr>
          <a:xfrm>
            <a:off x="9113112" y="1636536"/>
            <a:ext cx="239474" cy="236421"/>
          </a:xfrm>
          <a:custGeom>
            <a:avLst/>
            <a:gdLst/>
            <a:ahLst/>
            <a:cxnLst/>
            <a:rect l="l" t="t" r="r" b="b"/>
            <a:pathLst>
              <a:path w="3960440" h="3909959">
                <a:moveTo>
                  <a:pt x="3295100" y="2837905"/>
                </a:moveTo>
                <a:lnTo>
                  <a:pt x="3295100" y="3909959"/>
                </a:lnTo>
                <a:lnTo>
                  <a:pt x="2850926" y="3593378"/>
                </a:lnTo>
                <a:lnTo>
                  <a:pt x="2406751" y="3909959"/>
                </a:lnTo>
                <a:lnTo>
                  <a:pt x="2406750" y="2867478"/>
                </a:lnTo>
                <a:cubicBezTo>
                  <a:pt x="2425156" y="2874741"/>
                  <a:pt x="2445217" y="2878300"/>
                  <a:pt x="2466110" y="2878300"/>
                </a:cubicBezTo>
                <a:lnTo>
                  <a:pt x="2602491" y="2878300"/>
                </a:lnTo>
                <a:lnTo>
                  <a:pt x="2698867" y="2974676"/>
                </a:lnTo>
                <a:cubicBezTo>
                  <a:pt x="2769162" y="3044972"/>
                  <a:pt x="2883135" y="3044972"/>
                  <a:pt x="2953431" y="2974676"/>
                </a:cubicBezTo>
                <a:lnTo>
                  <a:pt x="3049807" y="2878300"/>
                </a:lnTo>
                <a:lnTo>
                  <a:pt x="3186103" y="2878300"/>
                </a:lnTo>
                <a:cubicBezTo>
                  <a:pt x="3227882" y="2878300"/>
                  <a:pt x="3266337" y="2864066"/>
                  <a:pt x="3295100" y="2837905"/>
                </a:cubicBezTo>
                <a:close/>
                <a:moveTo>
                  <a:pt x="670210" y="2051110"/>
                </a:moveTo>
                <a:lnTo>
                  <a:pt x="1930210" y="2051110"/>
                </a:lnTo>
                <a:lnTo>
                  <a:pt x="1930210" y="2231110"/>
                </a:lnTo>
                <a:lnTo>
                  <a:pt x="670210" y="2231110"/>
                </a:lnTo>
                <a:close/>
                <a:moveTo>
                  <a:pt x="2814369" y="1865836"/>
                </a:moveTo>
                <a:cubicBezTo>
                  <a:pt x="2615546" y="1865836"/>
                  <a:pt x="2454370" y="2027012"/>
                  <a:pt x="2454370" y="2225835"/>
                </a:cubicBezTo>
                <a:cubicBezTo>
                  <a:pt x="2454369" y="2424659"/>
                  <a:pt x="2615546" y="2585836"/>
                  <a:pt x="2814370" y="2585835"/>
                </a:cubicBezTo>
                <a:cubicBezTo>
                  <a:pt x="3013193" y="2585835"/>
                  <a:pt x="3174369" y="2424659"/>
                  <a:pt x="3174369" y="2225836"/>
                </a:cubicBezTo>
                <a:cubicBezTo>
                  <a:pt x="3174370" y="2027012"/>
                  <a:pt x="3013193" y="1865835"/>
                  <a:pt x="2814369" y="1865836"/>
                </a:cubicBezTo>
                <a:close/>
                <a:moveTo>
                  <a:pt x="669337" y="1674311"/>
                </a:moveTo>
                <a:lnTo>
                  <a:pt x="1929337" y="1674311"/>
                </a:lnTo>
                <a:lnTo>
                  <a:pt x="1929337" y="1854311"/>
                </a:lnTo>
                <a:lnTo>
                  <a:pt x="669337" y="1854311"/>
                </a:lnTo>
                <a:close/>
                <a:moveTo>
                  <a:pt x="2814327" y="1536678"/>
                </a:moveTo>
                <a:cubicBezTo>
                  <a:pt x="2860394" y="1536678"/>
                  <a:pt x="2906461" y="1554252"/>
                  <a:pt x="2941609" y="1589400"/>
                </a:cubicBezTo>
                <a:lnTo>
                  <a:pt x="3037985" y="1685776"/>
                </a:lnTo>
                <a:lnTo>
                  <a:pt x="3174366" y="1685775"/>
                </a:lnTo>
                <a:cubicBezTo>
                  <a:pt x="3273778" y="1685776"/>
                  <a:pt x="3354369" y="1766367"/>
                  <a:pt x="3354370" y="1865780"/>
                </a:cubicBezTo>
                <a:lnTo>
                  <a:pt x="3354369" y="2002160"/>
                </a:lnTo>
                <a:lnTo>
                  <a:pt x="3450805" y="2098596"/>
                </a:lnTo>
                <a:cubicBezTo>
                  <a:pt x="3521101" y="2168892"/>
                  <a:pt x="3521101" y="2282865"/>
                  <a:pt x="3450805" y="2353160"/>
                </a:cubicBezTo>
                <a:lnTo>
                  <a:pt x="3354370" y="2449596"/>
                </a:lnTo>
                <a:lnTo>
                  <a:pt x="3354370" y="2585892"/>
                </a:lnTo>
                <a:cubicBezTo>
                  <a:pt x="3354369" y="2685305"/>
                  <a:pt x="3273778" y="2765896"/>
                  <a:pt x="3174366" y="2765896"/>
                </a:cubicBezTo>
                <a:lnTo>
                  <a:pt x="3038070" y="2765896"/>
                </a:lnTo>
                <a:lnTo>
                  <a:pt x="2941694" y="2862272"/>
                </a:lnTo>
                <a:cubicBezTo>
                  <a:pt x="2871399" y="2932567"/>
                  <a:pt x="2757426" y="2932567"/>
                  <a:pt x="2687130" y="2862272"/>
                </a:cubicBezTo>
                <a:lnTo>
                  <a:pt x="2590754" y="2765896"/>
                </a:lnTo>
                <a:lnTo>
                  <a:pt x="2454373" y="2765896"/>
                </a:lnTo>
                <a:cubicBezTo>
                  <a:pt x="2354961" y="2765896"/>
                  <a:pt x="2274370" y="2685305"/>
                  <a:pt x="2274369" y="2585892"/>
                </a:cubicBezTo>
                <a:lnTo>
                  <a:pt x="2274369" y="2449511"/>
                </a:lnTo>
                <a:lnTo>
                  <a:pt x="2177934" y="2353075"/>
                </a:lnTo>
                <a:cubicBezTo>
                  <a:pt x="2107638" y="2282780"/>
                  <a:pt x="2107638" y="2168807"/>
                  <a:pt x="2177934" y="2098511"/>
                </a:cubicBezTo>
                <a:lnTo>
                  <a:pt x="2274370" y="2002075"/>
                </a:lnTo>
                <a:lnTo>
                  <a:pt x="2274369" y="1865780"/>
                </a:lnTo>
                <a:cubicBezTo>
                  <a:pt x="2274370" y="1766367"/>
                  <a:pt x="2354961" y="1685776"/>
                  <a:pt x="2454374" y="1685775"/>
                </a:cubicBezTo>
                <a:lnTo>
                  <a:pt x="2590669" y="1685776"/>
                </a:lnTo>
                <a:lnTo>
                  <a:pt x="2687045" y="1589400"/>
                </a:lnTo>
                <a:cubicBezTo>
                  <a:pt x="2722193" y="1554252"/>
                  <a:pt x="2768261" y="1536678"/>
                  <a:pt x="2814327" y="1536678"/>
                </a:cubicBezTo>
                <a:close/>
                <a:moveTo>
                  <a:pt x="669337" y="1341911"/>
                </a:moveTo>
                <a:lnTo>
                  <a:pt x="3189337" y="1341911"/>
                </a:lnTo>
                <a:lnTo>
                  <a:pt x="3189337" y="1521911"/>
                </a:lnTo>
                <a:lnTo>
                  <a:pt x="669337" y="1521911"/>
                </a:lnTo>
                <a:close/>
                <a:moveTo>
                  <a:pt x="669337" y="1009511"/>
                </a:moveTo>
                <a:lnTo>
                  <a:pt x="3189337" y="1009511"/>
                </a:lnTo>
                <a:lnTo>
                  <a:pt x="3189337" y="1189511"/>
                </a:lnTo>
                <a:lnTo>
                  <a:pt x="669337" y="1189511"/>
                </a:lnTo>
                <a:close/>
                <a:moveTo>
                  <a:pt x="669337" y="677111"/>
                </a:moveTo>
                <a:lnTo>
                  <a:pt x="2109337" y="677111"/>
                </a:lnTo>
                <a:lnTo>
                  <a:pt x="2109337" y="857111"/>
                </a:lnTo>
                <a:lnTo>
                  <a:pt x="669337" y="857111"/>
                </a:lnTo>
                <a:close/>
                <a:moveTo>
                  <a:pt x="0" y="0"/>
                </a:moveTo>
                <a:lnTo>
                  <a:pt x="3960440" y="0"/>
                </a:lnTo>
                <a:lnTo>
                  <a:pt x="3960440" y="3096344"/>
                </a:lnTo>
                <a:lnTo>
                  <a:pt x="3344410" y="3096344"/>
                </a:lnTo>
                <a:lnTo>
                  <a:pt x="3344410" y="2779031"/>
                </a:lnTo>
                <a:cubicBezTo>
                  <a:pt x="3354240" y="2766166"/>
                  <a:pt x="3362022" y="2751735"/>
                  <a:pt x="3367569" y="2736172"/>
                </a:cubicBezTo>
                <a:lnTo>
                  <a:pt x="3600220" y="2736172"/>
                </a:lnTo>
                <a:lnTo>
                  <a:pt x="3600220" y="360172"/>
                </a:lnTo>
                <a:lnTo>
                  <a:pt x="360220" y="360172"/>
                </a:lnTo>
                <a:lnTo>
                  <a:pt x="360220" y="2736172"/>
                </a:lnTo>
                <a:lnTo>
                  <a:pt x="2227785" y="2736172"/>
                </a:lnTo>
                <a:cubicBezTo>
                  <a:pt x="2248644" y="2792911"/>
                  <a:pt x="2296020" y="2836452"/>
                  <a:pt x="2354889" y="2852679"/>
                </a:cubicBezTo>
                <a:lnTo>
                  <a:pt x="2354889" y="3096344"/>
                </a:lnTo>
                <a:lnTo>
                  <a:pt x="0" y="3096344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932C5C98-5811-4642-A9AD-BB6CAD3807B9}"/>
              </a:ext>
            </a:extLst>
          </p:cNvPr>
          <p:cNvGrpSpPr/>
          <p:nvPr/>
        </p:nvGrpSpPr>
        <p:grpSpPr>
          <a:xfrm>
            <a:off x="6711426" y="1630136"/>
            <a:ext cx="247566" cy="249222"/>
            <a:chOff x="2612260" y="1422267"/>
            <a:chExt cx="3975964" cy="4002557"/>
          </a:xfrm>
          <a:solidFill>
            <a:schemeClr val="accent4"/>
          </a:solidFill>
        </p:grpSpPr>
        <p:sp>
          <p:nvSpPr>
            <p:cNvPr id="229" name="Rectangle 4">
              <a:extLst>
                <a:ext uri="{FF2B5EF4-FFF2-40B4-BE49-F238E27FC236}">
                  <a16:creationId xmlns:a16="http://schemas.microsoft.com/office/drawing/2014/main" id="{229C2403-0F8E-44CB-B2E0-A33A451E4C24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0" name="Parallelogram 6">
              <a:extLst>
                <a:ext uri="{FF2B5EF4-FFF2-40B4-BE49-F238E27FC236}">
                  <a16:creationId xmlns:a16="http://schemas.microsoft.com/office/drawing/2014/main" id="{687C44A7-0A4D-4E3D-8769-5B4545629430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1" name="Parallelogram 6">
              <a:extLst>
                <a:ext uri="{FF2B5EF4-FFF2-40B4-BE49-F238E27FC236}">
                  <a16:creationId xmlns:a16="http://schemas.microsoft.com/office/drawing/2014/main" id="{29988734-83DA-422C-93F2-1AE0497B85FD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2" name="Parallelogram 6">
              <a:extLst>
                <a:ext uri="{FF2B5EF4-FFF2-40B4-BE49-F238E27FC236}">
                  <a16:creationId xmlns:a16="http://schemas.microsoft.com/office/drawing/2014/main" id="{214FD28A-24C5-4D7A-B708-6BD9CEB19C45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3" name="Parallelogram 6">
              <a:extLst>
                <a:ext uri="{FF2B5EF4-FFF2-40B4-BE49-F238E27FC236}">
                  <a16:creationId xmlns:a16="http://schemas.microsoft.com/office/drawing/2014/main" id="{4D2D8FC7-6A5A-4CEB-B15F-3BAD876BDCBD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4" name="Rectangle 4">
              <a:extLst>
                <a:ext uri="{FF2B5EF4-FFF2-40B4-BE49-F238E27FC236}">
                  <a16:creationId xmlns:a16="http://schemas.microsoft.com/office/drawing/2014/main" id="{33ECD0E2-99C6-47F2-85D0-1958A73140E5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5" name="Parallelogram 6">
              <a:extLst>
                <a:ext uri="{FF2B5EF4-FFF2-40B4-BE49-F238E27FC236}">
                  <a16:creationId xmlns:a16="http://schemas.microsoft.com/office/drawing/2014/main" id="{DCD840F2-C935-4435-8618-262FCF8A83BF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6" name="Parallelogram 6">
              <a:extLst>
                <a:ext uri="{FF2B5EF4-FFF2-40B4-BE49-F238E27FC236}">
                  <a16:creationId xmlns:a16="http://schemas.microsoft.com/office/drawing/2014/main" id="{0028296C-249F-4CA2-9EA3-7B4725968916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7" name="Parallelogram 6">
              <a:extLst>
                <a:ext uri="{FF2B5EF4-FFF2-40B4-BE49-F238E27FC236}">
                  <a16:creationId xmlns:a16="http://schemas.microsoft.com/office/drawing/2014/main" id="{5D0B5690-CF16-41D6-B4AE-681C9D86DC01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8" name="Parallelogram 6">
              <a:extLst>
                <a:ext uri="{FF2B5EF4-FFF2-40B4-BE49-F238E27FC236}">
                  <a16:creationId xmlns:a16="http://schemas.microsoft.com/office/drawing/2014/main" id="{F27114A1-CF5D-4BDA-88B8-6D7E289195AA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9" name="Rectangle 4">
              <a:extLst>
                <a:ext uri="{FF2B5EF4-FFF2-40B4-BE49-F238E27FC236}">
                  <a16:creationId xmlns:a16="http://schemas.microsoft.com/office/drawing/2014/main" id="{C2ED7394-34A7-4B8D-81C3-8724FDAF108E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0" name="Parallelogram 6">
              <a:extLst>
                <a:ext uri="{FF2B5EF4-FFF2-40B4-BE49-F238E27FC236}">
                  <a16:creationId xmlns:a16="http://schemas.microsoft.com/office/drawing/2014/main" id="{3D7ABAC6-38CE-4B8E-BA6E-44013F57BA67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1" name="Parallelogram 6">
              <a:extLst>
                <a:ext uri="{FF2B5EF4-FFF2-40B4-BE49-F238E27FC236}">
                  <a16:creationId xmlns:a16="http://schemas.microsoft.com/office/drawing/2014/main" id="{31431FFF-29B8-4EB9-B7B3-4723967CF6B2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2" name="Parallelogram 6">
              <a:extLst>
                <a:ext uri="{FF2B5EF4-FFF2-40B4-BE49-F238E27FC236}">
                  <a16:creationId xmlns:a16="http://schemas.microsoft.com/office/drawing/2014/main" id="{2C0EA187-2FE0-4566-BCFE-8F7E77DD4BD1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3" name="Parallelogram 6">
              <a:extLst>
                <a:ext uri="{FF2B5EF4-FFF2-40B4-BE49-F238E27FC236}">
                  <a16:creationId xmlns:a16="http://schemas.microsoft.com/office/drawing/2014/main" id="{21EFC112-B85B-48C4-BED7-142310EC2512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4" name="Rectangle 7">
              <a:extLst>
                <a:ext uri="{FF2B5EF4-FFF2-40B4-BE49-F238E27FC236}">
                  <a16:creationId xmlns:a16="http://schemas.microsoft.com/office/drawing/2014/main" id="{934435AB-733D-46EF-93ED-2175FF2A5F3C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5" name="Rectangle 4">
              <a:extLst>
                <a:ext uri="{FF2B5EF4-FFF2-40B4-BE49-F238E27FC236}">
                  <a16:creationId xmlns:a16="http://schemas.microsoft.com/office/drawing/2014/main" id="{5887487A-C54F-418C-BE9D-332DD1603165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6" name="Rectangle 4">
              <a:extLst>
                <a:ext uri="{FF2B5EF4-FFF2-40B4-BE49-F238E27FC236}">
                  <a16:creationId xmlns:a16="http://schemas.microsoft.com/office/drawing/2014/main" id="{3B578F13-0507-42BB-ABE2-2EF8D216E3AC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7" name="Rectangle 4">
              <a:extLst>
                <a:ext uri="{FF2B5EF4-FFF2-40B4-BE49-F238E27FC236}">
                  <a16:creationId xmlns:a16="http://schemas.microsoft.com/office/drawing/2014/main" id="{621F0D44-6140-4116-AD80-C3504AFB30D3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8" name="Rectangle 4">
              <a:extLst>
                <a:ext uri="{FF2B5EF4-FFF2-40B4-BE49-F238E27FC236}">
                  <a16:creationId xmlns:a16="http://schemas.microsoft.com/office/drawing/2014/main" id="{EFC42586-1684-4D8A-985F-498975E6B94C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9" name="Rectangle 4">
              <a:extLst>
                <a:ext uri="{FF2B5EF4-FFF2-40B4-BE49-F238E27FC236}">
                  <a16:creationId xmlns:a16="http://schemas.microsoft.com/office/drawing/2014/main" id="{470FA49C-2B06-4218-A781-909C42AE6BDC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0" name="Rectangle 4">
              <a:extLst>
                <a:ext uri="{FF2B5EF4-FFF2-40B4-BE49-F238E27FC236}">
                  <a16:creationId xmlns:a16="http://schemas.microsoft.com/office/drawing/2014/main" id="{89B54751-32FD-48B3-93C4-FF5A3BEDC8A0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ED15E92F-307D-4381-9DC7-A2361E318205}"/>
              </a:ext>
            </a:extLst>
          </p:cNvPr>
          <p:cNvGrpSpPr/>
          <p:nvPr/>
        </p:nvGrpSpPr>
        <p:grpSpPr>
          <a:xfrm>
            <a:off x="10077658" y="1668915"/>
            <a:ext cx="247566" cy="249222"/>
            <a:chOff x="2612260" y="1422267"/>
            <a:chExt cx="3975964" cy="4002557"/>
          </a:xfrm>
          <a:solidFill>
            <a:schemeClr val="accent1">
              <a:lumMod val="90000"/>
            </a:schemeClr>
          </a:solidFill>
        </p:grpSpPr>
        <p:sp>
          <p:nvSpPr>
            <p:cNvPr id="252" name="Rectangle 4">
              <a:extLst>
                <a:ext uri="{FF2B5EF4-FFF2-40B4-BE49-F238E27FC236}">
                  <a16:creationId xmlns:a16="http://schemas.microsoft.com/office/drawing/2014/main" id="{34CAE458-0EF2-4335-A4BF-2F97CBD4B184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3" name="Parallelogram 6">
              <a:extLst>
                <a:ext uri="{FF2B5EF4-FFF2-40B4-BE49-F238E27FC236}">
                  <a16:creationId xmlns:a16="http://schemas.microsoft.com/office/drawing/2014/main" id="{74A22C30-C032-4968-B9E4-22AAAF12312E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4" name="Parallelogram 6">
              <a:extLst>
                <a:ext uri="{FF2B5EF4-FFF2-40B4-BE49-F238E27FC236}">
                  <a16:creationId xmlns:a16="http://schemas.microsoft.com/office/drawing/2014/main" id="{AC5A3BF7-4C3D-465E-A3FB-6FC4B639BF60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5" name="Parallelogram 6">
              <a:extLst>
                <a:ext uri="{FF2B5EF4-FFF2-40B4-BE49-F238E27FC236}">
                  <a16:creationId xmlns:a16="http://schemas.microsoft.com/office/drawing/2014/main" id="{72D4EDF8-AC8E-4FC3-B1B6-253C6E6FB4BF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6" name="Parallelogram 6">
              <a:extLst>
                <a:ext uri="{FF2B5EF4-FFF2-40B4-BE49-F238E27FC236}">
                  <a16:creationId xmlns:a16="http://schemas.microsoft.com/office/drawing/2014/main" id="{7A455CF3-EECB-42A5-B8A8-A82A88BA3484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7" name="Rectangle 4">
              <a:extLst>
                <a:ext uri="{FF2B5EF4-FFF2-40B4-BE49-F238E27FC236}">
                  <a16:creationId xmlns:a16="http://schemas.microsoft.com/office/drawing/2014/main" id="{8AC9EEB1-D284-4160-A55A-081982D770E2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8" name="Parallelogram 6">
              <a:extLst>
                <a:ext uri="{FF2B5EF4-FFF2-40B4-BE49-F238E27FC236}">
                  <a16:creationId xmlns:a16="http://schemas.microsoft.com/office/drawing/2014/main" id="{0E0B6A5F-0196-41B5-92CE-2D98709BD084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9" name="Parallelogram 6">
              <a:extLst>
                <a:ext uri="{FF2B5EF4-FFF2-40B4-BE49-F238E27FC236}">
                  <a16:creationId xmlns:a16="http://schemas.microsoft.com/office/drawing/2014/main" id="{190CD178-2212-460F-8DE2-3D69B6C2E170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0" name="Parallelogram 6">
              <a:extLst>
                <a:ext uri="{FF2B5EF4-FFF2-40B4-BE49-F238E27FC236}">
                  <a16:creationId xmlns:a16="http://schemas.microsoft.com/office/drawing/2014/main" id="{46C5731B-AC08-461C-B923-F8E20C4C6FC8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1" name="Parallelogram 6">
              <a:extLst>
                <a:ext uri="{FF2B5EF4-FFF2-40B4-BE49-F238E27FC236}">
                  <a16:creationId xmlns:a16="http://schemas.microsoft.com/office/drawing/2014/main" id="{A7E494C2-EA59-4BF5-8B6D-975E3D5B6E62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2" name="Rectangle 4">
              <a:extLst>
                <a:ext uri="{FF2B5EF4-FFF2-40B4-BE49-F238E27FC236}">
                  <a16:creationId xmlns:a16="http://schemas.microsoft.com/office/drawing/2014/main" id="{B49BB79B-8648-4A4F-A1DD-8FFDEBE3C796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3" name="Parallelogram 6">
              <a:extLst>
                <a:ext uri="{FF2B5EF4-FFF2-40B4-BE49-F238E27FC236}">
                  <a16:creationId xmlns:a16="http://schemas.microsoft.com/office/drawing/2014/main" id="{9FC328A7-E05A-4DD8-B881-A9780C8A30D8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4" name="Parallelogram 6">
              <a:extLst>
                <a:ext uri="{FF2B5EF4-FFF2-40B4-BE49-F238E27FC236}">
                  <a16:creationId xmlns:a16="http://schemas.microsoft.com/office/drawing/2014/main" id="{8EA164AD-F3F1-421A-BAF6-96A21D9EF5ED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5" name="Parallelogram 6">
              <a:extLst>
                <a:ext uri="{FF2B5EF4-FFF2-40B4-BE49-F238E27FC236}">
                  <a16:creationId xmlns:a16="http://schemas.microsoft.com/office/drawing/2014/main" id="{3CAD4E48-EE0D-4103-BB09-E0CD3D42495A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6" name="Parallelogram 6">
              <a:extLst>
                <a:ext uri="{FF2B5EF4-FFF2-40B4-BE49-F238E27FC236}">
                  <a16:creationId xmlns:a16="http://schemas.microsoft.com/office/drawing/2014/main" id="{C5CC99BE-3B6B-4CA2-8541-31C472E7B331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7" name="Rectangle 7">
              <a:extLst>
                <a:ext uri="{FF2B5EF4-FFF2-40B4-BE49-F238E27FC236}">
                  <a16:creationId xmlns:a16="http://schemas.microsoft.com/office/drawing/2014/main" id="{10F6376B-00A5-4A44-BE5E-09E05C9AA203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8" name="Rectangle 4">
              <a:extLst>
                <a:ext uri="{FF2B5EF4-FFF2-40B4-BE49-F238E27FC236}">
                  <a16:creationId xmlns:a16="http://schemas.microsoft.com/office/drawing/2014/main" id="{22FD7BB0-3BF0-4B16-B1C6-C0F9C39DD4CD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9" name="Rectangle 4">
              <a:extLst>
                <a:ext uri="{FF2B5EF4-FFF2-40B4-BE49-F238E27FC236}">
                  <a16:creationId xmlns:a16="http://schemas.microsoft.com/office/drawing/2014/main" id="{96E5331A-F1FF-45E3-BC57-D7678B9EF179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70" name="Rectangle 4">
              <a:extLst>
                <a:ext uri="{FF2B5EF4-FFF2-40B4-BE49-F238E27FC236}">
                  <a16:creationId xmlns:a16="http://schemas.microsoft.com/office/drawing/2014/main" id="{0EAE7CA6-D7D2-4CCE-B264-D5963F4C1531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71" name="Rectangle 4">
              <a:extLst>
                <a:ext uri="{FF2B5EF4-FFF2-40B4-BE49-F238E27FC236}">
                  <a16:creationId xmlns:a16="http://schemas.microsoft.com/office/drawing/2014/main" id="{F28061A3-7385-42BD-90D3-A27E39F2D6C8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72" name="Rectangle 4">
              <a:extLst>
                <a:ext uri="{FF2B5EF4-FFF2-40B4-BE49-F238E27FC236}">
                  <a16:creationId xmlns:a16="http://schemas.microsoft.com/office/drawing/2014/main" id="{B8D3EB02-011F-41CA-8565-9213E5C9AE3D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73" name="Rectangle 4">
              <a:extLst>
                <a:ext uri="{FF2B5EF4-FFF2-40B4-BE49-F238E27FC236}">
                  <a16:creationId xmlns:a16="http://schemas.microsoft.com/office/drawing/2014/main" id="{BA07095B-5DC4-485C-B831-63652B54383B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274" name="Rounded Rectangle 2">
            <a:extLst>
              <a:ext uri="{FF2B5EF4-FFF2-40B4-BE49-F238E27FC236}">
                <a16:creationId xmlns:a16="http://schemas.microsoft.com/office/drawing/2014/main" id="{15E3E2E2-9226-4171-A11C-484ACE39BD53}"/>
              </a:ext>
            </a:extLst>
          </p:cNvPr>
          <p:cNvSpPr/>
          <p:nvPr/>
        </p:nvSpPr>
        <p:spPr>
          <a:xfrm>
            <a:off x="4538037" y="2566567"/>
            <a:ext cx="202037" cy="292423"/>
          </a:xfrm>
          <a:custGeom>
            <a:avLst/>
            <a:gdLst/>
            <a:ahLst/>
            <a:cxnLst/>
            <a:rect l="l" t="t" r="r" b="b"/>
            <a:pathLst>
              <a:path w="2736304" h="3960440">
                <a:moveTo>
                  <a:pt x="1535774" y="3045693"/>
                </a:moveTo>
                <a:cubicBezTo>
                  <a:pt x="1502632" y="3045693"/>
                  <a:pt x="1475766" y="3072559"/>
                  <a:pt x="1475766" y="3105701"/>
                </a:cubicBezTo>
                <a:lnTo>
                  <a:pt x="1475766" y="3345725"/>
                </a:lnTo>
                <a:cubicBezTo>
                  <a:pt x="1475766" y="3378867"/>
                  <a:pt x="1502632" y="3405733"/>
                  <a:pt x="1535774" y="3405733"/>
                </a:cubicBezTo>
                <a:lnTo>
                  <a:pt x="1775798" y="3405733"/>
                </a:lnTo>
                <a:cubicBezTo>
                  <a:pt x="1808940" y="3405733"/>
                  <a:pt x="1835806" y="3378867"/>
                  <a:pt x="1835806" y="3345725"/>
                </a:cubicBezTo>
                <a:lnTo>
                  <a:pt x="1835806" y="3105701"/>
                </a:lnTo>
                <a:cubicBezTo>
                  <a:pt x="1835806" y="3072559"/>
                  <a:pt x="1808940" y="3045693"/>
                  <a:pt x="1775798" y="3045693"/>
                </a:cubicBezTo>
                <a:close/>
                <a:moveTo>
                  <a:pt x="973636" y="3045693"/>
                </a:moveTo>
                <a:cubicBezTo>
                  <a:pt x="940494" y="3045693"/>
                  <a:pt x="913628" y="3072559"/>
                  <a:pt x="913628" y="3105701"/>
                </a:cubicBezTo>
                <a:lnTo>
                  <a:pt x="913628" y="3345725"/>
                </a:lnTo>
                <a:cubicBezTo>
                  <a:pt x="913628" y="3378867"/>
                  <a:pt x="940494" y="3405733"/>
                  <a:pt x="973636" y="3405733"/>
                </a:cubicBezTo>
                <a:lnTo>
                  <a:pt x="1213660" y="3405733"/>
                </a:lnTo>
                <a:cubicBezTo>
                  <a:pt x="1246802" y="3405733"/>
                  <a:pt x="1273668" y="3378867"/>
                  <a:pt x="1273668" y="3345725"/>
                </a:cubicBezTo>
                <a:lnTo>
                  <a:pt x="1273668" y="3105701"/>
                </a:lnTo>
                <a:cubicBezTo>
                  <a:pt x="1273668" y="3072559"/>
                  <a:pt x="1246802" y="3045693"/>
                  <a:pt x="1213660" y="3045693"/>
                </a:cubicBezTo>
                <a:close/>
                <a:moveTo>
                  <a:pt x="411498" y="3045693"/>
                </a:moveTo>
                <a:cubicBezTo>
                  <a:pt x="378356" y="3045693"/>
                  <a:pt x="351490" y="3072559"/>
                  <a:pt x="351490" y="3105701"/>
                </a:cubicBezTo>
                <a:lnTo>
                  <a:pt x="351490" y="3345725"/>
                </a:lnTo>
                <a:cubicBezTo>
                  <a:pt x="351490" y="3378867"/>
                  <a:pt x="378356" y="3405733"/>
                  <a:pt x="411498" y="3405733"/>
                </a:cubicBezTo>
                <a:lnTo>
                  <a:pt x="651522" y="3405733"/>
                </a:lnTo>
                <a:cubicBezTo>
                  <a:pt x="684664" y="3405733"/>
                  <a:pt x="711530" y="3378867"/>
                  <a:pt x="711530" y="3345725"/>
                </a:cubicBezTo>
                <a:lnTo>
                  <a:pt x="711530" y="3105701"/>
                </a:lnTo>
                <a:cubicBezTo>
                  <a:pt x="711530" y="3072559"/>
                  <a:pt x="684664" y="3045693"/>
                  <a:pt x="651522" y="3045693"/>
                </a:cubicBezTo>
                <a:close/>
                <a:moveTo>
                  <a:pt x="2091548" y="2450508"/>
                </a:moveTo>
                <a:cubicBezTo>
                  <a:pt x="2058410" y="2450508"/>
                  <a:pt x="2031547" y="2477371"/>
                  <a:pt x="2031547" y="2510509"/>
                </a:cubicBezTo>
                <a:lnTo>
                  <a:pt x="2031547" y="3345732"/>
                </a:lnTo>
                <a:cubicBezTo>
                  <a:pt x="2031547" y="3378870"/>
                  <a:pt x="2058410" y="3405733"/>
                  <a:pt x="2091548" y="3405733"/>
                </a:cubicBezTo>
                <a:lnTo>
                  <a:pt x="2331546" y="3405733"/>
                </a:lnTo>
                <a:cubicBezTo>
                  <a:pt x="2364684" y="3405733"/>
                  <a:pt x="2391547" y="3378870"/>
                  <a:pt x="2391547" y="3345732"/>
                </a:cubicBezTo>
                <a:lnTo>
                  <a:pt x="2391547" y="2510509"/>
                </a:lnTo>
                <a:cubicBezTo>
                  <a:pt x="2391547" y="2477371"/>
                  <a:pt x="2364684" y="2450508"/>
                  <a:pt x="2331546" y="2450508"/>
                </a:cubicBezTo>
                <a:close/>
                <a:moveTo>
                  <a:pt x="1535774" y="2450508"/>
                </a:moveTo>
                <a:cubicBezTo>
                  <a:pt x="1502632" y="2450508"/>
                  <a:pt x="1475766" y="2477374"/>
                  <a:pt x="1475766" y="2510516"/>
                </a:cubicBezTo>
                <a:lnTo>
                  <a:pt x="1475766" y="2750540"/>
                </a:lnTo>
                <a:cubicBezTo>
                  <a:pt x="1475766" y="2783682"/>
                  <a:pt x="1502632" y="2810548"/>
                  <a:pt x="1535774" y="2810548"/>
                </a:cubicBezTo>
                <a:lnTo>
                  <a:pt x="1775798" y="2810548"/>
                </a:lnTo>
                <a:cubicBezTo>
                  <a:pt x="1808940" y="2810548"/>
                  <a:pt x="1835806" y="2783682"/>
                  <a:pt x="1835806" y="2750540"/>
                </a:cubicBezTo>
                <a:lnTo>
                  <a:pt x="1835806" y="2510516"/>
                </a:lnTo>
                <a:cubicBezTo>
                  <a:pt x="1835806" y="2477374"/>
                  <a:pt x="1808940" y="2450508"/>
                  <a:pt x="1775798" y="2450508"/>
                </a:cubicBezTo>
                <a:close/>
                <a:moveTo>
                  <a:pt x="973636" y="2450508"/>
                </a:moveTo>
                <a:cubicBezTo>
                  <a:pt x="940494" y="2450508"/>
                  <a:pt x="913628" y="2477374"/>
                  <a:pt x="913628" y="2510516"/>
                </a:cubicBezTo>
                <a:lnTo>
                  <a:pt x="913628" y="2750540"/>
                </a:lnTo>
                <a:cubicBezTo>
                  <a:pt x="913628" y="2783682"/>
                  <a:pt x="940494" y="2810548"/>
                  <a:pt x="973636" y="2810548"/>
                </a:cubicBezTo>
                <a:lnTo>
                  <a:pt x="1213660" y="2810548"/>
                </a:lnTo>
                <a:cubicBezTo>
                  <a:pt x="1246802" y="2810548"/>
                  <a:pt x="1273668" y="2783682"/>
                  <a:pt x="1273668" y="2750540"/>
                </a:cubicBezTo>
                <a:lnTo>
                  <a:pt x="1273668" y="2510516"/>
                </a:lnTo>
                <a:cubicBezTo>
                  <a:pt x="1273668" y="2477374"/>
                  <a:pt x="1246802" y="2450508"/>
                  <a:pt x="1213660" y="2450508"/>
                </a:cubicBezTo>
                <a:close/>
                <a:moveTo>
                  <a:pt x="411498" y="2450508"/>
                </a:moveTo>
                <a:cubicBezTo>
                  <a:pt x="378356" y="2450508"/>
                  <a:pt x="351490" y="2477374"/>
                  <a:pt x="351490" y="2510516"/>
                </a:cubicBezTo>
                <a:lnTo>
                  <a:pt x="351490" y="2750540"/>
                </a:lnTo>
                <a:cubicBezTo>
                  <a:pt x="351490" y="2783682"/>
                  <a:pt x="378356" y="2810548"/>
                  <a:pt x="411498" y="2810548"/>
                </a:cubicBezTo>
                <a:lnTo>
                  <a:pt x="651522" y="2810548"/>
                </a:lnTo>
                <a:cubicBezTo>
                  <a:pt x="684664" y="2810548"/>
                  <a:pt x="711530" y="2783682"/>
                  <a:pt x="711530" y="2750540"/>
                </a:cubicBezTo>
                <a:lnTo>
                  <a:pt x="711530" y="2510516"/>
                </a:lnTo>
                <a:cubicBezTo>
                  <a:pt x="711530" y="2477374"/>
                  <a:pt x="684664" y="2450508"/>
                  <a:pt x="651522" y="2450508"/>
                </a:cubicBezTo>
                <a:close/>
                <a:moveTo>
                  <a:pt x="2091555" y="1855324"/>
                </a:moveTo>
                <a:cubicBezTo>
                  <a:pt x="2058413" y="1855324"/>
                  <a:pt x="2031547" y="1882190"/>
                  <a:pt x="2031547" y="1915332"/>
                </a:cubicBezTo>
                <a:lnTo>
                  <a:pt x="2031547" y="2155356"/>
                </a:lnTo>
                <a:cubicBezTo>
                  <a:pt x="2031547" y="2188498"/>
                  <a:pt x="2058413" y="2215364"/>
                  <a:pt x="2091555" y="2215364"/>
                </a:cubicBezTo>
                <a:lnTo>
                  <a:pt x="2331579" y="2215364"/>
                </a:lnTo>
                <a:cubicBezTo>
                  <a:pt x="2364721" y="2215364"/>
                  <a:pt x="2391587" y="2188498"/>
                  <a:pt x="2391587" y="2155356"/>
                </a:cubicBezTo>
                <a:lnTo>
                  <a:pt x="2391587" y="1915332"/>
                </a:lnTo>
                <a:cubicBezTo>
                  <a:pt x="2391587" y="1882190"/>
                  <a:pt x="2364721" y="1855324"/>
                  <a:pt x="2331579" y="1855324"/>
                </a:cubicBezTo>
                <a:close/>
                <a:moveTo>
                  <a:pt x="1529417" y="1855324"/>
                </a:moveTo>
                <a:cubicBezTo>
                  <a:pt x="1496275" y="1855324"/>
                  <a:pt x="1469409" y="1882190"/>
                  <a:pt x="1469409" y="1915332"/>
                </a:cubicBezTo>
                <a:lnTo>
                  <a:pt x="1469409" y="2155356"/>
                </a:lnTo>
                <a:cubicBezTo>
                  <a:pt x="1469409" y="2188498"/>
                  <a:pt x="1496275" y="2215364"/>
                  <a:pt x="1529417" y="2215364"/>
                </a:cubicBezTo>
                <a:lnTo>
                  <a:pt x="1769441" y="2215364"/>
                </a:lnTo>
                <a:cubicBezTo>
                  <a:pt x="1802583" y="2215364"/>
                  <a:pt x="1829449" y="2188498"/>
                  <a:pt x="1829449" y="2155356"/>
                </a:cubicBezTo>
                <a:lnTo>
                  <a:pt x="1829449" y="1915332"/>
                </a:lnTo>
                <a:cubicBezTo>
                  <a:pt x="1829449" y="1882190"/>
                  <a:pt x="1802583" y="1855324"/>
                  <a:pt x="1769441" y="1855324"/>
                </a:cubicBezTo>
                <a:close/>
                <a:moveTo>
                  <a:pt x="967279" y="1855324"/>
                </a:moveTo>
                <a:cubicBezTo>
                  <a:pt x="934137" y="1855324"/>
                  <a:pt x="907271" y="1882190"/>
                  <a:pt x="907271" y="1915332"/>
                </a:cubicBezTo>
                <a:lnTo>
                  <a:pt x="907271" y="2155356"/>
                </a:lnTo>
                <a:cubicBezTo>
                  <a:pt x="907271" y="2188498"/>
                  <a:pt x="934137" y="2215364"/>
                  <a:pt x="967279" y="2215364"/>
                </a:cubicBezTo>
                <a:lnTo>
                  <a:pt x="1207303" y="2215364"/>
                </a:lnTo>
                <a:cubicBezTo>
                  <a:pt x="1240445" y="2215364"/>
                  <a:pt x="1267311" y="2188498"/>
                  <a:pt x="1267311" y="2155356"/>
                </a:cubicBezTo>
                <a:lnTo>
                  <a:pt x="1267311" y="1915332"/>
                </a:lnTo>
                <a:cubicBezTo>
                  <a:pt x="1267311" y="1882190"/>
                  <a:pt x="1240445" y="1855324"/>
                  <a:pt x="1207303" y="1855324"/>
                </a:cubicBezTo>
                <a:close/>
                <a:moveTo>
                  <a:pt x="405141" y="1855324"/>
                </a:moveTo>
                <a:cubicBezTo>
                  <a:pt x="371999" y="1855324"/>
                  <a:pt x="345133" y="1882190"/>
                  <a:pt x="345133" y="1915332"/>
                </a:cubicBezTo>
                <a:lnTo>
                  <a:pt x="345133" y="2155356"/>
                </a:lnTo>
                <a:cubicBezTo>
                  <a:pt x="345133" y="2188498"/>
                  <a:pt x="371999" y="2215364"/>
                  <a:pt x="405141" y="2215364"/>
                </a:cubicBezTo>
                <a:lnTo>
                  <a:pt x="645165" y="2215364"/>
                </a:lnTo>
                <a:cubicBezTo>
                  <a:pt x="678307" y="2215364"/>
                  <a:pt x="705173" y="2188498"/>
                  <a:pt x="705173" y="2155356"/>
                </a:cubicBezTo>
                <a:lnTo>
                  <a:pt x="705173" y="1915332"/>
                </a:lnTo>
                <a:cubicBezTo>
                  <a:pt x="705173" y="1882190"/>
                  <a:pt x="678307" y="1855324"/>
                  <a:pt x="645165" y="1855324"/>
                </a:cubicBezTo>
                <a:close/>
                <a:moveTo>
                  <a:pt x="2091555" y="1260140"/>
                </a:moveTo>
                <a:cubicBezTo>
                  <a:pt x="2058413" y="1260140"/>
                  <a:pt x="2031547" y="1287006"/>
                  <a:pt x="2031547" y="1320148"/>
                </a:cubicBezTo>
                <a:lnTo>
                  <a:pt x="2031547" y="1560172"/>
                </a:lnTo>
                <a:cubicBezTo>
                  <a:pt x="2031547" y="1593314"/>
                  <a:pt x="2058413" y="1620180"/>
                  <a:pt x="2091555" y="1620180"/>
                </a:cubicBezTo>
                <a:lnTo>
                  <a:pt x="2331579" y="1620180"/>
                </a:lnTo>
                <a:cubicBezTo>
                  <a:pt x="2364721" y="1620180"/>
                  <a:pt x="2391587" y="1593314"/>
                  <a:pt x="2391587" y="1560172"/>
                </a:cubicBezTo>
                <a:lnTo>
                  <a:pt x="2391587" y="1320148"/>
                </a:lnTo>
                <a:cubicBezTo>
                  <a:pt x="2391587" y="1287006"/>
                  <a:pt x="2364721" y="1260140"/>
                  <a:pt x="2331579" y="1260140"/>
                </a:cubicBezTo>
                <a:close/>
                <a:moveTo>
                  <a:pt x="1529417" y="1260140"/>
                </a:moveTo>
                <a:cubicBezTo>
                  <a:pt x="1496275" y="1260140"/>
                  <a:pt x="1469409" y="1287006"/>
                  <a:pt x="1469409" y="1320148"/>
                </a:cubicBezTo>
                <a:lnTo>
                  <a:pt x="1469409" y="1560172"/>
                </a:lnTo>
                <a:cubicBezTo>
                  <a:pt x="1469409" y="1593314"/>
                  <a:pt x="1496275" y="1620180"/>
                  <a:pt x="1529417" y="1620180"/>
                </a:cubicBezTo>
                <a:lnTo>
                  <a:pt x="1769441" y="1620180"/>
                </a:lnTo>
                <a:cubicBezTo>
                  <a:pt x="1802583" y="1620180"/>
                  <a:pt x="1829449" y="1593314"/>
                  <a:pt x="1829449" y="1560172"/>
                </a:cubicBezTo>
                <a:lnTo>
                  <a:pt x="1829449" y="1320148"/>
                </a:lnTo>
                <a:cubicBezTo>
                  <a:pt x="1829449" y="1287006"/>
                  <a:pt x="1802583" y="1260140"/>
                  <a:pt x="1769441" y="1260140"/>
                </a:cubicBezTo>
                <a:close/>
                <a:moveTo>
                  <a:pt x="967279" y="1260140"/>
                </a:moveTo>
                <a:cubicBezTo>
                  <a:pt x="934137" y="1260140"/>
                  <a:pt x="907271" y="1287006"/>
                  <a:pt x="907271" y="1320148"/>
                </a:cubicBezTo>
                <a:lnTo>
                  <a:pt x="907271" y="1560172"/>
                </a:lnTo>
                <a:cubicBezTo>
                  <a:pt x="907271" y="1593314"/>
                  <a:pt x="934137" y="1620180"/>
                  <a:pt x="967279" y="1620180"/>
                </a:cubicBezTo>
                <a:lnTo>
                  <a:pt x="1207303" y="1620180"/>
                </a:lnTo>
                <a:cubicBezTo>
                  <a:pt x="1240445" y="1620180"/>
                  <a:pt x="1267311" y="1593314"/>
                  <a:pt x="1267311" y="1560172"/>
                </a:cubicBezTo>
                <a:lnTo>
                  <a:pt x="1267311" y="1320148"/>
                </a:lnTo>
                <a:cubicBezTo>
                  <a:pt x="1267311" y="1287006"/>
                  <a:pt x="1240445" y="1260140"/>
                  <a:pt x="1207303" y="1260140"/>
                </a:cubicBezTo>
                <a:close/>
                <a:moveTo>
                  <a:pt x="405141" y="1260140"/>
                </a:moveTo>
                <a:cubicBezTo>
                  <a:pt x="371999" y="1260140"/>
                  <a:pt x="345133" y="1287006"/>
                  <a:pt x="345133" y="1320148"/>
                </a:cubicBezTo>
                <a:lnTo>
                  <a:pt x="345133" y="1560172"/>
                </a:lnTo>
                <a:cubicBezTo>
                  <a:pt x="345133" y="1593314"/>
                  <a:pt x="371999" y="1620180"/>
                  <a:pt x="405141" y="1620180"/>
                </a:cubicBezTo>
                <a:lnTo>
                  <a:pt x="645165" y="1620180"/>
                </a:lnTo>
                <a:cubicBezTo>
                  <a:pt x="678307" y="1620180"/>
                  <a:pt x="705173" y="1593314"/>
                  <a:pt x="705173" y="1560172"/>
                </a:cubicBezTo>
                <a:lnTo>
                  <a:pt x="705173" y="1320148"/>
                </a:lnTo>
                <a:cubicBezTo>
                  <a:pt x="705173" y="1287006"/>
                  <a:pt x="678307" y="1260140"/>
                  <a:pt x="645165" y="1260140"/>
                </a:cubicBezTo>
                <a:close/>
                <a:moveTo>
                  <a:pt x="444129" y="277258"/>
                </a:moveTo>
                <a:cubicBezTo>
                  <a:pt x="318150" y="277258"/>
                  <a:pt x="216024" y="379384"/>
                  <a:pt x="216024" y="505363"/>
                </a:cubicBezTo>
                <a:lnTo>
                  <a:pt x="216024" y="744003"/>
                </a:lnTo>
                <a:cubicBezTo>
                  <a:pt x="216024" y="869982"/>
                  <a:pt x="318150" y="972108"/>
                  <a:pt x="444129" y="972108"/>
                </a:cubicBezTo>
                <a:lnTo>
                  <a:pt x="2292175" y="972108"/>
                </a:lnTo>
                <a:cubicBezTo>
                  <a:pt x="2418154" y="972108"/>
                  <a:pt x="2520280" y="869982"/>
                  <a:pt x="2520280" y="744003"/>
                </a:cubicBezTo>
                <a:lnTo>
                  <a:pt x="2520280" y="505363"/>
                </a:lnTo>
                <a:cubicBezTo>
                  <a:pt x="2520280" y="379384"/>
                  <a:pt x="2418154" y="277258"/>
                  <a:pt x="2292175" y="277258"/>
                </a:cubicBezTo>
                <a:close/>
                <a:moveTo>
                  <a:pt x="456060" y="0"/>
                </a:moveTo>
                <a:lnTo>
                  <a:pt x="2280244" y="0"/>
                </a:lnTo>
                <a:cubicBezTo>
                  <a:pt x="2532119" y="0"/>
                  <a:pt x="2736304" y="204185"/>
                  <a:pt x="2736304" y="456060"/>
                </a:cubicBezTo>
                <a:lnTo>
                  <a:pt x="2736304" y="3504380"/>
                </a:lnTo>
                <a:cubicBezTo>
                  <a:pt x="2736304" y="3756255"/>
                  <a:pt x="2532119" y="3960440"/>
                  <a:pt x="2280244" y="3960440"/>
                </a:cubicBezTo>
                <a:lnTo>
                  <a:pt x="456060" y="3960440"/>
                </a:lnTo>
                <a:cubicBezTo>
                  <a:pt x="204185" y="3960440"/>
                  <a:pt x="0" y="3756255"/>
                  <a:pt x="0" y="3504380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75" name="Rectangle 1">
            <a:extLst>
              <a:ext uri="{FF2B5EF4-FFF2-40B4-BE49-F238E27FC236}">
                <a16:creationId xmlns:a16="http://schemas.microsoft.com/office/drawing/2014/main" id="{84DF07EE-93FE-40B3-A671-0636E687B821}"/>
              </a:ext>
            </a:extLst>
          </p:cNvPr>
          <p:cNvSpPr/>
          <p:nvPr/>
        </p:nvSpPr>
        <p:spPr>
          <a:xfrm>
            <a:off x="4191251" y="2677278"/>
            <a:ext cx="242971" cy="237949"/>
          </a:xfrm>
          <a:custGeom>
            <a:avLst/>
            <a:gdLst/>
            <a:ahLst/>
            <a:cxnLst/>
            <a:rect l="l" t="t" r="r" b="b"/>
            <a:pathLst>
              <a:path w="4018294" h="3935229">
                <a:moveTo>
                  <a:pt x="1686498" y="3459340"/>
                </a:moveTo>
                <a:cubicBezTo>
                  <a:pt x="1659539" y="3459340"/>
                  <a:pt x="1637685" y="3481194"/>
                  <a:pt x="1637685" y="3508153"/>
                </a:cubicBezTo>
                <a:lnTo>
                  <a:pt x="1637685" y="3703399"/>
                </a:lnTo>
                <a:cubicBezTo>
                  <a:pt x="1637685" y="3730358"/>
                  <a:pt x="1659539" y="3752212"/>
                  <a:pt x="1686498" y="3752212"/>
                </a:cubicBezTo>
                <a:lnTo>
                  <a:pt x="2782130" y="3752212"/>
                </a:lnTo>
                <a:cubicBezTo>
                  <a:pt x="2809089" y="3752212"/>
                  <a:pt x="2830943" y="3730358"/>
                  <a:pt x="2830943" y="3703399"/>
                </a:cubicBezTo>
                <a:lnTo>
                  <a:pt x="2830943" y="3508153"/>
                </a:lnTo>
                <a:cubicBezTo>
                  <a:pt x="2830943" y="3481194"/>
                  <a:pt x="2809089" y="3459340"/>
                  <a:pt x="2782130" y="3459340"/>
                </a:cubicBezTo>
                <a:close/>
                <a:moveTo>
                  <a:pt x="1249864" y="3459340"/>
                </a:moveTo>
                <a:cubicBezTo>
                  <a:pt x="1222905" y="3459340"/>
                  <a:pt x="1201051" y="3481194"/>
                  <a:pt x="1201051" y="3508153"/>
                </a:cubicBezTo>
                <a:lnTo>
                  <a:pt x="1201051" y="3703399"/>
                </a:lnTo>
                <a:cubicBezTo>
                  <a:pt x="1201051" y="3730358"/>
                  <a:pt x="1222905" y="3752212"/>
                  <a:pt x="1249864" y="3752212"/>
                </a:cubicBezTo>
                <a:lnTo>
                  <a:pt x="1445110" y="3752212"/>
                </a:lnTo>
                <a:cubicBezTo>
                  <a:pt x="1472069" y="3752212"/>
                  <a:pt x="1493923" y="3730358"/>
                  <a:pt x="1493923" y="3703399"/>
                </a:cubicBezTo>
                <a:lnTo>
                  <a:pt x="1493923" y="3508153"/>
                </a:lnTo>
                <a:cubicBezTo>
                  <a:pt x="1493923" y="3481194"/>
                  <a:pt x="1472069" y="3459340"/>
                  <a:pt x="1445110" y="3459340"/>
                </a:cubicBezTo>
                <a:close/>
                <a:moveTo>
                  <a:pt x="818798" y="3459340"/>
                </a:moveTo>
                <a:cubicBezTo>
                  <a:pt x="791839" y="3459340"/>
                  <a:pt x="769985" y="3481194"/>
                  <a:pt x="769985" y="3508153"/>
                </a:cubicBezTo>
                <a:lnTo>
                  <a:pt x="769985" y="3703399"/>
                </a:lnTo>
                <a:cubicBezTo>
                  <a:pt x="769985" y="3730358"/>
                  <a:pt x="791839" y="3752212"/>
                  <a:pt x="818798" y="3752212"/>
                </a:cubicBezTo>
                <a:lnTo>
                  <a:pt x="1014044" y="3752212"/>
                </a:lnTo>
                <a:cubicBezTo>
                  <a:pt x="1041003" y="3752212"/>
                  <a:pt x="1062857" y="3730358"/>
                  <a:pt x="1062857" y="3703399"/>
                </a:cubicBezTo>
                <a:lnTo>
                  <a:pt x="1062857" y="3508153"/>
                </a:lnTo>
                <a:cubicBezTo>
                  <a:pt x="1062857" y="3481194"/>
                  <a:pt x="1041003" y="3459340"/>
                  <a:pt x="1014044" y="3459340"/>
                </a:cubicBezTo>
                <a:close/>
                <a:moveTo>
                  <a:pt x="370964" y="3459340"/>
                </a:moveTo>
                <a:cubicBezTo>
                  <a:pt x="344005" y="3459340"/>
                  <a:pt x="322151" y="3481194"/>
                  <a:pt x="322151" y="3508153"/>
                </a:cubicBezTo>
                <a:lnTo>
                  <a:pt x="322151" y="3703399"/>
                </a:lnTo>
                <a:cubicBezTo>
                  <a:pt x="322151" y="3730358"/>
                  <a:pt x="344005" y="3752212"/>
                  <a:pt x="370964" y="3752212"/>
                </a:cubicBezTo>
                <a:lnTo>
                  <a:pt x="566210" y="3752212"/>
                </a:lnTo>
                <a:cubicBezTo>
                  <a:pt x="593169" y="3752212"/>
                  <a:pt x="615023" y="3730358"/>
                  <a:pt x="615023" y="3703399"/>
                </a:cubicBezTo>
                <a:lnTo>
                  <a:pt x="615023" y="3508153"/>
                </a:lnTo>
                <a:cubicBezTo>
                  <a:pt x="615023" y="3481194"/>
                  <a:pt x="593169" y="3459340"/>
                  <a:pt x="566210" y="3459340"/>
                </a:cubicBezTo>
                <a:close/>
                <a:moveTo>
                  <a:pt x="3457259" y="3005009"/>
                </a:moveTo>
                <a:cubicBezTo>
                  <a:pt x="3430300" y="3005009"/>
                  <a:pt x="3408446" y="3026863"/>
                  <a:pt x="3408446" y="3053822"/>
                </a:cubicBezTo>
                <a:lnTo>
                  <a:pt x="3408446" y="3459340"/>
                </a:lnTo>
                <a:lnTo>
                  <a:pt x="3034791" y="3459340"/>
                </a:lnTo>
                <a:cubicBezTo>
                  <a:pt x="3007832" y="3459340"/>
                  <a:pt x="2985978" y="3481194"/>
                  <a:pt x="2985978" y="3508153"/>
                </a:cubicBezTo>
                <a:lnTo>
                  <a:pt x="2985978" y="3703399"/>
                </a:lnTo>
                <a:cubicBezTo>
                  <a:pt x="2985978" y="3730358"/>
                  <a:pt x="3007832" y="3752212"/>
                  <a:pt x="3034791" y="3752212"/>
                </a:cubicBezTo>
                <a:lnTo>
                  <a:pt x="3457259" y="3752212"/>
                </a:lnTo>
                <a:lnTo>
                  <a:pt x="3514594" y="3752212"/>
                </a:lnTo>
                <a:lnTo>
                  <a:pt x="3652505" y="3752212"/>
                </a:lnTo>
                <a:cubicBezTo>
                  <a:pt x="3679464" y="3752212"/>
                  <a:pt x="3701318" y="3730358"/>
                  <a:pt x="3701318" y="3703399"/>
                </a:cubicBezTo>
                <a:lnTo>
                  <a:pt x="3701318" y="3556963"/>
                </a:lnTo>
                <a:lnTo>
                  <a:pt x="3701318" y="3508153"/>
                </a:lnTo>
                <a:lnTo>
                  <a:pt x="3701318" y="3053822"/>
                </a:lnTo>
                <a:cubicBezTo>
                  <a:pt x="3701318" y="3026863"/>
                  <a:pt x="3679464" y="3005009"/>
                  <a:pt x="3652505" y="3005009"/>
                </a:cubicBezTo>
                <a:close/>
                <a:moveTo>
                  <a:pt x="3009426" y="3005009"/>
                </a:moveTo>
                <a:cubicBezTo>
                  <a:pt x="2982467" y="3005009"/>
                  <a:pt x="2960613" y="3026863"/>
                  <a:pt x="2960613" y="3053822"/>
                </a:cubicBezTo>
                <a:lnTo>
                  <a:pt x="2960613" y="3249068"/>
                </a:lnTo>
                <a:cubicBezTo>
                  <a:pt x="2960613" y="3276027"/>
                  <a:pt x="2982467" y="3297881"/>
                  <a:pt x="3009426" y="3297881"/>
                </a:cubicBezTo>
                <a:lnTo>
                  <a:pt x="3204672" y="3297881"/>
                </a:lnTo>
                <a:cubicBezTo>
                  <a:pt x="3231631" y="3297881"/>
                  <a:pt x="3253485" y="3276027"/>
                  <a:pt x="3253485" y="3249068"/>
                </a:cubicBezTo>
                <a:lnTo>
                  <a:pt x="3253485" y="3053822"/>
                </a:lnTo>
                <a:cubicBezTo>
                  <a:pt x="3253485" y="3026863"/>
                  <a:pt x="3231631" y="3005009"/>
                  <a:pt x="3204672" y="3005009"/>
                </a:cubicBezTo>
                <a:close/>
                <a:moveTo>
                  <a:pt x="2578359" y="3005009"/>
                </a:moveTo>
                <a:cubicBezTo>
                  <a:pt x="2551400" y="3005009"/>
                  <a:pt x="2529546" y="3026863"/>
                  <a:pt x="2529546" y="3053822"/>
                </a:cubicBezTo>
                <a:lnTo>
                  <a:pt x="2529546" y="3249068"/>
                </a:lnTo>
                <a:cubicBezTo>
                  <a:pt x="2529546" y="3276027"/>
                  <a:pt x="2551400" y="3297881"/>
                  <a:pt x="2578359" y="3297881"/>
                </a:cubicBezTo>
                <a:lnTo>
                  <a:pt x="2773605" y="3297881"/>
                </a:lnTo>
                <a:cubicBezTo>
                  <a:pt x="2800564" y="3297881"/>
                  <a:pt x="2822418" y="3276027"/>
                  <a:pt x="2822418" y="3249068"/>
                </a:cubicBezTo>
                <a:lnTo>
                  <a:pt x="2822418" y="3053822"/>
                </a:lnTo>
                <a:cubicBezTo>
                  <a:pt x="2822418" y="3026863"/>
                  <a:pt x="2800564" y="3005009"/>
                  <a:pt x="2773605" y="3005009"/>
                </a:cubicBezTo>
                <a:close/>
                <a:moveTo>
                  <a:pt x="2130526" y="3005009"/>
                </a:moveTo>
                <a:cubicBezTo>
                  <a:pt x="2103567" y="3005009"/>
                  <a:pt x="2081713" y="3026863"/>
                  <a:pt x="2081713" y="3053822"/>
                </a:cubicBezTo>
                <a:lnTo>
                  <a:pt x="2081713" y="3249068"/>
                </a:lnTo>
                <a:cubicBezTo>
                  <a:pt x="2081713" y="3276027"/>
                  <a:pt x="2103567" y="3297881"/>
                  <a:pt x="2130526" y="3297881"/>
                </a:cubicBezTo>
                <a:lnTo>
                  <a:pt x="2325772" y="3297881"/>
                </a:lnTo>
                <a:cubicBezTo>
                  <a:pt x="2352731" y="3297881"/>
                  <a:pt x="2374585" y="3276027"/>
                  <a:pt x="2374585" y="3249068"/>
                </a:cubicBezTo>
                <a:lnTo>
                  <a:pt x="2374585" y="3053822"/>
                </a:lnTo>
                <a:cubicBezTo>
                  <a:pt x="2374585" y="3026863"/>
                  <a:pt x="2352731" y="3005009"/>
                  <a:pt x="2325772" y="3005009"/>
                </a:cubicBezTo>
                <a:close/>
                <a:moveTo>
                  <a:pt x="1697697" y="3005009"/>
                </a:moveTo>
                <a:cubicBezTo>
                  <a:pt x="1670738" y="3005009"/>
                  <a:pt x="1648884" y="3026863"/>
                  <a:pt x="1648884" y="3053822"/>
                </a:cubicBezTo>
                <a:lnTo>
                  <a:pt x="1648884" y="3249068"/>
                </a:lnTo>
                <a:cubicBezTo>
                  <a:pt x="1648884" y="3276027"/>
                  <a:pt x="1670738" y="3297881"/>
                  <a:pt x="1697697" y="3297881"/>
                </a:cubicBezTo>
                <a:lnTo>
                  <a:pt x="1892943" y="3297881"/>
                </a:lnTo>
                <a:cubicBezTo>
                  <a:pt x="1919902" y="3297881"/>
                  <a:pt x="1941756" y="3276027"/>
                  <a:pt x="1941756" y="3249068"/>
                </a:cubicBezTo>
                <a:lnTo>
                  <a:pt x="1941756" y="3053822"/>
                </a:lnTo>
                <a:cubicBezTo>
                  <a:pt x="1941756" y="3026863"/>
                  <a:pt x="1919902" y="3005009"/>
                  <a:pt x="1892943" y="3005009"/>
                </a:cubicBezTo>
                <a:close/>
                <a:moveTo>
                  <a:pt x="1249864" y="3005009"/>
                </a:moveTo>
                <a:cubicBezTo>
                  <a:pt x="1222905" y="3005009"/>
                  <a:pt x="1201051" y="3026863"/>
                  <a:pt x="1201051" y="3053822"/>
                </a:cubicBezTo>
                <a:lnTo>
                  <a:pt x="1201051" y="3249068"/>
                </a:lnTo>
                <a:cubicBezTo>
                  <a:pt x="1201051" y="3276027"/>
                  <a:pt x="1222905" y="3297881"/>
                  <a:pt x="1249864" y="3297881"/>
                </a:cubicBezTo>
                <a:lnTo>
                  <a:pt x="1445110" y="3297881"/>
                </a:lnTo>
                <a:cubicBezTo>
                  <a:pt x="1472069" y="3297881"/>
                  <a:pt x="1493923" y="3276027"/>
                  <a:pt x="1493923" y="3249068"/>
                </a:cubicBezTo>
                <a:lnTo>
                  <a:pt x="1493923" y="3053822"/>
                </a:lnTo>
                <a:cubicBezTo>
                  <a:pt x="1493923" y="3026863"/>
                  <a:pt x="1472069" y="3005009"/>
                  <a:pt x="1445110" y="3005009"/>
                </a:cubicBezTo>
                <a:close/>
                <a:moveTo>
                  <a:pt x="818798" y="3005009"/>
                </a:moveTo>
                <a:cubicBezTo>
                  <a:pt x="791839" y="3005009"/>
                  <a:pt x="769985" y="3026863"/>
                  <a:pt x="769985" y="3053822"/>
                </a:cubicBezTo>
                <a:lnTo>
                  <a:pt x="769985" y="3249068"/>
                </a:lnTo>
                <a:cubicBezTo>
                  <a:pt x="769985" y="3276027"/>
                  <a:pt x="791839" y="3297881"/>
                  <a:pt x="818798" y="3297881"/>
                </a:cubicBezTo>
                <a:lnTo>
                  <a:pt x="1014044" y="3297881"/>
                </a:lnTo>
                <a:cubicBezTo>
                  <a:pt x="1041003" y="3297881"/>
                  <a:pt x="1062857" y="3276027"/>
                  <a:pt x="1062857" y="3249068"/>
                </a:cubicBezTo>
                <a:lnTo>
                  <a:pt x="1062857" y="3053822"/>
                </a:lnTo>
                <a:cubicBezTo>
                  <a:pt x="1062857" y="3026863"/>
                  <a:pt x="1041003" y="3005009"/>
                  <a:pt x="1014044" y="3005009"/>
                </a:cubicBezTo>
                <a:close/>
                <a:moveTo>
                  <a:pt x="370964" y="3005009"/>
                </a:moveTo>
                <a:cubicBezTo>
                  <a:pt x="344005" y="3005009"/>
                  <a:pt x="322151" y="3026863"/>
                  <a:pt x="322151" y="3053822"/>
                </a:cubicBezTo>
                <a:lnTo>
                  <a:pt x="322151" y="3249068"/>
                </a:lnTo>
                <a:cubicBezTo>
                  <a:pt x="322151" y="3276027"/>
                  <a:pt x="344005" y="3297881"/>
                  <a:pt x="370964" y="3297881"/>
                </a:cubicBezTo>
                <a:lnTo>
                  <a:pt x="566210" y="3297881"/>
                </a:lnTo>
                <a:cubicBezTo>
                  <a:pt x="593169" y="3297881"/>
                  <a:pt x="615023" y="3276027"/>
                  <a:pt x="615023" y="3249068"/>
                </a:cubicBezTo>
                <a:lnTo>
                  <a:pt x="615023" y="3053822"/>
                </a:lnTo>
                <a:cubicBezTo>
                  <a:pt x="615023" y="3026863"/>
                  <a:pt x="593169" y="3005009"/>
                  <a:pt x="566210" y="3005009"/>
                </a:cubicBezTo>
                <a:close/>
                <a:moveTo>
                  <a:pt x="3465784" y="2504205"/>
                </a:moveTo>
                <a:cubicBezTo>
                  <a:pt x="3438825" y="2504205"/>
                  <a:pt x="3416971" y="2526059"/>
                  <a:pt x="3416971" y="2553018"/>
                </a:cubicBezTo>
                <a:lnTo>
                  <a:pt x="3416971" y="2748264"/>
                </a:lnTo>
                <a:cubicBezTo>
                  <a:pt x="3416971" y="2775223"/>
                  <a:pt x="3438825" y="2797077"/>
                  <a:pt x="3465784" y="2797077"/>
                </a:cubicBezTo>
                <a:lnTo>
                  <a:pt x="3661030" y="2797077"/>
                </a:lnTo>
                <a:cubicBezTo>
                  <a:pt x="3687989" y="2797077"/>
                  <a:pt x="3709843" y="2775223"/>
                  <a:pt x="3709843" y="2748264"/>
                </a:cubicBezTo>
                <a:lnTo>
                  <a:pt x="3709843" y="2553018"/>
                </a:lnTo>
                <a:cubicBezTo>
                  <a:pt x="3709843" y="2526059"/>
                  <a:pt x="3687989" y="2504205"/>
                  <a:pt x="3661030" y="2504205"/>
                </a:cubicBezTo>
                <a:close/>
                <a:moveTo>
                  <a:pt x="3017950" y="2504205"/>
                </a:moveTo>
                <a:cubicBezTo>
                  <a:pt x="2990991" y="2504205"/>
                  <a:pt x="2969137" y="2526059"/>
                  <a:pt x="2969137" y="2553018"/>
                </a:cubicBezTo>
                <a:lnTo>
                  <a:pt x="2969137" y="2748264"/>
                </a:lnTo>
                <a:cubicBezTo>
                  <a:pt x="2969137" y="2775223"/>
                  <a:pt x="2990991" y="2797077"/>
                  <a:pt x="3017950" y="2797077"/>
                </a:cubicBezTo>
                <a:lnTo>
                  <a:pt x="3213196" y="2797077"/>
                </a:lnTo>
                <a:cubicBezTo>
                  <a:pt x="3240155" y="2797077"/>
                  <a:pt x="3262009" y="2775223"/>
                  <a:pt x="3262009" y="2748264"/>
                </a:cubicBezTo>
                <a:lnTo>
                  <a:pt x="3262009" y="2553018"/>
                </a:lnTo>
                <a:cubicBezTo>
                  <a:pt x="3262009" y="2526059"/>
                  <a:pt x="3240155" y="2504205"/>
                  <a:pt x="3213196" y="2504205"/>
                </a:cubicBezTo>
                <a:close/>
                <a:moveTo>
                  <a:pt x="2586884" y="2504205"/>
                </a:moveTo>
                <a:cubicBezTo>
                  <a:pt x="2559925" y="2504205"/>
                  <a:pt x="2538071" y="2526059"/>
                  <a:pt x="2538071" y="2553018"/>
                </a:cubicBezTo>
                <a:lnTo>
                  <a:pt x="2538071" y="2748264"/>
                </a:lnTo>
                <a:cubicBezTo>
                  <a:pt x="2538071" y="2775223"/>
                  <a:pt x="2559925" y="2797077"/>
                  <a:pt x="2586884" y="2797077"/>
                </a:cubicBezTo>
                <a:lnTo>
                  <a:pt x="2782130" y="2797077"/>
                </a:lnTo>
                <a:cubicBezTo>
                  <a:pt x="2809089" y="2797077"/>
                  <a:pt x="2830943" y="2775223"/>
                  <a:pt x="2830943" y="2748264"/>
                </a:cubicBezTo>
                <a:lnTo>
                  <a:pt x="2830943" y="2553018"/>
                </a:lnTo>
                <a:cubicBezTo>
                  <a:pt x="2830943" y="2526059"/>
                  <a:pt x="2809089" y="2504205"/>
                  <a:pt x="2782130" y="2504205"/>
                </a:cubicBezTo>
                <a:close/>
                <a:moveTo>
                  <a:pt x="2139051" y="2504205"/>
                </a:moveTo>
                <a:cubicBezTo>
                  <a:pt x="2112092" y="2504205"/>
                  <a:pt x="2090238" y="2526059"/>
                  <a:pt x="2090238" y="2553018"/>
                </a:cubicBezTo>
                <a:lnTo>
                  <a:pt x="2090238" y="2748264"/>
                </a:lnTo>
                <a:cubicBezTo>
                  <a:pt x="2090238" y="2775223"/>
                  <a:pt x="2112092" y="2797077"/>
                  <a:pt x="2139051" y="2797077"/>
                </a:cubicBezTo>
                <a:lnTo>
                  <a:pt x="2334297" y="2797077"/>
                </a:lnTo>
                <a:cubicBezTo>
                  <a:pt x="2361256" y="2797077"/>
                  <a:pt x="2383110" y="2775223"/>
                  <a:pt x="2383110" y="2748264"/>
                </a:cubicBezTo>
                <a:lnTo>
                  <a:pt x="2383110" y="2553018"/>
                </a:lnTo>
                <a:cubicBezTo>
                  <a:pt x="2383110" y="2526059"/>
                  <a:pt x="2361256" y="2504205"/>
                  <a:pt x="2334297" y="2504205"/>
                </a:cubicBezTo>
                <a:close/>
                <a:moveTo>
                  <a:pt x="1706222" y="2504205"/>
                </a:moveTo>
                <a:cubicBezTo>
                  <a:pt x="1679263" y="2504205"/>
                  <a:pt x="1657409" y="2526059"/>
                  <a:pt x="1657409" y="2553018"/>
                </a:cubicBezTo>
                <a:lnTo>
                  <a:pt x="1657409" y="2748264"/>
                </a:lnTo>
                <a:cubicBezTo>
                  <a:pt x="1657409" y="2775223"/>
                  <a:pt x="1679263" y="2797077"/>
                  <a:pt x="1706222" y="2797077"/>
                </a:cubicBezTo>
                <a:lnTo>
                  <a:pt x="1901468" y="2797077"/>
                </a:lnTo>
                <a:cubicBezTo>
                  <a:pt x="1928427" y="2797077"/>
                  <a:pt x="1950281" y="2775223"/>
                  <a:pt x="1950281" y="2748264"/>
                </a:cubicBezTo>
                <a:lnTo>
                  <a:pt x="1950281" y="2553018"/>
                </a:lnTo>
                <a:cubicBezTo>
                  <a:pt x="1950281" y="2526059"/>
                  <a:pt x="1928427" y="2504205"/>
                  <a:pt x="1901468" y="2504205"/>
                </a:cubicBezTo>
                <a:close/>
                <a:moveTo>
                  <a:pt x="1258389" y="2504205"/>
                </a:moveTo>
                <a:cubicBezTo>
                  <a:pt x="1231430" y="2504205"/>
                  <a:pt x="1209576" y="2526059"/>
                  <a:pt x="1209576" y="2553018"/>
                </a:cubicBezTo>
                <a:lnTo>
                  <a:pt x="1209576" y="2748264"/>
                </a:lnTo>
                <a:cubicBezTo>
                  <a:pt x="1209576" y="2775223"/>
                  <a:pt x="1231430" y="2797077"/>
                  <a:pt x="1258389" y="2797077"/>
                </a:cubicBezTo>
                <a:lnTo>
                  <a:pt x="1453635" y="2797077"/>
                </a:lnTo>
                <a:cubicBezTo>
                  <a:pt x="1480594" y="2797077"/>
                  <a:pt x="1502448" y="2775223"/>
                  <a:pt x="1502448" y="2748264"/>
                </a:cubicBezTo>
                <a:lnTo>
                  <a:pt x="1502448" y="2553018"/>
                </a:lnTo>
                <a:cubicBezTo>
                  <a:pt x="1502448" y="2526059"/>
                  <a:pt x="1480594" y="2504205"/>
                  <a:pt x="1453635" y="2504205"/>
                </a:cubicBezTo>
                <a:close/>
                <a:moveTo>
                  <a:pt x="827323" y="2504205"/>
                </a:moveTo>
                <a:cubicBezTo>
                  <a:pt x="800364" y="2504205"/>
                  <a:pt x="778510" y="2526059"/>
                  <a:pt x="778510" y="2553018"/>
                </a:cubicBezTo>
                <a:lnTo>
                  <a:pt x="778510" y="2748264"/>
                </a:lnTo>
                <a:cubicBezTo>
                  <a:pt x="778510" y="2775223"/>
                  <a:pt x="800364" y="2797077"/>
                  <a:pt x="827323" y="2797077"/>
                </a:cubicBezTo>
                <a:lnTo>
                  <a:pt x="1022569" y="2797077"/>
                </a:lnTo>
                <a:cubicBezTo>
                  <a:pt x="1049528" y="2797077"/>
                  <a:pt x="1071382" y="2775223"/>
                  <a:pt x="1071382" y="2748264"/>
                </a:cubicBezTo>
                <a:lnTo>
                  <a:pt x="1071382" y="2553018"/>
                </a:lnTo>
                <a:cubicBezTo>
                  <a:pt x="1071382" y="2526059"/>
                  <a:pt x="1049528" y="2504205"/>
                  <a:pt x="1022569" y="2504205"/>
                </a:cubicBezTo>
                <a:close/>
                <a:moveTo>
                  <a:pt x="379489" y="2504205"/>
                </a:moveTo>
                <a:cubicBezTo>
                  <a:pt x="352530" y="2504205"/>
                  <a:pt x="330676" y="2526059"/>
                  <a:pt x="330676" y="2553018"/>
                </a:cubicBezTo>
                <a:lnTo>
                  <a:pt x="330676" y="2748264"/>
                </a:lnTo>
                <a:cubicBezTo>
                  <a:pt x="330676" y="2775223"/>
                  <a:pt x="352530" y="2797077"/>
                  <a:pt x="379489" y="2797077"/>
                </a:cubicBezTo>
                <a:lnTo>
                  <a:pt x="574735" y="2797077"/>
                </a:lnTo>
                <a:cubicBezTo>
                  <a:pt x="601694" y="2797077"/>
                  <a:pt x="623548" y="2775223"/>
                  <a:pt x="623548" y="2748264"/>
                </a:cubicBezTo>
                <a:lnTo>
                  <a:pt x="623548" y="2553018"/>
                </a:lnTo>
                <a:cubicBezTo>
                  <a:pt x="623548" y="2526059"/>
                  <a:pt x="601694" y="2504205"/>
                  <a:pt x="574735" y="2504205"/>
                </a:cubicBezTo>
                <a:close/>
                <a:moveTo>
                  <a:pt x="3457259" y="2006115"/>
                </a:moveTo>
                <a:cubicBezTo>
                  <a:pt x="3430300" y="2006115"/>
                  <a:pt x="3408446" y="2027969"/>
                  <a:pt x="3408446" y="2054928"/>
                </a:cubicBezTo>
                <a:lnTo>
                  <a:pt x="3408446" y="2250174"/>
                </a:lnTo>
                <a:cubicBezTo>
                  <a:pt x="3408446" y="2277133"/>
                  <a:pt x="3430300" y="2298987"/>
                  <a:pt x="3457259" y="2298987"/>
                </a:cubicBezTo>
                <a:lnTo>
                  <a:pt x="3652505" y="2298987"/>
                </a:lnTo>
                <a:cubicBezTo>
                  <a:pt x="3679464" y="2298987"/>
                  <a:pt x="3701318" y="2277133"/>
                  <a:pt x="3701318" y="2250174"/>
                </a:cubicBezTo>
                <a:lnTo>
                  <a:pt x="3701318" y="2054928"/>
                </a:lnTo>
                <a:cubicBezTo>
                  <a:pt x="3701318" y="2027969"/>
                  <a:pt x="3679464" y="2006115"/>
                  <a:pt x="3652505" y="2006115"/>
                </a:cubicBezTo>
                <a:close/>
                <a:moveTo>
                  <a:pt x="3009426" y="2006115"/>
                </a:moveTo>
                <a:cubicBezTo>
                  <a:pt x="2982467" y="2006115"/>
                  <a:pt x="2960613" y="2027969"/>
                  <a:pt x="2960613" y="2054928"/>
                </a:cubicBezTo>
                <a:lnTo>
                  <a:pt x="2960613" y="2250174"/>
                </a:lnTo>
                <a:cubicBezTo>
                  <a:pt x="2960613" y="2277133"/>
                  <a:pt x="2982467" y="2298987"/>
                  <a:pt x="3009426" y="2298987"/>
                </a:cubicBezTo>
                <a:lnTo>
                  <a:pt x="3204672" y="2298987"/>
                </a:lnTo>
                <a:cubicBezTo>
                  <a:pt x="3231631" y="2298987"/>
                  <a:pt x="3253485" y="2277133"/>
                  <a:pt x="3253485" y="2250174"/>
                </a:cubicBezTo>
                <a:lnTo>
                  <a:pt x="3253485" y="2054928"/>
                </a:lnTo>
                <a:cubicBezTo>
                  <a:pt x="3253485" y="2027969"/>
                  <a:pt x="3231631" y="2006115"/>
                  <a:pt x="3204672" y="2006115"/>
                </a:cubicBezTo>
                <a:close/>
                <a:moveTo>
                  <a:pt x="2578359" y="2006115"/>
                </a:moveTo>
                <a:cubicBezTo>
                  <a:pt x="2551400" y="2006115"/>
                  <a:pt x="2529546" y="2027969"/>
                  <a:pt x="2529546" y="2054928"/>
                </a:cubicBezTo>
                <a:lnTo>
                  <a:pt x="2529546" y="2250174"/>
                </a:lnTo>
                <a:cubicBezTo>
                  <a:pt x="2529546" y="2277133"/>
                  <a:pt x="2551400" y="2298987"/>
                  <a:pt x="2578359" y="2298987"/>
                </a:cubicBezTo>
                <a:lnTo>
                  <a:pt x="2773605" y="2298987"/>
                </a:lnTo>
                <a:cubicBezTo>
                  <a:pt x="2800564" y="2298987"/>
                  <a:pt x="2822418" y="2277133"/>
                  <a:pt x="2822418" y="2250174"/>
                </a:cubicBezTo>
                <a:lnTo>
                  <a:pt x="2822418" y="2054928"/>
                </a:lnTo>
                <a:cubicBezTo>
                  <a:pt x="2822418" y="2027969"/>
                  <a:pt x="2800564" y="2006115"/>
                  <a:pt x="2773605" y="2006115"/>
                </a:cubicBezTo>
                <a:close/>
                <a:moveTo>
                  <a:pt x="2130526" y="2006115"/>
                </a:moveTo>
                <a:cubicBezTo>
                  <a:pt x="2103567" y="2006115"/>
                  <a:pt x="2081713" y="2027969"/>
                  <a:pt x="2081713" y="2054928"/>
                </a:cubicBezTo>
                <a:lnTo>
                  <a:pt x="2081713" y="2250174"/>
                </a:lnTo>
                <a:cubicBezTo>
                  <a:pt x="2081713" y="2277133"/>
                  <a:pt x="2103567" y="2298987"/>
                  <a:pt x="2130526" y="2298987"/>
                </a:cubicBezTo>
                <a:lnTo>
                  <a:pt x="2325772" y="2298987"/>
                </a:lnTo>
                <a:cubicBezTo>
                  <a:pt x="2352731" y="2298987"/>
                  <a:pt x="2374585" y="2277133"/>
                  <a:pt x="2374585" y="2250174"/>
                </a:cubicBezTo>
                <a:lnTo>
                  <a:pt x="2374585" y="2054928"/>
                </a:lnTo>
                <a:cubicBezTo>
                  <a:pt x="2374585" y="2027969"/>
                  <a:pt x="2352731" y="2006115"/>
                  <a:pt x="2325772" y="2006115"/>
                </a:cubicBezTo>
                <a:close/>
                <a:moveTo>
                  <a:pt x="1697697" y="2006115"/>
                </a:moveTo>
                <a:cubicBezTo>
                  <a:pt x="1670738" y="2006115"/>
                  <a:pt x="1648884" y="2027969"/>
                  <a:pt x="1648884" y="2054928"/>
                </a:cubicBezTo>
                <a:lnTo>
                  <a:pt x="1648884" y="2250174"/>
                </a:lnTo>
                <a:cubicBezTo>
                  <a:pt x="1648884" y="2277133"/>
                  <a:pt x="1670738" y="2298987"/>
                  <a:pt x="1697697" y="2298987"/>
                </a:cubicBezTo>
                <a:lnTo>
                  <a:pt x="1892943" y="2298987"/>
                </a:lnTo>
                <a:cubicBezTo>
                  <a:pt x="1919902" y="2298987"/>
                  <a:pt x="1941756" y="2277133"/>
                  <a:pt x="1941756" y="2250174"/>
                </a:cubicBezTo>
                <a:lnTo>
                  <a:pt x="1941756" y="2054928"/>
                </a:lnTo>
                <a:cubicBezTo>
                  <a:pt x="1941756" y="2027969"/>
                  <a:pt x="1919902" y="2006115"/>
                  <a:pt x="1892943" y="2006115"/>
                </a:cubicBezTo>
                <a:close/>
                <a:moveTo>
                  <a:pt x="1249864" y="2006115"/>
                </a:moveTo>
                <a:cubicBezTo>
                  <a:pt x="1222905" y="2006115"/>
                  <a:pt x="1201051" y="2027969"/>
                  <a:pt x="1201051" y="2054928"/>
                </a:cubicBezTo>
                <a:lnTo>
                  <a:pt x="1201051" y="2250174"/>
                </a:lnTo>
                <a:cubicBezTo>
                  <a:pt x="1201051" y="2277133"/>
                  <a:pt x="1222905" y="2298987"/>
                  <a:pt x="1249864" y="2298987"/>
                </a:cubicBezTo>
                <a:lnTo>
                  <a:pt x="1445110" y="2298987"/>
                </a:lnTo>
                <a:cubicBezTo>
                  <a:pt x="1472069" y="2298987"/>
                  <a:pt x="1493923" y="2277133"/>
                  <a:pt x="1493923" y="2250174"/>
                </a:cubicBezTo>
                <a:lnTo>
                  <a:pt x="1493923" y="2054928"/>
                </a:lnTo>
                <a:cubicBezTo>
                  <a:pt x="1493923" y="2027969"/>
                  <a:pt x="1472069" y="2006115"/>
                  <a:pt x="1445110" y="2006115"/>
                </a:cubicBezTo>
                <a:close/>
                <a:moveTo>
                  <a:pt x="818798" y="2006115"/>
                </a:moveTo>
                <a:cubicBezTo>
                  <a:pt x="791839" y="2006115"/>
                  <a:pt x="769985" y="2027969"/>
                  <a:pt x="769985" y="2054928"/>
                </a:cubicBezTo>
                <a:lnTo>
                  <a:pt x="769985" y="2250174"/>
                </a:lnTo>
                <a:cubicBezTo>
                  <a:pt x="769985" y="2277133"/>
                  <a:pt x="791839" y="2298987"/>
                  <a:pt x="818798" y="2298987"/>
                </a:cubicBezTo>
                <a:lnTo>
                  <a:pt x="1014044" y="2298987"/>
                </a:lnTo>
                <a:cubicBezTo>
                  <a:pt x="1041003" y="2298987"/>
                  <a:pt x="1062857" y="2277133"/>
                  <a:pt x="1062857" y="2250174"/>
                </a:cubicBezTo>
                <a:lnTo>
                  <a:pt x="1062857" y="2054928"/>
                </a:lnTo>
                <a:cubicBezTo>
                  <a:pt x="1062857" y="2027969"/>
                  <a:pt x="1041003" y="2006115"/>
                  <a:pt x="1014044" y="2006115"/>
                </a:cubicBezTo>
                <a:close/>
                <a:moveTo>
                  <a:pt x="370964" y="2006115"/>
                </a:moveTo>
                <a:cubicBezTo>
                  <a:pt x="344005" y="2006115"/>
                  <a:pt x="322151" y="2027969"/>
                  <a:pt x="322151" y="2054928"/>
                </a:cubicBezTo>
                <a:lnTo>
                  <a:pt x="322151" y="2250174"/>
                </a:lnTo>
                <a:cubicBezTo>
                  <a:pt x="322151" y="2277133"/>
                  <a:pt x="344005" y="2298987"/>
                  <a:pt x="370964" y="2298987"/>
                </a:cubicBezTo>
                <a:lnTo>
                  <a:pt x="566210" y="2298987"/>
                </a:lnTo>
                <a:cubicBezTo>
                  <a:pt x="593169" y="2298987"/>
                  <a:pt x="615023" y="2277133"/>
                  <a:pt x="615023" y="2250174"/>
                </a:cubicBezTo>
                <a:lnTo>
                  <a:pt x="615023" y="2054928"/>
                </a:lnTo>
                <a:cubicBezTo>
                  <a:pt x="615023" y="2027969"/>
                  <a:pt x="593169" y="2006115"/>
                  <a:pt x="566210" y="2006115"/>
                </a:cubicBezTo>
                <a:close/>
                <a:moveTo>
                  <a:pt x="661014" y="956103"/>
                </a:moveTo>
                <a:lnTo>
                  <a:pt x="1309087" y="956103"/>
                </a:lnTo>
                <a:lnTo>
                  <a:pt x="1309087" y="1251488"/>
                </a:lnTo>
                <a:lnTo>
                  <a:pt x="1308807" y="1251488"/>
                </a:lnTo>
                <a:cubicBezTo>
                  <a:pt x="1309091" y="1366682"/>
                  <a:pt x="1247916" y="1473290"/>
                  <a:pt x="1148320" y="1531386"/>
                </a:cubicBezTo>
                <a:cubicBezTo>
                  <a:pt x="1048099" y="1589847"/>
                  <a:pt x="924270" y="1590261"/>
                  <a:pt x="823660" y="1532473"/>
                </a:cubicBezTo>
                <a:cubicBezTo>
                  <a:pt x="723050" y="1474685"/>
                  <a:pt x="661015" y="1367514"/>
                  <a:pt x="661015" y="1251489"/>
                </a:cubicBezTo>
                <a:lnTo>
                  <a:pt x="661315" y="1251488"/>
                </a:lnTo>
                <a:lnTo>
                  <a:pt x="661014" y="1251488"/>
                </a:lnTo>
                <a:close/>
                <a:moveTo>
                  <a:pt x="2203871" y="14577"/>
                </a:moveTo>
                <a:lnTo>
                  <a:pt x="2361705" y="14577"/>
                </a:lnTo>
                <a:lnTo>
                  <a:pt x="2361705" y="227644"/>
                </a:lnTo>
                <a:lnTo>
                  <a:pt x="2362254" y="227644"/>
                </a:lnTo>
                <a:lnTo>
                  <a:pt x="2362254" y="759406"/>
                </a:lnTo>
                <a:cubicBezTo>
                  <a:pt x="2362254" y="858375"/>
                  <a:pt x="2442485" y="938606"/>
                  <a:pt x="2541454" y="938606"/>
                </a:cubicBezTo>
                <a:lnTo>
                  <a:pt x="3187508" y="938606"/>
                </a:lnTo>
                <a:lnTo>
                  <a:pt x="3187508" y="939163"/>
                </a:lnTo>
                <a:lnTo>
                  <a:pt x="3342076" y="939163"/>
                </a:lnTo>
                <a:cubicBezTo>
                  <a:pt x="3528151" y="939163"/>
                  <a:pt x="3678994" y="1090006"/>
                  <a:pt x="3678994" y="1276081"/>
                </a:cubicBezTo>
                <a:lnTo>
                  <a:pt x="3678994" y="1774989"/>
                </a:lnTo>
                <a:lnTo>
                  <a:pt x="4018294" y="1774989"/>
                </a:lnTo>
                <a:lnTo>
                  <a:pt x="4018294" y="3935229"/>
                </a:lnTo>
                <a:lnTo>
                  <a:pt x="0" y="3935229"/>
                </a:lnTo>
                <a:lnTo>
                  <a:pt x="0" y="1774989"/>
                </a:lnTo>
                <a:lnTo>
                  <a:pt x="3521276" y="1774989"/>
                </a:lnTo>
                <a:lnTo>
                  <a:pt x="3521276" y="1276081"/>
                </a:lnTo>
                <a:cubicBezTo>
                  <a:pt x="3521276" y="1177112"/>
                  <a:pt x="3441045" y="1096881"/>
                  <a:pt x="3342076" y="1096881"/>
                </a:cubicBezTo>
                <a:lnTo>
                  <a:pt x="2696022" y="1096881"/>
                </a:lnTo>
                <a:lnTo>
                  <a:pt x="2696022" y="1096324"/>
                </a:lnTo>
                <a:lnTo>
                  <a:pt x="2541454" y="1096324"/>
                </a:lnTo>
                <a:cubicBezTo>
                  <a:pt x="2355379" y="1096324"/>
                  <a:pt x="2204536" y="945481"/>
                  <a:pt x="2204536" y="759406"/>
                </a:cubicBezTo>
                <a:lnTo>
                  <a:pt x="2204536" y="227645"/>
                </a:lnTo>
                <a:lnTo>
                  <a:pt x="2203871" y="227645"/>
                </a:lnTo>
                <a:close/>
                <a:moveTo>
                  <a:pt x="913050" y="0"/>
                </a:moveTo>
                <a:lnTo>
                  <a:pt x="1057050" y="0"/>
                </a:lnTo>
                <a:lnTo>
                  <a:pt x="1057050" y="569505"/>
                </a:lnTo>
                <a:cubicBezTo>
                  <a:pt x="1088315" y="573585"/>
                  <a:pt x="1118287" y="585198"/>
                  <a:pt x="1146441" y="601369"/>
                </a:cubicBezTo>
                <a:cubicBezTo>
                  <a:pt x="1247051" y="659157"/>
                  <a:pt x="1309086" y="766328"/>
                  <a:pt x="1309086" y="882353"/>
                </a:cubicBezTo>
                <a:lnTo>
                  <a:pt x="1021050" y="883318"/>
                </a:lnTo>
                <a:lnTo>
                  <a:pt x="1021050" y="612000"/>
                </a:lnTo>
                <a:lnTo>
                  <a:pt x="949050" y="612000"/>
                </a:lnTo>
                <a:lnTo>
                  <a:pt x="949050" y="883559"/>
                </a:lnTo>
                <a:cubicBezTo>
                  <a:pt x="853040" y="883880"/>
                  <a:pt x="757031" y="884202"/>
                  <a:pt x="661021" y="884523"/>
                </a:cubicBezTo>
                <a:cubicBezTo>
                  <a:pt x="660244" y="768500"/>
                  <a:pt x="721560" y="660917"/>
                  <a:pt x="821781" y="602456"/>
                </a:cubicBezTo>
                <a:cubicBezTo>
                  <a:pt x="850465" y="585724"/>
                  <a:pt x="881083" y="573747"/>
                  <a:pt x="913050" y="56956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76" name="Rounded Rectangle 1">
            <a:extLst>
              <a:ext uri="{FF2B5EF4-FFF2-40B4-BE49-F238E27FC236}">
                <a16:creationId xmlns:a16="http://schemas.microsoft.com/office/drawing/2014/main" id="{DC8E46D3-4766-4468-97E2-B9049DB498C7}"/>
              </a:ext>
            </a:extLst>
          </p:cNvPr>
          <p:cNvSpPr/>
          <p:nvPr/>
        </p:nvSpPr>
        <p:spPr>
          <a:xfrm>
            <a:off x="4434543" y="3398963"/>
            <a:ext cx="235119" cy="235983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77" name="Group 251">
            <a:extLst>
              <a:ext uri="{FF2B5EF4-FFF2-40B4-BE49-F238E27FC236}">
                <a16:creationId xmlns:a16="http://schemas.microsoft.com/office/drawing/2014/main" id="{C93A7178-EF06-4238-8487-0964A6B74127}"/>
              </a:ext>
            </a:extLst>
          </p:cNvPr>
          <p:cNvGrpSpPr/>
          <p:nvPr/>
        </p:nvGrpSpPr>
        <p:grpSpPr>
          <a:xfrm>
            <a:off x="4130391" y="2960409"/>
            <a:ext cx="302344" cy="284555"/>
            <a:chOff x="2541126" y="1428177"/>
            <a:chExt cx="4094798" cy="3853874"/>
          </a:xfrm>
          <a:solidFill>
            <a:schemeClr val="accent3">
              <a:lumMod val="90000"/>
            </a:schemeClr>
          </a:solidFill>
        </p:grpSpPr>
        <p:sp>
          <p:nvSpPr>
            <p:cNvPr id="278" name="Oval 3">
              <a:extLst>
                <a:ext uri="{FF2B5EF4-FFF2-40B4-BE49-F238E27FC236}">
                  <a16:creationId xmlns:a16="http://schemas.microsoft.com/office/drawing/2014/main" id="{04F97F0A-35C4-4BF8-ADDD-1DF8894D8AB7}"/>
                </a:ext>
              </a:extLst>
            </p:cNvPr>
            <p:cNvSpPr/>
            <p:nvPr/>
          </p:nvSpPr>
          <p:spPr>
            <a:xfrm rot="3600000">
              <a:off x="4286965" y="2933092"/>
              <a:ext cx="1836914" cy="2861004"/>
            </a:xfrm>
            <a:custGeom>
              <a:avLst/>
              <a:gdLst/>
              <a:ahLst/>
              <a:cxnLst/>
              <a:rect l="l" t="t" r="r" b="b"/>
              <a:pathLst>
                <a:path w="1836914" h="2861004">
                  <a:moveTo>
                    <a:pt x="241839" y="2395457"/>
                  </a:moveTo>
                  <a:lnTo>
                    <a:pt x="1595075" y="2395457"/>
                  </a:lnTo>
                  <a:cubicBezTo>
                    <a:pt x="1428203" y="2681813"/>
                    <a:pt x="1186766" y="2861004"/>
                    <a:pt x="918457" y="2861004"/>
                  </a:cubicBezTo>
                  <a:cubicBezTo>
                    <a:pt x="650148" y="2861004"/>
                    <a:pt x="408711" y="2681813"/>
                    <a:pt x="241839" y="2395457"/>
                  </a:cubicBezTo>
                  <a:close/>
                  <a:moveTo>
                    <a:pt x="899051" y="854553"/>
                  </a:moveTo>
                  <a:lnTo>
                    <a:pt x="892714" y="854681"/>
                  </a:lnTo>
                  <a:cubicBezTo>
                    <a:pt x="854708" y="855445"/>
                    <a:pt x="824517" y="886876"/>
                    <a:pt x="825282" y="924882"/>
                  </a:cubicBezTo>
                  <a:lnTo>
                    <a:pt x="825382" y="929867"/>
                  </a:lnTo>
                  <a:lnTo>
                    <a:pt x="704891" y="932291"/>
                  </a:lnTo>
                  <a:cubicBezTo>
                    <a:pt x="666885" y="933055"/>
                    <a:pt x="636694" y="964486"/>
                    <a:pt x="637459" y="1002492"/>
                  </a:cubicBezTo>
                  <a:lnTo>
                    <a:pt x="637586" y="1008829"/>
                  </a:lnTo>
                  <a:cubicBezTo>
                    <a:pt x="638351" y="1046835"/>
                    <a:pt x="669782" y="1077026"/>
                    <a:pt x="707788" y="1076262"/>
                  </a:cubicBezTo>
                  <a:lnTo>
                    <a:pt x="828278" y="1073838"/>
                  </a:lnTo>
                  <a:lnTo>
                    <a:pt x="831137" y="1215980"/>
                  </a:lnTo>
                  <a:lnTo>
                    <a:pt x="704892" y="1218520"/>
                  </a:lnTo>
                  <a:cubicBezTo>
                    <a:pt x="666885" y="1219284"/>
                    <a:pt x="636694" y="1250715"/>
                    <a:pt x="637459" y="1288721"/>
                  </a:cubicBezTo>
                  <a:lnTo>
                    <a:pt x="637586" y="1295058"/>
                  </a:lnTo>
                  <a:cubicBezTo>
                    <a:pt x="638351" y="1333064"/>
                    <a:pt x="669782" y="1363255"/>
                    <a:pt x="707788" y="1362491"/>
                  </a:cubicBezTo>
                  <a:lnTo>
                    <a:pt x="834033" y="1359951"/>
                  </a:lnTo>
                  <a:lnTo>
                    <a:pt x="836893" y="1502093"/>
                  </a:lnTo>
                  <a:lnTo>
                    <a:pt x="704891" y="1504749"/>
                  </a:lnTo>
                  <a:cubicBezTo>
                    <a:pt x="666885" y="1505513"/>
                    <a:pt x="636694" y="1536944"/>
                    <a:pt x="637459" y="1574950"/>
                  </a:cubicBezTo>
                  <a:lnTo>
                    <a:pt x="637586" y="1581287"/>
                  </a:lnTo>
                  <a:cubicBezTo>
                    <a:pt x="638351" y="1619293"/>
                    <a:pt x="669781" y="1649484"/>
                    <a:pt x="707787" y="1648720"/>
                  </a:cubicBezTo>
                  <a:lnTo>
                    <a:pt x="839789" y="1646064"/>
                  </a:lnTo>
                  <a:lnTo>
                    <a:pt x="842648" y="1788208"/>
                  </a:lnTo>
                  <a:lnTo>
                    <a:pt x="704892" y="1790979"/>
                  </a:lnTo>
                  <a:cubicBezTo>
                    <a:pt x="666886" y="1791743"/>
                    <a:pt x="636695" y="1823174"/>
                    <a:pt x="637459" y="1861180"/>
                  </a:cubicBezTo>
                  <a:lnTo>
                    <a:pt x="637587" y="1867517"/>
                  </a:lnTo>
                  <a:cubicBezTo>
                    <a:pt x="638351" y="1905523"/>
                    <a:pt x="669782" y="1935714"/>
                    <a:pt x="707788" y="1934949"/>
                  </a:cubicBezTo>
                  <a:lnTo>
                    <a:pt x="845544" y="1932178"/>
                  </a:lnTo>
                  <a:lnTo>
                    <a:pt x="845682" y="1939015"/>
                  </a:lnTo>
                  <a:cubicBezTo>
                    <a:pt x="846446" y="1977021"/>
                    <a:pt x="877877" y="2007212"/>
                    <a:pt x="915883" y="2006448"/>
                  </a:cubicBezTo>
                  <a:lnTo>
                    <a:pt x="922220" y="2006320"/>
                  </a:lnTo>
                  <a:cubicBezTo>
                    <a:pt x="960226" y="2005556"/>
                    <a:pt x="990417" y="1974125"/>
                    <a:pt x="989653" y="1936119"/>
                  </a:cubicBezTo>
                  <a:lnTo>
                    <a:pt x="989515" y="1929282"/>
                  </a:lnTo>
                  <a:lnTo>
                    <a:pt x="1110045" y="1926858"/>
                  </a:lnTo>
                  <a:cubicBezTo>
                    <a:pt x="1148051" y="1926093"/>
                    <a:pt x="1178242" y="1894663"/>
                    <a:pt x="1177477" y="1856656"/>
                  </a:cubicBezTo>
                  <a:lnTo>
                    <a:pt x="1177350" y="1850320"/>
                  </a:lnTo>
                  <a:cubicBezTo>
                    <a:pt x="1176585" y="1812313"/>
                    <a:pt x="1145155" y="1782122"/>
                    <a:pt x="1107149" y="1782887"/>
                  </a:cubicBezTo>
                  <a:lnTo>
                    <a:pt x="986619" y="1785311"/>
                  </a:lnTo>
                  <a:lnTo>
                    <a:pt x="983760" y="1643168"/>
                  </a:lnTo>
                  <a:lnTo>
                    <a:pt x="1110044" y="1640628"/>
                  </a:lnTo>
                  <a:cubicBezTo>
                    <a:pt x="1148051" y="1639863"/>
                    <a:pt x="1178242" y="1608433"/>
                    <a:pt x="1177477" y="1570426"/>
                  </a:cubicBezTo>
                  <a:lnTo>
                    <a:pt x="1177350" y="1564090"/>
                  </a:lnTo>
                  <a:cubicBezTo>
                    <a:pt x="1176585" y="1526083"/>
                    <a:pt x="1145154" y="1495892"/>
                    <a:pt x="1107148" y="1496657"/>
                  </a:cubicBezTo>
                  <a:lnTo>
                    <a:pt x="980864" y="1499197"/>
                  </a:lnTo>
                  <a:lnTo>
                    <a:pt x="978004" y="1357055"/>
                  </a:lnTo>
                  <a:lnTo>
                    <a:pt x="1110045" y="1354399"/>
                  </a:lnTo>
                  <a:cubicBezTo>
                    <a:pt x="1148051" y="1353634"/>
                    <a:pt x="1178242" y="1322204"/>
                    <a:pt x="1177477" y="1284198"/>
                  </a:cubicBezTo>
                  <a:lnTo>
                    <a:pt x="1177350" y="1277861"/>
                  </a:lnTo>
                  <a:cubicBezTo>
                    <a:pt x="1176585" y="1239854"/>
                    <a:pt x="1145155" y="1209663"/>
                    <a:pt x="1107148" y="1210428"/>
                  </a:cubicBezTo>
                  <a:lnTo>
                    <a:pt x="975108" y="1213084"/>
                  </a:lnTo>
                  <a:lnTo>
                    <a:pt x="972249" y="1070942"/>
                  </a:lnTo>
                  <a:lnTo>
                    <a:pt x="1110044" y="1068170"/>
                  </a:lnTo>
                  <a:cubicBezTo>
                    <a:pt x="1148051" y="1067405"/>
                    <a:pt x="1178242" y="1035975"/>
                    <a:pt x="1177477" y="997969"/>
                  </a:cubicBezTo>
                  <a:lnTo>
                    <a:pt x="1177350" y="991632"/>
                  </a:lnTo>
                  <a:cubicBezTo>
                    <a:pt x="1176585" y="953626"/>
                    <a:pt x="1145155" y="923435"/>
                    <a:pt x="1107149" y="924199"/>
                  </a:cubicBezTo>
                  <a:lnTo>
                    <a:pt x="969353" y="926971"/>
                  </a:lnTo>
                  <a:lnTo>
                    <a:pt x="969252" y="921986"/>
                  </a:lnTo>
                  <a:cubicBezTo>
                    <a:pt x="968488" y="883980"/>
                    <a:pt x="937057" y="853789"/>
                    <a:pt x="899051" y="854553"/>
                  </a:cubicBezTo>
                  <a:close/>
                  <a:moveTo>
                    <a:pt x="129937" y="699713"/>
                  </a:moveTo>
                  <a:lnTo>
                    <a:pt x="1706977" y="699713"/>
                  </a:lnTo>
                  <a:cubicBezTo>
                    <a:pt x="1789890" y="913280"/>
                    <a:pt x="1836914" y="1163338"/>
                    <a:pt x="1836914" y="1430502"/>
                  </a:cubicBezTo>
                  <a:cubicBezTo>
                    <a:pt x="1836914" y="1684614"/>
                    <a:pt x="1794373" y="1923251"/>
                    <a:pt x="1719229" y="2129881"/>
                  </a:cubicBezTo>
                  <a:lnTo>
                    <a:pt x="117685" y="2129880"/>
                  </a:lnTo>
                  <a:cubicBezTo>
                    <a:pt x="42541" y="1923251"/>
                    <a:pt x="0" y="1684614"/>
                    <a:pt x="0" y="1430502"/>
                  </a:cubicBezTo>
                  <a:cubicBezTo>
                    <a:pt x="0" y="1163338"/>
                    <a:pt x="47023" y="913280"/>
                    <a:pt x="129937" y="699713"/>
                  </a:cubicBezTo>
                  <a:close/>
                  <a:moveTo>
                    <a:pt x="918457" y="0"/>
                  </a:moveTo>
                  <a:cubicBezTo>
                    <a:pt x="1176886" y="0"/>
                    <a:pt x="1410387" y="166238"/>
                    <a:pt x="1576745" y="434136"/>
                  </a:cubicBezTo>
                  <a:lnTo>
                    <a:pt x="260168" y="434136"/>
                  </a:lnTo>
                  <a:cubicBezTo>
                    <a:pt x="303683" y="363180"/>
                    <a:pt x="352374" y="299618"/>
                    <a:pt x="404939" y="244308"/>
                  </a:cubicBezTo>
                  <a:cubicBezTo>
                    <a:pt x="551525" y="90065"/>
                    <a:pt x="728238" y="0"/>
                    <a:pt x="91845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79" name="Oval 6">
              <a:extLst>
                <a:ext uri="{FF2B5EF4-FFF2-40B4-BE49-F238E27FC236}">
                  <a16:creationId xmlns:a16="http://schemas.microsoft.com/office/drawing/2014/main" id="{D9AA19B6-35FC-4EE8-85F4-D48FCB985C19}"/>
                </a:ext>
              </a:extLst>
            </p:cNvPr>
            <p:cNvSpPr/>
            <p:nvPr/>
          </p:nvSpPr>
          <p:spPr>
            <a:xfrm>
              <a:off x="2541126" y="1428177"/>
              <a:ext cx="2390914" cy="2390722"/>
            </a:xfrm>
            <a:custGeom>
              <a:avLst/>
              <a:gdLst/>
              <a:ahLst/>
              <a:cxnLst/>
              <a:rect l="l" t="t" r="r" b="b"/>
              <a:pathLst>
                <a:path w="2390914" h="2390722">
                  <a:moveTo>
                    <a:pt x="498915" y="1270956"/>
                  </a:moveTo>
                  <a:cubicBezTo>
                    <a:pt x="466867" y="1631494"/>
                    <a:pt x="545499" y="1983842"/>
                    <a:pt x="712031" y="2288058"/>
                  </a:cubicBezTo>
                  <a:cubicBezTo>
                    <a:pt x="464683" y="2178998"/>
                    <a:pt x="261507" y="1988348"/>
                    <a:pt x="138595" y="1749053"/>
                  </a:cubicBezTo>
                  <a:cubicBezTo>
                    <a:pt x="277769" y="1358624"/>
                    <a:pt x="362527" y="1299202"/>
                    <a:pt x="498915" y="1270956"/>
                  </a:cubicBezTo>
                  <a:close/>
                  <a:moveTo>
                    <a:pt x="663719" y="1248057"/>
                  </a:moveTo>
                  <a:cubicBezTo>
                    <a:pt x="854605" y="1249746"/>
                    <a:pt x="1109835" y="1376281"/>
                    <a:pt x="1298578" y="1813332"/>
                  </a:cubicBezTo>
                  <a:cubicBezTo>
                    <a:pt x="1397857" y="2120821"/>
                    <a:pt x="1588764" y="2223823"/>
                    <a:pt x="1726654" y="2264196"/>
                  </a:cubicBezTo>
                  <a:cubicBezTo>
                    <a:pt x="1567365" y="2345838"/>
                    <a:pt x="1386653" y="2390722"/>
                    <a:pt x="1195457" y="2390722"/>
                  </a:cubicBezTo>
                  <a:cubicBezTo>
                    <a:pt x="1105105" y="2390722"/>
                    <a:pt x="1017093" y="2380699"/>
                    <a:pt x="932674" y="2360815"/>
                  </a:cubicBezTo>
                  <a:cubicBezTo>
                    <a:pt x="712904" y="2043420"/>
                    <a:pt x="606953" y="1651154"/>
                    <a:pt x="649805" y="1249566"/>
                  </a:cubicBezTo>
                  <a:lnTo>
                    <a:pt x="649860" y="1249198"/>
                  </a:lnTo>
                  <a:cubicBezTo>
                    <a:pt x="654424" y="1248049"/>
                    <a:pt x="659052" y="1248016"/>
                    <a:pt x="663719" y="1248057"/>
                  </a:cubicBezTo>
                  <a:close/>
                  <a:moveTo>
                    <a:pt x="625086" y="746603"/>
                  </a:moveTo>
                  <a:cubicBezTo>
                    <a:pt x="575988" y="864735"/>
                    <a:pt x="539829" y="989276"/>
                    <a:pt x="517891" y="1118420"/>
                  </a:cubicBezTo>
                  <a:cubicBezTo>
                    <a:pt x="333267" y="1155048"/>
                    <a:pt x="104158" y="1288682"/>
                    <a:pt x="51134" y="1540967"/>
                  </a:cubicBezTo>
                  <a:cubicBezTo>
                    <a:pt x="17753" y="1431609"/>
                    <a:pt x="0" y="1315510"/>
                    <a:pt x="0" y="1195265"/>
                  </a:cubicBezTo>
                  <a:cubicBezTo>
                    <a:pt x="0" y="1097761"/>
                    <a:pt x="11673" y="1002983"/>
                    <a:pt x="35026" y="912575"/>
                  </a:cubicBezTo>
                  <a:cubicBezTo>
                    <a:pt x="217565" y="821038"/>
                    <a:pt x="417517" y="763810"/>
                    <a:pt x="625086" y="746603"/>
                  </a:cubicBezTo>
                  <a:close/>
                  <a:moveTo>
                    <a:pt x="814533" y="740223"/>
                  </a:moveTo>
                  <a:cubicBezTo>
                    <a:pt x="857324" y="741439"/>
                    <a:pt x="900304" y="744323"/>
                    <a:pt x="943391" y="748921"/>
                  </a:cubicBezTo>
                  <a:cubicBezTo>
                    <a:pt x="1533041" y="811841"/>
                    <a:pt x="2035353" y="1184101"/>
                    <a:pt x="2272257" y="1711892"/>
                  </a:cubicBezTo>
                  <a:cubicBezTo>
                    <a:pt x="2187283" y="1890127"/>
                    <a:pt x="2059291" y="2043796"/>
                    <a:pt x="1900038" y="2157347"/>
                  </a:cubicBezTo>
                  <a:cubicBezTo>
                    <a:pt x="1701554" y="2156027"/>
                    <a:pt x="1460014" y="1852027"/>
                    <a:pt x="1333085" y="1537286"/>
                  </a:cubicBezTo>
                  <a:cubicBezTo>
                    <a:pt x="1100582" y="1188617"/>
                    <a:pt x="869651" y="1107095"/>
                    <a:pt x="672276" y="1104550"/>
                  </a:cubicBezTo>
                  <a:cubicBezTo>
                    <a:pt x="696894" y="977637"/>
                    <a:pt x="736528" y="855836"/>
                    <a:pt x="789292" y="741073"/>
                  </a:cubicBezTo>
                  <a:cubicBezTo>
                    <a:pt x="797710" y="739809"/>
                    <a:pt x="806118" y="739984"/>
                    <a:pt x="814533" y="740223"/>
                  </a:cubicBezTo>
                  <a:close/>
                  <a:moveTo>
                    <a:pt x="1949984" y="342891"/>
                  </a:moveTo>
                  <a:cubicBezTo>
                    <a:pt x="1980284" y="344390"/>
                    <a:pt x="2009562" y="347173"/>
                    <a:pt x="2037299" y="352632"/>
                  </a:cubicBezTo>
                  <a:cubicBezTo>
                    <a:pt x="2256924" y="565872"/>
                    <a:pt x="2390914" y="864921"/>
                    <a:pt x="2390914" y="1195265"/>
                  </a:cubicBezTo>
                  <a:cubicBezTo>
                    <a:pt x="2390914" y="1308987"/>
                    <a:pt x="2375035" y="1419000"/>
                    <a:pt x="2344329" y="1522910"/>
                  </a:cubicBezTo>
                  <a:cubicBezTo>
                    <a:pt x="2066307" y="1015476"/>
                    <a:pt x="1553437" y="663959"/>
                    <a:pt x="959223" y="600552"/>
                  </a:cubicBezTo>
                  <a:lnTo>
                    <a:pt x="864631" y="596352"/>
                  </a:lnTo>
                  <a:cubicBezTo>
                    <a:pt x="907064" y="522568"/>
                    <a:pt x="955150" y="452387"/>
                    <a:pt x="1010214" y="387898"/>
                  </a:cubicBezTo>
                  <a:cubicBezTo>
                    <a:pt x="1122148" y="420510"/>
                    <a:pt x="1261495" y="433074"/>
                    <a:pt x="1437226" y="415578"/>
                  </a:cubicBezTo>
                  <a:cubicBezTo>
                    <a:pt x="1605555" y="362253"/>
                    <a:pt x="1791720" y="335061"/>
                    <a:pt x="1949984" y="342891"/>
                  </a:cubicBezTo>
                  <a:close/>
                  <a:moveTo>
                    <a:pt x="645877" y="135832"/>
                  </a:moveTo>
                  <a:cubicBezTo>
                    <a:pt x="699247" y="208461"/>
                    <a:pt x="768689" y="278008"/>
                    <a:pt x="866491" y="329123"/>
                  </a:cubicBezTo>
                  <a:cubicBezTo>
                    <a:pt x="800430" y="410892"/>
                    <a:pt x="743691" y="499993"/>
                    <a:pt x="695084" y="593886"/>
                  </a:cubicBezTo>
                  <a:cubicBezTo>
                    <a:pt x="487669" y="600275"/>
                    <a:pt x="286081" y="644629"/>
                    <a:pt x="98288" y="720924"/>
                  </a:cubicBezTo>
                  <a:cubicBezTo>
                    <a:pt x="207511" y="467961"/>
                    <a:pt x="401699" y="260335"/>
                    <a:pt x="645877" y="135832"/>
                  </a:cubicBezTo>
                  <a:close/>
                  <a:moveTo>
                    <a:pt x="1421192" y="21777"/>
                  </a:moveTo>
                  <a:cubicBezTo>
                    <a:pt x="1556568" y="47494"/>
                    <a:pt x="1683835" y="96073"/>
                    <a:pt x="1798675" y="163618"/>
                  </a:cubicBezTo>
                  <a:cubicBezTo>
                    <a:pt x="1745123" y="171055"/>
                    <a:pt x="1687959" y="186995"/>
                    <a:pt x="1626738" y="211372"/>
                  </a:cubicBezTo>
                  <a:cubicBezTo>
                    <a:pt x="1422699" y="270506"/>
                    <a:pt x="1257466" y="279678"/>
                    <a:pt x="1126105" y="257383"/>
                  </a:cubicBezTo>
                  <a:cubicBezTo>
                    <a:pt x="1214004" y="167486"/>
                    <a:pt x="1313290" y="88650"/>
                    <a:pt x="1421192" y="21777"/>
                  </a:cubicBezTo>
                  <a:close/>
                  <a:moveTo>
                    <a:pt x="1192903" y="0"/>
                  </a:moveTo>
                  <a:cubicBezTo>
                    <a:pt x="1110779" y="62762"/>
                    <a:pt x="1034516" y="132486"/>
                    <a:pt x="966800" y="209999"/>
                  </a:cubicBezTo>
                  <a:cubicBezTo>
                    <a:pt x="885863" y="177026"/>
                    <a:pt x="825266" y="128646"/>
                    <a:pt x="781556" y="76616"/>
                  </a:cubicBezTo>
                  <a:cubicBezTo>
                    <a:pt x="909026" y="26315"/>
                    <a:pt x="1047935" y="247"/>
                    <a:pt x="119290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280" name="Rounded Rectangle 3">
            <a:extLst>
              <a:ext uri="{FF2B5EF4-FFF2-40B4-BE49-F238E27FC236}">
                <a16:creationId xmlns:a16="http://schemas.microsoft.com/office/drawing/2014/main" id="{9BFDE8AF-C29F-4780-89B0-85697CA4FF62}"/>
              </a:ext>
            </a:extLst>
          </p:cNvPr>
          <p:cNvSpPr/>
          <p:nvPr/>
        </p:nvSpPr>
        <p:spPr>
          <a:xfrm rot="5400000">
            <a:off x="3763783" y="4031268"/>
            <a:ext cx="290826" cy="292426"/>
          </a:xfrm>
          <a:custGeom>
            <a:avLst/>
            <a:gdLst/>
            <a:ahLst/>
            <a:cxnLst/>
            <a:rect l="l" t="t" r="r" b="b"/>
            <a:pathLst>
              <a:path w="3938762" h="3960440">
                <a:moveTo>
                  <a:pt x="529047" y="3595100"/>
                </a:moveTo>
                <a:lnTo>
                  <a:pt x="529047" y="365340"/>
                </a:lnTo>
                <a:lnTo>
                  <a:pt x="2494573" y="365340"/>
                </a:lnTo>
                <a:lnTo>
                  <a:pt x="2494573" y="540060"/>
                </a:lnTo>
                <a:lnTo>
                  <a:pt x="2415879" y="540060"/>
                </a:lnTo>
                <a:cubicBezTo>
                  <a:pt x="2342570" y="540060"/>
                  <a:pt x="2283142" y="609409"/>
                  <a:pt x="2283142" y="694956"/>
                </a:cubicBezTo>
                <a:lnTo>
                  <a:pt x="2283142" y="1321268"/>
                </a:lnTo>
                <a:cubicBezTo>
                  <a:pt x="2283142" y="1406815"/>
                  <a:pt x="2342570" y="1476164"/>
                  <a:pt x="2415879" y="1476164"/>
                </a:cubicBezTo>
                <a:lnTo>
                  <a:pt x="2494573" y="1476164"/>
                </a:lnTo>
                <a:lnTo>
                  <a:pt x="2494573" y="3595100"/>
                </a:lnTo>
                <a:close/>
                <a:moveTo>
                  <a:pt x="431946" y="3708412"/>
                </a:moveTo>
                <a:lnTo>
                  <a:pt x="2591675" y="3708412"/>
                </a:lnTo>
                <a:lnTo>
                  <a:pt x="2591675" y="1476164"/>
                </a:lnTo>
                <a:lnTo>
                  <a:pt x="2591675" y="540060"/>
                </a:lnTo>
                <a:lnTo>
                  <a:pt x="2591675" y="252028"/>
                </a:lnTo>
                <a:lnTo>
                  <a:pt x="431946" y="252028"/>
                </a:lnTo>
                <a:close/>
                <a:moveTo>
                  <a:pt x="308533" y="3852428"/>
                </a:moveTo>
                <a:lnTo>
                  <a:pt x="308533" y="108012"/>
                </a:lnTo>
                <a:lnTo>
                  <a:pt x="2591675" y="108012"/>
                </a:lnTo>
                <a:lnTo>
                  <a:pt x="2591675" y="144016"/>
                </a:lnTo>
                <a:cubicBezTo>
                  <a:pt x="2591675" y="64478"/>
                  <a:pt x="2646929" y="0"/>
                  <a:pt x="2715088" y="0"/>
                </a:cubicBezTo>
                <a:cubicBezTo>
                  <a:pt x="2783248" y="0"/>
                  <a:pt x="2838501" y="64478"/>
                  <a:pt x="2838501" y="144016"/>
                </a:cubicBezTo>
                <a:lnTo>
                  <a:pt x="2838501" y="1216555"/>
                </a:lnTo>
                <a:lnTo>
                  <a:pt x="3701994" y="718017"/>
                </a:lnTo>
                <a:cubicBezTo>
                  <a:pt x="3761848" y="683460"/>
                  <a:pt x="3838382" y="703968"/>
                  <a:pt x="3872939" y="763821"/>
                </a:cubicBezTo>
                <a:lnTo>
                  <a:pt x="3890301" y="793894"/>
                </a:lnTo>
                <a:cubicBezTo>
                  <a:pt x="3924858" y="853748"/>
                  <a:pt x="3904350" y="930282"/>
                  <a:pt x="3844497" y="964838"/>
                </a:cubicBezTo>
                <a:lnTo>
                  <a:pt x="2838501" y="1545650"/>
                </a:lnTo>
                <a:lnTo>
                  <a:pt x="2838501" y="1836539"/>
                </a:lnTo>
                <a:lnTo>
                  <a:pt x="3813622" y="1836539"/>
                </a:lnTo>
                <a:cubicBezTo>
                  <a:pt x="3882735" y="1836539"/>
                  <a:pt x="3938762" y="1892566"/>
                  <a:pt x="3938762" y="1961679"/>
                </a:cubicBezTo>
                <a:lnTo>
                  <a:pt x="3938762" y="1996404"/>
                </a:lnTo>
                <a:cubicBezTo>
                  <a:pt x="3938762" y="2065517"/>
                  <a:pt x="3882735" y="2121544"/>
                  <a:pt x="3813622" y="2121544"/>
                </a:cubicBezTo>
                <a:lnTo>
                  <a:pt x="2838501" y="2121544"/>
                </a:lnTo>
                <a:lnTo>
                  <a:pt x="2838501" y="2471522"/>
                </a:lnTo>
                <a:lnTo>
                  <a:pt x="3844498" y="3052334"/>
                </a:lnTo>
                <a:cubicBezTo>
                  <a:pt x="3904351" y="3086891"/>
                  <a:pt x="3924859" y="3163425"/>
                  <a:pt x="3890302" y="3223279"/>
                </a:cubicBezTo>
                <a:lnTo>
                  <a:pt x="3872940" y="3253351"/>
                </a:lnTo>
                <a:cubicBezTo>
                  <a:pt x="3838383" y="3313205"/>
                  <a:pt x="3761849" y="3333712"/>
                  <a:pt x="3701995" y="3299156"/>
                </a:cubicBezTo>
                <a:lnTo>
                  <a:pt x="2838501" y="2800617"/>
                </a:lnTo>
                <a:lnTo>
                  <a:pt x="2838501" y="3816424"/>
                </a:lnTo>
                <a:cubicBezTo>
                  <a:pt x="2838501" y="3895962"/>
                  <a:pt x="2783248" y="3960440"/>
                  <a:pt x="2715088" y="3960440"/>
                </a:cubicBezTo>
                <a:cubicBezTo>
                  <a:pt x="2646929" y="3960440"/>
                  <a:pt x="2591675" y="3895962"/>
                  <a:pt x="2591675" y="3816424"/>
                </a:cubicBezTo>
                <a:lnTo>
                  <a:pt x="2591675" y="3852428"/>
                </a:lnTo>
                <a:close/>
                <a:moveTo>
                  <a:pt x="0" y="3816424"/>
                </a:moveTo>
                <a:lnTo>
                  <a:pt x="0" y="144016"/>
                </a:lnTo>
                <a:cubicBezTo>
                  <a:pt x="0" y="64478"/>
                  <a:pt x="55254" y="0"/>
                  <a:pt x="123413" y="0"/>
                </a:cubicBezTo>
                <a:cubicBezTo>
                  <a:pt x="191572" y="0"/>
                  <a:pt x="246826" y="64478"/>
                  <a:pt x="246826" y="144016"/>
                </a:cubicBezTo>
                <a:lnTo>
                  <a:pt x="246826" y="3816424"/>
                </a:lnTo>
                <a:cubicBezTo>
                  <a:pt x="246826" y="3895962"/>
                  <a:pt x="191572" y="3960440"/>
                  <a:pt x="123413" y="3960440"/>
                </a:cubicBezTo>
                <a:cubicBezTo>
                  <a:pt x="55254" y="3960440"/>
                  <a:pt x="0" y="3895962"/>
                  <a:pt x="0" y="381642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81" name="Oval 7">
            <a:extLst>
              <a:ext uri="{FF2B5EF4-FFF2-40B4-BE49-F238E27FC236}">
                <a16:creationId xmlns:a16="http://schemas.microsoft.com/office/drawing/2014/main" id="{1547AFA7-3528-49F7-BE3B-35FD711D71EB}"/>
              </a:ext>
            </a:extLst>
          </p:cNvPr>
          <p:cNvSpPr/>
          <p:nvPr/>
        </p:nvSpPr>
        <p:spPr>
          <a:xfrm>
            <a:off x="4526226" y="2919829"/>
            <a:ext cx="182926" cy="240285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82" name="Group 170">
            <a:extLst>
              <a:ext uri="{FF2B5EF4-FFF2-40B4-BE49-F238E27FC236}">
                <a16:creationId xmlns:a16="http://schemas.microsoft.com/office/drawing/2014/main" id="{C4B034E3-4E85-480C-9D8A-3DAC1B37611A}"/>
              </a:ext>
            </a:extLst>
          </p:cNvPr>
          <p:cNvGrpSpPr/>
          <p:nvPr/>
        </p:nvGrpSpPr>
        <p:grpSpPr>
          <a:xfrm>
            <a:off x="4197464" y="4002068"/>
            <a:ext cx="244822" cy="246461"/>
            <a:chOff x="2612260" y="1422267"/>
            <a:chExt cx="3975964" cy="4002557"/>
          </a:xfrm>
          <a:solidFill>
            <a:schemeClr val="accent2"/>
          </a:solidFill>
        </p:grpSpPr>
        <p:sp>
          <p:nvSpPr>
            <p:cNvPr id="283" name="Rectangle 4">
              <a:extLst>
                <a:ext uri="{FF2B5EF4-FFF2-40B4-BE49-F238E27FC236}">
                  <a16:creationId xmlns:a16="http://schemas.microsoft.com/office/drawing/2014/main" id="{C1A93AA9-9409-4C52-8365-DD28022AC833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84" name="Parallelogram 6">
              <a:extLst>
                <a:ext uri="{FF2B5EF4-FFF2-40B4-BE49-F238E27FC236}">
                  <a16:creationId xmlns:a16="http://schemas.microsoft.com/office/drawing/2014/main" id="{FCD30006-87C6-4D57-96F3-720A9F918EBF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85" name="Parallelogram 6">
              <a:extLst>
                <a:ext uri="{FF2B5EF4-FFF2-40B4-BE49-F238E27FC236}">
                  <a16:creationId xmlns:a16="http://schemas.microsoft.com/office/drawing/2014/main" id="{7FF4FCF5-459A-49C6-9C29-B4FE14065486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86" name="Parallelogram 6">
              <a:extLst>
                <a:ext uri="{FF2B5EF4-FFF2-40B4-BE49-F238E27FC236}">
                  <a16:creationId xmlns:a16="http://schemas.microsoft.com/office/drawing/2014/main" id="{62AABFA0-5560-4151-BCAC-87748720418E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87" name="Parallelogram 6">
              <a:extLst>
                <a:ext uri="{FF2B5EF4-FFF2-40B4-BE49-F238E27FC236}">
                  <a16:creationId xmlns:a16="http://schemas.microsoft.com/office/drawing/2014/main" id="{AA9C8171-5BFD-47B2-8C0C-7BB29633EE4E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88" name="Rectangle 4">
              <a:extLst>
                <a:ext uri="{FF2B5EF4-FFF2-40B4-BE49-F238E27FC236}">
                  <a16:creationId xmlns:a16="http://schemas.microsoft.com/office/drawing/2014/main" id="{0936CA51-CDC0-4E01-BAAB-28EA37334821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89" name="Parallelogram 6">
              <a:extLst>
                <a:ext uri="{FF2B5EF4-FFF2-40B4-BE49-F238E27FC236}">
                  <a16:creationId xmlns:a16="http://schemas.microsoft.com/office/drawing/2014/main" id="{8B4BDDB0-BE5B-4DA9-9566-CBD670DA35A6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0" name="Parallelogram 6">
              <a:extLst>
                <a:ext uri="{FF2B5EF4-FFF2-40B4-BE49-F238E27FC236}">
                  <a16:creationId xmlns:a16="http://schemas.microsoft.com/office/drawing/2014/main" id="{3C1A26A4-F34A-46CE-88E9-94DE953E779C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1" name="Parallelogram 6">
              <a:extLst>
                <a:ext uri="{FF2B5EF4-FFF2-40B4-BE49-F238E27FC236}">
                  <a16:creationId xmlns:a16="http://schemas.microsoft.com/office/drawing/2014/main" id="{7D2E5057-5A83-4938-BE05-3194D11AC937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2" name="Parallelogram 6">
              <a:extLst>
                <a:ext uri="{FF2B5EF4-FFF2-40B4-BE49-F238E27FC236}">
                  <a16:creationId xmlns:a16="http://schemas.microsoft.com/office/drawing/2014/main" id="{5142E78B-58EA-4F7A-8E43-A908052DEC09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3" name="Rectangle 4">
              <a:extLst>
                <a:ext uri="{FF2B5EF4-FFF2-40B4-BE49-F238E27FC236}">
                  <a16:creationId xmlns:a16="http://schemas.microsoft.com/office/drawing/2014/main" id="{EE3B78AC-5A00-404E-83BB-0457357EAF8B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4" name="Parallelogram 6">
              <a:extLst>
                <a:ext uri="{FF2B5EF4-FFF2-40B4-BE49-F238E27FC236}">
                  <a16:creationId xmlns:a16="http://schemas.microsoft.com/office/drawing/2014/main" id="{24C11502-6762-4826-860B-F9CC31698E77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5" name="Parallelogram 6">
              <a:extLst>
                <a:ext uri="{FF2B5EF4-FFF2-40B4-BE49-F238E27FC236}">
                  <a16:creationId xmlns:a16="http://schemas.microsoft.com/office/drawing/2014/main" id="{267C2286-60D6-4478-871E-78E714461C69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6" name="Parallelogram 6">
              <a:extLst>
                <a:ext uri="{FF2B5EF4-FFF2-40B4-BE49-F238E27FC236}">
                  <a16:creationId xmlns:a16="http://schemas.microsoft.com/office/drawing/2014/main" id="{584577AC-0C54-4FF5-9128-8DD9C8AC877F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7" name="Parallelogram 6">
              <a:extLst>
                <a:ext uri="{FF2B5EF4-FFF2-40B4-BE49-F238E27FC236}">
                  <a16:creationId xmlns:a16="http://schemas.microsoft.com/office/drawing/2014/main" id="{FE7473D0-2721-49C7-BC7B-D8F347499482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8" name="Rectangle 7">
              <a:extLst>
                <a:ext uri="{FF2B5EF4-FFF2-40B4-BE49-F238E27FC236}">
                  <a16:creationId xmlns:a16="http://schemas.microsoft.com/office/drawing/2014/main" id="{B60F6EDE-0545-4BDA-B926-162157CD365C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9" name="Rectangle 4">
              <a:extLst>
                <a:ext uri="{FF2B5EF4-FFF2-40B4-BE49-F238E27FC236}">
                  <a16:creationId xmlns:a16="http://schemas.microsoft.com/office/drawing/2014/main" id="{B28566F4-FEE2-435A-836C-C2B12BFFA668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00" name="Rectangle 4">
              <a:extLst>
                <a:ext uri="{FF2B5EF4-FFF2-40B4-BE49-F238E27FC236}">
                  <a16:creationId xmlns:a16="http://schemas.microsoft.com/office/drawing/2014/main" id="{89939B62-C685-4EBF-A6B7-4E0C4793532F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01" name="Rectangle 4">
              <a:extLst>
                <a:ext uri="{FF2B5EF4-FFF2-40B4-BE49-F238E27FC236}">
                  <a16:creationId xmlns:a16="http://schemas.microsoft.com/office/drawing/2014/main" id="{DAE688E9-A189-448E-85F1-14DFA1B64CF2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02" name="Rectangle 4">
              <a:extLst>
                <a:ext uri="{FF2B5EF4-FFF2-40B4-BE49-F238E27FC236}">
                  <a16:creationId xmlns:a16="http://schemas.microsoft.com/office/drawing/2014/main" id="{D1398B28-B512-4B26-8BEC-F601DB50DCB3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03" name="Rectangle 4">
              <a:extLst>
                <a:ext uri="{FF2B5EF4-FFF2-40B4-BE49-F238E27FC236}">
                  <a16:creationId xmlns:a16="http://schemas.microsoft.com/office/drawing/2014/main" id="{459F6571-651B-4CC5-A975-8C890F10525D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04" name="Rectangle 4">
              <a:extLst>
                <a:ext uri="{FF2B5EF4-FFF2-40B4-BE49-F238E27FC236}">
                  <a16:creationId xmlns:a16="http://schemas.microsoft.com/office/drawing/2014/main" id="{8A525082-37BF-4B0B-8232-E551E32A065C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305" name="Rectangle 5">
            <a:extLst>
              <a:ext uri="{FF2B5EF4-FFF2-40B4-BE49-F238E27FC236}">
                <a16:creationId xmlns:a16="http://schemas.microsoft.com/office/drawing/2014/main" id="{99078066-B7EE-4D31-BB93-D1A13499A331}"/>
              </a:ext>
            </a:extLst>
          </p:cNvPr>
          <p:cNvSpPr/>
          <p:nvPr/>
        </p:nvSpPr>
        <p:spPr>
          <a:xfrm>
            <a:off x="4240250" y="3657737"/>
            <a:ext cx="238526" cy="238667"/>
          </a:xfrm>
          <a:custGeom>
            <a:avLst/>
            <a:gdLst/>
            <a:ahLst/>
            <a:cxnLst/>
            <a:rect l="l" t="t" r="r" b="b"/>
            <a:pathLst>
              <a:path w="3944785" h="3947111">
                <a:moveTo>
                  <a:pt x="172192" y="3407667"/>
                </a:moveTo>
                <a:lnTo>
                  <a:pt x="3772592" y="3407667"/>
                </a:lnTo>
                <a:lnTo>
                  <a:pt x="3772592" y="3947111"/>
                </a:lnTo>
                <a:lnTo>
                  <a:pt x="172192" y="3947111"/>
                </a:lnTo>
                <a:close/>
                <a:moveTo>
                  <a:pt x="48006" y="2975619"/>
                </a:moveTo>
                <a:lnTo>
                  <a:pt x="3896779" y="2975619"/>
                </a:lnTo>
                <a:cubicBezTo>
                  <a:pt x="3923292" y="2975619"/>
                  <a:pt x="3944785" y="2997112"/>
                  <a:pt x="3944785" y="3023625"/>
                </a:cubicBezTo>
                <a:lnTo>
                  <a:pt x="3944785" y="3215645"/>
                </a:lnTo>
                <a:cubicBezTo>
                  <a:pt x="3944785" y="3242158"/>
                  <a:pt x="3923292" y="3263651"/>
                  <a:pt x="3896779" y="3263651"/>
                </a:cubicBezTo>
                <a:lnTo>
                  <a:pt x="48006" y="3263651"/>
                </a:lnTo>
                <a:cubicBezTo>
                  <a:pt x="21493" y="3263651"/>
                  <a:pt x="0" y="3242158"/>
                  <a:pt x="0" y="3215645"/>
                </a:cubicBezTo>
                <a:lnTo>
                  <a:pt x="0" y="3023625"/>
                </a:lnTo>
                <a:cubicBezTo>
                  <a:pt x="0" y="2997112"/>
                  <a:pt x="21493" y="2975619"/>
                  <a:pt x="48006" y="2975619"/>
                </a:cubicBezTo>
                <a:close/>
                <a:moveTo>
                  <a:pt x="3322863" y="2173367"/>
                </a:moveTo>
                <a:cubicBezTo>
                  <a:pt x="3481939" y="2173367"/>
                  <a:pt x="3610895" y="2302323"/>
                  <a:pt x="3610895" y="2461399"/>
                </a:cubicBezTo>
                <a:cubicBezTo>
                  <a:pt x="3610895" y="2620475"/>
                  <a:pt x="3481939" y="2749431"/>
                  <a:pt x="3322863" y="2749431"/>
                </a:cubicBezTo>
                <a:cubicBezTo>
                  <a:pt x="3163787" y="2749431"/>
                  <a:pt x="3034831" y="2620475"/>
                  <a:pt x="3034831" y="2461399"/>
                </a:cubicBezTo>
                <a:cubicBezTo>
                  <a:pt x="3034831" y="2302323"/>
                  <a:pt x="3163787" y="2173367"/>
                  <a:pt x="3322863" y="2173367"/>
                </a:cubicBezTo>
                <a:close/>
                <a:moveTo>
                  <a:pt x="623915" y="2173367"/>
                </a:moveTo>
                <a:cubicBezTo>
                  <a:pt x="782991" y="2173367"/>
                  <a:pt x="911947" y="2302323"/>
                  <a:pt x="911947" y="2461399"/>
                </a:cubicBezTo>
                <a:cubicBezTo>
                  <a:pt x="911947" y="2620475"/>
                  <a:pt x="782991" y="2749431"/>
                  <a:pt x="623915" y="2749431"/>
                </a:cubicBezTo>
                <a:cubicBezTo>
                  <a:pt x="464839" y="2749431"/>
                  <a:pt x="335883" y="2620475"/>
                  <a:pt x="335883" y="2461399"/>
                </a:cubicBezTo>
                <a:cubicBezTo>
                  <a:pt x="335883" y="2302323"/>
                  <a:pt x="464839" y="2173367"/>
                  <a:pt x="623915" y="2173367"/>
                </a:cubicBezTo>
                <a:close/>
                <a:moveTo>
                  <a:pt x="955861" y="1460181"/>
                </a:moveTo>
                <a:lnTo>
                  <a:pt x="962165" y="2349615"/>
                </a:lnTo>
                <a:cubicBezTo>
                  <a:pt x="913419" y="2214511"/>
                  <a:pt x="789164" y="2116019"/>
                  <a:pt x="640244" y="2104834"/>
                </a:cubicBezTo>
                <a:lnTo>
                  <a:pt x="640244" y="1976798"/>
                </a:lnTo>
                <a:cubicBezTo>
                  <a:pt x="640244" y="1751294"/>
                  <a:pt x="767760" y="1555572"/>
                  <a:pt x="955861" y="1460181"/>
                </a:cubicBezTo>
                <a:close/>
                <a:moveTo>
                  <a:pt x="2977564" y="1454015"/>
                </a:moveTo>
                <a:cubicBezTo>
                  <a:pt x="3171744" y="1547562"/>
                  <a:pt x="3304540" y="1746672"/>
                  <a:pt x="3304540" y="1976798"/>
                </a:cubicBezTo>
                <a:lnTo>
                  <a:pt x="3304540" y="2105213"/>
                </a:lnTo>
                <a:cubicBezTo>
                  <a:pt x="3156261" y="2117799"/>
                  <a:pt x="3033007" y="2217024"/>
                  <a:pt x="2985487" y="2352440"/>
                </a:cubicBezTo>
                <a:close/>
                <a:moveTo>
                  <a:pt x="1028327" y="1428070"/>
                </a:moveTo>
                <a:lnTo>
                  <a:pt x="1028109" y="1441018"/>
                </a:lnTo>
                <a:lnTo>
                  <a:pt x="1005636" y="1434996"/>
                </a:lnTo>
                <a:close/>
                <a:moveTo>
                  <a:pt x="1225599" y="1391443"/>
                </a:moveTo>
                <a:lnTo>
                  <a:pt x="1434414" y="1391443"/>
                </a:lnTo>
                <a:cubicBezTo>
                  <a:pt x="1568079" y="1475410"/>
                  <a:pt x="1724362" y="1526267"/>
                  <a:pt x="1892034" y="1531748"/>
                </a:cubicBezTo>
                <a:cubicBezTo>
                  <a:pt x="1925778" y="1536167"/>
                  <a:pt x="1960158" y="1538169"/>
                  <a:pt x="1995006" y="1538169"/>
                </a:cubicBezTo>
                <a:cubicBezTo>
                  <a:pt x="2175704" y="1538169"/>
                  <a:pt x="2343825" y="1484324"/>
                  <a:pt x="2483963" y="1391443"/>
                </a:cubicBezTo>
                <a:lnTo>
                  <a:pt x="2719185" y="1391443"/>
                </a:lnTo>
                <a:cubicBezTo>
                  <a:pt x="2802423" y="1391443"/>
                  <a:pt x="2881603" y="1408817"/>
                  <a:pt x="2953046" y="1440708"/>
                </a:cubicBezTo>
                <a:lnTo>
                  <a:pt x="2064785" y="1678717"/>
                </a:lnTo>
                <a:lnTo>
                  <a:pt x="2074621" y="2794179"/>
                </a:lnTo>
                <a:lnTo>
                  <a:pt x="2970778" y="2554055"/>
                </a:lnTo>
                <a:cubicBezTo>
                  <a:pt x="2992440" y="2666528"/>
                  <a:pt x="3064862" y="2760650"/>
                  <a:pt x="3163644" y="2811725"/>
                </a:cubicBezTo>
                <a:lnTo>
                  <a:pt x="784901" y="2811725"/>
                </a:lnTo>
                <a:cubicBezTo>
                  <a:pt x="886027" y="2759438"/>
                  <a:pt x="959528" y="2662037"/>
                  <a:pt x="979462" y="2546081"/>
                </a:cubicBezTo>
                <a:lnTo>
                  <a:pt x="1858357" y="2781580"/>
                </a:lnTo>
                <a:lnTo>
                  <a:pt x="1858232" y="2763890"/>
                </a:lnTo>
                <a:lnTo>
                  <a:pt x="1931174" y="2783434"/>
                </a:lnTo>
                <a:lnTo>
                  <a:pt x="1949898" y="1670353"/>
                </a:lnTo>
                <a:lnTo>
                  <a:pt x="1036442" y="1425593"/>
                </a:lnTo>
                <a:cubicBezTo>
                  <a:pt x="1095109" y="1402546"/>
                  <a:pt x="1159058" y="1391443"/>
                  <a:pt x="1225599" y="1391443"/>
                </a:cubicBezTo>
                <a:close/>
                <a:moveTo>
                  <a:pt x="1972392" y="0"/>
                </a:moveTo>
                <a:cubicBezTo>
                  <a:pt x="2330312" y="0"/>
                  <a:pt x="2620464" y="290152"/>
                  <a:pt x="2620464" y="648072"/>
                </a:cubicBezTo>
                <a:cubicBezTo>
                  <a:pt x="2620464" y="1005992"/>
                  <a:pt x="2330312" y="1296144"/>
                  <a:pt x="1972392" y="1296144"/>
                </a:cubicBezTo>
                <a:cubicBezTo>
                  <a:pt x="1614472" y="1296144"/>
                  <a:pt x="1324320" y="1005992"/>
                  <a:pt x="1324320" y="648072"/>
                </a:cubicBezTo>
                <a:cubicBezTo>
                  <a:pt x="1324320" y="290152"/>
                  <a:pt x="1614472" y="0"/>
                  <a:pt x="1972392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06" name="Group 266">
            <a:extLst>
              <a:ext uri="{FF2B5EF4-FFF2-40B4-BE49-F238E27FC236}">
                <a16:creationId xmlns:a16="http://schemas.microsoft.com/office/drawing/2014/main" id="{11369637-DF57-4309-9D7B-5A151D087613}"/>
              </a:ext>
            </a:extLst>
          </p:cNvPr>
          <p:cNvGrpSpPr/>
          <p:nvPr/>
        </p:nvGrpSpPr>
        <p:grpSpPr>
          <a:xfrm>
            <a:off x="4085069" y="3306142"/>
            <a:ext cx="247566" cy="249222"/>
            <a:chOff x="2612260" y="1422267"/>
            <a:chExt cx="3975964" cy="4002557"/>
          </a:xfrm>
          <a:solidFill>
            <a:schemeClr val="accent4"/>
          </a:solidFill>
        </p:grpSpPr>
        <p:sp>
          <p:nvSpPr>
            <p:cNvPr id="307" name="Rectangle 4">
              <a:extLst>
                <a:ext uri="{FF2B5EF4-FFF2-40B4-BE49-F238E27FC236}">
                  <a16:creationId xmlns:a16="http://schemas.microsoft.com/office/drawing/2014/main" id="{9EA84042-3266-448E-B0D7-25A3E530D395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08" name="Parallelogram 6">
              <a:extLst>
                <a:ext uri="{FF2B5EF4-FFF2-40B4-BE49-F238E27FC236}">
                  <a16:creationId xmlns:a16="http://schemas.microsoft.com/office/drawing/2014/main" id="{0145600C-F9E7-4F5C-835A-B70B29489098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09" name="Parallelogram 6">
              <a:extLst>
                <a:ext uri="{FF2B5EF4-FFF2-40B4-BE49-F238E27FC236}">
                  <a16:creationId xmlns:a16="http://schemas.microsoft.com/office/drawing/2014/main" id="{33B7AA87-A651-4B2F-86A1-EBC20B75DF75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0" name="Parallelogram 6">
              <a:extLst>
                <a:ext uri="{FF2B5EF4-FFF2-40B4-BE49-F238E27FC236}">
                  <a16:creationId xmlns:a16="http://schemas.microsoft.com/office/drawing/2014/main" id="{D48FCAB4-4816-4763-883C-E6F0F29859EC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1" name="Parallelogram 6">
              <a:extLst>
                <a:ext uri="{FF2B5EF4-FFF2-40B4-BE49-F238E27FC236}">
                  <a16:creationId xmlns:a16="http://schemas.microsoft.com/office/drawing/2014/main" id="{F5239CB5-158C-44AD-8D04-8E33999D1A00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2" name="Rectangle 4">
              <a:extLst>
                <a:ext uri="{FF2B5EF4-FFF2-40B4-BE49-F238E27FC236}">
                  <a16:creationId xmlns:a16="http://schemas.microsoft.com/office/drawing/2014/main" id="{A9787014-7501-4FC4-9859-E148DD741BEB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3" name="Parallelogram 6">
              <a:extLst>
                <a:ext uri="{FF2B5EF4-FFF2-40B4-BE49-F238E27FC236}">
                  <a16:creationId xmlns:a16="http://schemas.microsoft.com/office/drawing/2014/main" id="{7A49EE3B-580C-4505-8D04-A2BF8F935EF9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4" name="Parallelogram 6">
              <a:extLst>
                <a:ext uri="{FF2B5EF4-FFF2-40B4-BE49-F238E27FC236}">
                  <a16:creationId xmlns:a16="http://schemas.microsoft.com/office/drawing/2014/main" id="{2702EDC4-FA08-4F07-A4CB-064E774DE8C1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5" name="Parallelogram 6">
              <a:extLst>
                <a:ext uri="{FF2B5EF4-FFF2-40B4-BE49-F238E27FC236}">
                  <a16:creationId xmlns:a16="http://schemas.microsoft.com/office/drawing/2014/main" id="{F7E2770E-9B7E-4091-A0C9-7603C573F363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6" name="Parallelogram 6">
              <a:extLst>
                <a:ext uri="{FF2B5EF4-FFF2-40B4-BE49-F238E27FC236}">
                  <a16:creationId xmlns:a16="http://schemas.microsoft.com/office/drawing/2014/main" id="{D07223AE-F170-41C6-BC8A-251279C36EF8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7" name="Rectangle 4">
              <a:extLst>
                <a:ext uri="{FF2B5EF4-FFF2-40B4-BE49-F238E27FC236}">
                  <a16:creationId xmlns:a16="http://schemas.microsoft.com/office/drawing/2014/main" id="{95541143-DE8F-4E60-B21C-06450F371B0D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8" name="Parallelogram 6">
              <a:extLst>
                <a:ext uri="{FF2B5EF4-FFF2-40B4-BE49-F238E27FC236}">
                  <a16:creationId xmlns:a16="http://schemas.microsoft.com/office/drawing/2014/main" id="{2488F63E-7CCA-40EA-AE49-CC6DB1BB678E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9" name="Parallelogram 6">
              <a:extLst>
                <a:ext uri="{FF2B5EF4-FFF2-40B4-BE49-F238E27FC236}">
                  <a16:creationId xmlns:a16="http://schemas.microsoft.com/office/drawing/2014/main" id="{00189666-6EA4-4489-90BF-6E22936E6D32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0" name="Parallelogram 6">
              <a:extLst>
                <a:ext uri="{FF2B5EF4-FFF2-40B4-BE49-F238E27FC236}">
                  <a16:creationId xmlns:a16="http://schemas.microsoft.com/office/drawing/2014/main" id="{6711C051-CF1F-4E32-A165-08E175EE99BE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1" name="Parallelogram 6">
              <a:extLst>
                <a:ext uri="{FF2B5EF4-FFF2-40B4-BE49-F238E27FC236}">
                  <a16:creationId xmlns:a16="http://schemas.microsoft.com/office/drawing/2014/main" id="{B1D0DAC2-88F5-4D10-B8D2-3CCC316E38C9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2" name="Rectangle 7">
              <a:extLst>
                <a:ext uri="{FF2B5EF4-FFF2-40B4-BE49-F238E27FC236}">
                  <a16:creationId xmlns:a16="http://schemas.microsoft.com/office/drawing/2014/main" id="{75B85765-8EDA-418D-A39A-BAFDC7DC029B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3" name="Rectangle 4">
              <a:extLst>
                <a:ext uri="{FF2B5EF4-FFF2-40B4-BE49-F238E27FC236}">
                  <a16:creationId xmlns:a16="http://schemas.microsoft.com/office/drawing/2014/main" id="{922A3EC2-AE2B-4A31-846E-84F7DCE4AD89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4" name="Rectangle 4">
              <a:extLst>
                <a:ext uri="{FF2B5EF4-FFF2-40B4-BE49-F238E27FC236}">
                  <a16:creationId xmlns:a16="http://schemas.microsoft.com/office/drawing/2014/main" id="{590DF254-668B-479D-A501-D5E53D225975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5" name="Rectangle 4">
              <a:extLst>
                <a:ext uri="{FF2B5EF4-FFF2-40B4-BE49-F238E27FC236}">
                  <a16:creationId xmlns:a16="http://schemas.microsoft.com/office/drawing/2014/main" id="{3B225B9E-E4B2-4258-B1DA-30BBF2904270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6" name="Rectangle 4">
              <a:extLst>
                <a:ext uri="{FF2B5EF4-FFF2-40B4-BE49-F238E27FC236}">
                  <a16:creationId xmlns:a16="http://schemas.microsoft.com/office/drawing/2014/main" id="{EE612E5B-5839-412B-96FE-F3F2BE1846AF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7" name="Rectangle 4">
              <a:extLst>
                <a:ext uri="{FF2B5EF4-FFF2-40B4-BE49-F238E27FC236}">
                  <a16:creationId xmlns:a16="http://schemas.microsoft.com/office/drawing/2014/main" id="{881C966E-384A-4D64-A26E-0B41078A6D11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8" name="Rectangle 4">
              <a:extLst>
                <a:ext uri="{FF2B5EF4-FFF2-40B4-BE49-F238E27FC236}">
                  <a16:creationId xmlns:a16="http://schemas.microsoft.com/office/drawing/2014/main" id="{33DD85B1-0476-4C08-9645-EC7F668730E4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329" name="Frame 1">
            <a:extLst>
              <a:ext uri="{FF2B5EF4-FFF2-40B4-BE49-F238E27FC236}">
                <a16:creationId xmlns:a16="http://schemas.microsoft.com/office/drawing/2014/main" id="{07CBCD49-87AD-4198-922B-4FABECD8961C}"/>
              </a:ext>
            </a:extLst>
          </p:cNvPr>
          <p:cNvSpPr/>
          <p:nvPr/>
        </p:nvSpPr>
        <p:spPr>
          <a:xfrm>
            <a:off x="7922154" y="3731568"/>
            <a:ext cx="170731" cy="239594"/>
          </a:xfrm>
          <a:custGeom>
            <a:avLst/>
            <a:gdLst/>
            <a:ahLst/>
            <a:cxnLst/>
            <a:rect l="l" t="t" r="r" b="b"/>
            <a:pathLst>
              <a:path w="2823581" h="3962432">
                <a:moveTo>
                  <a:pt x="1366785" y="3230945"/>
                </a:moveTo>
                <a:cubicBezTo>
                  <a:pt x="1292218" y="3230945"/>
                  <a:pt x="1231770" y="3291393"/>
                  <a:pt x="1231770" y="3365960"/>
                </a:cubicBezTo>
                <a:cubicBezTo>
                  <a:pt x="1231770" y="3440527"/>
                  <a:pt x="1292218" y="3500975"/>
                  <a:pt x="1366785" y="3500975"/>
                </a:cubicBezTo>
                <a:cubicBezTo>
                  <a:pt x="1441352" y="3500975"/>
                  <a:pt x="1501800" y="3440527"/>
                  <a:pt x="1501800" y="3365960"/>
                </a:cubicBezTo>
                <a:cubicBezTo>
                  <a:pt x="1501800" y="3291393"/>
                  <a:pt x="1441352" y="3230945"/>
                  <a:pt x="1366785" y="3230945"/>
                </a:cubicBezTo>
                <a:close/>
                <a:moveTo>
                  <a:pt x="1699205" y="3185940"/>
                </a:moveTo>
                <a:cubicBezTo>
                  <a:pt x="1674349" y="3185940"/>
                  <a:pt x="1654200" y="3206089"/>
                  <a:pt x="1654200" y="3230945"/>
                </a:cubicBezTo>
                <a:cubicBezTo>
                  <a:pt x="1654200" y="3255801"/>
                  <a:pt x="1674349" y="3275950"/>
                  <a:pt x="1699205" y="3275950"/>
                </a:cubicBezTo>
                <a:cubicBezTo>
                  <a:pt x="1724061" y="3275950"/>
                  <a:pt x="1744210" y="3255801"/>
                  <a:pt x="1744210" y="3230945"/>
                </a:cubicBezTo>
                <a:cubicBezTo>
                  <a:pt x="1744210" y="3206089"/>
                  <a:pt x="1724061" y="3185940"/>
                  <a:pt x="1699205" y="3185940"/>
                </a:cubicBezTo>
                <a:close/>
                <a:moveTo>
                  <a:pt x="1501800" y="2830204"/>
                </a:moveTo>
                <a:cubicBezTo>
                  <a:pt x="1452089" y="2830204"/>
                  <a:pt x="1411790" y="2870503"/>
                  <a:pt x="1411790" y="2920214"/>
                </a:cubicBezTo>
                <a:cubicBezTo>
                  <a:pt x="1411790" y="2969925"/>
                  <a:pt x="1452089" y="3010224"/>
                  <a:pt x="1501800" y="3010224"/>
                </a:cubicBezTo>
                <a:cubicBezTo>
                  <a:pt x="1551511" y="3010224"/>
                  <a:pt x="1591810" y="2969925"/>
                  <a:pt x="1591810" y="2920214"/>
                </a:cubicBezTo>
                <a:cubicBezTo>
                  <a:pt x="1591810" y="2870503"/>
                  <a:pt x="1551511" y="2830204"/>
                  <a:pt x="1501800" y="2830204"/>
                </a:cubicBezTo>
                <a:close/>
                <a:moveTo>
                  <a:pt x="322536" y="2413264"/>
                </a:moveTo>
                <a:lnTo>
                  <a:pt x="1264147" y="2413264"/>
                </a:lnTo>
                <a:lnTo>
                  <a:pt x="682536" y="3458376"/>
                </a:lnTo>
                <a:lnTo>
                  <a:pt x="898974" y="3458376"/>
                </a:lnTo>
                <a:lnTo>
                  <a:pt x="1480585" y="2413264"/>
                </a:lnTo>
                <a:lnTo>
                  <a:pt x="1978720" y="2413264"/>
                </a:lnTo>
                <a:lnTo>
                  <a:pt x="1978720" y="3628270"/>
                </a:lnTo>
                <a:lnTo>
                  <a:pt x="322536" y="3628270"/>
                </a:lnTo>
                <a:close/>
                <a:moveTo>
                  <a:pt x="322536" y="2153598"/>
                </a:moveTo>
                <a:lnTo>
                  <a:pt x="682536" y="2153598"/>
                </a:lnTo>
                <a:lnTo>
                  <a:pt x="682536" y="2261598"/>
                </a:lnTo>
                <a:lnTo>
                  <a:pt x="322536" y="2261598"/>
                </a:lnTo>
                <a:close/>
                <a:moveTo>
                  <a:pt x="322536" y="1870494"/>
                </a:moveTo>
                <a:lnTo>
                  <a:pt x="826536" y="1870494"/>
                </a:lnTo>
                <a:lnTo>
                  <a:pt x="826536" y="1978494"/>
                </a:lnTo>
                <a:lnTo>
                  <a:pt x="322536" y="1978494"/>
                </a:lnTo>
                <a:close/>
                <a:moveTo>
                  <a:pt x="322536" y="1587391"/>
                </a:moveTo>
                <a:lnTo>
                  <a:pt x="682536" y="1587391"/>
                </a:lnTo>
                <a:lnTo>
                  <a:pt x="682536" y="1695391"/>
                </a:lnTo>
                <a:lnTo>
                  <a:pt x="322536" y="1695391"/>
                </a:lnTo>
                <a:close/>
                <a:moveTo>
                  <a:pt x="322536" y="1304288"/>
                </a:moveTo>
                <a:lnTo>
                  <a:pt x="826536" y="1304288"/>
                </a:lnTo>
                <a:lnTo>
                  <a:pt x="826536" y="1412288"/>
                </a:lnTo>
                <a:lnTo>
                  <a:pt x="322536" y="1412288"/>
                </a:lnTo>
                <a:close/>
                <a:moveTo>
                  <a:pt x="1733633" y="1039034"/>
                </a:moveTo>
                <a:lnTo>
                  <a:pt x="1735422" y="1042133"/>
                </a:lnTo>
                <a:lnTo>
                  <a:pt x="176045" y="1042133"/>
                </a:lnTo>
                <a:lnTo>
                  <a:pt x="176045" y="3786387"/>
                </a:lnTo>
                <a:lnTo>
                  <a:pt x="2128211" y="3786387"/>
                </a:lnTo>
                <a:lnTo>
                  <a:pt x="2128211" y="1722464"/>
                </a:lnTo>
                <a:lnTo>
                  <a:pt x="2131710" y="1728524"/>
                </a:lnTo>
                <a:lnTo>
                  <a:pt x="2527059" y="1040609"/>
                </a:lnTo>
                <a:lnTo>
                  <a:pt x="2244788" y="1040049"/>
                </a:lnTo>
                <a:lnTo>
                  <a:pt x="1480585" y="2413264"/>
                </a:lnTo>
                <a:lnTo>
                  <a:pt x="1264147" y="2413264"/>
                </a:lnTo>
                <a:lnTo>
                  <a:pt x="2028589" y="1039620"/>
                </a:lnTo>
                <a:close/>
                <a:moveTo>
                  <a:pt x="2607143" y="0"/>
                </a:moveTo>
                <a:lnTo>
                  <a:pt x="2823581" y="0"/>
                </a:lnTo>
                <a:lnTo>
                  <a:pt x="2342071" y="865238"/>
                </a:lnTo>
                <a:lnTo>
                  <a:pt x="2823581" y="866194"/>
                </a:lnTo>
                <a:lnTo>
                  <a:pt x="2304256" y="1769829"/>
                </a:lnTo>
                <a:lnTo>
                  <a:pt x="2304256" y="3962432"/>
                </a:lnTo>
                <a:lnTo>
                  <a:pt x="0" y="3962432"/>
                </a:lnTo>
                <a:lnTo>
                  <a:pt x="0" y="866088"/>
                </a:lnTo>
                <a:lnTo>
                  <a:pt x="1767662" y="866088"/>
                </a:lnTo>
                <a:lnTo>
                  <a:pt x="1766512" y="864096"/>
                </a:lnTo>
                <a:lnTo>
                  <a:pt x="2125872" y="864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330" name="Rounded Rectangle 2">
            <a:extLst>
              <a:ext uri="{FF2B5EF4-FFF2-40B4-BE49-F238E27FC236}">
                <a16:creationId xmlns:a16="http://schemas.microsoft.com/office/drawing/2014/main" id="{D06D4BF8-AF78-4879-ADF4-CD5AA585B537}"/>
              </a:ext>
            </a:extLst>
          </p:cNvPr>
          <p:cNvSpPr/>
          <p:nvPr/>
        </p:nvSpPr>
        <p:spPr>
          <a:xfrm>
            <a:off x="7929475" y="2588059"/>
            <a:ext cx="202037" cy="292423"/>
          </a:xfrm>
          <a:custGeom>
            <a:avLst/>
            <a:gdLst/>
            <a:ahLst/>
            <a:cxnLst/>
            <a:rect l="l" t="t" r="r" b="b"/>
            <a:pathLst>
              <a:path w="2736304" h="3960440">
                <a:moveTo>
                  <a:pt x="1535774" y="3045693"/>
                </a:moveTo>
                <a:cubicBezTo>
                  <a:pt x="1502632" y="3045693"/>
                  <a:pt x="1475766" y="3072559"/>
                  <a:pt x="1475766" y="3105701"/>
                </a:cubicBezTo>
                <a:lnTo>
                  <a:pt x="1475766" y="3345725"/>
                </a:lnTo>
                <a:cubicBezTo>
                  <a:pt x="1475766" y="3378867"/>
                  <a:pt x="1502632" y="3405733"/>
                  <a:pt x="1535774" y="3405733"/>
                </a:cubicBezTo>
                <a:lnTo>
                  <a:pt x="1775798" y="3405733"/>
                </a:lnTo>
                <a:cubicBezTo>
                  <a:pt x="1808940" y="3405733"/>
                  <a:pt x="1835806" y="3378867"/>
                  <a:pt x="1835806" y="3345725"/>
                </a:cubicBezTo>
                <a:lnTo>
                  <a:pt x="1835806" y="3105701"/>
                </a:lnTo>
                <a:cubicBezTo>
                  <a:pt x="1835806" y="3072559"/>
                  <a:pt x="1808940" y="3045693"/>
                  <a:pt x="1775798" y="3045693"/>
                </a:cubicBezTo>
                <a:close/>
                <a:moveTo>
                  <a:pt x="973636" y="3045693"/>
                </a:moveTo>
                <a:cubicBezTo>
                  <a:pt x="940494" y="3045693"/>
                  <a:pt x="913628" y="3072559"/>
                  <a:pt x="913628" y="3105701"/>
                </a:cubicBezTo>
                <a:lnTo>
                  <a:pt x="913628" y="3345725"/>
                </a:lnTo>
                <a:cubicBezTo>
                  <a:pt x="913628" y="3378867"/>
                  <a:pt x="940494" y="3405733"/>
                  <a:pt x="973636" y="3405733"/>
                </a:cubicBezTo>
                <a:lnTo>
                  <a:pt x="1213660" y="3405733"/>
                </a:lnTo>
                <a:cubicBezTo>
                  <a:pt x="1246802" y="3405733"/>
                  <a:pt x="1273668" y="3378867"/>
                  <a:pt x="1273668" y="3345725"/>
                </a:cubicBezTo>
                <a:lnTo>
                  <a:pt x="1273668" y="3105701"/>
                </a:lnTo>
                <a:cubicBezTo>
                  <a:pt x="1273668" y="3072559"/>
                  <a:pt x="1246802" y="3045693"/>
                  <a:pt x="1213660" y="3045693"/>
                </a:cubicBezTo>
                <a:close/>
                <a:moveTo>
                  <a:pt x="411498" y="3045693"/>
                </a:moveTo>
                <a:cubicBezTo>
                  <a:pt x="378356" y="3045693"/>
                  <a:pt x="351490" y="3072559"/>
                  <a:pt x="351490" y="3105701"/>
                </a:cubicBezTo>
                <a:lnTo>
                  <a:pt x="351490" y="3345725"/>
                </a:lnTo>
                <a:cubicBezTo>
                  <a:pt x="351490" y="3378867"/>
                  <a:pt x="378356" y="3405733"/>
                  <a:pt x="411498" y="3405733"/>
                </a:cubicBezTo>
                <a:lnTo>
                  <a:pt x="651522" y="3405733"/>
                </a:lnTo>
                <a:cubicBezTo>
                  <a:pt x="684664" y="3405733"/>
                  <a:pt x="711530" y="3378867"/>
                  <a:pt x="711530" y="3345725"/>
                </a:cubicBezTo>
                <a:lnTo>
                  <a:pt x="711530" y="3105701"/>
                </a:lnTo>
                <a:cubicBezTo>
                  <a:pt x="711530" y="3072559"/>
                  <a:pt x="684664" y="3045693"/>
                  <a:pt x="651522" y="3045693"/>
                </a:cubicBezTo>
                <a:close/>
                <a:moveTo>
                  <a:pt x="2091548" y="2450508"/>
                </a:moveTo>
                <a:cubicBezTo>
                  <a:pt x="2058410" y="2450508"/>
                  <a:pt x="2031547" y="2477371"/>
                  <a:pt x="2031547" y="2510509"/>
                </a:cubicBezTo>
                <a:lnTo>
                  <a:pt x="2031547" y="3345732"/>
                </a:lnTo>
                <a:cubicBezTo>
                  <a:pt x="2031547" y="3378870"/>
                  <a:pt x="2058410" y="3405733"/>
                  <a:pt x="2091548" y="3405733"/>
                </a:cubicBezTo>
                <a:lnTo>
                  <a:pt x="2331546" y="3405733"/>
                </a:lnTo>
                <a:cubicBezTo>
                  <a:pt x="2364684" y="3405733"/>
                  <a:pt x="2391547" y="3378870"/>
                  <a:pt x="2391547" y="3345732"/>
                </a:cubicBezTo>
                <a:lnTo>
                  <a:pt x="2391547" y="2510509"/>
                </a:lnTo>
                <a:cubicBezTo>
                  <a:pt x="2391547" y="2477371"/>
                  <a:pt x="2364684" y="2450508"/>
                  <a:pt x="2331546" y="2450508"/>
                </a:cubicBezTo>
                <a:close/>
                <a:moveTo>
                  <a:pt x="1535774" y="2450508"/>
                </a:moveTo>
                <a:cubicBezTo>
                  <a:pt x="1502632" y="2450508"/>
                  <a:pt x="1475766" y="2477374"/>
                  <a:pt x="1475766" y="2510516"/>
                </a:cubicBezTo>
                <a:lnTo>
                  <a:pt x="1475766" y="2750540"/>
                </a:lnTo>
                <a:cubicBezTo>
                  <a:pt x="1475766" y="2783682"/>
                  <a:pt x="1502632" y="2810548"/>
                  <a:pt x="1535774" y="2810548"/>
                </a:cubicBezTo>
                <a:lnTo>
                  <a:pt x="1775798" y="2810548"/>
                </a:lnTo>
                <a:cubicBezTo>
                  <a:pt x="1808940" y="2810548"/>
                  <a:pt x="1835806" y="2783682"/>
                  <a:pt x="1835806" y="2750540"/>
                </a:cubicBezTo>
                <a:lnTo>
                  <a:pt x="1835806" y="2510516"/>
                </a:lnTo>
                <a:cubicBezTo>
                  <a:pt x="1835806" y="2477374"/>
                  <a:pt x="1808940" y="2450508"/>
                  <a:pt x="1775798" y="2450508"/>
                </a:cubicBezTo>
                <a:close/>
                <a:moveTo>
                  <a:pt x="973636" y="2450508"/>
                </a:moveTo>
                <a:cubicBezTo>
                  <a:pt x="940494" y="2450508"/>
                  <a:pt x="913628" y="2477374"/>
                  <a:pt x="913628" y="2510516"/>
                </a:cubicBezTo>
                <a:lnTo>
                  <a:pt x="913628" y="2750540"/>
                </a:lnTo>
                <a:cubicBezTo>
                  <a:pt x="913628" y="2783682"/>
                  <a:pt x="940494" y="2810548"/>
                  <a:pt x="973636" y="2810548"/>
                </a:cubicBezTo>
                <a:lnTo>
                  <a:pt x="1213660" y="2810548"/>
                </a:lnTo>
                <a:cubicBezTo>
                  <a:pt x="1246802" y="2810548"/>
                  <a:pt x="1273668" y="2783682"/>
                  <a:pt x="1273668" y="2750540"/>
                </a:cubicBezTo>
                <a:lnTo>
                  <a:pt x="1273668" y="2510516"/>
                </a:lnTo>
                <a:cubicBezTo>
                  <a:pt x="1273668" y="2477374"/>
                  <a:pt x="1246802" y="2450508"/>
                  <a:pt x="1213660" y="2450508"/>
                </a:cubicBezTo>
                <a:close/>
                <a:moveTo>
                  <a:pt x="411498" y="2450508"/>
                </a:moveTo>
                <a:cubicBezTo>
                  <a:pt x="378356" y="2450508"/>
                  <a:pt x="351490" y="2477374"/>
                  <a:pt x="351490" y="2510516"/>
                </a:cubicBezTo>
                <a:lnTo>
                  <a:pt x="351490" y="2750540"/>
                </a:lnTo>
                <a:cubicBezTo>
                  <a:pt x="351490" y="2783682"/>
                  <a:pt x="378356" y="2810548"/>
                  <a:pt x="411498" y="2810548"/>
                </a:cubicBezTo>
                <a:lnTo>
                  <a:pt x="651522" y="2810548"/>
                </a:lnTo>
                <a:cubicBezTo>
                  <a:pt x="684664" y="2810548"/>
                  <a:pt x="711530" y="2783682"/>
                  <a:pt x="711530" y="2750540"/>
                </a:cubicBezTo>
                <a:lnTo>
                  <a:pt x="711530" y="2510516"/>
                </a:lnTo>
                <a:cubicBezTo>
                  <a:pt x="711530" y="2477374"/>
                  <a:pt x="684664" y="2450508"/>
                  <a:pt x="651522" y="2450508"/>
                </a:cubicBezTo>
                <a:close/>
                <a:moveTo>
                  <a:pt x="2091555" y="1855324"/>
                </a:moveTo>
                <a:cubicBezTo>
                  <a:pt x="2058413" y="1855324"/>
                  <a:pt x="2031547" y="1882190"/>
                  <a:pt x="2031547" y="1915332"/>
                </a:cubicBezTo>
                <a:lnTo>
                  <a:pt x="2031547" y="2155356"/>
                </a:lnTo>
                <a:cubicBezTo>
                  <a:pt x="2031547" y="2188498"/>
                  <a:pt x="2058413" y="2215364"/>
                  <a:pt x="2091555" y="2215364"/>
                </a:cubicBezTo>
                <a:lnTo>
                  <a:pt x="2331579" y="2215364"/>
                </a:lnTo>
                <a:cubicBezTo>
                  <a:pt x="2364721" y="2215364"/>
                  <a:pt x="2391587" y="2188498"/>
                  <a:pt x="2391587" y="2155356"/>
                </a:cubicBezTo>
                <a:lnTo>
                  <a:pt x="2391587" y="1915332"/>
                </a:lnTo>
                <a:cubicBezTo>
                  <a:pt x="2391587" y="1882190"/>
                  <a:pt x="2364721" y="1855324"/>
                  <a:pt x="2331579" y="1855324"/>
                </a:cubicBezTo>
                <a:close/>
                <a:moveTo>
                  <a:pt x="1529417" y="1855324"/>
                </a:moveTo>
                <a:cubicBezTo>
                  <a:pt x="1496275" y="1855324"/>
                  <a:pt x="1469409" y="1882190"/>
                  <a:pt x="1469409" y="1915332"/>
                </a:cubicBezTo>
                <a:lnTo>
                  <a:pt x="1469409" y="2155356"/>
                </a:lnTo>
                <a:cubicBezTo>
                  <a:pt x="1469409" y="2188498"/>
                  <a:pt x="1496275" y="2215364"/>
                  <a:pt x="1529417" y="2215364"/>
                </a:cubicBezTo>
                <a:lnTo>
                  <a:pt x="1769441" y="2215364"/>
                </a:lnTo>
                <a:cubicBezTo>
                  <a:pt x="1802583" y="2215364"/>
                  <a:pt x="1829449" y="2188498"/>
                  <a:pt x="1829449" y="2155356"/>
                </a:cubicBezTo>
                <a:lnTo>
                  <a:pt x="1829449" y="1915332"/>
                </a:lnTo>
                <a:cubicBezTo>
                  <a:pt x="1829449" y="1882190"/>
                  <a:pt x="1802583" y="1855324"/>
                  <a:pt x="1769441" y="1855324"/>
                </a:cubicBezTo>
                <a:close/>
                <a:moveTo>
                  <a:pt x="967279" y="1855324"/>
                </a:moveTo>
                <a:cubicBezTo>
                  <a:pt x="934137" y="1855324"/>
                  <a:pt x="907271" y="1882190"/>
                  <a:pt x="907271" y="1915332"/>
                </a:cubicBezTo>
                <a:lnTo>
                  <a:pt x="907271" y="2155356"/>
                </a:lnTo>
                <a:cubicBezTo>
                  <a:pt x="907271" y="2188498"/>
                  <a:pt x="934137" y="2215364"/>
                  <a:pt x="967279" y="2215364"/>
                </a:cubicBezTo>
                <a:lnTo>
                  <a:pt x="1207303" y="2215364"/>
                </a:lnTo>
                <a:cubicBezTo>
                  <a:pt x="1240445" y="2215364"/>
                  <a:pt x="1267311" y="2188498"/>
                  <a:pt x="1267311" y="2155356"/>
                </a:cubicBezTo>
                <a:lnTo>
                  <a:pt x="1267311" y="1915332"/>
                </a:lnTo>
                <a:cubicBezTo>
                  <a:pt x="1267311" y="1882190"/>
                  <a:pt x="1240445" y="1855324"/>
                  <a:pt x="1207303" y="1855324"/>
                </a:cubicBezTo>
                <a:close/>
                <a:moveTo>
                  <a:pt x="405141" y="1855324"/>
                </a:moveTo>
                <a:cubicBezTo>
                  <a:pt x="371999" y="1855324"/>
                  <a:pt x="345133" y="1882190"/>
                  <a:pt x="345133" y="1915332"/>
                </a:cubicBezTo>
                <a:lnTo>
                  <a:pt x="345133" y="2155356"/>
                </a:lnTo>
                <a:cubicBezTo>
                  <a:pt x="345133" y="2188498"/>
                  <a:pt x="371999" y="2215364"/>
                  <a:pt x="405141" y="2215364"/>
                </a:cubicBezTo>
                <a:lnTo>
                  <a:pt x="645165" y="2215364"/>
                </a:lnTo>
                <a:cubicBezTo>
                  <a:pt x="678307" y="2215364"/>
                  <a:pt x="705173" y="2188498"/>
                  <a:pt x="705173" y="2155356"/>
                </a:cubicBezTo>
                <a:lnTo>
                  <a:pt x="705173" y="1915332"/>
                </a:lnTo>
                <a:cubicBezTo>
                  <a:pt x="705173" y="1882190"/>
                  <a:pt x="678307" y="1855324"/>
                  <a:pt x="645165" y="1855324"/>
                </a:cubicBezTo>
                <a:close/>
                <a:moveTo>
                  <a:pt x="2091555" y="1260140"/>
                </a:moveTo>
                <a:cubicBezTo>
                  <a:pt x="2058413" y="1260140"/>
                  <a:pt x="2031547" y="1287006"/>
                  <a:pt x="2031547" y="1320148"/>
                </a:cubicBezTo>
                <a:lnTo>
                  <a:pt x="2031547" y="1560172"/>
                </a:lnTo>
                <a:cubicBezTo>
                  <a:pt x="2031547" y="1593314"/>
                  <a:pt x="2058413" y="1620180"/>
                  <a:pt x="2091555" y="1620180"/>
                </a:cubicBezTo>
                <a:lnTo>
                  <a:pt x="2331579" y="1620180"/>
                </a:lnTo>
                <a:cubicBezTo>
                  <a:pt x="2364721" y="1620180"/>
                  <a:pt x="2391587" y="1593314"/>
                  <a:pt x="2391587" y="1560172"/>
                </a:cubicBezTo>
                <a:lnTo>
                  <a:pt x="2391587" y="1320148"/>
                </a:lnTo>
                <a:cubicBezTo>
                  <a:pt x="2391587" y="1287006"/>
                  <a:pt x="2364721" y="1260140"/>
                  <a:pt x="2331579" y="1260140"/>
                </a:cubicBezTo>
                <a:close/>
                <a:moveTo>
                  <a:pt x="1529417" y="1260140"/>
                </a:moveTo>
                <a:cubicBezTo>
                  <a:pt x="1496275" y="1260140"/>
                  <a:pt x="1469409" y="1287006"/>
                  <a:pt x="1469409" y="1320148"/>
                </a:cubicBezTo>
                <a:lnTo>
                  <a:pt x="1469409" y="1560172"/>
                </a:lnTo>
                <a:cubicBezTo>
                  <a:pt x="1469409" y="1593314"/>
                  <a:pt x="1496275" y="1620180"/>
                  <a:pt x="1529417" y="1620180"/>
                </a:cubicBezTo>
                <a:lnTo>
                  <a:pt x="1769441" y="1620180"/>
                </a:lnTo>
                <a:cubicBezTo>
                  <a:pt x="1802583" y="1620180"/>
                  <a:pt x="1829449" y="1593314"/>
                  <a:pt x="1829449" y="1560172"/>
                </a:cubicBezTo>
                <a:lnTo>
                  <a:pt x="1829449" y="1320148"/>
                </a:lnTo>
                <a:cubicBezTo>
                  <a:pt x="1829449" y="1287006"/>
                  <a:pt x="1802583" y="1260140"/>
                  <a:pt x="1769441" y="1260140"/>
                </a:cubicBezTo>
                <a:close/>
                <a:moveTo>
                  <a:pt x="967279" y="1260140"/>
                </a:moveTo>
                <a:cubicBezTo>
                  <a:pt x="934137" y="1260140"/>
                  <a:pt x="907271" y="1287006"/>
                  <a:pt x="907271" y="1320148"/>
                </a:cubicBezTo>
                <a:lnTo>
                  <a:pt x="907271" y="1560172"/>
                </a:lnTo>
                <a:cubicBezTo>
                  <a:pt x="907271" y="1593314"/>
                  <a:pt x="934137" y="1620180"/>
                  <a:pt x="967279" y="1620180"/>
                </a:cubicBezTo>
                <a:lnTo>
                  <a:pt x="1207303" y="1620180"/>
                </a:lnTo>
                <a:cubicBezTo>
                  <a:pt x="1240445" y="1620180"/>
                  <a:pt x="1267311" y="1593314"/>
                  <a:pt x="1267311" y="1560172"/>
                </a:cubicBezTo>
                <a:lnTo>
                  <a:pt x="1267311" y="1320148"/>
                </a:lnTo>
                <a:cubicBezTo>
                  <a:pt x="1267311" y="1287006"/>
                  <a:pt x="1240445" y="1260140"/>
                  <a:pt x="1207303" y="1260140"/>
                </a:cubicBezTo>
                <a:close/>
                <a:moveTo>
                  <a:pt x="405141" y="1260140"/>
                </a:moveTo>
                <a:cubicBezTo>
                  <a:pt x="371999" y="1260140"/>
                  <a:pt x="345133" y="1287006"/>
                  <a:pt x="345133" y="1320148"/>
                </a:cubicBezTo>
                <a:lnTo>
                  <a:pt x="345133" y="1560172"/>
                </a:lnTo>
                <a:cubicBezTo>
                  <a:pt x="345133" y="1593314"/>
                  <a:pt x="371999" y="1620180"/>
                  <a:pt x="405141" y="1620180"/>
                </a:cubicBezTo>
                <a:lnTo>
                  <a:pt x="645165" y="1620180"/>
                </a:lnTo>
                <a:cubicBezTo>
                  <a:pt x="678307" y="1620180"/>
                  <a:pt x="705173" y="1593314"/>
                  <a:pt x="705173" y="1560172"/>
                </a:cubicBezTo>
                <a:lnTo>
                  <a:pt x="705173" y="1320148"/>
                </a:lnTo>
                <a:cubicBezTo>
                  <a:pt x="705173" y="1287006"/>
                  <a:pt x="678307" y="1260140"/>
                  <a:pt x="645165" y="1260140"/>
                </a:cubicBezTo>
                <a:close/>
                <a:moveTo>
                  <a:pt x="444129" y="277258"/>
                </a:moveTo>
                <a:cubicBezTo>
                  <a:pt x="318150" y="277258"/>
                  <a:pt x="216024" y="379384"/>
                  <a:pt x="216024" y="505363"/>
                </a:cubicBezTo>
                <a:lnTo>
                  <a:pt x="216024" y="744003"/>
                </a:lnTo>
                <a:cubicBezTo>
                  <a:pt x="216024" y="869982"/>
                  <a:pt x="318150" y="972108"/>
                  <a:pt x="444129" y="972108"/>
                </a:cubicBezTo>
                <a:lnTo>
                  <a:pt x="2292175" y="972108"/>
                </a:lnTo>
                <a:cubicBezTo>
                  <a:pt x="2418154" y="972108"/>
                  <a:pt x="2520280" y="869982"/>
                  <a:pt x="2520280" y="744003"/>
                </a:cubicBezTo>
                <a:lnTo>
                  <a:pt x="2520280" y="505363"/>
                </a:lnTo>
                <a:cubicBezTo>
                  <a:pt x="2520280" y="379384"/>
                  <a:pt x="2418154" y="277258"/>
                  <a:pt x="2292175" y="277258"/>
                </a:cubicBezTo>
                <a:close/>
                <a:moveTo>
                  <a:pt x="456060" y="0"/>
                </a:moveTo>
                <a:lnTo>
                  <a:pt x="2280244" y="0"/>
                </a:lnTo>
                <a:cubicBezTo>
                  <a:pt x="2532119" y="0"/>
                  <a:pt x="2736304" y="204185"/>
                  <a:pt x="2736304" y="456060"/>
                </a:cubicBezTo>
                <a:lnTo>
                  <a:pt x="2736304" y="3504380"/>
                </a:lnTo>
                <a:cubicBezTo>
                  <a:pt x="2736304" y="3756255"/>
                  <a:pt x="2532119" y="3960440"/>
                  <a:pt x="2280244" y="3960440"/>
                </a:cubicBezTo>
                <a:lnTo>
                  <a:pt x="456060" y="3960440"/>
                </a:lnTo>
                <a:cubicBezTo>
                  <a:pt x="204185" y="3960440"/>
                  <a:pt x="0" y="3756255"/>
                  <a:pt x="0" y="3504380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31" name="Rectangle 1">
            <a:extLst>
              <a:ext uri="{FF2B5EF4-FFF2-40B4-BE49-F238E27FC236}">
                <a16:creationId xmlns:a16="http://schemas.microsoft.com/office/drawing/2014/main" id="{6E593D7A-219B-4CC1-AA19-1AF4C43E9AC1}"/>
              </a:ext>
            </a:extLst>
          </p:cNvPr>
          <p:cNvSpPr/>
          <p:nvPr/>
        </p:nvSpPr>
        <p:spPr>
          <a:xfrm>
            <a:off x="7582689" y="2698769"/>
            <a:ext cx="242971" cy="237949"/>
          </a:xfrm>
          <a:custGeom>
            <a:avLst/>
            <a:gdLst/>
            <a:ahLst/>
            <a:cxnLst/>
            <a:rect l="l" t="t" r="r" b="b"/>
            <a:pathLst>
              <a:path w="4018294" h="3935229">
                <a:moveTo>
                  <a:pt x="1686498" y="3459340"/>
                </a:moveTo>
                <a:cubicBezTo>
                  <a:pt x="1659539" y="3459340"/>
                  <a:pt x="1637685" y="3481194"/>
                  <a:pt x="1637685" y="3508153"/>
                </a:cubicBezTo>
                <a:lnTo>
                  <a:pt x="1637685" y="3703399"/>
                </a:lnTo>
                <a:cubicBezTo>
                  <a:pt x="1637685" y="3730358"/>
                  <a:pt x="1659539" y="3752212"/>
                  <a:pt x="1686498" y="3752212"/>
                </a:cubicBezTo>
                <a:lnTo>
                  <a:pt x="2782130" y="3752212"/>
                </a:lnTo>
                <a:cubicBezTo>
                  <a:pt x="2809089" y="3752212"/>
                  <a:pt x="2830943" y="3730358"/>
                  <a:pt x="2830943" y="3703399"/>
                </a:cubicBezTo>
                <a:lnTo>
                  <a:pt x="2830943" y="3508153"/>
                </a:lnTo>
                <a:cubicBezTo>
                  <a:pt x="2830943" y="3481194"/>
                  <a:pt x="2809089" y="3459340"/>
                  <a:pt x="2782130" y="3459340"/>
                </a:cubicBezTo>
                <a:close/>
                <a:moveTo>
                  <a:pt x="1249864" y="3459340"/>
                </a:moveTo>
                <a:cubicBezTo>
                  <a:pt x="1222905" y="3459340"/>
                  <a:pt x="1201051" y="3481194"/>
                  <a:pt x="1201051" y="3508153"/>
                </a:cubicBezTo>
                <a:lnTo>
                  <a:pt x="1201051" y="3703399"/>
                </a:lnTo>
                <a:cubicBezTo>
                  <a:pt x="1201051" y="3730358"/>
                  <a:pt x="1222905" y="3752212"/>
                  <a:pt x="1249864" y="3752212"/>
                </a:cubicBezTo>
                <a:lnTo>
                  <a:pt x="1445110" y="3752212"/>
                </a:lnTo>
                <a:cubicBezTo>
                  <a:pt x="1472069" y="3752212"/>
                  <a:pt x="1493923" y="3730358"/>
                  <a:pt x="1493923" y="3703399"/>
                </a:cubicBezTo>
                <a:lnTo>
                  <a:pt x="1493923" y="3508153"/>
                </a:lnTo>
                <a:cubicBezTo>
                  <a:pt x="1493923" y="3481194"/>
                  <a:pt x="1472069" y="3459340"/>
                  <a:pt x="1445110" y="3459340"/>
                </a:cubicBezTo>
                <a:close/>
                <a:moveTo>
                  <a:pt x="818798" y="3459340"/>
                </a:moveTo>
                <a:cubicBezTo>
                  <a:pt x="791839" y="3459340"/>
                  <a:pt x="769985" y="3481194"/>
                  <a:pt x="769985" y="3508153"/>
                </a:cubicBezTo>
                <a:lnTo>
                  <a:pt x="769985" y="3703399"/>
                </a:lnTo>
                <a:cubicBezTo>
                  <a:pt x="769985" y="3730358"/>
                  <a:pt x="791839" y="3752212"/>
                  <a:pt x="818798" y="3752212"/>
                </a:cubicBezTo>
                <a:lnTo>
                  <a:pt x="1014044" y="3752212"/>
                </a:lnTo>
                <a:cubicBezTo>
                  <a:pt x="1041003" y="3752212"/>
                  <a:pt x="1062857" y="3730358"/>
                  <a:pt x="1062857" y="3703399"/>
                </a:cubicBezTo>
                <a:lnTo>
                  <a:pt x="1062857" y="3508153"/>
                </a:lnTo>
                <a:cubicBezTo>
                  <a:pt x="1062857" y="3481194"/>
                  <a:pt x="1041003" y="3459340"/>
                  <a:pt x="1014044" y="3459340"/>
                </a:cubicBezTo>
                <a:close/>
                <a:moveTo>
                  <a:pt x="370964" y="3459340"/>
                </a:moveTo>
                <a:cubicBezTo>
                  <a:pt x="344005" y="3459340"/>
                  <a:pt x="322151" y="3481194"/>
                  <a:pt x="322151" y="3508153"/>
                </a:cubicBezTo>
                <a:lnTo>
                  <a:pt x="322151" y="3703399"/>
                </a:lnTo>
                <a:cubicBezTo>
                  <a:pt x="322151" y="3730358"/>
                  <a:pt x="344005" y="3752212"/>
                  <a:pt x="370964" y="3752212"/>
                </a:cubicBezTo>
                <a:lnTo>
                  <a:pt x="566210" y="3752212"/>
                </a:lnTo>
                <a:cubicBezTo>
                  <a:pt x="593169" y="3752212"/>
                  <a:pt x="615023" y="3730358"/>
                  <a:pt x="615023" y="3703399"/>
                </a:cubicBezTo>
                <a:lnTo>
                  <a:pt x="615023" y="3508153"/>
                </a:lnTo>
                <a:cubicBezTo>
                  <a:pt x="615023" y="3481194"/>
                  <a:pt x="593169" y="3459340"/>
                  <a:pt x="566210" y="3459340"/>
                </a:cubicBezTo>
                <a:close/>
                <a:moveTo>
                  <a:pt x="3457259" y="3005009"/>
                </a:moveTo>
                <a:cubicBezTo>
                  <a:pt x="3430300" y="3005009"/>
                  <a:pt x="3408446" y="3026863"/>
                  <a:pt x="3408446" y="3053822"/>
                </a:cubicBezTo>
                <a:lnTo>
                  <a:pt x="3408446" y="3459340"/>
                </a:lnTo>
                <a:lnTo>
                  <a:pt x="3034791" y="3459340"/>
                </a:lnTo>
                <a:cubicBezTo>
                  <a:pt x="3007832" y="3459340"/>
                  <a:pt x="2985978" y="3481194"/>
                  <a:pt x="2985978" y="3508153"/>
                </a:cubicBezTo>
                <a:lnTo>
                  <a:pt x="2985978" y="3703399"/>
                </a:lnTo>
                <a:cubicBezTo>
                  <a:pt x="2985978" y="3730358"/>
                  <a:pt x="3007832" y="3752212"/>
                  <a:pt x="3034791" y="3752212"/>
                </a:cubicBezTo>
                <a:lnTo>
                  <a:pt x="3457259" y="3752212"/>
                </a:lnTo>
                <a:lnTo>
                  <a:pt x="3514594" y="3752212"/>
                </a:lnTo>
                <a:lnTo>
                  <a:pt x="3652505" y="3752212"/>
                </a:lnTo>
                <a:cubicBezTo>
                  <a:pt x="3679464" y="3752212"/>
                  <a:pt x="3701318" y="3730358"/>
                  <a:pt x="3701318" y="3703399"/>
                </a:cubicBezTo>
                <a:lnTo>
                  <a:pt x="3701318" y="3556963"/>
                </a:lnTo>
                <a:lnTo>
                  <a:pt x="3701318" y="3508153"/>
                </a:lnTo>
                <a:lnTo>
                  <a:pt x="3701318" y="3053822"/>
                </a:lnTo>
                <a:cubicBezTo>
                  <a:pt x="3701318" y="3026863"/>
                  <a:pt x="3679464" y="3005009"/>
                  <a:pt x="3652505" y="3005009"/>
                </a:cubicBezTo>
                <a:close/>
                <a:moveTo>
                  <a:pt x="3009426" y="3005009"/>
                </a:moveTo>
                <a:cubicBezTo>
                  <a:pt x="2982467" y="3005009"/>
                  <a:pt x="2960613" y="3026863"/>
                  <a:pt x="2960613" y="3053822"/>
                </a:cubicBezTo>
                <a:lnTo>
                  <a:pt x="2960613" y="3249068"/>
                </a:lnTo>
                <a:cubicBezTo>
                  <a:pt x="2960613" y="3276027"/>
                  <a:pt x="2982467" y="3297881"/>
                  <a:pt x="3009426" y="3297881"/>
                </a:cubicBezTo>
                <a:lnTo>
                  <a:pt x="3204672" y="3297881"/>
                </a:lnTo>
                <a:cubicBezTo>
                  <a:pt x="3231631" y="3297881"/>
                  <a:pt x="3253485" y="3276027"/>
                  <a:pt x="3253485" y="3249068"/>
                </a:cubicBezTo>
                <a:lnTo>
                  <a:pt x="3253485" y="3053822"/>
                </a:lnTo>
                <a:cubicBezTo>
                  <a:pt x="3253485" y="3026863"/>
                  <a:pt x="3231631" y="3005009"/>
                  <a:pt x="3204672" y="3005009"/>
                </a:cubicBezTo>
                <a:close/>
                <a:moveTo>
                  <a:pt x="2578359" y="3005009"/>
                </a:moveTo>
                <a:cubicBezTo>
                  <a:pt x="2551400" y="3005009"/>
                  <a:pt x="2529546" y="3026863"/>
                  <a:pt x="2529546" y="3053822"/>
                </a:cubicBezTo>
                <a:lnTo>
                  <a:pt x="2529546" y="3249068"/>
                </a:lnTo>
                <a:cubicBezTo>
                  <a:pt x="2529546" y="3276027"/>
                  <a:pt x="2551400" y="3297881"/>
                  <a:pt x="2578359" y="3297881"/>
                </a:cubicBezTo>
                <a:lnTo>
                  <a:pt x="2773605" y="3297881"/>
                </a:lnTo>
                <a:cubicBezTo>
                  <a:pt x="2800564" y="3297881"/>
                  <a:pt x="2822418" y="3276027"/>
                  <a:pt x="2822418" y="3249068"/>
                </a:cubicBezTo>
                <a:lnTo>
                  <a:pt x="2822418" y="3053822"/>
                </a:lnTo>
                <a:cubicBezTo>
                  <a:pt x="2822418" y="3026863"/>
                  <a:pt x="2800564" y="3005009"/>
                  <a:pt x="2773605" y="3005009"/>
                </a:cubicBezTo>
                <a:close/>
                <a:moveTo>
                  <a:pt x="2130526" y="3005009"/>
                </a:moveTo>
                <a:cubicBezTo>
                  <a:pt x="2103567" y="3005009"/>
                  <a:pt x="2081713" y="3026863"/>
                  <a:pt x="2081713" y="3053822"/>
                </a:cubicBezTo>
                <a:lnTo>
                  <a:pt x="2081713" y="3249068"/>
                </a:lnTo>
                <a:cubicBezTo>
                  <a:pt x="2081713" y="3276027"/>
                  <a:pt x="2103567" y="3297881"/>
                  <a:pt x="2130526" y="3297881"/>
                </a:cubicBezTo>
                <a:lnTo>
                  <a:pt x="2325772" y="3297881"/>
                </a:lnTo>
                <a:cubicBezTo>
                  <a:pt x="2352731" y="3297881"/>
                  <a:pt x="2374585" y="3276027"/>
                  <a:pt x="2374585" y="3249068"/>
                </a:cubicBezTo>
                <a:lnTo>
                  <a:pt x="2374585" y="3053822"/>
                </a:lnTo>
                <a:cubicBezTo>
                  <a:pt x="2374585" y="3026863"/>
                  <a:pt x="2352731" y="3005009"/>
                  <a:pt x="2325772" y="3005009"/>
                </a:cubicBezTo>
                <a:close/>
                <a:moveTo>
                  <a:pt x="1697697" y="3005009"/>
                </a:moveTo>
                <a:cubicBezTo>
                  <a:pt x="1670738" y="3005009"/>
                  <a:pt x="1648884" y="3026863"/>
                  <a:pt x="1648884" y="3053822"/>
                </a:cubicBezTo>
                <a:lnTo>
                  <a:pt x="1648884" y="3249068"/>
                </a:lnTo>
                <a:cubicBezTo>
                  <a:pt x="1648884" y="3276027"/>
                  <a:pt x="1670738" y="3297881"/>
                  <a:pt x="1697697" y="3297881"/>
                </a:cubicBezTo>
                <a:lnTo>
                  <a:pt x="1892943" y="3297881"/>
                </a:lnTo>
                <a:cubicBezTo>
                  <a:pt x="1919902" y="3297881"/>
                  <a:pt x="1941756" y="3276027"/>
                  <a:pt x="1941756" y="3249068"/>
                </a:cubicBezTo>
                <a:lnTo>
                  <a:pt x="1941756" y="3053822"/>
                </a:lnTo>
                <a:cubicBezTo>
                  <a:pt x="1941756" y="3026863"/>
                  <a:pt x="1919902" y="3005009"/>
                  <a:pt x="1892943" y="3005009"/>
                </a:cubicBezTo>
                <a:close/>
                <a:moveTo>
                  <a:pt x="1249864" y="3005009"/>
                </a:moveTo>
                <a:cubicBezTo>
                  <a:pt x="1222905" y="3005009"/>
                  <a:pt x="1201051" y="3026863"/>
                  <a:pt x="1201051" y="3053822"/>
                </a:cubicBezTo>
                <a:lnTo>
                  <a:pt x="1201051" y="3249068"/>
                </a:lnTo>
                <a:cubicBezTo>
                  <a:pt x="1201051" y="3276027"/>
                  <a:pt x="1222905" y="3297881"/>
                  <a:pt x="1249864" y="3297881"/>
                </a:cubicBezTo>
                <a:lnTo>
                  <a:pt x="1445110" y="3297881"/>
                </a:lnTo>
                <a:cubicBezTo>
                  <a:pt x="1472069" y="3297881"/>
                  <a:pt x="1493923" y="3276027"/>
                  <a:pt x="1493923" y="3249068"/>
                </a:cubicBezTo>
                <a:lnTo>
                  <a:pt x="1493923" y="3053822"/>
                </a:lnTo>
                <a:cubicBezTo>
                  <a:pt x="1493923" y="3026863"/>
                  <a:pt x="1472069" y="3005009"/>
                  <a:pt x="1445110" y="3005009"/>
                </a:cubicBezTo>
                <a:close/>
                <a:moveTo>
                  <a:pt x="818798" y="3005009"/>
                </a:moveTo>
                <a:cubicBezTo>
                  <a:pt x="791839" y="3005009"/>
                  <a:pt x="769985" y="3026863"/>
                  <a:pt x="769985" y="3053822"/>
                </a:cubicBezTo>
                <a:lnTo>
                  <a:pt x="769985" y="3249068"/>
                </a:lnTo>
                <a:cubicBezTo>
                  <a:pt x="769985" y="3276027"/>
                  <a:pt x="791839" y="3297881"/>
                  <a:pt x="818798" y="3297881"/>
                </a:cubicBezTo>
                <a:lnTo>
                  <a:pt x="1014044" y="3297881"/>
                </a:lnTo>
                <a:cubicBezTo>
                  <a:pt x="1041003" y="3297881"/>
                  <a:pt x="1062857" y="3276027"/>
                  <a:pt x="1062857" y="3249068"/>
                </a:cubicBezTo>
                <a:lnTo>
                  <a:pt x="1062857" y="3053822"/>
                </a:lnTo>
                <a:cubicBezTo>
                  <a:pt x="1062857" y="3026863"/>
                  <a:pt x="1041003" y="3005009"/>
                  <a:pt x="1014044" y="3005009"/>
                </a:cubicBezTo>
                <a:close/>
                <a:moveTo>
                  <a:pt x="370964" y="3005009"/>
                </a:moveTo>
                <a:cubicBezTo>
                  <a:pt x="344005" y="3005009"/>
                  <a:pt x="322151" y="3026863"/>
                  <a:pt x="322151" y="3053822"/>
                </a:cubicBezTo>
                <a:lnTo>
                  <a:pt x="322151" y="3249068"/>
                </a:lnTo>
                <a:cubicBezTo>
                  <a:pt x="322151" y="3276027"/>
                  <a:pt x="344005" y="3297881"/>
                  <a:pt x="370964" y="3297881"/>
                </a:cubicBezTo>
                <a:lnTo>
                  <a:pt x="566210" y="3297881"/>
                </a:lnTo>
                <a:cubicBezTo>
                  <a:pt x="593169" y="3297881"/>
                  <a:pt x="615023" y="3276027"/>
                  <a:pt x="615023" y="3249068"/>
                </a:cubicBezTo>
                <a:lnTo>
                  <a:pt x="615023" y="3053822"/>
                </a:lnTo>
                <a:cubicBezTo>
                  <a:pt x="615023" y="3026863"/>
                  <a:pt x="593169" y="3005009"/>
                  <a:pt x="566210" y="3005009"/>
                </a:cubicBezTo>
                <a:close/>
                <a:moveTo>
                  <a:pt x="3465784" y="2504205"/>
                </a:moveTo>
                <a:cubicBezTo>
                  <a:pt x="3438825" y="2504205"/>
                  <a:pt x="3416971" y="2526059"/>
                  <a:pt x="3416971" y="2553018"/>
                </a:cubicBezTo>
                <a:lnTo>
                  <a:pt x="3416971" y="2748264"/>
                </a:lnTo>
                <a:cubicBezTo>
                  <a:pt x="3416971" y="2775223"/>
                  <a:pt x="3438825" y="2797077"/>
                  <a:pt x="3465784" y="2797077"/>
                </a:cubicBezTo>
                <a:lnTo>
                  <a:pt x="3661030" y="2797077"/>
                </a:lnTo>
                <a:cubicBezTo>
                  <a:pt x="3687989" y="2797077"/>
                  <a:pt x="3709843" y="2775223"/>
                  <a:pt x="3709843" y="2748264"/>
                </a:cubicBezTo>
                <a:lnTo>
                  <a:pt x="3709843" y="2553018"/>
                </a:lnTo>
                <a:cubicBezTo>
                  <a:pt x="3709843" y="2526059"/>
                  <a:pt x="3687989" y="2504205"/>
                  <a:pt x="3661030" y="2504205"/>
                </a:cubicBezTo>
                <a:close/>
                <a:moveTo>
                  <a:pt x="3017950" y="2504205"/>
                </a:moveTo>
                <a:cubicBezTo>
                  <a:pt x="2990991" y="2504205"/>
                  <a:pt x="2969137" y="2526059"/>
                  <a:pt x="2969137" y="2553018"/>
                </a:cubicBezTo>
                <a:lnTo>
                  <a:pt x="2969137" y="2748264"/>
                </a:lnTo>
                <a:cubicBezTo>
                  <a:pt x="2969137" y="2775223"/>
                  <a:pt x="2990991" y="2797077"/>
                  <a:pt x="3017950" y="2797077"/>
                </a:cubicBezTo>
                <a:lnTo>
                  <a:pt x="3213196" y="2797077"/>
                </a:lnTo>
                <a:cubicBezTo>
                  <a:pt x="3240155" y="2797077"/>
                  <a:pt x="3262009" y="2775223"/>
                  <a:pt x="3262009" y="2748264"/>
                </a:cubicBezTo>
                <a:lnTo>
                  <a:pt x="3262009" y="2553018"/>
                </a:lnTo>
                <a:cubicBezTo>
                  <a:pt x="3262009" y="2526059"/>
                  <a:pt x="3240155" y="2504205"/>
                  <a:pt x="3213196" y="2504205"/>
                </a:cubicBezTo>
                <a:close/>
                <a:moveTo>
                  <a:pt x="2586884" y="2504205"/>
                </a:moveTo>
                <a:cubicBezTo>
                  <a:pt x="2559925" y="2504205"/>
                  <a:pt x="2538071" y="2526059"/>
                  <a:pt x="2538071" y="2553018"/>
                </a:cubicBezTo>
                <a:lnTo>
                  <a:pt x="2538071" y="2748264"/>
                </a:lnTo>
                <a:cubicBezTo>
                  <a:pt x="2538071" y="2775223"/>
                  <a:pt x="2559925" y="2797077"/>
                  <a:pt x="2586884" y="2797077"/>
                </a:cubicBezTo>
                <a:lnTo>
                  <a:pt x="2782130" y="2797077"/>
                </a:lnTo>
                <a:cubicBezTo>
                  <a:pt x="2809089" y="2797077"/>
                  <a:pt x="2830943" y="2775223"/>
                  <a:pt x="2830943" y="2748264"/>
                </a:cubicBezTo>
                <a:lnTo>
                  <a:pt x="2830943" y="2553018"/>
                </a:lnTo>
                <a:cubicBezTo>
                  <a:pt x="2830943" y="2526059"/>
                  <a:pt x="2809089" y="2504205"/>
                  <a:pt x="2782130" y="2504205"/>
                </a:cubicBezTo>
                <a:close/>
                <a:moveTo>
                  <a:pt x="2139051" y="2504205"/>
                </a:moveTo>
                <a:cubicBezTo>
                  <a:pt x="2112092" y="2504205"/>
                  <a:pt x="2090238" y="2526059"/>
                  <a:pt x="2090238" y="2553018"/>
                </a:cubicBezTo>
                <a:lnTo>
                  <a:pt x="2090238" y="2748264"/>
                </a:lnTo>
                <a:cubicBezTo>
                  <a:pt x="2090238" y="2775223"/>
                  <a:pt x="2112092" y="2797077"/>
                  <a:pt x="2139051" y="2797077"/>
                </a:cubicBezTo>
                <a:lnTo>
                  <a:pt x="2334297" y="2797077"/>
                </a:lnTo>
                <a:cubicBezTo>
                  <a:pt x="2361256" y="2797077"/>
                  <a:pt x="2383110" y="2775223"/>
                  <a:pt x="2383110" y="2748264"/>
                </a:cubicBezTo>
                <a:lnTo>
                  <a:pt x="2383110" y="2553018"/>
                </a:lnTo>
                <a:cubicBezTo>
                  <a:pt x="2383110" y="2526059"/>
                  <a:pt x="2361256" y="2504205"/>
                  <a:pt x="2334297" y="2504205"/>
                </a:cubicBezTo>
                <a:close/>
                <a:moveTo>
                  <a:pt x="1706222" y="2504205"/>
                </a:moveTo>
                <a:cubicBezTo>
                  <a:pt x="1679263" y="2504205"/>
                  <a:pt x="1657409" y="2526059"/>
                  <a:pt x="1657409" y="2553018"/>
                </a:cubicBezTo>
                <a:lnTo>
                  <a:pt x="1657409" y="2748264"/>
                </a:lnTo>
                <a:cubicBezTo>
                  <a:pt x="1657409" y="2775223"/>
                  <a:pt x="1679263" y="2797077"/>
                  <a:pt x="1706222" y="2797077"/>
                </a:cubicBezTo>
                <a:lnTo>
                  <a:pt x="1901468" y="2797077"/>
                </a:lnTo>
                <a:cubicBezTo>
                  <a:pt x="1928427" y="2797077"/>
                  <a:pt x="1950281" y="2775223"/>
                  <a:pt x="1950281" y="2748264"/>
                </a:cubicBezTo>
                <a:lnTo>
                  <a:pt x="1950281" y="2553018"/>
                </a:lnTo>
                <a:cubicBezTo>
                  <a:pt x="1950281" y="2526059"/>
                  <a:pt x="1928427" y="2504205"/>
                  <a:pt x="1901468" y="2504205"/>
                </a:cubicBezTo>
                <a:close/>
                <a:moveTo>
                  <a:pt x="1258389" y="2504205"/>
                </a:moveTo>
                <a:cubicBezTo>
                  <a:pt x="1231430" y="2504205"/>
                  <a:pt x="1209576" y="2526059"/>
                  <a:pt x="1209576" y="2553018"/>
                </a:cubicBezTo>
                <a:lnTo>
                  <a:pt x="1209576" y="2748264"/>
                </a:lnTo>
                <a:cubicBezTo>
                  <a:pt x="1209576" y="2775223"/>
                  <a:pt x="1231430" y="2797077"/>
                  <a:pt x="1258389" y="2797077"/>
                </a:cubicBezTo>
                <a:lnTo>
                  <a:pt x="1453635" y="2797077"/>
                </a:lnTo>
                <a:cubicBezTo>
                  <a:pt x="1480594" y="2797077"/>
                  <a:pt x="1502448" y="2775223"/>
                  <a:pt x="1502448" y="2748264"/>
                </a:cubicBezTo>
                <a:lnTo>
                  <a:pt x="1502448" y="2553018"/>
                </a:lnTo>
                <a:cubicBezTo>
                  <a:pt x="1502448" y="2526059"/>
                  <a:pt x="1480594" y="2504205"/>
                  <a:pt x="1453635" y="2504205"/>
                </a:cubicBezTo>
                <a:close/>
                <a:moveTo>
                  <a:pt x="827323" y="2504205"/>
                </a:moveTo>
                <a:cubicBezTo>
                  <a:pt x="800364" y="2504205"/>
                  <a:pt x="778510" y="2526059"/>
                  <a:pt x="778510" y="2553018"/>
                </a:cubicBezTo>
                <a:lnTo>
                  <a:pt x="778510" y="2748264"/>
                </a:lnTo>
                <a:cubicBezTo>
                  <a:pt x="778510" y="2775223"/>
                  <a:pt x="800364" y="2797077"/>
                  <a:pt x="827323" y="2797077"/>
                </a:cubicBezTo>
                <a:lnTo>
                  <a:pt x="1022569" y="2797077"/>
                </a:lnTo>
                <a:cubicBezTo>
                  <a:pt x="1049528" y="2797077"/>
                  <a:pt x="1071382" y="2775223"/>
                  <a:pt x="1071382" y="2748264"/>
                </a:cubicBezTo>
                <a:lnTo>
                  <a:pt x="1071382" y="2553018"/>
                </a:lnTo>
                <a:cubicBezTo>
                  <a:pt x="1071382" y="2526059"/>
                  <a:pt x="1049528" y="2504205"/>
                  <a:pt x="1022569" y="2504205"/>
                </a:cubicBezTo>
                <a:close/>
                <a:moveTo>
                  <a:pt x="379489" y="2504205"/>
                </a:moveTo>
                <a:cubicBezTo>
                  <a:pt x="352530" y="2504205"/>
                  <a:pt x="330676" y="2526059"/>
                  <a:pt x="330676" y="2553018"/>
                </a:cubicBezTo>
                <a:lnTo>
                  <a:pt x="330676" y="2748264"/>
                </a:lnTo>
                <a:cubicBezTo>
                  <a:pt x="330676" y="2775223"/>
                  <a:pt x="352530" y="2797077"/>
                  <a:pt x="379489" y="2797077"/>
                </a:cubicBezTo>
                <a:lnTo>
                  <a:pt x="574735" y="2797077"/>
                </a:lnTo>
                <a:cubicBezTo>
                  <a:pt x="601694" y="2797077"/>
                  <a:pt x="623548" y="2775223"/>
                  <a:pt x="623548" y="2748264"/>
                </a:cubicBezTo>
                <a:lnTo>
                  <a:pt x="623548" y="2553018"/>
                </a:lnTo>
                <a:cubicBezTo>
                  <a:pt x="623548" y="2526059"/>
                  <a:pt x="601694" y="2504205"/>
                  <a:pt x="574735" y="2504205"/>
                </a:cubicBezTo>
                <a:close/>
                <a:moveTo>
                  <a:pt x="3457259" y="2006115"/>
                </a:moveTo>
                <a:cubicBezTo>
                  <a:pt x="3430300" y="2006115"/>
                  <a:pt x="3408446" y="2027969"/>
                  <a:pt x="3408446" y="2054928"/>
                </a:cubicBezTo>
                <a:lnTo>
                  <a:pt x="3408446" y="2250174"/>
                </a:lnTo>
                <a:cubicBezTo>
                  <a:pt x="3408446" y="2277133"/>
                  <a:pt x="3430300" y="2298987"/>
                  <a:pt x="3457259" y="2298987"/>
                </a:cubicBezTo>
                <a:lnTo>
                  <a:pt x="3652505" y="2298987"/>
                </a:lnTo>
                <a:cubicBezTo>
                  <a:pt x="3679464" y="2298987"/>
                  <a:pt x="3701318" y="2277133"/>
                  <a:pt x="3701318" y="2250174"/>
                </a:cubicBezTo>
                <a:lnTo>
                  <a:pt x="3701318" y="2054928"/>
                </a:lnTo>
                <a:cubicBezTo>
                  <a:pt x="3701318" y="2027969"/>
                  <a:pt x="3679464" y="2006115"/>
                  <a:pt x="3652505" y="2006115"/>
                </a:cubicBezTo>
                <a:close/>
                <a:moveTo>
                  <a:pt x="3009426" y="2006115"/>
                </a:moveTo>
                <a:cubicBezTo>
                  <a:pt x="2982467" y="2006115"/>
                  <a:pt x="2960613" y="2027969"/>
                  <a:pt x="2960613" y="2054928"/>
                </a:cubicBezTo>
                <a:lnTo>
                  <a:pt x="2960613" y="2250174"/>
                </a:lnTo>
                <a:cubicBezTo>
                  <a:pt x="2960613" y="2277133"/>
                  <a:pt x="2982467" y="2298987"/>
                  <a:pt x="3009426" y="2298987"/>
                </a:cubicBezTo>
                <a:lnTo>
                  <a:pt x="3204672" y="2298987"/>
                </a:lnTo>
                <a:cubicBezTo>
                  <a:pt x="3231631" y="2298987"/>
                  <a:pt x="3253485" y="2277133"/>
                  <a:pt x="3253485" y="2250174"/>
                </a:cubicBezTo>
                <a:lnTo>
                  <a:pt x="3253485" y="2054928"/>
                </a:lnTo>
                <a:cubicBezTo>
                  <a:pt x="3253485" y="2027969"/>
                  <a:pt x="3231631" y="2006115"/>
                  <a:pt x="3204672" y="2006115"/>
                </a:cubicBezTo>
                <a:close/>
                <a:moveTo>
                  <a:pt x="2578359" y="2006115"/>
                </a:moveTo>
                <a:cubicBezTo>
                  <a:pt x="2551400" y="2006115"/>
                  <a:pt x="2529546" y="2027969"/>
                  <a:pt x="2529546" y="2054928"/>
                </a:cubicBezTo>
                <a:lnTo>
                  <a:pt x="2529546" y="2250174"/>
                </a:lnTo>
                <a:cubicBezTo>
                  <a:pt x="2529546" y="2277133"/>
                  <a:pt x="2551400" y="2298987"/>
                  <a:pt x="2578359" y="2298987"/>
                </a:cubicBezTo>
                <a:lnTo>
                  <a:pt x="2773605" y="2298987"/>
                </a:lnTo>
                <a:cubicBezTo>
                  <a:pt x="2800564" y="2298987"/>
                  <a:pt x="2822418" y="2277133"/>
                  <a:pt x="2822418" y="2250174"/>
                </a:cubicBezTo>
                <a:lnTo>
                  <a:pt x="2822418" y="2054928"/>
                </a:lnTo>
                <a:cubicBezTo>
                  <a:pt x="2822418" y="2027969"/>
                  <a:pt x="2800564" y="2006115"/>
                  <a:pt x="2773605" y="2006115"/>
                </a:cubicBezTo>
                <a:close/>
                <a:moveTo>
                  <a:pt x="2130526" y="2006115"/>
                </a:moveTo>
                <a:cubicBezTo>
                  <a:pt x="2103567" y="2006115"/>
                  <a:pt x="2081713" y="2027969"/>
                  <a:pt x="2081713" y="2054928"/>
                </a:cubicBezTo>
                <a:lnTo>
                  <a:pt x="2081713" y="2250174"/>
                </a:lnTo>
                <a:cubicBezTo>
                  <a:pt x="2081713" y="2277133"/>
                  <a:pt x="2103567" y="2298987"/>
                  <a:pt x="2130526" y="2298987"/>
                </a:cubicBezTo>
                <a:lnTo>
                  <a:pt x="2325772" y="2298987"/>
                </a:lnTo>
                <a:cubicBezTo>
                  <a:pt x="2352731" y="2298987"/>
                  <a:pt x="2374585" y="2277133"/>
                  <a:pt x="2374585" y="2250174"/>
                </a:cubicBezTo>
                <a:lnTo>
                  <a:pt x="2374585" y="2054928"/>
                </a:lnTo>
                <a:cubicBezTo>
                  <a:pt x="2374585" y="2027969"/>
                  <a:pt x="2352731" y="2006115"/>
                  <a:pt x="2325772" y="2006115"/>
                </a:cubicBezTo>
                <a:close/>
                <a:moveTo>
                  <a:pt x="1697697" y="2006115"/>
                </a:moveTo>
                <a:cubicBezTo>
                  <a:pt x="1670738" y="2006115"/>
                  <a:pt x="1648884" y="2027969"/>
                  <a:pt x="1648884" y="2054928"/>
                </a:cubicBezTo>
                <a:lnTo>
                  <a:pt x="1648884" y="2250174"/>
                </a:lnTo>
                <a:cubicBezTo>
                  <a:pt x="1648884" y="2277133"/>
                  <a:pt x="1670738" y="2298987"/>
                  <a:pt x="1697697" y="2298987"/>
                </a:cubicBezTo>
                <a:lnTo>
                  <a:pt x="1892943" y="2298987"/>
                </a:lnTo>
                <a:cubicBezTo>
                  <a:pt x="1919902" y="2298987"/>
                  <a:pt x="1941756" y="2277133"/>
                  <a:pt x="1941756" y="2250174"/>
                </a:cubicBezTo>
                <a:lnTo>
                  <a:pt x="1941756" y="2054928"/>
                </a:lnTo>
                <a:cubicBezTo>
                  <a:pt x="1941756" y="2027969"/>
                  <a:pt x="1919902" y="2006115"/>
                  <a:pt x="1892943" y="2006115"/>
                </a:cubicBezTo>
                <a:close/>
                <a:moveTo>
                  <a:pt x="1249864" y="2006115"/>
                </a:moveTo>
                <a:cubicBezTo>
                  <a:pt x="1222905" y="2006115"/>
                  <a:pt x="1201051" y="2027969"/>
                  <a:pt x="1201051" y="2054928"/>
                </a:cubicBezTo>
                <a:lnTo>
                  <a:pt x="1201051" y="2250174"/>
                </a:lnTo>
                <a:cubicBezTo>
                  <a:pt x="1201051" y="2277133"/>
                  <a:pt x="1222905" y="2298987"/>
                  <a:pt x="1249864" y="2298987"/>
                </a:cubicBezTo>
                <a:lnTo>
                  <a:pt x="1445110" y="2298987"/>
                </a:lnTo>
                <a:cubicBezTo>
                  <a:pt x="1472069" y="2298987"/>
                  <a:pt x="1493923" y="2277133"/>
                  <a:pt x="1493923" y="2250174"/>
                </a:cubicBezTo>
                <a:lnTo>
                  <a:pt x="1493923" y="2054928"/>
                </a:lnTo>
                <a:cubicBezTo>
                  <a:pt x="1493923" y="2027969"/>
                  <a:pt x="1472069" y="2006115"/>
                  <a:pt x="1445110" y="2006115"/>
                </a:cubicBezTo>
                <a:close/>
                <a:moveTo>
                  <a:pt x="818798" y="2006115"/>
                </a:moveTo>
                <a:cubicBezTo>
                  <a:pt x="791839" y="2006115"/>
                  <a:pt x="769985" y="2027969"/>
                  <a:pt x="769985" y="2054928"/>
                </a:cubicBezTo>
                <a:lnTo>
                  <a:pt x="769985" y="2250174"/>
                </a:lnTo>
                <a:cubicBezTo>
                  <a:pt x="769985" y="2277133"/>
                  <a:pt x="791839" y="2298987"/>
                  <a:pt x="818798" y="2298987"/>
                </a:cubicBezTo>
                <a:lnTo>
                  <a:pt x="1014044" y="2298987"/>
                </a:lnTo>
                <a:cubicBezTo>
                  <a:pt x="1041003" y="2298987"/>
                  <a:pt x="1062857" y="2277133"/>
                  <a:pt x="1062857" y="2250174"/>
                </a:cubicBezTo>
                <a:lnTo>
                  <a:pt x="1062857" y="2054928"/>
                </a:lnTo>
                <a:cubicBezTo>
                  <a:pt x="1062857" y="2027969"/>
                  <a:pt x="1041003" y="2006115"/>
                  <a:pt x="1014044" y="2006115"/>
                </a:cubicBezTo>
                <a:close/>
                <a:moveTo>
                  <a:pt x="370964" y="2006115"/>
                </a:moveTo>
                <a:cubicBezTo>
                  <a:pt x="344005" y="2006115"/>
                  <a:pt x="322151" y="2027969"/>
                  <a:pt x="322151" y="2054928"/>
                </a:cubicBezTo>
                <a:lnTo>
                  <a:pt x="322151" y="2250174"/>
                </a:lnTo>
                <a:cubicBezTo>
                  <a:pt x="322151" y="2277133"/>
                  <a:pt x="344005" y="2298987"/>
                  <a:pt x="370964" y="2298987"/>
                </a:cubicBezTo>
                <a:lnTo>
                  <a:pt x="566210" y="2298987"/>
                </a:lnTo>
                <a:cubicBezTo>
                  <a:pt x="593169" y="2298987"/>
                  <a:pt x="615023" y="2277133"/>
                  <a:pt x="615023" y="2250174"/>
                </a:cubicBezTo>
                <a:lnTo>
                  <a:pt x="615023" y="2054928"/>
                </a:lnTo>
                <a:cubicBezTo>
                  <a:pt x="615023" y="2027969"/>
                  <a:pt x="593169" y="2006115"/>
                  <a:pt x="566210" y="2006115"/>
                </a:cubicBezTo>
                <a:close/>
                <a:moveTo>
                  <a:pt x="661014" y="956103"/>
                </a:moveTo>
                <a:lnTo>
                  <a:pt x="1309087" y="956103"/>
                </a:lnTo>
                <a:lnTo>
                  <a:pt x="1309087" y="1251488"/>
                </a:lnTo>
                <a:lnTo>
                  <a:pt x="1308807" y="1251488"/>
                </a:lnTo>
                <a:cubicBezTo>
                  <a:pt x="1309091" y="1366682"/>
                  <a:pt x="1247916" y="1473290"/>
                  <a:pt x="1148320" y="1531386"/>
                </a:cubicBezTo>
                <a:cubicBezTo>
                  <a:pt x="1048099" y="1589847"/>
                  <a:pt x="924270" y="1590261"/>
                  <a:pt x="823660" y="1532473"/>
                </a:cubicBezTo>
                <a:cubicBezTo>
                  <a:pt x="723050" y="1474685"/>
                  <a:pt x="661015" y="1367514"/>
                  <a:pt x="661015" y="1251489"/>
                </a:cubicBezTo>
                <a:lnTo>
                  <a:pt x="661315" y="1251488"/>
                </a:lnTo>
                <a:lnTo>
                  <a:pt x="661014" y="1251488"/>
                </a:lnTo>
                <a:close/>
                <a:moveTo>
                  <a:pt x="2203871" y="14577"/>
                </a:moveTo>
                <a:lnTo>
                  <a:pt x="2361705" y="14577"/>
                </a:lnTo>
                <a:lnTo>
                  <a:pt x="2361705" y="227644"/>
                </a:lnTo>
                <a:lnTo>
                  <a:pt x="2362254" y="227644"/>
                </a:lnTo>
                <a:lnTo>
                  <a:pt x="2362254" y="759406"/>
                </a:lnTo>
                <a:cubicBezTo>
                  <a:pt x="2362254" y="858375"/>
                  <a:pt x="2442485" y="938606"/>
                  <a:pt x="2541454" y="938606"/>
                </a:cubicBezTo>
                <a:lnTo>
                  <a:pt x="3187508" y="938606"/>
                </a:lnTo>
                <a:lnTo>
                  <a:pt x="3187508" y="939163"/>
                </a:lnTo>
                <a:lnTo>
                  <a:pt x="3342076" y="939163"/>
                </a:lnTo>
                <a:cubicBezTo>
                  <a:pt x="3528151" y="939163"/>
                  <a:pt x="3678994" y="1090006"/>
                  <a:pt x="3678994" y="1276081"/>
                </a:cubicBezTo>
                <a:lnTo>
                  <a:pt x="3678994" y="1774989"/>
                </a:lnTo>
                <a:lnTo>
                  <a:pt x="4018294" y="1774989"/>
                </a:lnTo>
                <a:lnTo>
                  <a:pt x="4018294" y="3935229"/>
                </a:lnTo>
                <a:lnTo>
                  <a:pt x="0" y="3935229"/>
                </a:lnTo>
                <a:lnTo>
                  <a:pt x="0" y="1774989"/>
                </a:lnTo>
                <a:lnTo>
                  <a:pt x="3521276" y="1774989"/>
                </a:lnTo>
                <a:lnTo>
                  <a:pt x="3521276" y="1276081"/>
                </a:lnTo>
                <a:cubicBezTo>
                  <a:pt x="3521276" y="1177112"/>
                  <a:pt x="3441045" y="1096881"/>
                  <a:pt x="3342076" y="1096881"/>
                </a:cubicBezTo>
                <a:lnTo>
                  <a:pt x="2696022" y="1096881"/>
                </a:lnTo>
                <a:lnTo>
                  <a:pt x="2696022" y="1096324"/>
                </a:lnTo>
                <a:lnTo>
                  <a:pt x="2541454" y="1096324"/>
                </a:lnTo>
                <a:cubicBezTo>
                  <a:pt x="2355379" y="1096324"/>
                  <a:pt x="2204536" y="945481"/>
                  <a:pt x="2204536" y="759406"/>
                </a:cubicBezTo>
                <a:lnTo>
                  <a:pt x="2204536" y="227645"/>
                </a:lnTo>
                <a:lnTo>
                  <a:pt x="2203871" y="227645"/>
                </a:lnTo>
                <a:close/>
                <a:moveTo>
                  <a:pt x="913050" y="0"/>
                </a:moveTo>
                <a:lnTo>
                  <a:pt x="1057050" y="0"/>
                </a:lnTo>
                <a:lnTo>
                  <a:pt x="1057050" y="569505"/>
                </a:lnTo>
                <a:cubicBezTo>
                  <a:pt x="1088315" y="573585"/>
                  <a:pt x="1118287" y="585198"/>
                  <a:pt x="1146441" y="601369"/>
                </a:cubicBezTo>
                <a:cubicBezTo>
                  <a:pt x="1247051" y="659157"/>
                  <a:pt x="1309086" y="766328"/>
                  <a:pt x="1309086" y="882353"/>
                </a:cubicBezTo>
                <a:lnTo>
                  <a:pt x="1021050" y="883318"/>
                </a:lnTo>
                <a:lnTo>
                  <a:pt x="1021050" y="612000"/>
                </a:lnTo>
                <a:lnTo>
                  <a:pt x="949050" y="612000"/>
                </a:lnTo>
                <a:lnTo>
                  <a:pt x="949050" y="883559"/>
                </a:lnTo>
                <a:cubicBezTo>
                  <a:pt x="853040" y="883880"/>
                  <a:pt x="757031" y="884202"/>
                  <a:pt x="661021" y="884523"/>
                </a:cubicBezTo>
                <a:cubicBezTo>
                  <a:pt x="660244" y="768500"/>
                  <a:pt x="721560" y="660917"/>
                  <a:pt x="821781" y="602456"/>
                </a:cubicBezTo>
                <a:cubicBezTo>
                  <a:pt x="850465" y="585724"/>
                  <a:pt x="881083" y="573747"/>
                  <a:pt x="913050" y="56956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32" name="Rounded Rectangle 1">
            <a:extLst>
              <a:ext uri="{FF2B5EF4-FFF2-40B4-BE49-F238E27FC236}">
                <a16:creationId xmlns:a16="http://schemas.microsoft.com/office/drawing/2014/main" id="{10B9A63E-BCA1-43C1-8B54-CCC5B0FBC514}"/>
              </a:ext>
            </a:extLst>
          </p:cNvPr>
          <p:cNvSpPr/>
          <p:nvPr/>
        </p:nvSpPr>
        <p:spPr>
          <a:xfrm>
            <a:off x="7825981" y="3420455"/>
            <a:ext cx="235119" cy="235983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33" name="Group 251">
            <a:extLst>
              <a:ext uri="{FF2B5EF4-FFF2-40B4-BE49-F238E27FC236}">
                <a16:creationId xmlns:a16="http://schemas.microsoft.com/office/drawing/2014/main" id="{713B7D34-8EBC-457D-97A5-476B7A11AAF2}"/>
              </a:ext>
            </a:extLst>
          </p:cNvPr>
          <p:cNvGrpSpPr/>
          <p:nvPr/>
        </p:nvGrpSpPr>
        <p:grpSpPr>
          <a:xfrm>
            <a:off x="7557774" y="2981905"/>
            <a:ext cx="302344" cy="284555"/>
            <a:chOff x="2541126" y="1428177"/>
            <a:chExt cx="4094798" cy="3853874"/>
          </a:xfrm>
          <a:solidFill>
            <a:schemeClr val="accent1">
              <a:lumMod val="90000"/>
            </a:schemeClr>
          </a:solidFill>
        </p:grpSpPr>
        <p:sp>
          <p:nvSpPr>
            <p:cNvPr id="334" name="Oval 3">
              <a:extLst>
                <a:ext uri="{FF2B5EF4-FFF2-40B4-BE49-F238E27FC236}">
                  <a16:creationId xmlns:a16="http://schemas.microsoft.com/office/drawing/2014/main" id="{BE41B02F-664B-4ACC-8A18-7899ED03C1D5}"/>
                </a:ext>
              </a:extLst>
            </p:cNvPr>
            <p:cNvSpPr/>
            <p:nvPr/>
          </p:nvSpPr>
          <p:spPr>
            <a:xfrm rot="3600000">
              <a:off x="4286965" y="2933092"/>
              <a:ext cx="1836914" cy="2861004"/>
            </a:xfrm>
            <a:custGeom>
              <a:avLst/>
              <a:gdLst/>
              <a:ahLst/>
              <a:cxnLst/>
              <a:rect l="l" t="t" r="r" b="b"/>
              <a:pathLst>
                <a:path w="1836914" h="2861004">
                  <a:moveTo>
                    <a:pt x="241839" y="2395457"/>
                  </a:moveTo>
                  <a:lnTo>
                    <a:pt x="1595075" y="2395457"/>
                  </a:lnTo>
                  <a:cubicBezTo>
                    <a:pt x="1428203" y="2681813"/>
                    <a:pt x="1186766" y="2861004"/>
                    <a:pt x="918457" y="2861004"/>
                  </a:cubicBezTo>
                  <a:cubicBezTo>
                    <a:pt x="650148" y="2861004"/>
                    <a:pt x="408711" y="2681813"/>
                    <a:pt x="241839" y="2395457"/>
                  </a:cubicBezTo>
                  <a:close/>
                  <a:moveTo>
                    <a:pt x="899051" y="854553"/>
                  </a:moveTo>
                  <a:lnTo>
                    <a:pt x="892714" y="854681"/>
                  </a:lnTo>
                  <a:cubicBezTo>
                    <a:pt x="854708" y="855445"/>
                    <a:pt x="824517" y="886876"/>
                    <a:pt x="825282" y="924882"/>
                  </a:cubicBezTo>
                  <a:lnTo>
                    <a:pt x="825382" y="929867"/>
                  </a:lnTo>
                  <a:lnTo>
                    <a:pt x="704891" y="932291"/>
                  </a:lnTo>
                  <a:cubicBezTo>
                    <a:pt x="666885" y="933055"/>
                    <a:pt x="636694" y="964486"/>
                    <a:pt x="637459" y="1002492"/>
                  </a:cubicBezTo>
                  <a:lnTo>
                    <a:pt x="637586" y="1008829"/>
                  </a:lnTo>
                  <a:cubicBezTo>
                    <a:pt x="638351" y="1046835"/>
                    <a:pt x="669782" y="1077026"/>
                    <a:pt x="707788" y="1076262"/>
                  </a:cubicBezTo>
                  <a:lnTo>
                    <a:pt x="828278" y="1073838"/>
                  </a:lnTo>
                  <a:lnTo>
                    <a:pt x="831137" y="1215980"/>
                  </a:lnTo>
                  <a:lnTo>
                    <a:pt x="704892" y="1218520"/>
                  </a:lnTo>
                  <a:cubicBezTo>
                    <a:pt x="666885" y="1219284"/>
                    <a:pt x="636694" y="1250715"/>
                    <a:pt x="637459" y="1288721"/>
                  </a:cubicBezTo>
                  <a:lnTo>
                    <a:pt x="637586" y="1295058"/>
                  </a:lnTo>
                  <a:cubicBezTo>
                    <a:pt x="638351" y="1333064"/>
                    <a:pt x="669782" y="1363255"/>
                    <a:pt x="707788" y="1362491"/>
                  </a:cubicBezTo>
                  <a:lnTo>
                    <a:pt x="834033" y="1359951"/>
                  </a:lnTo>
                  <a:lnTo>
                    <a:pt x="836893" y="1502093"/>
                  </a:lnTo>
                  <a:lnTo>
                    <a:pt x="704891" y="1504749"/>
                  </a:lnTo>
                  <a:cubicBezTo>
                    <a:pt x="666885" y="1505513"/>
                    <a:pt x="636694" y="1536944"/>
                    <a:pt x="637459" y="1574950"/>
                  </a:cubicBezTo>
                  <a:lnTo>
                    <a:pt x="637586" y="1581287"/>
                  </a:lnTo>
                  <a:cubicBezTo>
                    <a:pt x="638351" y="1619293"/>
                    <a:pt x="669781" y="1649484"/>
                    <a:pt x="707787" y="1648720"/>
                  </a:cubicBezTo>
                  <a:lnTo>
                    <a:pt x="839789" y="1646064"/>
                  </a:lnTo>
                  <a:lnTo>
                    <a:pt x="842648" y="1788208"/>
                  </a:lnTo>
                  <a:lnTo>
                    <a:pt x="704892" y="1790979"/>
                  </a:lnTo>
                  <a:cubicBezTo>
                    <a:pt x="666886" y="1791743"/>
                    <a:pt x="636695" y="1823174"/>
                    <a:pt x="637459" y="1861180"/>
                  </a:cubicBezTo>
                  <a:lnTo>
                    <a:pt x="637587" y="1867517"/>
                  </a:lnTo>
                  <a:cubicBezTo>
                    <a:pt x="638351" y="1905523"/>
                    <a:pt x="669782" y="1935714"/>
                    <a:pt x="707788" y="1934949"/>
                  </a:cubicBezTo>
                  <a:lnTo>
                    <a:pt x="845544" y="1932178"/>
                  </a:lnTo>
                  <a:lnTo>
                    <a:pt x="845682" y="1939015"/>
                  </a:lnTo>
                  <a:cubicBezTo>
                    <a:pt x="846446" y="1977021"/>
                    <a:pt x="877877" y="2007212"/>
                    <a:pt x="915883" y="2006448"/>
                  </a:cubicBezTo>
                  <a:lnTo>
                    <a:pt x="922220" y="2006320"/>
                  </a:lnTo>
                  <a:cubicBezTo>
                    <a:pt x="960226" y="2005556"/>
                    <a:pt x="990417" y="1974125"/>
                    <a:pt x="989653" y="1936119"/>
                  </a:cubicBezTo>
                  <a:lnTo>
                    <a:pt x="989515" y="1929282"/>
                  </a:lnTo>
                  <a:lnTo>
                    <a:pt x="1110045" y="1926858"/>
                  </a:lnTo>
                  <a:cubicBezTo>
                    <a:pt x="1148051" y="1926093"/>
                    <a:pt x="1178242" y="1894663"/>
                    <a:pt x="1177477" y="1856656"/>
                  </a:cubicBezTo>
                  <a:lnTo>
                    <a:pt x="1177350" y="1850320"/>
                  </a:lnTo>
                  <a:cubicBezTo>
                    <a:pt x="1176585" y="1812313"/>
                    <a:pt x="1145155" y="1782122"/>
                    <a:pt x="1107149" y="1782887"/>
                  </a:cubicBezTo>
                  <a:lnTo>
                    <a:pt x="986619" y="1785311"/>
                  </a:lnTo>
                  <a:lnTo>
                    <a:pt x="983760" y="1643168"/>
                  </a:lnTo>
                  <a:lnTo>
                    <a:pt x="1110044" y="1640628"/>
                  </a:lnTo>
                  <a:cubicBezTo>
                    <a:pt x="1148051" y="1639863"/>
                    <a:pt x="1178242" y="1608433"/>
                    <a:pt x="1177477" y="1570426"/>
                  </a:cubicBezTo>
                  <a:lnTo>
                    <a:pt x="1177350" y="1564090"/>
                  </a:lnTo>
                  <a:cubicBezTo>
                    <a:pt x="1176585" y="1526083"/>
                    <a:pt x="1145154" y="1495892"/>
                    <a:pt x="1107148" y="1496657"/>
                  </a:cubicBezTo>
                  <a:lnTo>
                    <a:pt x="980864" y="1499197"/>
                  </a:lnTo>
                  <a:lnTo>
                    <a:pt x="978004" y="1357055"/>
                  </a:lnTo>
                  <a:lnTo>
                    <a:pt x="1110045" y="1354399"/>
                  </a:lnTo>
                  <a:cubicBezTo>
                    <a:pt x="1148051" y="1353634"/>
                    <a:pt x="1178242" y="1322204"/>
                    <a:pt x="1177477" y="1284198"/>
                  </a:cubicBezTo>
                  <a:lnTo>
                    <a:pt x="1177350" y="1277861"/>
                  </a:lnTo>
                  <a:cubicBezTo>
                    <a:pt x="1176585" y="1239854"/>
                    <a:pt x="1145155" y="1209663"/>
                    <a:pt x="1107148" y="1210428"/>
                  </a:cubicBezTo>
                  <a:lnTo>
                    <a:pt x="975108" y="1213084"/>
                  </a:lnTo>
                  <a:lnTo>
                    <a:pt x="972249" y="1070942"/>
                  </a:lnTo>
                  <a:lnTo>
                    <a:pt x="1110044" y="1068170"/>
                  </a:lnTo>
                  <a:cubicBezTo>
                    <a:pt x="1148051" y="1067405"/>
                    <a:pt x="1178242" y="1035975"/>
                    <a:pt x="1177477" y="997969"/>
                  </a:cubicBezTo>
                  <a:lnTo>
                    <a:pt x="1177350" y="991632"/>
                  </a:lnTo>
                  <a:cubicBezTo>
                    <a:pt x="1176585" y="953626"/>
                    <a:pt x="1145155" y="923435"/>
                    <a:pt x="1107149" y="924199"/>
                  </a:cubicBezTo>
                  <a:lnTo>
                    <a:pt x="969353" y="926971"/>
                  </a:lnTo>
                  <a:lnTo>
                    <a:pt x="969252" y="921986"/>
                  </a:lnTo>
                  <a:cubicBezTo>
                    <a:pt x="968488" y="883980"/>
                    <a:pt x="937057" y="853789"/>
                    <a:pt x="899051" y="854553"/>
                  </a:cubicBezTo>
                  <a:close/>
                  <a:moveTo>
                    <a:pt x="129937" y="699713"/>
                  </a:moveTo>
                  <a:lnTo>
                    <a:pt x="1706977" y="699713"/>
                  </a:lnTo>
                  <a:cubicBezTo>
                    <a:pt x="1789890" y="913280"/>
                    <a:pt x="1836914" y="1163338"/>
                    <a:pt x="1836914" y="1430502"/>
                  </a:cubicBezTo>
                  <a:cubicBezTo>
                    <a:pt x="1836914" y="1684614"/>
                    <a:pt x="1794373" y="1923251"/>
                    <a:pt x="1719229" y="2129881"/>
                  </a:cubicBezTo>
                  <a:lnTo>
                    <a:pt x="117685" y="2129880"/>
                  </a:lnTo>
                  <a:cubicBezTo>
                    <a:pt x="42541" y="1923251"/>
                    <a:pt x="0" y="1684614"/>
                    <a:pt x="0" y="1430502"/>
                  </a:cubicBezTo>
                  <a:cubicBezTo>
                    <a:pt x="0" y="1163338"/>
                    <a:pt x="47023" y="913280"/>
                    <a:pt x="129937" y="699713"/>
                  </a:cubicBezTo>
                  <a:close/>
                  <a:moveTo>
                    <a:pt x="918457" y="0"/>
                  </a:moveTo>
                  <a:cubicBezTo>
                    <a:pt x="1176886" y="0"/>
                    <a:pt x="1410387" y="166238"/>
                    <a:pt x="1576745" y="434136"/>
                  </a:cubicBezTo>
                  <a:lnTo>
                    <a:pt x="260168" y="434136"/>
                  </a:lnTo>
                  <a:cubicBezTo>
                    <a:pt x="303683" y="363180"/>
                    <a:pt x="352374" y="299618"/>
                    <a:pt x="404939" y="244308"/>
                  </a:cubicBezTo>
                  <a:cubicBezTo>
                    <a:pt x="551525" y="90065"/>
                    <a:pt x="728238" y="0"/>
                    <a:pt x="91845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35" name="Oval 6">
              <a:extLst>
                <a:ext uri="{FF2B5EF4-FFF2-40B4-BE49-F238E27FC236}">
                  <a16:creationId xmlns:a16="http://schemas.microsoft.com/office/drawing/2014/main" id="{BB18825D-0C90-4D51-B935-6CEB544490DA}"/>
                </a:ext>
              </a:extLst>
            </p:cNvPr>
            <p:cNvSpPr/>
            <p:nvPr/>
          </p:nvSpPr>
          <p:spPr>
            <a:xfrm>
              <a:off x="2541126" y="1428177"/>
              <a:ext cx="2390914" cy="2390722"/>
            </a:xfrm>
            <a:custGeom>
              <a:avLst/>
              <a:gdLst/>
              <a:ahLst/>
              <a:cxnLst/>
              <a:rect l="l" t="t" r="r" b="b"/>
              <a:pathLst>
                <a:path w="2390914" h="2390722">
                  <a:moveTo>
                    <a:pt x="498915" y="1270956"/>
                  </a:moveTo>
                  <a:cubicBezTo>
                    <a:pt x="466867" y="1631494"/>
                    <a:pt x="545499" y="1983842"/>
                    <a:pt x="712031" y="2288058"/>
                  </a:cubicBezTo>
                  <a:cubicBezTo>
                    <a:pt x="464683" y="2178998"/>
                    <a:pt x="261507" y="1988348"/>
                    <a:pt x="138595" y="1749053"/>
                  </a:cubicBezTo>
                  <a:cubicBezTo>
                    <a:pt x="277769" y="1358624"/>
                    <a:pt x="362527" y="1299202"/>
                    <a:pt x="498915" y="1270956"/>
                  </a:cubicBezTo>
                  <a:close/>
                  <a:moveTo>
                    <a:pt x="663719" y="1248057"/>
                  </a:moveTo>
                  <a:cubicBezTo>
                    <a:pt x="854605" y="1249746"/>
                    <a:pt x="1109835" y="1376281"/>
                    <a:pt x="1298578" y="1813332"/>
                  </a:cubicBezTo>
                  <a:cubicBezTo>
                    <a:pt x="1397857" y="2120821"/>
                    <a:pt x="1588764" y="2223823"/>
                    <a:pt x="1726654" y="2264196"/>
                  </a:cubicBezTo>
                  <a:cubicBezTo>
                    <a:pt x="1567365" y="2345838"/>
                    <a:pt x="1386653" y="2390722"/>
                    <a:pt x="1195457" y="2390722"/>
                  </a:cubicBezTo>
                  <a:cubicBezTo>
                    <a:pt x="1105105" y="2390722"/>
                    <a:pt x="1017093" y="2380699"/>
                    <a:pt x="932674" y="2360815"/>
                  </a:cubicBezTo>
                  <a:cubicBezTo>
                    <a:pt x="712904" y="2043420"/>
                    <a:pt x="606953" y="1651154"/>
                    <a:pt x="649805" y="1249566"/>
                  </a:cubicBezTo>
                  <a:lnTo>
                    <a:pt x="649860" y="1249198"/>
                  </a:lnTo>
                  <a:cubicBezTo>
                    <a:pt x="654424" y="1248049"/>
                    <a:pt x="659052" y="1248016"/>
                    <a:pt x="663719" y="1248057"/>
                  </a:cubicBezTo>
                  <a:close/>
                  <a:moveTo>
                    <a:pt x="625086" y="746603"/>
                  </a:moveTo>
                  <a:cubicBezTo>
                    <a:pt x="575988" y="864735"/>
                    <a:pt x="539829" y="989276"/>
                    <a:pt x="517891" y="1118420"/>
                  </a:cubicBezTo>
                  <a:cubicBezTo>
                    <a:pt x="333267" y="1155048"/>
                    <a:pt x="104158" y="1288682"/>
                    <a:pt x="51134" y="1540967"/>
                  </a:cubicBezTo>
                  <a:cubicBezTo>
                    <a:pt x="17753" y="1431609"/>
                    <a:pt x="0" y="1315510"/>
                    <a:pt x="0" y="1195265"/>
                  </a:cubicBezTo>
                  <a:cubicBezTo>
                    <a:pt x="0" y="1097761"/>
                    <a:pt x="11673" y="1002983"/>
                    <a:pt x="35026" y="912575"/>
                  </a:cubicBezTo>
                  <a:cubicBezTo>
                    <a:pt x="217565" y="821038"/>
                    <a:pt x="417517" y="763810"/>
                    <a:pt x="625086" y="746603"/>
                  </a:cubicBezTo>
                  <a:close/>
                  <a:moveTo>
                    <a:pt x="814533" y="740223"/>
                  </a:moveTo>
                  <a:cubicBezTo>
                    <a:pt x="857324" y="741439"/>
                    <a:pt x="900304" y="744323"/>
                    <a:pt x="943391" y="748921"/>
                  </a:cubicBezTo>
                  <a:cubicBezTo>
                    <a:pt x="1533041" y="811841"/>
                    <a:pt x="2035353" y="1184101"/>
                    <a:pt x="2272257" y="1711892"/>
                  </a:cubicBezTo>
                  <a:cubicBezTo>
                    <a:pt x="2187283" y="1890127"/>
                    <a:pt x="2059291" y="2043796"/>
                    <a:pt x="1900038" y="2157347"/>
                  </a:cubicBezTo>
                  <a:cubicBezTo>
                    <a:pt x="1701554" y="2156027"/>
                    <a:pt x="1460014" y="1852027"/>
                    <a:pt x="1333085" y="1537286"/>
                  </a:cubicBezTo>
                  <a:cubicBezTo>
                    <a:pt x="1100582" y="1188617"/>
                    <a:pt x="869651" y="1107095"/>
                    <a:pt x="672276" y="1104550"/>
                  </a:cubicBezTo>
                  <a:cubicBezTo>
                    <a:pt x="696894" y="977637"/>
                    <a:pt x="736528" y="855836"/>
                    <a:pt x="789292" y="741073"/>
                  </a:cubicBezTo>
                  <a:cubicBezTo>
                    <a:pt x="797710" y="739809"/>
                    <a:pt x="806118" y="739984"/>
                    <a:pt x="814533" y="740223"/>
                  </a:cubicBezTo>
                  <a:close/>
                  <a:moveTo>
                    <a:pt x="1949984" y="342891"/>
                  </a:moveTo>
                  <a:cubicBezTo>
                    <a:pt x="1980284" y="344390"/>
                    <a:pt x="2009562" y="347173"/>
                    <a:pt x="2037299" y="352632"/>
                  </a:cubicBezTo>
                  <a:cubicBezTo>
                    <a:pt x="2256924" y="565872"/>
                    <a:pt x="2390914" y="864921"/>
                    <a:pt x="2390914" y="1195265"/>
                  </a:cubicBezTo>
                  <a:cubicBezTo>
                    <a:pt x="2390914" y="1308987"/>
                    <a:pt x="2375035" y="1419000"/>
                    <a:pt x="2344329" y="1522910"/>
                  </a:cubicBezTo>
                  <a:cubicBezTo>
                    <a:pt x="2066307" y="1015476"/>
                    <a:pt x="1553437" y="663959"/>
                    <a:pt x="959223" y="600552"/>
                  </a:cubicBezTo>
                  <a:lnTo>
                    <a:pt x="864631" y="596352"/>
                  </a:lnTo>
                  <a:cubicBezTo>
                    <a:pt x="907064" y="522568"/>
                    <a:pt x="955150" y="452387"/>
                    <a:pt x="1010214" y="387898"/>
                  </a:cubicBezTo>
                  <a:cubicBezTo>
                    <a:pt x="1122148" y="420510"/>
                    <a:pt x="1261495" y="433074"/>
                    <a:pt x="1437226" y="415578"/>
                  </a:cubicBezTo>
                  <a:cubicBezTo>
                    <a:pt x="1605555" y="362253"/>
                    <a:pt x="1791720" y="335061"/>
                    <a:pt x="1949984" y="342891"/>
                  </a:cubicBezTo>
                  <a:close/>
                  <a:moveTo>
                    <a:pt x="645877" y="135832"/>
                  </a:moveTo>
                  <a:cubicBezTo>
                    <a:pt x="699247" y="208461"/>
                    <a:pt x="768689" y="278008"/>
                    <a:pt x="866491" y="329123"/>
                  </a:cubicBezTo>
                  <a:cubicBezTo>
                    <a:pt x="800430" y="410892"/>
                    <a:pt x="743691" y="499993"/>
                    <a:pt x="695084" y="593886"/>
                  </a:cubicBezTo>
                  <a:cubicBezTo>
                    <a:pt x="487669" y="600275"/>
                    <a:pt x="286081" y="644629"/>
                    <a:pt x="98288" y="720924"/>
                  </a:cubicBezTo>
                  <a:cubicBezTo>
                    <a:pt x="207511" y="467961"/>
                    <a:pt x="401699" y="260335"/>
                    <a:pt x="645877" y="135832"/>
                  </a:cubicBezTo>
                  <a:close/>
                  <a:moveTo>
                    <a:pt x="1421192" y="21777"/>
                  </a:moveTo>
                  <a:cubicBezTo>
                    <a:pt x="1556568" y="47494"/>
                    <a:pt x="1683835" y="96073"/>
                    <a:pt x="1798675" y="163618"/>
                  </a:cubicBezTo>
                  <a:cubicBezTo>
                    <a:pt x="1745123" y="171055"/>
                    <a:pt x="1687959" y="186995"/>
                    <a:pt x="1626738" y="211372"/>
                  </a:cubicBezTo>
                  <a:cubicBezTo>
                    <a:pt x="1422699" y="270506"/>
                    <a:pt x="1257466" y="279678"/>
                    <a:pt x="1126105" y="257383"/>
                  </a:cubicBezTo>
                  <a:cubicBezTo>
                    <a:pt x="1214004" y="167486"/>
                    <a:pt x="1313290" y="88650"/>
                    <a:pt x="1421192" y="21777"/>
                  </a:cubicBezTo>
                  <a:close/>
                  <a:moveTo>
                    <a:pt x="1192903" y="0"/>
                  </a:moveTo>
                  <a:cubicBezTo>
                    <a:pt x="1110779" y="62762"/>
                    <a:pt x="1034516" y="132486"/>
                    <a:pt x="966800" y="209999"/>
                  </a:cubicBezTo>
                  <a:cubicBezTo>
                    <a:pt x="885863" y="177026"/>
                    <a:pt x="825266" y="128646"/>
                    <a:pt x="781556" y="76616"/>
                  </a:cubicBezTo>
                  <a:cubicBezTo>
                    <a:pt x="909026" y="26315"/>
                    <a:pt x="1047935" y="247"/>
                    <a:pt x="119290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336" name="Oval 7">
            <a:extLst>
              <a:ext uri="{FF2B5EF4-FFF2-40B4-BE49-F238E27FC236}">
                <a16:creationId xmlns:a16="http://schemas.microsoft.com/office/drawing/2014/main" id="{96B3E9B7-FF18-4CF4-B7B4-D5C88E8FDF42}"/>
              </a:ext>
            </a:extLst>
          </p:cNvPr>
          <p:cNvSpPr/>
          <p:nvPr/>
        </p:nvSpPr>
        <p:spPr>
          <a:xfrm>
            <a:off x="7917664" y="2941322"/>
            <a:ext cx="182926" cy="240285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37" name="Group 170">
            <a:extLst>
              <a:ext uri="{FF2B5EF4-FFF2-40B4-BE49-F238E27FC236}">
                <a16:creationId xmlns:a16="http://schemas.microsoft.com/office/drawing/2014/main" id="{12408BB9-284F-49BB-B598-4E3673DB1CFA}"/>
              </a:ext>
            </a:extLst>
          </p:cNvPr>
          <p:cNvGrpSpPr/>
          <p:nvPr/>
        </p:nvGrpSpPr>
        <p:grpSpPr>
          <a:xfrm>
            <a:off x="7629192" y="3999434"/>
            <a:ext cx="244822" cy="246461"/>
            <a:chOff x="2612260" y="1422267"/>
            <a:chExt cx="3975964" cy="4002557"/>
          </a:xfrm>
          <a:solidFill>
            <a:schemeClr val="accent2"/>
          </a:solidFill>
        </p:grpSpPr>
        <p:sp>
          <p:nvSpPr>
            <p:cNvPr id="338" name="Rectangle 4">
              <a:extLst>
                <a:ext uri="{FF2B5EF4-FFF2-40B4-BE49-F238E27FC236}">
                  <a16:creationId xmlns:a16="http://schemas.microsoft.com/office/drawing/2014/main" id="{55C22B64-2953-4A70-836F-E8F3F86B66B2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39" name="Parallelogram 6">
              <a:extLst>
                <a:ext uri="{FF2B5EF4-FFF2-40B4-BE49-F238E27FC236}">
                  <a16:creationId xmlns:a16="http://schemas.microsoft.com/office/drawing/2014/main" id="{EDE5B933-E059-4D96-B1FD-738CB26CBAB7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0" name="Parallelogram 6">
              <a:extLst>
                <a:ext uri="{FF2B5EF4-FFF2-40B4-BE49-F238E27FC236}">
                  <a16:creationId xmlns:a16="http://schemas.microsoft.com/office/drawing/2014/main" id="{9BE23E6B-1FF4-4EFF-A29A-CFB57F5F2E6A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1" name="Parallelogram 6">
              <a:extLst>
                <a:ext uri="{FF2B5EF4-FFF2-40B4-BE49-F238E27FC236}">
                  <a16:creationId xmlns:a16="http://schemas.microsoft.com/office/drawing/2014/main" id="{C02BF112-AC93-4844-BC44-D8D88E4C9CE5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2" name="Parallelogram 6">
              <a:extLst>
                <a:ext uri="{FF2B5EF4-FFF2-40B4-BE49-F238E27FC236}">
                  <a16:creationId xmlns:a16="http://schemas.microsoft.com/office/drawing/2014/main" id="{B9911F46-CA49-497D-ACCE-31EA8E2632B1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3" name="Rectangle 4">
              <a:extLst>
                <a:ext uri="{FF2B5EF4-FFF2-40B4-BE49-F238E27FC236}">
                  <a16:creationId xmlns:a16="http://schemas.microsoft.com/office/drawing/2014/main" id="{D55082C0-A122-4A4A-BDCC-E5E20F27F3A7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4" name="Parallelogram 6">
              <a:extLst>
                <a:ext uri="{FF2B5EF4-FFF2-40B4-BE49-F238E27FC236}">
                  <a16:creationId xmlns:a16="http://schemas.microsoft.com/office/drawing/2014/main" id="{397D6A5F-3580-4C96-A0F5-3E78BD5A7267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5" name="Parallelogram 6">
              <a:extLst>
                <a:ext uri="{FF2B5EF4-FFF2-40B4-BE49-F238E27FC236}">
                  <a16:creationId xmlns:a16="http://schemas.microsoft.com/office/drawing/2014/main" id="{A9F82BE9-F34C-49E7-B0C5-E3B6F2CF7A9B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6" name="Parallelogram 6">
              <a:extLst>
                <a:ext uri="{FF2B5EF4-FFF2-40B4-BE49-F238E27FC236}">
                  <a16:creationId xmlns:a16="http://schemas.microsoft.com/office/drawing/2014/main" id="{6DDF9173-38AB-4DA2-893F-4ECD5B3B1FB0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7" name="Parallelogram 6">
              <a:extLst>
                <a:ext uri="{FF2B5EF4-FFF2-40B4-BE49-F238E27FC236}">
                  <a16:creationId xmlns:a16="http://schemas.microsoft.com/office/drawing/2014/main" id="{D5F017DD-5B72-483D-99A7-7E1AEE096CB5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8" name="Rectangle 4">
              <a:extLst>
                <a:ext uri="{FF2B5EF4-FFF2-40B4-BE49-F238E27FC236}">
                  <a16:creationId xmlns:a16="http://schemas.microsoft.com/office/drawing/2014/main" id="{B876C4E7-917C-49E8-8155-BAD90D623489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9" name="Parallelogram 6">
              <a:extLst>
                <a:ext uri="{FF2B5EF4-FFF2-40B4-BE49-F238E27FC236}">
                  <a16:creationId xmlns:a16="http://schemas.microsoft.com/office/drawing/2014/main" id="{F0E1CB46-092E-42AF-8BA8-936C5EAEB374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0" name="Parallelogram 6">
              <a:extLst>
                <a:ext uri="{FF2B5EF4-FFF2-40B4-BE49-F238E27FC236}">
                  <a16:creationId xmlns:a16="http://schemas.microsoft.com/office/drawing/2014/main" id="{B3F69594-E52C-48C3-A839-101F50A75C32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1" name="Parallelogram 6">
              <a:extLst>
                <a:ext uri="{FF2B5EF4-FFF2-40B4-BE49-F238E27FC236}">
                  <a16:creationId xmlns:a16="http://schemas.microsoft.com/office/drawing/2014/main" id="{7325AD91-438A-4399-BC84-7279C8679ED0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2" name="Parallelogram 6">
              <a:extLst>
                <a:ext uri="{FF2B5EF4-FFF2-40B4-BE49-F238E27FC236}">
                  <a16:creationId xmlns:a16="http://schemas.microsoft.com/office/drawing/2014/main" id="{5CCEAE38-A1A4-4774-815B-60A9D97EEA00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3" name="Rectangle 7">
              <a:extLst>
                <a:ext uri="{FF2B5EF4-FFF2-40B4-BE49-F238E27FC236}">
                  <a16:creationId xmlns:a16="http://schemas.microsoft.com/office/drawing/2014/main" id="{A2864F75-C639-4C53-BC87-EFE7F34888AB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4" name="Rectangle 4">
              <a:extLst>
                <a:ext uri="{FF2B5EF4-FFF2-40B4-BE49-F238E27FC236}">
                  <a16:creationId xmlns:a16="http://schemas.microsoft.com/office/drawing/2014/main" id="{9E99EB34-17DC-4491-A2E1-16AF08677CB0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5" name="Rectangle 4">
              <a:extLst>
                <a:ext uri="{FF2B5EF4-FFF2-40B4-BE49-F238E27FC236}">
                  <a16:creationId xmlns:a16="http://schemas.microsoft.com/office/drawing/2014/main" id="{7D35711C-D0A4-4069-AB3D-94E5B607D4F9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6" name="Rectangle 4">
              <a:extLst>
                <a:ext uri="{FF2B5EF4-FFF2-40B4-BE49-F238E27FC236}">
                  <a16:creationId xmlns:a16="http://schemas.microsoft.com/office/drawing/2014/main" id="{BE942139-9C85-4A8A-A76E-C5DD15949FD0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7" name="Rectangle 4">
              <a:extLst>
                <a:ext uri="{FF2B5EF4-FFF2-40B4-BE49-F238E27FC236}">
                  <a16:creationId xmlns:a16="http://schemas.microsoft.com/office/drawing/2014/main" id="{DE4B1D4B-B4FE-411E-978F-9648BFB95861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8" name="Rectangle 4">
              <a:extLst>
                <a:ext uri="{FF2B5EF4-FFF2-40B4-BE49-F238E27FC236}">
                  <a16:creationId xmlns:a16="http://schemas.microsoft.com/office/drawing/2014/main" id="{EBAB223E-C725-4ED5-A3CC-FABC5B802E56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9" name="Rectangle 4">
              <a:extLst>
                <a:ext uri="{FF2B5EF4-FFF2-40B4-BE49-F238E27FC236}">
                  <a16:creationId xmlns:a16="http://schemas.microsoft.com/office/drawing/2014/main" id="{326B831B-8621-4078-B0E3-5C9C21FFCE4A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360" name="Rectangle 5">
            <a:extLst>
              <a:ext uri="{FF2B5EF4-FFF2-40B4-BE49-F238E27FC236}">
                <a16:creationId xmlns:a16="http://schemas.microsoft.com/office/drawing/2014/main" id="{43CB263D-E15D-4D6D-80F4-606EA1DFEDA0}"/>
              </a:ext>
            </a:extLst>
          </p:cNvPr>
          <p:cNvSpPr/>
          <p:nvPr/>
        </p:nvSpPr>
        <p:spPr>
          <a:xfrm>
            <a:off x="7536120" y="3626713"/>
            <a:ext cx="238526" cy="238667"/>
          </a:xfrm>
          <a:custGeom>
            <a:avLst/>
            <a:gdLst/>
            <a:ahLst/>
            <a:cxnLst/>
            <a:rect l="l" t="t" r="r" b="b"/>
            <a:pathLst>
              <a:path w="3944785" h="3947111">
                <a:moveTo>
                  <a:pt x="172192" y="3407667"/>
                </a:moveTo>
                <a:lnTo>
                  <a:pt x="3772592" y="3407667"/>
                </a:lnTo>
                <a:lnTo>
                  <a:pt x="3772592" y="3947111"/>
                </a:lnTo>
                <a:lnTo>
                  <a:pt x="172192" y="3947111"/>
                </a:lnTo>
                <a:close/>
                <a:moveTo>
                  <a:pt x="48006" y="2975619"/>
                </a:moveTo>
                <a:lnTo>
                  <a:pt x="3896779" y="2975619"/>
                </a:lnTo>
                <a:cubicBezTo>
                  <a:pt x="3923292" y="2975619"/>
                  <a:pt x="3944785" y="2997112"/>
                  <a:pt x="3944785" y="3023625"/>
                </a:cubicBezTo>
                <a:lnTo>
                  <a:pt x="3944785" y="3215645"/>
                </a:lnTo>
                <a:cubicBezTo>
                  <a:pt x="3944785" y="3242158"/>
                  <a:pt x="3923292" y="3263651"/>
                  <a:pt x="3896779" y="3263651"/>
                </a:cubicBezTo>
                <a:lnTo>
                  <a:pt x="48006" y="3263651"/>
                </a:lnTo>
                <a:cubicBezTo>
                  <a:pt x="21493" y="3263651"/>
                  <a:pt x="0" y="3242158"/>
                  <a:pt x="0" y="3215645"/>
                </a:cubicBezTo>
                <a:lnTo>
                  <a:pt x="0" y="3023625"/>
                </a:lnTo>
                <a:cubicBezTo>
                  <a:pt x="0" y="2997112"/>
                  <a:pt x="21493" y="2975619"/>
                  <a:pt x="48006" y="2975619"/>
                </a:cubicBezTo>
                <a:close/>
                <a:moveTo>
                  <a:pt x="3322863" y="2173367"/>
                </a:moveTo>
                <a:cubicBezTo>
                  <a:pt x="3481939" y="2173367"/>
                  <a:pt x="3610895" y="2302323"/>
                  <a:pt x="3610895" y="2461399"/>
                </a:cubicBezTo>
                <a:cubicBezTo>
                  <a:pt x="3610895" y="2620475"/>
                  <a:pt x="3481939" y="2749431"/>
                  <a:pt x="3322863" y="2749431"/>
                </a:cubicBezTo>
                <a:cubicBezTo>
                  <a:pt x="3163787" y="2749431"/>
                  <a:pt x="3034831" y="2620475"/>
                  <a:pt x="3034831" y="2461399"/>
                </a:cubicBezTo>
                <a:cubicBezTo>
                  <a:pt x="3034831" y="2302323"/>
                  <a:pt x="3163787" y="2173367"/>
                  <a:pt x="3322863" y="2173367"/>
                </a:cubicBezTo>
                <a:close/>
                <a:moveTo>
                  <a:pt x="623915" y="2173367"/>
                </a:moveTo>
                <a:cubicBezTo>
                  <a:pt x="782991" y="2173367"/>
                  <a:pt x="911947" y="2302323"/>
                  <a:pt x="911947" y="2461399"/>
                </a:cubicBezTo>
                <a:cubicBezTo>
                  <a:pt x="911947" y="2620475"/>
                  <a:pt x="782991" y="2749431"/>
                  <a:pt x="623915" y="2749431"/>
                </a:cubicBezTo>
                <a:cubicBezTo>
                  <a:pt x="464839" y="2749431"/>
                  <a:pt x="335883" y="2620475"/>
                  <a:pt x="335883" y="2461399"/>
                </a:cubicBezTo>
                <a:cubicBezTo>
                  <a:pt x="335883" y="2302323"/>
                  <a:pt x="464839" y="2173367"/>
                  <a:pt x="623915" y="2173367"/>
                </a:cubicBezTo>
                <a:close/>
                <a:moveTo>
                  <a:pt x="955861" y="1460181"/>
                </a:moveTo>
                <a:lnTo>
                  <a:pt x="962165" y="2349615"/>
                </a:lnTo>
                <a:cubicBezTo>
                  <a:pt x="913419" y="2214511"/>
                  <a:pt x="789164" y="2116019"/>
                  <a:pt x="640244" y="2104834"/>
                </a:cubicBezTo>
                <a:lnTo>
                  <a:pt x="640244" y="1976798"/>
                </a:lnTo>
                <a:cubicBezTo>
                  <a:pt x="640244" y="1751294"/>
                  <a:pt x="767760" y="1555572"/>
                  <a:pt x="955861" y="1460181"/>
                </a:cubicBezTo>
                <a:close/>
                <a:moveTo>
                  <a:pt x="2977564" y="1454015"/>
                </a:moveTo>
                <a:cubicBezTo>
                  <a:pt x="3171744" y="1547562"/>
                  <a:pt x="3304540" y="1746672"/>
                  <a:pt x="3304540" y="1976798"/>
                </a:cubicBezTo>
                <a:lnTo>
                  <a:pt x="3304540" y="2105213"/>
                </a:lnTo>
                <a:cubicBezTo>
                  <a:pt x="3156261" y="2117799"/>
                  <a:pt x="3033007" y="2217024"/>
                  <a:pt x="2985487" y="2352440"/>
                </a:cubicBezTo>
                <a:close/>
                <a:moveTo>
                  <a:pt x="1028327" y="1428070"/>
                </a:moveTo>
                <a:lnTo>
                  <a:pt x="1028109" y="1441018"/>
                </a:lnTo>
                <a:lnTo>
                  <a:pt x="1005636" y="1434996"/>
                </a:lnTo>
                <a:close/>
                <a:moveTo>
                  <a:pt x="1225599" y="1391443"/>
                </a:moveTo>
                <a:lnTo>
                  <a:pt x="1434414" y="1391443"/>
                </a:lnTo>
                <a:cubicBezTo>
                  <a:pt x="1568079" y="1475410"/>
                  <a:pt x="1724362" y="1526267"/>
                  <a:pt x="1892034" y="1531748"/>
                </a:cubicBezTo>
                <a:cubicBezTo>
                  <a:pt x="1925778" y="1536167"/>
                  <a:pt x="1960158" y="1538169"/>
                  <a:pt x="1995006" y="1538169"/>
                </a:cubicBezTo>
                <a:cubicBezTo>
                  <a:pt x="2175704" y="1538169"/>
                  <a:pt x="2343825" y="1484324"/>
                  <a:pt x="2483963" y="1391443"/>
                </a:cubicBezTo>
                <a:lnTo>
                  <a:pt x="2719185" y="1391443"/>
                </a:lnTo>
                <a:cubicBezTo>
                  <a:pt x="2802423" y="1391443"/>
                  <a:pt x="2881603" y="1408817"/>
                  <a:pt x="2953046" y="1440708"/>
                </a:cubicBezTo>
                <a:lnTo>
                  <a:pt x="2064785" y="1678717"/>
                </a:lnTo>
                <a:lnTo>
                  <a:pt x="2074621" y="2794179"/>
                </a:lnTo>
                <a:lnTo>
                  <a:pt x="2970778" y="2554055"/>
                </a:lnTo>
                <a:cubicBezTo>
                  <a:pt x="2992440" y="2666528"/>
                  <a:pt x="3064862" y="2760650"/>
                  <a:pt x="3163644" y="2811725"/>
                </a:cubicBezTo>
                <a:lnTo>
                  <a:pt x="784901" y="2811725"/>
                </a:lnTo>
                <a:cubicBezTo>
                  <a:pt x="886027" y="2759438"/>
                  <a:pt x="959528" y="2662037"/>
                  <a:pt x="979462" y="2546081"/>
                </a:cubicBezTo>
                <a:lnTo>
                  <a:pt x="1858357" y="2781580"/>
                </a:lnTo>
                <a:lnTo>
                  <a:pt x="1858232" y="2763890"/>
                </a:lnTo>
                <a:lnTo>
                  <a:pt x="1931174" y="2783434"/>
                </a:lnTo>
                <a:lnTo>
                  <a:pt x="1949898" y="1670353"/>
                </a:lnTo>
                <a:lnTo>
                  <a:pt x="1036442" y="1425593"/>
                </a:lnTo>
                <a:cubicBezTo>
                  <a:pt x="1095109" y="1402546"/>
                  <a:pt x="1159058" y="1391443"/>
                  <a:pt x="1225599" y="1391443"/>
                </a:cubicBezTo>
                <a:close/>
                <a:moveTo>
                  <a:pt x="1972392" y="0"/>
                </a:moveTo>
                <a:cubicBezTo>
                  <a:pt x="2330312" y="0"/>
                  <a:pt x="2620464" y="290152"/>
                  <a:pt x="2620464" y="648072"/>
                </a:cubicBezTo>
                <a:cubicBezTo>
                  <a:pt x="2620464" y="1005992"/>
                  <a:pt x="2330312" y="1296144"/>
                  <a:pt x="1972392" y="1296144"/>
                </a:cubicBezTo>
                <a:cubicBezTo>
                  <a:pt x="1614472" y="1296144"/>
                  <a:pt x="1324320" y="1005992"/>
                  <a:pt x="1324320" y="648072"/>
                </a:cubicBezTo>
                <a:cubicBezTo>
                  <a:pt x="1324320" y="290152"/>
                  <a:pt x="1614472" y="0"/>
                  <a:pt x="1972392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61" name="Group 266">
            <a:extLst>
              <a:ext uri="{FF2B5EF4-FFF2-40B4-BE49-F238E27FC236}">
                <a16:creationId xmlns:a16="http://schemas.microsoft.com/office/drawing/2014/main" id="{84F989A5-723A-4BB3-9D7C-E0931B76D7AF}"/>
              </a:ext>
            </a:extLst>
          </p:cNvPr>
          <p:cNvGrpSpPr/>
          <p:nvPr/>
        </p:nvGrpSpPr>
        <p:grpSpPr>
          <a:xfrm>
            <a:off x="7476507" y="3327635"/>
            <a:ext cx="247566" cy="249222"/>
            <a:chOff x="2612260" y="1422267"/>
            <a:chExt cx="3975964" cy="4002557"/>
          </a:xfrm>
          <a:solidFill>
            <a:schemeClr val="accent4"/>
          </a:solidFill>
        </p:grpSpPr>
        <p:sp>
          <p:nvSpPr>
            <p:cNvPr id="362" name="Rectangle 4">
              <a:extLst>
                <a:ext uri="{FF2B5EF4-FFF2-40B4-BE49-F238E27FC236}">
                  <a16:creationId xmlns:a16="http://schemas.microsoft.com/office/drawing/2014/main" id="{28B23A5D-77BB-43F4-8D0C-EEE59208AA8B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3" name="Parallelogram 6">
              <a:extLst>
                <a:ext uri="{FF2B5EF4-FFF2-40B4-BE49-F238E27FC236}">
                  <a16:creationId xmlns:a16="http://schemas.microsoft.com/office/drawing/2014/main" id="{1E4850BF-35D6-4737-86EA-B8CA391B8EBC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4" name="Parallelogram 6">
              <a:extLst>
                <a:ext uri="{FF2B5EF4-FFF2-40B4-BE49-F238E27FC236}">
                  <a16:creationId xmlns:a16="http://schemas.microsoft.com/office/drawing/2014/main" id="{D0E48CC8-02FC-434A-AE7D-677003018D5A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5" name="Parallelogram 6">
              <a:extLst>
                <a:ext uri="{FF2B5EF4-FFF2-40B4-BE49-F238E27FC236}">
                  <a16:creationId xmlns:a16="http://schemas.microsoft.com/office/drawing/2014/main" id="{5CB30614-305C-4F64-A96F-948327E21C15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6" name="Parallelogram 6">
              <a:extLst>
                <a:ext uri="{FF2B5EF4-FFF2-40B4-BE49-F238E27FC236}">
                  <a16:creationId xmlns:a16="http://schemas.microsoft.com/office/drawing/2014/main" id="{F99999F0-5890-4340-80FB-84C187340067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7" name="Rectangle 4">
              <a:extLst>
                <a:ext uri="{FF2B5EF4-FFF2-40B4-BE49-F238E27FC236}">
                  <a16:creationId xmlns:a16="http://schemas.microsoft.com/office/drawing/2014/main" id="{9958EF85-E82F-42CD-AC41-285604D4322D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8" name="Parallelogram 6">
              <a:extLst>
                <a:ext uri="{FF2B5EF4-FFF2-40B4-BE49-F238E27FC236}">
                  <a16:creationId xmlns:a16="http://schemas.microsoft.com/office/drawing/2014/main" id="{48D41CBB-187D-4E06-86DA-BCB250D3F58A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9" name="Parallelogram 6">
              <a:extLst>
                <a:ext uri="{FF2B5EF4-FFF2-40B4-BE49-F238E27FC236}">
                  <a16:creationId xmlns:a16="http://schemas.microsoft.com/office/drawing/2014/main" id="{C5CBD054-DE1F-4632-B811-D07442226741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0" name="Parallelogram 6">
              <a:extLst>
                <a:ext uri="{FF2B5EF4-FFF2-40B4-BE49-F238E27FC236}">
                  <a16:creationId xmlns:a16="http://schemas.microsoft.com/office/drawing/2014/main" id="{F3976714-A977-4950-A775-CC979C6ACD09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1" name="Parallelogram 6">
              <a:extLst>
                <a:ext uri="{FF2B5EF4-FFF2-40B4-BE49-F238E27FC236}">
                  <a16:creationId xmlns:a16="http://schemas.microsoft.com/office/drawing/2014/main" id="{31D49AB1-5C22-4CE1-947A-169DE8059713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2" name="Rectangle 4">
              <a:extLst>
                <a:ext uri="{FF2B5EF4-FFF2-40B4-BE49-F238E27FC236}">
                  <a16:creationId xmlns:a16="http://schemas.microsoft.com/office/drawing/2014/main" id="{8E846D1E-836C-4C58-B6EF-D5644EC85613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3" name="Parallelogram 6">
              <a:extLst>
                <a:ext uri="{FF2B5EF4-FFF2-40B4-BE49-F238E27FC236}">
                  <a16:creationId xmlns:a16="http://schemas.microsoft.com/office/drawing/2014/main" id="{387EB2B5-FD6F-4C30-A690-6CBAAE151DF8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4" name="Parallelogram 6">
              <a:extLst>
                <a:ext uri="{FF2B5EF4-FFF2-40B4-BE49-F238E27FC236}">
                  <a16:creationId xmlns:a16="http://schemas.microsoft.com/office/drawing/2014/main" id="{86F38FBE-590C-4C09-94ED-44D4CEAD1AC9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5" name="Parallelogram 6">
              <a:extLst>
                <a:ext uri="{FF2B5EF4-FFF2-40B4-BE49-F238E27FC236}">
                  <a16:creationId xmlns:a16="http://schemas.microsoft.com/office/drawing/2014/main" id="{E6D05FF6-7A06-4189-A43D-5AC8B2400A13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6" name="Parallelogram 6">
              <a:extLst>
                <a:ext uri="{FF2B5EF4-FFF2-40B4-BE49-F238E27FC236}">
                  <a16:creationId xmlns:a16="http://schemas.microsoft.com/office/drawing/2014/main" id="{506D1CD6-83B7-466B-A860-ED05641059BE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7" name="Rectangle 7">
              <a:extLst>
                <a:ext uri="{FF2B5EF4-FFF2-40B4-BE49-F238E27FC236}">
                  <a16:creationId xmlns:a16="http://schemas.microsoft.com/office/drawing/2014/main" id="{40407B2E-D82B-4405-8E45-457222C2330F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8" name="Rectangle 4">
              <a:extLst>
                <a:ext uri="{FF2B5EF4-FFF2-40B4-BE49-F238E27FC236}">
                  <a16:creationId xmlns:a16="http://schemas.microsoft.com/office/drawing/2014/main" id="{B7E7BF07-6B62-4DBE-884B-663E420D171B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9" name="Rectangle 4">
              <a:extLst>
                <a:ext uri="{FF2B5EF4-FFF2-40B4-BE49-F238E27FC236}">
                  <a16:creationId xmlns:a16="http://schemas.microsoft.com/office/drawing/2014/main" id="{4BDC1C23-0F9D-4960-B702-45FA09612FFB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80" name="Rectangle 4">
              <a:extLst>
                <a:ext uri="{FF2B5EF4-FFF2-40B4-BE49-F238E27FC236}">
                  <a16:creationId xmlns:a16="http://schemas.microsoft.com/office/drawing/2014/main" id="{26C1CA1E-1F8F-4DEE-91F7-934E7FB6BB00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81" name="Rectangle 4">
              <a:extLst>
                <a:ext uri="{FF2B5EF4-FFF2-40B4-BE49-F238E27FC236}">
                  <a16:creationId xmlns:a16="http://schemas.microsoft.com/office/drawing/2014/main" id="{B61F3842-27CD-40AC-A940-F337DC2CCD66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82" name="Rectangle 4">
              <a:extLst>
                <a:ext uri="{FF2B5EF4-FFF2-40B4-BE49-F238E27FC236}">
                  <a16:creationId xmlns:a16="http://schemas.microsoft.com/office/drawing/2014/main" id="{08E822F0-0520-4A3A-BCF1-B4EB548125C1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83" name="Rectangle 4">
              <a:extLst>
                <a:ext uri="{FF2B5EF4-FFF2-40B4-BE49-F238E27FC236}">
                  <a16:creationId xmlns:a16="http://schemas.microsoft.com/office/drawing/2014/main" id="{37ACF3BD-ACB1-4292-BAF9-F103BD3F281C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384" name="Round Same Side Corner Rectangle 7">
            <a:extLst>
              <a:ext uri="{FF2B5EF4-FFF2-40B4-BE49-F238E27FC236}">
                <a16:creationId xmlns:a16="http://schemas.microsoft.com/office/drawing/2014/main" id="{BBEBE52E-DB5B-4CA8-A5F4-E414A3AB071C}"/>
              </a:ext>
            </a:extLst>
          </p:cNvPr>
          <p:cNvSpPr>
            <a:spLocks noChangeAspect="1"/>
          </p:cNvSpPr>
          <p:nvPr/>
        </p:nvSpPr>
        <p:spPr>
          <a:xfrm rot="10800000">
            <a:off x="4022531" y="2321242"/>
            <a:ext cx="236483" cy="248616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85" name="Round Same Side Corner Rectangle 7">
            <a:extLst>
              <a:ext uri="{FF2B5EF4-FFF2-40B4-BE49-F238E27FC236}">
                <a16:creationId xmlns:a16="http://schemas.microsoft.com/office/drawing/2014/main" id="{B5FDB5EC-32E6-43F6-99F3-5EB0A546668E}"/>
              </a:ext>
            </a:extLst>
          </p:cNvPr>
          <p:cNvSpPr>
            <a:spLocks noChangeAspect="1"/>
          </p:cNvSpPr>
          <p:nvPr/>
        </p:nvSpPr>
        <p:spPr>
          <a:xfrm rot="10800000">
            <a:off x="7389294" y="2142783"/>
            <a:ext cx="236483" cy="248616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86" name="Round Same Side Corner Rectangle 7">
            <a:extLst>
              <a:ext uri="{FF2B5EF4-FFF2-40B4-BE49-F238E27FC236}">
                <a16:creationId xmlns:a16="http://schemas.microsoft.com/office/drawing/2014/main" id="{D85B4CFB-EE25-444A-B05F-2A72ECEF1170}"/>
              </a:ext>
            </a:extLst>
          </p:cNvPr>
          <p:cNvSpPr>
            <a:spLocks noChangeAspect="1"/>
          </p:cNvSpPr>
          <p:nvPr/>
        </p:nvSpPr>
        <p:spPr>
          <a:xfrm rot="10800000">
            <a:off x="10745630" y="2197153"/>
            <a:ext cx="236483" cy="248616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87" name="Frame 1">
            <a:extLst>
              <a:ext uri="{FF2B5EF4-FFF2-40B4-BE49-F238E27FC236}">
                <a16:creationId xmlns:a16="http://schemas.microsoft.com/office/drawing/2014/main" id="{B57AE9AF-FFDF-4C75-8953-7CDB8BC8746C}"/>
              </a:ext>
            </a:extLst>
          </p:cNvPr>
          <p:cNvSpPr/>
          <p:nvPr/>
        </p:nvSpPr>
        <p:spPr>
          <a:xfrm>
            <a:off x="10988774" y="2728204"/>
            <a:ext cx="170731" cy="239594"/>
          </a:xfrm>
          <a:custGeom>
            <a:avLst/>
            <a:gdLst/>
            <a:ahLst/>
            <a:cxnLst/>
            <a:rect l="l" t="t" r="r" b="b"/>
            <a:pathLst>
              <a:path w="2823581" h="3962432">
                <a:moveTo>
                  <a:pt x="1366785" y="3230945"/>
                </a:moveTo>
                <a:cubicBezTo>
                  <a:pt x="1292218" y="3230945"/>
                  <a:pt x="1231770" y="3291393"/>
                  <a:pt x="1231770" y="3365960"/>
                </a:cubicBezTo>
                <a:cubicBezTo>
                  <a:pt x="1231770" y="3440527"/>
                  <a:pt x="1292218" y="3500975"/>
                  <a:pt x="1366785" y="3500975"/>
                </a:cubicBezTo>
                <a:cubicBezTo>
                  <a:pt x="1441352" y="3500975"/>
                  <a:pt x="1501800" y="3440527"/>
                  <a:pt x="1501800" y="3365960"/>
                </a:cubicBezTo>
                <a:cubicBezTo>
                  <a:pt x="1501800" y="3291393"/>
                  <a:pt x="1441352" y="3230945"/>
                  <a:pt x="1366785" y="3230945"/>
                </a:cubicBezTo>
                <a:close/>
                <a:moveTo>
                  <a:pt x="1699205" y="3185940"/>
                </a:moveTo>
                <a:cubicBezTo>
                  <a:pt x="1674349" y="3185940"/>
                  <a:pt x="1654200" y="3206089"/>
                  <a:pt x="1654200" y="3230945"/>
                </a:cubicBezTo>
                <a:cubicBezTo>
                  <a:pt x="1654200" y="3255801"/>
                  <a:pt x="1674349" y="3275950"/>
                  <a:pt x="1699205" y="3275950"/>
                </a:cubicBezTo>
                <a:cubicBezTo>
                  <a:pt x="1724061" y="3275950"/>
                  <a:pt x="1744210" y="3255801"/>
                  <a:pt x="1744210" y="3230945"/>
                </a:cubicBezTo>
                <a:cubicBezTo>
                  <a:pt x="1744210" y="3206089"/>
                  <a:pt x="1724061" y="3185940"/>
                  <a:pt x="1699205" y="3185940"/>
                </a:cubicBezTo>
                <a:close/>
                <a:moveTo>
                  <a:pt x="1501800" y="2830204"/>
                </a:moveTo>
                <a:cubicBezTo>
                  <a:pt x="1452089" y="2830204"/>
                  <a:pt x="1411790" y="2870503"/>
                  <a:pt x="1411790" y="2920214"/>
                </a:cubicBezTo>
                <a:cubicBezTo>
                  <a:pt x="1411790" y="2969925"/>
                  <a:pt x="1452089" y="3010224"/>
                  <a:pt x="1501800" y="3010224"/>
                </a:cubicBezTo>
                <a:cubicBezTo>
                  <a:pt x="1551511" y="3010224"/>
                  <a:pt x="1591810" y="2969925"/>
                  <a:pt x="1591810" y="2920214"/>
                </a:cubicBezTo>
                <a:cubicBezTo>
                  <a:pt x="1591810" y="2870503"/>
                  <a:pt x="1551511" y="2830204"/>
                  <a:pt x="1501800" y="2830204"/>
                </a:cubicBezTo>
                <a:close/>
                <a:moveTo>
                  <a:pt x="322536" y="2413264"/>
                </a:moveTo>
                <a:lnTo>
                  <a:pt x="1264147" y="2413264"/>
                </a:lnTo>
                <a:lnTo>
                  <a:pt x="682536" y="3458376"/>
                </a:lnTo>
                <a:lnTo>
                  <a:pt x="898974" y="3458376"/>
                </a:lnTo>
                <a:lnTo>
                  <a:pt x="1480585" y="2413264"/>
                </a:lnTo>
                <a:lnTo>
                  <a:pt x="1978720" y="2413264"/>
                </a:lnTo>
                <a:lnTo>
                  <a:pt x="1978720" y="3628270"/>
                </a:lnTo>
                <a:lnTo>
                  <a:pt x="322536" y="3628270"/>
                </a:lnTo>
                <a:close/>
                <a:moveTo>
                  <a:pt x="322536" y="2153598"/>
                </a:moveTo>
                <a:lnTo>
                  <a:pt x="682536" y="2153598"/>
                </a:lnTo>
                <a:lnTo>
                  <a:pt x="682536" y="2261598"/>
                </a:lnTo>
                <a:lnTo>
                  <a:pt x="322536" y="2261598"/>
                </a:lnTo>
                <a:close/>
                <a:moveTo>
                  <a:pt x="322536" y="1870494"/>
                </a:moveTo>
                <a:lnTo>
                  <a:pt x="826536" y="1870494"/>
                </a:lnTo>
                <a:lnTo>
                  <a:pt x="826536" y="1978494"/>
                </a:lnTo>
                <a:lnTo>
                  <a:pt x="322536" y="1978494"/>
                </a:lnTo>
                <a:close/>
                <a:moveTo>
                  <a:pt x="322536" y="1587391"/>
                </a:moveTo>
                <a:lnTo>
                  <a:pt x="682536" y="1587391"/>
                </a:lnTo>
                <a:lnTo>
                  <a:pt x="682536" y="1695391"/>
                </a:lnTo>
                <a:lnTo>
                  <a:pt x="322536" y="1695391"/>
                </a:lnTo>
                <a:close/>
                <a:moveTo>
                  <a:pt x="322536" y="1304288"/>
                </a:moveTo>
                <a:lnTo>
                  <a:pt x="826536" y="1304288"/>
                </a:lnTo>
                <a:lnTo>
                  <a:pt x="826536" y="1412288"/>
                </a:lnTo>
                <a:lnTo>
                  <a:pt x="322536" y="1412288"/>
                </a:lnTo>
                <a:close/>
                <a:moveTo>
                  <a:pt x="1733633" y="1039034"/>
                </a:moveTo>
                <a:lnTo>
                  <a:pt x="1735422" y="1042133"/>
                </a:lnTo>
                <a:lnTo>
                  <a:pt x="176045" y="1042133"/>
                </a:lnTo>
                <a:lnTo>
                  <a:pt x="176045" y="3786387"/>
                </a:lnTo>
                <a:lnTo>
                  <a:pt x="2128211" y="3786387"/>
                </a:lnTo>
                <a:lnTo>
                  <a:pt x="2128211" y="1722464"/>
                </a:lnTo>
                <a:lnTo>
                  <a:pt x="2131710" y="1728524"/>
                </a:lnTo>
                <a:lnTo>
                  <a:pt x="2527059" y="1040609"/>
                </a:lnTo>
                <a:lnTo>
                  <a:pt x="2244788" y="1040049"/>
                </a:lnTo>
                <a:lnTo>
                  <a:pt x="1480585" y="2413264"/>
                </a:lnTo>
                <a:lnTo>
                  <a:pt x="1264147" y="2413264"/>
                </a:lnTo>
                <a:lnTo>
                  <a:pt x="2028589" y="1039620"/>
                </a:lnTo>
                <a:close/>
                <a:moveTo>
                  <a:pt x="2607143" y="0"/>
                </a:moveTo>
                <a:lnTo>
                  <a:pt x="2823581" y="0"/>
                </a:lnTo>
                <a:lnTo>
                  <a:pt x="2342071" y="865238"/>
                </a:lnTo>
                <a:lnTo>
                  <a:pt x="2823581" y="866194"/>
                </a:lnTo>
                <a:lnTo>
                  <a:pt x="2304256" y="1769829"/>
                </a:lnTo>
                <a:lnTo>
                  <a:pt x="2304256" y="3962432"/>
                </a:lnTo>
                <a:lnTo>
                  <a:pt x="0" y="3962432"/>
                </a:lnTo>
                <a:lnTo>
                  <a:pt x="0" y="866088"/>
                </a:lnTo>
                <a:lnTo>
                  <a:pt x="1767662" y="866088"/>
                </a:lnTo>
                <a:lnTo>
                  <a:pt x="1766512" y="864096"/>
                </a:lnTo>
                <a:lnTo>
                  <a:pt x="2125872" y="864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388" name="Chord 3">
            <a:extLst>
              <a:ext uri="{FF2B5EF4-FFF2-40B4-BE49-F238E27FC236}">
                <a16:creationId xmlns:a16="http://schemas.microsoft.com/office/drawing/2014/main" id="{7E3EE983-97D8-4ACF-AB76-0082FDB09896}"/>
              </a:ext>
            </a:extLst>
          </p:cNvPr>
          <p:cNvSpPr/>
          <p:nvPr/>
        </p:nvSpPr>
        <p:spPr>
          <a:xfrm rot="5400000">
            <a:off x="10927125" y="2463655"/>
            <a:ext cx="241866" cy="156827"/>
          </a:xfrm>
          <a:custGeom>
            <a:avLst/>
            <a:gdLst/>
            <a:ahLst/>
            <a:cxnLst/>
            <a:rect l="l" t="t" r="r" b="b"/>
            <a:pathLst>
              <a:path w="3999999" h="2593618">
                <a:moveTo>
                  <a:pt x="3279918" y="2029859"/>
                </a:moveTo>
                <a:lnTo>
                  <a:pt x="3483715" y="2099665"/>
                </a:lnTo>
                <a:lnTo>
                  <a:pt x="3483715" y="490311"/>
                </a:lnTo>
                <a:lnTo>
                  <a:pt x="3279918" y="560117"/>
                </a:lnTo>
                <a:close/>
                <a:moveTo>
                  <a:pt x="2847870" y="1881871"/>
                </a:moveTo>
                <a:lnTo>
                  <a:pt x="3051666" y="1951677"/>
                </a:lnTo>
                <a:lnTo>
                  <a:pt x="3051666" y="638300"/>
                </a:lnTo>
                <a:lnTo>
                  <a:pt x="2847870" y="708105"/>
                </a:lnTo>
                <a:close/>
                <a:moveTo>
                  <a:pt x="2009947" y="529967"/>
                </a:moveTo>
                <a:cubicBezTo>
                  <a:pt x="2009947" y="430556"/>
                  <a:pt x="2090536" y="349967"/>
                  <a:pt x="2189947" y="349967"/>
                </a:cubicBezTo>
                <a:cubicBezTo>
                  <a:pt x="2289358" y="349967"/>
                  <a:pt x="2369947" y="430556"/>
                  <a:pt x="2369947" y="529967"/>
                </a:cubicBezTo>
                <a:cubicBezTo>
                  <a:pt x="2369947" y="629378"/>
                  <a:pt x="2289358" y="709967"/>
                  <a:pt x="2189947" y="709967"/>
                </a:cubicBezTo>
                <a:cubicBezTo>
                  <a:pt x="2090536" y="709967"/>
                  <a:pt x="2009947" y="629378"/>
                  <a:pt x="2009947" y="529967"/>
                </a:cubicBezTo>
                <a:close/>
                <a:moveTo>
                  <a:pt x="2009947" y="2011890"/>
                </a:moveTo>
                <a:cubicBezTo>
                  <a:pt x="2009947" y="1912479"/>
                  <a:pt x="2090536" y="1831890"/>
                  <a:pt x="2189947" y="1831890"/>
                </a:cubicBezTo>
                <a:cubicBezTo>
                  <a:pt x="2289358" y="1831890"/>
                  <a:pt x="2369947" y="1912479"/>
                  <a:pt x="2369947" y="2011890"/>
                </a:cubicBezTo>
                <a:cubicBezTo>
                  <a:pt x="2369947" y="2111301"/>
                  <a:pt x="2289358" y="2191890"/>
                  <a:pt x="2189947" y="2191890"/>
                </a:cubicBezTo>
                <a:cubicBezTo>
                  <a:pt x="2090536" y="2191890"/>
                  <a:pt x="2009947" y="2111301"/>
                  <a:pt x="2009947" y="2011890"/>
                </a:cubicBezTo>
                <a:close/>
                <a:moveTo>
                  <a:pt x="1033248" y="1043959"/>
                </a:moveTo>
                <a:cubicBezTo>
                  <a:pt x="1033248" y="1112826"/>
                  <a:pt x="1089075" y="1168653"/>
                  <a:pt x="1157942" y="1168653"/>
                </a:cubicBezTo>
                <a:lnTo>
                  <a:pt x="1427033" y="1168653"/>
                </a:lnTo>
                <a:cubicBezTo>
                  <a:pt x="1495900" y="1168653"/>
                  <a:pt x="1551727" y="1112826"/>
                  <a:pt x="1551727" y="1043959"/>
                </a:cubicBezTo>
                <a:lnTo>
                  <a:pt x="1551727" y="561796"/>
                </a:lnTo>
                <a:cubicBezTo>
                  <a:pt x="1551727" y="492929"/>
                  <a:pt x="1495900" y="437102"/>
                  <a:pt x="1427033" y="437102"/>
                </a:cubicBezTo>
                <a:lnTo>
                  <a:pt x="1157942" y="437102"/>
                </a:lnTo>
                <a:cubicBezTo>
                  <a:pt x="1089075" y="437102"/>
                  <a:pt x="1033248" y="492929"/>
                  <a:pt x="1033248" y="561796"/>
                </a:cubicBezTo>
                <a:close/>
                <a:moveTo>
                  <a:pt x="1033248" y="1997750"/>
                </a:moveTo>
                <a:cubicBezTo>
                  <a:pt x="1033248" y="2066617"/>
                  <a:pt x="1089075" y="2122444"/>
                  <a:pt x="1157942" y="2122444"/>
                </a:cubicBezTo>
                <a:lnTo>
                  <a:pt x="1427033" y="2122444"/>
                </a:lnTo>
                <a:cubicBezTo>
                  <a:pt x="1495900" y="2122444"/>
                  <a:pt x="1551727" y="2066617"/>
                  <a:pt x="1551727" y="1997750"/>
                </a:cubicBezTo>
                <a:lnTo>
                  <a:pt x="1551727" y="1515587"/>
                </a:lnTo>
                <a:cubicBezTo>
                  <a:pt x="1551727" y="1446720"/>
                  <a:pt x="1495900" y="1390893"/>
                  <a:pt x="1427033" y="1390893"/>
                </a:cubicBezTo>
                <a:lnTo>
                  <a:pt x="1157942" y="1390893"/>
                </a:lnTo>
                <a:cubicBezTo>
                  <a:pt x="1089075" y="1390893"/>
                  <a:pt x="1033248" y="1446720"/>
                  <a:pt x="1033248" y="1515587"/>
                </a:cubicBezTo>
                <a:close/>
                <a:moveTo>
                  <a:pt x="802798" y="2354227"/>
                </a:moveTo>
                <a:lnTo>
                  <a:pt x="802798" y="190929"/>
                </a:lnTo>
                <a:lnTo>
                  <a:pt x="1912338" y="190929"/>
                </a:lnTo>
                <a:lnTo>
                  <a:pt x="1912338" y="2350929"/>
                </a:lnTo>
                <a:lnTo>
                  <a:pt x="2467556" y="2350929"/>
                </a:lnTo>
                <a:lnTo>
                  <a:pt x="2467556" y="190929"/>
                </a:lnTo>
                <a:lnTo>
                  <a:pt x="2507018" y="190929"/>
                </a:lnTo>
                <a:cubicBezTo>
                  <a:pt x="2648558" y="190929"/>
                  <a:pt x="2769948" y="277201"/>
                  <a:pt x="2821382" y="400067"/>
                </a:cubicBezTo>
                <a:lnTo>
                  <a:pt x="3989366" y="0"/>
                </a:lnTo>
                <a:lnTo>
                  <a:pt x="3989366" y="317112"/>
                </a:lnTo>
                <a:lnTo>
                  <a:pt x="3711967" y="412129"/>
                </a:lnTo>
                <a:lnTo>
                  <a:pt x="3711967" y="2177848"/>
                </a:lnTo>
                <a:lnTo>
                  <a:pt x="3999999" y="2276507"/>
                </a:lnTo>
                <a:lnTo>
                  <a:pt x="3999999" y="2593618"/>
                </a:lnTo>
                <a:lnTo>
                  <a:pt x="2801056" y="2182947"/>
                </a:lnTo>
                <a:cubicBezTo>
                  <a:pt x="2743417" y="2285630"/>
                  <a:pt x="2633228" y="2354227"/>
                  <a:pt x="2507018" y="2354227"/>
                </a:cubicBezTo>
                <a:close/>
                <a:moveTo>
                  <a:pt x="215475" y="1738980"/>
                </a:moveTo>
                <a:lnTo>
                  <a:pt x="431499" y="1738980"/>
                </a:lnTo>
                <a:lnTo>
                  <a:pt x="431499" y="802876"/>
                </a:lnTo>
                <a:lnTo>
                  <a:pt x="215475" y="802876"/>
                </a:lnTo>
                <a:close/>
                <a:moveTo>
                  <a:pt x="35" y="1282390"/>
                </a:moveTo>
                <a:cubicBezTo>
                  <a:pt x="-694" y="1164677"/>
                  <a:pt x="9802" y="1046760"/>
                  <a:pt x="31552" y="933422"/>
                </a:cubicBezTo>
                <a:cubicBezTo>
                  <a:pt x="116579" y="490359"/>
                  <a:pt x="357918" y="190928"/>
                  <a:pt x="629999" y="190928"/>
                </a:cubicBezTo>
                <a:lnTo>
                  <a:pt x="662668" y="2349475"/>
                </a:lnTo>
                <a:cubicBezTo>
                  <a:pt x="383833" y="2374295"/>
                  <a:pt x="128731" y="2081530"/>
                  <a:pt x="35866" y="1630133"/>
                </a:cubicBezTo>
                <a:cubicBezTo>
                  <a:pt x="12718" y="1517612"/>
                  <a:pt x="764" y="1400103"/>
                  <a:pt x="35" y="128239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</p:spTree>
    <p:extLst>
      <p:ext uri="{BB962C8B-B14F-4D97-AF65-F5344CB8AC3E}">
        <p14:creationId xmlns:p14="http://schemas.microsoft.com/office/powerpoint/2010/main" val="406002123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사각형: 둥근 위쪽 모서리 40">
            <a:extLst>
              <a:ext uri="{FF2B5EF4-FFF2-40B4-BE49-F238E27FC236}">
                <a16:creationId xmlns:a16="http://schemas.microsoft.com/office/drawing/2014/main" id="{EA185A4A-27C4-43A0-BB77-03B6DB342922}"/>
              </a:ext>
            </a:extLst>
          </p:cNvPr>
          <p:cNvSpPr/>
          <p:nvPr/>
        </p:nvSpPr>
        <p:spPr>
          <a:xfrm rot="5400000">
            <a:off x="1449007" y="260381"/>
            <a:ext cx="1719612" cy="4617626"/>
          </a:xfrm>
          <a:prstGeom prst="round2SameRect">
            <a:avLst>
              <a:gd name="adj1" fmla="val 9509"/>
              <a:gd name="adj2" fmla="val 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직사각형 2">
            <a:extLst>
              <a:ext uri="{FF2B5EF4-FFF2-40B4-BE49-F238E27FC236}">
                <a16:creationId xmlns:a16="http://schemas.microsoft.com/office/drawing/2014/main" id="{238FF357-83CC-455B-BC7F-E430234FD6A0}"/>
              </a:ext>
            </a:extLst>
          </p:cNvPr>
          <p:cNvSpPr/>
          <p:nvPr/>
        </p:nvSpPr>
        <p:spPr>
          <a:xfrm>
            <a:off x="2" y="5651833"/>
            <a:ext cx="3859773" cy="4104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5" name="그룹 1">
            <a:extLst>
              <a:ext uri="{FF2B5EF4-FFF2-40B4-BE49-F238E27FC236}">
                <a16:creationId xmlns:a16="http://schemas.microsoft.com/office/drawing/2014/main" id="{89D13355-39C9-4DCC-AC41-B6EF670E415B}"/>
              </a:ext>
            </a:extLst>
          </p:cNvPr>
          <p:cNvGrpSpPr/>
          <p:nvPr/>
        </p:nvGrpSpPr>
        <p:grpSpPr>
          <a:xfrm>
            <a:off x="910095" y="1953777"/>
            <a:ext cx="3561928" cy="1248817"/>
            <a:chOff x="910095" y="1775759"/>
            <a:chExt cx="3561928" cy="1248817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8422B74-F80D-42BA-A207-E19BA6A81F8A}"/>
                </a:ext>
              </a:extLst>
            </p:cNvPr>
            <p:cNvSpPr txBox="1"/>
            <p:nvPr/>
          </p:nvSpPr>
          <p:spPr>
            <a:xfrm>
              <a:off x="910095" y="1775759"/>
              <a:ext cx="1865772" cy="384721"/>
            </a:xfrm>
            <a:prstGeom prst="rect">
              <a:avLst/>
            </a:prstGeom>
            <a:noFill/>
          </p:spPr>
          <p:txBody>
            <a:bodyPr wrap="square" lIns="36000" tIns="0" rIns="36000" bIns="0" rtlCol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altLang="ko-KR" sz="2800" dirty="0">
                  <a:solidFill>
                    <a:schemeClr val="bg1"/>
                  </a:solidFill>
                </a:rPr>
                <a:t>We Create</a:t>
              </a:r>
              <a:endParaRPr lang="ko-KR" altLang="en-US" sz="2800" dirty="0">
                <a:solidFill>
                  <a:schemeClr val="bg1"/>
                </a:solidFill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F5CE79C9-4146-4104-98CD-292D5D7A00BD}"/>
                </a:ext>
              </a:extLst>
            </p:cNvPr>
            <p:cNvSpPr txBox="1"/>
            <p:nvPr/>
          </p:nvSpPr>
          <p:spPr>
            <a:xfrm>
              <a:off x="910095" y="2207807"/>
              <a:ext cx="3561928" cy="384721"/>
            </a:xfrm>
            <a:prstGeom prst="rect">
              <a:avLst/>
            </a:prstGeom>
            <a:noFill/>
          </p:spPr>
          <p:txBody>
            <a:bodyPr wrap="square" lIns="36000" tIns="0" rIns="36000" bIns="0" rtlCol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altLang="ko-KR" sz="2800" dirty="0">
                  <a:solidFill>
                    <a:schemeClr val="bg1"/>
                  </a:solidFill>
                </a:rPr>
                <a:t>Quality Professional </a:t>
              </a:r>
              <a:endParaRPr lang="ko-KR" altLang="en-US" sz="2800" dirty="0">
                <a:solidFill>
                  <a:schemeClr val="bg1"/>
                </a:solidFill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76B3104-6669-452B-910E-117730CD9F22}"/>
                </a:ext>
              </a:extLst>
            </p:cNvPr>
            <p:cNvSpPr txBox="1"/>
            <p:nvPr/>
          </p:nvSpPr>
          <p:spPr>
            <a:xfrm>
              <a:off x="910095" y="2639855"/>
              <a:ext cx="3392312" cy="384721"/>
            </a:xfrm>
            <a:prstGeom prst="rect">
              <a:avLst/>
            </a:prstGeom>
            <a:noFill/>
          </p:spPr>
          <p:txBody>
            <a:bodyPr wrap="square" lIns="36000" tIns="0" rIns="36000" bIns="0" rtlCol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altLang="ko-KR" sz="2800" dirty="0">
                  <a:solidFill>
                    <a:schemeClr val="bg1"/>
                  </a:solidFill>
                </a:rPr>
                <a:t>PPT Presentation</a:t>
              </a:r>
              <a:endParaRPr lang="ko-KR" altLang="en-US" sz="2800" dirty="0">
                <a:solidFill>
                  <a:schemeClr val="bg1"/>
                </a:solidFill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95715F04-A7B9-447C-95E3-1B5455BD179D}"/>
              </a:ext>
            </a:extLst>
          </p:cNvPr>
          <p:cNvSpPr txBox="1"/>
          <p:nvPr/>
        </p:nvSpPr>
        <p:spPr>
          <a:xfrm>
            <a:off x="910095" y="3587749"/>
            <a:ext cx="2345404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I hope and I believe that this Template will your Time, Money and Reputation. 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2A8AF42-8865-463C-8285-DAFFDD8D1146}"/>
              </a:ext>
            </a:extLst>
          </p:cNvPr>
          <p:cNvGrpSpPr/>
          <p:nvPr/>
        </p:nvGrpSpPr>
        <p:grpSpPr>
          <a:xfrm>
            <a:off x="6176370" y="4661382"/>
            <a:ext cx="1224136" cy="723273"/>
            <a:chOff x="3818902" y="5085764"/>
            <a:chExt cx="1484248" cy="72327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470FFD0-1234-4DB4-AE63-1C784EDE1151}"/>
                </a:ext>
              </a:extLst>
            </p:cNvPr>
            <p:cNvSpPr txBox="1"/>
            <p:nvPr/>
          </p:nvSpPr>
          <p:spPr>
            <a:xfrm>
              <a:off x="3818902" y="5301206"/>
              <a:ext cx="148424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D890B18-F7B9-4337-9C86-93ADBB2E9A99}"/>
                </a:ext>
              </a:extLst>
            </p:cNvPr>
            <p:cNvSpPr txBox="1"/>
            <p:nvPr/>
          </p:nvSpPr>
          <p:spPr>
            <a:xfrm>
              <a:off x="3818902" y="5085764"/>
              <a:ext cx="1484248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2"/>
                  </a:solidFill>
                </a:rPr>
                <a:t>STEP 02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8614495-DF14-4E60-9873-ADAA0223C389}"/>
              </a:ext>
            </a:extLst>
          </p:cNvPr>
          <p:cNvGrpSpPr/>
          <p:nvPr/>
        </p:nvGrpSpPr>
        <p:grpSpPr>
          <a:xfrm>
            <a:off x="4386563" y="5401575"/>
            <a:ext cx="1224136" cy="723273"/>
            <a:chOff x="3818902" y="5085764"/>
            <a:chExt cx="1484248" cy="723273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1A82DFC-C51F-43DC-AF8A-550F312455EC}"/>
                </a:ext>
              </a:extLst>
            </p:cNvPr>
            <p:cNvSpPr txBox="1"/>
            <p:nvPr/>
          </p:nvSpPr>
          <p:spPr>
            <a:xfrm>
              <a:off x="3818902" y="5301206"/>
              <a:ext cx="148424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AEBE131-1460-4406-8675-2451C4F641E8}"/>
                </a:ext>
              </a:extLst>
            </p:cNvPr>
            <p:cNvSpPr txBox="1"/>
            <p:nvPr/>
          </p:nvSpPr>
          <p:spPr>
            <a:xfrm>
              <a:off x="3818902" y="5085764"/>
              <a:ext cx="1484248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1"/>
                  </a:solidFill>
                </a:rPr>
                <a:t>STEP 01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2E97E51-E34D-4F3C-B999-BA398DEB3084}"/>
              </a:ext>
            </a:extLst>
          </p:cNvPr>
          <p:cNvGrpSpPr/>
          <p:nvPr/>
        </p:nvGrpSpPr>
        <p:grpSpPr>
          <a:xfrm>
            <a:off x="7966177" y="3921189"/>
            <a:ext cx="1224136" cy="723273"/>
            <a:chOff x="3818902" y="5085764"/>
            <a:chExt cx="1484248" cy="72327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F6EBAA6-9540-4E67-BA55-9A37AE66D1A0}"/>
                </a:ext>
              </a:extLst>
            </p:cNvPr>
            <p:cNvSpPr txBox="1"/>
            <p:nvPr/>
          </p:nvSpPr>
          <p:spPr>
            <a:xfrm>
              <a:off x="3818902" y="5301206"/>
              <a:ext cx="148424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43CC3E2-3F77-48E2-BD78-98449CF3D03A}"/>
                </a:ext>
              </a:extLst>
            </p:cNvPr>
            <p:cNvSpPr txBox="1"/>
            <p:nvPr/>
          </p:nvSpPr>
          <p:spPr>
            <a:xfrm>
              <a:off x="3818902" y="5085764"/>
              <a:ext cx="1484248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3"/>
                  </a:solidFill>
                </a:rPr>
                <a:t>STEP 03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117A75C-8D4F-407C-8FB9-98183C0D3E89}"/>
              </a:ext>
            </a:extLst>
          </p:cNvPr>
          <p:cNvGrpSpPr/>
          <p:nvPr/>
        </p:nvGrpSpPr>
        <p:grpSpPr>
          <a:xfrm>
            <a:off x="9755985" y="3180996"/>
            <a:ext cx="1224136" cy="723273"/>
            <a:chOff x="3818902" y="5085764"/>
            <a:chExt cx="1484248" cy="723273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D1C4A31-8376-4CCA-83ED-83895EA3B1F1}"/>
                </a:ext>
              </a:extLst>
            </p:cNvPr>
            <p:cNvSpPr txBox="1"/>
            <p:nvPr/>
          </p:nvSpPr>
          <p:spPr>
            <a:xfrm>
              <a:off x="3818902" y="5301206"/>
              <a:ext cx="148424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62C4914-FCF7-49A4-A076-6C6EBA7162AF}"/>
                </a:ext>
              </a:extLst>
            </p:cNvPr>
            <p:cNvSpPr txBox="1"/>
            <p:nvPr/>
          </p:nvSpPr>
          <p:spPr>
            <a:xfrm>
              <a:off x="3818902" y="5085764"/>
              <a:ext cx="1484248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</a:rPr>
                <a:t>FINAL</a:t>
              </a:r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AD1BBD81-F35A-4A51-A10A-CA29B30C299C}"/>
              </a:ext>
            </a:extLst>
          </p:cNvPr>
          <p:cNvSpPr/>
          <p:nvPr/>
        </p:nvSpPr>
        <p:spPr>
          <a:xfrm>
            <a:off x="4617627" y="4065742"/>
            <a:ext cx="747543" cy="747543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B3739126-A5ED-4CEC-9DB6-0200B7D2CCF8}"/>
              </a:ext>
            </a:extLst>
          </p:cNvPr>
          <p:cNvSpPr/>
          <p:nvPr/>
        </p:nvSpPr>
        <p:spPr>
          <a:xfrm>
            <a:off x="6405491" y="3330899"/>
            <a:ext cx="747543" cy="74754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2C1AAB15-316B-4F3D-AD96-900FA6F86975}"/>
              </a:ext>
            </a:extLst>
          </p:cNvPr>
          <p:cNvSpPr/>
          <p:nvPr/>
        </p:nvSpPr>
        <p:spPr>
          <a:xfrm>
            <a:off x="8129496" y="2550036"/>
            <a:ext cx="747543" cy="747543"/>
          </a:xfrm>
          <a:prstGeom prst="ellipse">
            <a:avLst/>
          </a:pr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D23BD271-0583-4113-BAF7-9C2E5D20EC6B}"/>
              </a:ext>
            </a:extLst>
          </p:cNvPr>
          <p:cNvSpPr/>
          <p:nvPr/>
        </p:nvSpPr>
        <p:spPr>
          <a:xfrm>
            <a:off x="9959236" y="1795441"/>
            <a:ext cx="747543" cy="74754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6" name="평행 사변형 3">
            <a:extLst>
              <a:ext uri="{FF2B5EF4-FFF2-40B4-BE49-F238E27FC236}">
                <a16:creationId xmlns:a16="http://schemas.microsoft.com/office/drawing/2014/main" id="{6A0552FD-3BC6-4AC6-8588-1065FE84723D}"/>
              </a:ext>
            </a:extLst>
          </p:cNvPr>
          <p:cNvSpPr/>
          <p:nvPr/>
        </p:nvSpPr>
        <p:spPr>
          <a:xfrm rot="16200000" flipH="1">
            <a:off x="3478338" y="5283666"/>
            <a:ext cx="1160004" cy="397131"/>
          </a:xfrm>
          <a:prstGeom prst="parallelogram">
            <a:avLst>
              <a:gd name="adj" fmla="val 103225"/>
            </a:avLst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7" name="평행 사변형 42">
            <a:extLst>
              <a:ext uri="{FF2B5EF4-FFF2-40B4-BE49-F238E27FC236}">
                <a16:creationId xmlns:a16="http://schemas.microsoft.com/office/drawing/2014/main" id="{BE9F5B9B-63DA-4A64-A1A6-4519B2E50BC1}"/>
              </a:ext>
            </a:extLst>
          </p:cNvPr>
          <p:cNvSpPr/>
          <p:nvPr/>
        </p:nvSpPr>
        <p:spPr>
          <a:xfrm>
            <a:off x="3859774" y="4902228"/>
            <a:ext cx="2160000" cy="410400"/>
          </a:xfrm>
          <a:prstGeom prst="parallelogram">
            <a:avLst>
              <a:gd name="adj" fmla="val 96284"/>
            </a:avLst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8" name="평행 사변형 49">
            <a:extLst>
              <a:ext uri="{FF2B5EF4-FFF2-40B4-BE49-F238E27FC236}">
                <a16:creationId xmlns:a16="http://schemas.microsoft.com/office/drawing/2014/main" id="{0CDC9183-E44A-4725-992E-723321EBABD2}"/>
              </a:ext>
            </a:extLst>
          </p:cNvPr>
          <p:cNvSpPr/>
          <p:nvPr/>
        </p:nvSpPr>
        <p:spPr>
          <a:xfrm rot="16200000" flipH="1">
            <a:off x="5241239" y="4535186"/>
            <a:ext cx="1160004" cy="397131"/>
          </a:xfrm>
          <a:prstGeom prst="parallelogram">
            <a:avLst>
              <a:gd name="adj" fmla="val 103225"/>
            </a:avLst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9" name="평행 사변형 66">
            <a:extLst>
              <a:ext uri="{FF2B5EF4-FFF2-40B4-BE49-F238E27FC236}">
                <a16:creationId xmlns:a16="http://schemas.microsoft.com/office/drawing/2014/main" id="{32A869B1-9E70-4DB7-BA71-83FE425425EC}"/>
              </a:ext>
            </a:extLst>
          </p:cNvPr>
          <p:cNvSpPr/>
          <p:nvPr/>
        </p:nvSpPr>
        <p:spPr>
          <a:xfrm>
            <a:off x="5622675" y="4153748"/>
            <a:ext cx="2160000" cy="410400"/>
          </a:xfrm>
          <a:prstGeom prst="parallelogram">
            <a:avLst>
              <a:gd name="adj" fmla="val 9628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0" name="평행 사변형 67">
            <a:extLst>
              <a:ext uri="{FF2B5EF4-FFF2-40B4-BE49-F238E27FC236}">
                <a16:creationId xmlns:a16="http://schemas.microsoft.com/office/drawing/2014/main" id="{0F6DB5CB-A23F-43CC-9C33-28BAEBF9E95A}"/>
              </a:ext>
            </a:extLst>
          </p:cNvPr>
          <p:cNvSpPr/>
          <p:nvPr/>
        </p:nvSpPr>
        <p:spPr>
          <a:xfrm rot="16200000" flipH="1">
            <a:off x="7004140" y="3786706"/>
            <a:ext cx="1160004" cy="397131"/>
          </a:xfrm>
          <a:prstGeom prst="parallelogram">
            <a:avLst>
              <a:gd name="adj" fmla="val 103225"/>
            </a:avLst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1" name="평행 사변형 68">
            <a:extLst>
              <a:ext uri="{FF2B5EF4-FFF2-40B4-BE49-F238E27FC236}">
                <a16:creationId xmlns:a16="http://schemas.microsoft.com/office/drawing/2014/main" id="{9F8151F9-BCCD-4D95-968C-3C19FD904B97}"/>
              </a:ext>
            </a:extLst>
          </p:cNvPr>
          <p:cNvSpPr/>
          <p:nvPr/>
        </p:nvSpPr>
        <p:spPr>
          <a:xfrm>
            <a:off x="7385576" y="3405268"/>
            <a:ext cx="2160000" cy="410400"/>
          </a:xfrm>
          <a:prstGeom prst="parallelogram">
            <a:avLst>
              <a:gd name="adj" fmla="val 96284"/>
            </a:avLst>
          </a:pr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2" name="평행 사변형 69">
            <a:extLst>
              <a:ext uri="{FF2B5EF4-FFF2-40B4-BE49-F238E27FC236}">
                <a16:creationId xmlns:a16="http://schemas.microsoft.com/office/drawing/2014/main" id="{0A8551BA-68C9-4742-8042-B1F6E7E9585E}"/>
              </a:ext>
            </a:extLst>
          </p:cNvPr>
          <p:cNvSpPr/>
          <p:nvPr/>
        </p:nvSpPr>
        <p:spPr>
          <a:xfrm rot="16200000" flipH="1">
            <a:off x="8767041" y="3038226"/>
            <a:ext cx="1160004" cy="397131"/>
          </a:xfrm>
          <a:prstGeom prst="parallelogram">
            <a:avLst>
              <a:gd name="adj" fmla="val 103225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3" name="평행 사변형 70">
            <a:extLst>
              <a:ext uri="{FF2B5EF4-FFF2-40B4-BE49-F238E27FC236}">
                <a16:creationId xmlns:a16="http://schemas.microsoft.com/office/drawing/2014/main" id="{35C13FF6-AE02-4FED-8A0C-4FBF4AF06086}"/>
              </a:ext>
            </a:extLst>
          </p:cNvPr>
          <p:cNvSpPr/>
          <p:nvPr/>
        </p:nvSpPr>
        <p:spPr>
          <a:xfrm>
            <a:off x="9148477" y="2656788"/>
            <a:ext cx="2160000" cy="410400"/>
          </a:xfrm>
          <a:prstGeom prst="parallelogram">
            <a:avLst>
              <a:gd name="adj" fmla="val 9628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4" name="Parallelogram 30">
            <a:extLst>
              <a:ext uri="{FF2B5EF4-FFF2-40B4-BE49-F238E27FC236}">
                <a16:creationId xmlns:a16="http://schemas.microsoft.com/office/drawing/2014/main" id="{A99DB190-E55C-4680-A86B-2C6AAEA23FF3}"/>
              </a:ext>
            </a:extLst>
          </p:cNvPr>
          <p:cNvSpPr/>
          <p:nvPr/>
        </p:nvSpPr>
        <p:spPr>
          <a:xfrm flipH="1">
            <a:off x="6612596" y="3544759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Donut 8">
            <a:extLst>
              <a:ext uri="{FF2B5EF4-FFF2-40B4-BE49-F238E27FC236}">
                <a16:creationId xmlns:a16="http://schemas.microsoft.com/office/drawing/2014/main" id="{2DF7E2BF-F28A-403C-8AD6-8BD7DFDE3DB5}"/>
              </a:ext>
            </a:extLst>
          </p:cNvPr>
          <p:cNvSpPr/>
          <p:nvPr/>
        </p:nvSpPr>
        <p:spPr>
          <a:xfrm>
            <a:off x="8332160" y="2705164"/>
            <a:ext cx="341413" cy="40809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6" name="Donut 24">
            <a:extLst>
              <a:ext uri="{FF2B5EF4-FFF2-40B4-BE49-F238E27FC236}">
                <a16:creationId xmlns:a16="http://schemas.microsoft.com/office/drawing/2014/main" id="{23DBEE72-F81D-4F05-A268-706F97406BB8}"/>
              </a:ext>
            </a:extLst>
          </p:cNvPr>
          <p:cNvSpPr/>
          <p:nvPr/>
        </p:nvSpPr>
        <p:spPr>
          <a:xfrm>
            <a:off x="4801023" y="4240296"/>
            <a:ext cx="395217" cy="3984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7" name="자유형 151">
            <a:extLst>
              <a:ext uri="{FF2B5EF4-FFF2-40B4-BE49-F238E27FC236}">
                <a16:creationId xmlns:a16="http://schemas.microsoft.com/office/drawing/2014/main" id="{6F689CB8-F89B-4E81-A4AC-2DCAD1998FD6}"/>
              </a:ext>
            </a:extLst>
          </p:cNvPr>
          <p:cNvSpPr/>
          <p:nvPr/>
        </p:nvSpPr>
        <p:spPr>
          <a:xfrm>
            <a:off x="10162425" y="1966786"/>
            <a:ext cx="369092" cy="387388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493928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2AF474E3-39BC-4942-B95B-0CC09C6F2041}"/>
              </a:ext>
            </a:extLst>
          </p:cNvPr>
          <p:cNvSpPr txBox="1">
            <a:spLocks/>
          </p:cNvSpPr>
          <p:nvPr/>
        </p:nvSpPr>
        <p:spPr>
          <a:xfrm>
            <a:off x="7279379" y="1263080"/>
            <a:ext cx="3096000" cy="396000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Portfolio Presentation</a:t>
            </a:r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C0C63A74-2417-4395-9136-38D0C259F51D}"/>
              </a:ext>
            </a:extLst>
          </p:cNvPr>
          <p:cNvSpPr txBox="1">
            <a:spLocks/>
          </p:cNvSpPr>
          <p:nvPr/>
        </p:nvSpPr>
        <p:spPr>
          <a:xfrm>
            <a:off x="7279378" y="1680068"/>
            <a:ext cx="3790131" cy="1204854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28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10000"/>
              </a:lnSpc>
            </a:pPr>
            <a:r>
              <a:rPr lang="en-US" altLang="ko-KR" sz="3600" dirty="0">
                <a:latin typeface="+mj-lt"/>
                <a:cs typeface="Arial" pitchFamily="34" charset="0"/>
              </a:rPr>
              <a:t>Simple Portfolio Presentation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6E1BF3A-FF15-44B1-8D71-4EFA052AEF5C}"/>
              </a:ext>
            </a:extLst>
          </p:cNvPr>
          <p:cNvSpPr txBox="1"/>
          <p:nvPr/>
        </p:nvSpPr>
        <p:spPr>
          <a:xfrm>
            <a:off x="0" y="1"/>
            <a:ext cx="1190892" cy="1015663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rPr>
              <a:t>0</a:t>
            </a:r>
            <a:endParaRPr lang="ko-KR" altLang="en-US" sz="6000" b="1" dirty="0">
              <a:solidFill>
                <a:schemeClr val="tx1">
                  <a:lumMod val="95000"/>
                  <a:lumOff val="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7579773B-4875-4261-AC3A-DDB8B590C24C}"/>
              </a:ext>
            </a:extLst>
          </p:cNvPr>
          <p:cNvSpPr/>
          <p:nvPr/>
        </p:nvSpPr>
        <p:spPr>
          <a:xfrm>
            <a:off x="7347778" y="3374837"/>
            <a:ext cx="540000" cy="540060"/>
          </a:xfrm>
          <a:custGeom>
            <a:avLst/>
            <a:gdLst/>
            <a:ahLst/>
            <a:cxnLst/>
            <a:rect l="l" t="t" r="r" b="b"/>
            <a:pathLst>
              <a:path w="1080120" h="1080120">
                <a:moveTo>
                  <a:pt x="0" y="0"/>
                </a:moveTo>
                <a:lnTo>
                  <a:pt x="720080" y="0"/>
                </a:lnTo>
                <a:lnTo>
                  <a:pt x="1080120" y="0"/>
                </a:lnTo>
                <a:lnTo>
                  <a:pt x="1080120" y="360040"/>
                </a:lnTo>
                <a:lnTo>
                  <a:pt x="1080120" y="1080120"/>
                </a:lnTo>
                <a:lnTo>
                  <a:pt x="720080" y="1080120"/>
                </a:lnTo>
                <a:lnTo>
                  <a:pt x="720080" y="604986"/>
                </a:lnTo>
                <a:lnTo>
                  <a:pt x="275852" y="1049214"/>
                </a:lnTo>
                <a:lnTo>
                  <a:pt x="21266" y="794627"/>
                </a:lnTo>
                <a:lnTo>
                  <a:pt x="455853" y="360040"/>
                </a:lnTo>
                <a:lnTo>
                  <a:pt x="0" y="36004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F8E5BD68-62C8-4833-8C81-D3AFE66BE127}"/>
              </a:ext>
            </a:extLst>
          </p:cNvPr>
          <p:cNvSpPr/>
          <p:nvPr/>
        </p:nvSpPr>
        <p:spPr>
          <a:xfrm>
            <a:off x="7279378" y="4404811"/>
            <a:ext cx="4343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  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BBCC693-EDE6-46B5-9C41-ECC701B90F92}"/>
              </a:ext>
            </a:extLst>
          </p:cNvPr>
          <p:cNvSpPr>
            <a:spLocks noGrp="1"/>
          </p:cNvSpPr>
          <p:nvPr>
            <p:ph type="pic" idx="18"/>
          </p:nvPr>
        </p:nvSpPr>
        <p:spPr/>
      </p:sp>
    </p:spTree>
    <p:extLst>
      <p:ext uri="{BB962C8B-B14F-4D97-AF65-F5344CB8AC3E}">
        <p14:creationId xmlns:p14="http://schemas.microsoft.com/office/powerpoint/2010/main" val="384193236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8" name="Rounded Rectangle 1">
            <a:extLst>
              <a:ext uri="{FF2B5EF4-FFF2-40B4-BE49-F238E27FC236}">
                <a16:creationId xmlns:a16="http://schemas.microsoft.com/office/drawing/2014/main" id="{08A530F9-A520-4C66-BD07-D29E3F626FA6}"/>
              </a:ext>
            </a:extLst>
          </p:cNvPr>
          <p:cNvSpPr/>
          <p:nvPr/>
        </p:nvSpPr>
        <p:spPr>
          <a:xfrm>
            <a:off x="4561858" y="2438760"/>
            <a:ext cx="3044834" cy="2737486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987382B-F030-4BA4-B6CB-E8428DCA096D}"/>
              </a:ext>
            </a:extLst>
          </p:cNvPr>
          <p:cNvSpPr txBox="1"/>
          <p:nvPr/>
        </p:nvSpPr>
        <p:spPr>
          <a:xfrm>
            <a:off x="5140848" y="1871251"/>
            <a:ext cx="19144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4"/>
                </a:solidFill>
                <a:cs typeface="Arial" pitchFamily="34" charset="0"/>
              </a:rPr>
              <a:t>STRENGTHS</a:t>
            </a:r>
            <a:endParaRPr lang="ko-KR" altLang="en-US" sz="1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0C1298DA-3872-42C8-9277-77AD69AF738A}"/>
              </a:ext>
            </a:extLst>
          </p:cNvPr>
          <p:cNvSpPr txBox="1"/>
          <p:nvPr/>
        </p:nvSpPr>
        <p:spPr>
          <a:xfrm>
            <a:off x="7709903" y="3659963"/>
            <a:ext cx="19144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OPPORTUNITIES</a:t>
            </a:r>
            <a:endParaRPr lang="ko-KR" altLang="en-US" sz="16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2E0EDD6-4EE8-49F8-97BC-7889B1BCCB50}"/>
              </a:ext>
            </a:extLst>
          </p:cNvPr>
          <p:cNvSpPr txBox="1"/>
          <p:nvPr/>
        </p:nvSpPr>
        <p:spPr>
          <a:xfrm>
            <a:off x="2813359" y="3659963"/>
            <a:ext cx="19144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WEAKNESS</a:t>
            </a:r>
            <a:endParaRPr lang="ko-KR" altLang="en-US" sz="16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1089C59-20A8-41F5-8C29-72F887EC3459}"/>
              </a:ext>
            </a:extLst>
          </p:cNvPr>
          <p:cNvSpPr txBox="1"/>
          <p:nvPr/>
        </p:nvSpPr>
        <p:spPr>
          <a:xfrm>
            <a:off x="5140848" y="5331577"/>
            <a:ext cx="19144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2"/>
                </a:solidFill>
                <a:cs typeface="Arial" pitchFamily="34" charset="0"/>
              </a:rPr>
              <a:t>THREATS</a:t>
            </a:r>
            <a:endParaRPr lang="ko-KR" altLang="en-US" sz="1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DAE134C-D874-4CC0-BD5D-E6FB89CC8272}"/>
              </a:ext>
            </a:extLst>
          </p:cNvPr>
          <p:cNvGrpSpPr/>
          <p:nvPr/>
        </p:nvGrpSpPr>
        <p:grpSpPr>
          <a:xfrm>
            <a:off x="3924704" y="1873086"/>
            <a:ext cx="1418150" cy="1419242"/>
            <a:chOff x="1574372" y="2420888"/>
            <a:chExt cx="1557468" cy="1549192"/>
          </a:xfrm>
          <a:solidFill>
            <a:schemeClr val="accent3">
              <a:lumMod val="90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4" name="Block Arc 43">
              <a:extLst>
                <a:ext uri="{FF2B5EF4-FFF2-40B4-BE49-F238E27FC236}">
                  <a16:creationId xmlns:a16="http://schemas.microsoft.com/office/drawing/2014/main" id="{EBDE3011-AB31-433A-9D56-1DA5A139E1FB}"/>
                </a:ext>
              </a:extLst>
            </p:cNvPr>
            <p:cNvSpPr/>
            <p:nvPr/>
          </p:nvSpPr>
          <p:spPr>
            <a:xfrm>
              <a:off x="1574372" y="2420888"/>
              <a:ext cx="1386744" cy="1386744"/>
            </a:xfrm>
            <a:prstGeom prst="blockArc">
              <a:avLst>
                <a:gd name="adj1" fmla="val 10800000"/>
                <a:gd name="adj2" fmla="val 16338761"/>
                <a:gd name="adj3" fmla="val 3122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4A71404A-0629-4D63-943B-D10812247FB0}"/>
                </a:ext>
              </a:extLst>
            </p:cNvPr>
            <p:cNvSpPr/>
            <p:nvPr/>
          </p:nvSpPr>
          <p:spPr>
            <a:xfrm>
              <a:off x="2267744" y="2420888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F4FA7193-0465-44E3-B857-000537076A40}"/>
                </a:ext>
              </a:extLst>
            </p:cNvPr>
            <p:cNvSpPr/>
            <p:nvPr/>
          </p:nvSpPr>
          <p:spPr>
            <a:xfrm rot="5400000">
              <a:off x="1358324" y="3322032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5DF2DAF4-0738-4F99-A5D4-9AA6BFEB908B}"/>
              </a:ext>
            </a:extLst>
          </p:cNvPr>
          <p:cNvGrpSpPr/>
          <p:nvPr/>
        </p:nvGrpSpPr>
        <p:grpSpPr>
          <a:xfrm flipH="1">
            <a:off x="6816080" y="1873086"/>
            <a:ext cx="1418150" cy="1419242"/>
            <a:chOff x="1480223" y="2420888"/>
            <a:chExt cx="1557468" cy="1549192"/>
          </a:xfrm>
          <a:solidFill>
            <a:schemeClr val="accent4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8" name="Block Arc 47">
              <a:extLst>
                <a:ext uri="{FF2B5EF4-FFF2-40B4-BE49-F238E27FC236}">
                  <a16:creationId xmlns:a16="http://schemas.microsoft.com/office/drawing/2014/main" id="{A1CAAEC8-4E94-45ED-9518-69AF9D3156F6}"/>
                </a:ext>
              </a:extLst>
            </p:cNvPr>
            <p:cNvSpPr/>
            <p:nvPr/>
          </p:nvSpPr>
          <p:spPr>
            <a:xfrm>
              <a:off x="1480223" y="2420888"/>
              <a:ext cx="1386746" cy="1386745"/>
            </a:xfrm>
            <a:prstGeom prst="blockArc">
              <a:avLst>
                <a:gd name="adj1" fmla="val 10800000"/>
                <a:gd name="adj2" fmla="val 16338761"/>
                <a:gd name="adj3" fmla="val 3122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C2F4250C-0687-47A8-B551-EB681ED0C16D}"/>
                </a:ext>
              </a:extLst>
            </p:cNvPr>
            <p:cNvSpPr/>
            <p:nvPr/>
          </p:nvSpPr>
          <p:spPr>
            <a:xfrm>
              <a:off x="2173595" y="2420888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71FEEDF8-C5AF-434C-AF00-FE44E89A4D76}"/>
                </a:ext>
              </a:extLst>
            </p:cNvPr>
            <p:cNvSpPr/>
            <p:nvPr/>
          </p:nvSpPr>
          <p:spPr>
            <a:xfrm rot="5400000">
              <a:off x="1264182" y="3322032"/>
              <a:ext cx="864097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EED56DB-E6A3-42D0-A05C-1749C52F5236}"/>
              </a:ext>
            </a:extLst>
          </p:cNvPr>
          <p:cNvGrpSpPr/>
          <p:nvPr/>
        </p:nvGrpSpPr>
        <p:grpSpPr>
          <a:xfrm rot="16200000">
            <a:off x="3925250" y="4280436"/>
            <a:ext cx="1418150" cy="1419242"/>
            <a:chOff x="1574372" y="2420888"/>
            <a:chExt cx="1557468" cy="1549192"/>
          </a:xfrm>
          <a:solidFill>
            <a:schemeClr val="accent2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52" name="Block Arc 51">
              <a:extLst>
                <a:ext uri="{FF2B5EF4-FFF2-40B4-BE49-F238E27FC236}">
                  <a16:creationId xmlns:a16="http://schemas.microsoft.com/office/drawing/2014/main" id="{CEBF897C-6B2E-449A-B679-45AD3D5576D2}"/>
                </a:ext>
              </a:extLst>
            </p:cNvPr>
            <p:cNvSpPr/>
            <p:nvPr/>
          </p:nvSpPr>
          <p:spPr>
            <a:xfrm>
              <a:off x="1574372" y="2420888"/>
              <a:ext cx="1386744" cy="1386744"/>
            </a:xfrm>
            <a:prstGeom prst="blockArc">
              <a:avLst>
                <a:gd name="adj1" fmla="val 10800000"/>
                <a:gd name="adj2" fmla="val 16338761"/>
                <a:gd name="adj3" fmla="val 3122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A23F5B42-378E-42EF-ACCE-2EDAC3E16806}"/>
                </a:ext>
              </a:extLst>
            </p:cNvPr>
            <p:cNvSpPr/>
            <p:nvPr/>
          </p:nvSpPr>
          <p:spPr>
            <a:xfrm>
              <a:off x="2267744" y="2420888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7BFD6FB4-F070-4BD1-9EC2-E6C2AAE6D5D9}"/>
                </a:ext>
              </a:extLst>
            </p:cNvPr>
            <p:cNvSpPr/>
            <p:nvPr/>
          </p:nvSpPr>
          <p:spPr>
            <a:xfrm rot="5400000">
              <a:off x="1358324" y="3322032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9F5A5608-02DF-4D60-99E6-FCCA26C4F6A9}"/>
              </a:ext>
            </a:extLst>
          </p:cNvPr>
          <p:cNvGrpSpPr/>
          <p:nvPr/>
        </p:nvGrpSpPr>
        <p:grpSpPr>
          <a:xfrm rot="5400000" flipH="1">
            <a:off x="6818441" y="4285206"/>
            <a:ext cx="1418152" cy="1409719"/>
            <a:chOff x="1574370" y="2327313"/>
            <a:chExt cx="1557470" cy="1538797"/>
          </a:xfrm>
          <a:solidFill>
            <a:schemeClr val="accent1">
              <a:lumMod val="90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56" name="Block Arc 55">
              <a:extLst>
                <a:ext uri="{FF2B5EF4-FFF2-40B4-BE49-F238E27FC236}">
                  <a16:creationId xmlns:a16="http://schemas.microsoft.com/office/drawing/2014/main" id="{D10394AA-D606-4BC5-9F6A-4AD8013FB032}"/>
                </a:ext>
              </a:extLst>
            </p:cNvPr>
            <p:cNvSpPr/>
            <p:nvPr/>
          </p:nvSpPr>
          <p:spPr>
            <a:xfrm>
              <a:off x="1574372" y="2327313"/>
              <a:ext cx="1386745" cy="1386744"/>
            </a:xfrm>
            <a:prstGeom prst="blockArc">
              <a:avLst>
                <a:gd name="adj1" fmla="val 10800000"/>
                <a:gd name="adj2" fmla="val 16338761"/>
                <a:gd name="adj3" fmla="val 3122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04E6E34C-A464-48DA-928B-E507B5B4F1CA}"/>
                </a:ext>
              </a:extLst>
            </p:cNvPr>
            <p:cNvSpPr/>
            <p:nvPr/>
          </p:nvSpPr>
          <p:spPr>
            <a:xfrm>
              <a:off x="2267744" y="2327314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4A970E31-7799-4DF8-B90B-1A4331E8B1F7}"/>
                </a:ext>
              </a:extLst>
            </p:cNvPr>
            <p:cNvSpPr/>
            <p:nvPr/>
          </p:nvSpPr>
          <p:spPr>
            <a:xfrm rot="5400000">
              <a:off x="1358321" y="3218061"/>
              <a:ext cx="864098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pic>
        <p:nvPicPr>
          <p:cNvPr id="59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2002F209-AB12-48BA-BB07-E8AF88E7F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5042112" y="1994210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0B4ED019-9A16-4AF3-B124-CE38D4E853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1910" y="3207949"/>
            <a:ext cx="618946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0E9FD258-6557-4270-9FC7-35F241C531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3803954" y="4193694"/>
            <a:ext cx="618946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65709892-47AF-469C-958C-3D50105629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6503655" y="5415165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7A4703EF-FEAD-4A80-A7C6-9583E51175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5042112" y="5438871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8F3D67CE-D1E3-412D-82CB-BB5F56AAC5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6503655" y="1958258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32F03BCE-2039-4A4D-83F8-2F0837D0B9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3022" y="3222377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3C5774E4-63C8-4445-AC46-DC3EBF2284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7715065" y="4208122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7" name="Group 66">
            <a:extLst>
              <a:ext uri="{FF2B5EF4-FFF2-40B4-BE49-F238E27FC236}">
                <a16:creationId xmlns:a16="http://schemas.microsoft.com/office/drawing/2014/main" id="{3DA8BBBB-2773-4D5C-A357-55E497B7D288}"/>
              </a:ext>
            </a:extLst>
          </p:cNvPr>
          <p:cNvGrpSpPr/>
          <p:nvPr/>
        </p:nvGrpSpPr>
        <p:grpSpPr>
          <a:xfrm>
            <a:off x="5193508" y="3436168"/>
            <a:ext cx="1781534" cy="728994"/>
            <a:chOff x="3681233" y="2551862"/>
            <a:chExt cx="1781534" cy="728994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040CC8DF-FE80-42DA-AD35-E0A77DB1464A}"/>
                </a:ext>
              </a:extLst>
            </p:cNvPr>
            <p:cNvSpPr txBox="1"/>
            <p:nvPr/>
          </p:nvSpPr>
          <p:spPr>
            <a:xfrm>
              <a:off x="3681233" y="2593194"/>
              <a:ext cx="178153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accent1">
                      <a:lumMod val="75000"/>
                    </a:schemeClr>
                  </a:solidFill>
                  <a:cs typeface="Arial" pitchFamily="34" charset="0"/>
                </a:rPr>
                <a:t>SWOT</a:t>
              </a:r>
              <a:endParaRPr lang="ko-KR" altLang="en-US" sz="36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3F43F9CA-8491-48F4-88D8-D60E22B62DDA}"/>
                </a:ext>
              </a:extLst>
            </p:cNvPr>
            <p:cNvSpPr/>
            <p:nvPr/>
          </p:nvSpPr>
          <p:spPr>
            <a:xfrm>
              <a:off x="3762000" y="2551862"/>
              <a:ext cx="1620000" cy="72008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18B9EF41-7253-4A8A-A10D-46D87DA0CA7B}"/>
                </a:ext>
              </a:extLst>
            </p:cNvPr>
            <p:cNvSpPr/>
            <p:nvPr/>
          </p:nvSpPr>
          <p:spPr>
            <a:xfrm>
              <a:off x="3762000" y="3208848"/>
              <a:ext cx="1620000" cy="72008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71" name="TextBox 70">
            <a:extLst>
              <a:ext uri="{FF2B5EF4-FFF2-40B4-BE49-F238E27FC236}">
                <a16:creationId xmlns:a16="http://schemas.microsoft.com/office/drawing/2014/main" id="{47B65905-2898-4BF6-BA14-A5F80D9A7B07}"/>
              </a:ext>
            </a:extLst>
          </p:cNvPr>
          <p:cNvSpPr txBox="1"/>
          <p:nvPr/>
        </p:nvSpPr>
        <p:spPr>
          <a:xfrm>
            <a:off x="4890138" y="2529210"/>
            <a:ext cx="238827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6C872F2-9E31-46A1-8343-6E89E82635FB}"/>
              </a:ext>
            </a:extLst>
          </p:cNvPr>
          <p:cNvSpPr txBox="1"/>
          <p:nvPr/>
        </p:nvSpPr>
        <p:spPr>
          <a:xfrm>
            <a:off x="4890138" y="4241124"/>
            <a:ext cx="238827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C1F1A27C-64E7-49F1-84BB-D76CABE21D26}"/>
              </a:ext>
            </a:extLst>
          </p:cNvPr>
          <p:cNvGrpSpPr/>
          <p:nvPr/>
        </p:nvGrpSpPr>
        <p:grpSpPr>
          <a:xfrm>
            <a:off x="877429" y="4806226"/>
            <a:ext cx="2752932" cy="1107996"/>
            <a:chOff x="6210996" y="1433695"/>
            <a:chExt cx="1712589" cy="788254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270DC7B1-627B-45AC-9ECD-FF29207CE137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F156DC2E-7F0C-4FC6-9E0F-3BF4AC7D89AD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92A4A1BF-CED2-4AB9-8E00-77ABD3321E3C}"/>
              </a:ext>
            </a:extLst>
          </p:cNvPr>
          <p:cNvGrpSpPr/>
          <p:nvPr/>
        </p:nvGrpSpPr>
        <p:grpSpPr>
          <a:xfrm>
            <a:off x="877429" y="1709922"/>
            <a:ext cx="2752932" cy="1107996"/>
            <a:chOff x="6210996" y="1433695"/>
            <a:chExt cx="1712589" cy="788254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10E8814F-2CD1-44DC-AF32-DA053AD9002C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AF5AE21D-6466-4EA8-B780-3F3854342CBE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58A5DCBB-F2BA-4E32-8B48-0F84D1B76BA4}"/>
              </a:ext>
            </a:extLst>
          </p:cNvPr>
          <p:cNvGrpSpPr/>
          <p:nvPr/>
        </p:nvGrpSpPr>
        <p:grpSpPr>
          <a:xfrm>
            <a:off x="8537249" y="4806226"/>
            <a:ext cx="2733956" cy="1107996"/>
            <a:chOff x="6210996" y="1433695"/>
            <a:chExt cx="1712589" cy="788254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AFDCB5F3-8E35-4631-8244-C628E34B3BFD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077382FB-ACE6-46FC-89D5-E24D8F9246AD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6757D924-6B72-44D3-B39A-5DE3BA18B075}"/>
              </a:ext>
            </a:extLst>
          </p:cNvPr>
          <p:cNvGrpSpPr/>
          <p:nvPr/>
        </p:nvGrpSpPr>
        <p:grpSpPr>
          <a:xfrm>
            <a:off x="8537249" y="1709922"/>
            <a:ext cx="2733956" cy="1107996"/>
            <a:chOff x="6210996" y="1433695"/>
            <a:chExt cx="1712589" cy="788254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B959F668-EC5D-473A-A440-A9BFD6E06621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6F455900-58B8-4DE5-84DC-9EEC39B43144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2619191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F4BC69B7-E339-4833-AFB4-341DDE27D471}"/>
              </a:ext>
            </a:extLst>
          </p:cNvPr>
          <p:cNvGrpSpPr/>
          <p:nvPr/>
        </p:nvGrpSpPr>
        <p:grpSpPr>
          <a:xfrm>
            <a:off x="3685845" y="3516054"/>
            <a:ext cx="1484602" cy="2491421"/>
            <a:chOff x="752129" y="4751668"/>
            <a:chExt cx="780084" cy="1587894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B5DA9C7E-E20F-4D0C-B801-908B66B604DB}"/>
                </a:ext>
              </a:extLst>
            </p:cNvPr>
            <p:cNvGrpSpPr/>
            <p:nvPr/>
          </p:nvGrpSpPr>
          <p:grpSpPr>
            <a:xfrm>
              <a:off x="752129" y="5532922"/>
              <a:ext cx="780084" cy="806640"/>
              <a:chOff x="2195736" y="5121188"/>
              <a:chExt cx="901189" cy="931868"/>
            </a:xfrm>
          </p:grpSpPr>
          <p:sp>
            <p:nvSpPr>
              <p:cNvPr id="10" name="Rectangle 8">
                <a:extLst>
                  <a:ext uri="{FF2B5EF4-FFF2-40B4-BE49-F238E27FC236}">
                    <a16:creationId xmlns:a16="http://schemas.microsoft.com/office/drawing/2014/main" id="{4EC030E4-D870-404B-BDB0-C3E92A8A3DA7}"/>
                  </a:ext>
                </a:extLst>
              </p:cNvPr>
              <p:cNvSpPr/>
              <p:nvPr/>
            </p:nvSpPr>
            <p:spPr>
              <a:xfrm>
                <a:off x="2195736" y="5121188"/>
                <a:ext cx="901189" cy="900100"/>
              </a:xfrm>
              <a:custGeom>
                <a:avLst/>
                <a:gdLst/>
                <a:ahLst/>
                <a:cxnLst/>
                <a:rect l="l" t="t" r="r" b="b"/>
                <a:pathLst>
                  <a:path w="1802378" h="1800199">
                    <a:moveTo>
                      <a:pt x="0" y="0"/>
                    </a:moveTo>
                    <a:lnTo>
                      <a:pt x="1802378" y="0"/>
                    </a:lnTo>
                    <a:lnTo>
                      <a:pt x="1802378" y="289727"/>
                    </a:lnTo>
                    <a:lnTo>
                      <a:pt x="1801366" y="289727"/>
                    </a:lnTo>
                    <a:lnTo>
                      <a:pt x="901188" y="1800199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55000"/>
                      <a:lumOff val="45000"/>
                    </a:schemeClr>
                  </a:gs>
                  <a:gs pos="100000">
                    <a:schemeClr val="accent6">
                      <a:lumMod val="55000"/>
                      <a:lumOff val="45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1" name="Rectangle 8">
                <a:extLst>
                  <a:ext uri="{FF2B5EF4-FFF2-40B4-BE49-F238E27FC236}">
                    <a16:creationId xmlns:a16="http://schemas.microsoft.com/office/drawing/2014/main" id="{0FFE3D18-86DA-45CA-A61B-46116807BD50}"/>
                  </a:ext>
                </a:extLst>
              </p:cNvPr>
              <p:cNvSpPr/>
              <p:nvPr/>
            </p:nvSpPr>
            <p:spPr>
              <a:xfrm>
                <a:off x="2195737" y="5121188"/>
                <a:ext cx="679522" cy="893666"/>
              </a:xfrm>
              <a:custGeom>
                <a:avLst/>
                <a:gdLst/>
                <a:ahLst/>
                <a:cxnLst/>
                <a:rect l="l" t="t" r="r" b="b"/>
                <a:pathLst>
                  <a:path w="1359043" h="1787331">
                    <a:moveTo>
                      <a:pt x="0" y="0"/>
                    </a:moveTo>
                    <a:lnTo>
                      <a:pt x="1359043" y="0"/>
                    </a:lnTo>
                    <a:lnTo>
                      <a:pt x="1359043" y="212596"/>
                    </a:lnTo>
                    <a:lnTo>
                      <a:pt x="893519" y="1787331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45000"/>
                      <a:lumOff val="55000"/>
                    </a:schemeClr>
                  </a:gs>
                  <a:gs pos="100000">
                    <a:schemeClr val="accent6">
                      <a:lumMod val="45000"/>
                      <a:lumOff val="55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2" name="Rectangle 8">
                <a:extLst>
                  <a:ext uri="{FF2B5EF4-FFF2-40B4-BE49-F238E27FC236}">
                    <a16:creationId xmlns:a16="http://schemas.microsoft.com/office/drawing/2014/main" id="{868C074A-6ACE-4E70-A167-AD3EF025BAEA}"/>
                  </a:ext>
                </a:extLst>
              </p:cNvPr>
              <p:cNvSpPr/>
              <p:nvPr/>
            </p:nvSpPr>
            <p:spPr>
              <a:xfrm>
                <a:off x="2195737" y="5121188"/>
                <a:ext cx="450922" cy="894945"/>
              </a:xfrm>
              <a:custGeom>
                <a:avLst/>
                <a:gdLst/>
                <a:ahLst/>
                <a:cxnLst/>
                <a:rect l="l" t="t" r="r" b="b"/>
                <a:pathLst>
                  <a:path w="901843" h="1789890">
                    <a:moveTo>
                      <a:pt x="0" y="0"/>
                    </a:moveTo>
                    <a:lnTo>
                      <a:pt x="897414" y="0"/>
                    </a:lnTo>
                    <a:lnTo>
                      <a:pt x="901843" y="212596"/>
                    </a:lnTo>
                    <a:lnTo>
                      <a:pt x="895045" y="1789890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30000"/>
                      <a:lumOff val="70000"/>
                    </a:schemeClr>
                  </a:gs>
                  <a:gs pos="100000">
                    <a:schemeClr val="accent6">
                      <a:lumMod val="30000"/>
                      <a:lumOff val="7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Rectangle 8">
                <a:extLst>
                  <a:ext uri="{FF2B5EF4-FFF2-40B4-BE49-F238E27FC236}">
                    <a16:creationId xmlns:a16="http://schemas.microsoft.com/office/drawing/2014/main" id="{721D350F-ACC8-4928-9746-ADF21BD4116D}"/>
                  </a:ext>
                </a:extLst>
              </p:cNvPr>
              <p:cNvSpPr/>
              <p:nvPr/>
            </p:nvSpPr>
            <p:spPr>
              <a:xfrm>
                <a:off x="2195736" y="5121188"/>
                <a:ext cx="448123" cy="895953"/>
              </a:xfrm>
              <a:custGeom>
                <a:avLst/>
                <a:gdLst/>
                <a:ahLst/>
                <a:cxnLst/>
                <a:rect l="l" t="t" r="r" b="b"/>
                <a:pathLst>
                  <a:path w="896246" h="1791906">
                    <a:moveTo>
                      <a:pt x="0" y="0"/>
                    </a:moveTo>
                    <a:lnTo>
                      <a:pt x="440115" y="0"/>
                    </a:lnTo>
                    <a:lnTo>
                      <a:pt x="452263" y="212596"/>
                    </a:lnTo>
                    <a:lnTo>
                      <a:pt x="896246" y="1791906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20000"/>
                      <a:lumOff val="80000"/>
                    </a:schemeClr>
                  </a:gs>
                  <a:gs pos="100000">
                    <a:schemeClr val="accent6">
                      <a:lumMod val="20000"/>
                      <a:lumOff val="8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Rectangle 8">
                <a:extLst>
                  <a:ext uri="{FF2B5EF4-FFF2-40B4-BE49-F238E27FC236}">
                    <a16:creationId xmlns:a16="http://schemas.microsoft.com/office/drawing/2014/main" id="{10042E9B-EABB-4FE3-B3C8-67833B1DCD1B}"/>
                  </a:ext>
                </a:extLst>
              </p:cNvPr>
              <p:cNvSpPr/>
              <p:nvPr/>
            </p:nvSpPr>
            <p:spPr>
              <a:xfrm>
                <a:off x="2542419" y="5815404"/>
                <a:ext cx="203587" cy="237652"/>
              </a:xfrm>
              <a:custGeom>
                <a:avLst/>
                <a:gdLst/>
                <a:ahLst/>
                <a:cxnLst/>
                <a:rect l="l" t="t" r="r" b="b"/>
                <a:pathLst>
                  <a:path w="1791810" h="1800199">
                    <a:moveTo>
                      <a:pt x="229620" y="140779"/>
                    </a:moveTo>
                    <a:cubicBezTo>
                      <a:pt x="334730" y="140779"/>
                      <a:pt x="422984" y="212958"/>
                      <a:pt x="445844" y="310765"/>
                    </a:cubicBezTo>
                    <a:lnTo>
                      <a:pt x="454300" y="310765"/>
                    </a:lnTo>
                    <a:lnTo>
                      <a:pt x="462757" y="310765"/>
                    </a:lnTo>
                    <a:cubicBezTo>
                      <a:pt x="485617" y="212958"/>
                      <a:pt x="573869" y="140779"/>
                      <a:pt x="678980" y="140779"/>
                    </a:cubicBezTo>
                    <a:cubicBezTo>
                      <a:pt x="784090" y="140779"/>
                      <a:pt x="872344" y="212958"/>
                      <a:pt x="895204" y="310765"/>
                    </a:cubicBezTo>
                    <a:lnTo>
                      <a:pt x="903659" y="310765"/>
                    </a:lnTo>
                    <a:lnTo>
                      <a:pt x="903660" y="310765"/>
                    </a:lnTo>
                    <a:lnTo>
                      <a:pt x="912116" y="310765"/>
                    </a:lnTo>
                    <a:cubicBezTo>
                      <a:pt x="934976" y="212958"/>
                      <a:pt x="1023228" y="140779"/>
                      <a:pt x="1128339" y="140779"/>
                    </a:cubicBezTo>
                    <a:cubicBezTo>
                      <a:pt x="1233450" y="140779"/>
                      <a:pt x="1321703" y="212958"/>
                      <a:pt x="1344563" y="310765"/>
                    </a:cubicBezTo>
                    <a:lnTo>
                      <a:pt x="1353019" y="310765"/>
                    </a:lnTo>
                    <a:lnTo>
                      <a:pt x="1361476" y="310765"/>
                    </a:lnTo>
                    <a:cubicBezTo>
                      <a:pt x="1384336" y="212958"/>
                      <a:pt x="1472588" y="140779"/>
                      <a:pt x="1577699" y="140779"/>
                    </a:cubicBezTo>
                    <a:cubicBezTo>
                      <a:pt x="1680932" y="140779"/>
                      <a:pt x="1767904" y="210402"/>
                      <a:pt x="1791810" y="305762"/>
                    </a:cubicBezTo>
                    <a:lnTo>
                      <a:pt x="901188" y="1800199"/>
                    </a:lnTo>
                    <a:lnTo>
                      <a:pt x="13460" y="310615"/>
                    </a:lnTo>
                    <a:cubicBezTo>
                      <a:pt x="36351" y="212881"/>
                      <a:pt x="124565" y="140779"/>
                      <a:pt x="229620" y="140779"/>
                    </a:cubicBez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4940" y="0"/>
                    </a:lnTo>
                    <a:lnTo>
                      <a:pt x="4940" y="296318"/>
                    </a:lnTo>
                    <a:lnTo>
                      <a:pt x="1012" y="289727"/>
                    </a:lnTo>
                    <a:lnTo>
                      <a:pt x="1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15000">
                    <a:schemeClr val="tx1">
                      <a:lumMod val="75000"/>
                      <a:lumOff val="2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0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A616F546-E641-4B81-B780-26E65F7829E2}"/>
                </a:ext>
              </a:extLst>
            </p:cNvPr>
            <p:cNvGrpSpPr/>
            <p:nvPr/>
          </p:nvGrpSpPr>
          <p:grpSpPr>
            <a:xfrm>
              <a:off x="752129" y="4751668"/>
              <a:ext cx="777946" cy="874750"/>
              <a:chOff x="5796136" y="1372502"/>
              <a:chExt cx="2284244" cy="3424647"/>
            </a:xfrm>
          </p:grpSpPr>
          <p:sp>
            <p:nvSpPr>
              <p:cNvPr id="6" name="Rectangle 2">
                <a:extLst>
                  <a:ext uri="{FF2B5EF4-FFF2-40B4-BE49-F238E27FC236}">
                    <a16:creationId xmlns:a16="http://schemas.microsoft.com/office/drawing/2014/main" id="{C5473642-B7F5-4DAD-8902-A86C339B24BF}"/>
                  </a:ext>
                </a:extLst>
              </p:cNvPr>
              <p:cNvSpPr/>
              <p:nvPr/>
            </p:nvSpPr>
            <p:spPr>
              <a:xfrm>
                <a:off x="5796136" y="1372502"/>
                <a:ext cx="571061" cy="3424647"/>
              </a:xfrm>
              <a:custGeom>
                <a:avLst/>
                <a:gdLst>
                  <a:gd name="connsiteX0" fmla="*/ 0 w 571061"/>
                  <a:gd name="connsiteY0" fmla="*/ 171025 h 4392488"/>
                  <a:gd name="connsiteX1" fmla="*/ 571061 w 571061"/>
                  <a:gd name="connsiteY1" fmla="*/ 0 h 4392488"/>
                  <a:gd name="connsiteX2" fmla="*/ 571061 w 571061"/>
                  <a:gd name="connsiteY2" fmla="*/ 4392488 h 4392488"/>
                  <a:gd name="connsiteX3" fmla="*/ 560315 w 571061"/>
                  <a:gd name="connsiteY3" fmla="*/ 4392488 h 4392488"/>
                  <a:gd name="connsiteX4" fmla="*/ 285530 w 571061"/>
                  <a:gd name="connsiteY4" fmla="*/ 4176464 h 4392488"/>
                  <a:gd name="connsiteX5" fmla="*/ 10747 w 571061"/>
                  <a:gd name="connsiteY5" fmla="*/ 4392488 h 4392488"/>
                  <a:gd name="connsiteX6" fmla="*/ 0 w 571061"/>
                  <a:gd name="connsiteY6" fmla="*/ 4392488 h 4392488"/>
                  <a:gd name="connsiteX7" fmla="*/ 0 w 571061"/>
                  <a:gd name="connsiteY7" fmla="*/ 171025 h 4392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061" h="4392488">
                    <a:moveTo>
                      <a:pt x="0" y="171025"/>
                    </a:moveTo>
                    <a:lnTo>
                      <a:pt x="571061" y="0"/>
                    </a:lnTo>
                    <a:lnTo>
                      <a:pt x="571061" y="4392488"/>
                    </a:lnTo>
                    <a:lnTo>
                      <a:pt x="560315" y="4392488"/>
                    </a:lnTo>
                    <a:cubicBezTo>
                      <a:pt x="531263" y="4268191"/>
                      <a:pt x="419108" y="4176464"/>
                      <a:pt x="285530" y="4176464"/>
                    </a:cubicBezTo>
                    <a:cubicBezTo>
                      <a:pt x="151952" y="4176464"/>
                      <a:pt x="39798" y="4268191"/>
                      <a:pt x="10747" y="4392488"/>
                    </a:cubicBezTo>
                    <a:lnTo>
                      <a:pt x="0" y="4392488"/>
                    </a:lnTo>
                    <a:lnTo>
                      <a:pt x="0" y="171025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7" name="Rectangle 2">
                <a:extLst>
                  <a:ext uri="{FF2B5EF4-FFF2-40B4-BE49-F238E27FC236}">
                    <a16:creationId xmlns:a16="http://schemas.microsoft.com/office/drawing/2014/main" id="{D2A20659-1DAE-41F4-A97C-5224BA4575BC}"/>
                  </a:ext>
                </a:extLst>
              </p:cNvPr>
              <p:cNvSpPr/>
              <p:nvPr/>
            </p:nvSpPr>
            <p:spPr>
              <a:xfrm>
                <a:off x="6367197" y="1372502"/>
                <a:ext cx="571061" cy="3424647"/>
              </a:xfrm>
              <a:custGeom>
                <a:avLst/>
                <a:gdLst/>
                <a:ahLst/>
                <a:cxnLst/>
                <a:rect l="l" t="t" r="r" b="b"/>
                <a:pathLst>
                  <a:path w="571061" h="4392488">
                    <a:moveTo>
                      <a:pt x="0" y="0"/>
                    </a:moveTo>
                    <a:lnTo>
                      <a:pt x="571061" y="0"/>
                    </a:lnTo>
                    <a:lnTo>
                      <a:pt x="571061" y="4392488"/>
                    </a:lnTo>
                    <a:lnTo>
                      <a:pt x="560315" y="4392488"/>
                    </a:lnTo>
                    <a:cubicBezTo>
                      <a:pt x="531263" y="4268191"/>
                      <a:pt x="419108" y="4176464"/>
                      <a:pt x="285530" y="4176464"/>
                    </a:cubicBezTo>
                    <a:cubicBezTo>
                      <a:pt x="151952" y="4176464"/>
                      <a:pt x="39798" y="4268191"/>
                      <a:pt x="10747" y="4392488"/>
                    </a:cubicBezTo>
                    <a:lnTo>
                      <a:pt x="0" y="4392488"/>
                    </a:lnTo>
                    <a:close/>
                  </a:path>
                </a:pathLst>
              </a:custGeom>
              <a:solidFill>
                <a:schemeClr val="accent3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8" name="Rectangle 2">
                <a:extLst>
                  <a:ext uri="{FF2B5EF4-FFF2-40B4-BE49-F238E27FC236}">
                    <a16:creationId xmlns:a16="http://schemas.microsoft.com/office/drawing/2014/main" id="{8769A4E7-FBB4-4CBE-AF53-C33928B6503A}"/>
                  </a:ext>
                </a:extLst>
              </p:cNvPr>
              <p:cNvSpPr/>
              <p:nvPr/>
            </p:nvSpPr>
            <p:spPr>
              <a:xfrm>
                <a:off x="6938259" y="1372502"/>
                <a:ext cx="571061" cy="3424647"/>
              </a:xfrm>
              <a:custGeom>
                <a:avLst/>
                <a:gdLst/>
                <a:ahLst/>
                <a:cxnLst/>
                <a:rect l="l" t="t" r="r" b="b"/>
                <a:pathLst>
                  <a:path w="571061" h="4392488">
                    <a:moveTo>
                      <a:pt x="0" y="0"/>
                    </a:moveTo>
                    <a:lnTo>
                      <a:pt x="571061" y="0"/>
                    </a:lnTo>
                    <a:lnTo>
                      <a:pt x="571061" y="4392488"/>
                    </a:lnTo>
                    <a:lnTo>
                      <a:pt x="560315" y="4392488"/>
                    </a:lnTo>
                    <a:cubicBezTo>
                      <a:pt x="531263" y="4268191"/>
                      <a:pt x="419108" y="4176464"/>
                      <a:pt x="285530" y="4176464"/>
                    </a:cubicBezTo>
                    <a:cubicBezTo>
                      <a:pt x="151952" y="4176464"/>
                      <a:pt x="39798" y="4268191"/>
                      <a:pt x="10747" y="4392488"/>
                    </a:cubicBezTo>
                    <a:lnTo>
                      <a:pt x="0" y="439248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9" name="Rectangle 2">
                <a:extLst>
                  <a:ext uri="{FF2B5EF4-FFF2-40B4-BE49-F238E27FC236}">
                    <a16:creationId xmlns:a16="http://schemas.microsoft.com/office/drawing/2014/main" id="{4AA991C7-B120-4244-B729-4B5B2160EA71}"/>
                  </a:ext>
                </a:extLst>
              </p:cNvPr>
              <p:cNvSpPr/>
              <p:nvPr/>
            </p:nvSpPr>
            <p:spPr>
              <a:xfrm>
                <a:off x="7509319" y="1372502"/>
                <a:ext cx="571061" cy="3424647"/>
              </a:xfrm>
              <a:custGeom>
                <a:avLst/>
                <a:gdLst>
                  <a:gd name="connsiteX0" fmla="*/ 0 w 571061"/>
                  <a:gd name="connsiteY0" fmla="*/ 0 h 4392488"/>
                  <a:gd name="connsiteX1" fmla="*/ 571061 w 571061"/>
                  <a:gd name="connsiteY1" fmla="*/ 346732 h 4392488"/>
                  <a:gd name="connsiteX2" fmla="*/ 571061 w 571061"/>
                  <a:gd name="connsiteY2" fmla="*/ 4392488 h 4392488"/>
                  <a:gd name="connsiteX3" fmla="*/ 560315 w 571061"/>
                  <a:gd name="connsiteY3" fmla="*/ 4392488 h 4392488"/>
                  <a:gd name="connsiteX4" fmla="*/ 285530 w 571061"/>
                  <a:gd name="connsiteY4" fmla="*/ 4176464 h 4392488"/>
                  <a:gd name="connsiteX5" fmla="*/ 10747 w 571061"/>
                  <a:gd name="connsiteY5" fmla="*/ 4392488 h 4392488"/>
                  <a:gd name="connsiteX6" fmla="*/ 0 w 571061"/>
                  <a:gd name="connsiteY6" fmla="*/ 4392488 h 4392488"/>
                  <a:gd name="connsiteX7" fmla="*/ 0 w 571061"/>
                  <a:gd name="connsiteY7" fmla="*/ 0 h 4392488"/>
                  <a:gd name="connsiteX0" fmla="*/ 0 w 571061"/>
                  <a:gd name="connsiteY0" fmla="*/ 0 h 4392488"/>
                  <a:gd name="connsiteX1" fmla="*/ 562694 w 571061"/>
                  <a:gd name="connsiteY1" fmla="*/ 416078 h 4392488"/>
                  <a:gd name="connsiteX2" fmla="*/ 571061 w 571061"/>
                  <a:gd name="connsiteY2" fmla="*/ 4392488 h 4392488"/>
                  <a:gd name="connsiteX3" fmla="*/ 560315 w 571061"/>
                  <a:gd name="connsiteY3" fmla="*/ 4392488 h 4392488"/>
                  <a:gd name="connsiteX4" fmla="*/ 285530 w 571061"/>
                  <a:gd name="connsiteY4" fmla="*/ 4176464 h 4392488"/>
                  <a:gd name="connsiteX5" fmla="*/ 10747 w 571061"/>
                  <a:gd name="connsiteY5" fmla="*/ 4392488 h 4392488"/>
                  <a:gd name="connsiteX6" fmla="*/ 0 w 571061"/>
                  <a:gd name="connsiteY6" fmla="*/ 4392488 h 4392488"/>
                  <a:gd name="connsiteX7" fmla="*/ 0 w 571061"/>
                  <a:gd name="connsiteY7" fmla="*/ 0 h 4392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061" h="4392488">
                    <a:moveTo>
                      <a:pt x="0" y="0"/>
                    </a:moveTo>
                    <a:lnTo>
                      <a:pt x="562694" y="416078"/>
                    </a:lnTo>
                    <a:lnTo>
                      <a:pt x="571061" y="4392488"/>
                    </a:lnTo>
                    <a:lnTo>
                      <a:pt x="560315" y="4392488"/>
                    </a:lnTo>
                    <a:cubicBezTo>
                      <a:pt x="531263" y="4268191"/>
                      <a:pt x="419108" y="4176464"/>
                      <a:pt x="285530" y="4176464"/>
                    </a:cubicBezTo>
                    <a:cubicBezTo>
                      <a:pt x="151952" y="4176464"/>
                      <a:pt x="39798" y="4268191"/>
                      <a:pt x="10747" y="4392488"/>
                    </a:cubicBezTo>
                    <a:lnTo>
                      <a:pt x="0" y="43924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</p:grpSp>
      <p:grpSp>
        <p:nvGrpSpPr>
          <p:cNvPr id="15" name="그룹 7">
            <a:extLst>
              <a:ext uri="{FF2B5EF4-FFF2-40B4-BE49-F238E27FC236}">
                <a16:creationId xmlns:a16="http://schemas.microsoft.com/office/drawing/2014/main" id="{7C24878C-3383-4279-B268-67DCF614F491}"/>
              </a:ext>
            </a:extLst>
          </p:cNvPr>
          <p:cNvGrpSpPr/>
          <p:nvPr/>
        </p:nvGrpSpPr>
        <p:grpSpPr>
          <a:xfrm>
            <a:off x="3687019" y="2635133"/>
            <a:ext cx="1474486" cy="1024946"/>
            <a:chOff x="3687015" y="2635131"/>
            <a:chExt cx="1474486" cy="1024946"/>
          </a:xfrm>
        </p:grpSpPr>
        <p:sp>
          <p:nvSpPr>
            <p:cNvPr id="16" name="Freeform 64">
              <a:extLst>
                <a:ext uri="{FF2B5EF4-FFF2-40B4-BE49-F238E27FC236}">
                  <a16:creationId xmlns:a16="http://schemas.microsoft.com/office/drawing/2014/main" id="{3B820578-6731-4BE2-A6BF-16A01BB3A442}"/>
                </a:ext>
              </a:extLst>
            </p:cNvPr>
            <p:cNvSpPr/>
            <p:nvPr/>
          </p:nvSpPr>
          <p:spPr>
            <a:xfrm>
              <a:off x="4051039" y="3016332"/>
              <a:ext cx="371104" cy="511846"/>
            </a:xfrm>
            <a:custGeom>
              <a:avLst/>
              <a:gdLst>
                <a:gd name="connsiteX0" fmla="*/ 29688 w 290946"/>
                <a:gd name="connsiteY0" fmla="*/ 0 h 599704"/>
                <a:gd name="connsiteX1" fmla="*/ 0 w 290946"/>
                <a:gd name="connsiteY1" fmla="*/ 593766 h 599704"/>
                <a:gd name="connsiteX2" fmla="*/ 290946 w 290946"/>
                <a:gd name="connsiteY2" fmla="*/ 599704 h 599704"/>
                <a:gd name="connsiteX3" fmla="*/ 29688 w 290946"/>
                <a:gd name="connsiteY3" fmla="*/ 0 h 599704"/>
                <a:gd name="connsiteX0" fmla="*/ 29688 w 290946"/>
                <a:gd name="connsiteY0" fmla="*/ 0 h 617517"/>
                <a:gd name="connsiteX1" fmla="*/ 0 w 290946"/>
                <a:gd name="connsiteY1" fmla="*/ 611579 h 617517"/>
                <a:gd name="connsiteX2" fmla="*/ 290946 w 290946"/>
                <a:gd name="connsiteY2" fmla="*/ 617517 h 617517"/>
                <a:gd name="connsiteX3" fmla="*/ 29688 w 290946"/>
                <a:gd name="connsiteY3" fmla="*/ 0 h 617517"/>
                <a:gd name="connsiteX0" fmla="*/ 29688 w 290946"/>
                <a:gd name="connsiteY0" fmla="*/ 0 h 617517"/>
                <a:gd name="connsiteX1" fmla="*/ 0 w 290946"/>
                <a:gd name="connsiteY1" fmla="*/ 611579 h 617517"/>
                <a:gd name="connsiteX2" fmla="*/ 290946 w 290946"/>
                <a:gd name="connsiteY2" fmla="*/ 617517 h 617517"/>
                <a:gd name="connsiteX3" fmla="*/ 29688 w 290946"/>
                <a:gd name="connsiteY3" fmla="*/ 0 h 617517"/>
                <a:gd name="connsiteX0" fmla="*/ 29688 w 290946"/>
                <a:gd name="connsiteY0" fmla="*/ 0 h 617517"/>
                <a:gd name="connsiteX1" fmla="*/ 0 w 290946"/>
                <a:gd name="connsiteY1" fmla="*/ 611579 h 617517"/>
                <a:gd name="connsiteX2" fmla="*/ 290946 w 290946"/>
                <a:gd name="connsiteY2" fmla="*/ 617517 h 617517"/>
                <a:gd name="connsiteX3" fmla="*/ 29688 w 290946"/>
                <a:gd name="connsiteY3" fmla="*/ 0 h 617517"/>
                <a:gd name="connsiteX0" fmla="*/ 29688 w 290946"/>
                <a:gd name="connsiteY0" fmla="*/ 0 h 617517"/>
                <a:gd name="connsiteX1" fmla="*/ 0 w 290946"/>
                <a:gd name="connsiteY1" fmla="*/ 611579 h 617517"/>
                <a:gd name="connsiteX2" fmla="*/ 290946 w 290946"/>
                <a:gd name="connsiteY2" fmla="*/ 617517 h 617517"/>
                <a:gd name="connsiteX3" fmla="*/ 29688 w 290946"/>
                <a:gd name="connsiteY3" fmla="*/ 0 h 617517"/>
                <a:gd name="connsiteX0" fmla="*/ 29688 w 290946"/>
                <a:gd name="connsiteY0" fmla="*/ 0 h 617517"/>
                <a:gd name="connsiteX1" fmla="*/ 0 w 290946"/>
                <a:gd name="connsiteY1" fmla="*/ 611579 h 617517"/>
                <a:gd name="connsiteX2" fmla="*/ 290946 w 290946"/>
                <a:gd name="connsiteY2" fmla="*/ 617517 h 617517"/>
                <a:gd name="connsiteX3" fmla="*/ 29688 w 290946"/>
                <a:gd name="connsiteY3" fmla="*/ 0 h 617517"/>
                <a:gd name="connsiteX0" fmla="*/ 29688 w 290946"/>
                <a:gd name="connsiteY0" fmla="*/ 0 h 617517"/>
                <a:gd name="connsiteX1" fmla="*/ 0 w 290946"/>
                <a:gd name="connsiteY1" fmla="*/ 611579 h 617517"/>
                <a:gd name="connsiteX2" fmla="*/ 290946 w 290946"/>
                <a:gd name="connsiteY2" fmla="*/ 617517 h 617517"/>
                <a:gd name="connsiteX3" fmla="*/ 29688 w 290946"/>
                <a:gd name="connsiteY3" fmla="*/ 0 h 617517"/>
                <a:gd name="connsiteX0" fmla="*/ 65314 w 290946"/>
                <a:gd name="connsiteY0" fmla="*/ 0 h 546266"/>
                <a:gd name="connsiteX1" fmla="*/ 0 w 290946"/>
                <a:gd name="connsiteY1" fmla="*/ 540328 h 546266"/>
                <a:gd name="connsiteX2" fmla="*/ 290946 w 290946"/>
                <a:gd name="connsiteY2" fmla="*/ 546266 h 546266"/>
                <a:gd name="connsiteX3" fmla="*/ 65314 w 290946"/>
                <a:gd name="connsiteY3" fmla="*/ 0 h 546266"/>
                <a:gd name="connsiteX0" fmla="*/ 79875 w 305507"/>
                <a:gd name="connsiteY0" fmla="*/ 0 h 546266"/>
                <a:gd name="connsiteX1" fmla="*/ 14561 w 305507"/>
                <a:gd name="connsiteY1" fmla="*/ 540328 h 546266"/>
                <a:gd name="connsiteX2" fmla="*/ 305507 w 305507"/>
                <a:gd name="connsiteY2" fmla="*/ 546266 h 546266"/>
                <a:gd name="connsiteX3" fmla="*/ 79875 w 305507"/>
                <a:gd name="connsiteY3" fmla="*/ 0 h 546266"/>
                <a:gd name="connsiteX0" fmla="*/ 86136 w 311768"/>
                <a:gd name="connsiteY0" fmla="*/ 0 h 546266"/>
                <a:gd name="connsiteX1" fmla="*/ 20822 w 311768"/>
                <a:gd name="connsiteY1" fmla="*/ 540328 h 546266"/>
                <a:gd name="connsiteX2" fmla="*/ 311768 w 311768"/>
                <a:gd name="connsiteY2" fmla="*/ 546266 h 546266"/>
                <a:gd name="connsiteX3" fmla="*/ 86136 w 311768"/>
                <a:gd name="connsiteY3" fmla="*/ 0 h 546266"/>
                <a:gd name="connsiteX0" fmla="*/ 90558 w 316190"/>
                <a:gd name="connsiteY0" fmla="*/ 0 h 546266"/>
                <a:gd name="connsiteX1" fmla="*/ 25244 w 316190"/>
                <a:gd name="connsiteY1" fmla="*/ 540328 h 546266"/>
                <a:gd name="connsiteX2" fmla="*/ 316190 w 316190"/>
                <a:gd name="connsiteY2" fmla="*/ 546266 h 546266"/>
                <a:gd name="connsiteX3" fmla="*/ 90558 w 316190"/>
                <a:gd name="connsiteY3" fmla="*/ 0 h 546266"/>
                <a:gd name="connsiteX0" fmla="*/ 72656 w 298288"/>
                <a:gd name="connsiteY0" fmla="*/ 0 h 546266"/>
                <a:gd name="connsiteX1" fmla="*/ 7342 w 298288"/>
                <a:gd name="connsiteY1" fmla="*/ 540328 h 546266"/>
                <a:gd name="connsiteX2" fmla="*/ 298288 w 298288"/>
                <a:gd name="connsiteY2" fmla="*/ 546266 h 546266"/>
                <a:gd name="connsiteX3" fmla="*/ 72656 w 298288"/>
                <a:gd name="connsiteY3" fmla="*/ 0 h 546266"/>
                <a:gd name="connsiteX0" fmla="*/ 72656 w 298288"/>
                <a:gd name="connsiteY0" fmla="*/ 0 h 546266"/>
                <a:gd name="connsiteX1" fmla="*/ 7342 w 298288"/>
                <a:gd name="connsiteY1" fmla="*/ 540328 h 546266"/>
                <a:gd name="connsiteX2" fmla="*/ 298288 w 298288"/>
                <a:gd name="connsiteY2" fmla="*/ 546266 h 546266"/>
                <a:gd name="connsiteX3" fmla="*/ 72656 w 298288"/>
                <a:gd name="connsiteY3" fmla="*/ 0 h 546266"/>
                <a:gd name="connsiteX0" fmla="*/ 98413 w 294357"/>
                <a:gd name="connsiteY0" fmla="*/ 0 h 469077"/>
                <a:gd name="connsiteX1" fmla="*/ 3411 w 294357"/>
                <a:gd name="connsiteY1" fmla="*/ 463139 h 469077"/>
                <a:gd name="connsiteX2" fmla="*/ 294357 w 294357"/>
                <a:gd name="connsiteY2" fmla="*/ 469077 h 469077"/>
                <a:gd name="connsiteX3" fmla="*/ 98413 w 294357"/>
                <a:gd name="connsiteY3" fmla="*/ 0 h 469077"/>
                <a:gd name="connsiteX0" fmla="*/ 97100 w 293044"/>
                <a:gd name="connsiteY0" fmla="*/ 0 h 469077"/>
                <a:gd name="connsiteX1" fmla="*/ 2098 w 293044"/>
                <a:gd name="connsiteY1" fmla="*/ 463139 h 469077"/>
                <a:gd name="connsiteX2" fmla="*/ 293044 w 293044"/>
                <a:gd name="connsiteY2" fmla="*/ 469077 h 469077"/>
                <a:gd name="connsiteX3" fmla="*/ 97100 w 293044"/>
                <a:gd name="connsiteY3" fmla="*/ 0 h 469077"/>
                <a:gd name="connsiteX0" fmla="*/ 74381 w 294075"/>
                <a:gd name="connsiteY0" fmla="*/ 0 h 504703"/>
                <a:gd name="connsiteX1" fmla="*/ 3129 w 294075"/>
                <a:gd name="connsiteY1" fmla="*/ 498765 h 504703"/>
                <a:gd name="connsiteX2" fmla="*/ 294075 w 294075"/>
                <a:gd name="connsiteY2" fmla="*/ 504703 h 504703"/>
                <a:gd name="connsiteX3" fmla="*/ 74381 w 294075"/>
                <a:gd name="connsiteY3" fmla="*/ 0 h 504703"/>
                <a:gd name="connsiteX0" fmla="*/ 73214 w 292908"/>
                <a:gd name="connsiteY0" fmla="*/ 0 h 504703"/>
                <a:gd name="connsiteX1" fmla="*/ 1962 w 292908"/>
                <a:gd name="connsiteY1" fmla="*/ 498765 h 504703"/>
                <a:gd name="connsiteX2" fmla="*/ 292908 w 292908"/>
                <a:gd name="connsiteY2" fmla="*/ 504703 h 504703"/>
                <a:gd name="connsiteX3" fmla="*/ 73214 w 292908"/>
                <a:gd name="connsiteY3" fmla="*/ 0 h 504703"/>
                <a:gd name="connsiteX0" fmla="*/ 71252 w 290946"/>
                <a:gd name="connsiteY0" fmla="*/ 0 h 504703"/>
                <a:gd name="connsiteX1" fmla="*/ 0 w 290946"/>
                <a:gd name="connsiteY1" fmla="*/ 498765 h 504703"/>
                <a:gd name="connsiteX2" fmla="*/ 290946 w 290946"/>
                <a:gd name="connsiteY2" fmla="*/ 504703 h 504703"/>
                <a:gd name="connsiteX3" fmla="*/ 71252 w 290946"/>
                <a:gd name="connsiteY3" fmla="*/ 0 h 504703"/>
                <a:gd name="connsiteX0" fmla="*/ 80777 w 300471"/>
                <a:gd name="connsiteY0" fmla="*/ 0 h 504703"/>
                <a:gd name="connsiteX1" fmla="*/ 0 w 300471"/>
                <a:gd name="connsiteY1" fmla="*/ 498765 h 504703"/>
                <a:gd name="connsiteX2" fmla="*/ 300471 w 300471"/>
                <a:gd name="connsiteY2" fmla="*/ 504703 h 504703"/>
                <a:gd name="connsiteX3" fmla="*/ 80777 w 300471"/>
                <a:gd name="connsiteY3" fmla="*/ 0 h 504703"/>
                <a:gd name="connsiteX0" fmla="*/ 80777 w 300471"/>
                <a:gd name="connsiteY0" fmla="*/ 0 h 504703"/>
                <a:gd name="connsiteX1" fmla="*/ 0 w 300471"/>
                <a:gd name="connsiteY1" fmla="*/ 498765 h 504703"/>
                <a:gd name="connsiteX2" fmla="*/ 300471 w 300471"/>
                <a:gd name="connsiteY2" fmla="*/ 504703 h 504703"/>
                <a:gd name="connsiteX3" fmla="*/ 80777 w 300471"/>
                <a:gd name="connsiteY3" fmla="*/ 0 h 504703"/>
                <a:gd name="connsiteX0" fmla="*/ 80777 w 300471"/>
                <a:gd name="connsiteY0" fmla="*/ 0 h 504703"/>
                <a:gd name="connsiteX1" fmla="*/ 0 w 300471"/>
                <a:gd name="connsiteY1" fmla="*/ 498765 h 504703"/>
                <a:gd name="connsiteX2" fmla="*/ 300471 w 300471"/>
                <a:gd name="connsiteY2" fmla="*/ 504703 h 504703"/>
                <a:gd name="connsiteX3" fmla="*/ 80777 w 300471"/>
                <a:gd name="connsiteY3" fmla="*/ 0 h 504703"/>
                <a:gd name="connsiteX0" fmla="*/ 80777 w 295709"/>
                <a:gd name="connsiteY0" fmla="*/ 0 h 504703"/>
                <a:gd name="connsiteX1" fmla="*/ 0 w 295709"/>
                <a:gd name="connsiteY1" fmla="*/ 498765 h 504703"/>
                <a:gd name="connsiteX2" fmla="*/ 295709 w 295709"/>
                <a:gd name="connsiteY2" fmla="*/ 504703 h 504703"/>
                <a:gd name="connsiteX3" fmla="*/ 80777 w 295709"/>
                <a:gd name="connsiteY3" fmla="*/ 0 h 504703"/>
                <a:gd name="connsiteX0" fmla="*/ 80777 w 295709"/>
                <a:gd name="connsiteY0" fmla="*/ 0 h 504703"/>
                <a:gd name="connsiteX1" fmla="*/ 0 w 295709"/>
                <a:gd name="connsiteY1" fmla="*/ 498765 h 504703"/>
                <a:gd name="connsiteX2" fmla="*/ 295709 w 295709"/>
                <a:gd name="connsiteY2" fmla="*/ 504703 h 504703"/>
                <a:gd name="connsiteX3" fmla="*/ 80777 w 295709"/>
                <a:gd name="connsiteY3" fmla="*/ 0 h 504703"/>
                <a:gd name="connsiteX0" fmla="*/ 80777 w 295709"/>
                <a:gd name="connsiteY0" fmla="*/ 0 h 504703"/>
                <a:gd name="connsiteX1" fmla="*/ 0 w 295709"/>
                <a:gd name="connsiteY1" fmla="*/ 498765 h 504703"/>
                <a:gd name="connsiteX2" fmla="*/ 295709 w 295709"/>
                <a:gd name="connsiteY2" fmla="*/ 504703 h 504703"/>
                <a:gd name="connsiteX3" fmla="*/ 80777 w 295709"/>
                <a:gd name="connsiteY3" fmla="*/ 0 h 504703"/>
                <a:gd name="connsiteX0" fmla="*/ 83158 w 298090"/>
                <a:gd name="connsiteY0" fmla="*/ 0 h 508290"/>
                <a:gd name="connsiteX1" fmla="*/ 0 w 298090"/>
                <a:gd name="connsiteY1" fmla="*/ 508290 h 508290"/>
                <a:gd name="connsiteX2" fmla="*/ 298090 w 298090"/>
                <a:gd name="connsiteY2" fmla="*/ 504703 h 508290"/>
                <a:gd name="connsiteX3" fmla="*/ 83158 w 298090"/>
                <a:gd name="connsiteY3" fmla="*/ 0 h 508290"/>
                <a:gd name="connsiteX0" fmla="*/ 83158 w 302852"/>
                <a:gd name="connsiteY0" fmla="*/ 0 h 511846"/>
                <a:gd name="connsiteX1" fmla="*/ 0 w 302852"/>
                <a:gd name="connsiteY1" fmla="*/ 508290 h 511846"/>
                <a:gd name="connsiteX2" fmla="*/ 302852 w 302852"/>
                <a:gd name="connsiteY2" fmla="*/ 511846 h 511846"/>
                <a:gd name="connsiteX3" fmla="*/ 83158 w 302852"/>
                <a:gd name="connsiteY3" fmla="*/ 0 h 511846"/>
                <a:gd name="connsiteX0" fmla="*/ 102208 w 302852"/>
                <a:gd name="connsiteY0" fmla="*/ 0 h 511846"/>
                <a:gd name="connsiteX1" fmla="*/ 0 w 302852"/>
                <a:gd name="connsiteY1" fmla="*/ 508290 h 511846"/>
                <a:gd name="connsiteX2" fmla="*/ 302852 w 302852"/>
                <a:gd name="connsiteY2" fmla="*/ 511846 h 511846"/>
                <a:gd name="connsiteX3" fmla="*/ 102208 w 302852"/>
                <a:gd name="connsiteY3" fmla="*/ 0 h 511846"/>
                <a:gd name="connsiteX0" fmla="*/ 102208 w 302852"/>
                <a:gd name="connsiteY0" fmla="*/ 0 h 511846"/>
                <a:gd name="connsiteX1" fmla="*/ 0 w 302852"/>
                <a:gd name="connsiteY1" fmla="*/ 508290 h 511846"/>
                <a:gd name="connsiteX2" fmla="*/ 302852 w 302852"/>
                <a:gd name="connsiteY2" fmla="*/ 511846 h 511846"/>
                <a:gd name="connsiteX3" fmla="*/ 102208 w 302852"/>
                <a:gd name="connsiteY3" fmla="*/ 0 h 511846"/>
                <a:gd name="connsiteX0" fmla="*/ 102208 w 302852"/>
                <a:gd name="connsiteY0" fmla="*/ 0 h 511846"/>
                <a:gd name="connsiteX1" fmla="*/ 0 w 302852"/>
                <a:gd name="connsiteY1" fmla="*/ 508290 h 511846"/>
                <a:gd name="connsiteX2" fmla="*/ 302852 w 302852"/>
                <a:gd name="connsiteY2" fmla="*/ 511846 h 511846"/>
                <a:gd name="connsiteX3" fmla="*/ 102208 w 302852"/>
                <a:gd name="connsiteY3" fmla="*/ 0 h 511846"/>
                <a:gd name="connsiteX0" fmla="*/ 109443 w 302852"/>
                <a:gd name="connsiteY0" fmla="*/ 0 h 511846"/>
                <a:gd name="connsiteX1" fmla="*/ 0 w 302852"/>
                <a:gd name="connsiteY1" fmla="*/ 508290 h 511846"/>
                <a:gd name="connsiteX2" fmla="*/ 302852 w 302852"/>
                <a:gd name="connsiteY2" fmla="*/ 511846 h 511846"/>
                <a:gd name="connsiteX3" fmla="*/ 109443 w 302852"/>
                <a:gd name="connsiteY3" fmla="*/ 0 h 511846"/>
                <a:gd name="connsiteX0" fmla="*/ 109443 w 296571"/>
                <a:gd name="connsiteY0" fmla="*/ 0 h 511846"/>
                <a:gd name="connsiteX1" fmla="*/ 0 w 296571"/>
                <a:gd name="connsiteY1" fmla="*/ 508290 h 511846"/>
                <a:gd name="connsiteX2" fmla="*/ 296571 w 296571"/>
                <a:gd name="connsiteY2" fmla="*/ 511846 h 511846"/>
                <a:gd name="connsiteX3" fmla="*/ 109443 w 296571"/>
                <a:gd name="connsiteY3" fmla="*/ 0 h 511846"/>
                <a:gd name="connsiteX0" fmla="*/ 109443 w 296571"/>
                <a:gd name="connsiteY0" fmla="*/ 0 h 511846"/>
                <a:gd name="connsiteX1" fmla="*/ 0 w 296571"/>
                <a:gd name="connsiteY1" fmla="*/ 508290 h 511846"/>
                <a:gd name="connsiteX2" fmla="*/ 296571 w 296571"/>
                <a:gd name="connsiteY2" fmla="*/ 511846 h 511846"/>
                <a:gd name="connsiteX3" fmla="*/ 109443 w 296571"/>
                <a:gd name="connsiteY3" fmla="*/ 0 h 511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571" h="511846">
                  <a:moveTo>
                    <a:pt x="109443" y="0"/>
                  </a:moveTo>
                  <a:cubicBezTo>
                    <a:pt x="159108" y="251021"/>
                    <a:pt x="7516" y="353169"/>
                    <a:pt x="0" y="508290"/>
                  </a:cubicBezTo>
                  <a:lnTo>
                    <a:pt x="296571" y="511846"/>
                  </a:lnTo>
                  <a:cubicBezTo>
                    <a:pt x="294705" y="373243"/>
                    <a:pt x="260792" y="217684"/>
                    <a:pt x="109443" y="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30000"/>
                  </a:schemeClr>
                </a:gs>
                <a:gs pos="65000">
                  <a:schemeClr val="accent3">
                    <a:lumMod val="90000"/>
                  </a:schemeClr>
                </a:gs>
                <a:gs pos="100000">
                  <a:schemeClr val="accent3">
                    <a:lumMod val="90000"/>
                  </a:schemeClr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17" name="Freeform 65">
              <a:extLst>
                <a:ext uri="{FF2B5EF4-FFF2-40B4-BE49-F238E27FC236}">
                  <a16:creationId xmlns:a16="http://schemas.microsoft.com/office/drawing/2014/main" id="{EB103E14-8E84-477F-BE1D-6388FEF64999}"/>
                </a:ext>
              </a:extLst>
            </p:cNvPr>
            <p:cNvSpPr/>
            <p:nvPr/>
          </p:nvSpPr>
          <p:spPr>
            <a:xfrm>
              <a:off x="3687015" y="3037007"/>
              <a:ext cx="518563" cy="537633"/>
            </a:xfrm>
            <a:custGeom>
              <a:avLst/>
              <a:gdLst>
                <a:gd name="connsiteX0" fmla="*/ 0 w 338447"/>
                <a:gd name="connsiteY0" fmla="*/ 498764 h 540328"/>
                <a:gd name="connsiteX1" fmla="*/ 338447 w 338447"/>
                <a:gd name="connsiteY1" fmla="*/ 0 h 540328"/>
                <a:gd name="connsiteX2" fmla="*/ 296883 w 338447"/>
                <a:gd name="connsiteY2" fmla="*/ 540328 h 540328"/>
                <a:gd name="connsiteX3" fmla="*/ 0 w 338447"/>
                <a:gd name="connsiteY3" fmla="*/ 498764 h 540328"/>
                <a:gd name="connsiteX0" fmla="*/ 0 w 332510"/>
                <a:gd name="connsiteY0" fmla="*/ 617517 h 617517"/>
                <a:gd name="connsiteX1" fmla="*/ 332510 w 332510"/>
                <a:gd name="connsiteY1" fmla="*/ 0 h 617517"/>
                <a:gd name="connsiteX2" fmla="*/ 290946 w 332510"/>
                <a:gd name="connsiteY2" fmla="*/ 540328 h 617517"/>
                <a:gd name="connsiteX3" fmla="*/ 0 w 332510"/>
                <a:gd name="connsiteY3" fmla="*/ 617517 h 617517"/>
                <a:gd name="connsiteX0" fmla="*/ 0 w 332510"/>
                <a:gd name="connsiteY0" fmla="*/ 587828 h 587828"/>
                <a:gd name="connsiteX1" fmla="*/ 332510 w 332510"/>
                <a:gd name="connsiteY1" fmla="*/ 0 h 587828"/>
                <a:gd name="connsiteX2" fmla="*/ 290946 w 332510"/>
                <a:gd name="connsiteY2" fmla="*/ 540328 h 587828"/>
                <a:gd name="connsiteX3" fmla="*/ 0 w 332510"/>
                <a:gd name="connsiteY3" fmla="*/ 587828 h 587828"/>
                <a:gd name="connsiteX0" fmla="*/ 0 w 338448"/>
                <a:gd name="connsiteY0" fmla="*/ 593766 h 593766"/>
                <a:gd name="connsiteX1" fmla="*/ 338448 w 338448"/>
                <a:gd name="connsiteY1" fmla="*/ 0 h 593766"/>
                <a:gd name="connsiteX2" fmla="*/ 290946 w 338448"/>
                <a:gd name="connsiteY2" fmla="*/ 546266 h 593766"/>
                <a:gd name="connsiteX3" fmla="*/ 0 w 338448"/>
                <a:gd name="connsiteY3" fmla="*/ 593766 h 593766"/>
                <a:gd name="connsiteX0" fmla="*/ 0 w 338448"/>
                <a:gd name="connsiteY0" fmla="*/ 593766 h 593766"/>
                <a:gd name="connsiteX1" fmla="*/ 338448 w 338448"/>
                <a:gd name="connsiteY1" fmla="*/ 0 h 593766"/>
                <a:gd name="connsiteX2" fmla="*/ 290946 w 338448"/>
                <a:gd name="connsiteY2" fmla="*/ 546266 h 593766"/>
                <a:gd name="connsiteX3" fmla="*/ 0 w 338448"/>
                <a:gd name="connsiteY3" fmla="*/ 593766 h 593766"/>
                <a:gd name="connsiteX0" fmla="*/ 0 w 338448"/>
                <a:gd name="connsiteY0" fmla="*/ 593766 h 593766"/>
                <a:gd name="connsiteX1" fmla="*/ 338448 w 338448"/>
                <a:gd name="connsiteY1" fmla="*/ 0 h 593766"/>
                <a:gd name="connsiteX2" fmla="*/ 290946 w 338448"/>
                <a:gd name="connsiteY2" fmla="*/ 546266 h 593766"/>
                <a:gd name="connsiteX3" fmla="*/ 0 w 338448"/>
                <a:gd name="connsiteY3" fmla="*/ 593766 h 593766"/>
                <a:gd name="connsiteX0" fmla="*/ 0 w 338448"/>
                <a:gd name="connsiteY0" fmla="*/ 593766 h 593766"/>
                <a:gd name="connsiteX1" fmla="*/ 338448 w 338448"/>
                <a:gd name="connsiteY1" fmla="*/ 0 h 593766"/>
                <a:gd name="connsiteX2" fmla="*/ 290946 w 338448"/>
                <a:gd name="connsiteY2" fmla="*/ 546266 h 593766"/>
                <a:gd name="connsiteX3" fmla="*/ 0 w 338448"/>
                <a:gd name="connsiteY3" fmla="*/ 593766 h 593766"/>
                <a:gd name="connsiteX0" fmla="*/ 0 w 338448"/>
                <a:gd name="connsiteY0" fmla="*/ 593766 h 593766"/>
                <a:gd name="connsiteX1" fmla="*/ 338448 w 338448"/>
                <a:gd name="connsiteY1" fmla="*/ 0 h 593766"/>
                <a:gd name="connsiteX2" fmla="*/ 290946 w 338448"/>
                <a:gd name="connsiteY2" fmla="*/ 546266 h 593766"/>
                <a:gd name="connsiteX3" fmla="*/ 0 w 338448"/>
                <a:gd name="connsiteY3" fmla="*/ 593766 h 593766"/>
                <a:gd name="connsiteX0" fmla="*/ 0 w 380011"/>
                <a:gd name="connsiteY0" fmla="*/ 492825 h 492825"/>
                <a:gd name="connsiteX1" fmla="*/ 380011 w 380011"/>
                <a:gd name="connsiteY1" fmla="*/ 0 h 492825"/>
                <a:gd name="connsiteX2" fmla="*/ 290946 w 380011"/>
                <a:gd name="connsiteY2" fmla="*/ 445325 h 492825"/>
                <a:gd name="connsiteX3" fmla="*/ 0 w 380011"/>
                <a:gd name="connsiteY3" fmla="*/ 492825 h 492825"/>
                <a:gd name="connsiteX0" fmla="*/ 0 w 380011"/>
                <a:gd name="connsiteY0" fmla="*/ 492825 h 492825"/>
                <a:gd name="connsiteX1" fmla="*/ 380011 w 380011"/>
                <a:gd name="connsiteY1" fmla="*/ 0 h 492825"/>
                <a:gd name="connsiteX2" fmla="*/ 290946 w 380011"/>
                <a:gd name="connsiteY2" fmla="*/ 445325 h 492825"/>
                <a:gd name="connsiteX3" fmla="*/ 0 w 380011"/>
                <a:gd name="connsiteY3" fmla="*/ 492825 h 492825"/>
                <a:gd name="connsiteX0" fmla="*/ 0 w 380011"/>
                <a:gd name="connsiteY0" fmla="*/ 492825 h 492825"/>
                <a:gd name="connsiteX1" fmla="*/ 380011 w 380011"/>
                <a:gd name="connsiteY1" fmla="*/ 0 h 492825"/>
                <a:gd name="connsiteX2" fmla="*/ 290946 w 380011"/>
                <a:gd name="connsiteY2" fmla="*/ 445325 h 492825"/>
                <a:gd name="connsiteX3" fmla="*/ 0 w 380011"/>
                <a:gd name="connsiteY3" fmla="*/ 492825 h 492825"/>
                <a:gd name="connsiteX0" fmla="*/ 0 w 380011"/>
                <a:gd name="connsiteY0" fmla="*/ 492825 h 492825"/>
                <a:gd name="connsiteX1" fmla="*/ 380011 w 380011"/>
                <a:gd name="connsiteY1" fmla="*/ 0 h 492825"/>
                <a:gd name="connsiteX2" fmla="*/ 290946 w 380011"/>
                <a:gd name="connsiteY2" fmla="*/ 445325 h 492825"/>
                <a:gd name="connsiteX3" fmla="*/ 0 w 380011"/>
                <a:gd name="connsiteY3" fmla="*/ 492825 h 492825"/>
                <a:gd name="connsiteX0" fmla="*/ 0 w 380011"/>
                <a:gd name="connsiteY0" fmla="*/ 492825 h 492825"/>
                <a:gd name="connsiteX1" fmla="*/ 380011 w 380011"/>
                <a:gd name="connsiteY1" fmla="*/ 0 h 492825"/>
                <a:gd name="connsiteX2" fmla="*/ 290946 w 380011"/>
                <a:gd name="connsiteY2" fmla="*/ 445325 h 492825"/>
                <a:gd name="connsiteX3" fmla="*/ 0 w 380011"/>
                <a:gd name="connsiteY3" fmla="*/ 492825 h 492825"/>
                <a:gd name="connsiteX0" fmla="*/ 0 w 391886"/>
                <a:gd name="connsiteY0" fmla="*/ 504700 h 504700"/>
                <a:gd name="connsiteX1" fmla="*/ 391886 w 391886"/>
                <a:gd name="connsiteY1" fmla="*/ 0 h 504700"/>
                <a:gd name="connsiteX2" fmla="*/ 302821 w 391886"/>
                <a:gd name="connsiteY2" fmla="*/ 445325 h 504700"/>
                <a:gd name="connsiteX3" fmla="*/ 0 w 391886"/>
                <a:gd name="connsiteY3" fmla="*/ 504700 h 504700"/>
                <a:gd name="connsiteX0" fmla="*/ 0 w 391886"/>
                <a:gd name="connsiteY0" fmla="*/ 504700 h 504700"/>
                <a:gd name="connsiteX1" fmla="*/ 391886 w 391886"/>
                <a:gd name="connsiteY1" fmla="*/ 0 h 504700"/>
                <a:gd name="connsiteX2" fmla="*/ 295677 w 391886"/>
                <a:gd name="connsiteY2" fmla="*/ 445325 h 504700"/>
                <a:gd name="connsiteX3" fmla="*/ 0 w 391886"/>
                <a:gd name="connsiteY3" fmla="*/ 504700 h 504700"/>
                <a:gd name="connsiteX0" fmla="*/ 0 w 391886"/>
                <a:gd name="connsiteY0" fmla="*/ 504700 h 504700"/>
                <a:gd name="connsiteX1" fmla="*/ 391886 w 391886"/>
                <a:gd name="connsiteY1" fmla="*/ 0 h 504700"/>
                <a:gd name="connsiteX2" fmla="*/ 295677 w 391886"/>
                <a:gd name="connsiteY2" fmla="*/ 445325 h 504700"/>
                <a:gd name="connsiteX3" fmla="*/ 0 w 391886"/>
                <a:gd name="connsiteY3" fmla="*/ 504700 h 504700"/>
                <a:gd name="connsiteX0" fmla="*/ 0 w 384742"/>
                <a:gd name="connsiteY0" fmla="*/ 559469 h 559469"/>
                <a:gd name="connsiteX1" fmla="*/ 384742 w 384742"/>
                <a:gd name="connsiteY1" fmla="*/ 0 h 559469"/>
                <a:gd name="connsiteX2" fmla="*/ 295677 w 384742"/>
                <a:gd name="connsiteY2" fmla="*/ 500094 h 559469"/>
                <a:gd name="connsiteX3" fmla="*/ 0 w 384742"/>
                <a:gd name="connsiteY3" fmla="*/ 559469 h 559469"/>
                <a:gd name="connsiteX0" fmla="*/ 0 w 384742"/>
                <a:gd name="connsiteY0" fmla="*/ 559469 h 559469"/>
                <a:gd name="connsiteX1" fmla="*/ 384742 w 384742"/>
                <a:gd name="connsiteY1" fmla="*/ 0 h 559469"/>
                <a:gd name="connsiteX2" fmla="*/ 295677 w 384742"/>
                <a:gd name="connsiteY2" fmla="*/ 500094 h 559469"/>
                <a:gd name="connsiteX3" fmla="*/ 0 w 384742"/>
                <a:gd name="connsiteY3" fmla="*/ 559469 h 559469"/>
                <a:gd name="connsiteX0" fmla="*/ 0 w 389504"/>
                <a:gd name="connsiteY0" fmla="*/ 540419 h 540419"/>
                <a:gd name="connsiteX1" fmla="*/ 389504 w 389504"/>
                <a:gd name="connsiteY1" fmla="*/ 0 h 540419"/>
                <a:gd name="connsiteX2" fmla="*/ 295677 w 389504"/>
                <a:gd name="connsiteY2" fmla="*/ 481044 h 540419"/>
                <a:gd name="connsiteX3" fmla="*/ 0 w 389504"/>
                <a:gd name="connsiteY3" fmla="*/ 540419 h 540419"/>
                <a:gd name="connsiteX0" fmla="*/ 0 w 389504"/>
                <a:gd name="connsiteY0" fmla="*/ 540419 h 540419"/>
                <a:gd name="connsiteX1" fmla="*/ 389504 w 389504"/>
                <a:gd name="connsiteY1" fmla="*/ 0 h 540419"/>
                <a:gd name="connsiteX2" fmla="*/ 295677 w 389504"/>
                <a:gd name="connsiteY2" fmla="*/ 481044 h 540419"/>
                <a:gd name="connsiteX3" fmla="*/ 0 w 389504"/>
                <a:gd name="connsiteY3" fmla="*/ 540419 h 540419"/>
                <a:gd name="connsiteX0" fmla="*/ 0 w 396648"/>
                <a:gd name="connsiteY0" fmla="*/ 564232 h 564232"/>
                <a:gd name="connsiteX1" fmla="*/ 396648 w 396648"/>
                <a:gd name="connsiteY1" fmla="*/ 0 h 564232"/>
                <a:gd name="connsiteX2" fmla="*/ 295677 w 396648"/>
                <a:gd name="connsiteY2" fmla="*/ 504857 h 564232"/>
                <a:gd name="connsiteX3" fmla="*/ 0 w 396648"/>
                <a:gd name="connsiteY3" fmla="*/ 564232 h 564232"/>
                <a:gd name="connsiteX0" fmla="*/ 0 w 405008"/>
                <a:gd name="connsiteY0" fmla="*/ 564232 h 564232"/>
                <a:gd name="connsiteX1" fmla="*/ 396648 w 405008"/>
                <a:gd name="connsiteY1" fmla="*/ 0 h 564232"/>
                <a:gd name="connsiteX2" fmla="*/ 295677 w 405008"/>
                <a:gd name="connsiteY2" fmla="*/ 504857 h 564232"/>
                <a:gd name="connsiteX3" fmla="*/ 0 w 405008"/>
                <a:gd name="connsiteY3" fmla="*/ 564232 h 564232"/>
                <a:gd name="connsiteX0" fmla="*/ 0 w 405233"/>
                <a:gd name="connsiteY0" fmla="*/ 564232 h 564232"/>
                <a:gd name="connsiteX1" fmla="*/ 396648 w 405233"/>
                <a:gd name="connsiteY1" fmla="*/ 0 h 564232"/>
                <a:gd name="connsiteX2" fmla="*/ 295677 w 405233"/>
                <a:gd name="connsiteY2" fmla="*/ 504857 h 564232"/>
                <a:gd name="connsiteX3" fmla="*/ 0 w 405233"/>
                <a:gd name="connsiteY3" fmla="*/ 564232 h 564232"/>
                <a:gd name="connsiteX0" fmla="*/ 0 w 414413"/>
                <a:gd name="connsiteY0" fmla="*/ 561214 h 561214"/>
                <a:gd name="connsiteX1" fmla="*/ 406294 w 414413"/>
                <a:gd name="connsiteY1" fmla="*/ 0 h 561214"/>
                <a:gd name="connsiteX2" fmla="*/ 295677 w 414413"/>
                <a:gd name="connsiteY2" fmla="*/ 501839 h 561214"/>
                <a:gd name="connsiteX3" fmla="*/ 0 w 414413"/>
                <a:gd name="connsiteY3" fmla="*/ 561214 h 561214"/>
                <a:gd name="connsiteX0" fmla="*/ 0 w 414413"/>
                <a:gd name="connsiteY0" fmla="*/ 529773 h 529773"/>
                <a:gd name="connsiteX1" fmla="*/ 406294 w 414413"/>
                <a:gd name="connsiteY1" fmla="*/ 0 h 529773"/>
                <a:gd name="connsiteX2" fmla="*/ 295677 w 414413"/>
                <a:gd name="connsiteY2" fmla="*/ 501839 h 529773"/>
                <a:gd name="connsiteX3" fmla="*/ 0 w 414413"/>
                <a:gd name="connsiteY3" fmla="*/ 529773 h 529773"/>
                <a:gd name="connsiteX0" fmla="*/ 0 w 414413"/>
                <a:gd name="connsiteY0" fmla="*/ 516673 h 516673"/>
                <a:gd name="connsiteX1" fmla="*/ 406294 w 414413"/>
                <a:gd name="connsiteY1" fmla="*/ 0 h 516673"/>
                <a:gd name="connsiteX2" fmla="*/ 295677 w 414413"/>
                <a:gd name="connsiteY2" fmla="*/ 501839 h 516673"/>
                <a:gd name="connsiteX3" fmla="*/ 0 w 414413"/>
                <a:gd name="connsiteY3" fmla="*/ 516673 h 516673"/>
                <a:gd name="connsiteX0" fmla="*/ 0 w 412319"/>
                <a:gd name="connsiteY0" fmla="*/ 532393 h 532393"/>
                <a:gd name="connsiteX1" fmla="*/ 404200 w 412319"/>
                <a:gd name="connsiteY1" fmla="*/ 0 h 532393"/>
                <a:gd name="connsiteX2" fmla="*/ 293583 w 412319"/>
                <a:gd name="connsiteY2" fmla="*/ 501839 h 532393"/>
                <a:gd name="connsiteX3" fmla="*/ 0 w 412319"/>
                <a:gd name="connsiteY3" fmla="*/ 532393 h 532393"/>
                <a:gd name="connsiteX0" fmla="*/ 0 w 412319"/>
                <a:gd name="connsiteY0" fmla="*/ 537633 h 537633"/>
                <a:gd name="connsiteX1" fmla="*/ 404200 w 412319"/>
                <a:gd name="connsiteY1" fmla="*/ 0 h 537633"/>
                <a:gd name="connsiteX2" fmla="*/ 293583 w 412319"/>
                <a:gd name="connsiteY2" fmla="*/ 501839 h 537633"/>
                <a:gd name="connsiteX3" fmla="*/ 0 w 412319"/>
                <a:gd name="connsiteY3" fmla="*/ 537633 h 537633"/>
                <a:gd name="connsiteX0" fmla="*/ 0 w 412319"/>
                <a:gd name="connsiteY0" fmla="*/ 537633 h 537633"/>
                <a:gd name="connsiteX1" fmla="*/ 404200 w 412319"/>
                <a:gd name="connsiteY1" fmla="*/ 0 h 537633"/>
                <a:gd name="connsiteX2" fmla="*/ 293583 w 412319"/>
                <a:gd name="connsiteY2" fmla="*/ 501839 h 537633"/>
                <a:gd name="connsiteX3" fmla="*/ 0 w 412319"/>
                <a:gd name="connsiteY3" fmla="*/ 537633 h 537633"/>
                <a:gd name="connsiteX0" fmla="*/ 0 w 411866"/>
                <a:gd name="connsiteY0" fmla="*/ 537633 h 537633"/>
                <a:gd name="connsiteX1" fmla="*/ 404200 w 411866"/>
                <a:gd name="connsiteY1" fmla="*/ 0 h 537633"/>
                <a:gd name="connsiteX2" fmla="*/ 283113 w 411866"/>
                <a:gd name="connsiteY2" fmla="*/ 415377 h 537633"/>
                <a:gd name="connsiteX3" fmla="*/ 0 w 411866"/>
                <a:gd name="connsiteY3" fmla="*/ 537633 h 537633"/>
                <a:gd name="connsiteX0" fmla="*/ 0 w 412224"/>
                <a:gd name="connsiteY0" fmla="*/ 537633 h 537633"/>
                <a:gd name="connsiteX1" fmla="*/ 404200 w 412224"/>
                <a:gd name="connsiteY1" fmla="*/ 0 h 537633"/>
                <a:gd name="connsiteX2" fmla="*/ 291489 w 412224"/>
                <a:gd name="connsiteY2" fmla="*/ 499219 h 537633"/>
                <a:gd name="connsiteX3" fmla="*/ 0 w 412224"/>
                <a:gd name="connsiteY3" fmla="*/ 537633 h 537633"/>
                <a:gd name="connsiteX0" fmla="*/ 0 w 412319"/>
                <a:gd name="connsiteY0" fmla="*/ 537633 h 537633"/>
                <a:gd name="connsiteX1" fmla="*/ 404200 w 412319"/>
                <a:gd name="connsiteY1" fmla="*/ 0 h 537633"/>
                <a:gd name="connsiteX2" fmla="*/ 293583 w 412319"/>
                <a:gd name="connsiteY2" fmla="*/ 507079 h 537633"/>
                <a:gd name="connsiteX3" fmla="*/ 0 w 412319"/>
                <a:gd name="connsiteY3" fmla="*/ 537633 h 537633"/>
                <a:gd name="connsiteX0" fmla="*/ 0 w 412319"/>
                <a:gd name="connsiteY0" fmla="*/ 537633 h 537633"/>
                <a:gd name="connsiteX1" fmla="*/ 404200 w 412319"/>
                <a:gd name="connsiteY1" fmla="*/ 0 h 537633"/>
                <a:gd name="connsiteX2" fmla="*/ 293583 w 412319"/>
                <a:gd name="connsiteY2" fmla="*/ 507079 h 537633"/>
                <a:gd name="connsiteX3" fmla="*/ 0 w 412319"/>
                <a:gd name="connsiteY3" fmla="*/ 537633 h 537633"/>
                <a:gd name="connsiteX0" fmla="*/ 0 w 414413"/>
                <a:gd name="connsiteY0" fmla="*/ 537633 h 537633"/>
                <a:gd name="connsiteX1" fmla="*/ 406294 w 414413"/>
                <a:gd name="connsiteY1" fmla="*/ 0 h 537633"/>
                <a:gd name="connsiteX2" fmla="*/ 295677 w 414413"/>
                <a:gd name="connsiteY2" fmla="*/ 507079 h 537633"/>
                <a:gd name="connsiteX3" fmla="*/ 0 w 414413"/>
                <a:gd name="connsiteY3" fmla="*/ 537633 h 53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4413" h="537633">
                  <a:moveTo>
                    <a:pt x="0" y="537633"/>
                  </a:moveTo>
                  <a:cubicBezTo>
                    <a:pt x="1" y="311605"/>
                    <a:pt x="262862" y="287234"/>
                    <a:pt x="406294" y="0"/>
                  </a:cubicBezTo>
                  <a:cubicBezTo>
                    <a:pt x="450022" y="243815"/>
                    <a:pt x="303223" y="304734"/>
                    <a:pt x="295677" y="507079"/>
                  </a:cubicBezTo>
                  <a:lnTo>
                    <a:pt x="0" y="537633"/>
                  </a:lnTo>
                  <a:close/>
                </a:path>
              </a:pathLst>
            </a:custGeom>
            <a:gradFill>
              <a:gsLst>
                <a:gs pos="0">
                  <a:schemeClr val="accent4">
                    <a:lumMod val="30000"/>
                  </a:schemeClr>
                </a:gs>
                <a:gs pos="65000">
                  <a:schemeClr val="accent4"/>
                </a:gs>
                <a:gs pos="100000">
                  <a:schemeClr val="accent4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18" name="Freeform 34">
              <a:extLst>
                <a:ext uri="{FF2B5EF4-FFF2-40B4-BE49-F238E27FC236}">
                  <a16:creationId xmlns:a16="http://schemas.microsoft.com/office/drawing/2014/main" id="{0EAFB57D-F470-47D1-AFEA-B736960AB817}"/>
                </a:ext>
              </a:extLst>
            </p:cNvPr>
            <p:cNvSpPr/>
            <p:nvPr/>
          </p:nvSpPr>
          <p:spPr>
            <a:xfrm>
              <a:off x="3924127" y="2759347"/>
              <a:ext cx="872924" cy="769532"/>
            </a:xfrm>
            <a:custGeom>
              <a:avLst/>
              <a:gdLst>
                <a:gd name="connsiteX0" fmla="*/ 944736 w 944736"/>
                <a:gd name="connsiteY0" fmla="*/ 910067 h 914400"/>
                <a:gd name="connsiteX1" fmla="*/ 654381 w 944736"/>
                <a:gd name="connsiteY1" fmla="*/ 914400 h 914400"/>
                <a:gd name="connsiteX2" fmla="*/ 0 w 944736"/>
                <a:gd name="connsiteY2" fmla="*/ 0 h 914400"/>
                <a:gd name="connsiteX3" fmla="*/ 944736 w 944736"/>
                <a:gd name="connsiteY3" fmla="*/ 910067 h 914400"/>
                <a:gd name="connsiteX0" fmla="*/ 944736 w 944736"/>
                <a:gd name="connsiteY0" fmla="*/ 910067 h 914400"/>
                <a:gd name="connsiteX1" fmla="*/ 654381 w 944736"/>
                <a:gd name="connsiteY1" fmla="*/ 914400 h 914400"/>
                <a:gd name="connsiteX2" fmla="*/ 0 w 944736"/>
                <a:gd name="connsiteY2" fmla="*/ 0 h 914400"/>
                <a:gd name="connsiteX3" fmla="*/ 944736 w 944736"/>
                <a:gd name="connsiteY3" fmla="*/ 910067 h 914400"/>
                <a:gd name="connsiteX0" fmla="*/ 944736 w 944736"/>
                <a:gd name="connsiteY0" fmla="*/ 910067 h 914400"/>
                <a:gd name="connsiteX1" fmla="*/ 654381 w 944736"/>
                <a:gd name="connsiteY1" fmla="*/ 914400 h 914400"/>
                <a:gd name="connsiteX2" fmla="*/ 0 w 944736"/>
                <a:gd name="connsiteY2" fmla="*/ 0 h 914400"/>
                <a:gd name="connsiteX3" fmla="*/ 944736 w 944736"/>
                <a:gd name="connsiteY3" fmla="*/ 910067 h 914400"/>
                <a:gd name="connsiteX0" fmla="*/ 944736 w 944736"/>
                <a:gd name="connsiteY0" fmla="*/ 910067 h 914400"/>
                <a:gd name="connsiteX1" fmla="*/ 654381 w 944736"/>
                <a:gd name="connsiteY1" fmla="*/ 914400 h 914400"/>
                <a:gd name="connsiteX2" fmla="*/ 0 w 944736"/>
                <a:gd name="connsiteY2" fmla="*/ 0 h 914400"/>
                <a:gd name="connsiteX3" fmla="*/ 944736 w 944736"/>
                <a:gd name="connsiteY3" fmla="*/ 910067 h 914400"/>
                <a:gd name="connsiteX0" fmla="*/ 944736 w 944736"/>
                <a:gd name="connsiteY0" fmla="*/ 910067 h 914400"/>
                <a:gd name="connsiteX1" fmla="*/ 654381 w 944736"/>
                <a:gd name="connsiteY1" fmla="*/ 914400 h 914400"/>
                <a:gd name="connsiteX2" fmla="*/ 0 w 944736"/>
                <a:gd name="connsiteY2" fmla="*/ 0 h 914400"/>
                <a:gd name="connsiteX3" fmla="*/ 944736 w 944736"/>
                <a:gd name="connsiteY3" fmla="*/ 910067 h 914400"/>
                <a:gd name="connsiteX0" fmla="*/ 936069 w 936069"/>
                <a:gd name="connsiteY0" fmla="*/ 892732 h 897065"/>
                <a:gd name="connsiteX1" fmla="*/ 645714 w 936069"/>
                <a:gd name="connsiteY1" fmla="*/ 897065 h 897065"/>
                <a:gd name="connsiteX2" fmla="*/ 0 w 936069"/>
                <a:gd name="connsiteY2" fmla="*/ 0 h 897065"/>
                <a:gd name="connsiteX3" fmla="*/ 936069 w 936069"/>
                <a:gd name="connsiteY3" fmla="*/ 892732 h 897065"/>
                <a:gd name="connsiteX0" fmla="*/ 936069 w 936069"/>
                <a:gd name="connsiteY0" fmla="*/ 892732 h 897065"/>
                <a:gd name="connsiteX1" fmla="*/ 645714 w 936069"/>
                <a:gd name="connsiteY1" fmla="*/ 897065 h 897065"/>
                <a:gd name="connsiteX2" fmla="*/ 0 w 936069"/>
                <a:gd name="connsiteY2" fmla="*/ 0 h 897065"/>
                <a:gd name="connsiteX3" fmla="*/ 936069 w 936069"/>
                <a:gd name="connsiteY3" fmla="*/ 892732 h 897065"/>
                <a:gd name="connsiteX0" fmla="*/ 621373 w 621373"/>
                <a:gd name="connsiteY0" fmla="*/ 667101 h 671434"/>
                <a:gd name="connsiteX1" fmla="*/ 331018 w 621373"/>
                <a:gd name="connsiteY1" fmla="*/ 671434 h 671434"/>
                <a:gd name="connsiteX2" fmla="*/ 0 w 621373"/>
                <a:gd name="connsiteY2" fmla="*/ 0 h 671434"/>
                <a:gd name="connsiteX3" fmla="*/ 621373 w 621373"/>
                <a:gd name="connsiteY3" fmla="*/ 667101 h 671434"/>
                <a:gd name="connsiteX0" fmla="*/ 621373 w 621373"/>
                <a:gd name="connsiteY0" fmla="*/ 667101 h 671434"/>
                <a:gd name="connsiteX1" fmla="*/ 331018 w 621373"/>
                <a:gd name="connsiteY1" fmla="*/ 671434 h 671434"/>
                <a:gd name="connsiteX2" fmla="*/ 0 w 621373"/>
                <a:gd name="connsiteY2" fmla="*/ 0 h 671434"/>
                <a:gd name="connsiteX3" fmla="*/ 621373 w 621373"/>
                <a:gd name="connsiteY3" fmla="*/ 667101 h 671434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697634 w 697634"/>
                <a:gd name="connsiteY0" fmla="*/ 749208 h 753541"/>
                <a:gd name="connsiteX1" fmla="*/ 407279 w 697634"/>
                <a:gd name="connsiteY1" fmla="*/ 753541 h 753541"/>
                <a:gd name="connsiteX2" fmla="*/ 0 w 697634"/>
                <a:gd name="connsiteY2" fmla="*/ 0 h 753541"/>
                <a:gd name="connsiteX3" fmla="*/ 697634 w 697634"/>
                <a:gd name="connsiteY3" fmla="*/ 749208 h 753541"/>
                <a:gd name="connsiteX0" fmla="*/ 697634 w 697634"/>
                <a:gd name="connsiteY0" fmla="*/ 749208 h 753541"/>
                <a:gd name="connsiteX1" fmla="*/ 407279 w 697634"/>
                <a:gd name="connsiteY1" fmla="*/ 753541 h 753541"/>
                <a:gd name="connsiteX2" fmla="*/ 0 w 697634"/>
                <a:gd name="connsiteY2" fmla="*/ 0 h 753541"/>
                <a:gd name="connsiteX3" fmla="*/ 697634 w 697634"/>
                <a:gd name="connsiteY3" fmla="*/ 749208 h 753541"/>
                <a:gd name="connsiteX0" fmla="*/ 697634 w 697634"/>
                <a:gd name="connsiteY0" fmla="*/ 749208 h 753541"/>
                <a:gd name="connsiteX1" fmla="*/ 407279 w 697634"/>
                <a:gd name="connsiteY1" fmla="*/ 753541 h 753541"/>
                <a:gd name="connsiteX2" fmla="*/ 0 w 697634"/>
                <a:gd name="connsiteY2" fmla="*/ 0 h 753541"/>
                <a:gd name="connsiteX3" fmla="*/ 697634 w 697634"/>
                <a:gd name="connsiteY3" fmla="*/ 749208 h 753541"/>
                <a:gd name="connsiteX0" fmla="*/ 697634 w 697634"/>
                <a:gd name="connsiteY0" fmla="*/ 749208 h 753541"/>
                <a:gd name="connsiteX1" fmla="*/ 407279 w 697634"/>
                <a:gd name="connsiteY1" fmla="*/ 753541 h 753541"/>
                <a:gd name="connsiteX2" fmla="*/ 0 w 697634"/>
                <a:gd name="connsiteY2" fmla="*/ 0 h 753541"/>
                <a:gd name="connsiteX3" fmla="*/ 697634 w 697634"/>
                <a:gd name="connsiteY3" fmla="*/ 749208 h 753541"/>
                <a:gd name="connsiteX0" fmla="*/ 697634 w 697634"/>
                <a:gd name="connsiteY0" fmla="*/ 749208 h 753541"/>
                <a:gd name="connsiteX1" fmla="*/ 407279 w 697634"/>
                <a:gd name="connsiteY1" fmla="*/ 753541 h 753541"/>
                <a:gd name="connsiteX2" fmla="*/ 0 w 697634"/>
                <a:gd name="connsiteY2" fmla="*/ 0 h 753541"/>
                <a:gd name="connsiteX3" fmla="*/ 697634 w 697634"/>
                <a:gd name="connsiteY3" fmla="*/ 749208 h 753541"/>
                <a:gd name="connsiteX0" fmla="*/ 697634 w 697634"/>
                <a:gd name="connsiteY0" fmla="*/ 749208 h 753541"/>
                <a:gd name="connsiteX1" fmla="*/ 407279 w 697634"/>
                <a:gd name="connsiteY1" fmla="*/ 753541 h 753541"/>
                <a:gd name="connsiteX2" fmla="*/ 0 w 697634"/>
                <a:gd name="connsiteY2" fmla="*/ 0 h 753541"/>
                <a:gd name="connsiteX3" fmla="*/ 697634 w 697634"/>
                <a:gd name="connsiteY3" fmla="*/ 749208 h 753541"/>
                <a:gd name="connsiteX0" fmla="*/ 697634 w 697634"/>
                <a:gd name="connsiteY0" fmla="*/ 749208 h 751159"/>
                <a:gd name="connsiteX1" fmla="*/ 400135 w 697634"/>
                <a:gd name="connsiteY1" fmla="*/ 751159 h 751159"/>
                <a:gd name="connsiteX2" fmla="*/ 0 w 697634"/>
                <a:gd name="connsiteY2" fmla="*/ 0 h 751159"/>
                <a:gd name="connsiteX3" fmla="*/ 697634 w 697634"/>
                <a:gd name="connsiteY3" fmla="*/ 749208 h 751159"/>
                <a:gd name="connsiteX0" fmla="*/ 700015 w 700015"/>
                <a:gd name="connsiteY0" fmla="*/ 763496 h 763496"/>
                <a:gd name="connsiteX1" fmla="*/ 400135 w 700015"/>
                <a:gd name="connsiteY1" fmla="*/ 751159 h 763496"/>
                <a:gd name="connsiteX2" fmla="*/ 0 w 700015"/>
                <a:gd name="connsiteY2" fmla="*/ 0 h 763496"/>
                <a:gd name="connsiteX3" fmla="*/ 700015 w 700015"/>
                <a:gd name="connsiteY3" fmla="*/ 763496 h 763496"/>
                <a:gd name="connsiteX0" fmla="*/ 697603 w 697603"/>
                <a:gd name="connsiteY0" fmla="*/ 769532 h 769532"/>
                <a:gd name="connsiteX1" fmla="*/ 397723 w 697603"/>
                <a:gd name="connsiteY1" fmla="*/ 757195 h 769532"/>
                <a:gd name="connsiteX2" fmla="*/ 0 w 697603"/>
                <a:gd name="connsiteY2" fmla="*/ 0 h 769532"/>
                <a:gd name="connsiteX3" fmla="*/ 697603 w 697603"/>
                <a:gd name="connsiteY3" fmla="*/ 769532 h 769532"/>
                <a:gd name="connsiteX0" fmla="*/ 697603 w 697603"/>
                <a:gd name="connsiteY0" fmla="*/ 769532 h 769532"/>
                <a:gd name="connsiteX1" fmla="*/ 397723 w 697603"/>
                <a:gd name="connsiteY1" fmla="*/ 762435 h 769532"/>
                <a:gd name="connsiteX2" fmla="*/ 0 w 697603"/>
                <a:gd name="connsiteY2" fmla="*/ 0 h 769532"/>
                <a:gd name="connsiteX3" fmla="*/ 697603 w 697603"/>
                <a:gd name="connsiteY3" fmla="*/ 769532 h 769532"/>
                <a:gd name="connsiteX0" fmla="*/ 697603 w 697603"/>
                <a:gd name="connsiteY0" fmla="*/ 769532 h 769532"/>
                <a:gd name="connsiteX1" fmla="*/ 397723 w 697603"/>
                <a:gd name="connsiteY1" fmla="*/ 762435 h 769532"/>
                <a:gd name="connsiteX2" fmla="*/ 0 w 697603"/>
                <a:gd name="connsiteY2" fmla="*/ 0 h 769532"/>
                <a:gd name="connsiteX3" fmla="*/ 697603 w 697603"/>
                <a:gd name="connsiteY3" fmla="*/ 769532 h 769532"/>
                <a:gd name="connsiteX0" fmla="*/ 697603 w 697603"/>
                <a:gd name="connsiteY0" fmla="*/ 769532 h 769532"/>
                <a:gd name="connsiteX1" fmla="*/ 397723 w 697603"/>
                <a:gd name="connsiteY1" fmla="*/ 759815 h 769532"/>
                <a:gd name="connsiteX2" fmla="*/ 0 w 697603"/>
                <a:gd name="connsiteY2" fmla="*/ 0 h 769532"/>
                <a:gd name="connsiteX3" fmla="*/ 697603 w 697603"/>
                <a:gd name="connsiteY3" fmla="*/ 769532 h 769532"/>
                <a:gd name="connsiteX0" fmla="*/ 697603 w 697603"/>
                <a:gd name="connsiteY0" fmla="*/ 769532 h 769532"/>
                <a:gd name="connsiteX1" fmla="*/ 397723 w 697603"/>
                <a:gd name="connsiteY1" fmla="*/ 759815 h 769532"/>
                <a:gd name="connsiteX2" fmla="*/ 0 w 697603"/>
                <a:gd name="connsiteY2" fmla="*/ 0 h 769532"/>
                <a:gd name="connsiteX3" fmla="*/ 697603 w 697603"/>
                <a:gd name="connsiteY3" fmla="*/ 769532 h 76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7603" h="769532">
                  <a:moveTo>
                    <a:pt x="697603" y="769532"/>
                  </a:moveTo>
                  <a:lnTo>
                    <a:pt x="397723" y="759815"/>
                  </a:lnTo>
                  <a:cubicBezTo>
                    <a:pt x="394664" y="601690"/>
                    <a:pt x="301785" y="317739"/>
                    <a:pt x="0" y="0"/>
                  </a:cubicBezTo>
                  <a:cubicBezTo>
                    <a:pt x="435554" y="314467"/>
                    <a:pt x="689236" y="622966"/>
                    <a:pt x="697603" y="769532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30000"/>
                  </a:schemeClr>
                </a:gs>
                <a:gs pos="64000">
                  <a:schemeClr val="accent2"/>
                </a:gs>
                <a:gs pos="100000">
                  <a:schemeClr val="accent2"/>
                </a:gs>
              </a:gsLst>
              <a:lin ang="4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19" name="Freeform 33">
              <a:extLst>
                <a:ext uri="{FF2B5EF4-FFF2-40B4-BE49-F238E27FC236}">
                  <a16:creationId xmlns:a16="http://schemas.microsoft.com/office/drawing/2014/main" id="{EF25E55F-5675-4168-9732-F276B071C2D8}"/>
                </a:ext>
              </a:extLst>
            </p:cNvPr>
            <p:cNvSpPr/>
            <p:nvPr/>
          </p:nvSpPr>
          <p:spPr>
            <a:xfrm>
              <a:off x="3712363" y="2635131"/>
              <a:ext cx="1449138" cy="1024946"/>
            </a:xfrm>
            <a:custGeom>
              <a:avLst/>
              <a:gdLst>
                <a:gd name="connsiteX0" fmla="*/ 346230 w 994299"/>
                <a:gd name="connsiteY0" fmla="*/ 88777 h 798990"/>
                <a:gd name="connsiteX1" fmla="*/ 994299 w 994299"/>
                <a:gd name="connsiteY1" fmla="*/ 798990 h 798990"/>
                <a:gd name="connsiteX2" fmla="*/ 719092 w 994299"/>
                <a:gd name="connsiteY2" fmla="*/ 781235 h 798990"/>
                <a:gd name="connsiteX3" fmla="*/ 0 w 994299"/>
                <a:gd name="connsiteY3" fmla="*/ 0 h 798990"/>
                <a:gd name="connsiteX4" fmla="*/ 346230 w 994299"/>
                <a:gd name="connsiteY4" fmla="*/ 88777 h 798990"/>
                <a:gd name="connsiteX0" fmla="*/ 346230 w 994299"/>
                <a:gd name="connsiteY0" fmla="*/ 88777 h 798990"/>
                <a:gd name="connsiteX1" fmla="*/ 994299 w 994299"/>
                <a:gd name="connsiteY1" fmla="*/ 798990 h 798990"/>
                <a:gd name="connsiteX2" fmla="*/ 684423 w 994299"/>
                <a:gd name="connsiteY2" fmla="*/ 763900 h 798990"/>
                <a:gd name="connsiteX3" fmla="*/ 0 w 994299"/>
                <a:gd name="connsiteY3" fmla="*/ 0 h 798990"/>
                <a:gd name="connsiteX4" fmla="*/ 346230 w 994299"/>
                <a:gd name="connsiteY4" fmla="*/ 88777 h 798990"/>
                <a:gd name="connsiteX0" fmla="*/ 346230 w 989965"/>
                <a:gd name="connsiteY0" fmla="*/ 88777 h 781656"/>
                <a:gd name="connsiteX1" fmla="*/ 989965 w 989965"/>
                <a:gd name="connsiteY1" fmla="*/ 781656 h 781656"/>
                <a:gd name="connsiteX2" fmla="*/ 684423 w 989965"/>
                <a:gd name="connsiteY2" fmla="*/ 763900 h 781656"/>
                <a:gd name="connsiteX3" fmla="*/ 0 w 989965"/>
                <a:gd name="connsiteY3" fmla="*/ 0 h 781656"/>
                <a:gd name="connsiteX4" fmla="*/ 346230 w 989965"/>
                <a:gd name="connsiteY4" fmla="*/ 88777 h 781656"/>
                <a:gd name="connsiteX0" fmla="*/ 346230 w 989965"/>
                <a:gd name="connsiteY0" fmla="*/ 88777 h 781656"/>
                <a:gd name="connsiteX1" fmla="*/ 989965 w 989965"/>
                <a:gd name="connsiteY1" fmla="*/ 781656 h 781656"/>
                <a:gd name="connsiteX2" fmla="*/ 684423 w 989965"/>
                <a:gd name="connsiteY2" fmla="*/ 776901 h 781656"/>
                <a:gd name="connsiteX3" fmla="*/ 0 w 989965"/>
                <a:gd name="connsiteY3" fmla="*/ 0 h 781656"/>
                <a:gd name="connsiteX4" fmla="*/ 346230 w 989965"/>
                <a:gd name="connsiteY4" fmla="*/ 88777 h 781656"/>
                <a:gd name="connsiteX0" fmla="*/ 346230 w 976964"/>
                <a:gd name="connsiteY0" fmla="*/ 88777 h 777322"/>
                <a:gd name="connsiteX1" fmla="*/ 976964 w 976964"/>
                <a:gd name="connsiteY1" fmla="*/ 777322 h 777322"/>
                <a:gd name="connsiteX2" fmla="*/ 684423 w 976964"/>
                <a:gd name="connsiteY2" fmla="*/ 776901 h 777322"/>
                <a:gd name="connsiteX3" fmla="*/ 0 w 976964"/>
                <a:gd name="connsiteY3" fmla="*/ 0 h 777322"/>
                <a:gd name="connsiteX4" fmla="*/ 346230 w 976964"/>
                <a:gd name="connsiteY4" fmla="*/ 88777 h 777322"/>
                <a:gd name="connsiteX0" fmla="*/ 372232 w 976964"/>
                <a:gd name="connsiteY0" fmla="*/ 119112 h 777322"/>
                <a:gd name="connsiteX1" fmla="*/ 976964 w 976964"/>
                <a:gd name="connsiteY1" fmla="*/ 777322 h 777322"/>
                <a:gd name="connsiteX2" fmla="*/ 684423 w 976964"/>
                <a:gd name="connsiteY2" fmla="*/ 776901 h 777322"/>
                <a:gd name="connsiteX3" fmla="*/ 0 w 976964"/>
                <a:gd name="connsiteY3" fmla="*/ 0 h 777322"/>
                <a:gd name="connsiteX4" fmla="*/ 372232 w 976964"/>
                <a:gd name="connsiteY4" fmla="*/ 119112 h 777322"/>
                <a:gd name="connsiteX0" fmla="*/ 354897 w 976964"/>
                <a:gd name="connsiteY0" fmla="*/ 106111 h 777322"/>
                <a:gd name="connsiteX1" fmla="*/ 976964 w 976964"/>
                <a:gd name="connsiteY1" fmla="*/ 777322 h 777322"/>
                <a:gd name="connsiteX2" fmla="*/ 684423 w 976964"/>
                <a:gd name="connsiteY2" fmla="*/ 776901 h 777322"/>
                <a:gd name="connsiteX3" fmla="*/ 0 w 976964"/>
                <a:gd name="connsiteY3" fmla="*/ 0 h 777322"/>
                <a:gd name="connsiteX4" fmla="*/ 354897 w 976964"/>
                <a:gd name="connsiteY4" fmla="*/ 106111 h 777322"/>
                <a:gd name="connsiteX0" fmla="*/ 337562 w 976964"/>
                <a:gd name="connsiteY0" fmla="*/ 136446 h 777322"/>
                <a:gd name="connsiteX1" fmla="*/ 976964 w 976964"/>
                <a:gd name="connsiteY1" fmla="*/ 777322 h 777322"/>
                <a:gd name="connsiteX2" fmla="*/ 684423 w 976964"/>
                <a:gd name="connsiteY2" fmla="*/ 776901 h 777322"/>
                <a:gd name="connsiteX3" fmla="*/ 0 w 976964"/>
                <a:gd name="connsiteY3" fmla="*/ 0 h 777322"/>
                <a:gd name="connsiteX4" fmla="*/ 337562 w 976964"/>
                <a:gd name="connsiteY4" fmla="*/ 136446 h 777322"/>
                <a:gd name="connsiteX0" fmla="*/ 454570 w 1093972"/>
                <a:gd name="connsiteY0" fmla="*/ 188449 h 829325"/>
                <a:gd name="connsiteX1" fmla="*/ 1093972 w 1093972"/>
                <a:gd name="connsiteY1" fmla="*/ 829325 h 829325"/>
                <a:gd name="connsiteX2" fmla="*/ 801431 w 1093972"/>
                <a:gd name="connsiteY2" fmla="*/ 828904 h 829325"/>
                <a:gd name="connsiteX3" fmla="*/ 0 w 1093972"/>
                <a:gd name="connsiteY3" fmla="*/ 0 h 829325"/>
                <a:gd name="connsiteX4" fmla="*/ 454570 w 1093972"/>
                <a:gd name="connsiteY4" fmla="*/ 188449 h 829325"/>
                <a:gd name="connsiteX0" fmla="*/ 454570 w 1093972"/>
                <a:gd name="connsiteY0" fmla="*/ 188449 h 829325"/>
                <a:gd name="connsiteX1" fmla="*/ 1093972 w 1093972"/>
                <a:gd name="connsiteY1" fmla="*/ 829325 h 829325"/>
                <a:gd name="connsiteX2" fmla="*/ 801431 w 1093972"/>
                <a:gd name="connsiteY2" fmla="*/ 828904 h 829325"/>
                <a:gd name="connsiteX3" fmla="*/ 0 w 1093972"/>
                <a:gd name="connsiteY3" fmla="*/ 0 h 829325"/>
                <a:gd name="connsiteX4" fmla="*/ 454570 w 1093972"/>
                <a:gd name="connsiteY4" fmla="*/ 188449 h 829325"/>
                <a:gd name="connsiteX0" fmla="*/ 454570 w 1093972"/>
                <a:gd name="connsiteY0" fmla="*/ 188449 h 829325"/>
                <a:gd name="connsiteX1" fmla="*/ 1093972 w 1093972"/>
                <a:gd name="connsiteY1" fmla="*/ 829325 h 829325"/>
                <a:gd name="connsiteX2" fmla="*/ 801431 w 1093972"/>
                <a:gd name="connsiteY2" fmla="*/ 828904 h 829325"/>
                <a:gd name="connsiteX3" fmla="*/ 0 w 1093972"/>
                <a:gd name="connsiteY3" fmla="*/ 0 h 829325"/>
                <a:gd name="connsiteX4" fmla="*/ 454570 w 1093972"/>
                <a:gd name="connsiteY4" fmla="*/ 188449 h 829325"/>
                <a:gd name="connsiteX0" fmla="*/ 441569 w 1093972"/>
                <a:gd name="connsiteY0" fmla="*/ 223119 h 829325"/>
                <a:gd name="connsiteX1" fmla="*/ 1093972 w 1093972"/>
                <a:gd name="connsiteY1" fmla="*/ 829325 h 829325"/>
                <a:gd name="connsiteX2" fmla="*/ 801431 w 1093972"/>
                <a:gd name="connsiteY2" fmla="*/ 828904 h 829325"/>
                <a:gd name="connsiteX3" fmla="*/ 0 w 1093972"/>
                <a:gd name="connsiteY3" fmla="*/ 0 h 829325"/>
                <a:gd name="connsiteX4" fmla="*/ 441569 w 1093972"/>
                <a:gd name="connsiteY4" fmla="*/ 223119 h 829325"/>
                <a:gd name="connsiteX0" fmla="*/ 441569 w 1093972"/>
                <a:gd name="connsiteY0" fmla="*/ 223119 h 829325"/>
                <a:gd name="connsiteX1" fmla="*/ 1093972 w 1093972"/>
                <a:gd name="connsiteY1" fmla="*/ 829325 h 829325"/>
                <a:gd name="connsiteX2" fmla="*/ 801431 w 1093972"/>
                <a:gd name="connsiteY2" fmla="*/ 828904 h 829325"/>
                <a:gd name="connsiteX3" fmla="*/ 0 w 1093972"/>
                <a:gd name="connsiteY3" fmla="*/ 0 h 829325"/>
                <a:gd name="connsiteX4" fmla="*/ 441569 w 1093972"/>
                <a:gd name="connsiteY4" fmla="*/ 223119 h 829325"/>
                <a:gd name="connsiteX0" fmla="*/ 441569 w 1093972"/>
                <a:gd name="connsiteY0" fmla="*/ 223119 h 829325"/>
                <a:gd name="connsiteX1" fmla="*/ 1093972 w 1093972"/>
                <a:gd name="connsiteY1" fmla="*/ 829325 h 829325"/>
                <a:gd name="connsiteX2" fmla="*/ 801431 w 1093972"/>
                <a:gd name="connsiteY2" fmla="*/ 828904 h 829325"/>
                <a:gd name="connsiteX3" fmla="*/ 0 w 1093972"/>
                <a:gd name="connsiteY3" fmla="*/ 0 h 829325"/>
                <a:gd name="connsiteX4" fmla="*/ 441569 w 1093972"/>
                <a:gd name="connsiteY4" fmla="*/ 223119 h 829325"/>
                <a:gd name="connsiteX0" fmla="*/ 441569 w 1093972"/>
                <a:gd name="connsiteY0" fmla="*/ 223119 h 829325"/>
                <a:gd name="connsiteX1" fmla="*/ 1093972 w 1093972"/>
                <a:gd name="connsiteY1" fmla="*/ 829325 h 829325"/>
                <a:gd name="connsiteX2" fmla="*/ 801431 w 1093972"/>
                <a:gd name="connsiteY2" fmla="*/ 828904 h 829325"/>
                <a:gd name="connsiteX3" fmla="*/ 0 w 1093972"/>
                <a:gd name="connsiteY3" fmla="*/ 0 h 829325"/>
                <a:gd name="connsiteX4" fmla="*/ 441569 w 1093972"/>
                <a:gd name="connsiteY4" fmla="*/ 223119 h 829325"/>
                <a:gd name="connsiteX0" fmla="*/ 441569 w 1093972"/>
                <a:gd name="connsiteY0" fmla="*/ 223119 h 963668"/>
                <a:gd name="connsiteX1" fmla="*/ 1093972 w 1093972"/>
                <a:gd name="connsiteY1" fmla="*/ 963668 h 963668"/>
                <a:gd name="connsiteX2" fmla="*/ 801431 w 1093972"/>
                <a:gd name="connsiteY2" fmla="*/ 828904 h 963668"/>
                <a:gd name="connsiteX3" fmla="*/ 0 w 1093972"/>
                <a:gd name="connsiteY3" fmla="*/ 0 h 963668"/>
                <a:gd name="connsiteX4" fmla="*/ 441569 w 1093972"/>
                <a:gd name="connsiteY4" fmla="*/ 223119 h 963668"/>
                <a:gd name="connsiteX0" fmla="*/ 441569 w 1093972"/>
                <a:gd name="connsiteY0" fmla="*/ 223119 h 963668"/>
                <a:gd name="connsiteX1" fmla="*/ 1093972 w 1093972"/>
                <a:gd name="connsiteY1" fmla="*/ 963668 h 963668"/>
                <a:gd name="connsiteX2" fmla="*/ 801431 w 1093972"/>
                <a:gd name="connsiteY2" fmla="*/ 828904 h 963668"/>
                <a:gd name="connsiteX3" fmla="*/ 0 w 1093972"/>
                <a:gd name="connsiteY3" fmla="*/ 0 h 963668"/>
                <a:gd name="connsiteX4" fmla="*/ 441569 w 1093972"/>
                <a:gd name="connsiteY4" fmla="*/ 223119 h 963668"/>
                <a:gd name="connsiteX0" fmla="*/ 441569 w 1093972"/>
                <a:gd name="connsiteY0" fmla="*/ 223119 h 963668"/>
                <a:gd name="connsiteX1" fmla="*/ 1093972 w 1093972"/>
                <a:gd name="connsiteY1" fmla="*/ 963668 h 963668"/>
                <a:gd name="connsiteX2" fmla="*/ 801431 w 1093972"/>
                <a:gd name="connsiteY2" fmla="*/ 828904 h 963668"/>
                <a:gd name="connsiteX3" fmla="*/ 0 w 1093972"/>
                <a:gd name="connsiteY3" fmla="*/ 0 h 963668"/>
                <a:gd name="connsiteX4" fmla="*/ 441569 w 1093972"/>
                <a:gd name="connsiteY4" fmla="*/ 223119 h 963668"/>
                <a:gd name="connsiteX0" fmla="*/ 441569 w 1093972"/>
                <a:gd name="connsiteY0" fmla="*/ 223119 h 963668"/>
                <a:gd name="connsiteX1" fmla="*/ 1093972 w 1093972"/>
                <a:gd name="connsiteY1" fmla="*/ 963668 h 963668"/>
                <a:gd name="connsiteX2" fmla="*/ 801431 w 1093972"/>
                <a:gd name="connsiteY2" fmla="*/ 828904 h 963668"/>
                <a:gd name="connsiteX3" fmla="*/ 0 w 1093972"/>
                <a:gd name="connsiteY3" fmla="*/ 0 h 963668"/>
                <a:gd name="connsiteX4" fmla="*/ 441569 w 1093972"/>
                <a:gd name="connsiteY4" fmla="*/ 223119 h 963668"/>
                <a:gd name="connsiteX0" fmla="*/ 441569 w 1093972"/>
                <a:gd name="connsiteY0" fmla="*/ 223119 h 963668"/>
                <a:gd name="connsiteX1" fmla="*/ 1093972 w 1093972"/>
                <a:gd name="connsiteY1" fmla="*/ 963668 h 963668"/>
                <a:gd name="connsiteX2" fmla="*/ 801431 w 1093972"/>
                <a:gd name="connsiteY2" fmla="*/ 828904 h 963668"/>
                <a:gd name="connsiteX3" fmla="*/ 0 w 1093972"/>
                <a:gd name="connsiteY3" fmla="*/ 0 h 963668"/>
                <a:gd name="connsiteX4" fmla="*/ 441569 w 1093972"/>
                <a:gd name="connsiteY4" fmla="*/ 223119 h 963668"/>
                <a:gd name="connsiteX0" fmla="*/ 458903 w 1111306"/>
                <a:gd name="connsiteY0" fmla="*/ 197118 h 937667"/>
                <a:gd name="connsiteX1" fmla="*/ 1111306 w 1111306"/>
                <a:gd name="connsiteY1" fmla="*/ 937667 h 937667"/>
                <a:gd name="connsiteX2" fmla="*/ 818765 w 1111306"/>
                <a:gd name="connsiteY2" fmla="*/ 802903 h 937667"/>
                <a:gd name="connsiteX3" fmla="*/ 0 w 1111306"/>
                <a:gd name="connsiteY3" fmla="*/ 0 h 937667"/>
                <a:gd name="connsiteX4" fmla="*/ 458903 w 1111306"/>
                <a:gd name="connsiteY4" fmla="*/ 197118 h 937667"/>
                <a:gd name="connsiteX0" fmla="*/ 467571 w 1119974"/>
                <a:gd name="connsiteY0" fmla="*/ 223120 h 963669"/>
                <a:gd name="connsiteX1" fmla="*/ 1119974 w 1119974"/>
                <a:gd name="connsiteY1" fmla="*/ 963669 h 963669"/>
                <a:gd name="connsiteX2" fmla="*/ 827433 w 1119974"/>
                <a:gd name="connsiteY2" fmla="*/ 828905 h 963669"/>
                <a:gd name="connsiteX3" fmla="*/ 0 w 1119974"/>
                <a:gd name="connsiteY3" fmla="*/ 0 h 963669"/>
                <a:gd name="connsiteX4" fmla="*/ 467571 w 1119974"/>
                <a:gd name="connsiteY4" fmla="*/ 223120 h 963669"/>
                <a:gd name="connsiteX0" fmla="*/ 467571 w 1119974"/>
                <a:gd name="connsiteY0" fmla="*/ 223120 h 963669"/>
                <a:gd name="connsiteX1" fmla="*/ 1119974 w 1119974"/>
                <a:gd name="connsiteY1" fmla="*/ 963669 h 963669"/>
                <a:gd name="connsiteX2" fmla="*/ 827433 w 1119974"/>
                <a:gd name="connsiteY2" fmla="*/ 828905 h 963669"/>
                <a:gd name="connsiteX3" fmla="*/ 0 w 1119974"/>
                <a:gd name="connsiteY3" fmla="*/ 0 h 963669"/>
                <a:gd name="connsiteX4" fmla="*/ 467571 w 1119974"/>
                <a:gd name="connsiteY4" fmla="*/ 223120 h 963669"/>
                <a:gd name="connsiteX0" fmla="*/ 515242 w 1167645"/>
                <a:gd name="connsiteY0" fmla="*/ 266457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4" fmla="*/ 515242 w 1167645"/>
                <a:gd name="connsiteY4" fmla="*/ 266457 h 1007006"/>
                <a:gd name="connsiteX0" fmla="*/ 515242 w 1167645"/>
                <a:gd name="connsiteY0" fmla="*/ 266457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4" fmla="*/ 515242 w 1167645"/>
                <a:gd name="connsiteY4" fmla="*/ 266457 h 1007006"/>
                <a:gd name="connsiteX0" fmla="*/ 515242 w 1167645"/>
                <a:gd name="connsiteY0" fmla="*/ 266457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4" fmla="*/ 515242 w 1167645"/>
                <a:gd name="connsiteY4" fmla="*/ 266457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74788"/>
                <a:gd name="connsiteY0" fmla="*/ 0 h 1016531"/>
                <a:gd name="connsiteX1" fmla="*/ 1174788 w 1174788"/>
                <a:gd name="connsiteY1" fmla="*/ 1016531 h 1016531"/>
                <a:gd name="connsiteX2" fmla="*/ 882247 w 1174788"/>
                <a:gd name="connsiteY2" fmla="*/ 881767 h 1016531"/>
                <a:gd name="connsiteX3" fmla="*/ 0 w 1174788"/>
                <a:gd name="connsiteY3" fmla="*/ 0 h 1016531"/>
                <a:gd name="connsiteX0" fmla="*/ 0 w 1165263"/>
                <a:gd name="connsiteY0" fmla="*/ 0 h 1018912"/>
                <a:gd name="connsiteX1" fmla="*/ 1165263 w 1165263"/>
                <a:gd name="connsiteY1" fmla="*/ 1018912 h 1018912"/>
                <a:gd name="connsiteX2" fmla="*/ 882247 w 1165263"/>
                <a:gd name="connsiteY2" fmla="*/ 881767 h 1018912"/>
                <a:gd name="connsiteX3" fmla="*/ 0 w 1165263"/>
                <a:gd name="connsiteY3" fmla="*/ 0 h 1018912"/>
                <a:gd name="connsiteX0" fmla="*/ 0 w 1165263"/>
                <a:gd name="connsiteY0" fmla="*/ 0 h 1018912"/>
                <a:gd name="connsiteX1" fmla="*/ 1165263 w 1165263"/>
                <a:gd name="connsiteY1" fmla="*/ 1018912 h 1018912"/>
                <a:gd name="connsiteX2" fmla="*/ 875103 w 1165263"/>
                <a:gd name="connsiteY2" fmla="*/ 884149 h 1018912"/>
                <a:gd name="connsiteX3" fmla="*/ 0 w 1165263"/>
                <a:gd name="connsiteY3" fmla="*/ 0 h 1018912"/>
                <a:gd name="connsiteX0" fmla="*/ 0 w 1165263"/>
                <a:gd name="connsiteY0" fmla="*/ 0 h 1018912"/>
                <a:gd name="connsiteX1" fmla="*/ 1165263 w 1165263"/>
                <a:gd name="connsiteY1" fmla="*/ 1018912 h 1018912"/>
                <a:gd name="connsiteX2" fmla="*/ 875103 w 1165263"/>
                <a:gd name="connsiteY2" fmla="*/ 884149 h 1018912"/>
                <a:gd name="connsiteX3" fmla="*/ 0 w 1165263"/>
                <a:gd name="connsiteY3" fmla="*/ 0 h 1018912"/>
                <a:gd name="connsiteX0" fmla="*/ 0 w 1165263"/>
                <a:gd name="connsiteY0" fmla="*/ 0 h 1018912"/>
                <a:gd name="connsiteX1" fmla="*/ 1165263 w 1165263"/>
                <a:gd name="connsiteY1" fmla="*/ 1018912 h 1018912"/>
                <a:gd name="connsiteX2" fmla="*/ 875103 w 1165263"/>
                <a:gd name="connsiteY2" fmla="*/ 884149 h 1018912"/>
                <a:gd name="connsiteX3" fmla="*/ 0 w 1165263"/>
                <a:gd name="connsiteY3" fmla="*/ 0 h 1018912"/>
                <a:gd name="connsiteX0" fmla="*/ 0 w 1165263"/>
                <a:gd name="connsiteY0" fmla="*/ 0 h 1018912"/>
                <a:gd name="connsiteX1" fmla="*/ 1165263 w 1165263"/>
                <a:gd name="connsiteY1" fmla="*/ 1018912 h 1018912"/>
                <a:gd name="connsiteX2" fmla="*/ 875103 w 1165263"/>
                <a:gd name="connsiteY2" fmla="*/ 884149 h 1018912"/>
                <a:gd name="connsiteX3" fmla="*/ 0 w 1165263"/>
                <a:gd name="connsiteY3" fmla="*/ 0 h 1018912"/>
                <a:gd name="connsiteX0" fmla="*/ 0 w 1165263"/>
                <a:gd name="connsiteY0" fmla="*/ 0 h 1021293"/>
                <a:gd name="connsiteX1" fmla="*/ 1165263 w 1165263"/>
                <a:gd name="connsiteY1" fmla="*/ 1021293 h 1021293"/>
                <a:gd name="connsiteX2" fmla="*/ 875103 w 1165263"/>
                <a:gd name="connsiteY2" fmla="*/ 884149 h 1021293"/>
                <a:gd name="connsiteX3" fmla="*/ 0 w 1165263"/>
                <a:gd name="connsiteY3" fmla="*/ 0 h 1021293"/>
                <a:gd name="connsiteX0" fmla="*/ 0 w 1172407"/>
                <a:gd name="connsiteY0" fmla="*/ 0 h 1018911"/>
                <a:gd name="connsiteX1" fmla="*/ 1172407 w 1172407"/>
                <a:gd name="connsiteY1" fmla="*/ 1018911 h 1018911"/>
                <a:gd name="connsiteX2" fmla="*/ 875103 w 1172407"/>
                <a:gd name="connsiteY2" fmla="*/ 884149 h 1018911"/>
                <a:gd name="connsiteX3" fmla="*/ 0 w 1172407"/>
                <a:gd name="connsiteY3" fmla="*/ 0 h 1018911"/>
                <a:gd name="connsiteX0" fmla="*/ 0 w 1167644"/>
                <a:gd name="connsiteY0" fmla="*/ 0 h 1018911"/>
                <a:gd name="connsiteX1" fmla="*/ 1167644 w 1167644"/>
                <a:gd name="connsiteY1" fmla="*/ 1018911 h 1018911"/>
                <a:gd name="connsiteX2" fmla="*/ 875103 w 1167644"/>
                <a:gd name="connsiteY2" fmla="*/ 884149 h 1018911"/>
                <a:gd name="connsiteX3" fmla="*/ 0 w 1167644"/>
                <a:gd name="connsiteY3" fmla="*/ 0 h 1018911"/>
                <a:gd name="connsiteX0" fmla="*/ 0 w 1167644"/>
                <a:gd name="connsiteY0" fmla="*/ 0 h 1018911"/>
                <a:gd name="connsiteX1" fmla="*/ 1167644 w 1167644"/>
                <a:gd name="connsiteY1" fmla="*/ 1018911 h 1018911"/>
                <a:gd name="connsiteX2" fmla="*/ 875103 w 1167644"/>
                <a:gd name="connsiteY2" fmla="*/ 884149 h 1018911"/>
                <a:gd name="connsiteX3" fmla="*/ 0 w 1167644"/>
                <a:gd name="connsiteY3" fmla="*/ 0 h 1018911"/>
                <a:gd name="connsiteX0" fmla="*/ 0 w 1160500"/>
                <a:gd name="connsiteY0" fmla="*/ 0 h 1018911"/>
                <a:gd name="connsiteX1" fmla="*/ 1160500 w 1160500"/>
                <a:gd name="connsiteY1" fmla="*/ 1018911 h 1018911"/>
                <a:gd name="connsiteX2" fmla="*/ 867959 w 1160500"/>
                <a:gd name="connsiteY2" fmla="*/ 884149 h 1018911"/>
                <a:gd name="connsiteX3" fmla="*/ 0 w 1160500"/>
                <a:gd name="connsiteY3" fmla="*/ 0 h 1018911"/>
                <a:gd name="connsiteX0" fmla="*/ 0 w 1160500"/>
                <a:gd name="connsiteY0" fmla="*/ 0 h 1018911"/>
                <a:gd name="connsiteX1" fmla="*/ 1160500 w 1160500"/>
                <a:gd name="connsiteY1" fmla="*/ 1018911 h 1018911"/>
                <a:gd name="connsiteX2" fmla="*/ 867959 w 1160500"/>
                <a:gd name="connsiteY2" fmla="*/ 884149 h 1018911"/>
                <a:gd name="connsiteX3" fmla="*/ 0 w 1160500"/>
                <a:gd name="connsiteY3" fmla="*/ 0 h 1018911"/>
                <a:gd name="connsiteX0" fmla="*/ 0 w 1160500"/>
                <a:gd name="connsiteY0" fmla="*/ 0 h 1018911"/>
                <a:gd name="connsiteX1" fmla="*/ 1160500 w 1160500"/>
                <a:gd name="connsiteY1" fmla="*/ 1018911 h 1018911"/>
                <a:gd name="connsiteX2" fmla="*/ 867959 w 1160500"/>
                <a:gd name="connsiteY2" fmla="*/ 884149 h 1018911"/>
                <a:gd name="connsiteX3" fmla="*/ 0 w 1160500"/>
                <a:gd name="connsiteY3" fmla="*/ 0 h 1018911"/>
                <a:gd name="connsiteX0" fmla="*/ 0 w 1158088"/>
                <a:gd name="connsiteY0" fmla="*/ 0 h 1024946"/>
                <a:gd name="connsiteX1" fmla="*/ 1158088 w 1158088"/>
                <a:gd name="connsiteY1" fmla="*/ 1024946 h 1024946"/>
                <a:gd name="connsiteX2" fmla="*/ 865547 w 1158088"/>
                <a:gd name="connsiteY2" fmla="*/ 890184 h 1024946"/>
                <a:gd name="connsiteX3" fmla="*/ 0 w 1158088"/>
                <a:gd name="connsiteY3" fmla="*/ 0 h 1024946"/>
                <a:gd name="connsiteX0" fmla="*/ 0 w 1158088"/>
                <a:gd name="connsiteY0" fmla="*/ 0 h 1024946"/>
                <a:gd name="connsiteX1" fmla="*/ 1158088 w 1158088"/>
                <a:gd name="connsiteY1" fmla="*/ 1024946 h 1024946"/>
                <a:gd name="connsiteX2" fmla="*/ 865547 w 1158088"/>
                <a:gd name="connsiteY2" fmla="*/ 890184 h 1024946"/>
                <a:gd name="connsiteX3" fmla="*/ 0 w 1158088"/>
                <a:gd name="connsiteY3" fmla="*/ 0 h 102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088" h="1024946">
                  <a:moveTo>
                    <a:pt x="0" y="0"/>
                  </a:moveTo>
                  <a:cubicBezTo>
                    <a:pt x="695995" y="281858"/>
                    <a:pt x="1149390" y="683745"/>
                    <a:pt x="1158088" y="1024946"/>
                  </a:cubicBezTo>
                  <a:lnTo>
                    <a:pt x="865547" y="890184"/>
                  </a:lnTo>
                  <a:cubicBezTo>
                    <a:pt x="825277" y="670457"/>
                    <a:pt x="447443" y="313352"/>
                    <a:pt x="0" y="0"/>
                  </a:cubicBezTo>
                  <a:close/>
                </a:path>
              </a:pathLst>
            </a:custGeom>
            <a:gradFill>
              <a:gsLst>
                <a:gs pos="63000">
                  <a:schemeClr val="accent1">
                    <a:lumMod val="90000"/>
                  </a:schemeClr>
                </a:gs>
                <a:gs pos="29000">
                  <a:schemeClr val="accent1">
                    <a:lumMod val="50000"/>
                  </a:schemeClr>
                </a:gs>
                <a:gs pos="0">
                  <a:schemeClr val="accent1">
                    <a:lumMod val="30000"/>
                  </a:schemeClr>
                </a:gs>
                <a:gs pos="100000">
                  <a:schemeClr val="accent1">
                    <a:lumMod val="90000"/>
                  </a:schemeClr>
                </a:gs>
              </a:gsLst>
              <a:lin ang="3600000" scaled="0"/>
            </a:gra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7BAC009-ECE3-4F7A-896D-F04FA91A9D83}"/>
              </a:ext>
            </a:extLst>
          </p:cNvPr>
          <p:cNvGrpSpPr/>
          <p:nvPr/>
        </p:nvGrpSpPr>
        <p:grpSpPr>
          <a:xfrm>
            <a:off x="2658429" y="1"/>
            <a:ext cx="1769714" cy="2866407"/>
            <a:chOff x="1950887" y="-1"/>
            <a:chExt cx="1414279" cy="2866407"/>
          </a:xfrm>
          <a:gradFill>
            <a:gsLst>
              <a:gs pos="0">
                <a:srgbClr val="92D050">
                  <a:lumMod val="30000"/>
                </a:srgbClr>
              </a:gs>
              <a:gs pos="65000">
                <a:srgbClr val="92D050"/>
              </a:gs>
              <a:gs pos="100000">
                <a:srgbClr val="92D050"/>
              </a:gs>
            </a:gsLst>
            <a:lin ang="14400000" scaled="0"/>
          </a:gradFill>
        </p:grpSpPr>
        <p:sp>
          <p:nvSpPr>
            <p:cNvPr id="21" name="Rectangle 24">
              <a:extLst>
                <a:ext uri="{FF2B5EF4-FFF2-40B4-BE49-F238E27FC236}">
                  <a16:creationId xmlns:a16="http://schemas.microsoft.com/office/drawing/2014/main" id="{7EB314ED-0A7A-48F0-982C-16DD15252CDD}"/>
                </a:ext>
              </a:extLst>
            </p:cNvPr>
            <p:cNvSpPr/>
            <p:nvPr/>
          </p:nvSpPr>
          <p:spPr>
            <a:xfrm>
              <a:off x="1950887" y="-1"/>
              <a:ext cx="1414279" cy="2045803"/>
            </a:xfrm>
            <a:custGeom>
              <a:avLst/>
              <a:gdLst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0 w 1412807"/>
                <a:gd name="connsiteY3" fmla="*/ 204580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85512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824788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80745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46782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81452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98787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98787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77119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77119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4678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42450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4334 w 1412807"/>
                <a:gd name="connsiteY3" fmla="*/ 1742450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6715 w 1412807"/>
                <a:gd name="connsiteY3" fmla="*/ 1621006 h 2045803"/>
                <a:gd name="connsiteX4" fmla="*/ 0 w 1412807"/>
                <a:gd name="connsiteY4" fmla="*/ 0 h 2045803"/>
                <a:gd name="connsiteX0" fmla="*/ 1472 w 1414279"/>
                <a:gd name="connsiteY0" fmla="*/ 0 h 2045803"/>
                <a:gd name="connsiteX1" fmla="*/ 1414279 w 1414279"/>
                <a:gd name="connsiteY1" fmla="*/ 0 h 2045803"/>
                <a:gd name="connsiteX2" fmla="*/ 1414279 w 1414279"/>
                <a:gd name="connsiteY2" fmla="*/ 2045803 h 2045803"/>
                <a:gd name="connsiteX3" fmla="*/ 3424 w 1414279"/>
                <a:gd name="connsiteY3" fmla="*/ 1561474 h 2045803"/>
                <a:gd name="connsiteX4" fmla="*/ 1472 w 1414279"/>
                <a:gd name="connsiteY4" fmla="*/ 0 h 2045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4279" h="2045803">
                  <a:moveTo>
                    <a:pt x="1472" y="0"/>
                  </a:moveTo>
                  <a:lnTo>
                    <a:pt x="1414279" y="0"/>
                  </a:lnTo>
                  <a:lnTo>
                    <a:pt x="1414279" y="2045803"/>
                  </a:lnTo>
                  <a:lnTo>
                    <a:pt x="3424" y="1561474"/>
                  </a:lnTo>
                  <a:cubicBezTo>
                    <a:pt x="-5243" y="951767"/>
                    <a:pt x="5806" y="618374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22" name="Freeform 31">
              <a:extLst>
                <a:ext uri="{FF2B5EF4-FFF2-40B4-BE49-F238E27FC236}">
                  <a16:creationId xmlns:a16="http://schemas.microsoft.com/office/drawing/2014/main" id="{8FF5E698-DB16-4EB4-987D-F43E97F121F0}"/>
                </a:ext>
              </a:extLst>
            </p:cNvPr>
            <p:cNvSpPr/>
            <p:nvPr/>
          </p:nvSpPr>
          <p:spPr>
            <a:xfrm>
              <a:off x="1955039" y="1552780"/>
              <a:ext cx="1399862" cy="1313626"/>
            </a:xfrm>
            <a:custGeom>
              <a:avLst/>
              <a:gdLst>
                <a:gd name="connsiteX0" fmla="*/ 0 w 1447061"/>
                <a:gd name="connsiteY0" fmla="*/ 0 h 870011"/>
                <a:gd name="connsiteX1" fmla="*/ 1447061 w 1447061"/>
                <a:gd name="connsiteY1" fmla="*/ 17755 h 870011"/>
                <a:gd name="connsiteX2" fmla="*/ 1402672 w 1447061"/>
                <a:gd name="connsiteY2" fmla="*/ 870011 h 870011"/>
                <a:gd name="connsiteX3" fmla="*/ 0 w 1447061"/>
                <a:gd name="connsiteY3" fmla="*/ 0 h 870011"/>
                <a:gd name="connsiteX0" fmla="*/ 0 w 1402672"/>
                <a:gd name="connsiteY0" fmla="*/ 0 h 870011"/>
                <a:gd name="connsiteX1" fmla="*/ 1402672 w 1402672"/>
                <a:gd name="connsiteY1" fmla="*/ 26633 h 870011"/>
                <a:gd name="connsiteX2" fmla="*/ 1402672 w 1402672"/>
                <a:gd name="connsiteY2" fmla="*/ 870011 h 870011"/>
                <a:gd name="connsiteX3" fmla="*/ 0 w 1402672"/>
                <a:gd name="connsiteY3" fmla="*/ 0 h 870011"/>
                <a:gd name="connsiteX0" fmla="*/ 0 w 1402672"/>
                <a:gd name="connsiteY0" fmla="*/ 0 h 870011"/>
                <a:gd name="connsiteX1" fmla="*/ 1402672 w 1402672"/>
                <a:gd name="connsiteY1" fmla="*/ 0 h 870011"/>
                <a:gd name="connsiteX2" fmla="*/ 1402672 w 1402672"/>
                <a:gd name="connsiteY2" fmla="*/ 870011 h 870011"/>
                <a:gd name="connsiteX3" fmla="*/ 0 w 1402672"/>
                <a:gd name="connsiteY3" fmla="*/ 0 h 870011"/>
                <a:gd name="connsiteX0" fmla="*/ 0 w 1402672"/>
                <a:gd name="connsiteY0" fmla="*/ 0 h 825623"/>
                <a:gd name="connsiteX1" fmla="*/ 1402672 w 1402672"/>
                <a:gd name="connsiteY1" fmla="*/ 0 h 825623"/>
                <a:gd name="connsiteX2" fmla="*/ 1402672 w 1402672"/>
                <a:gd name="connsiteY2" fmla="*/ 825623 h 825623"/>
                <a:gd name="connsiteX3" fmla="*/ 0 w 1402672"/>
                <a:gd name="connsiteY3" fmla="*/ 0 h 825623"/>
                <a:gd name="connsiteX0" fmla="*/ 0 w 1402672"/>
                <a:gd name="connsiteY0" fmla="*/ 0 h 816745"/>
                <a:gd name="connsiteX1" fmla="*/ 1402672 w 1402672"/>
                <a:gd name="connsiteY1" fmla="*/ 0 h 816745"/>
                <a:gd name="connsiteX2" fmla="*/ 1402672 w 1402672"/>
                <a:gd name="connsiteY2" fmla="*/ 816745 h 816745"/>
                <a:gd name="connsiteX3" fmla="*/ 0 w 1402672"/>
                <a:gd name="connsiteY3" fmla="*/ 0 h 816745"/>
                <a:gd name="connsiteX0" fmla="*/ 0 w 1420427"/>
                <a:gd name="connsiteY0" fmla="*/ 0 h 843378"/>
                <a:gd name="connsiteX1" fmla="*/ 1402672 w 1420427"/>
                <a:gd name="connsiteY1" fmla="*/ 0 h 843378"/>
                <a:gd name="connsiteX2" fmla="*/ 1420427 w 1420427"/>
                <a:gd name="connsiteY2" fmla="*/ 843378 h 843378"/>
                <a:gd name="connsiteX3" fmla="*/ 0 w 1420427"/>
                <a:gd name="connsiteY3" fmla="*/ 0 h 843378"/>
                <a:gd name="connsiteX0" fmla="*/ 0 w 1420427"/>
                <a:gd name="connsiteY0" fmla="*/ 0 h 807867"/>
                <a:gd name="connsiteX1" fmla="*/ 1402672 w 1420427"/>
                <a:gd name="connsiteY1" fmla="*/ 0 h 807867"/>
                <a:gd name="connsiteX2" fmla="*/ 1420427 w 1420427"/>
                <a:gd name="connsiteY2" fmla="*/ 807867 h 807867"/>
                <a:gd name="connsiteX3" fmla="*/ 0 w 1420427"/>
                <a:gd name="connsiteY3" fmla="*/ 0 h 807867"/>
                <a:gd name="connsiteX0" fmla="*/ 0 w 1402672"/>
                <a:gd name="connsiteY0" fmla="*/ 0 h 807867"/>
                <a:gd name="connsiteX1" fmla="*/ 1402672 w 1402672"/>
                <a:gd name="connsiteY1" fmla="*/ 0 h 807867"/>
                <a:gd name="connsiteX2" fmla="*/ 1393794 w 1402672"/>
                <a:gd name="connsiteY2" fmla="*/ 807867 h 807867"/>
                <a:gd name="connsiteX3" fmla="*/ 0 w 1402672"/>
                <a:gd name="connsiteY3" fmla="*/ 0 h 807867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398680"/>
                <a:gd name="connsiteY0" fmla="*/ 0 h 1137224"/>
                <a:gd name="connsiteX1" fmla="*/ 1394005 w 1398680"/>
                <a:gd name="connsiteY1" fmla="*/ 238351 h 1137224"/>
                <a:gd name="connsiteX2" fmla="*/ 1398128 w 1398680"/>
                <a:gd name="connsiteY2" fmla="*/ 1137224 h 1137224"/>
                <a:gd name="connsiteX3" fmla="*/ 0 w 1398680"/>
                <a:gd name="connsiteY3" fmla="*/ 0 h 1137224"/>
                <a:gd name="connsiteX0" fmla="*/ 0 w 1398680"/>
                <a:gd name="connsiteY0" fmla="*/ 0 h 1137224"/>
                <a:gd name="connsiteX1" fmla="*/ 1394005 w 1398680"/>
                <a:gd name="connsiteY1" fmla="*/ 238351 h 1137224"/>
                <a:gd name="connsiteX2" fmla="*/ 1398128 w 1398680"/>
                <a:gd name="connsiteY2" fmla="*/ 1137224 h 1137224"/>
                <a:gd name="connsiteX3" fmla="*/ 0 w 1398680"/>
                <a:gd name="connsiteY3" fmla="*/ 0 h 1137224"/>
                <a:gd name="connsiteX0" fmla="*/ 0 w 1398680"/>
                <a:gd name="connsiteY0" fmla="*/ 0 h 1137224"/>
                <a:gd name="connsiteX1" fmla="*/ 1394005 w 1398680"/>
                <a:gd name="connsiteY1" fmla="*/ 238351 h 1137224"/>
                <a:gd name="connsiteX2" fmla="*/ 1398128 w 1398680"/>
                <a:gd name="connsiteY2" fmla="*/ 1137224 h 1137224"/>
                <a:gd name="connsiteX3" fmla="*/ 0 w 1398680"/>
                <a:gd name="connsiteY3" fmla="*/ 0 h 1137224"/>
                <a:gd name="connsiteX0" fmla="*/ 50 w 1398730"/>
                <a:gd name="connsiteY0" fmla="*/ 0 h 1137224"/>
                <a:gd name="connsiteX1" fmla="*/ 1394055 w 1398730"/>
                <a:gd name="connsiteY1" fmla="*/ 238351 h 1137224"/>
                <a:gd name="connsiteX2" fmla="*/ 1398178 w 1398730"/>
                <a:gd name="connsiteY2" fmla="*/ 1137224 h 1137224"/>
                <a:gd name="connsiteX3" fmla="*/ 50 w 1398730"/>
                <a:gd name="connsiteY3" fmla="*/ 0 h 1137224"/>
                <a:gd name="connsiteX0" fmla="*/ 50 w 1402914"/>
                <a:gd name="connsiteY0" fmla="*/ 0 h 1145892"/>
                <a:gd name="connsiteX1" fmla="*/ 1394055 w 1402914"/>
                <a:gd name="connsiteY1" fmla="*/ 238351 h 1145892"/>
                <a:gd name="connsiteX2" fmla="*/ 1402511 w 1402914"/>
                <a:gd name="connsiteY2" fmla="*/ 1145892 h 1145892"/>
                <a:gd name="connsiteX3" fmla="*/ 50 w 1402914"/>
                <a:gd name="connsiteY3" fmla="*/ 0 h 1145892"/>
                <a:gd name="connsiteX0" fmla="*/ 51 w 1402915"/>
                <a:gd name="connsiteY0" fmla="*/ 0 h 1145892"/>
                <a:gd name="connsiteX1" fmla="*/ 1394056 w 1402915"/>
                <a:gd name="connsiteY1" fmla="*/ 238351 h 1145892"/>
                <a:gd name="connsiteX2" fmla="*/ 1402512 w 1402915"/>
                <a:gd name="connsiteY2" fmla="*/ 1145892 h 1145892"/>
                <a:gd name="connsiteX3" fmla="*/ 51 w 1402915"/>
                <a:gd name="connsiteY3" fmla="*/ 0 h 1145892"/>
                <a:gd name="connsiteX0" fmla="*/ 53 w 1402917"/>
                <a:gd name="connsiteY0" fmla="*/ 0 h 1145892"/>
                <a:gd name="connsiteX1" fmla="*/ 1394058 w 1402917"/>
                <a:gd name="connsiteY1" fmla="*/ 238351 h 1145892"/>
                <a:gd name="connsiteX2" fmla="*/ 1402514 w 1402917"/>
                <a:gd name="connsiteY2" fmla="*/ 1145892 h 1145892"/>
                <a:gd name="connsiteX3" fmla="*/ 53 w 1402917"/>
                <a:gd name="connsiteY3" fmla="*/ 0 h 1145892"/>
                <a:gd name="connsiteX0" fmla="*/ 52 w 1402916"/>
                <a:gd name="connsiteY0" fmla="*/ 0 h 1145892"/>
                <a:gd name="connsiteX1" fmla="*/ 1394057 w 1402916"/>
                <a:gd name="connsiteY1" fmla="*/ 238351 h 1145892"/>
                <a:gd name="connsiteX2" fmla="*/ 1402513 w 1402916"/>
                <a:gd name="connsiteY2" fmla="*/ 1145892 h 1145892"/>
                <a:gd name="connsiteX3" fmla="*/ 52 w 1402916"/>
                <a:gd name="connsiteY3" fmla="*/ 0 h 1145892"/>
                <a:gd name="connsiteX0" fmla="*/ 52 w 1402513"/>
                <a:gd name="connsiteY0" fmla="*/ 0 h 1145892"/>
                <a:gd name="connsiteX1" fmla="*/ 1394057 w 1402513"/>
                <a:gd name="connsiteY1" fmla="*/ 238351 h 1145892"/>
                <a:gd name="connsiteX2" fmla="*/ 1402513 w 1402513"/>
                <a:gd name="connsiteY2" fmla="*/ 1145892 h 1145892"/>
                <a:gd name="connsiteX3" fmla="*/ 52 w 1402513"/>
                <a:gd name="connsiteY3" fmla="*/ 0 h 1145892"/>
                <a:gd name="connsiteX0" fmla="*/ 52 w 1406847"/>
                <a:gd name="connsiteY0" fmla="*/ 0 h 1150225"/>
                <a:gd name="connsiteX1" fmla="*/ 1394057 w 1406847"/>
                <a:gd name="connsiteY1" fmla="*/ 238351 h 1150225"/>
                <a:gd name="connsiteX2" fmla="*/ 1406847 w 1406847"/>
                <a:gd name="connsiteY2" fmla="*/ 1150225 h 1150225"/>
                <a:gd name="connsiteX3" fmla="*/ 52 w 1406847"/>
                <a:gd name="connsiteY3" fmla="*/ 0 h 1150225"/>
                <a:gd name="connsiteX0" fmla="*/ 0 w 1406795"/>
                <a:gd name="connsiteY0" fmla="*/ 0 h 1150225"/>
                <a:gd name="connsiteX1" fmla="*/ 1394005 w 1406795"/>
                <a:gd name="connsiteY1" fmla="*/ 238351 h 1150225"/>
                <a:gd name="connsiteX2" fmla="*/ 1406795 w 1406795"/>
                <a:gd name="connsiteY2" fmla="*/ 1150225 h 1150225"/>
                <a:gd name="connsiteX3" fmla="*/ 0 w 1406795"/>
                <a:gd name="connsiteY3" fmla="*/ 0 h 1150225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8338"/>
                <a:gd name="connsiteY0" fmla="*/ 0 h 1106889"/>
                <a:gd name="connsiteX1" fmla="*/ 1398338 w 1398338"/>
                <a:gd name="connsiteY1" fmla="*/ 251352 h 1106889"/>
                <a:gd name="connsiteX2" fmla="*/ 1255117 w 1398338"/>
                <a:gd name="connsiteY2" fmla="*/ 1106889 h 1106889"/>
                <a:gd name="connsiteX3" fmla="*/ 0 w 1398338"/>
                <a:gd name="connsiteY3" fmla="*/ 0 h 1106889"/>
                <a:gd name="connsiteX0" fmla="*/ 0 w 1402671"/>
                <a:gd name="connsiteY0" fmla="*/ 0 h 1106889"/>
                <a:gd name="connsiteX1" fmla="*/ 1402671 w 1402671"/>
                <a:gd name="connsiteY1" fmla="*/ 247018 h 1106889"/>
                <a:gd name="connsiteX2" fmla="*/ 1255117 w 1402671"/>
                <a:gd name="connsiteY2" fmla="*/ 1106889 h 1106889"/>
                <a:gd name="connsiteX3" fmla="*/ 0 w 1402671"/>
                <a:gd name="connsiteY3" fmla="*/ 0 h 1106889"/>
                <a:gd name="connsiteX0" fmla="*/ 0 w 1402671"/>
                <a:gd name="connsiteY0" fmla="*/ 0 h 1106889"/>
                <a:gd name="connsiteX1" fmla="*/ 1402671 w 1402671"/>
                <a:gd name="connsiteY1" fmla="*/ 247018 h 1106889"/>
                <a:gd name="connsiteX2" fmla="*/ 1255117 w 1402671"/>
                <a:gd name="connsiteY2" fmla="*/ 1106889 h 1106889"/>
                <a:gd name="connsiteX3" fmla="*/ 0 w 1402671"/>
                <a:gd name="connsiteY3" fmla="*/ 0 h 1106889"/>
                <a:gd name="connsiteX0" fmla="*/ 0 w 1402671"/>
                <a:gd name="connsiteY0" fmla="*/ 0 h 1085221"/>
                <a:gd name="connsiteX1" fmla="*/ 1402671 w 1402671"/>
                <a:gd name="connsiteY1" fmla="*/ 247018 h 1085221"/>
                <a:gd name="connsiteX2" fmla="*/ 1263785 w 1402671"/>
                <a:gd name="connsiteY2" fmla="*/ 1085221 h 1085221"/>
                <a:gd name="connsiteX3" fmla="*/ 0 w 1402671"/>
                <a:gd name="connsiteY3" fmla="*/ 0 h 1085221"/>
                <a:gd name="connsiteX0" fmla="*/ 0 w 1402671"/>
                <a:gd name="connsiteY0" fmla="*/ 0 h 1080887"/>
                <a:gd name="connsiteX1" fmla="*/ 1402671 w 1402671"/>
                <a:gd name="connsiteY1" fmla="*/ 247018 h 1080887"/>
                <a:gd name="connsiteX2" fmla="*/ 1246450 w 1402671"/>
                <a:gd name="connsiteY2" fmla="*/ 1080887 h 1080887"/>
                <a:gd name="connsiteX3" fmla="*/ 0 w 1402671"/>
                <a:gd name="connsiteY3" fmla="*/ 0 h 1080887"/>
                <a:gd name="connsiteX0" fmla="*/ 0 w 1402671"/>
                <a:gd name="connsiteY0" fmla="*/ 0 h 1067887"/>
                <a:gd name="connsiteX1" fmla="*/ 1402671 w 1402671"/>
                <a:gd name="connsiteY1" fmla="*/ 247018 h 1067887"/>
                <a:gd name="connsiteX2" fmla="*/ 1263784 w 1402671"/>
                <a:gd name="connsiteY2" fmla="*/ 1067887 h 1067887"/>
                <a:gd name="connsiteX3" fmla="*/ 0 w 1402671"/>
                <a:gd name="connsiteY3" fmla="*/ 0 h 1067887"/>
                <a:gd name="connsiteX0" fmla="*/ 0 w 1402671"/>
                <a:gd name="connsiteY0" fmla="*/ 0 h 1067887"/>
                <a:gd name="connsiteX1" fmla="*/ 1402671 w 1402671"/>
                <a:gd name="connsiteY1" fmla="*/ 247018 h 1067887"/>
                <a:gd name="connsiteX2" fmla="*/ 1263784 w 1402671"/>
                <a:gd name="connsiteY2" fmla="*/ 1067887 h 1067887"/>
                <a:gd name="connsiteX3" fmla="*/ 0 w 1402671"/>
                <a:gd name="connsiteY3" fmla="*/ 0 h 1067887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7005"/>
                <a:gd name="connsiteY0" fmla="*/ 0 h 1137226"/>
                <a:gd name="connsiteX1" fmla="*/ 1407005 w 1407005"/>
                <a:gd name="connsiteY1" fmla="*/ 299022 h 1137226"/>
                <a:gd name="connsiteX2" fmla="*/ 1259450 w 1407005"/>
                <a:gd name="connsiteY2" fmla="*/ 1137226 h 1137226"/>
                <a:gd name="connsiteX3" fmla="*/ 0 w 1407005"/>
                <a:gd name="connsiteY3" fmla="*/ 0 h 1137226"/>
                <a:gd name="connsiteX0" fmla="*/ 0 w 1407005"/>
                <a:gd name="connsiteY0" fmla="*/ 0 h 1137226"/>
                <a:gd name="connsiteX1" fmla="*/ 1407005 w 1407005"/>
                <a:gd name="connsiteY1" fmla="*/ 299022 h 1137226"/>
                <a:gd name="connsiteX2" fmla="*/ 1259450 w 1407005"/>
                <a:gd name="connsiteY2" fmla="*/ 1137226 h 1137226"/>
                <a:gd name="connsiteX3" fmla="*/ 0 w 1407005"/>
                <a:gd name="connsiteY3" fmla="*/ 0 h 1137226"/>
                <a:gd name="connsiteX0" fmla="*/ 0 w 1407005"/>
                <a:gd name="connsiteY0" fmla="*/ 0 h 1137226"/>
                <a:gd name="connsiteX1" fmla="*/ 1407005 w 1407005"/>
                <a:gd name="connsiteY1" fmla="*/ 299022 h 1137226"/>
                <a:gd name="connsiteX2" fmla="*/ 1259450 w 1407005"/>
                <a:gd name="connsiteY2" fmla="*/ 1137226 h 1137226"/>
                <a:gd name="connsiteX3" fmla="*/ 0 w 1407005"/>
                <a:gd name="connsiteY3" fmla="*/ 0 h 1137226"/>
                <a:gd name="connsiteX0" fmla="*/ 0 w 1407005"/>
                <a:gd name="connsiteY0" fmla="*/ 0 h 1119891"/>
                <a:gd name="connsiteX1" fmla="*/ 1407005 w 1407005"/>
                <a:gd name="connsiteY1" fmla="*/ 299022 h 1119891"/>
                <a:gd name="connsiteX2" fmla="*/ 1220447 w 1407005"/>
                <a:gd name="connsiteY2" fmla="*/ 1119891 h 1119891"/>
                <a:gd name="connsiteX3" fmla="*/ 0 w 1407005"/>
                <a:gd name="connsiteY3" fmla="*/ 0 h 1119891"/>
                <a:gd name="connsiteX0" fmla="*/ 0 w 1407005"/>
                <a:gd name="connsiteY0" fmla="*/ 0 h 1119891"/>
                <a:gd name="connsiteX1" fmla="*/ 1407005 w 1407005"/>
                <a:gd name="connsiteY1" fmla="*/ 299022 h 1119891"/>
                <a:gd name="connsiteX2" fmla="*/ 1220447 w 1407005"/>
                <a:gd name="connsiteY2" fmla="*/ 1119891 h 1119891"/>
                <a:gd name="connsiteX3" fmla="*/ 0 w 1407005"/>
                <a:gd name="connsiteY3" fmla="*/ 0 h 1119891"/>
                <a:gd name="connsiteX0" fmla="*/ 0 w 1407005"/>
                <a:gd name="connsiteY0" fmla="*/ 0 h 1119891"/>
                <a:gd name="connsiteX1" fmla="*/ 1407005 w 1407005"/>
                <a:gd name="connsiteY1" fmla="*/ 299022 h 1119891"/>
                <a:gd name="connsiteX2" fmla="*/ 1220447 w 1407005"/>
                <a:gd name="connsiteY2" fmla="*/ 1119891 h 1119891"/>
                <a:gd name="connsiteX3" fmla="*/ 0 w 1407005"/>
                <a:gd name="connsiteY3" fmla="*/ 0 h 1119891"/>
                <a:gd name="connsiteX0" fmla="*/ 0 w 1407005"/>
                <a:gd name="connsiteY0" fmla="*/ 0 h 1179268"/>
                <a:gd name="connsiteX1" fmla="*/ 1407005 w 1407005"/>
                <a:gd name="connsiteY1" fmla="*/ 299022 h 1179268"/>
                <a:gd name="connsiteX2" fmla="*/ 1345138 w 1407005"/>
                <a:gd name="connsiteY2" fmla="*/ 1179268 h 1179268"/>
                <a:gd name="connsiteX3" fmla="*/ 0 w 1407005"/>
                <a:gd name="connsiteY3" fmla="*/ 0 h 1179268"/>
                <a:gd name="connsiteX0" fmla="*/ 0 w 1407005"/>
                <a:gd name="connsiteY0" fmla="*/ 0 h 1179268"/>
                <a:gd name="connsiteX1" fmla="*/ 1407005 w 1407005"/>
                <a:gd name="connsiteY1" fmla="*/ 299022 h 1179268"/>
                <a:gd name="connsiteX2" fmla="*/ 1345138 w 1407005"/>
                <a:gd name="connsiteY2" fmla="*/ 1179268 h 1179268"/>
                <a:gd name="connsiteX3" fmla="*/ 0 w 1407005"/>
                <a:gd name="connsiteY3" fmla="*/ 0 h 1179268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214894"/>
                <a:gd name="connsiteX1" fmla="*/ 1407005 w 1407005"/>
                <a:gd name="connsiteY1" fmla="*/ 299022 h 1214894"/>
                <a:gd name="connsiteX2" fmla="*/ 1404515 w 1407005"/>
                <a:gd name="connsiteY2" fmla="*/ 1214894 h 1214894"/>
                <a:gd name="connsiteX3" fmla="*/ 0 w 1407005"/>
                <a:gd name="connsiteY3" fmla="*/ 0 h 1214894"/>
                <a:gd name="connsiteX0" fmla="*/ 0 w 1409956"/>
                <a:gd name="connsiteY0" fmla="*/ 0 h 1214894"/>
                <a:gd name="connsiteX1" fmla="*/ 1407005 w 1409956"/>
                <a:gd name="connsiteY1" fmla="*/ 299022 h 1214894"/>
                <a:gd name="connsiteX2" fmla="*/ 1404515 w 1409956"/>
                <a:gd name="connsiteY2" fmla="*/ 1214894 h 1214894"/>
                <a:gd name="connsiteX3" fmla="*/ 0 w 1409956"/>
                <a:gd name="connsiteY3" fmla="*/ 0 h 1214894"/>
                <a:gd name="connsiteX0" fmla="*/ 0 w 1407005"/>
                <a:gd name="connsiteY0" fmla="*/ 0 h 1131767"/>
                <a:gd name="connsiteX1" fmla="*/ 1407005 w 1407005"/>
                <a:gd name="connsiteY1" fmla="*/ 299022 h 1131767"/>
                <a:gd name="connsiteX2" fmla="*/ 1285762 w 1407005"/>
                <a:gd name="connsiteY2" fmla="*/ 1131767 h 1131767"/>
                <a:gd name="connsiteX3" fmla="*/ 0 w 1407005"/>
                <a:gd name="connsiteY3" fmla="*/ 0 h 1131767"/>
                <a:gd name="connsiteX0" fmla="*/ 0 w 1407005"/>
                <a:gd name="connsiteY0" fmla="*/ 0 h 1131767"/>
                <a:gd name="connsiteX1" fmla="*/ 1407005 w 1407005"/>
                <a:gd name="connsiteY1" fmla="*/ 299022 h 1131767"/>
                <a:gd name="connsiteX2" fmla="*/ 1285762 w 1407005"/>
                <a:gd name="connsiteY2" fmla="*/ 1131767 h 1131767"/>
                <a:gd name="connsiteX3" fmla="*/ 0 w 1407005"/>
                <a:gd name="connsiteY3" fmla="*/ 0 h 1131767"/>
                <a:gd name="connsiteX0" fmla="*/ 0 w 1407005"/>
                <a:gd name="connsiteY0" fmla="*/ 0 h 1131767"/>
                <a:gd name="connsiteX1" fmla="*/ 1407005 w 1407005"/>
                <a:gd name="connsiteY1" fmla="*/ 299022 h 1131767"/>
                <a:gd name="connsiteX2" fmla="*/ 1285762 w 1407005"/>
                <a:gd name="connsiteY2" fmla="*/ 1131767 h 1131767"/>
                <a:gd name="connsiteX3" fmla="*/ 0 w 1407005"/>
                <a:gd name="connsiteY3" fmla="*/ 0 h 1131767"/>
                <a:gd name="connsiteX0" fmla="*/ 0 w 1407005"/>
                <a:gd name="connsiteY0" fmla="*/ 0 h 1131767"/>
                <a:gd name="connsiteX1" fmla="*/ 1407005 w 1407005"/>
                <a:gd name="connsiteY1" fmla="*/ 299022 h 1131767"/>
                <a:gd name="connsiteX2" fmla="*/ 1285762 w 1407005"/>
                <a:gd name="connsiteY2" fmla="*/ 1131767 h 1131767"/>
                <a:gd name="connsiteX3" fmla="*/ 0 w 1407005"/>
                <a:gd name="connsiteY3" fmla="*/ 0 h 1131767"/>
                <a:gd name="connsiteX0" fmla="*/ 0 w 1407005"/>
                <a:gd name="connsiteY0" fmla="*/ 0 h 1131767"/>
                <a:gd name="connsiteX1" fmla="*/ 1407005 w 1407005"/>
                <a:gd name="connsiteY1" fmla="*/ 299022 h 1131767"/>
                <a:gd name="connsiteX2" fmla="*/ 1285762 w 1407005"/>
                <a:gd name="connsiteY2" fmla="*/ 1131767 h 1131767"/>
                <a:gd name="connsiteX3" fmla="*/ 0 w 1407005"/>
                <a:gd name="connsiteY3" fmla="*/ 0 h 1131767"/>
                <a:gd name="connsiteX0" fmla="*/ 0 w 1407005"/>
                <a:gd name="connsiteY0" fmla="*/ 0 h 1131767"/>
                <a:gd name="connsiteX1" fmla="*/ 1407005 w 1407005"/>
                <a:gd name="connsiteY1" fmla="*/ 299022 h 1131767"/>
                <a:gd name="connsiteX2" fmla="*/ 1285762 w 1407005"/>
                <a:gd name="connsiteY2" fmla="*/ 1131767 h 1131767"/>
                <a:gd name="connsiteX3" fmla="*/ 0 w 1407005"/>
                <a:gd name="connsiteY3" fmla="*/ 0 h 1131767"/>
                <a:gd name="connsiteX0" fmla="*/ 0 w 1407005"/>
                <a:gd name="connsiteY0" fmla="*/ 0 h 1131767"/>
                <a:gd name="connsiteX1" fmla="*/ 1407005 w 1407005"/>
                <a:gd name="connsiteY1" fmla="*/ 299022 h 1131767"/>
                <a:gd name="connsiteX2" fmla="*/ 1285762 w 1407005"/>
                <a:gd name="connsiteY2" fmla="*/ 1131767 h 1131767"/>
                <a:gd name="connsiteX3" fmla="*/ 0 w 1407005"/>
                <a:gd name="connsiteY3" fmla="*/ 0 h 1131767"/>
                <a:gd name="connsiteX0" fmla="*/ 0 w 1409386"/>
                <a:gd name="connsiteY0" fmla="*/ 0 h 1310361"/>
                <a:gd name="connsiteX1" fmla="*/ 1409386 w 1409386"/>
                <a:gd name="connsiteY1" fmla="*/ 477616 h 1310361"/>
                <a:gd name="connsiteX2" fmla="*/ 1288143 w 1409386"/>
                <a:gd name="connsiteY2" fmla="*/ 1310361 h 1310361"/>
                <a:gd name="connsiteX3" fmla="*/ 0 w 1409386"/>
                <a:gd name="connsiteY3" fmla="*/ 0 h 1310361"/>
                <a:gd name="connsiteX0" fmla="*/ 0 w 1409386"/>
                <a:gd name="connsiteY0" fmla="*/ 0 h 1310361"/>
                <a:gd name="connsiteX1" fmla="*/ 1409386 w 1409386"/>
                <a:gd name="connsiteY1" fmla="*/ 477616 h 1310361"/>
                <a:gd name="connsiteX2" fmla="*/ 1288143 w 1409386"/>
                <a:gd name="connsiteY2" fmla="*/ 1310361 h 1310361"/>
                <a:gd name="connsiteX3" fmla="*/ 0 w 1409386"/>
                <a:gd name="connsiteY3" fmla="*/ 0 h 1310361"/>
                <a:gd name="connsiteX0" fmla="*/ 0 w 1409386"/>
                <a:gd name="connsiteY0" fmla="*/ 0 h 1310361"/>
                <a:gd name="connsiteX1" fmla="*/ 1409386 w 1409386"/>
                <a:gd name="connsiteY1" fmla="*/ 477616 h 1310361"/>
                <a:gd name="connsiteX2" fmla="*/ 1288143 w 1409386"/>
                <a:gd name="connsiteY2" fmla="*/ 1310361 h 1310361"/>
                <a:gd name="connsiteX3" fmla="*/ 0 w 1409386"/>
                <a:gd name="connsiteY3" fmla="*/ 0 h 1310361"/>
                <a:gd name="connsiteX0" fmla="*/ 0 w 1409386"/>
                <a:gd name="connsiteY0" fmla="*/ 0 h 1310361"/>
                <a:gd name="connsiteX1" fmla="*/ 1409386 w 1409386"/>
                <a:gd name="connsiteY1" fmla="*/ 477616 h 1310361"/>
                <a:gd name="connsiteX2" fmla="*/ 1295287 w 1409386"/>
                <a:gd name="connsiteY2" fmla="*/ 1310361 h 1310361"/>
                <a:gd name="connsiteX3" fmla="*/ 0 w 1409386"/>
                <a:gd name="connsiteY3" fmla="*/ 0 h 1310361"/>
                <a:gd name="connsiteX0" fmla="*/ 0 w 1409386"/>
                <a:gd name="connsiteY0" fmla="*/ 0 h 1310361"/>
                <a:gd name="connsiteX1" fmla="*/ 1409386 w 1409386"/>
                <a:gd name="connsiteY1" fmla="*/ 477616 h 1310361"/>
                <a:gd name="connsiteX2" fmla="*/ 1295287 w 1409386"/>
                <a:gd name="connsiteY2" fmla="*/ 1310361 h 1310361"/>
                <a:gd name="connsiteX3" fmla="*/ 0 w 1409386"/>
                <a:gd name="connsiteY3" fmla="*/ 0 h 1310361"/>
                <a:gd name="connsiteX0" fmla="*/ 0 w 1402243"/>
                <a:gd name="connsiteY0" fmla="*/ 0 h 1310361"/>
                <a:gd name="connsiteX1" fmla="*/ 1402243 w 1402243"/>
                <a:gd name="connsiteY1" fmla="*/ 477616 h 1310361"/>
                <a:gd name="connsiteX2" fmla="*/ 1288144 w 1402243"/>
                <a:gd name="connsiteY2" fmla="*/ 1310361 h 1310361"/>
                <a:gd name="connsiteX3" fmla="*/ 0 w 1402243"/>
                <a:gd name="connsiteY3" fmla="*/ 0 h 1310361"/>
                <a:gd name="connsiteX0" fmla="*/ 0 w 1402243"/>
                <a:gd name="connsiteY0" fmla="*/ 0 h 1310361"/>
                <a:gd name="connsiteX1" fmla="*/ 1402243 w 1402243"/>
                <a:gd name="connsiteY1" fmla="*/ 477616 h 1310361"/>
                <a:gd name="connsiteX2" fmla="*/ 1288144 w 1402243"/>
                <a:gd name="connsiteY2" fmla="*/ 1310361 h 1310361"/>
                <a:gd name="connsiteX3" fmla="*/ 0 w 1402243"/>
                <a:gd name="connsiteY3" fmla="*/ 0 h 1310361"/>
                <a:gd name="connsiteX0" fmla="*/ 0 w 1402243"/>
                <a:gd name="connsiteY0" fmla="*/ 0 h 1310361"/>
                <a:gd name="connsiteX1" fmla="*/ 1402243 w 1402243"/>
                <a:gd name="connsiteY1" fmla="*/ 477616 h 1310361"/>
                <a:gd name="connsiteX2" fmla="*/ 1288144 w 1402243"/>
                <a:gd name="connsiteY2" fmla="*/ 1310361 h 1310361"/>
                <a:gd name="connsiteX3" fmla="*/ 0 w 1402243"/>
                <a:gd name="connsiteY3" fmla="*/ 0 h 1310361"/>
                <a:gd name="connsiteX0" fmla="*/ 0 w 1402243"/>
                <a:gd name="connsiteY0" fmla="*/ 0 h 1305598"/>
                <a:gd name="connsiteX1" fmla="*/ 1402243 w 1402243"/>
                <a:gd name="connsiteY1" fmla="*/ 477616 h 1305598"/>
                <a:gd name="connsiteX2" fmla="*/ 1292907 w 1402243"/>
                <a:gd name="connsiteY2" fmla="*/ 1305598 h 1305598"/>
                <a:gd name="connsiteX3" fmla="*/ 0 w 1402243"/>
                <a:gd name="connsiteY3" fmla="*/ 0 h 1305598"/>
                <a:gd name="connsiteX0" fmla="*/ 34 w 1402277"/>
                <a:gd name="connsiteY0" fmla="*/ 0 h 1305598"/>
                <a:gd name="connsiteX1" fmla="*/ 1402277 w 1402277"/>
                <a:gd name="connsiteY1" fmla="*/ 477616 h 1305598"/>
                <a:gd name="connsiteX2" fmla="*/ 1292941 w 1402277"/>
                <a:gd name="connsiteY2" fmla="*/ 1305598 h 1305598"/>
                <a:gd name="connsiteX3" fmla="*/ 34 w 1402277"/>
                <a:gd name="connsiteY3" fmla="*/ 0 h 1305598"/>
                <a:gd name="connsiteX0" fmla="*/ 37 w 1402280"/>
                <a:gd name="connsiteY0" fmla="*/ 0 h 1305598"/>
                <a:gd name="connsiteX1" fmla="*/ 1402280 w 1402280"/>
                <a:gd name="connsiteY1" fmla="*/ 477616 h 1305598"/>
                <a:gd name="connsiteX2" fmla="*/ 1292944 w 1402280"/>
                <a:gd name="connsiteY2" fmla="*/ 1305598 h 1305598"/>
                <a:gd name="connsiteX3" fmla="*/ 37 w 1402280"/>
                <a:gd name="connsiteY3" fmla="*/ 0 h 1305598"/>
                <a:gd name="connsiteX0" fmla="*/ 37 w 1409424"/>
                <a:gd name="connsiteY0" fmla="*/ 0 h 1307979"/>
                <a:gd name="connsiteX1" fmla="*/ 1409424 w 1409424"/>
                <a:gd name="connsiteY1" fmla="*/ 479997 h 1307979"/>
                <a:gd name="connsiteX2" fmla="*/ 1300088 w 1409424"/>
                <a:gd name="connsiteY2" fmla="*/ 1307979 h 1307979"/>
                <a:gd name="connsiteX3" fmla="*/ 37 w 1409424"/>
                <a:gd name="connsiteY3" fmla="*/ 0 h 1307979"/>
                <a:gd name="connsiteX0" fmla="*/ 0 w 1409387"/>
                <a:gd name="connsiteY0" fmla="*/ 0 h 1307979"/>
                <a:gd name="connsiteX1" fmla="*/ 1409387 w 1409387"/>
                <a:gd name="connsiteY1" fmla="*/ 479997 h 1307979"/>
                <a:gd name="connsiteX2" fmla="*/ 1300051 w 1409387"/>
                <a:gd name="connsiteY2" fmla="*/ 1307979 h 1307979"/>
                <a:gd name="connsiteX3" fmla="*/ 0 w 1409387"/>
                <a:gd name="connsiteY3" fmla="*/ 0 h 1307979"/>
                <a:gd name="connsiteX0" fmla="*/ 0 w 1409387"/>
                <a:gd name="connsiteY0" fmla="*/ 0 h 1307979"/>
                <a:gd name="connsiteX1" fmla="*/ 1409387 w 1409387"/>
                <a:gd name="connsiteY1" fmla="*/ 479997 h 1307979"/>
                <a:gd name="connsiteX2" fmla="*/ 1300051 w 1409387"/>
                <a:gd name="connsiteY2" fmla="*/ 1307979 h 1307979"/>
                <a:gd name="connsiteX3" fmla="*/ 0 w 1409387"/>
                <a:gd name="connsiteY3" fmla="*/ 0 h 1307979"/>
                <a:gd name="connsiteX0" fmla="*/ 0 w 1409387"/>
                <a:gd name="connsiteY0" fmla="*/ 0 h 1307979"/>
                <a:gd name="connsiteX1" fmla="*/ 1409387 w 1409387"/>
                <a:gd name="connsiteY1" fmla="*/ 479997 h 1307979"/>
                <a:gd name="connsiteX2" fmla="*/ 1300051 w 1409387"/>
                <a:gd name="connsiteY2" fmla="*/ 1307979 h 1307979"/>
                <a:gd name="connsiteX3" fmla="*/ 0 w 1409387"/>
                <a:gd name="connsiteY3" fmla="*/ 0 h 1307979"/>
                <a:gd name="connsiteX0" fmla="*/ 0 w 1409387"/>
                <a:gd name="connsiteY0" fmla="*/ 0 h 1310360"/>
                <a:gd name="connsiteX1" fmla="*/ 1409387 w 1409387"/>
                <a:gd name="connsiteY1" fmla="*/ 479997 h 1310360"/>
                <a:gd name="connsiteX2" fmla="*/ 1292907 w 1409387"/>
                <a:gd name="connsiteY2" fmla="*/ 1310360 h 1310360"/>
                <a:gd name="connsiteX3" fmla="*/ 0 w 1409387"/>
                <a:gd name="connsiteY3" fmla="*/ 0 h 1310360"/>
                <a:gd name="connsiteX0" fmla="*/ 0 w 1409387"/>
                <a:gd name="connsiteY0" fmla="*/ 0 h 1310360"/>
                <a:gd name="connsiteX1" fmla="*/ 1409387 w 1409387"/>
                <a:gd name="connsiteY1" fmla="*/ 479997 h 1310360"/>
                <a:gd name="connsiteX2" fmla="*/ 1292907 w 1409387"/>
                <a:gd name="connsiteY2" fmla="*/ 1310360 h 1310360"/>
                <a:gd name="connsiteX3" fmla="*/ 0 w 1409387"/>
                <a:gd name="connsiteY3" fmla="*/ 0 h 1310360"/>
                <a:gd name="connsiteX0" fmla="*/ 0 w 1399862"/>
                <a:gd name="connsiteY0" fmla="*/ 0 h 1310360"/>
                <a:gd name="connsiteX1" fmla="*/ 1399862 w 1399862"/>
                <a:gd name="connsiteY1" fmla="*/ 475234 h 1310360"/>
                <a:gd name="connsiteX2" fmla="*/ 1292907 w 1399862"/>
                <a:gd name="connsiteY2" fmla="*/ 1310360 h 1310360"/>
                <a:gd name="connsiteX3" fmla="*/ 0 w 1399862"/>
                <a:gd name="connsiteY3" fmla="*/ 0 h 1310360"/>
                <a:gd name="connsiteX0" fmla="*/ 0 w 1399862"/>
                <a:gd name="connsiteY0" fmla="*/ 0 h 1313626"/>
                <a:gd name="connsiteX1" fmla="*/ 1399862 w 1399862"/>
                <a:gd name="connsiteY1" fmla="*/ 475234 h 1313626"/>
                <a:gd name="connsiteX2" fmla="*/ 1296172 w 1399862"/>
                <a:gd name="connsiteY2" fmla="*/ 1313626 h 1313626"/>
                <a:gd name="connsiteX3" fmla="*/ 0 w 1399862"/>
                <a:gd name="connsiteY3" fmla="*/ 0 h 1313626"/>
                <a:gd name="connsiteX0" fmla="*/ 0 w 1399862"/>
                <a:gd name="connsiteY0" fmla="*/ 0 h 1313626"/>
                <a:gd name="connsiteX1" fmla="*/ 1399862 w 1399862"/>
                <a:gd name="connsiteY1" fmla="*/ 475234 h 1313626"/>
                <a:gd name="connsiteX2" fmla="*/ 1296172 w 1399862"/>
                <a:gd name="connsiteY2" fmla="*/ 1313626 h 1313626"/>
                <a:gd name="connsiteX3" fmla="*/ 0 w 1399862"/>
                <a:gd name="connsiteY3" fmla="*/ 0 h 131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9862" h="1313626">
                  <a:moveTo>
                    <a:pt x="0" y="0"/>
                  </a:moveTo>
                  <a:lnTo>
                    <a:pt x="1399862" y="475234"/>
                  </a:lnTo>
                  <a:cubicBezTo>
                    <a:pt x="1333023" y="1022495"/>
                    <a:pt x="1333801" y="1008878"/>
                    <a:pt x="1296172" y="1313626"/>
                  </a:cubicBezTo>
                  <a:cubicBezTo>
                    <a:pt x="1116035" y="1197087"/>
                    <a:pt x="44855" y="665365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30000"/>
                  </a:schemeClr>
                </a:gs>
                <a:gs pos="65000">
                  <a:schemeClr val="accent2"/>
                </a:gs>
                <a:gs pos="100000">
                  <a:schemeClr val="accent2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5240604-40DF-4987-BDEA-1DF1998EE7AF}"/>
              </a:ext>
            </a:extLst>
          </p:cNvPr>
          <p:cNvGrpSpPr/>
          <p:nvPr/>
        </p:nvGrpSpPr>
        <p:grpSpPr>
          <a:xfrm flipH="1">
            <a:off x="4355706" y="5"/>
            <a:ext cx="3569098" cy="2926378"/>
            <a:chOff x="539552" y="-1"/>
            <a:chExt cx="2852268" cy="2926378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E028182C-716B-46FC-A76F-359B76CF54F4}"/>
                </a:ext>
              </a:extLst>
            </p:cNvPr>
            <p:cNvSpPr/>
            <p:nvPr/>
          </p:nvSpPr>
          <p:spPr>
            <a:xfrm>
              <a:off x="539552" y="-1"/>
              <a:ext cx="1412807" cy="1564768"/>
            </a:xfrm>
            <a:custGeom>
              <a:avLst/>
              <a:gdLst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0 w 1412807"/>
                <a:gd name="connsiteY3" fmla="*/ 204580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45209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21669 w 1412807"/>
                <a:gd name="connsiteY3" fmla="*/ 1521432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2 w 1412807"/>
                <a:gd name="connsiteY3" fmla="*/ 153443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4335 w 1412807"/>
                <a:gd name="connsiteY3" fmla="*/ 1534433 h 2045803"/>
                <a:gd name="connsiteX4" fmla="*/ 0 w 1412807"/>
                <a:gd name="connsiteY4" fmla="*/ 0 h 2045803"/>
                <a:gd name="connsiteX0" fmla="*/ 0 w 1412807"/>
                <a:gd name="connsiteY0" fmla="*/ 0 h 1768449"/>
                <a:gd name="connsiteX1" fmla="*/ 1412807 w 1412807"/>
                <a:gd name="connsiteY1" fmla="*/ 0 h 1768449"/>
                <a:gd name="connsiteX2" fmla="*/ 1412807 w 1412807"/>
                <a:gd name="connsiteY2" fmla="*/ 1768449 h 1768449"/>
                <a:gd name="connsiteX3" fmla="*/ 4335 w 1412807"/>
                <a:gd name="connsiteY3" fmla="*/ 1534433 h 1768449"/>
                <a:gd name="connsiteX4" fmla="*/ 0 w 1412807"/>
                <a:gd name="connsiteY4" fmla="*/ 0 h 1768449"/>
                <a:gd name="connsiteX0" fmla="*/ 0 w 1412807"/>
                <a:gd name="connsiteY0" fmla="*/ 0 h 1564768"/>
                <a:gd name="connsiteX1" fmla="*/ 1412807 w 1412807"/>
                <a:gd name="connsiteY1" fmla="*/ 0 h 1564768"/>
                <a:gd name="connsiteX2" fmla="*/ 1412807 w 1412807"/>
                <a:gd name="connsiteY2" fmla="*/ 1564768 h 1564768"/>
                <a:gd name="connsiteX3" fmla="*/ 4335 w 1412807"/>
                <a:gd name="connsiteY3" fmla="*/ 1534433 h 1564768"/>
                <a:gd name="connsiteX4" fmla="*/ 0 w 1412807"/>
                <a:gd name="connsiteY4" fmla="*/ 0 h 1564768"/>
                <a:gd name="connsiteX0" fmla="*/ 0 w 1412807"/>
                <a:gd name="connsiteY0" fmla="*/ 0 h 1564768"/>
                <a:gd name="connsiteX1" fmla="*/ 1412807 w 1412807"/>
                <a:gd name="connsiteY1" fmla="*/ 0 h 1564768"/>
                <a:gd name="connsiteX2" fmla="*/ 1412807 w 1412807"/>
                <a:gd name="connsiteY2" fmla="*/ 1564768 h 1564768"/>
                <a:gd name="connsiteX3" fmla="*/ 8669 w 1412807"/>
                <a:gd name="connsiteY3" fmla="*/ 1192074 h 1564768"/>
                <a:gd name="connsiteX4" fmla="*/ 0 w 1412807"/>
                <a:gd name="connsiteY4" fmla="*/ 0 h 156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807" h="1564768">
                  <a:moveTo>
                    <a:pt x="0" y="0"/>
                  </a:moveTo>
                  <a:lnTo>
                    <a:pt x="1412807" y="0"/>
                  </a:lnTo>
                  <a:lnTo>
                    <a:pt x="1412807" y="1564768"/>
                  </a:lnTo>
                  <a:lnTo>
                    <a:pt x="8669" y="1192074"/>
                  </a:lnTo>
                  <a:cubicBezTo>
                    <a:pt x="5779" y="794716"/>
                    <a:pt x="2890" y="397358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5" name="Freeform 59">
              <a:extLst>
                <a:ext uri="{FF2B5EF4-FFF2-40B4-BE49-F238E27FC236}">
                  <a16:creationId xmlns:a16="http://schemas.microsoft.com/office/drawing/2014/main" id="{A3D9824C-99B5-4175-B296-F31FDCC65DDC}"/>
                </a:ext>
              </a:extLst>
            </p:cNvPr>
            <p:cNvSpPr/>
            <p:nvPr/>
          </p:nvSpPr>
          <p:spPr>
            <a:xfrm>
              <a:off x="554751" y="1168505"/>
              <a:ext cx="2837069" cy="1757872"/>
            </a:xfrm>
            <a:custGeom>
              <a:avLst/>
              <a:gdLst>
                <a:gd name="connsiteX0" fmla="*/ 2814221 w 2814221"/>
                <a:gd name="connsiteY0" fmla="*/ 825624 h 825624"/>
                <a:gd name="connsiteX1" fmla="*/ 1411549 w 2814221"/>
                <a:gd name="connsiteY1" fmla="*/ 0 h 825624"/>
                <a:gd name="connsiteX2" fmla="*/ 0 w 2814221"/>
                <a:gd name="connsiteY2" fmla="*/ 0 h 825624"/>
                <a:gd name="connsiteX3" fmla="*/ 2814221 w 2814221"/>
                <a:gd name="connsiteY3" fmla="*/ 825624 h 825624"/>
                <a:gd name="connsiteX0" fmla="*/ 2857558 w 2857558"/>
                <a:gd name="connsiteY0" fmla="*/ 933965 h 933965"/>
                <a:gd name="connsiteX1" fmla="*/ 1411549 w 2857558"/>
                <a:gd name="connsiteY1" fmla="*/ 0 h 933965"/>
                <a:gd name="connsiteX2" fmla="*/ 0 w 2857558"/>
                <a:gd name="connsiteY2" fmla="*/ 0 h 933965"/>
                <a:gd name="connsiteX3" fmla="*/ 2857558 w 2857558"/>
                <a:gd name="connsiteY3" fmla="*/ 933965 h 933965"/>
                <a:gd name="connsiteX0" fmla="*/ 2857558 w 2857558"/>
                <a:gd name="connsiteY0" fmla="*/ 933965 h 933965"/>
                <a:gd name="connsiteX1" fmla="*/ 1411549 w 2857558"/>
                <a:gd name="connsiteY1" fmla="*/ 0 h 933965"/>
                <a:gd name="connsiteX2" fmla="*/ 0 w 2857558"/>
                <a:gd name="connsiteY2" fmla="*/ 0 h 933965"/>
                <a:gd name="connsiteX3" fmla="*/ 2857558 w 2857558"/>
                <a:gd name="connsiteY3" fmla="*/ 933965 h 933965"/>
                <a:gd name="connsiteX0" fmla="*/ 2857558 w 2857558"/>
                <a:gd name="connsiteY0" fmla="*/ 933965 h 933965"/>
                <a:gd name="connsiteX1" fmla="*/ 1411549 w 2857558"/>
                <a:gd name="connsiteY1" fmla="*/ 0 h 933965"/>
                <a:gd name="connsiteX2" fmla="*/ 0 w 2857558"/>
                <a:gd name="connsiteY2" fmla="*/ 0 h 933965"/>
                <a:gd name="connsiteX3" fmla="*/ 2857558 w 2857558"/>
                <a:gd name="connsiteY3" fmla="*/ 933965 h 933965"/>
                <a:gd name="connsiteX0" fmla="*/ 2857558 w 2959190"/>
                <a:gd name="connsiteY0" fmla="*/ 933965 h 944130"/>
                <a:gd name="connsiteX1" fmla="*/ 2240453 w 2959190"/>
                <a:gd name="connsiteY1" fmla="*/ 493532 h 944130"/>
                <a:gd name="connsiteX2" fmla="*/ 1411549 w 2959190"/>
                <a:gd name="connsiteY2" fmla="*/ 0 h 944130"/>
                <a:gd name="connsiteX3" fmla="*/ 0 w 2959190"/>
                <a:gd name="connsiteY3" fmla="*/ 0 h 944130"/>
                <a:gd name="connsiteX4" fmla="*/ 2857558 w 2959190"/>
                <a:gd name="connsiteY4" fmla="*/ 933965 h 944130"/>
                <a:gd name="connsiteX0" fmla="*/ 2857558 w 2960905"/>
                <a:gd name="connsiteY0" fmla="*/ 933965 h 944027"/>
                <a:gd name="connsiteX1" fmla="*/ 2257787 w 2960905"/>
                <a:gd name="connsiteY1" fmla="*/ 489198 h 944027"/>
                <a:gd name="connsiteX2" fmla="*/ 1411549 w 2960905"/>
                <a:gd name="connsiteY2" fmla="*/ 0 h 944027"/>
                <a:gd name="connsiteX3" fmla="*/ 0 w 2960905"/>
                <a:gd name="connsiteY3" fmla="*/ 0 h 944027"/>
                <a:gd name="connsiteX4" fmla="*/ 2857558 w 2960905"/>
                <a:gd name="connsiteY4" fmla="*/ 933965 h 944027"/>
                <a:gd name="connsiteX0" fmla="*/ 2857558 w 2960905"/>
                <a:gd name="connsiteY0" fmla="*/ 933965 h 944027"/>
                <a:gd name="connsiteX1" fmla="*/ 2257787 w 2960905"/>
                <a:gd name="connsiteY1" fmla="*/ 489198 h 944027"/>
                <a:gd name="connsiteX2" fmla="*/ 1411549 w 2960905"/>
                <a:gd name="connsiteY2" fmla="*/ 0 h 944027"/>
                <a:gd name="connsiteX3" fmla="*/ 0 w 2960905"/>
                <a:gd name="connsiteY3" fmla="*/ 0 h 944027"/>
                <a:gd name="connsiteX4" fmla="*/ 2857558 w 2960905"/>
                <a:gd name="connsiteY4" fmla="*/ 933965 h 944027"/>
                <a:gd name="connsiteX0" fmla="*/ 2857558 w 2960905"/>
                <a:gd name="connsiteY0" fmla="*/ 933965 h 944027"/>
                <a:gd name="connsiteX1" fmla="*/ 2257787 w 2960905"/>
                <a:gd name="connsiteY1" fmla="*/ 489198 h 944027"/>
                <a:gd name="connsiteX2" fmla="*/ 1411549 w 2960905"/>
                <a:gd name="connsiteY2" fmla="*/ 0 h 944027"/>
                <a:gd name="connsiteX3" fmla="*/ 0 w 2960905"/>
                <a:gd name="connsiteY3" fmla="*/ 0 h 944027"/>
                <a:gd name="connsiteX4" fmla="*/ 2857558 w 2960905"/>
                <a:gd name="connsiteY4" fmla="*/ 933965 h 944027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301124 w 2857558"/>
                <a:gd name="connsiteY1" fmla="*/ 519534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74892 w 2874892"/>
                <a:gd name="connsiteY0" fmla="*/ 955633 h 955633"/>
                <a:gd name="connsiteX1" fmla="*/ 2301124 w 2874892"/>
                <a:gd name="connsiteY1" fmla="*/ 519534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955633 h 955633"/>
                <a:gd name="connsiteX1" fmla="*/ 2301124 w 2874892"/>
                <a:gd name="connsiteY1" fmla="*/ 519534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955633 h 955633"/>
                <a:gd name="connsiteX1" fmla="*/ 2175448 w 2874892"/>
                <a:gd name="connsiteY1" fmla="*/ 432861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955633 h 955633"/>
                <a:gd name="connsiteX1" fmla="*/ 2175448 w 2874892"/>
                <a:gd name="connsiteY1" fmla="*/ 432861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1198318 h 1198318"/>
                <a:gd name="connsiteX1" fmla="*/ 2175448 w 2874892"/>
                <a:gd name="connsiteY1" fmla="*/ 675546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75448 w 2874892"/>
                <a:gd name="connsiteY1" fmla="*/ 675546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75448 w 2874892"/>
                <a:gd name="connsiteY1" fmla="*/ 692880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75448 w 2874892"/>
                <a:gd name="connsiteY1" fmla="*/ 692880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58113 w 2874892"/>
                <a:gd name="connsiteY1" fmla="*/ 710215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58113 w 2874892"/>
                <a:gd name="connsiteY1" fmla="*/ 710215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58113 w 2874892"/>
                <a:gd name="connsiteY1" fmla="*/ 710215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900894 w 2900894"/>
                <a:gd name="connsiteY0" fmla="*/ 1467004 h 1467004"/>
                <a:gd name="connsiteX1" fmla="*/ 2184115 w 2900894"/>
                <a:gd name="connsiteY1" fmla="*/ 978901 h 1467004"/>
                <a:gd name="connsiteX2" fmla="*/ 1428884 w 2900894"/>
                <a:gd name="connsiteY2" fmla="*/ 268686 h 1467004"/>
                <a:gd name="connsiteX3" fmla="*/ 0 w 2900894"/>
                <a:gd name="connsiteY3" fmla="*/ 0 h 1467004"/>
                <a:gd name="connsiteX4" fmla="*/ 2900894 w 2900894"/>
                <a:gd name="connsiteY4" fmla="*/ 1467004 h 1467004"/>
                <a:gd name="connsiteX0" fmla="*/ 2866225 w 2866225"/>
                <a:gd name="connsiteY0" fmla="*/ 1462670 h 1462670"/>
                <a:gd name="connsiteX1" fmla="*/ 2149446 w 2866225"/>
                <a:gd name="connsiteY1" fmla="*/ 974567 h 1462670"/>
                <a:gd name="connsiteX2" fmla="*/ 1394215 w 2866225"/>
                <a:gd name="connsiteY2" fmla="*/ 264352 h 1462670"/>
                <a:gd name="connsiteX3" fmla="*/ 0 w 2866225"/>
                <a:gd name="connsiteY3" fmla="*/ 0 h 1462670"/>
                <a:gd name="connsiteX4" fmla="*/ 2866225 w 2866225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601873 w 2601873"/>
                <a:gd name="connsiteY0" fmla="*/ 1310992 h 1310992"/>
                <a:gd name="connsiteX1" fmla="*/ 2162447 w 2601873"/>
                <a:gd name="connsiteY1" fmla="*/ 974567 h 1310992"/>
                <a:gd name="connsiteX2" fmla="*/ 1407216 w 2601873"/>
                <a:gd name="connsiteY2" fmla="*/ 264352 h 1310992"/>
                <a:gd name="connsiteX3" fmla="*/ 0 w 2601873"/>
                <a:gd name="connsiteY3" fmla="*/ 0 h 1310992"/>
                <a:gd name="connsiteX4" fmla="*/ 2601873 w 2601873"/>
                <a:gd name="connsiteY4" fmla="*/ 1310992 h 1310992"/>
                <a:gd name="connsiteX0" fmla="*/ 2601873 w 2601873"/>
                <a:gd name="connsiteY0" fmla="*/ 1310992 h 1310992"/>
                <a:gd name="connsiteX1" fmla="*/ 2162447 w 2601873"/>
                <a:gd name="connsiteY1" fmla="*/ 974567 h 1310992"/>
                <a:gd name="connsiteX2" fmla="*/ 1407216 w 2601873"/>
                <a:gd name="connsiteY2" fmla="*/ 264352 h 1310992"/>
                <a:gd name="connsiteX3" fmla="*/ 0 w 2601873"/>
                <a:gd name="connsiteY3" fmla="*/ 0 h 1310992"/>
                <a:gd name="connsiteX4" fmla="*/ 2601873 w 2601873"/>
                <a:gd name="connsiteY4" fmla="*/ 1310992 h 1310992"/>
                <a:gd name="connsiteX0" fmla="*/ 2601873 w 2637152"/>
                <a:gd name="connsiteY0" fmla="*/ 1310992 h 1312603"/>
                <a:gd name="connsiteX1" fmla="*/ 1407216 w 2637152"/>
                <a:gd name="connsiteY1" fmla="*/ 264352 h 1312603"/>
                <a:gd name="connsiteX2" fmla="*/ 0 w 2637152"/>
                <a:gd name="connsiteY2" fmla="*/ 0 h 1312603"/>
                <a:gd name="connsiteX3" fmla="*/ 2601873 w 2637152"/>
                <a:gd name="connsiteY3" fmla="*/ 1310992 h 1312603"/>
                <a:gd name="connsiteX0" fmla="*/ 2601873 w 2628373"/>
                <a:gd name="connsiteY0" fmla="*/ 1310992 h 1313169"/>
                <a:gd name="connsiteX1" fmla="*/ 1407216 w 2628373"/>
                <a:gd name="connsiteY1" fmla="*/ 264352 h 1313169"/>
                <a:gd name="connsiteX2" fmla="*/ 0 w 2628373"/>
                <a:gd name="connsiteY2" fmla="*/ 0 h 1313169"/>
                <a:gd name="connsiteX3" fmla="*/ 2601873 w 2628373"/>
                <a:gd name="connsiteY3" fmla="*/ 1310992 h 1313169"/>
                <a:gd name="connsiteX0" fmla="*/ 2601873 w 2601873"/>
                <a:gd name="connsiteY0" fmla="*/ 1310992 h 1310992"/>
                <a:gd name="connsiteX1" fmla="*/ 1407216 w 2601873"/>
                <a:gd name="connsiteY1" fmla="*/ 264352 h 1310992"/>
                <a:gd name="connsiteX2" fmla="*/ 0 w 2601873"/>
                <a:gd name="connsiteY2" fmla="*/ 0 h 1310992"/>
                <a:gd name="connsiteX3" fmla="*/ 2601873 w 2601873"/>
                <a:gd name="connsiteY3" fmla="*/ 1310992 h 1310992"/>
                <a:gd name="connsiteX0" fmla="*/ 2593206 w 2593206"/>
                <a:gd name="connsiteY0" fmla="*/ 1644683 h 1644683"/>
                <a:gd name="connsiteX1" fmla="*/ 1398549 w 2593206"/>
                <a:gd name="connsiteY1" fmla="*/ 598043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81215 w 2593206"/>
                <a:gd name="connsiteY1" fmla="*/ 372693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81215 w 2593206"/>
                <a:gd name="connsiteY1" fmla="*/ 372693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77027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77027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77027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55359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55359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55359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31682 h 1631682"/>
                <a:gd name="connsiteX1" fmla="*/ 1398550 w 2593206"/>
                <a:gd name="connsiteY1" fmla="*/ 355359 h 1631682"/>
                <a:gd name="connsiteX2" fmla="*/ 0 w 2593206"/>
                <a:gd name="connsiteY2" fmla="*/ 0 h 1631682"/>
                <a:gd name="connsiteX3" fmla="*/ 2593206 w 2593206"/>
                <a:gd name="connsiteY3" fmla="*/ 1631682 h 1631682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88315 w 2888315"/>
                <a:gd name="connsiteY0" fmla="*/ 1689933 h 1689933"/>
                <a:gd name="connsiteX1" fmla="*/ 1398550 w 2888315"/>
                <a:gd name="connsiteY1" fmla="*/ 355359 h 1689933"/>
                <a:gd name="connsiteX2" fmla="*/ 0 w 2888315"/>
                <a:gd name="connsiteY2" fmla="*/ 0 h 1689933"/>
                <a:gd name="connsiteX3" fmla="*/ 2888315 w 2888315"/>
                <a:gd name="connsiteY3" fmla="*/ 1689933 h 1689933"/>
                <a:gd name="connsiteX0" fmla="*/ 2888315 w 2888315"/>
                <a:gd name="connsiteY0" fmla="*/ 1689933 h 1689933"/>
                <a:gd name="connsiteX1" fmla="*/ 1398550 w 2888315"/>
                <a:gd name="connsiteY1" fmla="*/ 355359 h 1689933"/>
                <a:gd name="connsiteX2" fmla="*/ 0 w 2888315"/>
                <a:gd name="connsiteY2" fmla="*/ 0 h 1689933"/>
                <a:gd name="connsiteX3" fmla="*/ 2888315 w 2888315"/>
                <a:gd name="connsiteY3" fmla="*/ 1689933 h 1689933"/>
                <a:gd name="connsiteX0" fmla="*/ 2888315 w 2888315"/>
                <a:gd name="connsiteY0" fmla="*/ 1689933 h 1689933"/>
                <a:gd name="connsiteX1" fmla="*/ 1398550 w 2888315"/>
                <a:gd name="connsiteY1" fmla="*/ 355359 h 1689933"/>
                <a:gd name="connsiteX2" fmla="*/ 0 w 2888315"/>
                <a:gd name="connsiteY2" fmla="*/ 0 h 1689933"/>
                <a:gd name="connsiteX3" fmla="*/ 2888315 w 2888315"/>
                <a:gd name="connsiteY3" fmla="*/ 1689933 h 1689933"/>
                <a:gd name="connsiteX0" fmla="*/ 2888315 w 2888315"/>
                <a:gd name="connsiteY0" fmla="*/ 1689933 h 1689933"/>
                <a:gd name="connsiteX1" fmla="*/ 1398550 w 2888315"/>
                <a:gd name="connsiteY1" fmla="*/ 355359 h 1689933"/>
                <a:gd name="connsiteX2" fmla="*/ 0 w 2888315"/>
                <a:gd name="connsiteY2" fmla="*/ 0 h 1689933"/>
                <a:gd name="connsiteX3" fmla="*/ 2888315 w 2888315"/>
                <a:gd name="connsiteY3" fmla="*/ 1689933 h 1689933"/>
                <a:gd name="connsiteX0" fmla="*/ 2888315 w 2888315"/>
                <a:gd name="connsiteY0" fmla="*/ 1678058 h 1678058"/>
                <a:gd name="connsiteX1" fmla="*/ 1398550 w 2888315"/>
                <a:gd name="connsiteY1" fmla="*/ 355359 h 1678058"/>
                <a:gd name="connsiteX2" fmla="*/ 0 w 2888315"/>
                <a:gd name="connsiteY2" fmla="*/ 0 h 1678058"/>
                <a:gd name="connsiteX3" fmla="*/ 2888315 w 2888315"/>
                <a:gd name="connsiteY3" fmla="*/ 1678058 h 1678058"/>
                <a:gd name="connsiteX0" fmla="*/ 2888315 w 2888315"/>
                <a:gd name="connsiteY0" fmla="*/ 1678058 h 1678058"/>
                <a:gd name="connsiteX1" fmla="*/ 1380737 w 2888315"/>
                <a:gd name="connsiteY1" fmla="*/ 367235 h 1678058"/>
                <a:gd name="connsiteX2" fmla="*/ 0 w 2888315"/>
                <a:gd name="connsiteY2" fmla="*/ 0 h 1678058"/>
                <a:gd name="connsiteX3" fmla="*/ 2888315 w 2888315"/>
                <a:gd name="connsiteY3" fmla="*/ 1678058 h 1678058"/>
                <a:gd name="connsiteX0" fmla="*/ 2888315 w 2888315"/>
                <a:gd name="connsiteY0" fmla="*/ 1678058 h 1678058"/>
                <a:gd name="connsiteX1" fmla="*/ 1380737 w 2888315"/>
                <a:gd name="connsiteY1" fmla="*/ 367235 h 1678058"/>
                <a:gd name="connsiteX2" fmla="*/ 0 w 2888315"/>
                <a:gd name="connsiteY2" fmla="*/ 0 h 1678058"/>
                <a:gd name="connsiteX3" fmla="*/ 2888315 w 2888315"/>
                <a:gd name="connsiteY3" fmla="*/ 1678058 h 1678058"/>
                <a:gd name="connsiteX0" fmla="*/ 2817063 w 2817063"/>
                <a:gd name="connsiteY0" fmla="*/ 1725559 h 1725559"/>
                <a:gd name="connsiteX1" fmla="*/ 1380737 w 2817063"/>
                <a:gd name="connsiteY1" fmla="*/ 367235 h 1725559"/>
                <a:gd name="connsiteX2" fmla="*/ 0 w 2817063"/>
                <a:gd name="connsiteY2" fmla="*/ 0 h 1725559"/>
                <a:gd name="connsiteX3" fmla="*/ 2817063 w 2817063"/>
                <a:gd name="connsiteY3" fmla="*/ 1725559 h 1725559"/>
                <a:gd name="connsiteX0" fmla="*/ 2817063 w 2817063"/>
                <a:gd name="connsiteY0" fmla="*/ 1725559 h 1725559"/>
                <a:gd name="connsiteX1" fmla="*/ 1380737 w 2817063"/>
                <a:gd name="connsiteY1" fmla="*/ 367235 h 1725559"/>
                <a:gd name="connsiteX2" fmla="*/ 0 w 2817063"/>
                <a:gd name="connsiteY2" fmla="*/ 0 h 1725559"/>
                <a:gd name="connsiteX3" fmla="*/ 2817063 w 2817063"/>
                <a:gd name="connsiteY3" fmla="*/ 1725559 h 1725559"/>
                <a:gd name="connsiteX0" fmla="*/ 2817063 w 2817063"/>
                <a:gd name="connsiteY0" fmla="*/ 1725559 h 1725559"/>
                <a:gd name="connsiteX1" fmla="*/ 1380737 w 2817063"/>
                <a:gd name="connsiteY1" fmla="*/ 367235 h 1725559"/>
                <a:gd name="connsiteX2" fmla="*/ 0 w 2817063"/>
                <a:gd name="connsiteY2" fmla="*/ 0 h 1725559"/>
                <a:gd name="connsiteX3" fmla="*/ 2817063 w 2817063"/>
                <a:gd name="connsiteY3" fmla="*/ 1725559 h 1725559"/>
                <a:gd name="connsiteX0" fmla="*/ 2817063 w 2817063"/>
                <a:gd name="connsiteY0" fmla="*/ 1725559 h 1725559"/>
                <a:gd name="connsiteX1" fmla="*/ 1380737 w 2817063"/>
                <a:gd name="connsiteY1" fmla="*/ 367235 h 1725559"/>
                <a:gd name="connsiteX2" fmla="*/ 0 w 2817063"/>
                <a:gd name="connsiteY2" fmla="*/ 0 h 1725559"/>
                <a:gd name="connsiteX3" fmla="*/ 2817063 w 2817063"/>
                <a:gd name="connsiteY3" fmla="*/ 1725559 h 1725559"/>
                <a:gd name="connsiteX0" fmla="*/ 2817063 w 2817063"/>
                <a:gd name="connsiteY0" fmla="*/ 1725559 h 1725559"/>
                <a:gd name="connsiteX1" fmla="*/ 1380737 w 2817063"/>
                <a:gd name="connsiteY1" fmla="*/ 367235 h 1725559"/>
                <a:gd name="connsiteX2" fmla="*/ 0 w 2817063"/>
                <a:gd name="connsiteY2" fmla="*/ 0 h 1725559"/>
                <a:gd name="connsiteX3" fmla="*/ 2817063 w 2817063"/>
                <a:gd name="connsiteY3" fmla="*/ 1725559 h 1725559"/>
                <a:gd name="connsiteX0" fmla="*/ 2823000 w 2823000"/>
                <a:gd name="connsiteY0" fmla="*/ 1701808 h 1701808"/>
                <a:gd name="connsiteX1" fmla="*/ 1380737 w 2823000"/>
                <a:gd name="connsiteY1" fmla="*/ 367235 h 1701808"/>
                <a:gd name="connsiteX2" fmla="*/ 0 w 2823000"/>
                <a:gd name="connsiteY2" fmla="*/ 0 h 1701808"/>
                <a:gd name="connsiteX3" fmla="*/ 2823000 w 2823000"/>
                <a:gd name="connsiteY3" fmla="*/ 1701808 h 1701808"/>
                <a:gd name="connsiteX0" fmla="*/ 2823000 w 2823000"/>
                <a:gd name="connsiteY0" fmla="*/ 1701808 h 1701808"/>
                <a:gd name="connsiteX1" fmla="*/ 1380737 w 2823000"/>
                <a:gd name="connsiteY1" fmla="*/ 367235 h 1701808"/>
                <a:gd name="connsiteX2" fmla="*/ 0 w 2823000"/>
                <a:gd name="connsiteY2" fmla="*/ 0 h 1701808"/>
                <a:gd name="connsiteX3" fmla="*/ 2823000 w 2823000"/>
                <a:gd name="connsiteY3" fmla="*/ 1701808 h 1701808"/>
                <a:gd name="connsiteX0" fmla="*/ 2823000 w 2823000"/>
                <a:gd name="connsiteY0" fmla="*/ 1701808 h 1701808"/>
                <a:gd name="connsiteX1" fmla="*/ 1380737 w 2823000"/>
                <a:gd name="connsiteY1" fmla="*/ 367235 h 1701808"/>
                <a:gd name="connsiteX2" fmla="*/ 0 w 2823000"/>
                <a:gd name="connsiteY2" fmla="*/ 0 h 1701808"/>
                <a:gd name="connsiteX3" fmla="*/ 2823000 w 2823000"/>
                <a:gd name="connsiteY3" fmla="*/ 1701808 h 1701808"/>
                <a:gd name="connsiteX0" fmla="*/ 2781436 w 2781436"/>
                <a:gd name="connsiteY0" fmla="*/ 1755247 h 1755247"/>
                <a:gd name="connsiteX1" fmla="*/ 1380737 w 2781436"/>
                <a:gd name="connsiteY1" fmla="*/ 367235 h 1755247"/>
                <a:gd name="connsiteX2" fmla="*/ 0 w 2781436"/>
                <a:gd name="connsiteY2" fmla="*/ 0 h 1755247"/>
                <a:gd name="connsiteX3" fmla="*/ 2781436 w 2781436"/>
                <a:gd name="connsiteY3" fmla="*/ 1755247 h 1755247"/>
                <a:gd name="connsiteX0" fmla="*/ 2781436 w 3063903"/>
                <a:gd name="connsiteY0" fmla="*/ 1755247 h 1920305"/>
                <a:gd name="connsiteX1" fmla="*/ 2837069 w 3063903"/>
                <a:gd name="connsiteY1" fmla="*/ 1705322 h 1920305"/>
                <a:gd name="connsiteX2" fmla="*/ 1380737 w 3063903"/>
                <a:gd name="connsiteY2" fmla="*/ 367235 h 1920305"/>
                <a:gd name="connsiteX3" fmla="*/ 0 w 3063903"/>
                <a:gd name="connsiteY3" fmla="*/ 0 h 1920305"/>
                <a:gd name="connsiteX4" fmla="*/ 2781436 w 3063903"/>
                <a:gd name="connsiteY4" fmla="*/ 1755247 h 1920305"/>
                <a:gd name="connsiteX0" fmla="*/ 2781436 w 2986629"/>
                <a:gd name="connsiteY0" fmla="*/ 1755247 h 1864154"/>
                <a:gd name="connsiteX1" fmla="*/ 2837069 w 2986629"/>
                <a:gd name="connsiteY1" fmla="*/ 1705322 h 1864154"/>
                <a:gd name="connsiteX2" fmla="*/ 1380737 w 2986629"/>
                <a:gd name="connsiteY2" fmla="*/ 367235 h 1864154"/>
                <a:gd name="connsiteX3" fmla="*/ 0 w 2986629"/>
                <a:gd name="connsiteY3" fmla="*/ 0 h 1864154"/>
                <a:gd name="connsiteX4" fmla="*/ 2781436 w 2986629"/>
                <a:gd name="connsiteY4" fmla="*/ 1755247 h 1864154"/>
                <a:gd name="connsiteX0" fmla="*/ 2781436 w 2837069"/>
                <a:gd name="connsiteY0" fmla="*/ 1755247 h 1762404"/>
                <a:gd name="connsiteX1" fmla="*/ 2837069 w 2837069"/>
                <a:gd name="connsiteY1" fmla="*/ 1705322 h 1762404"/>
                <a:gd name="connsiteX2" fmla="*/ 1380737 w 2837069"/>
                <a:gd name="connsiteY2" fmla="*/ 367235 h 1762404"/>
                <a:gd name="connsiteX3" fmla="*/ 0 w 2837069"/>
                <a:gd name="connsiteY3" fmla="*/ 0 h 1762404"/>
                <a:gd name="connsiteX4" fmla="*/ 2781436 w 2837069"/>
                <a:gd name="connsiteY4" fmla="*/ 1755247 h 1762404"/>
                <a:gd name="connsiteX0" fmla="*/ 2781436 w 2837069"/>
                <a:gd name="connsiteY0" fmla="*/ 1755247 h 1762404"/>
                <a:gd name="connsiteX1" fmla="*/ 2837069 w 2837069"/>
                <a:gd name="connsiteY1" fmla="*/ 1705322 h 1762404"/>
                <a:gd name="connsiteX2" fmla="*/ 1380737 w 2837069"/>
                <a:gd name="connsiteY2" fmla="*/ 367235 h 1762404"/>
                <a:gd name="connsiteX3" fmla="*/ 0 w 2837069"/>
                <a:gd name="connsiteY3" fmla="*/ 0 h 1762404"/>
                <a:gd name="connsiteX4" fmla="*/ 2781436 w 2837069"/>
                <a:gd name="connsiteY4" fmla="*/ 1755247 h 1762404"/>
                <a:gd name="connsiteX0" fmla="*/ 2781436 w 2837069"/>
                <a:gd name="connsiteY0" fmla="*/ 1755247 h 1762404"/>
                <a:gd name="connsiteX1" fmla="*/ 2837069 w 2837069"/>
                <a:gd name="connsiteY1" fmla="*/ 1705322 h 1762404"/>
                <a:gd name="connsiteX2" fmla="*/ 1380737 w 2837069"/>
                <a:gd name="connsiteY2" fmla="*/ 367235 h 1762404"/>
                <a:gd name="connsiteX3" fmla="*/ 0 w 2837069"/>
                <a:gd name="connsiteY3" fmla="*/ 0 h 1762404"/>
                <a:gd name="connsiteX4" fmla="*/ 2781436 w 2837069"/>
                <a:gd name="connsiteY4" fmla="*/ 1755247 h 1762404"/>
                <a:gd name="connsiteX0" fmla="*/ 2781436 w 2837069"/>
                <a:gd name="connsiteY0" fmla="*/ 1755247 h 1762404"/>
                <a:gd name="connsiteX1" fmla="*/ 2837069 w 2837069"/>
                <a:gd name="connsiteY1" fmla="*/ 1705322 h 1762404"/>
                <a:gd name="connsiteX2" fmla="*/ 1380737 w 2837069"/>
                <a:gd name="connsiteY2" fmla="*/ 337546 h 1762404"/>
                <a:gd name="connsiteX3" fmla="*/ 0 w 2837069"/>
                <a:gd name="connsiteY3" fmla="*/ 0 h 1762404"/>
                <a:gd name="connsiteX4" fmla="*/ 2781436 w 2837069"/>
                <a:gd name="connsiteY4" fmla="*/ 1755247 h 1762404"/>
                <a:gd name="connsiteX0" fmla="*/ 2781436 w 2837069"/>
                <a:gd name="connsiteY0" fmla="*/ 1755247 h 1762404"/>
                <a:gd name="connsiteX1" fmla="*/ 2837069 w 2837069"/>
                <a:gd name="connsiteY1" fmla="*/ 1705322 h 1762404"/>
                <a:gd name="connsiteX2" fmla="*/ 1380737 w 2837069"/>
                <a:gd name="connsiteY2" fmla="*/ 337546 h 1762404"/>
                <a:gd name="connsiteX3" fmla="*/ 0 w 2837069"/>
                <a:gd name="connsiteY3" fmla="*/ 0 h 1762404"/>
                <a:gd name="connsiteX4" fmla="*/ 2781436 w 2837069"/>
                <a:gd name="connsiteY4" fmla="*/ 1755247 h 1762404"/>
                <a:gd name="connsiteX0" fmla="*/ 2781436 w 2837069"/>
                <a:gd name="connsiteY0" fmla="*/ 1778997 h 1786154"/>
                <a:gd name="connsiteX1" fmla="*/ 2837069 w 2837069"/>
                <a:gd name="connsiteY1" fmla="*/ 1729072 h 1786154"/>
                <a:gd name="connsiteX2" fmla="*/ 1380737 w 2837069"/>
                <a:gd name="connsiteY2" fmla="*/ 361296 h 1786154"/>
                <a:gd name="connsiteX3" fmla="*/ 0 w 2837069"/>
                <a:gd name="connsiteY3" fmla="*/ 0 h 1786154"/>
                <a:gd name="connsiteX4" fmla="*/ 2781436 w 2837069"/>
                <a:gd name="connsiteY4" fmla="*/ 1778997 h 1786154"/>
                <a:gd name="connsiteX0" fmla="*/ 2781436 w 2837069"/>
                <a:gd name="connsiteY0" fmla="*/ 1778997 h 1786154"/>
                <a:gd name="connsiteX1" fmla="*/ 2837069 w 2837069"/>
                <a:gd name="connsiteY1" fmla="*/ 1729072 h 1786154"/>
                <a:gd name="connsiteX2" fmla="*/ 1380737 w 2837069"/>
                <a:gd name="connsiteY2" fmla="*/ 361296 h 1786154"/>
                <a:gd name="connsiteX3" fmla="*/ 0 w 2837069"/>
                <a:gd name="connsiteY3" fmla="*/ 0 h 1786154"/>
                <a:gd name="connsiteX4" fmla="*/ 2781436 w 2837069"/>
                <a:gd name="connsiteY4" fmla="*/ 1778997 h 1786154"/>
                <a:gd name="connsiteX0" fmla="*/ 2774201 w 2837069"/>
                <a:gd name="connsiteY0" fmla="*/ 1772961 h 1780640"/>
                <a:gd name="connsiteX1" fmla="*/ 2837069 w 2837069"/>
                <a:gd name="connsiteY1" fmla="*/ 1729072 h 1780640"/>
                <a:gd name="connsiteX2" fmla="*/ 1380737 w 2837069"/>
                <a:gd name="connsiteY2" fmla="*/ 361296 h 1780640"/>
                <a:gd name="connsiteX3" fmla="*/ 0 w 2837069"/>
                <a:gd name="connsiteY3" fmla="*/ 0 h 1780640"/>
                <a:gd name="connsiteX4" fmla="*/ 2774201 w 2837069"/>
                <a:gd name="connsiteY4" fmla="*/ 1772961 h 1780640"/>
                <a:gd name="connsiteX0" fmla="*/ 2781436 w 2837069"/>
                <a:gd name="connsiteY0" fmla="*/ 1766926 h 1775206"/>
                <a:gd name="connsiteX1" fmla="*/ 2837069 w 2837069"/>
                <a:gd name="connsiteY1" fmla="*/ 1729072 h 1775206"/>
                <a:gd name="connsiteX2" fmla="*/ 1380737 w 2837069"/>
                <a:gd name="connsiteY2" fmla="*/ 361296 h 1775206"/>
                <a:gd name="connsiteX3" fmla="*/ 0 w 2837069"/>
                <a:gd name="connsiteY3" fmla="*/ 0 h 1775206"/>
                <a:gd name="connsiteX4" fmla="*/ 2781436 w 2837069"/>
                <a:gd name="connsiteY4" fmla="*/ 1766926 h 1775206"/>
                <a:gd name="connsiteX0" fmla="*/ 2774202 w 2837069"/>
                <a:gd name="connsiteY0" fmla="*/ 1760890 h 1769871"/>
                <a:gd name="connsiteX1" fmla="*/ 2837069 w 2837069"/>
                <a:gd name="connsiteY1" fmla="*/ 1729072 h 1769871"/>
                <a:gd name="connsiteX2" fmla="*/ 1380737 w 2837069"/>
                <a:gd name="connsiteY2" fmla="*/ 361296 h 1769871"/>
                <a:gd name="connsiteX3" fmla="*/ 0 w 2837069"/>
                <a:gd name="connsiteY3" fmla="*/ 0 h 1769871"/>
                <a:gd name="connsiteX4" fmla="*/ 2774202 w 2837069"/>
                <a:gd name="connsiteY4" fmla="*/ 1760890 h 1769871"/>
                <a:gd name="connsiteX0" fmla="*/ 2776614 w 2837069"/>
                <a:gd name="connsiteY0" fmla="*/ 1757872 h 1767248"/>
                <a:gd name="connsiteX1" fmla="*/ 2837069 w 2837069"/>
                <a:gd name="connsiteY1" fmla="*/ 1729072 h 1767248"/>
                <a:gd name="connsiteX2" fmla="*/ 1380737 w 2837069"/>
                <a:gd name="connsiteY2" fmla="*/ 361296 h 1767248"/>
                <a:gd name="connsiteX3" fmla="*/ 0 w 2837069"/>
                <a:gd name="connsiteY3" fmla="*/ 0 h 1767248"/>
                <a:gd name="connsiteX4" fmla="*/ 2776614 w 2837069"/>
                <a:gd name="connsiteY4" fmla="*/ 1757872 h 1767248"/>
                <a:gd name="connsiteX0" fmla="*/ 2776614 w 2837069"/>
                <a:gd name="connsiteY0" fmla="*/ 1757872 h 1757872"/>
                <a:gd name="connsiteX1" fmla="*/ 2837069 w 2837069"/>
                <a:gd name="connsiteY1" fmla="*/ 1729072 h 1757872"/>
                <a:gd name="connsiteX2" fmla="*/ 1380737 w 2837069"/>
                <a:gd name="connsiteY2" fmla="*/ 361296 h 1757872"/>
                <a:gd name="connsiteX3" fmla="*/ 0 w 2837069"/>
                <a:gd name="connsiteY3" fmla="*/ 0 h 1757872"/>
                <a:gd name="connsiteX4" fmla="*/ 2776614 w 2837069"/>
                <a:gd name="connsiteY4" fmla="*/ 1757872 h 1757872"/>
                <a:gd name="connsiteX0" fmla="*/ 2776614 w 2837069"/>
                <a:gd name="connsiteY0" fmla="*/ 1757872 h 1757872"/>
                <a:gd name="connsiteX1" fmla="*/ 2837069 w 2837069"/>
                <a:gd name="connsiteY1" fmla="*/ 1729072 h 1757872"/>
                <a:gd name="connsiteX2" fmla="*/ 1380737 w 2837069"/>
                <a:gd name="connsiteY2" fmla="*/ 361296 h 1757872"/>
                <a:gd name="connsiteX3" fmla="*/ 0 w 2837069"/>
                <a:gd name="connsiteY3" fmla="*/ 0 h 1757872"/>
                <a:gd name="connsiteX4" fmla="*/ 2776614 w 2837069"/>
                <a:gd name="connsiteY4" fmla="*/ 1757872 h 1757872"/>
                <a:gd name="connsiteX0" fmla="*/ 2776614 w 2837069"/>
                <a:gd name="connsiteY0" fmla="*/ 1757872 h 1757872"/>
                <a:gd name="connsiteX1" fmla="*/ 2837069 w 2837069"/>
                <a:gd name="connsiteY1" fmla="*/ 1729072 h 1757872"/>
                <a:gd name="connsiteX2" fmla="*/ 1380737 w 2837069"/>
                <a:gd name="connsiteY2" fmla="*/ 361296 h 1757872"/>
                <a:gd name="connsiteX3" fmla="*/ 0 w 2837069"/>
                <a:gd name="connsiteY3" fmla="*/ 0 h 1757872"/>
                <a:gd name="connsiteX4" fmla="*/ 2776614 w 2837069"/>
                <a:gd name="connsiteY4" fmla="*/ 1757872 h 1757872"/>
                <a:gd name="connsiteX0" fmla="*/ 2776614 w 2837069"/>
                <a:gd name="connsiteY0" fmla="*/ 1757872 h 1757872"/>
                <a:gd name="connsiteX1" fmla="*/ 2837069 w 2837069"/>
                <a:gd name="connsiteY1" fmla="*/ 1729072 h 1757872"/>
                <a:gd name="connsiteX2" fmla="*/ 1380737 w 2837069"/>
                <a:gd name="connsiteY2" fmla="*/ 361296 h 1757872"/>
                <a:gd name="connsiteX3" fmla="*/ 0 w 2837069"/>
                <a:gd name="connsiteY3" fmla="*/ 0 h 1757872"/>
                <a:gd name="connsiteX4" fmla="*/ 2776614 w 2837069"/>
                <a:gd name="connsiteY4" fmla="*/ 1757872 h 175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7069" h="1757872">
                  <a:moveTo>
                    <a:pt x="2776614" y="1757872"/>
                  </a:moveTo>
                  <a:cubicBezTo>
                    <a:pt x="2786995" y="1747541"/>
                    <a:pt x="2826143" y="1734678"/>
                    <a:pt x="2837069" y="1729072"/>
                  </a:cubicBezTo>
                  <a:cubicBezTo>
                    <a:pt x="2306735" y="1123663"/>
                    <a:pt x="1341953" y="1369911"/>
                    <a:pt x="1380737" y="361296"/>
                  </a:cubicBezTo>
                  <a:lnTo>
                    <a:pt x="0" y="0"/>
                  </a:lnTo>
                  <a:cubicBezTo>
                    <a:pt x="46787" y="1048043"/>
                    <a:pt x="839290" y="1179016"/>
                    <a:pt x="2776614" y="1757872"/>
                  </a:cubicBezTo>
                  <a:close/>
                </a:path>
              </a:pathLst>
            </a:custGeom>
            <a:gradFill>
              <a:gsLst>
                <a:gs pos="0">
                  <a:schemeClr val="accent4">
                    <a:lumMod val="30000"/>
                  </a:schemeClr>
                </a:gs>
                <a:gs pos="65000">
                  <a:schemeClr val="accent4"/>
                </a:gs>
                <a:gs pos="100000">
                  <a:schemeClr val="accent4"/>
                </a:gs>
              </a:gsLst>
              <a:lin ang="16800000" scaled="0"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14B19011-97FA-4B3E-91D2-17AE6189FF84}"/>
              </a:ext>
            </a:extLst>
          </p:cNvPr>
          <p:cNvGrpSpPr/>
          <p:nvPr/>
        </p:nvGrpSpPr>
        <p:grpSpPr>
          <a:xfrm flipH="1">
            <a:off x="4282858" y="0"/>
            <a:ext cx="1897570" cy="2903518"/>
            <a:chOff x="1952359" y="-1"/>
            <a:chExt cx="1516456" cy="2903518"/>
          </a:xfrm>
          <a:gradFill>
            <a:gsLst>
              <a:gs pos="0">
                <a:schemeClr val="accent5">
                  <a:lumMod val="30000"/>
                </a:schemeClr>
              </a:gs>
              <a:gs pos="65000">
                <a:schemeClr val="accent5"/>
              </a:gs>
              <a:gs pos="100000">
                <a:schemeClr val="accent5"/>
              </a:gs>
            </a:gsLst>
            <a:lin ang="14400000" scaled="0"/>
          </a:gradFill>
        </p:grpSpPr>
        <p:sp>
          <p:nvSpPr>
            <p:cNvPr id="27" name="Rectangle 24">
              <a:extLst>
                <a:ext uri="{FF2B5EF4-FFF2-40B4-BE49-F238E27FC236}">
                  <a16:creationId xmlns:a16="http://schemas.microsoft.com/office/drawing/2014/main" id="{094BCBE9-3EF7-4947-88FA-EF203AF280FE}"/>
                </a:ext>
              </a:extLst>
            </p:cNvPr>
            <p:cNvSpPr/>
            <p:nvPr/>
          </p:nvSpPr>
          <p:spPr>
            <a:xfrm>
              <a:off x="1952359" y="-1"/>
              <a:ext cx="1412807" cy="2045803"/>
            </a:xfrm>
            <a:custGeom>
              <a:avLst/>
              <a:gdLst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0 w 1412807"/>
                <a:gd name="connsiteY3" fmla="*/ 204580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85512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824788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80745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46782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81452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98787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98787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77119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77119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4678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42450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4334 w 1412807"/>
                <a:gd name="connsiteY3" fmla="*/ 1742450 h 2045803"/>
                <a:gd name="connsiteX4" fmla="*/ 0 w 1412807"/>
                <a:gd name="connsiteY4" fmla="*/ 0 h 2045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807" h="2045803">
                  <a:moveTo>
                    <a:pt x="0" y="0"/>
                  </a:moveTo>
                  <a:lnTo>
                    <a:pt x="1412807" y="0"/>
                  </a:lnTo>
                  <a:lnTo>
                    <a:pt x="1412807" y="2045803"/>
                  </a:lnTo>
                  <a:lnTo>
                    <a:pt x="4334" y="1742450"/>
                  </a:lnTo>
                  <a:cubicBezTo>
                    <a:pt x="-4333" y="1132743"/>
                    <a:pt x="4334" y="618374"/>
                    <a:pt x="0" y="0"/>
                  </a:cubicBezTo>
                  <a:close/>
                </a:path>
              </a:pathLst>
            </a:custGeom>
            <a:solidFill>
              <a:schemeClr val="accent3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8" name="Freeform 62">
              <a:extLst>
                <a:ext uri="{FF2B5EF4-FFF2-40B4-BE49-F238E27FC236}">
                  <a16:creationId xmlns:a16="http://schemas.microsoft.com/office/drawing/2014/main" id="{35FAE2EC-6C34-4F0F-94E3-31275AC2CEFD}"/>
                </a:ext>
              </a:extLst>
            </p:cNvPr>
            <p:cNvSpPr/>
            <p:nvPr/>
          </p:nvSpPr>
          <p:spPr>
            <a:xfrm>
              <a:off x="1957421" y="1733754"/>
              <a:ext cx="1511394" cy="1169763"/>
            </a:xfrm>
            <a:custGeom>
              <a:avLst/>
              <a:gdLst>
                <a:gd name="connsiteX0" fmla="*/ 0 w 1447061"/>
                <a:gd name="connsiteY0" fmla="*/ 0 h 870011"/>
                <a:gd name="connsiteX1" fmla="*/ 1447061 w 1447061"/>
                <a:gd name="connsiteY1" fmla="*/ 17755 h 870011"/>
                <a:gd name="connsiteX2" fmla="*/ 1402672 w 1447061"/>
                <a:gd name="connsiteY2" fmla="*/ 870011 h 870011"/>
                <a:gd name="connsiteX3" fmla="*/ 0 w 1447061"/>
                <a:gd name="connsiteY3" fmla="*/ 0 h 870011"/>
                <a:gd name="connsiteX0" fmla="*/ 0 w 1402672"/>
                <a:gd name="connsiteY0" fmla="*/ 0 h 870011"/>
                <a:gd name="connsiteX1" fmla="*/ 1402672 w 1402672"/>
                <a:gd name="connsiteY1" fmla="*/ 26633 h 870011"/>
                <a:gd name="connsiteX2" fmla="*/ 1402672 w 1402672"/>
                <a:gd name="connsiteY2" fmla="*/ 870011 h 870011"/>
                <a:gd name="connsiteX3" fmla="*/ 0 w 1402672"/>
                <a:gd name="connsiteY3" fmla="*/ 0 h 870011"/>
                <a:gd name="connsiteX0" fmla="*/ 0 w 1402672"/>
                <a:gd name="connsiteY0" fmla="*/ 0 h 870011"/>
                <a:gd name="connsiteX1" fmla="*/ 1402672 w 1402672"/>
                <a:gd name="connsiteY1" fmla="*/ 0 h 870011"/>
                <a:gd name="connsiteX2" fmla="*/ 1402672 w 1402672"/>
                <a:gd name="connsiteY2" fmla="*/ 870011 h 870011"/>
                <a:gd name="connsiteX3" fmla="*/ 0 w 1402672"/>
                <a:gd name="connsiteY3" fmla="*/ 0 h 870011"/>
                <a:gd name="connsiteX0" fmla="*/ 0 w 1402672"/>
                <a:gd name="connsiteY0" fmla="*/ 0 h 825623"/>
                <a:gd name="connsiteX1" fmla="*/ 1402672 w 1402672"/>
                <a:gd name="connsiteY1" fmla="*/ 0 h 825623"/>
                <a:gd name="connsiteX2" fmla="*/ 1402672 w 1402672"/>
                <a:gd name="connsiteY2" fmla="*/ 825623 h 825623"/>
                <a:gd name="connsiteX3" fmla="*/ 0 w 1402672"/>
                <a:gd name="connsiteY3" fmla="*/ 0 h 825623"/>
                <a:gd name="connsiteX0" fmla="*/ 0 w 1402672"/>
                <a:gd name="connsiteY0" fmla="*/ 0 h 816745"/>
                <a:gd name="connsiteX1" fmla="*/ 1402672 w 1402672"/>
                <a:gd name="connsiteY1" fmla="*/ 0 h 816745"/>
                <a:gd name="connsiteX2" fmla="*/ 1402672 w 1402672"/>
                <a:gd name="connsiteY2" fmla="*/ 816745 h 816745"/>
                <a:gd name="connsiteX3" fmla="*/ 0 w 1402672"/>
                <a:gd name="connsiteY3" fmla="*/ 0 h 816745"/>
                <a:gd name="connsiteX0" fmla="*/ 0 w 1420427"/>
                <a:gd name="connsiteY0" fmla="*/ 0 h 843378"/>
                <a:gd name="connsiteX1" fmla="*/ 1402672 w 1420427"/>
                <a:gd name="connsiteY1" fmla="*/ 0 h 843378"/>
                <a:gd name="connsiteX2" fmla="*/ 1420427 w 1420427"/>
                <a:gd name="connsiteY2" fmla="*/ 843378 h 843378"/>
                <a:gd name="connsiteX3" fmla="*/ 0 w 1420427"/>
                <a:gd name="connsiteY3" fmla="*/ 0 h 843378"/>
                <a:gd name="connsiteX0" fmla="*/ 0 w 1420427"/>
                <a:gd name="connsiteY0" fmla="*/ 0 h 807867"/>
                <a:gd name="connsiteX1" fmla="*/ 1402672 w 1420427"/>
                <a:gd name="connsiteY1" fmla="*/ 0 h 807867"/>
                <a:gd name="connsiteX2" fmla="*/ 1420427 w 1420427"/>
                <a:gd name="connsiteY2" fmla="*/ 807867 h 807867"/>
                <a:gd name="connsiteX3" fmla="*/ 0 w 1420427"/>
                <a:gd name="connsiteY3" fmla="*/ 0 h 807867"/>
                <a:gd name="connsiteX0" fmla="*/ 0 w 1402672"/>
                <a:gd name="connsiteY0" fmla="*/ 0 h 807867"/>
                <a:gd name="connsiteX1" fmla="*/ 1402672 w 1402672"/>
                <a:gd name="connsiteY1" fmla="*/ 0 h 807867"/>
                <a:gd name="connsiteX2" fmla="*/ 1393794 w 1402672"/>
                <a:gd name="connsiteY2" fmla="*/ 807867 h 807867"/>
                <a:gd name="connsiteX3" fmla="*/ 0 w 1402672"/>
                <a:gd name="connsiteY3" fmla="*/ 0 h 807867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398680"/>
                <a:gd name="connsiteY0" fmla="*/ 0 h 1137224"/>
                <a:gd name="connsiteX1" fmla="*/ 1394005 w 1398680"/>
                <a:gd name="connsiteY1" fmla="*/ 238351 h 1137224"/>
                <a:gd name="connsiteX2" fmla="*/ 1398128 w 1398680"/>
                <a:gd name="connsiteY2" fmla="*/ 1137224 h 1137224"/>
                <a:gd name="connsiteX3" fmla="*/ 0 w 1398680"/>
                <a:gd name="connsiteY3" fmla="*/ 0 h 1137224"/>
                <a:gd name="connsiteX0" fmla="*/ 0 w 1398680"/>
                <a:gd name="connsiteY0" fmla="*/ 0 h 1137224"/>
                <a:gd name="connsiteX1" fmla="*/ 1394005 w 1398680"/>
                <a:gd name="connsiteY1" fmla="*/ 238351 h 1137224"/>
                <a:gd name="connsiteX2" fmla="*/ 1398128 w 1398680"/>
                <a:gd name="connsiteY2" fmla="*/ 1137224 h 1137224"/>
                <a:gd name="connsiteX3" fmla="*/ 0 w 1398680"/>
                <a:gd name="connsiteY3" fmla="*/ 0 h 1137224"/>
                <a:gd name="connsiteX0" fmla="*/ 0 w 1398680"/>
                <a:gd name="connsiteY0" fmla="*/ 0 h 1137224"/>
                <a:gd name="connsiteX1" fmla="*/ 1394005 w 1398680"/>
                <a:gd name="connsiteY1" fmla="*/ 238351 h 1137224"/>
                <a:gd name="connsiteX2" fmla="*/ 1398128 w 1398680"/>
                <a:gd name="connsiteY2" fmla="*/ 1137224 h 1137224"/>
                <a:gd name="connsiteX3" fmla="*/ 0 w 1398680"/>
                <a:gd name="connsiteY3" fmla="*/ 0 h 1137224"/>
                <a:gd name="connsiteX0" fmla="*/ 50 w 1398730"/>
                <a:gd name="connsiteY0" fmla="*/ 0 h 1137224"/>
                <a:gd name="connsiteX1" fmla="*/ 1394055 w 1398730"/>
                <a:gd name="connsiteY1" fmla="*/ 238351 h 1137224"/>
                <a:gd name="connsiteX2" fmla="*/ 1398178 w 1398730"/>
                <a:gd name="connsiteY2" fmla="*/ 1137224 h 1137224"/>
                <a:gd name="connsiteX3" fmla="*/ 50 w 1398730"/>
                <a:gd name="connsiteY3" fmla="*/ 0 h 1137224"/>
                <a:gd name="connsiteX0" fmla="*/ 50 w 1402914"/>
                <a:gd name="connsiteY0" fmla="*/ 0 h 1145892"/>
                <a:gd name="connsiteX1" fmla="*/ 1394055 w 1402914"/>
                <a:gd name="connsiteY1" fmla="*/ 238351 h 1145892"/>
                <a:gd name="connsiteX2" fmla="*/ 1402511 w 1402914"/>
                <a:gd name="connsiteY2" fmla="*/ 1145892 h 1145892"/>
                <a:gd name="connsiteX3" fmla="*/ 50 w 1402914"/>
                <a:gd name="connsiteY3" fmla="*/ 0 h 1145892"/>
                <a:gd name="connsiteX0" fmla="*/ 51 w 1402915"/>
                <a:gd name="connsiteY0" fmla="*/ 0 h 1145892"/>
                <a:gd name="connsiteX1" fmla="*/ 1394056 w 1402915"/>
                <a:gd name="connsiteY1" fmla="*/ 238351 h 1145892"/>
                <a:gd name="connsiteX2" fmla="*/ 1402512 w 1402915"/>
                <a:gd name="connsiteY2" fmla="*/ 1145892 h 1145892"/>
                <a:gd name="connsiteX3" fmla="*/ 51 w 1402915"/>
                <a:gd name="connsiteY3" fmla="*/ 0 h 1145892"/>
                <a:gd name="connsiteX0" fmla="*/ 53 w 1402917"/>
                <a:gd name="connsiteY0" fmla="*/ 0 h 1145892"/>
                <a:gd name="connsiteX1" fmla="*/ 1394058 w 1402917"/>
                <a:gd name="connsiteY1" fmla="*/ 238351 h 1145892"/>
                <a:gd name="connsiteX2" fmla="*/ 1402514 w 1402917"/>
                <a:gd name="connsiteY2" fmla="*/ 1145892 h 1145892"/>
                <a:gd name="connsiteX3" fmla="*/ 53 w 1402917"/>
                <a:gd name="connsiteY3" fmla="*/ 0 h 1145892"/>
                <a:gd name="connsiteX0" fmla="*/ 52 w 1402916"/>
                <a:gd name="connsiteY0" fmla="*/ 0 h 1145892"/>
                <a:gd name="connsiteX1" fmla="*/ 1394057 w 1402916"/>
                <a:gd name="connsiteY1" fmla="*/ 238351 h 1145892"/>
                <a:gd name="connsiteX2" fmla="*/ 1402513 w 1402916"/>
                <a:gd name="connsiteY2" fmla="*/ 1145892 h 1145892"/>
                <a:gd name="connsiteX3" fmla="*/ 52 w 1402916"/>
                <a:gd name="connsiteY3" fmla="*/ 0 h 1145892"/>
                <a:gd name="connsiteX0" fmla="*/ 52 w 1402513"/>
                <a:gd name="connsiteY0" fmla="*/ 0 h 1145892"/>
                <a:gd name="connsiteX1" fmla="*/ 1394057 w 1402513"/>
                <a:gd name="connsiteY1" fmla="*/ 238351 h 1145892"/>
                <a:gd name="connsiteX2" fmla="*/ 1402513 w 1402513"/>
                <a:gd name="connsiteY2" fmla="*/ 1145892 h 1145892"/>
                <a:gd name="connsiteX3" fmla="*/ 52 w 1402513"/>
                <a:gd name="connsiteY3" fmla="*/ 0 h 1145892"/>
                <a:gd name="connsiteX0" fmla="*/ 52 w 1406847"/>
                <a:gd name="connsiteY0" fmla="*/ 0 h 1150225"/>
                <a:gd name="connsiteX1" fmla="*/ 1394057 w 1406847"/>
                <a:gd name="connsiteY1" fmla="*/ 238351 h 1150225"/>
                <a:gd name="connsiteX2" fmla="*/ 1406847 w 1406847"/>
                <a:gd name="connsiteY2" fmla="*/ 1150225 h 1150225"/>
                <a:gd name="connsiteX3" fmla="*/ 52 w 1406847"/>
                <a:gd name="connsiteY3" fmla="*/ 0 h 1150225"/>
                <a:gd name="connsiteX0" fmla="*/ 0 w 1406795"/>
                <a:gd name="connsiteY0" fmla="*/ 0 h 1150225"/>
                <a:gd name="connsiteX1" fmla="*/ 1394005 w 1406795"/>
                <a:gd name="connsiteY1" fmla="*/ 238351 h 1150225"/>
                <a:gd name="connsiteX2" fmla="*/ 1406795 w 1406795"/>
                <a:gd name="connsiteY2" fmla="*/ 1150225 h 1150225"/>
                <a:gd name="connsiteX3" fmla="*/ 0 w 1406795"/>
                <a:gd name="connsiteY3" fmla="*/ 0 h 1150225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8338"/>
                <a:gd name="connsiteY0" fmla="*/ 0 h 1106889"/>
                <a:gd name="connsiteX1" fmla="*/ 1398338 w 1398338"/>
                <a:gd name="connsiteY1" fmla="*/ 251352 h 1106889"/>
                <a:gd name="connsiteX2" fmla="*/ 1255117 w 1398338"/>
                <a:gd name="connsiteY2" fmla="*/ 1106889 h 1106889"/>
                <a:gd name="connsiteX3" fmla="*/ 0 w 1398338"/>
                <a:gd name="connsiteY3" fmla="*/ 0 h 1106889"/>
                <a:gd name="connsiteX0" fmla="*/ 0 w 1402671"/>
                <a:gd name="connsiteY0" fmla="*/ 0 h 1106889"/>
                <a:gd name="connsiteX1" fmla="*/ 1402671 w 1402671"/>
                <a:gd name="connsiteY1" fmla="*/ 247018 h 1106889"/>
                <a:gd name="connsiteX2" fmla="*/ 1255117 w 1402671"/>
                <a:gd name="connsiteY2" fmla="*/ 1106889 h 1106889"/>
                <a:gd name="connsiteX3" fmla="*/ 0 w 1402671"/>
                <a:gd name="connsiteY3" fmla="*/ 0 h 1106889"/>
                <a:gd name="connsiteX0" fmla="*/ 0 w 1402671"/>
                <a:gd name="connsiteY0" fmla="*/ 0 h 1106889"/>
                <a:gd name="connsiteX1" fmla="*/ 1402671 w 1402671"/>
                <a:gd name="connsiteY1" fmla="*/ 247018 h 1106889"/>
                <a:gd name="connsiteX2" fmla="*/ 1255117 w 1402671"/>
                <a:gd name="connsiteY2" fmla="*/ 1106889 h 1106889"/>
                <a:gd name="connsiteX3" fmla="*/ 0 w 1402671"/>
                <a:gd name="connsiteY3" fmla="*/ 0 h 1106889"/>
                <a:gd name="connsiteX0" fmla="*/ 0 w 1402671"/>
                <a:gd name="connsiteY0" fmla="*/ 0 h 1085221"/>
                <a:gd name="connsiteX1" fmla="*/ 1402671 w 1402671"/>
                <a:gd name="connsiteY1" fmla="*/ 247018 h 1085221"/>
                <a:gd name="connsiteX2" fmla="*/ 1263785 w 1402671"/>
                <a:gd name="connsiteY2" fmla="*/ 1085221 h 1085221"/>
                <a:gd name="connsiteX3" fmla="*/ 0 w 1402671"/>
                <a:gd name="connsiteY3" fmla="*/ 0 h 1085221"/>
                <a:gd name="connsiteX0" fmla="*/ 0 w 1402671"/>
                <a:gd name="connsiteY0" fmla="*/ 0 h 1080887"/>
                <a:gd name="connsiteX1" fmla="*/ 1402671 w 1402671"/>
                <a:gd name="connsiteY1" fmla="*/ 247018 h 1080887"/>
                <a:gd name="connsiteX2" fmla="*/ 1246450 w 1402671"/>
                <a:gd name="connsiteY2" fmla="*/ 1080887 h 1080887"/>
                <a:gd name="connsiteX3" fmla="*/ 0 w 1402671"/>
                <a:gd name="connsiteY3" fmla="*/ 0 h 1080887"/>
                <a:gd name="connsiteX0" fmla="*/ 0 w 1402671"/>
                <a:gd name="connsiteY0" fmla="*/ 0 h 1067887"/>
                <a:gd name="connsiteX1" fmla="*/ 1402671 w 1402671"/>
                <a:gd name="connsiteY1" fmla="*/ 247018 h 1067887"/>
                <a:gd name="connsiteX2" fmla="*/ 1263784 w 1402671"/>
                <a:gd name="connsiteY2" fmla="*/ 1067887 h 1067887"/>
                <a:gd name="connsiteX3" fmla="*/ 0 w 1402671"/>
                <a:gd name="connsiteY3" fmla="*/ 0 h 1067887"/>
                <a:gd name="connsiteX0" fmla="*/ 0 w 1402671"/>
                <a:gd name="connsiteY0" fmla="*/ 0 h 1067887"/>
                <a:gd name="connsiteX1" fmla="*/ 1402671 w 1402671"/>
                <a:gd name="connsiteY1" fmla="*/ 247018 h 1067887"/>
                <a:gd name="connsiteX2" fmla="*/ 1263784 w 1402671"/>
                <a:gd name="connsiteY2" fmla="*/ 1067887 h 1067887"/>
                <a:gd name="connsiteX3" fmla="*/ 0 w 1402671"/>
                <a:gd name="connsiteY3" fmla="*/ 0 h 1067887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7005"/>
                <a:gd name="connsiteY0" fmla="*/ 0 h 1137226"/>
                <a:gd name="connsiteX1" fmla="*/ 1407005 w 1407005"/>
                <a:gd name="connsiteY1" fmla="*/ 299022 h 1137226"/>
                <a:gd name="connsiteX2" fmla="*/ 1259450 w 1407005"/>
                <a:gd name="connsiteY2" fmla="*/ 1137226 h 1137226"/>
                <a:gd name="connsiteX3" fmla="*/ 0 w 1407005"/>
                <a:gd name="connsiteY3" fmla="*/ 0 h 1137226"/>
                <a:gd name="connsiteX0" fmla="*/ 0 w 1407005"/>
                <a:gd name="connsiteY0" fmla="*/ 0 h 1137226"/>
                <a:gd name="connsiteX1" fmla="*/ 1407005 w 1407005"/>
                <a:gd name="connsiteY1" fmla="*/ 299022 h 1137226"/>
                <a:gd name="connsiteX2" fmla="*/ 1259450 w 1407005"/>
                <a:gd name="connsiteY2" fmla="*/ 1137226 h 1137226"/>
                <a:gd name="connsiteX3" fmla="*/ 0 w 1407005"/>
                <a:gd name="connsiteY3" fmla="*/ 0 h 1137226"/>
                <a:gd name="connsiteX0" fmla="*/ 0 w 1407005"/>
                <a:gd name="connsiteY0" fmla="*/ 0 h 1137226"/>
                <a:gd name="connsiteX1" fmla="*/ 1407005 w 1407005"/>
                <a:gd name="connsiteY1" fmla="*/ 299022 h 1137226"/>
                <a:gd name="connsiteX2" fmla="*/ 1259450 w 1407005"/>
                <a:gd name="connsiteY2" fmla="*/ 1137226 h 1137226"/>
                <a:gd name="connsiteX3" fmla="*/ 0 w 1407005"/>
                <a:gd name="connsiteY3" fmla="*/ 0 h 1137226"/>
                <a:gd name="connsiteX0" fmla="*/ 0 w 1407005"/>
                <a:gd name="connsiteY0" fmla="*/ 0 h 1119891"/>
                <a:gd name="connsiteX1" fmla="*/ 1407005 w 1407005"/>
                <a:gd name="connsiteY1" fmla="*/ 299022 h 1119891"/>
                <a:gd name="connsiteX2" fmla="*/ 1220447 w 1407005"/>
                <a:gd name="connsiteY2" fmla="*/ 1119891 h 1119891"/>
                <a:gd name="connsiteX3" fmla="*/ 0 w 1407005"/>
                <a:gd name="connsiteY3" fmla="*/ 0 h 1119891"/>
                <a:gd name="connsiteX0" fmla="*/ 0 w 1407005"/>
                <a:gd name="connsiteY0" fmla="*/ 0 h 1119891"/>
                <a:gd name="connsiteX1" fmla="*/ 1407005 w 1407005"/>
                <a:gd name="connsiteY1" fmla="*/ 299022 h 1119891"/>
                <a:gd name="connsiteX2" fmla="*/ 1220447 w 1407005"/>
                <a:gd name="connsiteY2" fmla="*/ 1119891 h 1119891"/>
                <a:gd name="connsiteX3" fmla="*/ 0 w 1407005"/>
                <a:gd name="connsiteY3" fmla="*/ 0 h 1119891"/>
                <a:gd name="connsiteX0" fmla="*/ 0 w 1407005"/>
                <a:gd name="connsiteY0" fmla="*/ 0 h 1119891"/>
                <a:gd name="connsiteX1" fmla="*/ 1407005 w 1407005"/>
                <a:gd name="connsiteY1" fmla="*/ 299022 h 1119891"/>
                <a:gd name="connsiteX2" fmla="*/ 1220447 w 1407005"/>
                <a:gd name="connsiteY2" fmla="*/ 1119891 h 1119891"/>
                <a:gd name="connsiteX3" fmla="*/ 0 w 1407005"/>
                <a:gd name="connsiteY3" fmla="*/ 0 h 1119891"/>
                <a:gd name="connsiteX0" fmla="*/ 0 w 1407005"/>
                <a:gd name="connsiteY0" fmla="*/ 0 h 1179268"/>
                <a:gd name="connsiteX1" fmla="*/ 1407005 w 1407005"/>
                <a:gd name="connsiteY1" fmla="*/ 299022 h 1179268"/>
                <a:gd name="connsiteX2" fmla="*/ 1345138 w 1407005"/>
                <a:gd name="connsiteY2" fmla="*/ 1179268 h 1179268"/>
                <a:gd name="connsiteX3" fmla="*/ 0 w 1407005"/>
                <a:gd name="connsiteY3" fmla="*/ 0 h 1179268"/>
                <a:gd name="connsiteX0" fmla="*/ 0 w 1407005"/>
                <a:gd name="connsiteY0" fmla="*/ 0 h 1179268"/>
                <a:gd name="connsiteX1" fmla="*/ 1407005 w 1407005"/>
                <a:gd name="connsiteY1" fmla="*/ 299022 h 1179268"/>
                <a:gd name="connsiteX2" fmla="*/ 1345138 w 1407005"/>
                <a:gd name="connsiteY2" fmla="*/ 1179268 h 1179268"/>
                <a:gd name="connsiteX3" fmla="*/ 0 w 1407005"/>
                <a:gd name="connsiteY3" fmla="*/ 0 h 1179268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185206"/>
                <a:gd name="connsiteX1" fmla="*/ 1407005 w 1407005"/>
                <a:gd name="connsiteY1" fmla="*/ 299022 h 1185206"/>
                <a:gd name="connsiteX2" fmla="*/ 1398578 w 1407005"/>
                <a:gd name="connsiteY2" fmla="*/ 1185206 h 1185206"/>
                <a:gd name="connsiteX3" fmla="*/ 0 w 1407005"/>
                <a:gd name="connsiteY3" fmla="*/ 0 h 1185206"/>
                <a:gd name="connsiteX0" fmla="*/ 0 w 1407005"/>
                <a:gd name="connsiteY0" fmla="*/ 0 h 1185206"/>
                <a:gd name="connsiteX1" fmla="*/ 1407005 w 1407005"/>
                <a:gd name="connsiteY1" fmla="*/ 299022 h 1185206"/>
                <a:gd name="connsiteX2" fmla="*/ 1398578 w 1407005"/>
                <a:gd name="connsiteY2" fmla="*/ 1185206 h 1185206"/>
                <a:gd name="connsiteX3" fmla="*/ 0 w 1407005"/>
                <a:gd name="connsiteY3" fmla="*/ 0 h 1185206"/>
                <a:gd name="connsiteX0" fmla="*/ 0 w 1407005"/>
                <a:gd name="connsiteY0" fmla="*/ 0 h 1185206"/>
                <a:gd name="connsiteX1" fmla="*/ 1407005 w 1407005"/>
                <a:gd name="connsiteY1" fmla="*/ 299022 h 1185206"/>
                <a:gd name="connsiteX2" fmla="*/ 1398578 w 1407005"/>
                <a:gd name="connsiteY2" fmla="*/ 1185206 h 1185206"/>
                <a:gd name="connsiteX3" fmla="*/ 0 w 1407005"/>
                <a:gd name="connsiteY3" fmla="*/ 0 h 1185206"/>
                <a:gd name="connsiteX0" fmla="*/ 0 w 1408052"/>
                <a:gd name="connsiteY0" fmla="*/ 0 h 1185206"/>
                <a:gd name="connsiteX1" fmla="*/ 1407005 w 1408052"/>
                <a:gd name="connsiteY1" fmla="*/ 299022 h 1185206"/>
                <a:gd name="connsiteX2" fmla="*/ 1398578 w 1408052"/>
                <a:gd name="connsiteY2" fmla="*/ 1185206 h 1185206"/>
                <a:gd name="connsiteX3" fmla="*/ 0 w 1408052"/>
                <a:gd name="connsiteY3" fmla="*/ 0 h 1185206"/>
                <a:gd name="connsiteX0" fmla="*/ 0 w 1523295"/>
                <a:gd name="connsiteY0" fmla="*/ 0 h 1143642"/>
                <a:gd name="connsiteX1" fmla="*/ 1407005 w 1523295"/>
                <a:gd name="connsiteY1" fmla="*/ 299022 h 1143642"/>
                <a:gd name="connsiteX2" fmla="*/ 1523269 w 1523295"/>
                <a:gd name="connsiteY2" fmla="*/ 1143642 h 1143642"/>
                <a:gd name="connsiteX3" fmla="*/ 0 w 1523295"/>
                <a:gd name="connsiteY3" fmla="*/ 0 h 1143642"/>
                <a:gd name="connsiteX0" fmla="*/ 0 w 1525299"/>
                <a:gd name="connsiteY0" fmla="*/ 0 h 1143642"/>
                <a:gd name="connsiteX1" fmla="*/ 1407005 w 1525299"/>
                <a:gd name="connsiteY1" fmla="*/ 299022 h 1143642"/>
                <a:gd name="connsiteX2" fmla="*/ 1523269 w 1525299"/>
                <a:gd name="connsiteY2" fmla="*/ 1143642 h 1143642"/>
                <a:gd name="connsiteX3" fmla="*/ 0 w 1525299"/>
                <a:gd name="connsiteY3" fmla="*/ 0 h 1143642"/>
                <a:gd name="connsiteX0" fmla="*/ 0 w 1525800"/>
                <a:gd name="connsiteY0" fmla="*/ 0 h 1143642"/>
                <a:gd name="connsiteX1" fmla="*/ 1407005 w 1525800"/>
                <a:gd name="connsiteY1" fmla="*/ 299022 h 1143642"/>
                <a:gd name="connsiteX2" fmla="*/ 1523269 w 1525800"/>
                <a:gd name="connsiteY2" fmla="*/ 1143642 h 1143642"/>
                <a:gd name="connsiteX3" fmla="*/ 0 w 1525800"/>
                <a:gd name="connsiteY3" fmla="*/ 0 h 1143642"/>
                <a:gd name="connsiteX0" fmla="*/ 0 w 1525800"/>
                <a:gd name="connsiteY0" fmla="*/ 0 h 1143642"/>
                <a:gd name="connsiteX1" fmla="*/ 1407005 w 1525800"/>
                <a:gd name="connsiteY1" fmla="*/ 299022 h 1143642"/>
                <a:gd name="connsiteX2" fmla="*/ 1523269 w 1525800"/>
                <a:gd name="connsiteY2" fmla="*/ 1143642 h 1143642"/>
                <a:gd name="connsiteX3" fmla="*/ 0 w 1525800"/>
                <a:gd name="connsiteY3" fmla="*/ 0 h 1143642"/>
                <a:gd name="connsiteX0" fmla="*/ 0 w 1523269"/>
                <a:gd name="connsiteY0" fmla="*/ 0 h 1143642"/>
                <a:gd name="connsiteX1" fmla="*/ 1407005 w 1523269"/>
                <a:gd name="connsiteY1" fmla="*/ 299022 h 1143642"/>
                <a:gd name="connsiteX2" fmla="*/ 1523269 w 1523269"/>
                <a:gd name="connsiteY2" fmla="*/ 1143642 h 1143642"/>
                <a:gd name="connsiteX3" fmla="*/ 0 w 1523269"/>
                <a:gd name="connsiteY3" fmla="*/ 0 h 1143642"/>
                <a:gd name="connsiteX0" fmla="*/ 0 w 1523269"/>
                <a:gd name="connsiteY0" fmla="*/ 0 h 1143642"/>
                <a:gd name="connsiteX1" fmla="*/ 1407005 w 1523269"/>
                <a:gd name="connsiteY1" fmla="*/ 299022 h 1143642"/>
                <a:gd name="connsiteX2" fmla="*/ 1523269 w 1523269"/>
                <a:gd name="connsiteY2" fmla="*/ 1143642 h 1143642"/>
                <a:gd name="connsiteX3" fmla="*/ 0 w 1523269"/>
                <a:gd name="connsiteY3" fmla="*/ 0 h 1143642"/>
                <a:gd name="connsiteX0" fmla="*/ 0 w 1511394"/>
                <a:gd name="connsiteY0" fmla="*/ 0 h 1131767"/>
                <a:gd name="connsiteX1" fmla="*/ 1407005 w 1511394"/>
                <a:gd name="connsiteY1" fmla="*/ 299022 h 1131767"/>
                <a:gd name="connsiteX2" fmla="*/ 1511394 w 1511394"/>
                <a:gd name="connsiteY2" fmla="*/ 1131767 h 1131767"/>
                <a:gd name="connsiteX3" fmla="*/ 0 w 1511394"/>
                <a:gd name="connsiteY3" fmla="*/ 0 h 1131767"/>
                <a:gd name="connsiteX0" fmla="*/ 0 w 1511394"/>
                <a:gd name="connsiteY0" fmla="*/ 0 h 1131767"/>
                <a:gd name="connsiteX1" fmla="*/ 1407005 w 1511394"/>
                <a:gd name="connsiteY1" fmla="*/ 299022 h 1131767"/>
                <a:gd name="connsiteX2" fmla="*/ 1511394 w 1511394"/>
                <a:gd name="connsiteY2" fmla="*/ 1131767 h 1131767"/>
                <a:gd name="connsiteX3" fmla="*/ 0 w 1511394"/>
                <a:gd name="connsiteY3" fmla="*/ 0 h 1131767"/>
                <a:gd name="connsiteX0" fmla="*/ 75 w 1579499"/>
                <a:gd name="connsiteY0" fmla="*/ 0 h 1285076"/>
                <a:gd name="connsiteX1" fmla="*/ 1407080 w 1579499"/>
                <a:gd name="connsiteY1" fmla="*/ 299022 h 1285076"/>
                <a:gd name="connsiteX2" fmla="*/ 1511469 w 1579499"/>
                <a:gd name="connsiteY2" fmla="*/ 1131767 h 1285076"/>
                <a:gd name="connsiteX3" fmla="*/ 1453252 w 1579499"/>
                <a:gd name="connsiteY3" fmla="*/ 1187576 h 1285076"/>
                <a:gd name="connsiteX4" fmla="*/ 75 w 1579499"/>
                <a:gd name="connsiteY4" fmla="*/ 0 h 1285076"/>
                <a:gd name="connsiteX0" fmla="*/ 75 w 1511469"/>
                <a:gd name="connsiteY0" fmla="*/ 0 h 1197192"/>
                <a:gd name="connsiteX1" fmla="*/ 1407080 w 1511469"/>
                <a:gd name="connsiteY1" fmla="*/ 299022 h 1197192"/>
                <a:gd name="connsiteX2" fmla="*/ 1511469 w 1511469"/>
                <a:gd name="connsiteY2" fmla="*/ 1131767 h 1197192"/>
                <a:gd name="connsiteX3" fmla="*/ 1453252 w 1511469"/>
                <a:gd name="connsiteY3" fmla="*/ 1187576 h 1197192"/>
                <a:gd name="connsiteX4" fmla="*/ 75 w 1511469"/>
                <a:gd name="connsiteY4" fmla="*/ 0 h 1197192"/>
                <a:gd name="connsiteX0" fmla="*/ 75 w 1511469"/>
                <a:gd name="connsiteY0" fmla="*/ 0 h 1187576"/>
                <a:gd name="connsiteX1" fmla="*/ 1407080 w 1511469"/>
                <a:gd name="connsiteY1" fmla="*/ 299022 h 1187576"/>
                <a:gd name="connsiteX2" fmla="*/ 1511469 w 1511469"/>
                <a:gd name="connsiteY2" fmla="*/ 1131767 h 1187576"/>
                <a:gd name="connsiteX3" fmla="*/ 1453252 w 1511469"/>
                <a:gd name="connsiteY3" fmla="*/ 1187576 h 1187576"/>
                <a:gd name="connsiteX4" fmla="*/ 75 w 1511469"/>
                <a:gd name="connsiteY4" fmla="*/ 0 h 1187576"/>
                <a:gd name="connsiteX0" fmla="*/ 0 w 1511394"/>
                <a:gd name="connsiteY0" fmla="*/ 0 h 1187576"/>
                <a:gd name="connsiteX1" fmla="*/ 1407005 w 1511394"/>
                <a:gd name="connsiteY1" fmla="*/ 299022 h 1187576"/>
                <a:gd name="connsiteX2" fmla="*/ 1511394 w 1511394"/>
                <a:gd name="connsiteY2" fmla="*/ 1131767 h 1187576"/>
                <a:gd name="connsiteX3" fmla="*/ 1453177 w 1511394"/>
                <a:gd name="connsiteY3" fmla="*/ 1187576 h 1187576"/>
                <a:gd name="connsiteX4" fmla="*/ 0 w 1511394"/>
                <a:gd name="connsiteY4" fmla="*/ 0 h 1187576"/>
                <a:gd name="connsiteX0" fmla="*/ 0 w 1511394"/>
                <a:gd name="connsiteY0" fmla="*/ 0 h 1187576"/>
                <a:gd name="connsiteX1" fmla="*/ 1407005 w 1511394"/>
                <a:gd name="connsiteY1" fmla="*/ 299022 h 1187576"/>
                <a:gd name="connsiteX2" fmla="*/ 1511394 w 1511394"/>
                <a:gd name="connsiteY2" fmla="*/ 1131767 h 1187576"/>
                <a:gd name="connsiteX3" fmla="*/ 1453177 w 1511394"/>
                <a:gd name="connsiteY3" fmla="*/ 1187576 h 1187576"/>
                <a:gd name="connsiteX4" fmla="*/ 0 w 1511394"/>
                <a:gd name="connsiteY4" fmla="*/ 0 h 1187576"/>
                <a:gd name="connsiteX0" fmla="*/ 0 w 1511394"/>
                <a:gd name="connsiteY0" fmla="*/ 0 h 1187576"/>
                <a:gd name="connsiteX1" fmla="*/ 1407005 w 1511394"/>
                <a:gd name="connsiteY1" fmla="*/ 299022 h 1187576"/>
                <a:gd name="connsiteX2" fmla="*/ 1511394 w 1511394"/>
                <a:gd name="connsiteY2" fmla="*/ 1131767 h 1187576"/>
                <a:gd name="connsiteX3" fmla="*/ 1453177 w 1511394"/>
                <a:gd name="connsiteY3" fmla="*/ 1187576 h 1187576"/>
                <a:gd name="connsiteX4" fmla="*/ 0 w 1511394"/>
                <a:gd name="connsiteY4" fmla="*/ 0 h 1187576"/>
                <a:gd name="connsiteX0" fmla="*/ 0 w 1511394"/>
                <a:gd name="connsiteY0" fmla="*/ 0 h 1187576"/>
                <a:gd name="connsiteX1" fmla="*/ 1407005 w 1511394"/>
                <a:gd name="connsiteY1" fmla="*/ 299022 h 1187576"/>
                <a:gd name="connsiteX2" fmla="*/ 1511394 w 1511394"/>
                <a:gd name="connsiteY2" fmla="*/ 1131767 h 1187576"/>
                <a:gd name="connsiteX3" fmla="*/ 1453177 w 1511394"/>
                <a:gd name="connsiteY3" fmla="*/ 1187576 h 1187576"/>
                <a:gd name="connsiteX4" fmla="*/ 0 w 1511394"/>
                <a:gd name="connsiteY4" fmla="*/ 0 h 1187576"/>
                <a:gd name="connsiteX0" fmla="*/ 0 w 1511394"/>
                <a:gd name="connsiteY0" fmla="*/ 0 h 1169763"/>
                <a:gd name="connsiteX1" fmla="*/ 1407005 w 1511394"/>
                <a:gd name="connsiteY1" fmla="*/ 299022 h 1169763"/>
                <a:gd name="connsiteX2" fmla="*/ 1511394 w 1511394"/>
                <a:gd name="connsiteY2" fmla="*/ 1131767 h 1169763"/>
                <a:gd name="connsiteX3" fmla="*/ 1447239 w 1511394"/>
                <a:gd name="connsiteY3" fmla="*/ 1169763 h 1169763"/>
                <a:gd name="connsiteX4" fmla="*/ 0 w 1511394"/>
                <a:gd name="connsiteY4" fmla="*/ 0 h 1169763"/>
                <a:gd name="connsiteX0" fmla="*/ 0 w 1493581"/>
                <a:gd name="connsiteY0" fmla="*/ 0 h 1169763"/>
                <a:gd name="connsiteX1" fmla="*/ 1407005 w 1493581"/>
                <a:gd name="connsiteY1" fmla="*/ 299022 h 1169763"/>
                <a:gd name="connsiteX2" fmla="*/ 1493581 w 1493581"/>
                <a:gd name="connsiteY2" fmla="*/ 1155518 h 1169763"/>
                <a:gd name="connsiteX3" fmla="*/ 1447239 w 1493581"/>
                <a:gd name="connsiteY3" fmla="*/ 1169763 h 1169763"/>
                <a:gd name="connsiteX4" fmla="*/ 0 w 1493581"/>
                <a:gd name="connsiteY4" fmla="*/ 0 h 1169763"/>
                <a:gd name="connsiteX0" fmla="*/ 0 w 1511394"/>
                <a:gd name="connsiteY0" fmla="*/ 0 h 1169763"/>
                <a:gd name="connsiteX1" fmla="*/ 1407005 w 1511394"/>
                <a:gd name="connsiteY1" fmla="*/ 299022 h 1169763"/>
                <a:gd name="connsiteX2" fmla="*/ 1511394 w 1511394"/>
                <a:gd name="connsiteY2" fmla="*/ 1131767 h 1169763"/>
                <a:gd name="connsiteX3" fmla="*/ 1447239 w 1511394"/>
                <a:gd name="connsiteY3" fmla="*/ 1169763 h 1169763"/>
                <a:gd name="connsiteX4" fmla="*/ 0 w 1511394"/>
                <a:gd name="connsiteY4" fmla="*/ 0 h 1169763"/>
                <a:gd name="connsiteX0" fmla="*/ 0 w 1511394"/>
                <a:gd name="connsiteY0" fmla="*/ 0 h 1169763"/>
                <a:gd name="connsiteX1" fmla="*/ 1407005 w 1511394"/>
                <a:gd name="connsiteY1" fmla="*/ 299022 h 1169763"/>
                <a:gd name="connsiteX2" fmla="*/ 1511394 w 1511394"/>
                <a:gd name="connsiteY2" fmla="*/ 1131767 h 1169763"/>
                <a:gd name="connsiteX3" fmla="*/ 1447239 w 1511394"/>
                <a:gd name="connsiteY3" fmla="*/ 1169763 h 1169763"/>
                <a:gd name="connsiteX4" fmla="*/ 0 w 1511394"/>
                <a:gd name="connsiteY4" fmla="*/ 0 h 1169763"/>
                <a:gd name="connsiteX0" fmla="*/ 0 w 1511394"/>
                <a:gd name="connsiteY0" fmla="*/ 0 h 1169763"/>
                <a:gd name="connsiteX1" fmla="*/ 1407005 w 1511394"/>
                <a:gd name="connsiteY1" fmla="*/ 299022 h 1169763"/>
                <a:gd name="connsiteX2" fmla="*/ 1511394 w 1511394"/>
                <a:gd name="connsiteY2" fmla="*/ 1131767 h 1169763"/>
                <a:gd name="connsiteX3" fmla="*/ 1447239 w 1511394"/>
                <a:gd name="connsiteY3" fmla="*/ 1169763 h 1169763"/>
                <a:gd name="connsiteX4" fmla="*/ 0 w 1511394"/>
                <a:gd name="connsiteY4" fmla="*/ 0 h 1169763"/>
                <a:gd name="connsiteX0" fmla="*/ 0 w 1511394"/>
                <a:gd name="connsiteY0" fmla="*/ 0 h 1169763"/>
                <a:gd name="connsiteX1" fmla="*/ 1400473 w 1511394"/>
                <a:gd name="connsiteY1" fmla="*/ 299022 h 1169763"/>
                <a:gd name="connsiteX2" fmla="*/ 1511394 w 1511394"/>
                <a:gd name="connsiteY2" fmla="*/ 1131767 h 1169763"/>
                <a:gd name="connsiteX3" fmla="*/ 1447239 w 1511394"/>
                <a:gd name="connsiteY3" fmla="*/ 1169763 h 1169763"/>
                <a:gd name="connsiteX4" fmla="*/ 0 w 1511394"/>
                <a:gd name="connsiteY4" fmla="*/ 0 h 1169763"/>
                <a:gd name="connsiteX0" fmla="*/ 0 w 1511394"/>
                <a:gd name="connsiteY0" fmla="*/ 0 h 1169763"/>
                <a:gd name="connsiteX1" fmla="*/ 1403738 w 1511394"/>
                <a:gd name="connsiteY1" fmla="*/ 299022 h 1169763"/>
                <a:gd name="connsiteX2" fmla="*/ 1511394 w 1511394"/>
                <a:gd name="connsiteY2" fmla="*/ 1131767 h 1169763"/>
                <a:gd name="connsiteX3" fmla="*/ 1447239 w 1511394"/>
                <a:gd name="connsiteY3" fmla="*/ 1169763 h 1169763"/>
                <a:gd name="connsiteX4" fmla="*/ 0 w 1511394"/>
                <a:gd name="connsiteY4" fmla="*/ 0 h 1169763"/>
                <a:gd name="connsiteX0" fmla="*/ 0 w 1511394"/>
                <a:gd name="connsiteY0" fmla="*/ 0 h 1169763"/>
                <a:gd name="connsiteX1" fmla="*/ 1407003 w 1511394"/>
                <a:gd name="connsiteY1" fmla="*/ 299022 h 1169763"/>
                <a:gd name="connsiteX2" fmla="*/ 1511394 w 1511394"/>
                <a:gd name="connsiteY2" fmla="*/ 1131767 h 1169763"/>
                <a:gd name="connsiteX3" fmla="*/ 1447239 w 1511394"/>
                <a:gd name="connsiteY3" fmla="*/ 1169763 h 1169763"/>
                <a:gd name="connsiteX4" fmla="*/ 0 w 1511394"/>
                <a:gd name="connsiteY4" fmla="*/ 0 h 116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1394" h="1169763">
                  <a:moveTo>
                    <a:pt x="0" y="0"/>
                  </a:moveTo>
                  <a:lnTo>
                    <a:pt x="1407003" y="299022"/>
                  </a:lnTo>
                  <a:cubicBezTo>
                    <a:pt x="1445868" y="630053"/>
                    <a:pt x="1465896" y="714205"/>
                    <a:pt x="1511394" y="1131767"/>
                  </a:cubicBezTo>
                  <a:cubicBezTo>
                    <a:pt x="1443261" y="1169858"/>
                    <a:pt x="1479445" y="1144636"/>
                    <a:pt x="1447239" y="1169763"/>
                  </a:cubicBezTo>
                  <a:cubicBezTo>
                    <a:pt x="987522" y="630813"/>
                    <a:pt x="48269" y="745816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30000"/>
                  </a:schemeClr>
                </a:gs>
                <a:gs pos="65000">
                  <a:schemeClr val="accent3">
                    <a:lumMod val="90000"/>
                  </a:schemeClr>
                </a:gs>
                <a:gs pos="100000">
                  <a:schemeClr val="accent3">
                    <a:lumMod val="90000"/>
                  </a:schemeClr>
                </a:gs>
              </a:gsLst>
              <a:lin ang="16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5B1E1DB-B72E-46E0-AE07-8B6239156831}"/>
              </a:ext>
            </a:extLst>
          </p:cNvPr>
          <p:cNvGrpSpPr/>
          <p:nvPr/>
        </p:nvGrpSpPr>
        <p:grpSpPr>
          <a:xfrm>
            <a:off x="904876" y="2810"/>
            <a:ext cx="3270450" cy="2812523"/>
            <a:chOff x="549524" y="2804"/>
            <a:chExt cx="2613602" cy="2812523"/>
          </a:xfrm>
        </p:grpSpPr>
        <p:sp>
          <p:nvSpPr>
            <p:cNvPr id="30" name="Rectangle 23">
              <a:extLst>
                <a:ext uri="{FF2B5EF4-FFF2-40B4-BE49-F238E27FC236}">
                  <a16:creationId xmlns:a16="http://schemas.microsoft.com/office/drawing/2014/main" id="{5B48FFEF-4AAB-4E82-80D1-2878E8AC3F19}"/>
                </a:ext>
              </a:extLst>
            </p:cNvPr>
            <p:cNvSpPr/>
            <p:nvPr/>
          </p:nvSpPr>
          <p:spPr>
            <a:xfrm>
              <a:off x="549524" y="2804"/>
              <a:ext cx="1412807" cy="1564768"/>
            </a:xfrm>
            <a:custGeom>
              <a:avLst/>
              <a:gdLst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0 w 1412807"/>
                <a:gd name="connsiteY3" fmla="*/ 204580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45209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21669 w 1412807"/>
                <a:gd name="connsiteY3" fmla="*/ 1521432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2 w 1412807"/>
                <a:gd name="connsiteY3" fmla="*/ 153443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4335 w 1412807"/>
                <a:gd name="connsiteY3" fmla="*/ 1534433 h 2045803"/>
                <a:gd name="connsiteX4" fmla="*/ 0 w 1412807"/>
                <a:gd name="connsiteY4" fmla="*/ 0 h 2045803"/>
                <a:gd name="connsiteX0" fmla="*/ 0 w 1412807"/>
                <a:gd name="connsiteY0" fmla="*/ 0 h 1768449"/>
                <a:gd name="connsiteX1" fmla="*/ 1412807 w 1412807"/>
                <a:gd name="connsiteY1" fmla="*/ 0 h 1768449"/>
                <a:gd name="connsiteX2" fmla="*/ 1412807 w 1412807"/>
                <a:gd name="connsiteY2" fmla="*/ 1768449 h 1768449"/>
                <a:gd name="connsiteX3" fmla="*/ 4335 w 1412807"/>
                <a:gd name="connsiteY3" fmla="*/ 1534433 h 1768449"/>
                <a:gd name="connsiteX4" fmla="*/ 0 w 1412807"/>
                <a:gd name="connsiteY4" fmla="*/ 0 h 1768449"/>
                <a:gd name="connsiteX0" fmla="*/ 0 w 1412807"/>
                <a:gd name="connsiteY0" fmla="*/ 0 h 1564768"/>
                <a:gd name="connsiteX1" fmla="*/ 1412807 w 1412807"/>
                <a:gd name="connsiteY1" fmla="*/ 0 h 1564768"/>
                <a:gd name="connsiteX2" fmla="*/ 1412807 w 1412807"/>
                <a:gd name="connsiteY2" fmla="*/ 1564768 h 1564768"/>
                <a:gd name="connsiteX3" fmla="*/ 4335 w 1412807"/>
                <a:gd name="connsiteY3" fmla="*/ 1534433 h 1564768"/>
                <a:gd name="connsiteX4" fmla="*/ 0 w 1412807"/>
                <a:gd name="connsiteY4" fmla="*/ 0 h 1564768"/>
                <a:gd name="connsiteX0" fmla="*/ 0 w 1412807"/>
                <a:gd name="connsiteY0" fmla="*/ 0 h 1564768"/>
                <a:gd name="connsiteX1" fmla="*/ 1412807 w 1412807"/>
                <a:gd name="connsiteY1" fmla="*/ 0 h 1564768"/>
                <a:gd name="connsiteX2" fmla="*/ 1412807 w 1412807"/>
                <a:gd name="connsiteY2" fmla="*/ 1564768 h 1564768"/>
                <a:gd name="connsiteX3" fmla="*/ 8669 w 1412807"/>
                <a:gd name="connsiteY3" fmla="*/ 1192074 h 1564768"/>
                <a:gd name="connsiteX4" fmla="*/ 0 w 1412807"/>
                <a:gd name="connsiteY4" fmla="*/ 0 h 156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807" h="1564768">
                  <a:moveTo>
                    <a:pt x="0" y="0"/>
                  </a:moveTo>
                  <a:lnTo>
                    <a:pt x="1412807" y="0"/>
                  </a:lnTo>
                  <a:lnTo>
                    <a:pt x="1412807" y="1564768"/>
                  </a:lnTo>
                  <a:lnTo>
                    <a:pt x="8669" y="1192074"/>
                  </a:lnTo>
                  <a:cubicBezTo>
                    <a:pt x="5779" y="794716"/>
                    <a:pt x="2890" y="397358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29AA073E-109E-497B-A5B8-C05FAB52DF97}"/>
                </a:ext>
              </a:extLst>
            </p:cNvPr>
            <p:cNvSpPr/>
            <p:nvPr/>
          </p:nvSpPr>
          <p:spPr>
            <a:xfrm>
              <a:off x="557203" y="1189502"/>
              <a:ext cx="2605923" cy="1625825"/>
            </a:xfrm>
            <a:custGeom>
              <a:avLst/>
              <a:gdLst>
                <a:gd name="connsiteX0" fmla="*/ 2814221 w 2814221"/>
                <a:gd name="connsiteY0" fmla="*/ 825624 h 825624"/>
                <a:gd name="connsiteX1" fmla="*/ 1411549 w 2814221"/>
                <a:gd name="connsiteY1" fmla="*/ 0 h 825624"/>
                <a:gd name="connsiteX2" fmla="*/ 0 w 2814221"/>
                <a:gd name="connsiteY2" fmla="*/ 0 h 825624"/>
                <a:gd name="connsiteX3" fmla="*/ 2814221 w 2814221"/>
                <a:gd name="connsiteY3" fmla="*/ 825624 h 825624"/>
                <a:gd name="connsiteX0" fmla="*/ 2857558 w 2857558"/>
                <a:gd name="connsiteY0" fmla="*/ 933965 h 933965"/>
                <a:gd name="connsiteX1" fmla="*/ 1411549 w 2857558"/>
                <a:gd name="connsiteY1" fmla="*/ 0 h 933965"/>
                <a:gd name="connsiteX2" fmla="*/ 0 w 2857558"/>
                <a:gd name="connsiteY2" fmla="*/ 0 h 933965"/>
                <a:gd name="connsiteX3" fmla="*/ 2857558 w 2857558"/>
                <a:gd name="connsiteY3" fmla="*/ 933965 h 933965"/>
                <a:gd name="connsiteX0" fmla="*/ 2857558 w 2857558"/>
                <a:gd name="connsiteY0" fmla="*/ 933965 h 933965"/>
                <a:gd name="connsiteX1" fmla="*/ 1411549 w 2857558"/>
                <a:gd name="connsiteY1" fmla="*/ 0 h 933965"/>
                <a:gd name="connsiteX2" fmla="*/ 0 w 2857558"/>
                <a:gd name="connsiteY2" fmla="*/ 0 h 933965"/>
                <a:gd name="connsiteX3" fmla="*/ 2857558 w 2857558"/>
                <a:gd name="connsiteY3" fmla="*/ 933965 h 933965"/>
                <a:gd name="connsiteX0" fmla="*/ 2857558 w 2857558"/>
                <a:gd name="connsiteY0" fmla="*/ 933965 h 933965"/>
                <a:gd name="connsiteX1" fmla="*/ 1411549 w 2857558"/>
                <a:gd name="connsiteY1" fmla="*/ 0 h 933965"/>
                <a:gd name="connsiteX2" fmla="*/ 0 w 2857558"/>
                <a:gd name="connsiteY2" fmla="*/ 0 h 933965"/>
                <a:gd name="connsiteX3" fmla="*/ 2857558 w 2857558"/>
                <a:gd name="connsiteY3" fmla="*/ 933965 h 933965"/>
                <a:gd name="connsiteX0" fmla="*/ 2857558 w 2959190"/>
                <a:gd name="connsiteY0" fmla="*/ 933965 h 944130"/>
                <a:gd name="connsiteX1" fmla="*/ 2240453 w 2959190"/>
                <a:gd name="connsiteY1" fmla="*/ 493532 h 944130"/>
                <a:gd name="connsiteX2" fmla="*/ 1411549 w 2959190"/>
                <a:gd name="connsiteY2" fmla="*/ 0 h 944130"/>
                <a:gd name="connsiteX3" fmla="*/ 0 w 2959190"/>
                <a:gd name="connsiteY3" fmla="*/ 0 h 944130"/>
                <a:gd name="connsiteX4" fmla="*/ 2857558 w 2959190"/>
                <a:gd name="connsiteY4" fmla="*/ 933965 h 944130"/>
                <a:gd name="connsiteX0" fmla="*/ 2857558 w 2960905"/>
                <a:gd name="connsiteY0" fmla="*/ 933965 h 944027"/>
                <a:gd name="connsiteX1" fmla="*/ 2257787 w 2960905"/>
                <a:gd name="connsiteY1" fmla="*/ 489198 h 944027"/>
                <a:gd name="connsiteX2" fmla="*/ 1411549 w 2960905"/>
                <a:gd name="connsiteY2" fmla="*/ 0 h 944027"/>
                <a:gd name="connsiteX3" fmla="*/ 0 w 2960905"/>
                <a:gd name="connsiteY3" fmla="*/ 0 h 944027"/>
                <a:gd name="connsiteX4" fmla="*/ 2857558 w 2960905"/>
                <a:gd name="connsiteY4" fmla="*/ 933965 h 944027"/>
                <a:gd name="connsiteX0" fmla="*/ 2857558 w 2960905"/>
                <a:gd name="connsiteY0" fmla="*/ 933965 h 944027"/>
                <a:gd name="connsiteX1" fmla="*/ 2257787 w 2960905"/>
                <a:gd name="connsiteY1" fmla="*/ 489198 h 944027"/>
                <a:gd name="connsiteX2" fmla="*/ 1411549 w 2960905"/>
                <a:gd name="connsiteY2" fmla="*/ 0 h 944027"/>
                <a:gd name="connsiteX3" fmla="*/ 0 w 2960905"/>
                <a:gd name="connsiteY3" fmla="*/ 0 h 944027"/>
                <a:gd name="connsiteX4" fmla="*/ 2857558 w 2960905"/>
                <a:gd name="connsiteY4" fmla="*/ 933965 h 944027"/>
                <a:gd name="connsiteX0" fmla="*/ 2857558 w 2960905"/>
                <a:gd name="connsiteY0" fmla="*/ 933965 h 944027"/>
                <a:gd name="connsiteX1" fmla="*/ 2257787 w 2960905"/>
                <a:gd name="connsiteY1" fmla="*/ 489198 h 944027"/>
                <a:gd name="connsiteX2" fmla="*/ 1411549 w 2960905"/>
                <a:gd name="connsiteY2" fmla="*/ 0 h 944027"/>
                <a:gd name="connsiteX3" fmla="*/ 0 w 2960905"/>
                <a:gd name="connsiteY3" fmla="*/ 0 h 944027"/>
                <a:gd name="connsiteX4" fmla="*/ 2857558 w 2960905"/>
                <a:gd name="connsiteY4" fmla="*/ 933965 h 944027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301124 w 2857558"/>
                <a:gd name="connsiteY1" fmla="*/ 519534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74892 w 2874892"/>
                <a:gd name="connsiteY0" fmla="*/ 955633 h 955633"/>
                <a:gd name="connsiteX1" fmla="*/ 2301124 w 2874892"/>
                <a:gd name="connsiteY1" fmla="*/ 519534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955633 h 955633"/>
                <a:gd name="connsiteX1" fmla="*/ 2301124 w 2874892"/>
                <a:gd name="connsiteY1" fmla="*/ 519534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955633 h 955633"/>
                <a:gd name="connsiteX1" fmla="*/ 2175448 w 2874892"/>
                <a:gd name="connsiteY1" fmla="*/ 432861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955633 h 955633"/>
                <a:gd name="connsiteX1" fmla="*/ 2175448 w 2874892"/>
                <a:gd name="connsiteY1" fmla="*/ 432861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1198318 h 1198318"/>
                <a:gd name="connsiteX1" fmla="*/ 2175448 w 2874892"/>
                <a:gd name="connsiteY1" fmla="*/ 675546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75448 w 2874892"/>
                <a:gd name="connsiteY1" fmla="*/ 675546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75448 w 2874892"/>
                <a:gd name="connsiteY1" fmla="*/ 692880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75448 w 2874892"/>
                <a:gd name="connsiteY1" fmla="*/ 692880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58113 w 2874892"/>
                <a:gd name="connsiteY1" fmla="*/ 710215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58113 w 2874892"/>
                <a:gd name="connsiteY1" fmla="*/ 710215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58113 w 2874892"/>
                <a:gd name="connsiteY1" fmla="*/ 710215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900894 w 2900894"/>
                <a:gd name="connsiteY0" fmla="*/ 1467004 h 1467004"/>
                <a:gd name="connsiteX1" fmla="*/ 2184115 w 2900894"/>
                <a:gd name="connsiteY1" fmla="*/ 978901 h 1467004"/>
                <a:gd name="connsiteX2" fmla="*/ 1428884 w 2900894"/>
                <a:gd name="connsiteY2" fmla="*/ 268686 h 1467004"/>
                <a:gd name="connsiteX3" fmla="*/ 0 w 2900894"/>
                <a:gd name="connsiteY3" fmla="*/ 0 h 1467004"/>
                <a:gd name="connsiteX4" fmla="*/ 2900894 w 2900894"/>
                <a:gd name="connsiteY4" fmla="*/ 1467004 h 1467004"/>
                <a:gd name="connsiteX0" fmla="*/ 2866225 w 2866225"/>
                <a:gd name="connsiteY0" fmla="*/ 1462670 h 1462670"/>
                <a:gd name="connsiteX1" fmla="*/ 2149446 w 2866225"/>
                <a:gd name="connsiteY1" fmla="*/ 974567 h 1462670"/>
                <a:gd name="connsiteX2" fmla="*/ 1394215 w 2866225"/>
                <a:gd name="connsiteY2" fmla="*/ 264352 h 1462670"/>
                <a:gd name="connsiteX3" fmla="*/ 0 w 2866225"/>
                <a:gd name="connsiteY3" fmla="*/ 0 h 1462670"/>
                <a:gd name="connsiteX4" fmla="*/ 2866225 w 2866225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601873 w 2601873"/>
                <a:gd name="connsiteY0" fmla="*/ 1310992 h 1310992"/>
                <a:gd name="connsiteX1" fmla="*/ 2162447 w 2601873"/>
                <a:gd name="connsiteY1" fmla="*/ 974567 h 1310992"/>
                <a:gd name="connsiteX2" fmla="*/ 1407216 w 2601873"/>
                <a:gd name="connsiteY2" fmla="*/ 264352 h 1310992"/>
                <a:gd name="connsiteX3" fmla="*/ 0 w 2601873"/>
                <a:gd name="connsiteY3" fmla="*/ 0 h 1310992"/>
                <a:gd name="connsiteX4" fmla="*/ 2601873 w 2601873"/>
                <a:gd name="connsiteY4" fmla="*/ 1310992 h 1310992"/>
                <a:gd name="connsiteX0" fmla="*/ 2601873 w 2601873"/>
                <a:gd name="connsiteY0" fmla="*/ 1310992 h 1310992"/>
                <a:gd name="connsiteX1" fmla="*/ 2162447 w 2601873"/>
                <a:gd name="connsiteY1" fmla="*/ 974567 h 1310992"/>
                <a:gd name="connsiteX2" fmla="*/ 1407216 w 2601873"/>
                <a:gd name="connsiteY2" fmla="*/ 264352 h 1310992"/>
                <a:gd name="connsiteX3" fmla="*/ 0 w 2601873"/>
                <a:gd name="connsiteY3" fmla="*/ 0 h 1310992"/>
                <a:gd name="connsiteX4" fmla="*/ 2601873 w 2601873"/>
                <a:gd name="connsiteY4" fmla="*/ 1310992 h 1310992"/>
                <a:gd name="connsiteX0" fmla="*/ 2601873 w 2637152"/>
                <a:gd name="connsiteY0" fmla="*/ 1310992 h 1312603"/>
                <a:gd name="connsiteX1" fmla="*/ 1407216 w 2637152"/>
                <a:gd name="connsiteY1" fmla="*/ 264352 h 1312603"/>
                <a:gd name="connsiteX2" fmla="*/ 0 w 2637152"/>
                <a:gd name="connsiteY2" fmla="*/ 0 h 1312603"/>
                <a:gd name="connsiteX3" fmla="*/ 2601873 w 2637152"/>
                <a:gd name="connsiteY3" fmla="*/ 1310992 h 1312603"/>
                <a:gd name="connsiteX0" fmla="*/ 2601873 w 2628373"/>
                <a:gd name="connsiteY0" fmla="*/ 1310992 h 1313169"/>
                <a:gd name="connsiteX1" fmla="*/ 1407216 w 2628373"/>
                <a:gd name="connsiteY1" fmla="*/ 264352 h 1313169"/>
                <a:gd name="connsiteX2" fmla="*/ 0 w 2628373"/>
                <a:gd name="connsiteY2" fmla="*/ 0 h 1313169"/>
                <a:gd name="connsiteX3" fmla="*/ 2601873 w 2628373"/>
                <a:gd name="connsiteY3" fmla="*/ 1310992 h 1313169"/>
                <a:gd name="connsiteX0" fmla="*/ 2601873 w 2601873"/>
                <a:gd name="connsiteY0" fmla="*/ 1310992 h 1310992"/>
                <a:gd name="connsiteX1" fmla="*/ 1407216 w 2601873"/>
                <a:gd name="connsiteY1" fmla="*/ 264352 h 1310992"/>
                <a:gd name="connsiteX2" fmla="*/ 0 w 2601873"/>
                <a:gd name="connsiteY2" fmla="*/ 0 h 1310992"/>
                <a:gd name="connsiteX3" fmla="*/ 2601873 w 2601873"/>
                <a:gd name="connsiteY3" fmla="*/ 1310992 h 1310992"/>
                <a:gd name="connsiteX0" fmla="*/ 2593206 w 2593206"/>
                <a:gd name="connsiteY0" fmla="*/ 1644683 h 1644683"/>
                <a:gd name="connsiteX1" fmla="*/ 1398549 w 2593206"/>
                <a:gd name="connsiteY1" fmla="*/ 598043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81215 w 2593206"/>
                <a:gd name="connsiteY1" fmla="*/ 372693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81215 w 2593206"/>
                <a:gd name="connsiteY1" fmla="*/ 372693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77027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77027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77027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55359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55359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55359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31682 h 1631682"/>
                <a:gd name="connsiteX1" fmla="*/ 1398550 w 2593206"/>
                <a:gd name="connsiteY1" fmla="*/ 355359 h 1631682"/>
                <a:gd name="connsiteX2" fmla="*/ 0 w 2593206"/>
                <a:gd name="connsiteY2" fmla="*/ 0 h 1631682"/>
                <a:gd name="connsiteX3" fmla="*/ 2593206 w 2593206"/>
                <a:gd name="connsiteY3" fmla="*/ 1631682 h 1631682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59394 w 2559394"/>
                <a:gd name="connsiteY0" fmla="*/ 1611537 h 1611537"/>
                <a:gd name="connsiteX1" fmla="*/ 1398550 w 2559394"/>
                <a:gd name="connsiteY1" fmla="*/ 355359 h 1611537"/>
                <a:gd name="connsiteX2" fmla="*/ 0 w 2559394"/>
                <a:gd name="connsiteY2" fmla="*/ 0 h 1611537"/>
                <a:gd name="connsiteX3" fmla="*/ 2559394 w 2559394"/>
                <a:gd name="connsiteY3" fmla="*/ 1611537 h 1611537"/>
                <a:gd name="connsiteX0" fmla="*/ 2559394 w 2559394"/>
                <a:gd name="connsiteY0" fmla="*/ 1611537 h 1611537"/>
                <a:gd name="connsiteX1" fmla="*/ 1398550 w 2559394"/>
                <a:gd name="connsiteY1" fmla="*/ 355359 h 1611537"/>
                <a:gd name="connsiteX2" fmla="*/ 0 w 2559394"/>
                <a:gd name="connsiteY2" fmla="*/ 0 h 1611537"/>
                <a:gd name="connsiteX3" fmla="*/ 2559394 w 2559394"/>
                <a:gd name="connsiteY3" fmla="*/ 1611537 h 1611537"/>
                <a:gd name="connsiteX0" fmla="*/ 2559394 w 2559394"/>
                <a:gd name="connsiteY0" fmla="*/ 1611537 h 1611537"/>
                <a:gd name="connsiteX1" fmla="*/ 1398550 w 2559394"/>
                <a:gd name="connsiteY1" fmla="*/ 355359 h 1611537"/>
                <a:gd name="connsiteX2" fmla="*/ 0 w 2559394"/>
                <a:gd name="connsiteY2" fmla="*/ 0 h 1611537"/>
                <a:gd name="connsiteX3" fmla="*/ 2559394 w 2559394"/>
                <a:gd name="connsiteY3" fmla="*/ 1611537 h 1611537"/>
                <a:gd name="connsiteX0" fmla="*/ 2609400 w 2609400"/>
                <a:gd name="connsiteY0" fmla="*/ 1625825 h 1625825"/>
                <a:gd name="connsiteX1" fmla="*/ 1398550 w 2609400"/>
                <a:gd name="connsiteY1" fmla="*/ 355359 h 1625825"/>
                <a:gd name="connsiteX2" fmla="*/ 0 w 2609400"/>
                <a:gd name="connsiteY2" fmla="*/ 0 h 1625825"/>
                <a:gd name="connsiteX3" fmla="*/ 2609400 w 2609400"/>
                <a:gd name="connsiteY3" fmla="*/ 1625825 h 1625825"/>
                <a:gd name="connsiteX0" fmla="*/ 2609400 w 2609400"/>
                <a:gd name="connsiteY0" fmla="*/ 1625825 h 1625825"/>
                <a:gd name="connsiteX1" fmla="*/ 1398550 w 2609400"/>
                <a:gd name="connsiteY1" fmla="*/ 355359 h 1625825"/>
                <a:gd name="connsiteX2" fmla="*/ 0 w 2609400"/>
                <a:gd name="connsiteY2" fmla="*/ 0 h 1625825"/>
                <a:gd name="connsiteX3" fmla="*/ 2609400 w 2609400"/>
                <a:gd name="connsiteY3" fmla="*/ 1625825 h 1625825"/>
                <a:gd name="connsiteX0" fmla="*/ 2609400 w 2609400"/>
                <a:gd name="connsiteY0" fmla="*/ 1625825 h 1625825"/>
                <a:gd name="connsiteX1" fmla="*/ 1398550 w 2609400"/>
                <a:gd name="connsiteY1" fmla="*/ 355359 h 1625825"/>
                <a:gd name="connsiteX2" fmla="*/ 0 w 2609400"/>
                <a:gd name="connsiteY2" fmla="*/ 0 h 1625825"/>
                <a:gd name="connsiteX3" fmla="*/ 2609400 w 2609400"/>
                <a:gd name="connsiteY3" fmla="*/ 1625825 h 1625825"/>
                <a:gd name="connsiteX0" fmla="*/ 2609400 w 2609400"/>
                <a:gd name="connsiteY0" fmla="*/ 1625825 h 1625825"/>
                <a:gd name="connsiteX1" fmla="*/ 1398550 w 2609400"/>
                <a:gd name="connsiteY1" fmla="*/ 355359 h 1625825"/>
                <a:gd name="connsiteX2" fmla="*/ 0 w 2609400"/>
                <a:gd name="connsiteY2" fmla="*/ 0 h 1625825"/>
                <a:gd name="connsiteX3" fmla="*/ 2609400 w 2609400"/>
                <a:gd name="connsiteY3" fmla="*/ 1625825 h 1625825"/>
                <a:gd name="connsiteX0" fmla="*/ 2609400 w 2609400"/>
                <a:gd name="connsiteY0" fmla="*/ 1625825 h 1625825"/>
                <a:gd name="connsiteX1" fmla="*/ 1405081 w 2609400"/>
                <a:gd name="connsiteY1" fmla="*/ 355359 h 1625825"/>
                <a:gd name="connsiteX2" fmla="*/ 0 w 2609400"/>
                <a:gd name="connsiteY2" fmla="*/ 0 h 1625825"/>
                <a:gd name="connsiteX3" fmla="*/ 2609400 w 2609400"/>
                <a:gd name="connsiteY3" fmla="*/ 1625825 h 1625825"/>
                <a:gd name="connsiteX0" fmla="*/ 2609400 w 2609400"/>
                <a:gd name="connsiteY0" fmla="*/ 1625825 h 1625825"/>
                <a:gd name="connsiteX1" fmla="*/ 1405081 w 2609400"/>
                <a:gd name="connsiteY1" fmla="*/ 355359 h 1625825"/>
                <a:gd name="connsiteX2" fmla="*/ 0 w 2609400"/>
                <a:gd name="connsiteY2" fmla="*/ 0 h 1625825"/>
                <a:gd name="connsiteX3" fmla="*/ 2609400 w 2609400"/>
                <a:gd name="connsiteY3" fmla="*/ 1625825 h 1625825"/>
                <a:gd name="connsiteX0" fmla="*/ 2609400 w 2609400"/>
                <a:gd name="connsiteY0" fmla="*/ 1625825 h 1625825"/>
                <a:gd name="connsiteX1" fmla="*/ 1405081 w 2609400"/>
                <a:gd name="connsiteY1" fmla="*/ 355359 h 1625825"/>
                <a:gd name="connsiteX2" fmla="*/ 0 w 2609400"/>
                <a:gd name="connsiteY2" fmla="*/ 0 h 1625825"/>
                <a:gd name="connsiteX3" fmla="*/ 2609400 w 2609400"/>
                <a:gd name="connsiteY3" fmla="*/ 1625825 h 1625825"/>
                <a:gd name="connsiteX0" fmla="*/ 2605923 w 2605923"/>
                <a:gd name="connsiteY0" fmla="*/ 1625825 h 1625825"/>
                <a:gd name="connsiteX1" fmla="*/ 1401604 w 2605923"/>
                <a:gd name="connsiteY1" fmla="*/ 355359 h 1625825"/>
                <a:gd name="connsiteX2" fmla="*/ 0 w 2605923"/>
                <a:gd name="connsiteY2" fmla="*/ 0 h 1625825"/>
                <a:gd name="connsiteX3" fmla="*/ 2605923 w 2605923"/>
                <a:gd name="connsiteY3" fmla="*/ 1625825 h 162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5923" h="1625825">
                  <a:moveTo>
                    <a:pt x="2605923" y="1625825"/>
                  </a:moveTo>
                  <a:cubicBezTo>
                    <a:pt x="1888916" y="1152329"/>
                    <a:pt x="1469593" y="865752"/>
                    <a:pt x="1401604" y="355359"/>
                  </a:cubicBezTo>
                  <a:lnTo>
                    <a:pt x="0" y="0"/>
                  </a:lnTo>
                  <a:cubicBezTo>
                    <a:pt x="46787" y="1048043"/>
                    <a:pt x="1246189" y="903146"/>
                    <a:pt x="2605923" y="1625825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30000"/>
                  </a:schemeClr>
                </a:gs>
                <a:gs pos="65000">
                  <a:schemeClr val="accent1">
                    <a:lumMod val="90000"/>
                  </a:schemeClr>
                </a:gs>
                <a:gs pos="100000">
                  <a:schemeClr val="accent1">
                    <a:lumMod val="90000"/>
                  </a:schemeClr>
                </a:gs>
              </a:gsLst>
              <a:lin ang="15000000" scaled="0"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DAA3EED1-A609-45D9-92FA-E335A13F3D47}"/>
              </a:ext>
            </a:extLst>
          </p:cNvPr>
          <p:cNvSpPr txBox="1"/>
          <p:nvPr/>
        </p:nvSpPr>
        <p:spPr>
          <a:xfrm>
            <a:off x="1341217" y="5410359"/>
            <a:ext cx="19533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Brush Script MT" pitchFamily="66" charset="0"/>
                <a:cs typeface="Arial" pitchFamily="34" charset="0"/>
              </a:rPr>
              <a:t>Education</a:t>
            </a:r>
            <a:endParaRPr lang="ko-KR" altLang="en-US" sz="4000" dirty="0">
              <a:solidFill>
                <a:schemeClr val="tx1">
                  <a:lumMod val="75000"/>
                  <a:lumOff val="25000"/>
                </a:schemeClr>
              </a:solidFill>
              <a:latin typeface="Brush Script MT" pitchFamily="66" charset="0"/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4F73DC2-1262-46D2-867C-52A54611AEF3}"/>
              </a:ext>
            </a:extLst>
          </p:cNvPr>
          <p:cNvSpPr txBox="1"/>
          <p:nvPr/>
        </p:nvSpPr>
        <p:spPr>
          <a:xfrm>
            <a:off x="764902" y="5839251"/>
            <a:ext cx="32227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Brush Script MT" pitchFamily="66" charset="0"/>
                <a:cs typeface="Arial" pitchFamily="34" charset="0"/>
              </a:rPr>
              <a:t>Infographic Style</a:t>
            </a:r>
            <a:endParaRPr lang="ko-KR" altLang="en-US" sz="4000" dirty="0">
              <a:solidFill>
                <a:schemeClr val="tx1">
                  <a:lumMod val="75000"/>
                  <a:lumOff val="25000"/>
                </a:schemeClr>
              </a:solidFill>
              <a:latin typeface="Brush Script MT" pitchFamily="66" charset="0"/>
              <a:cs typeface="Arial" pitchFamily="34" charset="0"/>
            </a:endParaRPr>
          </a:p>
        </p:txBody>
      </p:sp>
      <p:sp>
        <p:nvSpPr>
          <p:cNvPr id="34" name="Rounded Rectangle 5">
            <a:extLst>
              <a:ext uri="{FF2B5EF4-FFF2-40B4-BE49-F238E27FC236}">
                <a16:creationId xmlns:a16="http://schemas.microsoft.com/office/drawing/2014/main" id="{9640B153-5F04-4CF4-BA6D-DB0364F7F600}"/>
              </a:ext>
            </a:extLst>
          </p:cNvPr>
          <p:cNvSpPr>
            <a:spLocks/>
          </p:cNvSpPr>
          <p:nvPr/>
        </p:nvSpPr>
        <p:spPr>
          <a:xfrm>
            <a:off x="3414075" y="1754331"/>
            <a:ext cx="245686" cy="245686"/>
          </a:xfrm>
          <a:custGeom>
            <a:avLst/>
            <a:gdLst/>
            <a:ahLst/>
            <a:cxnLst/>
            <a:rect l="l" t="t" r="r" b="b"/>
            <a:pathLst>
              <a:path w="3928707" h="3954781">
                <a:moveTo>
                  <a:pt x="2773336" y="2238726"/>
                </a:moveTo>
                <a:cubicBezTo>
                  <a:pt x="2746826" y="2238726"/>
                  <a:pt x="2725335" y="2260217"/>
                  <a:pt x="2725335" y="2286727"/>
                </a:cubicBezTo>
                <a:lnTo>
                  <a:pt x="2725335" y="2478725"/>
                </a:lnTo>
                <a:cubicBezTo>
                  <a:pt x="2725335" y="2505235"/>
                  <a:pt x="2746826" y="2526726"/>
                  <a:pt x="2773336" y="2526726"/>
                </a:cubicBezTo>
                <a:lnTo>
                  <a:pt x="2965334" y="2526726"/>
                </a:lnTo>
                <a:cubicBezTo>
                  <a:pt x="2991844" y="2526726"/>
                  <a:pt x="3013335" y="2505235"/>
                  <a:pt x="3013335" y="2478725"/>
                </a:cubicBezTo>
                <a:lnTo>
                  <a:pt x="3013335" y="2286727"/>
                </a:lnTo>
                <a:cubicBezTo>
                  <a:pt x="3013335" y="2260217"/>
                  <a:pt x="2991844" y="2238726"/>
                  <a:pt x="2965334" y="2238726"/>
                </a:cubicBezTo>
                <a:close/>
                <a:moveTo>
                  <a:pt x="2313922" y="2238726"/>
                </a:moveTo>
                <a:cubicBezTo>
                  <a:pt x="2287412" y="2238726"/>
                  <a:pt x="2265921" y="2260217"/>
                  <a:pt x="2265921" y="2286727"/>
                </a:cubicBezTo>
                <a:lnTo>
                  <a:pt x="2265921" y="2478725"/>
                </a:lnTo>
                <a:cubicBezTo>
                  <a:pt x="2265921" y="2505235"/>
                  <a:pt x="2287412" y="2526726"/>
                  <a:pt x="2313922" y="2526726"/>
                </a:cubicBezTo>
                <a:lnTo>
                  <a:pt x="2505920" y="2526726"/>
                </a:lnTo>
                <a:cubicBezTo>
                  <a:pt x="2532430" y="2526726"/>
                  <a:pt x="2553921" y="2505235"/>
                  <a:pt x="2553921" y="2478725"/>
                </a:cubicBezTo>
                <a:lnTo>
                  <a:pt x="2553921" y="2286727"/>
                </a:lnTo>
                <a:cubicBezTo>
                  <a:pt x="2553921" y="2260217"/>
                  <a:pt x="2532430" y="2238726"/>
                  <a:pt x="2505920" y="2238726"/>
                </a:cubicBezTo>
                <a:close/>
                <a:moveTo>
                  <a:pt x="1854508" y="2238726"/>
                </a:moveTo>
                <a:cubicBezTo>
                  <a:pt x="1827998" y="2238726"/>
                  <a:pt x="1806507" y="2260217"/>
                  <a:pt x="1806507" y="2286727"/>
                </a:cubicBezTo>
                <a:lnTo>
                  <a:pt x="1806507" y="2478725"/>
                </a:lnTo>
                <a:cubicBezTo>
                  <a:pt x="1806507" y="2505235"/>
                  <a:pt x="1827998" y="2526726"/>
                  <a:pt x="1854508" y="2526726"/>
                </a:cubicBezTo>
                <a:lnTo>
                  <a:pt x="2046506" y="2526726"/>
                </a:lnTo>
                <a:cubicBezTo>
                  <a:pt x="2073016" y="2526726"/>
                  <a:pt x="2094507" y="2505235"/>
                  <a:pt x="2094507" y="2478725"/>
                </a:cubicBezTo>
                <a:lnTo>
                  <a:pt x="2094507" y="2286727"/>
                </a:lnTo>
                <a:cubicBezTo>
                  <a:pt x="2094507" y="2260217"/>
                  <a:pt x="2073016" y="2238726"/>
                  <a:pt x="2046506" y="2238726"/>
                </a:cubicBezTo>
                <a:close/>
                <a:moveTo>
                  <a:pt x="879732" y="2133675"/>
                </a:moveTo>
                <a:cubicBezTo>
                  <a:pt x="767330" y="2133675"/>
                  <a:pt x="676210" y="2224795"/>
                  <a:pt x="676210" y="2337197"/>
                </a:cubicBezTo>
                <a:cubicBezTo>
                  <a:pt x="676210" y="2449599"/>
                  <a:pt x="767330" y="2540719"/>
                  <a:pt x="879732" y="2540719"/>
                </a:cubicBezTo>
                <a:cubicBezTo>
                  <a:pt x="956121" y="2540719"/>
                  <a:pt x="1022681" y="2498634"/>
                  <a:pt x="1054808" y="2434886"/>
                </a:cubicBezTo>
                <a:lnTo>
                  <a:pt x="1469273" y="2434887"/>
                </a:lnTo>
                <a:cubicBezTo>
                  <a:pt x="1529381" y="2434887"/>
                  <a:pt x="1578108" y="2386160"/>
                  <a:pt x="1578108" y="2326052"/>
                </a:cubicBezTo>
                <a:cubicBezTo>
                  <a:pt x="1578108" y="2265944"/>
                  <a:pt x="1529381" y="2217217"/>
                  <a:pt x="1469273" y="2217217"/>
                </a:cubicBezTo>
                <a:lnTo>
                  <a:pt x="1039779" y="2217217"/>
                </a:lnTo>
                <a:cubicBezTo>
                  <a:pt x="1005455" y="2165662"/>
                  <a:pt x="946329" y="2133675"/>
                  <a:pt x="879732" y="2133675"/>
                </a:cubicBezTo>
                <a:close/>
                <a:moveTo>
                  <a:pt x="2773336" y="1699178"/>
                </a:moveTo>
                <a:cubicBezTo>
                  <a:pt x="2746826" y="1699178"/>
                  <a:pt x="2725335" y="1720669"/>
                  <a:pt x="2725335" y="1747179"/>
                </a:cubicBezTo>
                <a:lnTo>
                  <a:pt x="2725335" y="1939177"/>
                </a:lnTo>
                <a:cubicBezTo>
                  <a:pt x="2725335" y="1965687"/>
                  <a:pt x="2746826" y="1987178"/>
                  <a:pt x="2773336" y="1987178"/>
                </a:cubicBezTo>
                <a:lnTo>
                  <a:pt x="2965334" y="1987178"/>
                </a:lnTo>
                <a:cubicBezTo>
                  <a:pt x="2991844" y="1987178"/>
                  <a:pt x="3013335" y="1965687"/>
                  <a:pt x="3013335" y="1939177"/>
                </a:cubicBezTo>
                <a:lnTo>
                  <a:pt x="3013335" y="1747179"/>
                </a:lnTo>
                <a:cubicBezTo>
                  <a:pt x="3013335" y="1720669"/>
                  <a:pt x="2991844" y="1699178"/>
                  <a:pt x="2965334" y="1699178"/>
                </a:cubicBezTo>
                <a:close/>
                <a:moveTo>
                  <a:pt x="2313922" y="1699178"/>
                </a:moveTo>
                <a:cubicBezTo>
                  <a:pt x="2287412" y="1699178"/>
                  <a:pt x="2265921" y="1720669"/>
                  <a:pt x="2265921" y="1747179"/>
                </a:cubicBezTo>
                <a:lnTo>
                  <a:pt x="2265921" y="1939177"/>
                </a:lnTo>
                <a:cubicBezTo>
                  <a:pt x="2265921" y="1965687"/>
                  <a:pt x="2287412" y="1987178"/>
                  <a:pt x="2313922" y="1987178"/>
                </a:cubicBezTo>
                <a:lnTo>
                  <a:pt x="2505920" y="1987178"/>
                </a:lnTo>
                <a:cubicBezTo>
                  <a:pt x="2532430" y="1987178"/>
                  <a:pt x="2553921" y="1965687"/>
                  <a:pt x="2553921" y="1939177"/>
                </a:cubicBezTo>
                <a:lnTo>
                  <a:pt x="2553921" y="1747179"/>
                </a:lnTo>
                <a:cubicBezTo>
                  <a:pt x="2553921" y="1720669"/>
                  <a:pt x="2532430" y="1699178"/>
                  <a:pt x="2505920" y="1699178"/>
                </a:cubicBezTo>
                <a:close/>
                <a:moveTo>
                  <a:pt x="1854508" y="1699178"/>
                </a:moveTo>
                <a:cubicBezTo>
                  <a:pt x="1827998" y="1699178"/>
                  <a:pt x="1806507" y="1720669"/>
                  <a:pt x="1806507" y="1747179"/>
                </a:cubicBezTo>
                <a:lnTo>
                  <a:pt x="1806507" y="1939177"/>
                </a:lnTo>
                <a:cubicBezTo>
                  <a:pt x="1806507" y="1965687"/>
                  <a:pt x="1827998" y="1987178"/>
                  <a:pt x="1854508" y="1987178"/>
                </a:cubicBezTo>
                <a:lnTo>
                  <a:pt x="2046506" y="1987178"/>
                </a:lnTo>
                <a:cubicBezTo>
                  <a:pt x="2073016" y="1987178"/>
                  <a:pt x="2094507" y="1965687"/>
                  <a:pt x="2094507" y="1939177"/>
                </a:cubicBezTo>
                <a:lnTo>
                  <a:pt x="2094507" y="1747179"/>
                </a:lnTo>
                <a:cubicBezTo>
                  <a:pt x="2094507" y="1720669"/>
                  <a:pt x="2073016" y="1699178"/>
                  <a:pt x="2046506" y="1699178"/>
                </a:cubicBezTo>
                <a:close/>
                <a:moveTo>
                  <a:pt x="1035948" y="1186216"/>
                </a:moveTo>
                <a:cubicBezTo>
                  <a:pt x="1165960" y="1186216"/>
                  <a:pt x="1271356" y="1291612"/>
                  <a:pt x="1271356" y="1421624"/>
                </a:cubicBezTo>
                <a:cubicBezTo>
                  <a:pt x="1271356" y="1551636"/>
                  <a:pt x="1165960" y="1657032"/>
                  <a:pt x="1035948" y="1657032"/>
                </a:cubicBezTo>
                <a:cubicBezTo>
                  <a:pt x="905936" y="1657032"/>
                  <a:pt x="800540" y="1551636"/>
                  <a:pt x="800540" y="1421624"/>
                </a:cubicBezTo>
                <a:cubicBezTo>
                  <a:pt x="800540" y="1291612"/>
                  <a:pt x="905936" y="1186216"/>
                  <a:pt x="1035948" y="1186216"/>
                </a:cubicBezTo>
                <a:close/>
                <a:moveTo>
                  <a:pt x="2773336" y="1159631"/>
                </a:moveTo>
                <a:cubicBezTo>
                  <a:pt x="2746826" y="1159631"/>
                  <a:pt x="2725335" y="1181122"/>
                  <a:pt x="2725335" y="1207632"/>
                </a:cubicBezTo>
                <a:lnTo>
                  <a:pt x="2725335" y="1399630"/>
                </a:lnTo>
                <a:cubicBezTo>
                  <a:pt x="2725335" y="1426140"/>
                  <a:pt x="2746826" y="1447631"/>
                  <a:pt x="2773336" y="1447631"/>
                </a:cubicBezTo>
                <a:lnTo>
                  <a:pt x="2965334" y="1447631"/>
                </a:lnTo>
                <a:cubicBezTo>
                  <a:pt x="2991844" y="1447631"/>
                  <a:pt x="3013335" y="1426140"/>
                  <a:pt x="3013335" y="1399630"/>
                </a:cubicBezTo>
                <a:lnTo>
                  <a:pt x="3013335" y="1207632"/>
                </a:lnTo>
                <a:cubicBezTo>
                  <a:pt x="3013335" y="1181122"/>
                  <a:pt x="2991844" y="1159631"/>
                  <a:pt x="2965334" y="1159631"/>
                </a:cubicBezTo>
                <a:close/>
                <a:moveTo>
                  <a:pt x="2313922" y="1159631"/>
                </a:moveTo>
                <a:cubicBezTo>
                  <a:pt x="2287412" y="1159631"/>
                  <a:pt x="2265921" y="1181122"/>
                  <a:pt x="2265921" y="1207632"/>
                </a:cubicBezTo>
                <a:lnTo>
                  <a:pt x="2265921" y="1399630"/>
                </a:lnTo>
                <a:cubicBezTo>
                  <a:pt x="2265921" y="1426140"/>
                  <a:pt x="2287412" y="1447631"/>
                  <a:pt x="2313922" y="1447631"/>
                </a:cubicBezTo>
                <a:lnTo>
                  <a:pt x="2505920" y="1447631"/>
                </a:lnTo>
                <a:cubicBezTo>
                  <a:pt x="2532430" y="1447631"/>
                  <a:pt x="2553921" y="1426140"/>
                  <a:pt x="2553921" y="1399630"/>
                </a:cubicBezTo>
                <a:lnTo>
                  <a:pt x="2553921" y="1207632"/>
                </a:lnTo>
                <a:cubicBezTo>
                  <a:pt x="2553921" y="1181122"/>
                  <a:pt x="2532430" y="1159631"/>
                  <a:pt x="2505920" y="1159631"/>
                </a:cubicBezTo>
                <a:close/>
                <a:moveTo>
                  <a:pt x="1854508" y="1159631"/>
                </a:moveTo>
                <a:cubicBezTo>
                  <a:pt x="1827998" y="1159631"/>
                  <a:pt x="1806507" y="1181122"/>
                  <a:pt x="1806507" y="1207632"/>
                </a:cubicBezTo>
                <a:lnTo>
                  <a:pt x="1806507" y="1399630"/>
                </a:lnTo>
                <a:cubicBezTo>
                  <a:pt x="1806507" y="1426140"/>
                  <a:pt x="1827998" y="1447631"/>
                  <a:pt x="1854508" y="1447631"/>
                </a:cubicBezTo>
                <a:lnTo>
                  <a:pt x="2046506" y="1447631"/>
                </a:lnTo>
                <a:cubicBezTo>
                  <a:pt x="2073016" y="1447631"/>
                  <a:pt x="2094507" y="1426140"/>
                  <a:pt x="2094507" y="1399630"/>
                </a:cubicBezTo>
                <a:lnTo>
                  <a:pt x="2094507" y="1207632"/>
                </a:lnTo>
                <a:cubicBezTo>
                  <a:pt x="2094507" y="1181122"/>
                  <a:pt x="2073016" y="1159631"/>
                  <a:pt x="2046506" y="1159631"/>
                </a:cubicBezTo>
                <a:close/>
                <a:moveTo>
                  <a:pt x="1035947" y="1097587"/>
                </a:moveTo>
                <a:cubicBezTo>
                  <a:pt x="856987" y="1097587"/>
                  <a:pt x="711911" y="1242663"/>
                  <a:pt x="711911" y="1421623"/>
                </a:cubicBezTo>
                <a:cubicBezTo>
                  <a:pt x="711911" y="1600583"/>
                  <a:pt x="856987" y="1745659"/>
                  <a:pt x="1035947" y="1745659"/>
                </a:cubicBezTo>
                <a:cubicBezTo>
                  <a:pt x="1214907" y="1745659"/>
                  <a:pt x="1359983" y="1600583"/>
                  <a:pt x="1359983" y="1421623"/>
                </a:cubicBezTo>
                <a:cubicBezTo>
                  <a:pt x="1359983" y="1242663"/>
                  <a:pt x="1214907" y="1097587"/>
                  <a:pt x="1035947" y="1097587"/>
                </a:cubicBezTo>
                <a:close/>
                <a:moveTo>
                  <a:pt x="593124" y="376367"/>
                </a:moveTo>
                <a:lnTo>
                  <a:pt x="3225543" y="376367"/>
                </a:lnTo>
                <a:cubicBezTo>
                  <a:pt x="3328637" y="376367"/>
                  <a:pt x="3412211" y="459941"/>
                  <a:pt x="3412211" y="563035"/>
                </a:cubicBezTo>
                <a:lnTo>
                  <a:pt x="3412211" y="3074837"/>
                </a:lnTo>
                <a:cubicBezTo>
                  <a:pt x="3412211" y="3177931"/>
                  <a:pt x="3328637" y="3261505"/>
                  <a:pt x="3225543" y="3261505"/>
                </a:cubicBezTo>
                <a:lnTo>
                  <a:pt x="593124" y="3261505"/>
                </a:lnTo>
                <a:cubicBezTo>
                  <a:pt x="490030" y="3261505"/>
                  <a:pt x="406456" y="3177931"/>
                  <a:pt x="406456" y="3074837"/>
                </a:cubicBezTo>
                <a:lnTo>
                  <a:pt x="406456" y="563035"/>
                </a:lnTo>
                <a:cubicBezTo>
                  <a:pt x="406456" y="459941"/>
                  <a:pt x="490030" y="376367"/>
                  <a:pt x="593124" y="376367"/>
                </a:cubicBezTo>
                <a:close/>
                <a:moveTo>
                  <a:pt x="466365" y="263607"/>
                </a:moveTo>
                <a:cubicBezTo>
                  <a:pt x="353740" y="263607"/>
                  <a:pt x="262440" y="354907"/>
                  <a:pt x="262440" y="467532"/>
                </a:cubicBezTo>
                <a:lnTo>
                  <a:pt x="262440" y="3211530"/>
                </a:lnTo>
                <a:cubicBezTo>
                  <a:pt x="262440" y="3324155"/>
                  <a:pt x="353740" y="3415455"/>
                  <a:pt x="466365" y="3415455"/>
                </a:cubicBezTo>
                <a:lnTo>
                  <a:pt x="3352302" y="3415455"/>
                </a:lnTo>
                <a:cubicBezTo>
                  <a:pt x="3464927" y="3415455"/>
                  <a:pt x="3556227" y="3324155"/>
                  <a:pt x="3556227" y="3211530"/>
                </a:cubicBezTo>
                <a:lnTo>
                  <a:pt x="3556227" y="2945906"/>
                </a:lnTo>
                <a:lnTo>
                  <a:pt x="3604113" y="2945906"/>
                </a:lnTo>
                <a:cubicBezTo>
                  <a:pt x="3647262" y="2945906"/>
                  <a:pt x="3682241" y="2910927"/>
                  <a:pt x="3682241" y="2867778"/>
                </a:cubicBezTo>
                <a:lnTo>
                  <a:pt x="3682241" y="2555278"/>
                </a:lnTo>
                <a:cubicBezTo>
                  <a:pt x="3682241" y="2512129"/>
                  <a:pt x="3647262" y="2477150"/>
                  <a:pt x="3604113" y="2477150"/>
                </a:cubicBezTo>
                <a:lnTo>
                  <a:pt x="3556227" y="2477150"/>
                </a:lnTo>
                <a:lnTo>
                  <a:pt x="3556227" y="1181006"/>
                </a:lnTo>
                <a:lnTo>
                  <a:pt x="3604113" y="1181006"/>
                </a:lnTo>
                <a:cubicBezTo>
                  <a:pt x="3647262" y="1181006"/>
                  <a:pt x="3682241" y="1146027"/>
                  <a:pt x="3682241" y="1102878"/>
                </a:cubicBezTo>
                <a:lnTo>
                  <a:pt x="3682241" y="790378"/>
                </a:lnTo>
                <a:cubicBezTo>
                  <a:pt x="3682241" y="747229"/>
                  <a:pt x="3647262" y="712250"/>
                  <a:pt x="3604113" y="712250"/>
                </a:cubicBezTo>
                <a:lnTo>
                  <a:pt x="3556227" y="712250"/>
                </a:lnTo>
                <a:lnTo>
                  <a:pt x="3556227" y="467532"/>
                </a:lnTo>
                <a:cubicBezTo>
                  <a:pt x="3556227" y="354907"/>
                  <a:pt x="3464927" y="263607"/>
                  <a:pt x="3352302" y="263607"/>
                </a:cubicBezTo>
                <a:close/>
                <a:moveTo>
                  <a:pt x="235370" y="0"/>
                </a:moveTo>
                <a:lnTo>
                  <a:pt x="3693337" y="0"/>
                </a:lnTo>
                <a:cubicBezTo>
                  <a:pt x="3823328" y="0"/>
                  <a:pt x="3928707" y="105379"/>
                  <a:pt x="3928707" y="235370"/>
                </a:cubicBezTo>
                <a:lnTo>
                  <a:pt x="3928707" y="3402502"/>
                </a:lnTo>
                <a:cubicBezTo>
                  <a:pt x="3928707" y="3485210"/>
                  <a:pt x="3886047" y="3557954"/>
                  <a:pt x="3821334" y="3599629"/>
                </a:cubicBezTo>
                <a:lnTo>
                  <a:pt x="3732546" y="3954781"/>
                </a:lnTo>
                <a:lnTo>
                  <a:pt x="2998166" y="3954781"/>
                </a:lnTo>
                <a:lnTo>
                  <a:pt x="2918939" y="3637872"/>
                </a:lnTo>
                <a:lnTo>
                  <a:pt x="1025164" y="3637872"/>
                </a:lnTo>
                <a:lnTo>
                  <a:pt x="945937" y="3954781"/>
                </a:lnTo>
                <a:lnTo>
                  <a:pt x="211557" y="3954781"/>
                </a:lnTo>
                <a:lnTo>
                  <a:pt x="125186" y="3609298"/>
                </a:lnTo>
                <a:cubicBezTo>
                  <a:pt x="50483" y="3570656"/>
                  <a:pt x="0" y="3492475"/>
                  <a:pt x="0" y="3402502"/>
                </a:cubicBezTo>
                <a:lnTo>
                  <a:pt x="0" y="235370"/>
                </a:lnTo>
                <a:cubicBezTo>
                  <a:pt x="0" y="105379"/>
                  <a:pt x="105379" y="0"/>
                  <a:pt x="2353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5" name="Rectangle 15">
            <a:extLst>
              <a:ext uri="{FF2B5EF4-FFF2-40B4-BE49-F238E27FC236}">
                <a16:creationId xmlns:a16="http://schemas.microsoft.com/office/drawing/2014/main" id="{F73CAE92-82E8-4B64-B14B-0E7BD09FB9F2}"/>
              </a:ext>
            </a:extLst>
          </p:cNvPr>
          <p:cNvSpPr>
            <a:spLocks/>
          </p:cNvSpPr>
          <p:nvPr/>
        </p:nvSpPr>
        <p:spPr>
          <a:xfrm>
            <a:off x="5149545" y="1732436"/>
            <a:ext cx="289474" cy="289474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6" name="Rounded Rectangle 24">
            <a:extLst>
              <a:ext uri="{FF2B5EF4-FFF2-40B4-BE49-F238E27FC236}">
                <a16:creationId xmlns:a16="http://schemas.microsoft.com/office/drawing/2014/main" id="{5A1A6324-B7CD-4636-BE0A-D6A8639E32D1}"/>
              </a:ext>
            </a:extLst>
          </p:cNvPr>
          <p:cNvSpPr>
            <a:spLocks noChangeAspect="1"/>
          </p:cNvSpPr>
          <p:nvPr/>
        </p:nvSpPr>
        <p:spPr>
          <a:xfrm>
            <a:off x="6711528" y="1765185"/>
            <a:ext cx="289474" cy="223978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8D9D2A92-DEFD-431B-BA8D-0A9225DD1192}"/>
              </a:ext>
            </a:extLst>
          </p:cNvPr>
          <p:cNvGrpSpPr/>
          <p:nvPr/>
        </p:nvGrpSpPr>
        <p:grpSpPr>
          <a:xfrm>
            <a:off x="2892545" y="705470"/>
            <a:ext cx="1288743" cy="923330"/>
            <a:chOff x="2551705" y="4283314"/>
            <a:chExt cx="2357003" cy="923330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576D0F8-48F3-476B-B836-E2C704860B46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3A5A7991-5BF0-4063-A9F2-31BC98C1C2DB}"/>
                </a:ext>
              </a:extLst>
            </p:cNvPr>
            <p:cNvSpPr txBox="1"/>
            <p:nvPr/>
          </p:nvSpPr>
          <p:spPr>
            <a:xfrm>
              <a:off x="2551705" y="4283314"/>
              <a:ext cx="2336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D913E6C-80FF-44FD-8F0A-7999A50C472C}"/>
              </a:ext>
            </a:extLst>
          </p:cNvPr>
          <p:cNvGrpSpPr/>
          <p:nvPr/>
        </p:nvGrpSpPr>
        <p:grpSpPr>
          <a:xfrm>
            <a:off x="4649911" y="705470"/>
            <a:ext cx="1288743" cy="923330"/>
            <a:chOff x="2551705" y="4283314"/>
            <a:chExt cx="2357003" cy="923330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4AB37D75-AE40-40B4-97F6-C218FE6E97B5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B1E7CB3-685F-465E-AA57-6F00A8340B18}"/>
                </a:ext>
              </a:extLst>
            </p:cNvPr>
            <p:cNvSpPr txBox="1"/>
            <p:nvPr/>
          </p:nvSpPr>
          <p:spPr>
            <a:xfrm>
              <a:off x="2551705" y="4283314"/>
              <a:ext cx="2336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10AEE264-E38B-473F-8158-E50787C20483}"/>
              </a:ext>
            </a:extLst>
          </p:cNvPr>
          <p:cNvGrpSpPr/>
          <p:nvPr/>
        </p:nvGrpSpPr>
        <p:grpSpPr>
          <a:xfrm>
            <a:off x="6407276" y="705470"/>
            <a:ext cx="1288743" cy="923330"/>
            <a:chOff x="2551705" y="4283314"/>
            <a:chExt cx="2357003" cy="923330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DC68625C-CFD9-42BE-A012-CD344D0909B4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9CEB2E1C-C9C7-4B75-A19B-F198C2F133AF}"/>
                </a:ext>
              </a:extLst>
            </p:cNvPr>
            <p:cNvSpPr txBox="1"/>
            <p:nvPr/>
          </p:nvSpPr>
          <p:spPr>
            <a:xfrm>
              <a:off x="2551705" y="4283314"/>
              <a:ext cx="2336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D6056EBC-ADAC-4A19-A835-547A0D5A7528}"/>
              </a:ext>
            </a:extLst>
          </p:cNvPr>
          <p:cNvSpPr txBox="1"/>
          <p:nvPr/>
        </p:nvSpPr>
        <p:spPr>
          <a:xfrm>
            <a:off x="3056747" y="108948"/>
            <a:ext cx="960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DD521C0-BBC9-456C-8955-A933A57D6DAA}"/>
              </a:ext>
            </a:extLst>
          </p:cNvPr>
          <p:cNvSpPr txBox="1"/>
          <p:nvPr/>
        </p:nvSpPr>
        <p:spPr>
          <a:xfrm>
            <a:off x="4814113" y="108948"/>
            <a:ext cx="960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1E207E0-E0D4-4056-BE39-3AAF7EB423A4}"/>
              </a:ext>
            </a:extLst>
          </p:cNvPr>
          <p:cNvSpPr txBox="1"/>
          <p:nvPr/>
        </p:nvSpPr>
        <p:spPr>
          <a:xfrm>
            <a:off x="6590915" y="108948"/>
            <a:ext cx="960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67EF9200-BB70-42EF-AABD-C1E12390C84E}"/>
              </a:ext>
            </a:extLst>
          </p:cNvPr>
          <p:cNvGrpSpPr/>
          <p:nvPr/>
        </p:nvGrpSpPr>
        <p:grpSpPr>
          <a:xfrm>
            <a:off x="6221230" y="4603205"/>
            <a:ext cx="5127637" cy="1661994"/>
            <a:chOff x="3017859" y="4283314"/>
            <a:chExt cx="1249476" cy="1661994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EC5BA54-31B3-4504-AB34-78A2821A6DD0}"/>
                </a:ext>
              </a:extLst>
            </p:cNvPr>
            <p:cNvSpPr txBox="1"/>
            <p:nvPr/>
          </p:nvSpPr>
          <p:spPr>
            <a:xfrm>
              <a:off x="3017859" y="4560313"/>
              <a:ext cx="1249476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You can simply impress your audience and add a unique zing and appeal to your Presentations. Get a modern PowerPoint  Presentation that is beautifully designed.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AA84ED1-4582-498B-A630-648E39E46196}"/>
                </a:ext>
              </a:extLst>
            </p:cNvPr>
            <p:cNvSpPr txBox="1"/>
            <p:nvPr/>
          </p:nvSpPr>
          <p:spPr>
            <a:xfrm>
              <a:off x="3017859" y="4283314"/>
              <a:ext cx="124947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2" name="Text Placeholder 13">
            <a:extLst>
              <a:ext uri="{FF2B5EF4-FFF2-40B4-BE49-F238E27FC236}">
                <a16:creationId xmlns:a16="http://schemas.microsoft.com/office/drawing/2014/main" id="{95291692-DF16-4426-8DFF-1D27D0196572}"/>
              </a:ext>
            </a:extLst>
          </p:cNvPr>
          <p:cNvSpPr txBox="1">
            <a:spLocks/>
          </p:cNvSpPr>
          <p:nvPr/>
        </p:nvSpPr>
        <p:spPr>
          <a:xfrm>
            <a:off x="8457498" y="2400314"/>
            <a:ext cx="2891365" cy="175787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Graphic Infographic Designed</a:t>
            </a:r>
          </a:p>
        </p:txBody>
      </p:sp>
      <p:sp>
        <p:nvSpPr>
          <p:cNvPr id="53" name="Text Placeholder 2">
            <a:extLst>
              <a:ext uri="{FF2B5EF4-FFF2-40B4-BE49-F238E27FC236}">
                <a16:creationId xmlns:a16="http://schemas.microsoft.com/office/drawing/2014/main" id="{F785CAB6-B5EA-4E9B-9A23-A8B49187B033}"/>
              </a:ext>
            </a:extLst>
          </p:cNvPr>
          <p:cNvSpPr txBox="1">
            <a:spLocks/>
          </p:cNvSpPr>
          <p:nvPr/>
        </p:nvSpPr>
        <p:spPr>
          <a:xfrm>
            <a:off x="8457498" y="2078840"/>
            <a:ext cx="2891365" cy="28803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altLang="ko-KR" sz="1200" b="1" dirty="0">
                <a:solidFill>
                  <a:schemeClr val="accent5">
                    <a:lumMod val="75000"/>
                  </a:schemeClr>
                </a:solidFill>
                <a:cs typeface="Arial" pitchFamily="34" charset="0"/>
              </a:rPr>
              <a:t>Modern PowerPoint Presentation</a:t>
            </a:r>
          </a:p>
        </p:txBody>
      </p:sp>
      <p:sp>
        <p:nvSpPr>
          <p:cNvPr id="54" name="Freeform 92">
            <a:extLst>
              <a:ext uri="{FF2B5EF4-FFF2-40B4-BE49-F238E27FC236}">
                <a16:creationId xmlns:a16="http://schemas.microsoft.com/office/drawing/2014/main" id="{AC8144E3-0C5F-4DEC-B6B1-DF2E2B461ABB}"/>
              </a:ext>
            </a:extLst>
          </p:cNvPr>
          <p:cNvSpPr/>
          <p:nvPr/>
        </p:nvSpPr>
        <p:spPr>
          <a:xfrm>
            <a:off x="3773049" y="5988368"/>
            <a:ext cx="662778" cy="305525"/>
          </a:xfrm>
          <a:custGeom>
            <a:avLst/>
            <a:gdLst>
              <a:gd name="connsiteX0" fmla="*/ 0 w 757029"/>
              <a:gd name="connsiteY0" fmla="*/ 201059 h 282425"/>
              <a:gd name="connsiteX1" fmla="*/ 342900 w 757029"/>
              <a:gd name="connsiteY1" fmla="*/ 1034 h 282425"/>
              <a:gd name="connsiteX2" fmla="*/ 514350 w 757029"/>
              <a:gd name="connsiteY2" fmla="*/ 277259 h 282425"/>
              <a:gd name="connsiteX3" fmla="*/ 742950 w 757029"/>
              <a:gd name="connsiteY3" fmla="*/ 182009 h 282425"/>
              <a:gd name="connsiteX4" fmla="*/ 733425 w 757029"/>
              <a:gd name="connsiteY4" fmla="*/ 191534 h 282425"/>
              <a:gd name="connsiteX0" fmla="*/ 0 w 742950"/>
              <a:gd name="connsiteY0" fmla="*/ 201059 h 282425"/>
              <a:gd name="connsiteX1" fmla="*/ 342900 w 742950"/>
              <a:gd name="connsiteY1" fmla="*/ 1034 h 282425"/>
              <a:gd name="connsiteX2" fmla="*/ 514350 w 742950"/>
              <a:gd name="connsiteY2" fmla="*/ 277259 h 282425"/>
              <a:gd name="connsiteX3" fmla="*/ 742950 w 742950"/>
              <a:gd name="connsiteY3" fmla="*/ 182009 h 282425"/>
              <a:gd name="connsiteX0" fmla="*/ 0 w 742950"/>
              <a:gd name="connsiteY0" fmla="*/ 213115 h 282068"/>
              <a:gd name="connsiteX1" fmla="*/ 342900 w 742950"/>
              <a:gd name="connsiteY1" fmla="*/ 677 h 282068"/>
              <a:gd name="connsiteX2" fmla="*/ 514350 w 742950"/>
              <a:gd name="connsiteY2" fmla="*/ 276902 h 282068"/>
              <a:gd name="connsiteX3" fmla="*/ 742950 w 742950"/>
              <a:gd name="connsiteY3" fmla="*/ 181652 h 282068"/>
              <a:gd name="connsiteX0" fmla="*/ 0 w 742950"/>
              <a:gd name="connsiteY0" fmla="*/ 112016 h 177020"/>
              <a:gd name="connsiteX1" fmla="*/ 355313 w 742950"/>
              <a:gd name="connsiteY1" fmla="*/ 3016 h 177020"/>
              <a:gd name="connsiteX2" fmla="*/ 514350 w 742950"/>
              <a:gd name="connsiteY2" fmla="*/ 175803 h 177020"/>
              <a:gd name="connsiteX3" fmla="*/ 742950 w 742950"/>
              <a:gd name="connsiteY3" fmla="*/ 80553 h 177020"/>
              <a:gd name="connsiteX0" fmla="*/ 0 w 742950"/>
              <a:gd name="connsiteY0" fmla="*/ 112264 h 181358"/>
              <a:gd name="connsiteX1" fmla="*/ 355313 w 742950"/>
              <a:gd name="connsiteY1" fmla="*/ 3264 h 181358"/>
              <a:gd name="connsiteX2" fmla="*/ 377811 w 742950"/>
              <a:gd name="connsiteY2" fmla="*/ 180188 h 181358"/>
              <a:gd name="connsiteX3" fmla="*/ 742950 w 742950"/>
              <a:gd name="connsiteY3" fmla="*/ 80801 h 181358"/>
              <a:gd name="connsiteX0" fmla="*/ 0 w 742950"/>
              <a:gd name="connsiteY0" fmla="*/ 119934 h 189261"/>
              <a:gd name="connsiteX1" fmla="*/ 400826 w 742950"/>
              <a:gd name="connsiteY1" fmla="*/ 2659 h 189261"/>
              <a:gd name="connsiteX2" fmla="*/ 377811 w 742950"/>
              <a:gd name="connsiteY2" fmla="*/ 187858 h 189261"/>
              <a:gd name="connsiteX3" fmla="*/ 742950 w 742950"/>
              <a:gd name="connsiteY3" fmla="*/ 88471 h 189261"/>
              <a:gd name="connsiteX0" fmla="*/ 0 w 752817"/>
              <a:gd name="connsiteY0" fmla="*/ 122863 h 188900"/>
              <a:gd name="connsiteX1" fmla="*/ 410693 w 752817"/>
              <a:gd name="connsiteY1" fmla="*/ 2298 h 188900"/>
              <a:gd name="connsiteX2" fmla="*/ 387678 w 752817"/>
              <a:gd name="connsiteY2" fmla="*/ 187497 h 188900"/>
              <a:gd name="connsiteX3" fmla="*/ 752817 w 752817"/>
              <a:gd name="connsiteY3" fmla="*/ 88110 h 188900"/>
              <a:gd name="connsiteX0" fmla="*/ 0 w 767448"/>
              <a:gd name="connsiteY0" fmla="*/ 139778 h 187527"/>
              <a:gd name="connsiteX1" fmla="*/ 425324 w 767448"/>
              <a:gd name="connsiteY1" fmla="*/ 925 h 187527"/>
              <a:gd name="connsiteX2" fmla="*/ 402309 w 767448"/>
              <a:gd name="connsiteY2" fmla="*/ 186124 h 187527"/>
              <a:gd name="connsiteX3" fmla="*/ 767448 w 767448"/>
              <a:gd name="connsiteY3" fmla="*/ 86737 h 187527"/>
              <a:gd name="connsiteX0" fmla="*/ 0 w 767448"/>
              <a:gd name="connsiteY0" fmla="*/ 140230 h 187979"/>
              <a:gd name="connsiteX1" fmla="*/ 425324 w 767448"/>
              <a:gd name="connsiteY1" fmla="*/ 1377 h 187979"/>
              <a:gd name="connsiteX2" fmla="*/ 402309 w 767448"/>
              <a:gd name="connsiteY2" fmla="*/ 186576 h 187979"/>
              <a:gd name="connsiteX3" fmla="*/ 767448 w 767448"/>
              <a:gd name="connsiteY3" fmla="*/ 87189 h 187979"/>
              <a:gd name="connsiteX0" fmla="*/ 0 w 767448"/>
              <a:gd name="connsiteY0" fmla="*/ 141802 h 189551"/>
              <a:gd name="connsiteX1" fmla="*/ 425324 w 767448"/>
              <a:gd name="connsiteY1" fmla="*/ 2949 h 189551"/>
              <a:gd name="connsiteX2" fmla="*/ 402309 w 767448"/>
              <a:gd name="connsiteY2" fmla="*/ 188148 h 189551"/>
              <a:gd name="connsiteX3" fmla="*/ 767448 w 767448"/>
              <a:gd name="connsiteY3" fmla="*/ 88761 h 189551"/>
              <a:gd name="connsiteX0" fmla="*/ 0 w 785736"/>
              <a:gd name="connsiteY0" fmla="*/ 154570 h 187689"/>
              <a:gd name="connsiteX1" fmla="*/ 443612 w 785736"/>
              <a:gd name="connsiteY1" fmla="*/ 1087 h 187689"/>
              <a:gd name="connsiteX2" fmla="*/ 420597 w 785736"/>
              <a:gd name="connsiteY2" fmla="*/ 186286 h 187689"/>
              <a:gd name="connsiteX3" fmla="*/ 785736 w 785736"/>
              <a:gd name="connsiteY3" fmla="*/ 86899 h 187689"/>
              <a:gd name="connsiteX0" fmla="*/ 0 w 785736"/>
              <a:gd name="connsiteY0" fmla="*/ 158688 h 191807"/>
              <a:gd name="connsiteX1" fmla="*/ 443612 w 785736"/>
              <a:gd name="connsiteY1" fmla="*/ 5205 h 191807"/>
              <a:gd name="connsiteX2" fmla="*/ 420597 w 785736"/>
              <a:gd name="connsiteY2" fmla="*/ 190404 h 191807"/>
              <a:gd name="connsiteX3" fmla="*/ 785736 w 785736"/>
              <a:gd name="connsiteY3" fmla="*/ 91017 h 191807"/>
              <a:gd name="connsiteX0" fmla="*/ 0 w 785736"/>
              <a:gd name="connsiteY0" fmla="*/ 182905 h 216024"/>
              <a:gd name="connsiteX1" fmla="*/ 443612 w 785736"/>
              <a:gd name="connsiteY1" fmla="*/ 29422 h 216024"/>
              <a:gd name="connsiteX2" fmla="*/ 420597 w 785736"/>
              <a:gd name="connsiteY2" fmla="*/ 214621 h 216024"/>
              <a:gd name="connsiteX3" fmla="*/ 785736 w 785736"/>
              <a:gd name="connsiteY3" fmla="*/ 115234 h 216024"/>
              <a:gd name="connsiteX0" fmla="*/ 0 w 785736"/>
              <a:gd name="connsiteY0" fmla="*/ 191488 h 224939"/>
              <a:gd name="connsiteX1" fmla="*/ 414351 w 785736"/>
              <a:gd name="connsiteY1" fmla="*/ 27032 h 224939"/>
              <a:gd name="connsiteX2" fmla="*/ 420597 w 785736"/>
              <a:gd name="connsiteY2" fmla="*/ 223204 h 224939"/>
              <a:gd name="connsiteX3" fmla="*/ 785736 w 785736"/>
              <a:gd name="connsiteY3" fmla="*/ 123817 h 224939"/>
              <a:gd name="connsiteX0" fmla="*/ 0 w 785736"/>
              <a:gd name="connsiteY0" fmla="*/ 191488 h 231591"/>
              <a:gd name="connsiteX1" fmla="*/ 414351 w 785736"/>
              <a:gd name="connsiteY1" fmla="*/ 27032 h 231591"/>
              <a:gd name="connsiteX2" fmla="*/ 420597 w 785736"/>
              <a:gd name="connsiteY2" fmla="*/ 223204 h 231591"/>
              <a:gd name="connsiteX3" fmla="*/ 785736 w 785736"/>
              <a:gd name="connsiteY3" fmla="*/ 123817 h 231591"/>
              <a:gd name="connsiteX0" fmla="*/ 0 w 936656"/>
              <a:gd name="connsiteY0" fmla="*/ 397809 h 432217"/>
              <a:gd name="connsiteX1" fmla="*/ 414351 w 936656"/>
              <a:gd name="connsiteY1" fmla="*/ 233353 h 432217"/>
              <a:gd name="connsiteX2" fmla="*/ 420597 w 936656"/>
              <a:gd name="connsiteY2" fmla="*/ 429525 h 432217"/>
              <a:gd name="connsiteX3" fmla="*/ 936656 w 936656"/>
              <a:gd name="connsiteY3" fmla="*/ 0 h 432217"/>
              <a:gd name="connsiteX0" fmla="*/ 0 w 936656"/>
              <a:gd name="connsiteY0" fmla="*/ 397809 h 432217"/>
              <a:gd name="connsiteX1" fmla="*/ 381336 w 936656"/>
              <a:gd name="connsiteY1" fmla="*/ 205056 h 432217"/>
              <a:gd name="connsiteX2" fmla="*/ 420597 w 936656"/>
              <a:gd name="connsiteY2" fmla="*/ 429525 h 432217"/>
              <a:gd name="connsiteX3" fmla="*/ 936656 w 936656"/>
              <a:gd name="connsiteY3" fmla="*/ 0 h 432217"/>
              <a:gd name="connsiteX0" fmla="*/ 0 w 936656"/>
              <a:gd name="connsiteY0" fmla="*/ 397809 h 432217"/>
              <a:gd name="connsiteX1" fmla="*/ 367187 w 936656"/>
              <a:gd name="connsiteY1" fmla="*/ 176759 h 432217"/>
              <a:gd name="connsiteX2" fmla="*/ 420597 w 936656"/>
              <a:gd name="connsiteY2" fmla="*/ 429525 h 432217"/>
              <a:gd name="connsiteX3" fmla="*/ 936656 w 936656"/>
              <a:gd name="connsiteY3" fmla="*/ 0 h 432217"/>
              <a:gd name="connsiteX0" fmla="*/ 0 w 936656"/>
              <a:gd name="connsiteY0" fmla="*/ 397809 h 432217"/>
              <a:gd name="connsiteX1" fmla="*/ 367187 w 936656"/>
              <a:gd name="connsiteY1" fmla="*/ 176759 h 432217"/>
              <a:gd name="connsiteX2" fmla="*/ 420597 w 936656"/>
              <a:gd name="connsiteY2" fmla="*/ 429525 h 432217"/>
              <a:gd name="connsiteX3" fmla="*/ 936656 w 936656"/>
              <a:gd name="connsiteY3" fmla="*/ 0 h 432217"/>
              <a:gd name="connsiteX0" fmla="*/ 0 w 936656"/>
              <a:gd name="connsiteY0" fmla="*/ 397809 h 427528"/>
              <a:gd name="connsiteX1" fmla="*/ 367187 w 936656"/>
              <a:gd name="connsiteY1" fmla="*/ 176759 h 427528"/>
              <a:gd name="connsiteX2" fmla="*/ 387582 w 936656"/>
              <a:gd name="connsiteY2" fmla="*/ 424809 h 427528"/>
              <a:gd name="connsiteX3" fmla="*/ 936656 w 936656"/>
              <a:gd name="connsiteY3" fmla="*/ 0 h 427528"/>
              <a:gd name="connsiteX0" fmla="*/ 0 w 936656"/>
              <a:gd name="connsiteY0" fmla="*/ 397809 h 431778"/>
              <a:gd name="connsiteX1" fmla="*/ 367187 w 936656"/>
              <a:gd name="connsiteY1" fmla="*/ 176759 h 431778"/>
              <a:gd name="connsiteX2" fmla="*/ 387582 w 936656"/>
              <a:gd name="connsiteY2" fmla="*/ 424809 h 431778"/>
              <a:gd name="connsiteX3" fmla="*/ 936656 w 936656"/>
              <a:gd name="connsiteY3" fmla="*/ 0 h 431778"/>
              <a:gd name="connsiteX0" fmla="*/ 0 w 936656"/>
              <a:gd name="connsiteY0" fmla="*/ 397809 h 431777"/>
              <a:gd name="connsiteX1" fmla="*/ 367187 w 936656"/>
              <a:gd name="connsiteY1" fmla="*/ 176759 h 431777"/>
              <a:gd name="connsiteX2" fmla="*/ 387582 w 936656"/>
              <a:gd name="connsiteY2" fmla="*/ 424809 h 431777"/>
              <a:gd name="connsiteX3" fmla="*/ 936656 w 936656"/>
              <a:gd name="connsiteY3" fmla="*/ 0 h 431777"/>
              <a:gd name="connsiteX0" fmla="*/ 0 w 936656"/>
              <a:gd name="connsiteY0" fmla="*/ 397809 h 431777"/>
              <a:gd name="connsiteX1" fmla="*/ 367187 w 936656"/>
              <a:gd name="connsiteY1" fmla="*/ 176759 h 431777"/>
              <a:gd name="connsiteX2" fmla="*/ 387582 w 936656"/>
              <a:gd name="connsiteY2" fmla="*/ 424809 h 431777"/>
              <a:gd name="connsiteX3" fmla="*/ 936656 w 936656"/>
              <a:gd name="connsiteY3" fmla="*/ 0 h 43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6656" h="431777">
                <a:moveTo>
                  <a:pt x="0" y="397809"/>
                </a:moveTo>
                <a:cubicBezTo>
                  <a:pt x="227342" y="207322"/>
                  <a:pt x="283725" y="148677"/>
                  <a:pt x="367187" y="176759"/>
                </a:cubicBezTo>
                <a:cubicBezTo>
                  <a:pt x="450649" y="204841"/>
                  <a:pt x="305279" y="378359"/>
                  <a:pt x="387582" y="424809"/>
                </a:cubicBezTo>
                <a:cubicBezTo>
                  <a:pt x="493464" y="494840"/>
                  <a:pt x="900144" y="14287"/>
                  <a:pt x="936656" y="0"/>
                </a:cubicBezTo>
              </a:path>
            </a:pathLst>
          </a:cu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BC1F0FD-917E-4324-9A7E-680FF91C9A03}"/>
              </a:ext>
            </a:extLst>
          </p:cNvPr>
          <p:cNvSpPr txBox="1"/>
          <p:nvPr/>
        </p:nvSpPr>
        <p:spPr>
          <a:xfrm>
            <a:off x="1299381" y="108948"/>
            <a:ext cx="960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7DFE37C3-E011-4B8B-8DDD-EDB43959D239}"/>
              </a:ext>
            </a:extLst>
          </p:cNvPr>
          <p:cNvGrpSpPr/>
          <p:nvPr/>
        </p:nvGrpSpPr>
        <p:grpSpPr>
          <a:xfrm>
            <a:off x="1135179" y="705470"/>
            <a:ext cx="1288743" cy="923330"/>
            <a:chOff x="2551705" y="4283314"/>
            <a:chExt cx="2357003" cy="923330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DE0AAA1C-17B3-4755-BAC2-3621424D9DD6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04A53525-F391-4483-9CBE-3562907A9A16}"/>
                </a:ext>
              </a:extLst>
            </p:cNvPr>
            <p:cNvSpPr txBox="1"/>
            <p:nvPr/>
          </p:nvSpPr>
          <p:spPr>
            <a:xfrm>
              <a:off x="2551705" y="4283314"/>
              <a:ext cx="2336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59" name="Rectangle 1">
            <a:extLst>
              <a:ext uri="{FF2B5EF4-FFF2-40B4-BE49-F238E27FC236}">
                <a16:creationId xmlns:a16="http://schemas.microsoft.com/office/drawing/2014/main" id="{5DF0E684-6607-4079-97A1-F4BDD60ECB1D}"/>
              </a:ext>
            </a:extLst>
          </p:cNvPr>
          <p:cNvSpPr>
            <a:spLocks noChangeAspect="1"/>
          </p:cNvSpPr>
          <p:nvPr/>
        </p:nvSpPr>
        <p:spPr>
          <a:xfrm>
            <a:off x="2053637" y="1732436"/>
            <a:ext cx="290029" cy="289474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3D5270F-C0B2-4C6D-8890-9C7657DE8CBA}"/>
              </a:ext>
            </a:extLst>
          </p:cNvPr>
          <p:cNvSpPr txBox="1"/>
          <p:nvPr/>
        </p:nvSpPr>
        <p:spPr>
          <a:xfrm rot="5400000">
            <a:off x="4291625" y="3957346"/>
            <a:ext cx="1372489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70F2A979-2725-43A3-890A-149625F1C4CF}"/>
              </a:ext>
            </a:extLst>
          </p:cNvPr>
          <p:cNvSpPr txBox="1"/>
          <p:nvPr/>
        </p:nvSpPr>
        <p:spPr>
          <a:xfrm rot="5400000">
            <a:off x="3847828" y="3871428"/>
            <a:ext cx="1544326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11A219A-95A5-419C-A16B-DCF9F12EA56B}"/>
              </a:ext>
            </a:extLst>
          </p:cNvPr>
          <p:cNvSpPr txBox="1"/>
          <p:nvPr/>
        </p:nvSpPr>
        <p:spPr>
          <a:xfrm rot="5400000">
            <a:off x="3556818" y="3957346"/>
            <a:ext cx="1372489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58C780B-BFAD-45E4-889A-1AC962EEEF38}"/>
              </a:ext>
            </a:extLst>
          </p:cNvPr>
          <p:cNvSpPr txBox="1"/>
          <p:nvPr/>
        </p:nvSpPr>
        <p:spPr>
          <a:xfrm rot="5400000">
            <a:off x="3189415" y="3957345"/>
            <a:ext cx="1372491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732997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D1F7B97-24D1-4EA7-B343-3102ECBFB83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516169" y="339509"/>
            <a:ext cx="9430252" cy="724247"/>
          </a:xfr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1AD6576-0EF8-42A4-8519-BCA037763A82}"/>
              </a:ext>
            </a:extLst>
          </p:cNvPr>
          <p:cNvGrpSpPr/>
          <p:nvPr/>
        </p:nvGrpSpPr>
        <p:grpSpPr>
          <a:xfrm>
            <a:off x="5454278" y="2803713"/>
            <a:ext cx="3500774" cy="2022882"/>
            <a:chOff x="2771800" y="2419161"/>
            <a:chExt cx="3500774" cy="2022882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74A091B0-CB28-4416-895F-D9771092603E}"/>
                </a:ext>
              </a:extLst>
            </p:cNvPr>
            <p:cNvSpPr/>
            <p:nvPr/>
          </p:nvSpPr>
          <p:spPr>
            <a:xfrm>
              <a:off x="2771800" y="2419161"/>
              <a:ext cx="2016224" cy="2016224"/>
            </a:xfrm>
            <a:prstGeom prst="ellipse">
              <a:avLst/>
            </a:prstGeom>
            <a:solidFill>
              <a:schemeClr val="accent3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006FED46-6319-499D-84A4-625C7005FE69}"/>
                </a:ext>
              </a:extLst>
            </p:cNvPr>
            <p:cNvSpPr/>
            <p:nvPr/>
          </p:nvSpPr>
          <p:spPr>
            <a:xfrm>
              <a:off x="4256350" y="2425819"/>
              <a:ext cx="2016224" cy="2016224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cxnSp>
        <p:nvCxnSpPr>
          <p:cNvPr id="6" name="Elbow Connector 10">
            <a:extLst>
              <a:ext uri="{FF2B5EF4-FFF2-40B4-BE49-F238E27FC236}">
                <a16:creationId xmlns:a16="http://schemas.microsoft.com/office/drawing/2014/main" id="{9D230A2C-3AD9-427E-A26E-4CF69D008991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6976100" y="2053064"/>
            <a:ext cx="1022354" cy="576067"/>
          </a:xfrm>
          <a:prstGeom prst="bentConnector3">
            <a:avLst>
              <a:gd name="adj1" fmla="val 99152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>
            <a:extLst>
              <a:ext uri="{FF2B5EF4-FFF2-40B4-BE49-F238E27FC236}">
                <a16:creationId xmlns:a16="http://schemas.microsoft.com/office/drawing/2014/main" id="{64AF49D7-ED87-48B2-98BB-EBD657935119}"/>
              </a:ext>
            </a:extLst>
          </p:cNvPr>
          <p:cNvGrpSpPr/>
          <p:nvPr/>
        </p:nvGrpSpPr>
        <p:grpSpPr>
          <a:xfrm>
            <a:off x="7874932" y="1673397"/>
            <a:ext cx="3622395" cy="839106"/>
            <a:chOff x="5247690" y="1714185"/>
            <a:chExt cx="2924710" cy="83910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DAB5E54-DD5F-4C9B-A810-F160A547AF36}"/>
                </a:ext>
              </a:extLst>
            </p:cNvPr>
            <p:cNvSpPr txBox="1"/>
            <p:nvPr/>
          </p:nvSpPr>
          <p:spPr>
            <a:xfrm>
              <a:off x="5247690" y="1714185"/>
              <a:ext cx="292471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D48E5F8-6131-414B-82ED-3202A58CE731}"/>
                </a:ext>
              </a:extLst>
            </p:cNvPr>
            <p:cNvSpPr txBox="1"/>
            <p:nvPr/>
          </p:nvSpPr>
          <p:spPr>
            <a:xfrm>
              <a:off x="5247690" y="1906960"/>
              <a:ext cx="292471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12E660F-62AC-4B0D-92F7-74D7CFBAEDA1}"/>
              </a:ext>
            </a:extLst>
          </p:cNvPr>
          <p:cNvGrpSpPr/>
          <p:nvPr/>
        </p:nvGrpSpPr>
        <p:grpSpPr>
          <a:xfrm>
            <a:off x="8483386" y="5076464"/>
            <a:ext cx="3013941" cy="1043216"/>
            <a:chOff x="5247690" y="1753071"/>
            <a:chExt cx="2907938" cy="104321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4633857-0114-4B32-9EEF-2CCBEA66C2E7}"/>
                </a:ext>
              </a:extLst>
            </p:cNvPr>
            <p:cNvSpPr txBox="1"/>
            <p:nvPr/>
          </p:nvSpPr>
          <p:spPr>
            <a:xfrm>
              <a:off x="5247690" y="1753071"/>
              <a:ext cx="290793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AF4458-59E2-434C-83EC-DCC2E0A27C61}"/>
                </a:ext>
              </a:extLst>
            </p:cNvPr>
            <p:cNvSpPr txBox="1"/>
            <p:nvPr/>
          </p:nvSpPr>
          <p:spPr>
            <a:xfrm>
              <a:off x="5247690" y="1965290"/>
              <a:ext cx="290793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 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8480574-CF92-444A-B63E-3C90701E6E82}"/>
              </a:ext>
            </a:extLst>
          </p:cNvPr>
          <p:cNvGrpSpPr/>
          <p:nvPr/>
        </p:nvGrpSpPr>
        <p:grpSpPr>
          <a:xfrm>
            <a:off x="2683565" y="4304987"/>
            <a:ext cx="2465904" cy="858550"/>
            <a:chOff x="6096920" y="1753071"/>
            <a:chExt cx="2463137" cy="85855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6AF0990-4748-4CDE-9E67-2F1F0D550F73}"/>
                </a:ext>
              </a:extLst>
            </p:cNvPr>
            <p:cNvSpPr txBox="1"/>
            <p:nvPr/>
          </p:nvSpPr>
          <p:spPr>
            <a:xfrm>
              <a:off x="6096920" y="1753071"/>
              <a:ext cx="246313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0D7A2D2-9C3D-4191-841D-38D4C0CCEA4E}"/>
                </a:ext>
              </a:extLst>
            </p:cNvPr>
            <p:cNvSpPr txBox="1"/>
            <p:nvPr/>
          </p:nvSpPr>
          <p:spPr>
            <a:xfrm>
              <a:off x="6096920" y="1965290"/>
              <a:ext cx="246313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16" name="Elbow Connector 32">
            <a:extLst>
              <a:ext uri="{FF2B5EF4-FFF2-40B4-BE49-F238E27FC236}">
                <a16:creationId xmlns:a16="http://schemas.microsoft.com/office/drawing/2014/main" id="{39BE065B-3DE4-4D01-BDBD-EB891F3087B7}"/>
              </a:ext>
            </a:extLst>
          </p:cNvPr>
          <p:cNvCxnSpPr/>
          <p:nvPr/>
        </p:nvCxnSpPr>
        <p:spPr>
          <a:xfrm flipV="1">
            <a:off x="4588644" y="3729853"/>
            <a:ext cx="793081" cy="461888"/>
          </a:xfrm>
          <a:prstGeom prst="bentConnector3">
            <a:avLst>
              <a:gd name="adj1" fmla="val 747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Elbow Connector 39">
            <a:extLst>
              <a:ext uri="{FF2B5EF4-FFF2-40B4-BE49-F238E27FC236}">
                <a16:creationId xmlns:a16="http://schemas.microsoft.com/office/drawing/2014/main" id="{127F5AFB-862F-47D8-AB4F-23B73AF95610}"/>
              </a:ext>
            </a:extLst>
          </p:cNvPr>
          <p:cNvCxnSpPr>
            <a:cxnSpLocks/>
          </p:cNvCxnSpPr>
          <p:nvPr/>
        </p:nvCxnSpPr>
        <p:spPr>
          <a:xfrm rot="10800000">
            <a:off x="7775310" y="4868510"/>
            <a:ext cx="666504" cy="420175"/>
          </a:xfrm>
          <a:prstGeom prst="bentConnector3">
            <a:avLst>
              <a:gd name="adj1" fmla="val 98203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aphic 5308">
            <a:extLst>
              <a:ext uri="{FF2B5EF4-FFF2-40B4-BE49-F238E27FC236}">
                <a16:creationId xmlns:a16="http://schemas.microsoft.com/office/drawing/2014/main" id="{B4733237-CB56-4D97-876A-7C3B025E9A1C}"/>
              </a:ext>
            </a:extLst>
          </p:cNvPr>
          <p:cNvGrpSpPr/>
          <p:nvPr/>
        </p:nvGrpSpPr>
        <p:grpSpPr>
          <a:xfrm rot="1668552">
            <a:off x="7843932" y="3531808"/>
            <a:ext cx="421340" cy="705986"/>
            <a:chOff x="5741156" y="2836054"/>
            <a:chExt cx="704887" cy="118110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D2E3591-9E3B-4D09-AA07-FDD4A2B4C572}"/>
                </a:ext>
              </a:extLst>
            </p:cNvPr>
            <p:cNvSpPr/>
            <p:nvPr/>
          </p:nvSpPr>
          <p:spPr>
            <a:xfrm>
              <a:off x="5765909" y="2854152"/>
              <a:ext cx="647696" cy="1152524"/>
            </a:xfrm>
            <a:custGeom>
              <a:avLst/>
              <a:gdLst>
                <a:gd name="connsiteX0" fmla="*/ 533889 w 647700"/>
                <a:gd name="connsiteY0" fmla="*/ 11918 h 1152525"/>
                <a:gd name="connsiteX1" fmla="*/ 130029 w 647700"/>
                <a:gd name="connsiteY1" fmla="*/ 7156 h 1152525"/>
                <a:gd name="connsiteX2" fmla="*/ 14777 w 647700"/>
                <a:gd name="connsiteY2" fmla="*/ 130028 h 1152525"/>
                <a:gd name="connsiteX3" fmla="*/ 14777 w 647700"/>
                <a:gd name="connsiteY3" fmla="*/ 145268 h 1152525"/>
                <a:gd name="connsiteX4" fmla="*/ 13824 w 647700"/>
                <a:gd name="connsiteY4" fmla="*/ 242423 h 1152525"/>
                <a:gd name="connsiteX5" fmla="*/ 8109 w 647700"/>
                <a:gd name="connsiteY5" fmla="*/ 904411 h 1152525"/>
                <a:gd name="connsiteX6" fmla="*/ 7157 w 647700"/>
                <a:gd name="connsiteY6" fmla="*/ 1001566 h 1152525"/>
                <a:gd name="connsiteX7" fmla="*/ 7157 w 647700"/>
                <a:gd name="connsiteY7" fmla="*/ 1016806 h 1152525"/>
                <a:gd name="connsiteX8" fmla="*/ 120504 w 647700"/>
                <a:gd name="connsiteY8" fmla="*/ 1141583 h 1152525"/>
                <a:gd name="connsiteX9" fmla="*/ 524364 w 647700"/>
                <a:gd name="connsiteY9" fmla="*/ 1146346 h 1152525"/>
                <a:gd name="connsiteX10" fmla="*/ 640569 w 647700"/>
                <a:gd name="connsiteY10" fmla="*/ 1023473 h 1152525"/>
                <a:gd name="connsiteX11" fmla="*/ 640569 w 647700"/>
                <a:gd name="connsiteY11" fmla="*/ 1008233 h 1152525"/>
                <a:gd name="connsiteX12" fmla="*/ 641522 w 647700"/>
                <a:gd name="connsiteY12" fmla="*/ 911078 h 1152525"/>
                <a:gd name="connsiteX13" fmla="*/ 647237 w 647700"/>
                <a:gd name="connsiteY13" fmla="*/ 249091 h 1152525"/>
                <a:gd name="connsiteX14" fmla="*/ 648189 w 647700"/>
                <a:gd name="connsiteY14" fmla="*/ 151936 h 1152525"/>
                <a:gd name="connsiteX15" fmla="*/ 648189 w 647700"/>
                <a:gd name="connsiteY15" fmla="*/ 136696 h 1152525"/>
                <a:gd name="connsiteX16" fmla="*/ 533889 w 647700"/>
                <a:gd name="connsiteY16" fmla="*/ 11918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7700" h="1152525">
                  <a:moveTo>
                    <a:pt x="533889" y="11918"/>
                  </a:moveTo>
                  <a:lnTo>
                    <a:pt x="130029" y="7156"/>
                  </a:lnTo>
                  <a:cubicBezTo>
                    <a:pt x="67164" y="6203"/>
                    <a:pt x="14777" y="61448"/>
                    <a:pt x="14777" y="130028"/>
                  </a:cubicBezTo>
                  <a:lnTo>
                    <a:pt x="14777" y="145268"/>
                  </a:lnTo>
                  <a:lnTo>
                    <a:pt x="13824" y="242423"/>
                  </a:lnTo>
                  <a:lnTo>
                    <a:pt x="8109" y="904411"/>
                  </a:lnTo>
                  <a:lnTo>
                    <a:pt x="7157" y="1001566"/>
                  </a:lnTo>
                  <a:lnTo>
                    <a:pt x="7157" y="1016806"/>
                  </a:lnTo>
                  <a:cubicBezTo>
                    <a:pt x="6204" y="1084433"/>
                    <a:pt x="57639" y="1140631"/>
                    <a:pt x="120504" y="1141583"/>
                  </a:cubicBezTo>
                  <a:lnTo>
                    <a:pt x="524364" y="1146346"/>
                  </a:lnTo>
                  <a:cubicBezTo>
                    <a:pt x="588182" y="1147298"/>
                    <a:pt x="639617" y="1092053"/>
                    <a:pt x="640569" y="1023473"/>
                  </a:cubicBezTo>
                  <a:lnTo>
                    <a:pt x="640569" y="1008233"/>
                  </a:lnTo>
                  <a:lnTo>
                    <a:pt x="641522" y="911078"/>
                  </a:lnTo>
                  <a:lnTo>
                    <a:pt x="647237" y="249091"/>
                  </a:lnTo>
                  <a:lnTo>
                    <a:pt x="648189" y="151936"/>
                  </a:lnTo>
                  <a:lnTo>
                    <a:pt x="648189" y="136696"/>
                  </a:lnTo>
                  <a:cubicBezTo>
                    <a:pt x="648189" y="68116"/>
                    <a:pt x="597707" y="11918"/>
                    <a:pt x="533889" y="1191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EDCA49D-A3F2-4F17-BE57-C8CABD03060E}"/>
                </a:ext>
              </a:extLst>
            </p:cNvPr>
            <p:cNvSpPr/>
            <p:nvPr/>
          </p:nvSpPr>
          <p:spPr>
            <a:xfrm>
              <a:off x="5751623" y="2836054"/>
              <a:ext cx="676270" cy="1181100"/>
            </a:xfrm>
            <a:custGeom>
              <a:avLst/>
              <a:gdLst>
                <a:gd name="connsiteX0" fmla="*/ 548177 w 676275"/>
                <a:gd name="connsiteY0" fmla="*/ 26207 h 1181100"/>
                <a:gd name="connsiteX1" fmla="*/ 144317 w 676275"/>
                <a:gd name="connsiteY1" fmla="*/ 21444 h 1181100"/>
                <a:gd name="connsiteX2" fmla="*/ 29064 w 676275"/>
                <a:gd name="connsiteY2" fmla="*/ 134792 h 1181100"/>
                <a:gd name="connsiteX3" fmla="*/ 21444 w 676275"/>
                <a:gd name="connsiteY3" fmla="*/ 1043477 h 1181100"/>
                <a:gd name="connsiteX4" fmla="*/ 134792 w 676275"/>
                <a:gd name="connsiteY4" fmla="*/ 1159682 h 1181100"/>
                <a:gd name="connsiteX5" fmla="*/ 538652 w 676275"/>
                <a:gd name="connsiteY5" fmla="*/ 1164444 h 1181100"/>
                <a:gd name="connsiteX6" fmla="*/ 654857 w 676275"/>
                <a:gd name="connsiteY6" fmla="*/ 1051097 h 1181100"/>
                <a:gd name="connsiteX7" fmla="*/ 662477 w 676275"/>
                <a:gd name="connsiteY7" fmla="*/ 142412 h 1181100"/>
                <a:gd name="connsiteX8" fmla="*/ 548177 w 676275"/>
                <a:gd name="connsiteY8" fmla="*/ 2620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75" h="1181100">
                  <a:moveTo>
                    <a:pt x="548177" y="26207"/>
                  </a:moveTo>
                  <a:lnTo>
                    <a:pt x="144317" y="21444"/>
                  </a:lnTo>
                  <a:cubicBezTo>
                    <a:pt x="81452" y="20492"/>
                    <a:pt x="29064" y="71927"/>
                    <a:pt x="29064" y="134792"/>
                  </a:cubicBezTo>
                  <a:lnTo>
                    <a:pt x="21444" y="1043477"/>
                  </a:lnTo>
                  <a:cubicBezTo>
                    <a:pt x="20492" y="1107294"/>
                    <a:pt x="71927" y="1158729"/>
                    <a:pt x="134792" y="1159682"/>
                  </a:cubicBezTo>
                  <a:lnTo>
                    <a:pt x="538652" y="1164444"/>
                  </a:lnTo>
                  <a:cubicBezTo>
                    <a:pt x="602469" y="1165397"/>
                    <a:pt x="653904" y="1113962"/>
                    <a:pt x="654857" y="1051097"/>
                  </a:cubicBezTo>
                  <a:lnTo>
                    <a:pt x="662477" y="142412"/>
                  </a:lnTo>
                  <a:cubicBezTo>
                    <a:pt x="662477" y="78594"/>
                    <a:pt x="611994" y="27159"/>
                    <a:pt x="548177" y="26207"/>
                  </a:cubicBezTo>
                  <a:close/>
                </a:path>
              </a:pathLst>
            </a:custGeom>
            <a:noFill/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CC30C1F-181D-4BA1-AA6C-2AA0F9431728}"/>
                </a:ext>
              </a:extLst>
            </p:cNvPr>
            <p:cNvSpPr/>
            <p:nvPr/>
          </p:nvSpPr>
          <p:spPr>
            <a:xfrm>
              <a:off x="5752588" y="3053237"/>
              <a:ext cx="676270" cy="742949"/>
            </a:xfrm>
            <a:custGeom>
              <a:avLst/>
              <a:gdLst>
                <a:gd name="connsiteX0" fmla="*/ 653891 w 676275"/>
                <a:gd name="connsiteY0" fmla="*/ 730091 h 742950"/>
                <a:gd name="connsiteX1" fmla="*/ 21431 w 676275"/>
                <a:gd name="connsiteY1" fmla="*/ 722471 h 742950"/>
                <a:gd name="connsiteX2" fmla="*/ 27146 w 676275"/>
                <a:gd name="connsiteY2" fmla="*/ 21431 h 742950"/>
                <a:gd name="connsiteX3" fmla="*/ 660559 w 676275"/>
                <a:gd name="connsiteY3" fmla="*/ 2809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742950">
                  <a:moveTo>
                    <a:pt x="653891" y="730091"/>
                  </a:moveTo>
                  <a:lnTo>
                    <a:pt x="21431" y="722471"/>
                  </a:lnTo>
                  <a:lnTo>
                    <a:pt x="27146" y="21431"/>
                  </a:lnTo>
                  <a:lnTo>
                    <a:pt x="660559" y="28099"/>
                  </a:ln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31B2C9E-A8EA-4D43-B05F-9D2C8C7A1B47}"/>
                </a:ext>
              </a:extLst>
            </p:cNvPr>
            <p:cNvSpPr/>
            <p:nvPr/>
          </p:nvSpPr>
          <p:spPr>
            <a:xfrm>
              <a:off x="6023096" y="3826666"/>
              <a:ext cx="133349" cy="133350"/>
            </a:xfrm>
            <a:custGeom>
              <a:avLst/>
              <a:gdLst>
                <a:gd name="connsiteX0" fmla="*/ 116681 w 133350"/>
                <a:gd name="connsiteY0" fmla="*/ 69056 h 133350"/>
                <a:gd name="connsiteX1" fmla="*/ 69056 w 133350"/>
                <a:gd name="connsiteY1" fmla="*/ 116681 h 133350"/>
                <a:gd name="connsiteX2" fmla="*/ 21431 w 133350"/>
                <a:gd name="connsiteY2" fmla="*/ 69056 h 133350"/>
                <a:gd name="connsiteX3" fmla="*/ 69056 w 133350"/>
                <a:gd name="connsiteY3" fmla="*/ 21431 h 133350"/>
                <a:gd name="connsiteX4" fmla="*/ 116681 w 133350"/>
                <a:gd name="connsiteY4" fmla="*/ 6905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133350">
                  <a:moveTo>
                    <a:pt x="116681" y="69056"/>
                  </a:moveTo>
                  <a:cubicBezTo>
                    <a:pt x="116681" y="95359"/>
                    <a:pt x="95359" y="116681"/>
                    <a:pt x="69056" y="116681"/>
                  </a:cubicBezTo>
                  <a:cubicBezTo>
                    <a:pt x="42754" y="116681"/>
                    <a:pt x="21431" y="95359"/>
                    <a:pt x="21431" y="69056"/>
                  </a:cubicBezTo>
                  <a:cubicBezTo>
                    <a:pt x="21431" y="42754"/>
                    <a:pt x="42754" y="21431"/>
                    <a:pt x="69056" y="21431"/>
                  </a:cubicBezTo>
                  <a:cubicBezTo>
                    <a:pt x="95359" y="21431"/>
                    <a:pt x="116681" y="42754"/>
                    <a:pt x="116681" y="69056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911CC4B-990D-47C2-A702-0521D2E5859A}"/>
                </a:ext>
              </a:extLst>
            </p:cNvPr>
            <p:cNvSpPr/>
            <p:nvPr/>
          </p:nvSpPr>
          <p:spPr>
            <a:xfrm>
              <a:off x="5931656" y="2949416"/>
              <a:ext cx="333372" cy="38100"/>
            </a:xfrm>
            <a:custGeom>
              <a:avLst/>
              <a:gdLst>
                <a:gd name="connsiteX0" fmla="*/ 315754 w 333375"/>
                <a:gd name="connsiteY0" fmla="*/ 37624 h 38100"/>
                <a:gd name="connsiteX1" fmla="*/ 22384 w 333375"/>
                <a:gd name="connsiteY1" fmla="*/ 37624 h 38100"/>
                <a:gd name="connsiteX2" fmla="*/ 7144 w 333375"/>
                <a:gd name="connsiteY2" fmla="*/ 22384 h 38100"/>
                <a:gd name="connsiteX3" fmla="*/ 7144 w 333375"/>
                <a:gd name="connsiteY3" fmla="*/ 22384 h 38100"/>
                <a:gd name="connsiteX4" fmla="*/ 22384 w 333375"/>
                <a:gd name="connsiteY4" fmla="*/ 7144 h 38100"/>
                <a:gd name="connsiteX5" fmla="*/ 315754 w 333375"/>
                <a:gd name="connsiteY5" fmla="*/ 7144 h 38100"/>
                <a:gd name="connsiteX6" fmla="*/ 330994 w 333375"/>
                <a:gd name="connsiteY6" fmla="*/ 22384 h 38100"/>
                <a:gd name="connsiteX7" fmla="*/ 330994 w 333375"/>
                <a:gd name="connsiteY7" fmla="*/ 22384 h 38100"/>
                <a:gd name="connsiteX8" fmla="*/ 315754 w 333375"/>
                <a:gd name="connsiteY8" fmla="*/ 376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375" h="38100">
                  <a:moveTo>
                    <a:pt x="315754" y="37624"/>
                  </a:moveTo>
                  <a:lnTo>
                    <a:pt x="22384" y="37624"/>
                  </a:lnTo>
                  <a:cubicBezTo>
                    <a:pt x="13811" y="37624"/>
                    <a:pt x="7144" y="30956"/>
                    <a:pt x="7144" y="22384"/>
                  </a:cubicBezTo>
                  <a:lnTo>
                    <a:pt x="7144" y="22384"/>
                  </a:lnTo>
                  <a:cubicBezTo>
                    <a:pt x="7144" y="13811"/>
                    <a:pt x="13811" y="7144"/>
                    <a:pt x="22384" y="7144"/>
                  </a:cubicBezTo>
                  <a:lnTo>
                    <a:pt x="315754" y="7144"/>
                  </a:lnTo>
                  <a:cubicBezTo>
                    <a:pt x="324326" y="7144"/>
                    <a:pt x="330994" y="13811"/>
                    <a:pt x="330994" y="22384"/>
                  </a:cubicBezTo>
                  <a:lnTo>
                    <a:pt x="330994" y="22384"/>
                  </a:lnTo>
                  <a:cubicBezTo>
                    <a:pt x="330994" y="30956"/>
                    <a:pt x="324326" y="37624"/>
                    <a:pt x="315754" y="37624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9754445-E7DC-4BFD-BA33-02EE7347FFF9}"/>
                </a:ext>
              </a:extLst>
            </p:cNvPr>
            <p:cNvSpPr/>
            <p:nvPr/>
          </p:nvSpPr>
          <p:spPr>
            <a:xfrm>
              <a:off x="5741156" y="3120854"/>
              <a:ext cx="47625" cy="104774"/>
            </a:xfrm>
            <a:custGeom>
              <a:avLst/>
              <a:gdLst>
                <a:gd name="connsiteX0" fmla="*/ 25241 w 47625"/>
                <a:gd name="connsiteY0" fmla="*/ 100489 h 104775"/>
                <a:gd name="connsiteX1" fmla="*/ 25241 w 47625"/>
                <a:gd name="connsiteY1" fmla="*/ 100489 h 104775"/>
                <a:gd name="connsiteX2" fmla="*/ 7144 w 47625"/>
                <a:gd name="connsiteY2" fmla="*/ 82391 h 104775"/>
                <a:gd name="connsiteX3" fmla="*/ 7144 w 47625"/>
                <a:gd name="connsiteY3" fmla="*/ 25241 h 104775"/>
                <a:gd name="connsiteX4" fmla="*/ 25241 w 47625"/>
                <a:gd name="connsiteY4" fmla="*/ 7144 h 104775"/>
                <a:gd name="connsiteX5" fmla="*/ 25241 w 47625"/>
                <a:gd name="connsiteY5" fmla="*/ 7144 h 104775"/>
                <a:gd name="connsiteX6" fmla="*/ 43339 w 47625"/>
                <a:gd name="connsiteY6" fmla="*/ 25241 h 104775"/>
                <a:gd name="connsiteX7" fmla="*/ 43339 w 47625"/>
                <a:gd name="connsiteY7" fmla="*/ 82391 h 104775"/>
                <a:gd name="connsiteX8" fmla="*/ 25241 w 47625"/>
                <a:gd name="connsiteY8" fmla="*/ 1004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04775">
                  <a:moveTo>
                    <a:pt x="25241" y="100489"/>
                  </a:moveTo>
                  <a:lnTo>
                    <a:pt x="25241" y="100489"/>
                  </a:lnTo>
                  <a:cubicBezTo>
                    <a:pt x="15716" y="100489"/>
                    <a:pt x="7144" y="92869"/>
                    <a:pt x="7144" y="82391"/>
                  </a:cubicBezTo>
                  <a:lnTo>
                    <a:pt x="7144" y="25241"/>
                  </a:lnTo>
                  <a:cubicBezTo>
                    <a:pt x="7144" y="15716"/>
                    <a:pt x="14764" y="7144"/>
                    <a:pt x="25241" y="7144"/>
                  </a:cubicBezTo>
                  <a:lnTo>
                    <a:pt x="25241" y="7144"/>
                  </a:lnTo>
                  <a:cubicBezTo>
                    <a:pt x="34766" y="7144"/>
                    <a:pt x="43339" y="14764"/>
                    <a:pt x="43339" y="25241"/>
                  </a:cubicBezTo>
                  <a:lnTo>
                    <a:pt x="43339" y="82391"/>
                  </a:lnTo>
                  <a:cubicBezTo>
                    <a:pt x="43339" y="92869"/>
                    <a:pt x="34766" y="100489"/>
                    <a:pt x="25241" y="100489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CBA4AFA-D6DA-4724-B92D-47E83270CA66}"/>
                </a:ext>
              </a:extLst>
            </p:cNvPr>
            <p:cNvSpPr/>
            <p:nvPr/>
          </p:nvSpPr>
          <p:spPr>
            <a:xfrm>
              <a:off x="6398396" y="3130387"/>
              <a:ext cx="47625" cy="104774"/>
            </a:xfrm>
            <a:custGeom>
              <a:avLst/>
              <a:gdLst>
                <a:gd name="connsiteX0" fmla="*/ 25241 w 47625"/>
                <a:gd name="connsiteY0" fmla="*/ 100489 h 104775"/>
                <a:gd name="connsiteX1" fmla="*/ 25241 w 47625"/>
                <a:gd name="connsiteY1" fmla="*/ 100489 h 104775"/>
                <a:gd name="connsiteX2" fmla="*/ 7144 w 47625"/>
                <a:gd name="connsiteY2" fmla="*/ 82391 h 104775"/>
                <a:gd name="connsiteX3" fmla="*/ 7144 w 47625"/>
                <a:gd name="connsiteY3" fmla="*/ 25241 h 104775"/>
                <a:gd name="connsiteX4" fmla="*/ 25241 w 47625"/>
                <a:gd name="connsiteY4" fmla="*/ 7144 h 104775"/>
                <a:gd name="connsiteX5" fmla="*/ 25241 w 47625"/>
                <a:gd name="connsiteY5" fmla="*/ 7144 h 104775"/>
                <a:gd name="connsiteX6" fmla="*/ 43339 w 47625"/>
                <a:gd name="connsiteY6" fmla="*/ 25241 h 104775"/>
                <a:gd name="connsiteX7" fmla="*/ 43339 w 47625"/>
                <a:gd name="connsiteY7" fmla="*/ 82391 h 104775"/>
                <a:gd name="connsiteX8" fmla="*/ 25241 w 47625"/>
                <a:gd name="connsiteY8" fmla="*/ 1004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04775">
                  <a:moveTo>
                    <a:pt x="25241" y="100489"/>
                  </a:moveTo>
                  <a:lnTo>
                    <a:pt x="25241" y="100489"/>
                  </a:lnTo>
                  <a:cubicBezTo>
                    <a:pt x="15716" y="100489"/>
                    <a:pt x="7144" y="92869"/>
                    <a:pt x="7144" y="82391"/>
                  </a:cubicBezTo>
                  <a:lnTo>
                    <a:pt x="7144" y="25241"/>
                  </a:lnTo>
                  <a:cubicBezTo>
                    <a:pt x="7144" y="15716"/>
                    <a:pt x="14764" y="7144"/>
                    <a:pt x="25241" y="7144"/>
                  </a:cubicBezTo>
                  <a:lnTo>
                    <a:pt x="25241" y="7144"/>
                  </a:lnTo>
                  <a:cubicBezTo>
                    <a:pt x="34766" y="7144"/>
                    <a:pt x="43339" y="14764"/>
                    <a:pt x="43339" y="25241"/>
                  </a:cubicBezTo>
                  <a:lnTo>
                    <a:pt x="43339" y="82391"/>
                  </a:lnTo>
                  <a:cubicBezTo>
                    <a:pt x="43339" y="92869"/>
                    <a:pt x="34766" y="100489"/>
                    <a:pt x="25241" y="100489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146452C-0BCE-4CC8-B5FE-C4EA36F6C297}"/>
                </a:ext>
              </a:extLst>
            </p:cNvPr>
            <p:cNvSpPr/>
            <p:nvPr/>
          </p:nvSpPr>
          <p:spPr>
            <a:xfrm>
              <a:off x="6398418" y="3242786"/>
              <a:ext cx="47625" cy="104774"/>
            </a:xfrm>
            <a:custGeom>
              <a:avLst/>
              <a:gdLst>
                <a:gd name="connsiteX0" fmla="*/ 25241 w 47625"/>
                <a:gd name="connsiteY0" fmla="*/ 100489 h 104775"/>
                <a:gd name="connsiteX1" fmla="*/ 25241 w 47625"/>
                <a:gd name="connsiteY1" fmla="*/ 100489 h 104775"/>
                <a:gd name="connsiteX2" fmla="*/ 7144 w 47625"/>
                <a:gd name="connsiteY2" fmla="*/ 82391 h 104775"/>
                <a:gd name="connsiteX3" fmla="*/ 7144 w 47625"/>
                <a:gd name="connsiteY3" fmla="*/ 25241 h 104775"/>
                <a:gd name="connsiteX4" fmla="*/ 25241 w 47625"/>
                <a:gd name="connsiteY4" fmla="*/ 7144 h 104775"/>
                <a:gd name="connsiteX5" fmla="*/ 25241 w 47625"/>
                <a:gd name="connsiteY5" fmla="*/ 7144 h 104775"/>
                <a:gd name="connsiteX6" fmla="*/ 43339 w 47625"/>
                <a:gd name="connsiteY6" fmla="*/ 25241 h 104775"/>
                <a:gd name="connsiteX7" fmla="*/ 43339 w 47625"/>
                <a:gd name="connsiteY7" fmla="*/ 82391 h 104775"/>
                <a:gd name="connsiteX8" fmla="*/ 25241 w 47625"/>
                <a:gd name="connsiteY8" fmla="*/ 1004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04775">
                  <a:moveTo>
                    <a:pt x="25241" y="100489"/>
                  </a:moveTo>
                  <a:lnTo>
                    <a:pt x="25241" y="100489"/>
                  </a:lnTo>
                  <a:cubicBezTo>
                    <a:pt x="15716" y="100489"/>
                    <a:pt x="7144" y="92869"/>
                    <a:pt x="7144" y="82391"/>
                  </a:cubicBezTo>
                  <a:lnTo>
                    <a:pt x="7144" y="25241"/>
                  </a:lnTo>
                  <a:cubicBezTo>
                    <a:pt x="7144" y="15716"/>
                    <a:pt x="14764" y="7144"/>
                    <a:pt x="25241" y="7144"/>
                  </a:cubicBezTo>
                  <a:lnTo>
                    <a:pt x="25241" y="7144"/>
                  </a:lnTo>
                  <a:cubicBezTo>
                    <a:pt x="34766" y="7144"/>
                    <a:pt x="43339" y="14764"/>
                    <a:pt x="43339" y="25241"/>
                  </a:cubicBezTo>
                  <a:lnTo>
                    <a:pt x="43339" y="82391"/>
                  </a:lnTo>
                  <a:cubicBezTo>
                    <a:pt x="43339" y="91916"/>
                    <a:pt x="34766" y="100489"/>
                    <a:pt x="25241" y="100489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" name="Graphic 5349">
            <a:extLst>
              <a:ext uri="{FF2B5EF4-FFF2-40B4-BE49-F238E27FC236}">
                <a16:creationId xmlns:a16="http://schemas.microsoft.com/office/drawing/2014/main" id="{13E0CC99-76FB-4CF5-875C-B7044326235B}"/>
              </a:ext>
            </a:extLst>
          </p:cNvPr>
          <p:cNvGrpSpPr/>
          <p:nvPr/>
        </p:nvGrpSpPr>
        <p:grpSpPr>
          <a:xfrm rot="19876901">
            <a:off x="5963150" y="3480464"/>
            <a:ext cx="833305" cy="639382"/>
            <a:chOff x="8701401" y="3712029"/>
            <a:chExt cx="2824168" cy="2166942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9E84B55-712E-4612-B638-503C8AAE0554}"/>
                </a:ext>
              </a:extLst>
            </p:cNvPr>
            <p:cNvSpPr/>
            <p:nvPr/>
          </p:nvSpPr>
          <p:spPr>
            <a:xfrm>
              <a:off x="8804263" y="4250193"/>
              <a:ext cx="2600325" cy="1628778"/>
            </a:xfrm>
            <a:custGeom>
              <a:avLst/>
              <a:gdLst>
                <a:gd name="connsiteX0" fmla="*/ 2426506 w 2600325"/>
                <a:gd name="connsiteY0" fmla="*/ 1611154 h 1628775"/>
                <a:gd name="connsiteX1" fmla="*/ 148126 w 2600325"/>
                <a:gd name="connsiteY1" fmla="*/ 1574006 h 1628775"/>
                <a:gd name="connsiteX2" fmla="*/ 21443 w 2600325"/>
                <a:gd name="connsiteY2" fmla="*/ 1443514 h 1628775"/>
                <a:gd name="connsiteX3" fmla="*/ 45256 w 2600325"/>
                <a:gd name="connsiteY3" fmla="*/ 21431 h 1628775"/>
                <a:gd name="connsiteX4" fmla="*/ 2580811 w 2600325"/>
                <a:gd name="connsiteY4" fmla="*/ 63341 h 1628775"/>
                <a:gd name="connsiteX5" fmla="*/ 2556998 w 2600325"/>
                <a:gd name="connsiteY5" fmla="*/ 1484471 h 1628775"/>
                <a:gd name="connsiteX6" fmla="*/ 2426506 w 2600325"/>
                <a:gd name="connsiteY6" fmla="*/ 1611154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0325" h="1628775">
                  <a:moveTo>
                    <a:pt x="2426506" y="1611154"/>
                  </a:moveTo>
                  <a:lnTo>
                    <a:pt x="148126" y="1574006"/>
                  </a:lnTo>
                  <a:cubicBezTo>
                    <a:pt x="76688" y="1573054"/>
                    <a:pt x="20491" y="1513999"/>
                    <a:pt x="21443" y="1443514"/>
                  </a:cubicBezTo>
                  <a:lnTo>
                    <a:pt x="45256" y="21431"/>
                  </a:lnTo>
                  <a:lnTo>
                    <a:pt x="2580811" y="63341"/>
                  </a:lnTo>
                  <a:lnTo>
                    <a:pt x="2556998" y="1484471"/>
                  </a:lnTo>
                  <a:cubicBezTo>
                    <a:pt x="2556046" y="1555909"/>
                    <a:pt x="2496991" y="1612106"/>
                    <a:pt x="2426506" y="1611154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9EEC7D6-90E0-435B-9370-95AD475B0348}"/>
                </a:ext>
              </a:extLst>
            </p:cNvPr>
            <p:cNvSpPr/>
            <p:nvPr/>
          </p:nvSpPr>
          <p:spPr>
            <a:xfrm>
              <a:off x="8715694" y="3996829"/>
              <a:ext cx="2809875" cy="333376"/>
            </a:xfrm>
            <a:custGeom>
              <a:avLst/>
              <a:gdLst>
                <a:gd name="connsiteX0" fmla="*/ 2669381 w 2809875"/>
                <a:gd name="connsiteY0" fmla="*/ 315754 h 333375"/>
                <a:gd name="connsiteX1" fmla="*/ 133826 w 2809875"/>
                <a:gd name="connsiteY1" fmla="*/ 273844 h 333375"/>
                <a:gd name="connsiteX2" fmla="*/ 21431 w 2809875"/>
                <a:gd name="connsiteY2" fmla="*/ 21431 h 333375"/>
                <a:gd name="connsiteX3" fmla="*/ 2789396 w 2809875"/>
                <a:gd name="connsiteY3" fmla="*/ 67151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875" h="333375">
                  <a:moveTo>
                    <a:pt x="2669381" y="315754"/>
                  </a:moveTo>
                  <a:lnTo>
                    <a:pt x="133826" y="273844"/>
                  </a:lnTo>
                  <a:lnTo>
                    <a:pt x="21431" y="21431"/>
                  </a:lnTo>
                  <a:lnTo>
                    <a:pt x="2789396" y="67151"/>
                  </a:ln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7D223AA-E081-4DD6-9C4C-9543C6287F37}"/>
                </a:ext>
              </a:extLst>
            </p:cNvPr>
            <p:cNvSpPr/>
            <p:nvPr/>
          </p:nvSpPr>
          <p:spPr>
            <a:xfrm>
              <a:off x="8715692" y="3926823"/>
              <a:ext cx="2809875" cy="152401"/>
            </a:xfrm>
            <a:custGeom>
              <a:avLst/>
              <a:gdLst>
                <a:gd name="connsiteX0" fmla="*/ 2654141 w 2809875"/>
                <a:gd name="connsiteY0" fmla="*/ 62862 h 152400"/>
                <a:gd name="connsiteX1" fmla="*/ 161449 w 2809875"/>
                <a:gd name="connsiteY1" fmla="*/ 21904 h 152400"/>
                <a:gd name="connsiteX2" fmla="*/ 21431 w 2809875"/>
                <a:gd name="connsiteY2" fmla="*/ 91437 h 152400"/>
                <a:gd name="connsiteX3" fmla="*/ 21431 w 2809875"/>
                <a:gd name="connsiteY3" fmla="*/ 91437 h 152400"/>
                <a:gd name="connsiteX4" fmla="*/ 2789396 w 2809875"/>
                <a:gd name="connsiteY4" fmla="*/ 137157 h 152400"/>
                <a:gd name="connsiteX5" fmla="*/ 2789396 w 2809875"/>
                <a:gd name="connsiteY5" fmla="*/ 137157 h 152400"/>
                <a:gd name="connsiteX6" fmla="*/ 2654141 w 2809875"/>
                <a:gd name="connsiteY6" fmla="*/ 6286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9875" h="152400">
                  <a:moveTo>
                    <a:pt x="2654141" y="62862"/>
                  </a:moveTo>
                  <a:lnTo>
                    <a:pt x="161449" y="21904"/>
                  </a:lnTo>
                  <a:cubicBezTo>
                    <a:pt x="85249" y="20952"/>
                    <a:pt x="22384" y="15237"/>
                    <a:pt x="21431" y="91437"/>
                  </a:cubicBezTo>
                  <a:lnTo>
                    <a:pt x="21431" y="91437"/>
                  </a:lnTo>
                  <a:lnTo>
                    <a:pt x="2789396" y="137157"/>
                  </a:lnTo>
                  <a:lnTo>
                    <a:pt x="2789396" y="137157"/>
                  </a:lnTo>
                  <a:cubicBezTo>
                    <a:pt x="2791301" y="60957"/>
                    <a:pt x="2730341" y="64767"/>
                    <a:pt x="2654141" y="62862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FC2888-8BE0-4F49-8160-48AE35F0CF84}"/>
                </a:ext>
              </a:extLst>
            </p:cNvPr>
            <p:cNvSpPr/>
            <p:nvPr/>
          </p:nvSpPr>
          <p:spPr>
            <a:xfrm>
              <a:off x="9748203" y="5393197"/>
              <a:ext cx="695326" cy="352425"/>
            </a:xfrm>
            <a:custGeom>
              <a:avLst/>
              <a:gdLst>
                <a:gd name="connsiteX0" fmla="*/ 629126 w 695325"/>
                <a:gd name="connsiteY0" fmla="*/ 30956 h 352425"/>
                <a:gd name="connsiteX1" fmla="*/ 71914 w 695325"/>
                <a:gd name="connsiteY1" fmla="*/ 21431 h 352425"/>
                <a:gd name="connsiteX2" fmla="*/ 25241 w 695325"/>
                <a:gd name="connsiteY2" fmla="*/ 67151 h 352425"/>
                <a:gd name="connsiteX3" fmla="*/ 21431 w 695325"/>
                <a:gd name="connsiteY3" fmla="*/ 280511 h 352425"/>
                <a:gd name="connsiteX4" fmla="*/ 67151 w 695325"/>
                <a:gd name="connsiteY4" fmla="*/ 327184 h 352425"/>
                <a:gd name="connsiteX5" fmla="*/ 624364 w 695325"/>
                <a:gd name="connsiteY5" fmla="*/ 336709 h 352425"/>
                <a:gd name="connsiteX6" fmla="*/ 671036 w 695325"/>
                <a:gd name="connsiteY6" fmla="*/ 290989 h 352425"/>
                <a:gd name="connsiteX7" fmla="*/ 674846 w 695325"/>
                <a:gd name="connsiteY7" fmla="*/ 77629 h 352425"/>
                <a:gd name="connsiteX8" fmla="*/ 629126 w 695325"/>
                <a:gd name="connsiteY8" fmla="*/ 30956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5325" h="352425">
                  <a:moveTo>
                    <a:pt x="629126" y="30956"/>
                  </a:moveTo>
                  <a:lnTo>
                    <a:pt x="71914" y="21431"/>
                  </a:lnTo>
                  <a:cubicBezTo>
                    <a:pt x="46196" y="21431"/>
                    <a:pt x="25241" y="41434"/>
                    <a:pt x="25241" y="67151"/>
                  </a:cubicBezTo>
                  <a:lnTo>
                    <a:pt x="21431" y="280511"/>
                  </a:lnTo>
                  <a:cubicBezTo>
                    <a:pt x="21431" y="306229"/>
                    <a:pt x="41434" y="327184"/>
                    <a:pt x="67151" y="327184"/>
                  </a:cubicBezTo>
                  <a:lnTo>
                    <a:pt x="624364" y="336709"/>
                  </a:lnTo>
                  <a:cubicBezTo>
                    <a:pt x="650081" y="336709"/>
                    <a:pt x="671036" y="316706"/>
                    <a:pt x="671036" y="290989"/>
                  </a:cubicBezTo>
                  <a:lnTo>
                    <a:pt x="674846" y="77629"/>
                  </a:lnTo>
                  <a:cubicBezTo>
                    <a:pt x="674846" y="52864"/>
                    <a:pt x="654844" y="31909"/>
                    <a:pt x="629126" y="30956"/>
                  </a:cubicBez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F93AB06-E1F4-4E9C-8EAA-25D308F97C5B}"/>
                </a:ext>
              </a:extLst>
            </p:cNvPr>
            <p:cNvSpPr/>
            <p:nvPr/>
          </p:nvSpPr>
          <p:spPr>
            <a:xfrm>
              <a:off x="8701401" y="3712029"/>
              <a:ext cx="38099" cy="38099"/>
            </a:xfrm>
            <a:custGeom>
              <a:avLst/>
              <a:gdLst/>
              <a:ahLst/>
              <a:cxnLst/>
              <a:rect l="l" t="t" r="r" b="b"/>
              <a:pathLst>
                <a:path w="38100" h="38100"/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5CEF4FE-DD62-4EB2-BCF0-824D3099C17C}"/>
                </a:ext>
              </a:extLst>
            </p:cNvPr>
            <p:cNvSpPr/>
            <p:nvPr/>
          </p:nvSpPr>
          <p:spPr>
            <a:xfrm>
              <a:off x="8701402" y="3712030"/>
              <a:ext cx="38099" cy="38099"/>
            </a:xfrm>
            <a:custGeom>
              <a:avLst/>
              <a:gdLst/>
              <a:ahLst/>
              <a:cxnLst/>
              <a:rect l="l" t="t" r="r" b="b"/>
              <a:pathLst>
                <a:path w="38100" h="38100"/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0B52298-0209-4D16-A575-53D559E37684}"/>
                </a:ext>
              </a:extLst>
            </p:cNvPr>
            <p:cNvSpPr/>
            <p:nvPr/>
          </p:nvSpPr>
          <p:spPr>
            <a:xfrm>
              <a:off x="9054777" y="5171263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041F1D1-120F-4771-88C8-B10D5282875B}"/>
                </a:ext>
              </a:extLst>
            </p:cNvPr>
            <p:cNvSpPr/>
            <p:nvPr/>
          </p:nvSpPr>
          <p:spPr>
            <a:xfrm>
              <a:off x="9271946" y="517507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8682194-39E3-493F-95B0-6697F7216564}"/>
                </a:ext>
              </a:extLst>
            </p:cNvPr>
            <p:cNvSpPr/>
            <p:nvPr/>
          </p:nvSpPr>
          <p:spPr>
            <a:xfrm>
              <a:off x="9488163" y="5177930"/>
              <a:ext cx="1019175" cy="152401"/>
            </a:xfrm>
            <a:custGeom>
              <a:avLst/>
              <a:gdLst>
                <a:gd name="connsiteX0" fmla="*/ 876776 w 1019175"/>
                <a:gd name="connsiteY0" fmla="*/ 21431 h 152400"/>
                <a:gd name="connsiteX1" fmla="*/ 10001 w 1019175"/>
                <a:gd name="connsiteY1" fmla="*/ 7144 h 152400"/>
                <a:gd name="connsiteX2" fmla="*/ 7144 w 1019175"/>
                <a:gd name="connsiteY2" fmla="*/ 134779 h 152400"/>
                <a:gd name="connsiteX3" fmla="*/ 874871 w 1019175"/>
                <a:gd name="connsiteY3" fmla="*/ 149066 h 152400"/>
                <a:gd name="connsiteX4" fmla="*/ 1011079 w 1019175"/>
                <a:gd name="connsiteY4" fmla="*/ 151924 h 152400"/>
                <a:gd name="connsiteX5" fmla="*/ 1013936 w 1019175"/>
                <a:gd name="connsiteY5" fmla="*/ 24289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9175" h="152400">
                  <a:moveTo>
                    <a:pt x="876776" y="21431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874871" y="149066"/>
                  </a:lnTo>
                  <a:lnTo>
                    <a:pt x="1011079" y="151924"/>
                  </a:lnTo>
                  <a:lnTo>
                    <a:pt x="1013936" y="242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BDF07AB-8DA2-444D-94D7-D301C97863B1}"/>
                </a:ext>
              </a:extLst>
            </p:cNvPr>
            <p:cNvSpPr/>
            <p:nvPr/>
          </p:nvSpPr>
          <p:spPr>
            <a:xfrm>
              <a:off x="10572108" y="5196030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635C22D-3894-4FAA-9F14-47BC57CC67DE}"/>
                </a:ext>
              </a:extLst>
            </p:cNvPr>
            <p:cNvSpPr/>
            <p:nvPr/>
          </p:nvSpPr>
          <p:spPr>
            <a:xfrm>
              <a:off x="10789278" y="5199839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286DD7D-BCB3-4AF6-816E-79AAE70187DB}"/>
                </a:ext>
              </a:extLst>
            </p:cNvPr>
            <p:cNvSpPr/>
            <p:nvPr/>
          </p:nvSpPr>
          <p:spPr>
            <a:xfrm>
              <a:off x="9058590" y="4976000"/>
              <a:ext cx="361951" cy="142875"/>
            </a:xfrm>
            <a:custGeom>
              <a:avLst/>
              <a:gdLst>
                <a:gd name="connsiteX0" fmla="*/ 226219 w 361950"/>
                <a:gd name="connsiteY0" fmla="*/ 10954 h 142875"/>
                <a:gd name="connsiteX1" fmla="*/ 9049 w 361950"/>
                <a:gd name="connsiteY1" fmla="*/ 7144 h 142875"/>
                <a:gd name="connsiteX2" fmla="*/ 7144 w 361950"/>
                <a:gd name="connsiteY2" fmla="*/ 134779 h 142875"/>
                <a:gd name="connsiteX3" fmla="*/ 223361 w 361950"/>
                <a:gd name="connsiteY3" fmla="*/ 137636 h 142875"/>
                <a:gd name="connsiteX4" fmla="*/ 360521 w 361950"/>
                <a:gd name="connsiteY4" fmla="*/ 140494 h 142875"/>
                <a:gd name="connsiteX5" fmla="*/ 362426 w 361950"/>
                <a:gd name="connsiteY5" fmla="*/ 1285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142875">
                  <a:moveTo>
                    <a:pt x="226219" y="10954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223361" y="137636"/>
                  </a:lnTo>
                  <a:lnTo>
                    <a:pt x="360521" y="140494"/>
                  </a:lnTo>
                  <a:lnTo>
                    <a:pt x="362426" y="1285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91E56FC-D240-47C4-8066-6F8518E5D3F3}"/>
                </a:ext>
              </a:extLst>
            </p:cNvPr>
            <p:cNvSpPr/>
            <p:nvPr/>
          </p:nvSpPr>
          <p:spPr>
            <a:xfrm>
              <a:off x="9491803" y="4982509"/>
              <a:ext cx="142875" cy="142875"/>
            </a:xfrm>
            <a:custGeom>
              <a:avLst/>
              <a:gdLst>
                <a:gd name="connsiteX0" fmla="*/ 9363 w 142875"/>
                <a:gd name="connsiteY0" fmla="*/ 7261 h 142875"/>
                <a:gd name="connsiteX1" fmla="*/ 136985 w 142875"/>
                <a:gd name="connsiteY1" fmla="*/ 9363 h 142875"/>
                <a:gd name="connsiteX2" fmla="*/ 134883 w 142875"/>
                <a:gd name="connsiteY2" fmla="*/ 136985 h 142875"/>
                <a:gd name="connsiteX3" fmla="*/ 7261 w 142875"/>
                <a:gd name="connsiteY3" fmla="*/ 1348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42875">
                  <a:moveTo>
                    <a:pt x="9363" y="7261"/>
                  </a:moveTo>
                  <a:lnTo>
                    <a:pt x="136985" y="9363"/>
                  </a:lnTo>
                  <a:lnTo>
                    <a:pt x="134883" y="136985"/>
                  </a:lnTo>
                  <a:lnTo>
                    <a:pt x="7261" y="134883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C0EC0589-F03D-4763-904E-A808F91BB184}"/>
                </a:ext>
              </a:extLst>
            </p:cNvPr>
            <p:cNvSpPr/>
            <p:nvPr/>
          </p:nvSpPr>
          <p:spPr>
            <a:xfrm>
              <a:off x="9708195" y="498647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30ECC03-B093-4726-A3EB-C8A5B4ED6FB1}"/>
                </a:ext>
              </a:extLst>
            </p:cNvPr>
            <p:cNvSpPr/>
            <p:nvPr/>
          </p:nvSpPr>
          <p:spPr>
            <a:xfrm>
              <a:off x="9925364" y="499028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E8038AC-22E7-4451-BB44-79D66D210511}"/>
                </a:ext>
              </a:extLst>
            </p:cNvPr>
            <p:cNvSpPr/>
            <p:nvPr/>
          </p:nvSpPr>
          <p:spPr>
            <a:xfrm>
              <a:off x="10792140" y="5004575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0629FB7-152F-48D0-8584-ACE38FBF3C53}"/>
                </a:ext>
              </a:extLst>
            </p:cNvPr>
            <p:cNvSpPr/>
            <p:nvPr/>
          </p:nvSpPr>
          <p:spPr>
            <a:xfrm>
              <a:off x="9061449" y="4780736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61091874-671A-4113-B76C-04D501227BB7}"/>
                </a:ext>
              </a:extLst>
            </p:cNvPr>
            <p:cNvSpPr/>
            <p:nvPr/>
          </p:nvSpPr>
          <p:spPr>
            <a:xfrm>
              <a:off x="9278618" y="478359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6AE8B0E-6EAB-4264-9C27-29FB1AC7F778}"/>
                </a:ext>
              </a:extLst>
            </p:cNvPr>
            <p:cNvSpPr/>
            <p:nvPr/>
          </p:nvSpPr>
          <p:spPr>
            <a:xfrm>
              <a:off x="9494657" y="4787230"/>
              <a:ext cx="142875" cy="142875"/>
            </a:xfrm>
            <a:custGeom>
              <a:avLst/>
              <a:gdLst>
                <a:gd name="connsiteX0" fmla="*/ 9363 w 142875"/>
                <a:gd name="connsiteY0" fmla="*/ 7261 h 142875"/>
                <a:gd name="connsiteX1" fmla="*/ 136985 w 142875"/>
                <a:gd name="connsiteY1" fmla="*/ 9363 h 142875"/>
                <a:gd name="connsiteX2" fmla="*/ 134883 w 142875"/>
                <a:gd name="connsiteY2" fmla="*/ 136985 h 142875"/>
                <a:gd name="connsiteX3" fmla="*/ 7261 w 142875"/>
                <a:gd name="connsiteY3" fmla="*/ 1348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42875">
                  <a:moveTo>
                    <a:pt x="9363" y="7261"/>
                  </a:moveTo>
                  <a:lnTo>
                    <a:pt x="136985" y="9363"/>
                  </a:lnTo>
                  <a:lnTo>
                    <a:pt x="134883" y="136985"/>
                  </a:lnTo>
                  <a:lnTo>
                    <a:pt x="7261" y="134883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A7C255F-7345-4BCC-A1CC-E09889F0C68E}"/>
                </a:ext>
              </a:extLst>
            </p:cNvPr>
            <p:cNvSpPr/>
            <p:nvPr/>
          </p:nvSpPr>
          <p:spPr>
            <a:xfrm>
              <a:off x="9712005" y="479121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8FEFD5D-61AA-4B28-8025-0E4A7027E442}"/>
                </a:ext>
              </a:extLst>
            </p:cNvPr>
            <p:cNvSpPr/>
            <p:nvPr/>
          </p:nvSpPr>
          <p:spPr>
            <a:xfrm>
              <a:off x="9928224" y="479502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11778B9-77DB-4688-92E6-4907D6617C44}"/>
                </a:ext>
              </a:extLst>
            </p:cNvPr>
            <p:cNvSpPr/>
            <p:nvPr/>
          </p:nvSpPr>
          <p:spPr>
            <a:xfrm>
              <a:off x="10145393" y="4797882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3338AEE7-79EC-4A37-8F82-1B41792CBCAE}"/>
                </a:ext>
              </a:extLst>
            </p:cNvPr>
            <p:cNvSpPr/>
            <p:nvPr/>
          </p:nvSpPr>
          <p:spPr>
            <a:xfrm>
              <a:off x="10141583" y="4801690"/>
              <a:ext cx="371474" cy="333376"/>
            </a:xfrm>
            <a:custGeom>
              <a:avLst/>
              <a:gdLst>
                <a:gd name="connsiteX0" fmla="*/ 230029 w 371475"/>
                <a:gd name="connsiteY0" fmla="*/ 7144 h 333375"/>
                <a:gd name="connsiteX1" fmla="*/ 226219 w 371475"/>
                <a:gd name="connsiteY1" fmla="*/ 202406 h 333375"/>
                <a:gd name="connsiteX2" fmla="*/ 136684 w 371475"/>
                <a:gd name="connsiteY2" fmla="*/ 201454 h 333375"/>
                <a:gd name="connsiteX3" fmla="*/ 10001 w 371475"/>
                <a:gd name="connsiteY3" fmla="*/ 198596 h 333375"/>
                <a:gd name="connsiteX4" fmla="*/ 7144 w 371475"/>
                <a:gd name="connsiteY4" fmla="*/ 326231 h 333375"/>
                <a:gd name="connsiteX5" fmla="*/ 134779 w 371475"/>
                <a:gd name="connsiteY5" fmla="*/ 329089 h 333375"/>
                <a:gd name="connsiteX6" fmla="*/ 224314 w 371475"/>
                <a:gd name="connsiteY6" fmla="*/ 330041 h 333375"/>
                <a:gd name="connsiteX7" fmla="*/ 361474 w 371475"/>
                <a:gd name="connsiteY7" fmla="*/ 331946 h 333375"/>
                <a:gd name="connsiteX8" fmla="*/ 363379 w 371475"/>
                <a:gd name="connsiteY8" fmla="*/ 204311 h 333375"/>
                <a:gd name="connsiteX9" fmla="*/ 366236 w 371475"/>
                <a:gd name="connsiteY9" fmla="*/ 904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475" h="333375">
                  <a:moveTo>
                    <a:pt x="230029" y="7144"/>
                  </a:moveTo>
                  <a:lnTo>
                    <a:pt x="226219" y="202406"/>
                  </a:lnTo>
                  <a:lnTo>
                    <a:pt x="136684" y="201454"/>
                  </a:lnTo>
                  <a:lnTo>
                    <a:pt x="10001" y="198596"/>
                  </a:lnTo>
                  <a:lnTo>
                    <a:pt x="7144" y="326231"/>
                  </a:lnTo>
                  <a:lnTo>
                    <a:pt x="134779" y="329089"/>
                  </a:lnTo>
                  <a:lnTo>
                    <a:pt x="224314" y="330041"/>
                  </a:lnTo>
                  <a:lnTo>
                    <a:pt x="361474" y="331946"/>
                  </a:lnTo>
                  <a:lnTo>
                    <a:pt x="363379" y="204311"/>
                  </a:lnTo>
                  <a:lnTo>
                    <a:pt x="366236" y="904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DE97D71-6B1D-4FA5-BF9E-6735CA8D2EE3}"/>
                </a:ext>
              </a:extLst>
            </p:cNvPr>
            <p:cNvSpPr/>
            <p:nvPr/>
          </p:nvSpPr>
          <p:spPr>
            <a:xfrm>
              <a:off x="9065259" y="4584522"/>
              <a:ext cx="361951" cy="142875"/>
            </a:xfrm>
            <a:custGeom>
              <a:avLst/>
              <a:gdLst>
                <a:gd name="connsiteX0" fmla="*/ 225266 w 361950"/>
                <a:gd name="connsiteY0" fmla="*/ 10954 h 142875"/>
                <a:gd name="connsiteX1" fmla="*/ 9049 w 361950"/>
                <a:gd name="connsiteY1" fmla="*/ 7144 h 142875"/>
                <a:gd name="connsiteX2" fmla="*/ 7144 w 361950"/>
                <a:gd name="connsiteY2" fmla="*/ 134779 h 142875"/>
                <a:gd name="connsiteX3" fmla="*/ 223361 w 361950"/>
                <a:gd name="connsiteY3" fmla="*/ 138589 h 142875"/>
                <a:gd name="connsiteX4" fmla="*/ 360521 w 361950"/>
                <a:gd name="connsiteY4" fmla="*/ 140494 h 142875"/>
                <a:gd name="connsiteX5" fmla="*/ 362426 w 361950"/>
                <a:gd name="connsiteY5" fmla="*/ 1285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142875">
                  <a:moveTo>
                    <a:pt x="225266" y="10954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223361" y="138589"/>
                  </a:lnTo>
                  <a:lnTo>
                    <a:pt x="360521" y="140494"/>
                  </a:lnTo>
                  <a:lnTo>
                    <a:pt x="362426" y="1285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23728D1-9ABC-4B44-BAFB-7A02F67081AD}"/>
                </a:ext>
              </a:extLst>
            </p:cNvPr>
            <p:cNvSpPr/>
            <p:nvPr/>
          </p:nvSpPr>
          <p:spPr>
            <a:xfrm>
              <a:off x="9498465" y="4591971"/>
              <a:ext cx="142875" cy="142875"/>
            </a:xfrm>
            <a:custGeom>
              <a:avLst/>
              <a:gdLst>
                <a:gd name="connsiteX0" fmla="*/ 9363 w 142875"/>
                <a:gd name="connsiteY0" fmla="*/ 7261 h 142875"/>
                <a:gd name="connsiteX1" fmla="*/ 136985 w 142875"/>
                <a:gd name="connsiteY1" fmla="*/ 9363 h 142875"/>
                <a:gd name="connsiteX2" fmla="*/ 134883 w 142875"/>
                <a:gd name="connsiteY2" fmla="*/ 136985 h 142875"/>
                <a:gd name="connsiteX3" fmla="*/ 7261 w 142875"/>
                <a:gd name="connsiteY3" fmla="*/ 1348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42875">
                  <a:moveTo>
                    <a:pt x="9363" y="7261"/>
                  </a:moveTo>
                  <a:lnTo>
                    <a:pt x="136985" y="9363"/>
                  </a:lnTo>
                  <a:lnTo>
                    <a:pt x="134883" y="136985"/>
                  </a:lnTo>
                  <a:lnTo>
                    <a:pt x="7261" y="134883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4CE28E4-0FB0-402D-A7A5-BBF21D72C143}"/>
                </a:ext>
              </a:extLst>
            </p:cNvPr>
            <p:cNvSpPr/>
            <p:nvPr/>
          </p:nvSpPr>
          <p:spPr>
            <a:xfrm>
              <a:off x="9714865" y="4595951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5A73B3C-E679-456A-A9B2-29FC5913CB00}"/>
                </a:ext>
              </a:extLst>
            </p:cNvPr>
            <p:cNvSpPr/>
            <p:nvPr/>
          </p:nvSpPr>
          <p:spPr>
            <a:xfrm>
              <a:off x="9932034" y="4598809"/>
              <a:ext cx="152401" cy="142875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AE321DA-6FAD-4912-96AF-1C13C27C49DE}"/>
                </a:ext>
              </a:extLst>
            </p:cNvPr>
            <p:cNvSpPr/>
            <p:nvPr/>
          </p:nvSpPr>
          <p:spPr>
            <a:xfrm>
              <a:off x="10148250" y="460261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11B7BE7C-5746-4A7D-AC30-2D08942AE6A1}"/>
                </a:ext>
              </a:extLst>
            </p:cNvPr>
            <p:cNvSpPr/>
            <p:nvPr/>
          </p:nvSpPr>
          <p:spPr>
            <a:xfrm>
              <a:off x="10365421" y="4606429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468C063-B48C-4B5E-ABED-D4387B69EB2E}"/>
                </a:ext>
              </a:extLst>
            </p:cNvPr>
            <p:cNvSpPr/>
            <p:nvPr/>
          </p:nvSpPr>
          <p:spPr>
            <a:xfrm>
              <a:off x="10581638" y="461023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0E3CB83-0B79-427E-AA84-1D013D3F93F5}"/>
                </a:ext>
              </a:extLst>
            </p:cNvPr>
            <p:cNvSpPr/>
            <p:nvPr/>
          </p:nvSpPr>
          <p:spPr>
            <a:xfrm>
              <a:off x="10798809" y="4613097"/>
              <a:ext cx="152401" cy="142875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0A7B9EF-79A1-4D56-AC73-082F75DF9A6B}"/>
                </a:ext>
              </a:extLst>
            </p:cNvPr>
            <p:cNvSpPr/>
            <p:nvPr/>
          </p:nvSpPr>
          <p:spPr>
            <a:xfrm>
              <a:off x="11015026" y="4616906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7F677EB-C820-4CAD-9E2B-37243FAE5C72}"/>
                </a:ext>
              </a:extLst>
            </p:cNvPr>
            <p:cNvSpPr/>
            <p:nvPr/>
          </p:nvSpPr>
          <p:spPr>
            <a:xfrm>
              <a:off x="11005500" y="5206503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C0082D1D-D750-4329-A1FA-6F4D52223AEA}"/>
                </a:ext>
              </a:extLst>
            </p:cNvPr>
            <p:cNvSpPr/>
            <p:nvPr/>
          </p:nvSpPr>
          <p:spPr>
            <a:xfrm>
              <a:off x="9068119" y="4389253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4EC05D8-BB2B-4967-931A-AF96381A37A3}"/>
                </a:ext>
              </a:extLst>
            </p:cNvPr>
            <p:cNvSpPr/>
            <p:nvPr/>
          </p:nvSpPr>
          <p:spPr>
            <a:xfrm>
              <a:off x="9284334" y="4393090"/>
              <a:ext cx="152401" cy="142876"/>
            </a:xfrm>
            <a:custGeom>
              <a:avLst/>
              <a:gdLst>
                <a:gd name="connsiteX0" fmla="*/ 147161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7161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6BEE798-2C09-44C2-89E5-65AEBC753B81}"/>
                </a:ext>
              </a:extLst>
            </p:cNvPr>
            <p:cNvSpPr/>
            <p:nvPr/>
          </p:nvSpPr>
          <p:spPr>
            <a:xfrm>
              <a:off x="9501501" y="4396881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7F5883D-C2C4-4C4C-8905-24C2CA89FC0A}"/>
                </a:ext>
              </a:extLst>
            </p:cNvPr>
            <p:cNvSpPr/>
            <p:nvPr/>
          </p:nvSpPr>
          <p:spPr>
            <a:xfrm>
              <a:off x="9718678" y="4399719"/>
              <a:ext cx="152401" cy="142875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43A65C7-9D05-4C5A-B11C-E5E43E061C14}"/>
                </a:ext>
              </a:extLst>
            </p:cNvPr>
            <p:cNvSpPr/>
            <p:nvPr/>
          </p:nvSpPr>
          <p:spPr>
            <a:xfrm>
              <a:off x="9934897" y="440352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AED0A37-4C6C-44A0-80B3-842D7EF94062}"/>
                </a:ext>
              </a:extLst>
            </p:cNvPr>
            <p:cNvSpPr/>
            <p:nvPr/>
          </p:nvSpPr>
          <p:spPr>
            <a:xfrm>
              <a:off x="10152067" y="4407357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21B878E2-61B5-4E16-8A56-87E1A4165326}"/>
                </a:ext>
              </a:extLst>
            </p:cNvPr>
            <p:cNvSpPr/>
            <p:nvPr/>
          </p:nvSpPr>
          <p:spPr>
            <a:xfrm>
              <a:off x="10368285" y="4411146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2887E1B-5641-480A-8941-25859A8FF0E2}"/>
                </a:ext>
              </a:extLst>
            </p:cNvPr>
            <p:cNvSpPr/>
            <p:nvPr/>
          </p:nvSpPr>
          <p:spPr>
            <a:xfrm>
              <a:off x="10585472" y="4414031"/>
              <a:ext cx="152401" cy="142876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4A60EE0-F9A9-4D21-A20A-1EA00740C951}"/>
                </a:ext>
              </a:extLst>
            </p:cNvPr>
            <p:cNvSpPr/>
            <p:nvPr/>
          </p:nvSpPr>
          <p:spPr>
            <a:xfrm>
              <a:off x="10801673" y="4417822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00817F8-6CCC-4BA0-B6FC-81804412C185}"/>
                </a:ext>
              </a:extLst>
            </p:cNvPr>
            <p:cNvSpPr/>
            <p:nvPr/>
          </p:nvSpPr>
          <p:spPr>
            <a:xfrm>
              <a:off x="11018838" y="4421635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403657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E967694-A9F5-4DE6-A597-E175AE6D82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grpSp>
        <p:nvGrpSpPr>
          <p:cNvPr id="7" name="Group 20">
            <a:extLst>
              <a:ext uri="{FF2B5EF4-FFF2-40B4-BE49-F238E27FC236}">
                <a16:creationId xmlns:a16="http://schemas.microsoft.com/office/drawing/2014/main" id="{3D108741-935E-47FE-B3B0-964A70190F9E}"/>
              </a:ext>
            </a:extLst>
          </p:cNvPr>
          <p:cNvGrpSpPr/>
          <p:nvPr/>
        </p:nvGrpSpPr>
        <p:grpSpPr>
          <a:xfrm rot="16200000">
            <a:off x="6107017" y="1308464"/>
            <a:ext cx="2412513" cy="4241073"/>
            <a:chOff x="445712" y="1449040"/>
            <a:chExt cx="2113018" cy="3924176"/>
          </a:xfrm>
          <a:effectLst>
            <a:outerShdw blurRad="63500" sx="102000" sy="102000" algn="ctr" rotWithShape="0">
              <a:schemeClr val="bg1">
                <a:alpha val="40000"/>
              </a:schemeClr>
            </a:outerShdw>
          </a:effectLst>
        </p:grpSpPr>
        <p:sp>
          <p:nvSpPr>
            <p:cNvPr id="8" name="Rounded Rectangle 21">
              <a:extLst>
                <a:ext uri="{FF2B5EF4-FFF2-40B4-BE49-F238E27FC236}">
                  <a16:creationId xmlns:a16="http://schemas.microsoft.com/office/drawing/2014/main" id="{E13C04BC-D7D5-4790-9C6C-0A7BBD0B0C02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9" name="Rectangle 22">
              <a:extLst>
                <a:ext uri="{FF2B5EF4-FFF2-40B4-BE49-F238E27FC236}">
                  <a16:creationId xmlns:a16="http://schemas.microsoft.com/office/drawing/2014/main" id="{22D5A8EC-4852-42D3-ACFB-836992BDBCF3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10" name="Group 23">
              <a:extLst>
                <a:ext uri="{FF2B5EF4-FFF2-40B4-BE49-F238E27FC236}">
                  <a16:creationId xmlns:a16="http://schemas.microsoft.com/office/drawing/2014/main" id="{83E68899-A6AA-408E-BFF0-43FAC4514338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11" name="Oval 24">
                <a:extLst>
                  <a:ext uri="{FF2B5EF4-FFF2-40B4-BE49-F238E27FC236}">
                    <a16:creationId xmlns:a16="http://schemas.microsoft.com/office/drawing/2014/main" id="{64B336D0-96C6-47C3-8339-CF61AB961DFC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12" name="Rounded Rectangle 25">
                <a:extLst>
                  <a:ext uri="{FF2B5EF4-FFF2-40B4-BE49-F238E27FC236}">
                    <a16:creationId xmlns:a16="http://schemas.microsoft.com/office/drawing/2014/main" id="{AAD4EEDD-BE43-4571-841E-6A460598F2E5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16" name="Title 6">
            <a:extLst>
              <a:ext uri="{FF2B5EF4-FFF2-40B4-BE49-F238E27FC236}">
                <a16:creationId xmlns:a16="http://schemas.microsoft.com/office/drawing/2014/main" id="{DFAF2F37-5391-4AAE-9847-6E274D91CF00}"/>
              </a:ext>
            </a:extLst>
          </p:cNvPr>
          <p:cNvSpPr txBox="1">
            <a:spLocks/>
          </p:cNvSpPr>
          <p:nvPr/>
        </p:nvSpPr>
        <p:spPr>
          <a:xfrm>
            <a:off x="512508" y="270670"/>
            <a:ext cx="3426446" cy="1884676"/>
          </a:xfrm>
          <a:prstGeom prst="rect">
            <a:avLst/>
          </a:prstGeom>
        </p:spPr>
        <p:txBody>
          <a:bodyPr anchor="ctr"/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4800" dirty="0"/>
              <a:t>Infographic</a:t>
            </a:r>
          </a:p>
          <a:p>
            <a:r>
              <a:rPr lang="en-US" altLang="ko-KR" sz="4800" dirty="0"/>
              <a:t>Style</a:t>
            </a:r>
            <a:endParaRPr lang="ko-KR" altLang="en-US" sz="480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D6F2966-47AF-4CE8-BCD3-33A5F304588D}"/>
              </a:ext>
            </a:extLst>
          </p:cNvPr>
          <p:cNvSpPr txBox="1"/>
          <p:nvPr/>
        </p:nvSpPr>
        <p:spPr>
          <a:xfrm>
            <a:off x="1498995" y="2321672"/>
            <a:ext cx="221119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NO.1 Presentation</a:t>
            </a:r>
            <a:endParaRPr lang="ko-KR" altLang="en-US" sz="24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2C91CD7-8072-42BD-9BFD-6ABDCEFA345F}"/>
              </a:ext>
            </a:extLst>
          </p:cNvPr>
          <p:cNvSpPr txBox="1"/>
          <p:nvPr/>
        </p:nvSpPr>
        <p:spPr>
          <a:xfrm>
            <a:off x="1498995" y="3360563"/>
            <a:ext cx="2211193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Easy to change colors, photos and Text. 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BC79C5BD-9306-4D27-BB9F-8988F2AAFD01}"/>
              </a:ext>
            </a:extLst>
          </p:cNvPr>
          <p:cNvSpPr/>
          <p:nvPr/>
        </p:nvSpPr>
        <p:spPr>
          <a:xfrm>
            <a:off x="508136" y="2324669"/>
            <a:ext cx="828000" cy="828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20" name="Rectangle 9">
            <a:extLst>
              <a:ext uri="{FF2B5EF4-FFF2-40B4-BE49-F238E27FC236}">
                <a16:creationId xmlns:a16="http://schemas.microsoft.com/office/drawing/2014/main" id="{7B5A2267-259A-48CA-99E4-A81A55A52074}"/>
              </a:ext>
            </a:extLst>
          </p:cNvPr>
          <p:cNvSpPr/>
          <p:nvPr/>
        </p:nvSpPr>
        <p:spPr>
          <a:xfrm>
            <a:off x="752964" y="2577575"/>
            <a:ext cx="339147" cy="31747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DD96E26-569D-4B4A-9888-9346BF4468B5}"/>
              </a:ext>
            </a:extLst>
          </p:cNvPr>
          <p:cNvGrpSpPr/>
          <p:nvPr/>
        </p:nvGrpSpPr>
        <p:grpSpPr>
          <a:xfrm>
            <a:off x="4038292" y="1452286"/>
            <a:ext cx="829372" cy="4169254"/>
            <a:chOff x="4863927" y="477993"/>
            <a:chExt cx="1107968" cy="5569757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E1629E2-41F8-4D2C-B39A-EC5C240917B7}"/>
                </a:ext>
              </a:extLst>
            </p:cNvPr>
            <p:cNvSpPr/>
            <p:nvPr/>
          </p:nvSpPr>
          <p:spPr>
            <a:xfrm flipH="1">
              <a:off x="4943718" y="477993"/>
              <a:ext cx="948387" cy="1157156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755BE76-21B9-4895-B155-5CE2B9B8AD88}"/>
                </a:ext>
              </a:extLst>
            </p:cNvPr>
            <p:cNvSpPr/>
            <p:nvPr/>
          </p:nvSpPr>
          <p:spPr>
            <a:xfrm flipH="1">
              <a:off x="5091952" y="3451773"/>
              <a:ext cx="651919" cy="1157156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1F93CC3-9F42-430C-9C83-08961F2D8BFE}"/>
                </a:ext>
              </a:extLst>
            </p:cNvPr>
            <p:cNvSpPr/>
            <p:nvPr/>
          </p:nvSpPr>
          <p:spPr>
            <a:xfrm flipH="1">
              <a:off x="4949150" y="4871191"/>
              <a:ext cx="937522" cy="1176559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EF61B99F-97DD-4469-8940-6DEEBCBD9983}"/>
                </a:ext>
              </a:extLst>
            </p:cNvPr>
            <p:cNvGrpSpPr/>
            <p:nvPr/>
          </p:nvGrpSpPr>
          <p:grpSpPr>
            <a:xfrm>
              <a:off x="4863927" y="1897411"/>
              <a:ext cx="1107968" cy="1292100"/>
              <a:chOff x="6955856" y="5224590"/>
              <a:chExt cx="887612" cy="1035122"/>
            </a:xfrm>
            <a:solidFill>
              <a:schemeClr val="accent1">
                <a:lumMod val="75000"/>
              </a:schemeClr>
            </a:solidFill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DEBCB69-5942-4722-BF70-E9A0383B6085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: Rounded Corners 26">
                <a:extLst>
                  <a:ext uri="{FF2B5EF4-FFF2-40B4-BE49-F238E27FC236}">
                    <a16:creationId xmlns:a16="http://schemas.microsoft.com/office/drawing/2014/main" id="{5CDD8223-72A8-4480-85E1-E6386B3C5826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63D3681-FE30-4531-9683-E4D0AE018AD6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</p:spTree>
    <p:extLst>
      <p:ext uri="{BB962C8B-B14F-4D97-AF65-F5344CB8AC3E}">
        <p14:creationId xmlns:p14="http://schemas.microsoft.com/office/powerpoint/2010/main" val="195668305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623380" y="255344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7394B8-D000-46B0-9445-98439961DF22}"/>
              </a:ext>
            </a:extLst>
          </p:cNvPr>
          <p:cNvSpPr txBox="1"/>
          <p:nvPr/>
        </p:nvSpPr>
        <p:spPr>
          <a:xfrm>
            <a:off x="617584" y="1135388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2D00C96-D413-40CF-8E5E-C764A76E7125}"/>
              </a:ext>
            </a:extLst>
          </p:cNvPr>
          <p:cNvGrpSpPr/>
          <p:nvPr/>
        </p:nvGrpSpPr>
        <p:grpSpPr>
          <a:xfrm>
            <a:off x="8495140" y="3679905"/>
            <a:ext cx="2911650" cy="959038"/>
            <a:chOff x="6976472" y="3212976"/>
            <a:chExt cx="2175465" cy="959038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3A8A7B1-D95F-4478-B108-944CD6CBC603}"/>
                </a:ext>
              </a:extLst>
            </p:cNvPr>
            <p:cNvSpPr txBox="1"/>
            <p:nvPr/>
          </p:nvSpPr>
          <p:spPr>
            <a:xfrm>
              <a:off x="6976472" y="3212976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DF141A2B-DE77-4D71-9DC5-15C024083A28}"/>
                </a:ext>
              </a:extLst>
            </p:cNvPr>
            <p:cNvSpPr txBox="1"/>
            <p:nvPr/>
          </p:nvSpPr>
          <p:spPr>
            <a:xfrm>
              <a:off x="6976473" y="3525683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55FE28E-418E-4438-AE2E-8284C055069A}"/>
              </a:ext>
            </a:extLst>
          </p:cNvPr>
          <p:cNvGrpSpPr/>
          <p:nvPr/>
        </p:nvGrpSpPr>
        <p:grpSpPr>
          <a:xfrm>
            <a:off x="785213" y="3679905"/>
            <a:ext cx="2911651" cy="959038"/>
            <a:chOff x="-2604" y="3201033"/>
            <a:chExt cx="2175465" cy="959038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EFEDF3AC-A8A9-4794-969B-A6D941D5D7A7}"/>
                </a:ext>
              </a:extLst>
            </p:cNvPr>
            <p:cNvSpPr txBox="1"/>
            <p:nvPr/>
          </p:nvSpPr>
          <p:spPr>
            <a:xfrm>
              <a:off x="-2604" y="3201033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BC18D044-7719-4D55-8251-5DFE1910345A}"/>
                </a:ext>
              </a:extLst>
            </p:cNvPr>
            <p:cNvSpPr txBox="1"/>
            <p:nvPr/>
          </p:nvSpPr>
          <p:spPr>
            <a:xfrm>
              <a:off x="-2603" y="3513740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A8EBD131-4B5B-4319-AA4E-A137A6437B3C}"/>
              </a:ext>
            </a:extLst>
          </p:cNvPr>
          <p:cNvGrpSpPr/>
          <p:nvPr/>
        </p:nvGrpSpPr>
        <p:grpSpPr>
          <a:xfrm>
            <a:off x="7852984" y="1958419"/>
            <a:ext cx="2911650" cy="959036"/>
            <a:chOff x="6310076" y="1490145"/>
            <a:chExt cx="2175465" cy="959036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6A5C6230-56B9-4012-A867-781B7332871A}"/>
                </a:ext>
              </a:extLst>
            </p:cNvPr>
            <p:cNvSpPr txBox="1"/>
            <p:nvPr/>
          </p:nvSpPr>
          <p:spPr>
            <a:xfrm>
              <a:off x="6310076" y="1490145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A7C3B194-0329-46C7-9083-69148D4F354F}"/>
                </a:ext>
              </a:extLst>
            </p:cNvPr>
            <p:cNvSpPr txBox="1"/>
            <p:nvPr/>
          </p:nvSpPr>
          <p:spPr>
            <a:xfrm>
              <a:off x="6310077" y="1802850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41A4F879-E74B-4A74-84EE-18D9BCB11D96}"/>
              </a:ext>
            </a:extLst>
          </p:cNvPr>
          <p:cNvGrpSpPr/>
          <p:nvPr/>
        </p:nvGrpSpPr>
        <p:grpSpPr>
          <a:xfrm>
            <a:off x="7852984" y="5349004"/>
            <a:ext cx="2911650" cy="959038"/>
            <a:chOff x="6369928" y="4901747"/>
            <a:chExt cx="2175465" cy="959038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BFCEFE34-42E8-4579-A405-56F6F59C4B84}"/>
                </a:ext>
              </a:extLst>
            </p:cNvPr>
            <p:cNvSpPr txBox="1"/>
            <p:nvPr/>
          </p:nvSpPr>
          <p:spPr>
            <a:xfrm>
              <a:off x="6369928" y="4901747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1D1212B8-56DA-4A48-8285-94E0F89D06A7}"/>
                </a:ext>
              </a:extLst>
            </p:cNvPr>
            <p:cNvSpPr txBox="1"/>
            <p:nvPr/>
          </p:nvSpPr>
          <p:spPr>
            <a:xfrm>
              <a:off x="6369929" y="5214454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0AE84D61-43D4-4EF2-A102-42E90B7C6E2B}"/>
              </a:ext>
            </a:extLst>
          </p:cNvPr>
          <p:cNvGrpSpPr/>
          <p:nvPr/>
        </p:nvGrpSpPr>
        <p:grpSpPr>
          <a:xfrm>
            <a:off x="1427369" y="1958419"/>
            <a:ext cx="2911651" cy="959036"/>
            <a:chOff x="680500" y="1484784"/>
            <a:chExt cx="2175465" cy="959036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2EB197F5-1DBA-446A-9A68-4E89FE6B9D64}"/>
                </a:ext>
              </a:extLst>
            </p:cNvPr>
            <p:cNvSpPr txBox="1"/>
            <p:nvPr/>
          </p:nvSpPr>
          <p:spPr>
            <a:xfrm>
              <a:off x="680500" y="1484784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36E5558E-5DB0-4EEC-9C8B-998FD5B0790C}"/>
                </a:ext>
              </a:extLst>
            </p:cNvPr>
            <p:cNvSpPr txBox="1"/>
            <p:nvPr/>
          </p:nvSpPr>
          <p:spPr>
            <a:xfrm>
              <a:off x="680501" y="1797489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28FB1FC-3CAD-4AA8-AB9E-8C06316E5166}"/>
              </a:ext>
            </a:extLst>
          </p:cNvPr>
          <p:cNvGrpSpPr/>
          <p:nvPr/>
        </p:nvGrpSpPr>
        <p:grpSpPr>
          <a:xfrm>
            <a:off x="1427369" y="5349004"/>
            <a:ext cx="2911651" cy="959038"/>
            <a:chOff x="740351" y="4896385"/>
            <a:chExt cx="2175465" cy="959038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8E8CAACE-9E88-4EDC-8901-C4D1D9A535C3}"/>
                </a:ext>
              </a:extLst>
            </p:cNvPr>
            <p:cNvSpPr txBox="1"/>
            <p:nvPr/>
          </p:nvSpPr>
          <p:spPr>
            <a:xfrm>
              <a:off x="740351" y="4896385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74144EBF-12BF-41AF-A56B-DA8B6A1C1E40}"/>
                </a:ext>
              </a:extLst>
            </p:cNvPr>
            <p:cNvSpPr txBox="1"/>
            <p:nvPr/>
          </p:nvSpPr>
          <p:spPr>
            <a:xfrm>
              <a:off x="740352" y="5209092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D834DCE1-FD42-4C6D-9726-A90063629348}"/>
              </a:ext>
            </a:extLst>
          </p:cNvPr>
          <p:cNvGrpSpPr/>
          <p:nvPr/>
        </p:nvGrpSpPr>
        <p:grpSpPr>
          <a:xfrm>
            <a:off x="5165773" y="3209851"/>
            <a:ext cx="1875099" cy="1875099"/>
            <a:chOff x="3707904" y="2032012"/>
            <a:chExt cx="1766054" cy="1766054"/>
          </a:xfrm>
        </p:grpSpPr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13F70530-8725-4248-AF5F-685DA8BD1D61}"/>
                </a:ext>
              </a:extLst>
            </p:cNvPr>
            <p:cNvGrpSpPr/>
            <p:nvPr/>
          </p:nvGrpSpPr>
          <p:grpSpPr>
            <a:xfrm>
              <a:off x="3707904" y="2032012"/>
              <a:ext cx="1766054" cy="1766054"/>
              <a:chOff x="3541638" y="2032012"/>
              <a:chExt cx="1800200" cy="1800200"/>
            </a:xfrm>
          </p:grpSpPr>
          <p:sp>
            <p:nvSpPr>
              <p:cNvPr id="68" name="Flowchart: Decision 67">
                <a:extLst>
                  <a:ext uri="{FF2B5EF4-FFF2-40B4-BE49-F238E27FC236}">
                    <a16:creationId xmlns:a16="http://schemas.microsoft.com/office/drawing/2014/main" id="{3442E6BE-DB6C-4099-A28E-11AF75A189DB}"/>
                  </a:ext>
                </a:extLst>
              </p:cNvPr>
              <p:cNvSpPr/>
              <p:nvPr/>
            </p:nvSpPr>
            <p:spPr>
              <a:xfrm rot="7648837">
                <a:off x="3541637" y="2716249"/>
                <a:ext cx="1800200" cy="431725"/>
              </a:xfrm>
              <a:prstGeom prst="flowChartDecision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69" name="Flowchart: Decision 68">
                <a:extLst>
                  <a:ext uri="{FF2B5EF4-FFF2-40B4-BE49-F238E27FC236}">
                    <a16:creationId xmlns:a16="http://schemas.microsoft.com/office/drawing/2014/main" id="{319EE793-E2B8-425E-802E-6EBAF3B7A135}"/>
                  </a:ext>
                </a:extLst>
              </p:cNvPr>
              <p:cNvSpPr/>
              <p:nvPr/>
            </p:nvSpPr>
            <p:spPr>
              <a:xfrm rot="10800000">
                <a:off x="3541638" y="2716248"/>
                <a:ext cx="1800200" cy="431725"/>
              </a:xfrm>
              <a:prstGeom prst="flowChartDecision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70" name="Flowchart: Decision 69">
                <a:extLst>
                  <a:ext uri="{FF2B5EF4-FFF2-40B4-BE49-F238E27FC236}">
                    <a16:creationId xmlns:a16="http://schemas.microsoft.com/office/drawing/2014/main" id="{732BD3F5-871D-4155-82A2-6B754021D1C3}"/>
                  </a:ext>
                </a:extLst>
              </p:cNvPr>
              <p:cNvSpPr/>
              <p:nvPr/>
            </p:nvSpPr>
            <p:spPr>
              <a:xfrm rot="14149742">
                <a:off x="3541637" y="2716249"/>
                <a:ext cx="1800200" cy="431725"/>
              </a:xfrm>
              <a:prstGeom prst="flowChartDecision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A334D667-243F-4D3F-BAB6-6F613157BDE8}"/>
                </a:ext>
              </a:extLst>
            </p:cNvPr>
            <p:cNvSpPr/>
            <p:nvPr/>
          </p:nvSpPr>
          <p:spPr>
            <a:xfrm>
              <a:off x="3978863" y="2302971"/>
              <a:ext cx="1224136" cy="1224136"/>
            </a:xfrm>
            <a:prstGeom prst="ellipse">
              <a:avLst/>
            </a:prstGeom>
            <a:solidFill>
              <a:schemeClr val="bg1"/>
            </a:solidFill>
            <a:ln w="114300"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1" name="Oval 70">
            <a:extLst>
              <a:ext uri="{FF2B5EF4-FFF2-40B4-BE49-F238E27FC236}">
                <a16:creationId xmlns:a16="http://schemas.microsoft.com/office/drawing/2014/main" id="{F3788217-98B3-49A1-B5C3-B17A31B7890F}"/>
              </a:ext>
            </a:extLst>
          </p:cNvPr>
          <p:cNvSpPr/>
          <p:nvPr/>
        </p:nvSpPr>
        <p:spPr>
          <a:xfrm>
            <a:off x="6478958" y="2261923"/>
            <a:ext cx="1075283" cy="1075283"/>
          </a:xfrm>
          <a:prstGeom prst="ellipse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E7354FB9-0CCE-4661-B367-DFA584898DD1}"/>
              </a:ext>
            </a:extLst>
          </p:cNvPr>
          <p:cNvSpPr/>
          <p:nvPr/>
        </p:nvSpPr>
        <p:spPr>
          <a:xfrm>
            <a:off x="7278578" y="3613826"/>
            <a:ext cx="1075283" cy="1075283"/>
          </a:xfrm>
          <a:prstGeom prst="ellipse">
            <a:avLst/>
          </a:prstGeom>
          <a:solidFill>
            <a:schemeClr val="accent3">
              <a:lumMod val="75000"/>
            </a:scheme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60A9FFA8-083F-41CF-B2F3-9405931E88BB}"/>
              </a:ext>
            </a:extLst>
          </p:cNvPr>
          <p:cNvSpPr/>
          <p:nvPr/>
        </p:nvSpPr>
        <p:spPr>
          <a:xfrm>
            <a:off x="6478958" y="4967424"/>
            <a:ext cx="1075283" cy="1075283"/>
          </a:xfrm>
          <a:prstGeom prst="ellipse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189ECE52-ACAA-4112-A67E-CF09A2AD4154}"/>
              </a:ext>
            </a:extLst>
          </p:cNvPr>
          <p:cNvSpPr/>
          <p:nvPr/>
        </p:nvSpPr>
        <p:spPr>
          <a:xfrm>
            <a:off x="4630594" y="4967424"/>
            <a:ext cx="1075283" cy="1075283"/>
          </a:xfrm>
          <a:prstGeom prst="ellipse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8BE7B9D2-1927-49B3-BB74-F087EF6530D8}"/>
              </a:ext>
            </a:extLst>
          </p:cNvPr>
          <p:cNvSpPr/>
          <p:nvPr/>
        </p:nvSpPr>
        <p:spPr>
          <a:xfrm>
            <a:off x="3838141" y="3613826"/>
            <a:ext cx="1075283" cy="1075283"/>
          </a:xfrm>
          <a:prstGeom prst="ellipse">
            <a:avLst/>
          </a:prstGeom>
          <a:solidFill>
            <a:schemeClr val="accent3">
              <a:lumMod val="75000"/>
            </a:scheme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7B1BB057-CB66-4400-A385-3E6E3B5A0A33}"/>
              </a:ext>
            </a:extLst>
          </p:cNvPr>
          <p:cNvSpPr/>
          <p:nvPr/>
        </p:nvSpPr>
        <p:spPr>
          <a:xfrm>
            <a:off x="4630594" y="2261923"/>
            <a:ext cx="1075283" cy="1075283"/>
          </a:xfrm>
          <a:prstGeom prst="ellipse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7" name="Rectangle 130">
            <a:extLst>
              <a:ext uri="{FF2B5EF4-FFF2-40B4-BE49-F238E27FC236}">
                <a16:creationId xmlns:a16="http://schemas.microsoft.com/office/drawing/2014/main" id="{C26EB29F-24AB-46CC-88BC-1F84EE3EFE88}"/>
              </a:ext>
            </a:extLst>
          </p:cNvPr>
          <p:cNvSpPr/>
          <p:nvPr/>
        </p:nvSpPr>
        <p:spPr>
          <a:xfrm>
            <a:off x="4161905" y="3942037"/>
            <a:ext cx="402577" cy="404405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79" name="Freeform 18">
            <a:extLst>
              <a:ext uri="{FF2B5EF4-FFF2-40B4-BE49-F238E27FC236}">
                <a16:creationId xmlns:a16="http://schemas.microsoft.com/office/drawing/2014/main" id="{E543311E-B4EF-4CA5-B7FB-0DC4BFE8C6DE}"/>
              </a:ext>
            </a:extLst>
          </p:cNvPr>
          <p:cNvSpPr/>
          <p:nvPr/>
        </p:nvSpPr>
        <p:spPr>
          <a:xfrm>
            <a:off x="4921336" y="5259354"/>
            <a:ext cx="488868" cy="394553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0" name="Rounded Rectangle 7">
            <a:extLst>
              <a:ext uri="{FF2B5EF4-FFF2-40B4-BE49-F238E27FC236}">
                <a16:creationId xmlns:a16="http://schemas.microsoft.com/office/drawing/2014/main" id="{BCE3524F-56CB-458D-87A7-4611788995D5}"/>
              </a:ext>
            </a:extLst>
          </p:cNvPr>
          <p:cNvSpPr/>
          <p:nvPr/>
        </p:nvSpPr>
        <p:spPr>
          <a:xfrm>
            <a:off x="6868648" y="2569852"/>
            <a:ext cx="402790" cy="347603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1" name="Block Arc 10">
            <a:extLst>
              <a:ext uri="{FF2B5EF4-FFF2-40B4-BE49-F238E27FC236}">
                <a16:creationId xmlns:a16="http://schemas.microsoft.com/office/drawing/2014/main" id="{6DCFBE34-330C-4EDC-9111-7277A477A271}"/>
              </a:ext>
            </a:extLst>
          </p:cNvPr>
          <p:cNvSpPr/>
          <p:nvPr/>
        </p:nvSpPr>
        <p:spPr>
          <a:xfrm>
            <a:off x="7576048" y="4000696"/>
            <a:ext cx="493524" cy="334287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82" name="Round Same Side Corner Rectangle 36">
            <a:extLst>
              <a:ext uri="{FF2B5EF4-FFF2-40B4-BE49-F238E27FC236}">
                <a16:creationId xmlns:a16="http://schemas.microsoft.com/office/drawing/2014/main" id="{9CFAC181-47D3-4803-96B9-18367E9814D2}"/>
              </a:ext>
            </a:extLst>
          </p:cNvPr>
          <p:cNvSpPr>
            <a:spLocks noChangeAspect="1"/>
          </p:cNvSpPr>
          <p:nvPr/>
        </p:nvSpPr>
        <p:spPr>
          <a:xfrm>
            <a:off x="6808171" y="5319455"/>
            <a:ext cx="452912" cy="358080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3" name="Rounded Rectangle 5">
            <a:extLst>
              <a:ext uri="{FF2B5EF4-FFF2-40B4-BE49-F238E27FC236}">
                <a16:creationId xmlns:a16="http://schemas.microsoft.com/office/drawing/2014/main" id="{AF6E0A07-3409-4321-81BF-0899472269DC}"/>
              </a:ext>
            </a:extLst>
          </p:cNvPr>
          <p:cNvSpPr/>
          <p:nvPr/>
        </p:nvSpPr>
        <p:spPr>
          <a:xfrm flipH="1">
            <a:off x="4949726" y="2632727"/>
            <a:ext cx="440978" cy="363780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84" name="Graphic 2">
            <a:extLst>
              <a:ext uri="{FF2B5EF4-FFF2-40B4-BE49-F238E27FC236}">
                <a16:creationId xmlns:a16="http://schemas.microsoft.com/office/drawing/2014/main" id="{5C004AA2-0C79-4FDA-9B35-8E2A42EF69EA}"/>
              </a:ext>
            </a:extLst>
          </p:cNvPr>
          <p:cNvGrpSpPr/>
          <p:nvPr/>
        </p:nvGrpSpPr>
        <p:grpSpPr>
          <a:xfrm rot="9000000">
            <a:off x="5980357" y="3760723"/>
            <a:ext cx="231287" cy="767030"/>
            <a:chOff x="5817392" y="2512218"/>
            <a:chExt cx="552450" cy="1832122"/>
          </a:xfrm>
        </p:grpSpPr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FF7E81CE-6D2B-4211-A746-AB6643DC7283}"/>
                </a:ext>
              </a:extLst>
            </p:cNvPr>
            <p:cNvSpPr/>
            <p:nvPr/>
          </p:nvSpPr>
          <p:spPr>
            <a:xfrm>
              <a:off x="5818346" y="2512218"/>
              <a:ext cx="548533" cy="294323"/>
            </a:xfrm>
            <a:custGeom>
              <a:avLst/>
              <a:gdLst>
                <a:gd name="connsiteX0" fmla="*/ 552926 w 552450"/>
                <a:gd name="connsiteY0" fmla="*/ 305276 h 304800"/>
                <a:gd name="connsiteX1" fmla="*/ 7144 w 552450"/>
                <a:gd name="connsiteY1" fmla="*/ 305276 h 304800"/>
                <a:gd name="connsiteX2" fmla="*/ 7144 w 552450"/>
                <a:gd name="connsiteY2" fmla="*/ 178594 h 304800"/>
                <a:gd name="connsiteX3" fmla="*/ 552926 w 552450"/>
                <a:gd name="connsiteY3" fmla="*/ 178594 h 304800"/>
                <a:gd name="connsiteX4" fmla="*/ 552926 w 552450"/>
                <a:gd name="connsiteY4" fmla="*/ 30527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0" h="304800">
                  <a:moveTo>
                    <a:pt x="552926" y="305276"/>
                  </a:moveTo>
                  <a:lnTo>
                    <a:pt x="7144" y="305276"/>
                  </a:lnTo>
                  <a:lnTo>
                    <a:pt x="7144" y="178594"/>
                  </a:lnTo>
                  <a:cubicBezTo>
                    <a:pt x="7144" y="-50006"/>
                    <a:pt x="552926" y="-50006"/>
                    <a:pt x="552926" y="178594"/>
                  </a:cubicBezTo>
                  <a:lnTo>
                    <a:pt x="552926" y="305276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02871E6-1AAF-471E-B775-BE3C9B6830F8}"/>
                </a:ext>
              </a:extLst>
            </p:cNvPr>
            <p:cNvSpPr/>
            <p:nvPr/>
          </p:nvSpPr>
          <p:spPr>
            <a:xfrm>
              <a:off x="5817392" y="3601390"/>
              <a:ext cx="552450" cy="742950"/>
            </a:xfrm>
            <a:custGeom>
              <a:avLst/>
              <a:gdLst>
                <a:gd name="connsiteX0" fmla="*/ 551974 w 552450"/>
                <a:gd name="connsiteY0" fmla="*/ 228614 h 742950"/>
                <a:gd name="connsiteX1" fmla="*/ 279559 w 552450"/>
                <a:gd name="connsiteY1" fmla="*/ 739154 h 742950"/>
                <a:gd name="connsiteX2" fmla="*/ 7144 w 552450"/>
                <a:gd name="connsiteY2" fmla="*/ 228614 h 742950"/>
                <a:gd name="connsiteX3" fmla="*/ 551974 w 552450"/>
                <a:gd name="connsiteY3" fmla="*/ 22861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42950">
                  <a:moveTo>
                    <a:pt x="551974" y="228614"/>
                  </a:moveTo>
                  <a:lnTo>
                    <a:pt x="279559" y="739154"/>
                  </a:lnTo>
                  <a:lnTo>
                    <a:pt x="7144" y="228614"/>
                  </a:lnTo>
                  <a:cubicBezTo>
                    <a:pt x="186214" y="-71423"/>
                    <a:pt x="367189" y="-61898"/>
                    <a:pt x="551974" y="228614"/>
                  </a:cubicBezTo>
                  <a:close/>
                </a:path>
              </a:pathLst>
            </a:custGeom>
            <a:solidFill>
              <a:schemeClr val="accent1">
                <a:alpha val="52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B3451DF3-3774-4265-BBB5-17A2C8B2C9C8}"/>
                </a:ext>
              </a:extLst>
            </p:cNvPr>
            <p:cNvSpPr/>
            <p:nvPr/>
          </p:nvSpPr>
          <p:spPr>
            <a:xfrm>
              <a:off x="5935503" y="3680081"/>
              <a:ext cx="304800" cy="657225"/>
            </a:xfrm>
            <a:custGeom>
              <a:avLst/>
              <a:gdLst>
                <a:gd name="connsiteX0" fmla="*/ 297656 w 304800"/>
                <a:gd name="connsiteY0" fmla="*/ 37526 h 657225"/>
                <a:gd name="connsiteX1" fmla="*/ 161449 w 304800"/>
                <a:gd name="connsiteY1" fmla="*/ 654746 h 657225"/>
                <a:gd name="connsiteX2" fmla="*/ 7144 w 304800"/>
                <a:gd name="connsiteY2" fmla="*/ 51814 h 657225"/>
                <a:gd name="connsiteX3" fmla="*/ 297656 w 304800"/>
                <a:gd name="connsiteY3" fmla="*/ 37526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657225">
                  <a:moveTo>
                    <a:pt x="297656" y="37526"/>
                  </a:moveTo>
                  <a:lnTo>
                    <a:pt x="161449" y="654746"/>
                  </a:lnTo>
                  <a:lnTo>
                    <a:pt x="7144" y="51814"/>
                  </a:lnTo>
                  <a:cubicBezTo>
                    <a:pt x="107156" y="-10099"/>
                    <a:pt x="188119" y="-574"/>
                    <a:pt x="297656" y="37526"/>
                  </a:cubicBezTo>
                  <a:close/>
                </a:path>
              </a:pathLst>
            </a:custGeom>
            <a:solidFill>
              <a:schemeClr val="bg1">
                <a:alpha val="54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B282EB8-A319-4644-9416-6DFA3107A558}"/>
                </a:ext>
              </a:extLst>
            </p:cNvPr>
            <p:cNvSpPr/>
            <p:nvPr/>
          </p:nvSpPr>
          <p:spPr>
            <a:xfrm>
              <a:off x="5919078" y="2844641"/>
              <a:ext cx="337344" cy="952500"/>
            </a:xfrm>
            <a:custGeom>
              <a:avLst/>
              <a:gdLst>
                <a:gd name="connsiteX0" fmla="*/ 277808 w 276225"/>
                <a:gd name="connsiteY0" fmla="*/ 7144 h 952500"/>
                <a:gd name="connsiteX1" fmla="*/ 277808 w 276225"/>
                <a:gd name="connsiteY1" fmla="*/ 903446 h 952500"/>
                <a:gd name="connsiteX2" fmla="*/ 95880 w 276225"/>
                <a:gd name="connsiteY2" fmla="*/ 948214 h 952500"/>
                <a:gd name="connsiteX3" fmla="*/ 7298 w 276225"/>
                <a:gd name="connsiteY3" fmla="*/ 925354 h 952500"/>
                <a:gd name="connsiteX4" fmla="*/ 9203 w 276225"/>
                <a:gd name="connsiteY4" fmla="*/ 7144 h 952500"/>
                <a:gd name="connsiteX5" fmla="*/ 277808 w 276225"/>
                <a:gd name="connsiteY5" fmla="*/ 7144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952500">
                  <a:moveTo>
                    <a:pt x="277808" y="7144"/>
                  </a:moveTo>
                  <a:cubicBezTo>
                    <a:pt x="278760" y="277654"/>
                    <a:pt x="276855" y="511016"/>
                    <a:pt x="277808" y="903446"/>
                  </a:cubicBezTo>
                  <a:cubicBezTo>
                    <a:pt x="193035" y="926306"/>
                    <a:pt x="159698" y="947261"/>
                    <a:pt x="95880" y="948214"/>
                  </a:cubicBezTo>
                  <a:cubicBezTo>
                    <a:pt x="57780" y="948214"/>
                    <a:pt x="45398" y="925354"/>
                    <a:pt x="7298" y="925354"/>
                  </a:cubicBezTo>
                  <a:cubicBezTo>
                    <a:pt x="6345" y="530066"/>
                    <a:pt x="10155" y="287179"/>
                    <a:pt x="9203" y="7144"/>
                  </a:cubicBezTo>
                  <a:lnTo>
                    <a:pt x="277808" y="7144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0FFA8C27-EBDE-42D4-84AE-8C83BBC20B1D}"/>
                </a:ext>
              </a:extLst>
            </p:cNvPr>
            <p:cNvSpPr/>
            <p:nvPr/>
          </p:nvSpPr>
          <p:spPr>
            <a:xfrm>
              <a:off x="6214479" y="2843688"/>
              <a:ext cx="152400" cy="990600"/>
            </a:xfrm>
            <a:custGeom>
              <a:avLst/>
              <a:gdLst>
                <a:gd name="connsiteX0" fmla="*/ 152031 w 152400"/>
                <a:gd name="connsiteY0" fmla="*/ 8096 h 990600"/>
                <a:gd name="connsiteX1" fmla="*/ 152031 w 152400"/>
                <a:gd name="connsiteY1" fmla="*/ 980599 h 990600"/>
                <a:gd name="connsiteX2" fmla="*/ 7251 w 152400"/>
                <a:gd name="connsiteY2" fmla="*/ 905351 h 990600"/>
                <a:gd name="connsiteX3" fmla="*/ 12013 w 152400"/>
                <a:gd name="connsiteY3" fmla="*/ 7144 h 990600"/>
                <a:gd name="connsiteX4" fmla="*/ 152031 w 152400"/>
                <a:gd name="connsiteY4" fmla="*/ 8096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990600">
                  <a:moveTo>
                    <a:pt x="152031" y="8096"/>
                  </a:moveTo>
                  <a:cubicBezTo>
                    <a:pt x="152983" y="346234"/>
                    <a:pt x="151078" y="536734"/>
                    <a:pt x="152031" y="980599"/>
                  </a:cubicBezTo>
                  <a:cubicBezTo>
                    <a:pt x="78688" y="1003459"/>
                    <a:pt x="39636" y="931069"/>
                    <a:pt x="7251" y="905351"/>
                  </a:cubicBezTo>
                  <a:cubicBezTo>
                    <a:pt x="6298" y="698659"/>
                    <a:pt x="12013" y="156686"/>
                    <a:pt x="12013" y="7144"/>
                  </a:cubicBezTo>
                  <a:lnTo>
                    <a:pt x="152031" y="8096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027CF202-4D18-4654-862C-447512BFAF12}"/>
                </a:ext>
              </a:extLst>
            </p:cNvPr>
            <p:cNvSpPr/>
            <p:nvPr/>
          </p:nvSpPr>
          <p:spPr>
            <a:xfrm>
              <a:off x="5817922" y="2845593"/>
              <a:ext cx="142875" cy="981075"/>
            </a:xfrm>
            <a:custGeom>
              <a:avLst/>
              <a:gdLst>
                <a:gd name="connsiteX0" fmla="*/ 141870 w 142875"/>
                <a:gd name="connsiteY0" fmla="*/ 7144 h 981075"/>
                <a:gd name="connsiteX1" fmla="*/ 139012 w 142875"/>
                <a:gd name="connsiteY1" fmla="*/ 925354 h 981075"/>
                <a:gd name="connsiteX2" fmla="*/ 7567 w 142875"/>
                <a:gd name="connsiteY2" fmla="*/ 980599 h 981075"/>
                <a:gd name="connsiteX3" fmla="*/ 7567 w 142875"/>
                <a:gd name="connsiteY3" fmla="*/ 7144 h 981075"/>
                <a:gd name="connsiteX4" fmla="*/ 141870 w 142875"/>
                <a:gd name="connsiteY4" fmla="*/ 7144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981075">
                  <a:moveTo>
                    <a:pt x="141870" y="7144"/>
                  </a:moveTo>
                  <a:cubicBezTo>
                    <a:pt x="142822" y="320516"/>
                    <a:pt x="137107" y="487204"/>
                    <a:pt x="139012" y="925354"/>
                  </a:cubicBezTo>
                  <a:cubicBezTo>
                    <a:pt x="107580" y="925354"/>
                    <a:pt x="38047" y="980599"/>
                    <a:pt x="7567" y="980599"/>
                  </a:cubicBezTo>
                  <a:cubicBezTo>
                    <a:pt x="6615" y="748189"/>
                    <a:pt x="7567" y="180499"/>
                    <a:pt x="7567" y="7144"/>
                  </a:cubicBezTo>
                  <a:lnTo>
                    <a:pt x="141870" y="71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FB3D67F-4CE5-4AFE-A797-C75EE23886E7}"/>
                </a:ext>
              </a:extLst>
            </p:cNvPr>
            <p:cNvSpPr/>
            <p:nvPr/>
          </p:nvSpPr>
          <p:spPr>
            <a:xfrm>
              <a:off x="5818346" y="2747486"/>
              <a:ext cx="548533" cy="148225"/>
            </a:xfrm>
            <a:custGeom>
              <a:avLst/>
              <a:gdLst>
                <a:gd name="connsiteX0" fmla="*/ 7144 w 552450"/>
                <a:gd name="connsiteY0" fmla="*/ 7144 h 161925"/>
                <a:gd name="connsiteX1" fmla="*/ 552926 w 552450"/>
                <a:gd name="connsiteY1" fmla="*/ 7144 h 161925"/>
                <a:gd name="connsiteX2" fmla="*/ 552926 w 552450"/>
                <a:gd name="connsiteY2" fmla="*/ 162401 h 161925"/>
                <a:gd name="connsiteX3" fmla="*/ 7144 w 552450"/>
                <a:gd name="connsiteY3" fmla="*/ 16240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161925">
                  <a:moveTo>
                    <a:pt x="7144" y="7144"/>
                  </a:moveTo>
                  <a:lnTo>
                    <a:pt x="552926" y="7144"/>
                  </a:lnTo>
                  <a:lnTo>
                    <a:pt x="552926" y="162401"/>
                  </a:lnTo>
                  <a:lnTo>
                    <a:pt x="7144" y="162401"/>
                  </a:lnTo>
                  <a:close/>
                </a:path>
              </a:pathLst>
            </a:custGeom>
            <a:solidFill>
              <a:srgbClr val="9395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A4BF283-6D2E-4810-AE7D-BDECA347935D}"/>
                </a:ext>
              </a:extLst>
            </p:cNvPr>
            <p:cNvSpPr/>
            <p:nvPr/>
          </p:nvSpPr>
          <p:spPr>
            <a:xfrm>
              <a:off x="6014561" y="4183185"/>
              <a:ext cx="161925" cy="152400"/>
            </a:xfrm>
            <a:custGeom>
              <a:avLst/>
              <a:gdLst>
                <a:gd name="connsiteX0" fmla="*/ 163354 w 161925"/>
                <a:gd name="connsiteY0" fmla="*/ 7814 h 152400"/>
                <a:gd name="connsiteX1" fmla="*/ 85249 w 161925"/>
                <a:gd name="connsiteY1" fmla="*/ 154499 h 152400"/>
                <a:gd name="connsiteX2" fmla="*/ 7144 w 161925"/>
                <a:gd name="connsiteY2" fmla="*/ 7814 h 152400"/>
                <a:gd name="connsiteX3" fmla="*/ 163354 w 161925"/>
                <a:gd name="connsiteY3" fmla="*/ 7814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52400">
                  <a:moveTo>
                    <a:pt x="163354" y="7814"/>
                  </a:moveTo>
                  <a:lnTo>
                    <a:pt x="85249" y="154499"/>
                  </a:lnTo>
                  <a:lnTo>
                    <a:pt x="7144" y="7814"/>
                  </a:lnTo>
                  <a:cubicBezTo>
                    <a:pt x="47149" y="8767"/>
                    <a:pt x="107156" y="5910"/>
                    <a:pt x="163354" y="781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68096452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4048678" y="399724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7394B8-D000-46B0-9445-98439961DF22}"/>
              </a:ext>
            </a:extLst>
          </p:cNvPr>
          <p:cNvSpPr txBox="1"/>
          <p:nvPr/>
        </p:nvSpPr>
        <p:spPr>
          <a:xfrm>
            <a:off x="4042882" y="1279768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4746" name="그룹 31">
            <a:extLst>
              <a:ext uri="{FF2B5EF4-FFF2-40B4-BE49-F238E27FC236}">
                <a16:creationId xmlns:a16="http://schemas.microsoft.com/office/drawing/2014/main" id="{96C30B62-8952-4C0D-AD24-73CED5053B4E}"/>
              </a:ext>
            </a:extLst>
          </p:cNvPr>
          <p:cNvGrpSpPr/>
          <p:nvPr/>
        </p:nvGrpSpPr>
        <p:grpSpPr>
          <a:xfrm>
            <a:off x="8198195" y="2110663"/>
            <a:ext cx="3014515" cy="4187391"/>
            <a:chOff x="8198194" y="1864479"/>
            <a:chExt cx="3014515" cy="4187391"/>
          </a:xfrm>
        </p:grpSpPr>
        <p:sp>
          <p:nvSpPr>
            <p:cNvPr id="4747" name="Rectangle 4746">
              <a:extLst>
                <a:ext uri="{FF2B5EF4-FFF2-40B4-BE49-F238E27FC236}">
                  <a16:creationId xmlns:a16="http://schemas.microsoft.com/office/drawing/2014/main" id="{C53CDAAB-A12A-4551-AEDA-FB2CA69E3482}"/>
                </a:ext>
              </a:extLst>
            </p:cNvPr>
            <p:cNvSpPr/>
            <p:nvPr/>
          </p:nvSpPr>
          <p:spPr>
            <a:xfrm>
              <a:off x="9619735" y="3034447"/>
              <a:ext cx="158327" cy="261239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748" name="Rounded Rectangle 62">
              <a:extLst>
                <a:ext uri="{FF2B5EF4-FFF2-40B4-BE49-F238E27FC236}">
                  <a16:creationId xmlns:a16="http://schemas.microsoft.com/office/drawing/2014/main" id="{118C0ECC-4DEC-4A4D-8E76-FF196A6D47D0}"/>
                </a:ext>
              </a:extLst>
            </p:cNvPr>
            <p:cNvSpPr/>
            <p:nvPr/>
          </p:nvSpPr>
          <p:spPr>
            <a:xfrm>
              <a:off x="9560084" y="2564840"/>
              <a:ext cx="277630" cy="512689"/>
            </a:xfrm>
            <a:prstGeom prst="roundRect">
              <a:avLst>
                <a:gd name="adj" fmla="val 43624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749" name="Rectangle 4748">
              <a:extLst>
                <a:ext uri="{FF2B5EF4-FFF2-40B4-BE49-F238E27FC236}">
                  <a16:creationId xmlns:a16="http://schemas.microsoft.com/office/drawing/2014/main" id="{4EB6E340-C577-4D2A-A23D-196E79C2179D}"/>
                </a:ext>
              </a:extLst>
            </p:cNvPr>
            <p:cNvSpPr/>
            <p:nvPr/>
          </p:nvSpPr>
          <p:spPr>
            <a:xfrm>
              <a:off x="9113099" y="2695360"/>
              <a:ext cx="1188000" cy="73297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grpSp>
          <p:nvGrpSpPr>
            <p:cNvPr id="4750" name="Group 4749">
              <a:extLst>
                <a:ext uri="{FF2B5EF4-FFF2-40B4-BE49-F238E27FC236}">
                  <a16:creationId xmlns:a16="http://schemas.microsoft.com/office/drawing/2014/main" id="{2C89A16E-5CB9-4041-BAEF-DC428EDE50F3}"/>
                </a:ext>
              </a:extLst>
            </p:cNvPr>
            <p:cNvGrpSpPr/>
            <p:nvPr/>
          </p:nvGrpSpPr>
          <p:grpSpPr>
            <a:xfrm>
              <a:off x="8259063" y="1864479"/>
              <a:ext cx="832188" cy="2627287"/>
              <a:chOff x="4932037" y="2341477"/>
              <a:chExt cx="756970" cy="2389815"/>
            </a:xfrm>
          </p:grpSpPr>
          <p:grpSp>
            <p:nvGrpSpPr>
              <p:cNvPr id="4780" name="Group 4779">
                <a:extLst>
                  <a:ext uri="{FF2B5EF4-FFF2-40B4-BE49-F238E27FC236}">
                    <a16:creationId xmlns:a16="http://schemas.microsoft.com/office/drawing/2014/main" id="{C4F29BD8-1F6B-490C-AAE6-01CAD5010096}"/>
                  </a:ext>
                </a:extLst>
              </p:cNvPr>
              <p:cNvGrpSpPr/>
              <p:nvPr/>
            </p:nvGrpSpPr>
            <p:grpSpPr>
              <a:xfrm>
                <a:off x="4932037" y="2959891"/>
                <a:ext cx="756970" cy="1771401"/>
                <a:chOff x="6660232" y="3023478"/>
                <a:chExt cx="1157708" cy="2709175"/>
              </a:xfrm>
            </p:grpSpPr>
            <p:sp>
              <p:nvSpPr>
                <p:cNvPr id="4797" name="Round Same Side Corner Rectangle 45">
                  <a:extLst>
                    <a:ext uri="{FF2B5EF4-FFF2-40B4-BE49-F238E27FC236}">
                      <a16:creationId xmlns:a16="http://schemas.microsoft.com/office/drawing/2014/main" id="{825BB15C-8D80-415A-B224-363F512A38CE}"/>
                    </a:ext>
                  </a:extLst>
                </p:cNvPr>
                <p:cNvSpPr/>
                <p:nvPr/>
              </p:nvSpPr>
              <p:spPr>
                <a:xfrm rot="10800000">
                  <a:off x="6806977" y="4334287"/>
                  <a:ext cx="841535" cy="1292666"/>
                </a:xfrm>
                <a:custGeom>
                  <a:avLst/>
                  <a:gdLst>
                    <a:gd name="connsiteX0" fmla="*/ 338893 w 677786"/>
                    <a:gd name="connsiteY0" fmla="*/ 0 h 1363687"/>
                    <a:gd name="connsiteX1" fmla="*/ 338893 w 677786"/>
                    <a:gd name="connsiteY1" fmla="*/ 0 h 1363687"/>
                    <a:gd name="connsiteX2" fmla="*/ 677786 w 677786"/>
                    <a:gd name="connsiteY2" fmla="*/ 338893 h 1363687"/>
                    <a:gd name="connsiteX3" fmla="*/ 677786 w 677786"/>
                    <a:gd name="connsiteY3" fmla="*/ 1363687 h 1363687"/>
                    <a:gd name="connsiteX4" fmla="*/ 677786 w 677786"/>
                    <a:gd name="connsiteY4" fmla="*/ 1363687 h 1363687"/>
                    <a:gd name="connsiteX5" fmla="*/ 0 w 677786"/>
                    <a:gd name="connsiteY5" fmla="*/ 1363687 h 1363687"/>
                    <a:gd name="connsiteX6" fmla="*/ 0 w 677786"/>
                    <a:gd name="connsiteY6" fmla="*/ 1363687 h 1363687"/>
                    <a:gd name="connsiteX7" fmla="*/ 0 w 677786"/>
                    <a:gd name="connsiteY7" fmla="*/ 338893 h 1363687"/>
                    <a:gd name="connsiteX8" fmla="*/ 338893 w 677786"/>
                    <a:gd name="connsiteY8" fmla="*/ 0 h 1363687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45300 w 684193"/>
                    <a:gd name="connsiteY0" fmla="*/ 0 h 1686454"/>
                    <a:gd name="connsiteX1" fmla="*/ 345300 w 684193"/>
                    <a:gd name="connsiteY1" fmla="*/ 0 h 1686454"/>
                    <a:gd name="connsiteX2" fmla="*/ 684193 w 684193"/>
                    <a:gd name="connsiteY2" fmla="*/ 338893 h 1686454"/>
                    <a:gd name="connsiteX3" fmla="*/ 684193 w 684193"/>
                    <a:gd name="connsiteY3" fmla="*/ 1363687 h 1686454"/>
                    <a:gd name="connsiteX4" fmla="*/ 684193 w 684193"/>
                    <a:gd name="connsiteY4" fmla="*/ 1363687 h 1686454"/>
                    <a:gd name="connsiteX5" fmla="*/ 6407 w 684193"/>
                    <a:gd name="connsiteY5" fmla="*/ 1363687 h 1686454"/>
                    <a:gd name="connsiteX6" fmla="*/ 83031 w 684193"/>
                    <a:gd name="connsiteY6" fmla="*/ 1686454 h 1686454"/>
                    <a:gd name="connsiteX7" fmla="*/ 6407 w 684193"/>
                    <a:gd name="connsiteY7" fmla="*/ 338893 h 1686454"/>
                    <a:gd name="connsiteX8" fmla="*/ 345300 w 684193"/>
                    <a:gd name="connsiteY8" fmla="*/ 0 h 1686454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5046 w 732832"/>
                    <a:gd name="connsiteY5" fmla="*/ 1363687 h 1996132"/>
                    <a:gd name="connsiteX6" fmla="*/ 50308 w 732832"/>
                    <a:gd name="connsiteY6" fmla="*/ 1996132 h 1996132"/>
                    <a:gd name="connsiteX7" fmla="*/ 55046 w 732832"/>
                    <a:gd name="connsiteY7" fmla="*/ 338893 h 1996132"/>
                    <a:gd name="connsiteX8" fmla="*/ 393939 w 732832"/>
                    <a:gd name="connsiteY8" fmla="*/ 0 h 1996132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0308 w 732832"/>
                    <a:gd name="connsiteY5" fmla="*/ 1996132 h 1996132"/>
                    <a:gd name="connsiteX6" fmla="*/ 55046 w 732832"/>
                    <a:gd name="connsiteY6" fmla="*/ 338893 h 1996132"/>
                    <a:gd name="connsiteX7" fmla="*/ 393939 w 732832"/>
                    <a:gd name="connsiteY7" fmla="*/ 0 h 1996132"/>
                    <a:gd name="connsiteX0" fmla="*/ 400849 w 739742"/>
                    <a:gd name="connsiteY0" fmla="*/ 0 h 2133204"/>
                    <a:gd name="connsiteX1" fmla="*/ 400849 w 739742"/>
                    <a:gd name="connsiteY1" fmla="*/ 0 h 2133204"/>
                    <a:gd name="connsiteX2" fmla="*/ 739742 w 739742"/>
                    <a:gd name="connsiteY2" fmla="*/ 338893 h 2133204"/>
                    <a:gd name="connsiteX3" fmla="*/ 739742 w 739742"/>
                    <a:gd name="connsiteY3" fmla="*/ 1363687 h 2133204"/>
                    <a:gd name="connsiteX4" fmla="*/ 739742 w 739742"/>
                    <a:gd name="connsiteY4" fmla="*/ 1363687 h 2133204"/>
                    <a:gd name="connsiteX5" fmla="*/ 48159 w 739742"/>
                    <a:gd name="connsiteY5" fmla="*/ 2133204 h 2133204"/>
                    <a:gd name="connsiteX6" fmla="*/ 61956 w 739742"/>
                    <a:gd name="connsiteY6" fmla="*/ 338893 h 2133204"/>
                    <a:gd name="connsiteX7" fmla="*/ 400849 w 739742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691583 w 691583"/>
                    <a:gd name="connsiteY4" fmla="*/ 1363687 h 2133204"/>
                    <a:gd name="connsiteX5" fmla="*/ 0 w 691583"/>
                    <a:gd name="connsiteY5" fmla="*/ 2133204 h 2133204"/>
                    <a:gd name="connsiteX6" fmla="*/ 13797 w 691583"/>
                    <a:gd name="connsiteY6" fmla="*/ 338893 h 2133204"/>
                    <a:gd name="connsiteX7" fmla="*/ 352690 w 691583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0 w 691583"/>
                    <a:gd name="connsiteY4" fmla="*/ 2133204 h 2133204"/>
                    <a:gd name="connsiteX5" fmla="*/ 13797 w 691583"/>
                    <a:gd name="connsiteY5" fmla="*/ 338893 h 2133204"/>
                    <a:gd name="connsiteX6" fmla="*/ 352690 w 691583"/>
                    <a:gd name="connsiteY6" fmla="*/ 0 h 2133204"/>
                    <a:gd name="connsiteX0" fmla="*/ 352690 w 699378"/>
                    <a:gd name="connsiteY0" fmla="*/ 0 h 2133204"/>
                    <a:gd name="connsiteX1" fmla="*/ 352690 w 699378"/>
                    <a:gd name="connsiteY1" fmla="*/ 0 h 2133204"/>
                    <a:gd name="connsiteX2" fmla="*/ 691583 w 699378"/>
                    <a:gd name="connsiteY2" fmla="*/ 338893 h 2133204"/>
                    <a:gd name="connsiteX3" fmla="*/ 699378 w 699378"/>
                    <a:gd name="connsiteY3" fmla="*/ 1165638 h 2133204"/>
                    <a:gd name="connsiteX4" fmla="*/ 0 w 699378"/>
                    <a:gd name="connsiteY4" fmla="*/ 2133204 h 2133204"/>
                    <a:gd name="connsiteX5" fmla="*/ 13797 w 699378"/>
                    <a:gd name="connsiteY5" fmla="*/ 338893 h 2133204"/>
                    <a:gd name="connsiteX6" fmla="*/ 352690 w 699378"/>
                    <a:gd name="connsiteY6" fmla="*/ 0 h 2133204"/>
                    <a:gd name="connsiteX0" fmla="*/ 352690 w 702644"/>
                    <a:gd name="connsiteY0" fmla="*/ 0 h 2133204"/>
                    <a:gd name="connsiteX1" fmla="*/ 352690 w 702644"/>
                    <a:gd name="connsiteY1" fmla="*/ 0 h 2133204"/>
                    <a:gd name="connsiteX2" fmla="*/ 691583 w 702644"/>
                    <a:gd name="connsiteY2" fmla="*/ 338893 h 2133204"/>
                    <a:gd name="connsiteX3" fmla="*/ 702644 w 702644"/>
                    <a:gd name="connsiteY3" fmla="*/ 1036125 h 2133204"/>
                    <a:gd name="connsiteX4" fmla="*/ 0 w 702644"/>
                    <a:gd name="connsiteY4" fmla="*/ 2133204 h 2133204"/>
                    <a:gd name="connsiteX5" fmla="*/ 13797 w 702644"/>
                    <a:gd name="connsiteY5" fmla="*/ 338893 h 2133204"/>
                    <a:gd name="connsiteX6" fmla="*/ 352690 w 70264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42250 w 693324"/>
                    <a:gd name="connsiteY0" fmla="*/ 0 h 1057959"/>
                    <a:gd name="connsiteX1" fmla="*/ 342250 w 693324"/>
                    <a:gd name="connsiteY1" fmla="*/ 0 h 1057959"/>
                    <a:gd name="connsiteX2" fmla="*/ 681143 w 693324"/>
                    <a:gd name="connsiteY2" fmla="*/ 338893 h 1057959"/>
                    <a:gd name="connsiteX3" fmla="*/ 693324 w 693324"/>
                    <a:gd name="connsiteY3" fmla="*/ 916782 h 1057959"/>
                    <a:gd name="connsiteX4" fmla="*/ 0 w 693324"/>
                    <a:gd name="connsiteY4" fmla="*/ 1057959 h 1057959"/>
                    <a:gd name="connsiteX5" fmla="*/ 3357 w 693324"/>
                    <a:gd name="connsiteY5" fmla="*/ 338893 h 1057959"/>
                    <a:gd name="connsiteX6" fmla="*/ 342250 w 693324"/>
                    <a:gd name="connsiteY6" fmla="*/ 0 h 1057959"/>
                    <a:gd name="connsiteX0" fmla="*/ 342250 w 693324"/>
                    <a:gd name="connsiteY0" fmla="*/ 0 h 1146234"/>
                    <a:gd name="connsiteX1" fmla="*/ 342250 w 693324"/>
                    <a:gd name="connsiteY1" fmla="*/ 0 h 1146234"/>
                    <a:gd name="connsiteX2" fmla="*/ 681143 w 693324"/>
                    <a:gd name="connsiteY2" fmla="*/ 338893 h 1146234"/>
                    <a:gd name="connsiteX3" fmla="*/ 693324 w 693324"/>
                    <a:gd name="connsiteY3" fmla="*/ 916782 h 1146234"/>
                    <a:gd name="connsiteX4" fmla="*/ 0 w 693324"/>
                    <a:gd name="connsiteY4" fmla="*/ 1057959 h 1146234"/>
                    <a:gd name="connsiteX5" fmla="*/ 3357 w 693324"/>
                    <a:gd name="connsiteY5" fmla="*/ 338893 h 1146234"/>
                    <a:gd name="connsiteX6" fmla="*/ 342250 w 693324"/>
                    <a:gd name="connsiteY6" fmla="*/ 0 h 1146234"/>
                    <a:gd name="connsiteX0" fmla="*/ 342250 w 682885"/>
                    <a:gd name="connsiteY0" fmla="*/ 0 h 1236694"/>
                    <a:gd name="connsiteX1" fmla="*/ 342250 w 682885"/>
                    <a:gd name="connsiteY1" fmla="*/ 0 h 1236694"/>
                    <a:gd name="connsiteX2" fmla="*/ 681143 w 682885"/>
                    <a:gd name="connsiteY2" fmla="*/ 338893 h 1236694"/>
                    <a:gd name="connsiteX3" fmla="*/ 682885 w 682885"/>
                    <a:gd name="connsiteY3" fmla="*/ 1052493 h 1236694"/>
                    <a:gd name="connsiteX4" fmla="*/ 0 w 682885"/>
                    <a:gd name="connsiteY4" fmla="*/ 1057959 h 1236694"/>
                    <a:gd name="connsiteX5" fmla="*/ 3357 w 682885"/>
                    <a:gd name="connsiteY5" fmla="*/ 338893 h 1236694"/>
                    <a:gd name="connsiteX6" fmla="*/ 342250 w 682885"/>
                    <a:gd name="connsiteY6" fmla="*/ 0 h 1236694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76269"/>
                    <a:gd name="connsiteX1" fmla="*/ 342250 w 682885"/>
                    <a:gd name="connsiteY1" fmla="*/ 0 h 1076269"/>
                    <a:gd name="connsiteX2" fmla="*/ 681143 w 682885"/>
                    <a:gd name="connsiteY2" fmla="*/ 338893 h 1076269"/>
                    <a:gd name="connsiteX3" fmla="*/ 682885 w 682885"/>
                    <a:gd name="connsiteY3" fmla="*/ 1073372 h 1076269"/>
                    <a:gd name="connsiteX4" fmla="*/ 0 w 682885"/>
                    <a:gd name="connsiteY4" fmla="*/ 1057959 h 1076269"/>
                    <a:gd name="connsiteX5" fmla="*/ 3357 w 682885"/>
                    <a:gd name="connsiteY5" fmla="*/ 338893 h 1076269"/>
                    <a:gd name="connsiteX6" fmla="*/ 342250 w 682885"/>
                    <a:gd name="connsiteY6" fmla="*/ 0 h 1076269"/>
                    <a:gd name="connsiteX0" fmla="*/ 352689 w 693324"/>
                    <a:gd name="connsiteY0" fmla="*/ 0 h 1092823"/>
                    <a:gd name="connsiteX1" fmla="*/ 352689 w 693324"/>
                    <a:gd name="connsiteY1" fmla="*/ 0 h 1092823"/>
                    <a:gd name="connsiteX2" fmla="*/ 691582 w 693324"/>
                    <a:gd name="connsiteY2" fmla="*/ 338893 h 1092823"/>
                    <a:gd name="connsiteX3" fmla="*/ 693324 w 693324"/>
                    <a:gd name="connsiteY3" fmla="*/ 1073372 h 1092823"/>
                    <a:gd name="connsiteX4" fmla="*/ 0 w 693324"/>
                    <a:gd name="connsiteY4" fmla="*/ 1089277 h 1092823"/>
                    <a:gd name="connsiteX5" fmla="*/ 13796 w 693324"/>
                    <a:gd name="connsiteY5" fmla="*/ 338893 h 1092823"/>
                    <a:gd name="connsiteX6" fmla="*/ 352689 w 693324"/>
                    <a:gd name="connsiteY6" fmla="*/ 0 h 1092823"/>
                    <a:gd name="connsiteX0" fmla="*/ 352689 w 693324"/>
                    <a:gd name="connsiteY0" fmla="*/ 0 h 1107588"/>
                    <a:gd name="connsiteX1" fmla="*/ 352689 w 693324"/>
                    <a:gd name="connsiteY1" fmla="*/ 0 h 1107588"/>
                    <a:gd name="connsiteX2" fmla="*/ 691582 w 693324"/>
                    <a:gd name="connsiteY2" fmla="*/ 338893 h 1107588"/>
                    <a:gd name="connsiteX3" fmla="*/ 693324 w 693324"/>
                    <a:gd name="connsiteY3" fmla="*/ 1104690 h 1107588"/>
                    <a:gd name="connsiteX4" fmla="*/ 0 w 693324"/>
                    <a:gd name="connsiteY4" fmla="*/ 1089277 h 1107588"/>
                    <a:gd name="connsiteX5" fmla="*/ 13796 w 693324"/>
                    <a:gd name="connsiteY5" fmla="*/ 338893 h 1107588"/>
                    <a:gd name="connsiteX6" fmla="*/ 352689 w 693324"/>
                    <a:gd name="connsiteY6" fmla="*/ 0 h 1107588"/>
                    <a:gd name="connsiteX0" fmla="*/ 352689 w 693324"/>
                    <a:gd name="connsiteY0" fmla="*/ 0 h 1109678"/>
                    <a:gd name="connsiteX1" fmla="*/ 352689 w 693324"/>
                    <a:gd name="connsiteY1" fmla="*/ 0 h 1109678"/>
                    <a:gd name="connsiteX2" fmla="*/ 691582 w 693324"/>
                    <a:gd name="connsiteY2" fmla="*/ 338893 h 1109678"/>
                    <a:gd name="connsiteX3" fmla="*/ 693324 w 693324"/>
                    <a:gd name="connsiteY3" fmla="*/ 1104690 h 1109678"/>
                    <a:gd name="connsiteX4" fmla="*/ 0 w 693324"/>
                    <a:gd name="connsiteY4" fmla="*/ 1098856 h 1109678"/>
                    <a:gd name="connsiteX5" fmla="*/ 13796 w 693324"/>
                    <a:gd name="connsiteY5" fmla="*/ 338893 h 1109678"/>
                    <a:gd name="connsiteX6" fmla="*/ 352689 w 693324"/>
                    <a:gd name="connsiteY6" fmla="*/ 0 h 1109678"/>
                    <a:gd name="connsiteX0" fmla="*/ 352689 w 693324"/>
                    <a:gd name="connsiteY0" fmla="*/ 0 h 1109678"/>
                    <a:gd name="connsiteX1" fmla="*/ 352689 w 693324"/>
                    <a:gd name="connsiteY1" fmla="*/ 0 h 1109678"/>
                    <a:gd name="connsiteX2" fmla="*/ 691582 w 693324"/>
                    <a:gd name="connsiteY2" fmla="*/ 338893 h 1109678"/>
                    <a:gd name="connsiteX3" fmla="*/ 693324 w 693324"/>
                    <a:gd name="connsiteY3" fmla="*/ 1104690 h 1109678"/>
                    <a:gd name="connsiteX4" fmla="*/ 0 w 693324"/>
                    <a:gd name="connsiteY4" fmla="*/ 1098856 h 1109678"/>
                    <a:gd name="connsiteX5" fmla="*/ 9007 w 693324"/>
                    <a:gd name="connsiteY5" fmla="*/ 338892 h 1109678"/>
                    <a:gd name="connsiteX6" fmla="*/ 352689 w 693324"/>
                    <a:gd name="connsiteY6" fmla="*/ 0 h 1109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3324" h="1109678">
                      <a:moveTo>
                        <a:pt x="352689" y="0"/>
                      </a:moveTo>
                      <a:lnTo>
                        <a:pt x="352689" y="0"/>
                      </a:lnTo>
                      <a:cubicBezTo>
                        <a:pt x="539854" y="0"/>
                        <a:pt x="691582" y="151728"/>
                        <a:pt x="691582" y="338893"/>
                      </a:cubicBezTo>
                      <a:cubicBezTo>
                        <a:pt x="694180" y="614475"/>
                        <a:pt x="690726" y="829108"/>
                        <a:pt x="693324" y="1104690"/>
                      </a:cubicBezTo>
                      <a:cubicBezTo>
                        <a:pt x="260390" y="1113473"/>
                        <a:pt x="308057" y="1110117"/>
                        <a:pt x="0" y="1098856"/>
                      </a:cubicBezTo>
                      <a:cubicBezTo>
                        <a:pt x="3530" y="783967"/>
                        <a:pt x="9007" y="680490"/>
                        <a:pt x="9007" y="338892"/>
                      </a:cubicBezTo>
                      <a:cubicBezTo>
                        <a:pt x="9007" y="151727"/>
                        <a:pt x="165524" y="0"/>
                        <a:pt x="352689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grpSp>
              <p:nvGrpSpPr>
                <p:cNvPr id="4798" name="Group 4797">
                  <a:extLst>
                    <a:ext uri="{FF2B5EF4-FFF2-40B4-BE49-F238E27FC236}">
                      <a16:creationId xmlns:a16="http://schemas.microsoft.com/office/drawing/2014/main" id="{F71E82CE-D858-430F-BB9A-FF9A610B99B9}"/>
                    </a:ext>
                  </a:extLst>
                </p:cNvPr>
                <p:cNvGrpSpPr/>
                <p:nvPr/>
              </p:nvGrpSpPr>
              <p:grpSpPr>
                <a:xfrm rot="5400000">
                  <a:off x="5911599" y="3900876"/>
                  <a:ext cx="2652420" cy="1011133"/>
                  <a:chOff x="3215725" y="3289394"/>
                  <a:chExt cx="2652420" cy="1011133"/>
                </a:xfrm>
              </p:grpSpPr>
              <p:sp>
                <p:nvSpPr>
                  <p:cNvPr id="4801" name="Block Arc 4800">
                    <a:extLst>
                      <a:ext uri="{FF2B5EF4-FFF2-40B4-BE49-F238E27FC236}">
                        <a16:creationId xmlns:a16="http://schemas.microsoft.com/office/drawing/2014/main" id="{A552345E-A48E-4F4F-A808-0A9EEDEF6AB8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855267" y="3287648"/>
                    <a:ext cx="1008000" cy="1017757"/>
                  </a:xfrm>
                  <a:prstGeom prst="blockArc">
                    <a:avLst>
                      <a:gd name="adj1" fmla="val 10800000"/>
                      <a:gd name="adj2" fmla="val 9456"/>
                      <a:gd name="adj3" fmla="val 10672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802" name="Rectangle 4801">
                    <a:extLst>
                      <a:ext uri="{FF2B5EF4-FFF2-40B4-BE49-F238E27FC236}">
                        <a16:creationId xmlns:a16="http://schemas.microsoft.com/office/drawing/2014/main" id="{35E769B0-1573-49C2-8BE3-CDF72BB4697B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4192527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4803" name="Rectangle 4802">
                    <a:extLst>
                      <a:ext uri="{FF2B5EF4-FFF2-40B4-BE49-F238E27FC236}">
                        <a16:creationId xmlns:a16="http://schemas.microsoft.com/office/drawing/2014/main" id="{FFCEC84A-F3D3-447E-8881-69331BB3FA13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3289394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</p:grpSp>
            <p:sp>
              <p:nvSpPr>
                <p:cNvPr id="4799" name="Rounded Rectangle 13">
                  <a:extLst>
                    <a:ext uri="{FF2B5EF4-FFF2-40B4-BE49-F238E27FC236}">
                      <a16:creationId xmlns:a16="http://schemas.microsoft.com/office/drawing/2014/main" id="{32485A54-FB6D-4599-A961-31DD5A41FC06}"/>
                    </a:ext>
                  </a:extLst>
                </p:cNvPr>
                <p:cNvSpPr/>
                <p:nvPr/>
              </p:nvSpPr>
              <p:spPr>
                <a:xfrm>
                  <a:off x="6660232" y="3023478"/>
                  <a:ext cx="180010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4800" name="Rounded Rectangle 14">
                  <a:extLst>
                    <a:ext uri="{FF2B5EF4-FFF2-40B4-BE49-F238E27FC236}">
                      <a16:creationId xmlns:a16="http://schemas.microsoft.com/office/drawing/2014/main" id="{6963CD87-6C2D-4112-8D55-8E69419D12E6}"/>
                    </a:ext>
                  </a:extLst>
                </p:cNvPr>
                <p:cNvSpPr/>
                <p:nvPr/>
              </p:nvSpPr>
              <p:spPr>
                <a:xfrm>
                  <a:off x="7637929" y="3023478"/>
                  <a:ext cx="180011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4781" name="Oval 4780">
                <a:extLst>
                  <a:ext uri="{FF2B5EF4-FFF2-40B4-BE49-F238E27FC236}">
                    <a16:creationId xmlns:a16="http://schemas.microsoft.com/office/drawing/2014/main" id="{26020E75-D226-4FA9-80E0-D293A71F60D9}"/>
                  </a:ext>
                </a:extLst>
              </p:cNvPr>
              <p:cNvSpPr/>
              <p:nvPr/>
            </p:nvSpPr>
            <p:spPr>
              <a:xfrm rot="19922172">
                <a:off x="5362923" y="4181956"/>
                <a:ext cx="121089" cy="12108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82" name="Oval 4781">
                <a:extLst>
                  <a:ext uri="{FF2B5EF4-FFF2-40B4-BE49-F238E27FC236}">
                    <a16:creationId xmlns:a16="http://schemas.microsoft.com/office/drawing/2014/main" id="{45CC141F-1B59-4581-BF90-221E761E6337}"/>
                  </a:ext>
                </a:extLst>
              </p:cNvPr>
              <p:cNvSpPr/>
              <p:nvPr/>
            </p:nvSpPr>
            <p:spPr>
              <a:xfrm rot="19922172">
                <a:off x="5363370" y="406704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83" name="Oval 4782">
                <a:extLst>
                  <a:ext uri="{FF2B5EF4-FFF2-40B4-BE49-F238E27FC236}">
                    <a16:creationId xmlns:a16="http://schemas.microsoft.com/office/drawing/2014/main" id="{917337F1-D676-4A23-B5F2-805175093134}"/>
                  </a:ext>
                </a:extLst>
              </p:cNvPr>
              <p:cNvSpPr/>
              <p:nvPr/>
            </p:nvSpPr>
            <p:spPr>
              <a:xfrm rot="19922172">
                <a:off x="5170384" y="39714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84" name="Oval 4783">
                <a:extLst>
                  <a:ext uri="{FF2B5EF4-FFF2-40B4-BE49-F238E27FC236}">
                    <a16:creationId xmlns:a16="http://schemas.microsoft.com/office/drawing/2014/main" id="{F853734C-42BA-416E-B6B4-C6F50DE1BA9B}"/>
                  </a:ext>
                </a:extLst>
              </p:cNvPr>
              <p:cNvSpPr/>
              <p:nvPr/>
            </p:nvSpPr>
            <p:spPr>
              <a:xfrm rot="19922172">
                <a:off x="5234024" y="3635575"/>
                <a:ext cx="163508" cy="163508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4785" name="Oval 4784">
                <a:extLst>
                  <a:ext uri="{FF2B5EF4-FFF2-40B4-BE49-F238E27FC236}">
                    <a16:creationId xmlns:a16="http://schemas.microsoft.com/office/drawing/2014/main" id="{DFD8A4CA-A99E-4175-96C3-B3754A23CF42}"/>
                  </a:ext>
                </a:extLst>
              </p:cNvPr>
              <p:cNvSpPr/>
              <p:nvPr/>
            </p:nvSpPr>
            <p:spPr>
              <a:xfrm rot="19922172">
                <a:off x="5300195" y="4413872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86" name="Oval 4785">
                <a:extLst>
                  <a:ext uri="{FF2B5EF4-FFF2-40B4-BE49-F238E27FC236}">
                    <a16:creationId xmlns:a16="http://schemas.microsoft.com/office/drawing/2014/main" id="{25C0E6E6-C17A-43DF-91B0-BF3D02CA4432}"/>
                  </a:ext>
                </a:extLst>
              </p:cNvPr>
              <p:cNvSpPr/>
              <p:nvPr/>
            </p:nvSpPr>
            <p:spPr>
              <a:xfrm rot="19922172">
                <a:off x="5389631" y="38447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87" name="Oval 4786">
                <a:extLst>
                  <a:ext uri="{FF2B5EF4-FFF2-40B4-BE49-F238E27FC236}">
                    <a16:creationId xmlns:a16="http://schemas.microsoft.com/office/drawing/2014/main" id="{752E7747-3B2D-49A0-8FAC-C60A25BA67F4}"/>
                  </a:ext>
                </a:extLst>
              </p:cNvPr>
              <p:cNvSpPr/>
              <p:nvPr/>
            </p:nvSpPr>
            <p:spPr>
              <a:xfrm rot="19922172">
                <a:off x="5223296" y="429409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88" name="Oval 4787">
                <a:extLst>
                  <a:ext uri="{FF2B5EF4-FFF2-40B4-BE49-F238E27FC236}">
                    <a16:creationId xmlns:a16="http://schemas.microsoft.com/office/drawing/2014/main" id="{8DE90B01-CA2C-426E-A4F6-345F9E996729}"/>
                  </a:ext>
                </a:extLst>
              </p:cNvPr>
              <p:cNvSpPr/>
              <p:nvPr/>
            </p:nvSpPr>
            <p:spPr>
              <a:xfrm rot="19922172">
                <a:off x="5410629" y="3468185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4789" name="Oval 4788">
                <a:extLst>
                  <a:ext uri="{FF2B5EF4-FFF2-40B4-BE49-F238E27FC236}">
                    <a16:creationId xmlns:a16="http://schemas.microsoft.com/office/drawing/2014/main" id="{81FC3AEF-9449-42FB-8DCA-D7372696EAB4}"/>
                  </a:ext>
                </a:extLst>
              </p:cNvPr>
              <p:cNvSpPr/>
              <p:nvPr/>
            </p:nvSpPr>
            <p:spPr>
              <a:xfrm rot="19922172">
                <a:off x="5337099" y="3018321"/>
                <a:ext cx="121089" cy="121089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90" name="Oval 4789">
                <a:extLst>
                  <a:ext uri="{FF2B5EF4-FFF2-40B4-BE49-F238E27FC236}">
                    <a16:creationId xmlns:a16="http://schemas.microsoft.com/office/drawing/2014/main" id="{48C7D3F3-78DF-4920-820F-F38960E7228C}"/>
                  </a:ext>
                </a:extLst>
              </p:cNvPr>
              <p:cNvSpPr/>
              <p:nvPr/>
            </p:nvSpPr>
            <p:spPr>
              <a:xfrm rot="19922172">
                <a:off x="5337546" y="2903411"/>
                <a:ext cx="60544" cy="60544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91" name="Oval 4790">
                <a:extLst>
                  <a:ext uri="{FF2B5EF4-FFF2-40B4-BE49-F238E27FC236}">
                    <a16:creationId xmlns:a16="http://schemas.microsoft.com/office/drawing/2014/main" id="{ABE8237D-C129-48C0-A508-E011A208844D}"/>
                  </a:ext>
                </a:extLst>
              </p:cNvPr>
              <p:cNvSpPr/>
              <p:nvPr/>
            </p:nvSpPr>
            <p:spPr>
              <a:xfrm rot="19922172">
                <a:off x="5144560" y="2807824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92" name="Oval 4791">
                <a:extLst>
                  <a:ext uri="{FF2B5EF4-FFF2-40B4-BE49-F238E27FC236}">
                    <a16:creationId xmlns:a16="http://schemas.microsoft.com/office/drawing/2014/main" id="{DF8DECE1-A575-4C12-B3C8-10BA05936BFA}"/>
                  </a:ext>
                </a:extLst>
              </p:cNvPr>
              <p:cNvSpPr/>
              <p:nvPr/>
            </p:nvSpPr>
            <p:spPr>
              <a:xfrm rot="19922172">
                <a:off x="5216452" y="2508867"/>
                <a:ext cx="163508" cy="163508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93" name="Oval 4792">
                <a:extLst>
                  <a:ext uri="{FF2B5EF4-FFF2-40B4-BE49-F238E27FC236}">
                    <a16:creationId xmlns:a16="http://schemas.microsoft.com/office/drawing/2014/main" id="{44000F7F-A839-4BD0-8268-0A24D6910036}"/>
                  </a:ext>
                </a:extLst>
              </p:cNvPr>
              <p:cNvSpPr/>
              <p:nvPr/>
            </p:nvSpPr>
            <p:spPr>
              <a:xfrm rot="19922172">
                <a:off x="5274371" y="3250237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94" name="Oval 4793">
                <a:extLst>
                  <a:ext uri="{FF2B5EF4-FFF2-40B4-BE49-F238E27FC236}">
                    <a16:creationId xmlns:a16="http://schemas.microsoft.com/office/drawing/2014/main" id="{E843BA31-C2FB-49EE-96BD-570032E5D028}"/>
                  </a:ext>
                </a:extLst>
              </p:cNvPr>
              <p:cNvSpPr/>
              <p:nvPr/>
            </p:nvSpPr>
            <p:spPr>
              <a:xfrm rot="19922172">
                <a:off x="5372059" y="2718051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95" name="Oval 4794">
                <a:extLst>
                  <a:ext uri="{FF2B5EF4-FFF2-40B4-BE49-F238E27FC236}">
                    <a16:creationId xmlns:a16="http://schemas.microsoft.com/office/drawing/2014/main" id="{C56F9DD6-1F89-4544-A9C7-47A6E0DBC7CD}"/>
                  </a:ext>
                </a:extLst>
              </p:cNvPr>
              <p:cNvSpPr/>
              <p:nvPr/>
            </p:nvSpPr>
            <p:spPr>
              <a:xfrm rot="19922172">
                <a:off x="5197472" y="3130461"/>
                <a:ext cx="60544" cy="605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96" name="Oval 4795">
                <a:extLst>
                  <a:ext uri="{FF2B5EF4-FFF2-40B4-BE49-F238E27FC236}">
                    <a16:creationId xmlns:a16="http://schemas.microsoft.com/office/drawing/2014/main" id="{EC753348-A466-47D2-B8DB-BB76677E3A52}"/>
                  </a:ext>
                </a:extLst>
              </p:cNvPr>
              <p:cNvSpPr/>
              <p:nvPr/>
            </p:nvSpPr>
            <p:spPr>
              <a:xfrm rot="19922172">
                <a:off x="5393057" y="2341477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4751" name="Group 4750">
              <a:extLst>
                <a:ext uri="{FF2B5EF4-FFF2-40B4-BE49-F238E27FC236}">
                  <a16:creationId xmlns:a16="http://schemas.microsoft.com/office/drawing/2014/main" id="{6DA0E77E-F6BB-421B-85CA-3492ED1F6D20}"/>
                </a:ext>
              </a:extLst>
            </p:cNvPr>
            <p:cNvGrpSpPr/>
            <p:nvPr/>
          </p:nvGrpSpPr>
          <p:grpSpPr>
            <a:xfrm flipH="1">
              <a:off x="10307227" y="1864479"/>
              <a:ext cx="828178" cy="2627286"/>
              <a:chOff x="4932040" y="2341477"/>
              <a:chExt cx="753322" cy="2389814"/>
            </a:xfrm>
          </p:grpSpPr>
          <p:grpSp>
            <p:nvGrpSpPr>
              <p:cNvPr id="4756" name="Group 4755">
                <a:extLst>
                  <a:ext uri="{FF2B5EF4-FFF2-40B4-BE49-F238E27FC236}">
                    <a16:creationId xmlns:a16="http://schemas.microsoft.com/office/drawing/2014/main" id="{4DA83690-3155-4E1A-818A-6B2A98B7702B}"/>
                  </a:ext>
                </a:extLst>
              </p:cNvPr>
              <p:cNvGrpSpPr/>
              <p:nvPr/>
            </p:nvGrpSpPr>
            <p:grpSpPr>
              <a:xfrm>
                <a:off x="4932040" y="2959891"/>
                <a:ext cx="753322" cy="1771400"/>
                <a:chOff x="6660232" y="3023478"/>
                <a:chExt cx="1152128" cy="2709174"/>
              </a:xfrm>
            </p:grpSpPr>
            <p:grpSp>
              <p:nvGrpSpPr>
                <p:cNvPr id="4773" name="Group 4772">
                  <a:extLst>
                    <a:ext uri="{FF2B5EF4-FFF2-40B4-BE49-F238E27FC236}">
                      <a16:creationId xmlns:a16="http://schemas.microsoft.com/office/drawing/2014/main" id="{B9B55E24-1324-46D9-9D6F-3D3B3DC078B2}"/>
                    </a:ext>
                  </a:extLst>
                </p:cNvPr>
                <p:cNvGrpSpPr/>
                <p:nvPr/>
              </p:nvGrpSpPr>
              <p:grpSpPr>
                <a:xfrm rot="5400000">
                  <a:off x="5910032" y="3902442"/>
                  <a:ext cx="2652420" cy="1008000"/>
                  <a:chOff x="3215725" y="3292527"/>
                  <a:chExt cx="2652420" cy="1008000"/>
                </a:xfrm>
              </p:grpSpPr>
              <p:sp>
                <p:nvSpPr>
                  <p:cNvPr id="4777" name="Block Arc 4776">
                    <a:extLst>
                      <a:ext uri="{FF2B5EF4-FFF2-40B4-BE49-F238E27FC236}">
                        <a16:creationId xmlns:a16="http://schemas.microsoft.com/office/drawing/2014/main" id="{E76FFB1A-F0D2-456C-8629-A51E0B6608B6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855267" y="3287648"/>
                    <a:ext cx="1008000" cy="1017757"/>
                  </a:xfrm>
                  <a:prstGeom prst="blockArc">
                    <a:avLst>
                      <a:gd name="adj1" fmla="val 10800000"/>
                      <a:gd name="adj2" fmla="val 9456"/>
                      <a:gd name="adj3" fmla="val 10672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778" name="Rectangle 4777">
                    <a:extLst>
                      <a:ext uri="{FF2B5EF4-FFF2-40B4-BE49-F238E27FC236}">
                        <a16:creationId xmlns:a16="http://schemas.microsoft.com/office/drawing/2014/main" id="{8407B901-1629-473C-B8A4-131442C4FB7C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4192527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4779" name="Rectangle 4778">
                    <a:extLst>
                      <a:ext uri="{FF2B5EF4-FFF2-40B4-BE49-F238E27FC236}">
                        <a16:creationId xmlns:a16="http://schemas.microsoft.com/office/drawing/2014/main" id="{C04255C5-AC79-4C93-A1F6-B40B00338CD2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3294974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</p:grpSp>
            <p:sp>
              <p:nvSpPr>
                <p:cNvPr id="4774" name="Rounded Rectangle 56">
                  <a:extLst>
                    <a:ext uri="{FF2B5EF4-FFF2-40B4-BE49-F238E27FC236}">
                      <a16:creationId xmlns:a16="http://schemas.microsoft.com/office/drawing/2014/main" id="{C2228FDB-262E-46BF-96D5-693D9B7ABA0D}"/>
                    </a:ext>
                  </a:extLst>
                </p:cNvPr>
                <p:cNvSpPr/>
                <p:nvPr/>
              </p:nvSpPr>
              <p:spPr>
                <a:xfrm>
                  <a:off x="6660232" y="3023478"/>
                  <a:ext cx="180010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4775" name="Rounded Rectangle 57">
                  <a:extLst>
                    <a:ext uri="{FF2B5EF4-FFF2-40B4-BE49-F238E27FC236}">
                      <a16:creationId xmlns:a16="http://schemas.microsoft.com/office/drawing/2014/main" id="{540D11BE-8397-4BD3-A341-C685AE3B480E}"/>
                    </a:ext>
                  </a:extLst>
                </p:cNvPr>
                <p:cNvSpPr/>
                <p:nvPr/>
              </p:nvSpPr>
              <p:spPr>
                <a:xfrm>
                  <a:off x="7632350" y="3023478"/>
                  <a:ext cx="180010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4776" name="Round Same Side Corner Rectangle 45">
                  <a:extLst>
                    <a:ext uri="{FF2B5EF4-FFF2-40B4-BE49-F238E27FC236}">
                      <a16:creationId xmlns:a16="http://schemas.microsoft.com/office/drawing/2014/main" id="{BDD85D23-2711-4CEC-AAFA-416951DC34A3}"/>
                    </a:ext>
                  </a:extLst>
                </p:cNvPr>
                <p:cNvSpPr/>
                <p:nvPr/>
              </p:nvSpPr>
              <p:spPr>
                <a:xfrm rot="10800000">
                  <a:off x="6838214" y="4336721"/>
                  <a:ext cx="807653" cy="1290231"/>
                </a:xfrm>
                <a:custGeom>
                  <a:avLst/>
                  <a:gdLst>
                    <a:gd name="connsiteX0" fmla="*/ 338893 w 677786"/>
                    <a:gd name="connsiteY0" fmla="*/ 0 h 1363687"/>
                    <a:gd name="connsiteX1" fmla="*/ 338893 w 677786"/>
                    <a:gd name="connsiteY1" fmla="*/ 0 h 1363687"/>
                    <a:gd name="connsiteX2" fmla="*/ 677786 w 677786"/>
                    <a:gd name="connsiteY2" fmla="*/ 338893 h 1363687"/>
                    <a:gd name="connsiteX3" fmla="*/ 677786 w 677786"/>
                    <a:gd name="connsiteY3" fmla="*/ 1363687 h 1363687"/>
                    <a:gd name="connsiteX4" fmla="*/ 677786 w 677786"/>
                    <a:gd name="connsiteY4" fmla="*/ 1363687 h 1363687"/>
                    <a:gd name="connsiteX5" fmla="*/ 0 w 677786"/>
                    <a:gd name="connsiteY5" fmla="*/ 1363687 h 1363687"/>
                    <a:gd name="connsiteX6" fmla="*/ 0 w 677786"/>
                    <a:gd name="connsiteY6" fmla="*/ 1363687 h 1363687"/>
                    <a:gd name="connsiteX7" fmla="*/ 0 w 677786"/>
                    <a:gd name="connsiteY7" fmla="*/ 338893 h 1363687"/>
                    <a:gd name="connsiteX8" fmla="*/ 338893 w 677786"/>
                    <a:gd name="connsiteY8" fmla="*/ 0 h 1363687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45300 w 684193"/>
                    <a:gd name="connsiteY0" fmla="*/ 0 h 1686454"/>
                    <a:gd name="connsiteX1" fmla="*/ 345300 w 684193"/>
                    <a:gd name="connsiteY1" fmla="*/ 0 h 1686454"/>
                    <a:gd name="connsiteX2" fmla="*/ 684193 w 684193"/>
                    <a:gd name="connsiteY2" fmla="*/ 338893 h 1686454"/>
                    <a:gd name="connsiteX3" fmla="*/ 684193 w 684193"/>
                    <a:gd name="connsiteY3" fmla="*/ 1363687 h 1686454"/>
                    <a:gd name="connsiteX4" fmla="*/ 684193 w 684193"/>
                    <a:gd name="connsiteY4" fmla="*/ 1363687 h 1686454"/>
                    <a:gd name="connsiteX5" fmla="*/ 6407 w 684193"/>
                    <a:gd name="connsiteY5" fmla="*/ 1363687 h 1686454"/>
                    <a:gd name="connsiteX6" fmla="*/ 83031 w 684193"/>
                    <a:gd name="connsiteY6" fmla="*/ 1686454 h 1686454"/>
                    <a:gd name="connsiteX7" fmla="*/ 6407 w 684193"/>
                    <a:gd name="connsiteY7" fmla="*/ 338893 h 1686454"/>
                    <a:gd name="connsiteX8" fmla="*/ 345300 w 684193"/>
                    <a:gd name="connsiteY8" fmla="*/ 0 h 1686454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5046 w 732832"/>
                    <a:gd name="connsiteY5" fmla="*/ 1363687 h 1996132"/>
                    <a:gd name="connsiteX6" fmla="*/ 50308 w 732832"/>
                    <a:gd name="connsiteY6" fmla="*/ 1996132 h 1996132"/>
                    <a:gd name="connsiteX7" fmla="*/ 55046 w 732832"/>
                    <a:gd name="connsiteY7" fmla="*/ 338893 h 1996132"/>
                    <a:gd name="connsiteX8" fmla="*/ 393939 w 732832"/>
                    <a:gd name="connsiteY8" fmla="*/ 0 h 1996132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0308 w 732832"/>
                    <a:gd name="connsiteY5" fmla="*/ 1996132 h 1996132"/>
                    <a:gd name="connsiteX6" fmla="*/ 55046 w 732832"/>
                    <a:gd name="connsiteY6" fmla="*/ 338893 h 1996132"/>
                    <a:gd name="connsiteX7" fmla="*/ 393939 w 732832"/>
                    <a:gd name="connsiteY7" fmla="*/ 0 h 1996132"/>
                    <a:gd name="connsiteX0" fmla="*/ 400849 w 739742"/>
                    <a:gd name="connsiteY0" fmla="*/ 0 h 2133204"/>
                    <a:gd name="connsiteX1" fmla="*/ 400849 w 739742"/>
                    <a:gd name="connsiteY1" fmla="*/ 0 h 2133204"/>
                    <a:gd name="connsiteX2" fmla="*/ 739742 w 739742"/>
                    <a:gd name="connsiteY2" fmla="*/ 338893 h 2133204"/>
                    <a:gd name="connsiteX3" fmla="*/ 739742 w 739742"/>
                    <a:gd name="connsiteY3" fmla="*/ 1363687 h 2133204"/>
                    <a:gd name="connsiteX4" fmla="*/ 739742 w 739742"/>
                    <a:gd name="connsiteY4" fmla="*/ 1363687 h 2133204"/>
                    <a:gd name="connsiteX5" fmla="*/ 48159 w 739742"/>
                    <a:gd name="connsiteY5" fmla="*/ 2133204 h 2133204"/>
                    <a:gd name="connsiteX6" fmla="*/ 61956 w 739742"/>
                    <a:gd name="connsiteY6" fmla="*/ 338893 h 2133204"/>
                    <a:gd name="connsiteX7" fmla="*/ 400849 w 739742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691583 w 691583"/>
                    <a:gd name="connsiteY4" fmla="*/ 1363687 h 2133204"/>
                    <a:gd name="connsiteX5" fmla="*/ 0 w 691583"/>
                    <a:gd name="connsiteY5" fmla="*/ 2133204 h 2133204"/>
                    <a:gd name="connsiteX6" fmla="*/ 13797 w 691583"/>
                    <a:gd name="connsiteY6" fmla="*/ 338893 h 2133204"/>
                    <a:gd name="connsiteX7" fmla="*/ 352690 w 691583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0 w 691583"/>
                    <a:gd name="connsiteY4" fmla="*/ 2133204 h 2133204"/>
                    <a:gd name="connsiteX5" fmla="*/ 13797 w 691583"/>
                    <a:gd name="connsiteY5" fmla="*/ 338893 h 2133204"/>
                    <a:gd name="connsiteX6" fmla="*/ 352690 w 691583"/>
                    <a:gd name="connsiteY6" fmla="*/ 0 h 2133204"/>
                    <a:gd name="connsiteX0" fmla="*/ 352690 w 699378"/>
                    <a:gd name="connsiteY0" fmla="*/ 0 h 2133204"/>
                    <a:gd name="connsiteX1" fmla="*/ 352690 w 699378"/>
                    <a:gd name="connsiteY1" fmla="*/ 0 h 2133204"/>
                    <a:gd name="connsiteX2" fmla="*/ 691583 w 699378"/>
                    <a:gd name="connsiteY2" fmla="*/ 338893 h 2133204"/>
                    <a:gd name="connsiteX3" fmla="*/ 699378 w 699378"/>
                    <a:gd name="connsiteY3" fmla="*/ 1165638 h 2133204"/>
                    <a:gd name="connsiteX4" fmla="*/ 0 w 699378"/>
                    <a:gd name="connsiteY4" fmla="*/ 2133204 h 2133204"/>
                    <a:gd name="connsiteX5" fmla="*/ 13797 w 699378"/>
                    <a:gd name="connsiteY5" fmla="*/ 338893 h 2133204"/>
                    <a:gd name="connsiteX6" fmla="*/ 352690 w 699378"/>
                    <a:gd name="connsiteY6" fmla="*/ 0 h 2133204"/>
                    <a:gd name="connsiteX0" fmla="*/ 352690 w 702644"/>
                    <a:gd name="connsiteY0" fmla="*/ 0 h 2133204"/>
                    <a:gd name="connsiteX1" fmla="*/ 352690 w 702644"/>
                    <a:gd name="connsiteY1" fmla="*/ 0 h 2133204"/>
                    <a:gd name="connsiteX2" fmla="*/ 691583 w 702644"/>
                    <a:gd name="connsiteY2" fmla="*/ 338893 h 2133204"/>
                    <a:gd name="connsiteX3" fmla="*/ 702644 w 702644"/>
                    <a:gd name="connsiteY3" fmla="*/ 1036125 h 2133204"/>
                    <a:gd name="connsiteX4" fmla="*/ 0 w 702644"/>
                    <a:gd name="connsiteY4" fmla="*/ 2133204 h 2133204"/>
                    <a:gd name="connsiteX5" fmla="*/ 13797 w 702644"/>
                    <a:gd name="connsiteY5" fmla="*/ 338893 h 2133204"/>
                    <a:gd name="connsiteX6" fmla="*/ 352690 w 70264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42250 w 693324"/>
                    <a:gd name="connsiteY0" fmla="*/ 0 h 1057959"/>
                    <a:gd name="connsiteX1" fmla="*/ 342250 w 693324"/>
                    <a:gd name="connsiteY1" fmla="*/ 0 h 1057959"/>
                    <a:gd name="connsiteX2" fmla="*/ 681143 w 693324"/>
                    <a:gd name="connsiteY2" fmla="*/ 338893 h 1057959"/>
                    <a:gd name="connsiteX3" fmla="*/ 693324 w 693324"/>
                    <a:gd name="connsiteY3" fmla="*/ 916782 h 1057959"/>
                    <a:gd name="connsiteX4" fmla="*/ 0 w 693324"/>
                    <a:gd name="connsiteY4" fmla="*/ 1057959 h 1057959"/>
                    <a:gd name="connsiteX5" fmla="*/ 3357 w 693324"/>
                    <a:gd name="connsiteY5" fmla="*/ 338893 h 1057959"/>
                    <a:gd name="connsiteX6" fmla="*/ 342250 w 693324"/>
                    <a:gd name="connsiteY6" fmla="*/ 0 h 1057959"/>
                    <a:gd name="connsiteX0" fmla="*/ 342250 w 693324"/>
                    <a:gd name="connsiteY0" fmla="*/ 0 h 1146234"/>
                    <a:gd name="connsiteX1" fmla="*/ 342250 w 693324"/>
                    <a:gd name="connsiteY1" fmla="*/ 0 h 1146234"/>
                    <a:gd name="connsiteX2" fmla="*/ 681143 w 693324"/>
                    <a:gd name="connsiteY2" fmla="*/ 338893 h 1146234"/>
                    <a:gd name="connsiteX3" fmla="*/ 693324 w 693324"/>
                    <a:gd name="connsiteY3" fmla="*/ 916782 h 1146234"/>
                    <a:gd name="connsiteX4" fmla="*/ 0 w 693324"/>
                    <a:gd name="connsiteY4" fmla="*/ 1057959 h 1146234"/>
                    <a:gd name="connsiteX5" fmla="*/ 3357 w 693324"/>
                    <a:gd name="connsiteY5" fmla="*/ 338893 h 1146234"/>
                    <a:gd name="connsiteX6" fmla="*/ 342250 w 693324"/>
                    <a:gd name="connsiteY6" fmla="*/ 0 h 1146234"/>
                    <a:gd name="connsiteX0" fmla="*/ 342250 w 682885"/>
                    <a:gd name="connsiteY0" fmla="*/ 0 h 1236694"/>
                    <a:gd name="connsiteX1" fmla="*/ 342250 w 682885"/>
                    <a:gd name="connsiteY1" fmla="*/ 0 h 1236694"/>
                    <a:gd name="connsiteX2" fmla="*/ 681143 w 682885"/>
                    <a:gd name="connsiteY2" fmla="*/ 338893 h 1236694"/>
                    <a:gd name="connsiteX3" fmla="*/ 682885 w 682885"/>
                    <a:gd name="connsiteY3" fmla="*/ 1052493 h 1236694"/>
                    <a:gd name="connsiteX4" fmla="*/ 0 w 682885"/>
                    <a:gd name="connsiteY4" fmla="*/ 1057959 h 1236694"/>
                    <a:gd name="connsiteX5" fmla="*/ 3357 w 682885"/>
                    <a:gd name="connsiteY5" fmla="*/ 338893 h 1236694"/>
                    <a:gd name="connsiteX6" fmla="*/ 342250 w 682885"/>
                    <a:gd name="connsiteY6" fmla="*/ 0 h 1236694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76269"/>
                    <a:gd name="connsiteX1" fmla="*/ 342250 w 682885"/>
                    <a:gd name="connsiteY1" fmla="*/ 0 h 1076269"/>
                    <a:gd name="connsiteX2" fmla="*/ 681143 w 682885"/>
                    <a:gd name="connsiteY2" fmla="*/ 338893 h 1076269"/>
                    <a:gd name="connsiteX3" fmla="*/ 682885 w 682885"/>
                    <a:gd name="connsiteY3" fmla="*/ 1073372 h 1076269"/>
                    <a:gd name="connsiteX4" fmla="*/ 0 w 682885"/>
                    <a:gd name="connsiteY4" fmla="*/ 1057959 h 1076269"/>
                    <a:gd name="connsiteX5" fmla="*/ 3357 w 682885"/>
                    <a:gd name="connsiteY5" fmla="*/ 338893 h 1076269"/>
                    <a:gd name="connsiteX6" fmla="*/ 342250 w 682885"/>
                    <a:gd name="connsiteY6" fmla="*/ 0 h 1076269"/>
                    <a:gd name="connsiteX0" fmla="*/ 352689 w 693324"/>
                    <a:gd name="connsiteY0" fmla="*/ 0 h 1092823"/>
                    <a:gd name="connsiteX1" fmla="*/ 352689 w 693324"/>
                    <a:gd name="connsiteY1" fmla="*/ 0 h 1092823"/>
                    <a:gd name="connsiteX2" fmla="*/ 691582 w 693324"/>
                    <a:gd name="connsiteY2" fmla="*/ 338893 h 1092823"/>
                    <a:gd name="connsiteX3" fmla="*/ 693324 w 693324"/>
                    <a:gd name="connsiteY3" fmla="*/ 1073372 h 1092823"/>
                    <a:gd name="connsiteX4" fmla="*/ 0 w 693324"/>
                    <a:gd name="connsiteY4" fmla="*/ 1089277 h 1092823"/>
                    <a:gd name="connsiteX5" fmla="*/ 13796 w 693324"/>
                    <a:gd name="connsiteY5" fmla="*/ 338893 h 1092823"/>
                    <a:gd name="connsiteX6" fmla="*/ 352689 w 693324"/>
                    <a:gd name="connsiteY6" fmla="*/ 0 h 1092823"/>
                    <a:gd name="connsiteX0" fmla="*/ 352689 w 693324"/>
                    <a:gd name="connsiteY0" fmla="*/ 0 h 1107588"/>
                    <a:gd name="connsiteX1" fmla="*/ 352689 w 693324"/>
                    <a:gd name="connsiteY1" fmla="*/ 0 h 1107588"/>
                    <a:gd name="connsiteX2" fmla="*/ 691582 w 693324"/>
                    <a:gd name="connsiteY2" fmla="*/ 338893 h 1107588"/>
                    <a:gd name="connsiteX3" fmla="*/ 693324 w 693324"/>
                    <a:gd name="connsiteY3" fmla="*/ 1104690 h 1107588"/>
                    <a:gd name="connsiteX4" fmla="*/ 0 w 693324"/>
                    <a:gd name="connsiteY4" fmla="*/ 1089277 h 1107588"/>
                    <a:gd name="connsiteX5" fmla="*/ 13796 w 693324"/>
                    <a:gd name="connsiteY5" fmla="*/ 338893 h 1107588"/>
                    <a:gd name="connsiteX6" fmla="*/ 352689 w 693324"/>
                    <a:gd name="connsiteY6" fmla="*/ 0 h 1107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3324" h="1107588">
                      <a:moveTo>
                        <a:pt x="352689" y="0"/>
                      </a:moveTo>
                      <a:lnTo>
                        <a:pt x="352689" y="0"/>
                      </a:lnTo>
                      <a:cubicBezTo>
                        <a:pt x="539854" y="0"/>
                        <a:pt x="691582" y="151728"/>
                        <a:pt x="691582" y="338893"/>
                      </a:cubicBezTo>
                      <a:cubicBezTo>
                        <a:pt x="694180" y="614475"/>
                        <a:pt x="690726" y="829108"/>
                        <a:pt x="693324" y="1104690"/>
                      </a:cubicBezTo>
                      <a:cubicBezTo>
                        <a:pt x="260390" y="1113473"/>
                        <a:pt x="308057" y="1100538"/>
                        <a:pt x="0" y="1089277"/>
                      </a:cubicBezTo>
                      <a:cubicBezTo>
                        <a:pt x="3530" y="774388"/>
                        <a:pt x="13796" y="680491"/>
                        <a:pt x="13796" y="338893"/>
                      </a:cubicBezTo>
                      <a:cubicBezTo>
                        <a:pt x="13796" y="151728"/>
                        <a:pt x="165524" y="0"/>
                        <a:pt x="3526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</p:grpSp>
          <p:sp>
            <p:nvSpPr>
              <p:cNvPr id="4757" name="Oval 4756">
                <a:extLst>
                  <a:ext uri="{FF2B5EF4-FFF2-40B4-BE49-F238E27FC236}">
                    <a16:creationId xmlns:a16="http://schemas.microsoft.com/office/drawing/2014/main" id="{FBA082B1-BACF-4923-847F-6641ED085025}"/>
                  </a:ext>
                </a:extLst>
              </p:cNvPr>
              <p:cNvSpPr/>
              <p:nvPr/>
            </p:nvSpPr>
            <p:spPr>
              <a:xfrm rot="19922172">
                <a:off x="5362923" y="4181956"/>
                <a:ext cx="121089" cy="12108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58" name="Oval 4757">
                <a:extLst>
                  <a:ext uri="{FF2B5EF4-FFF2-40B4-BE49-F238E27FC236}">
                    <a16:creationId xmlns:a16="http://schemas.microsoft.com/office/drawing/2014/main" id="{8BCC5568-5FA5-4381-AA52-341C71E181B2}"/>
                  </a:ext>
                </a:extLst>
              </p:cNvPr>
              <p:cNvSpPr/>
              <p:nvPr/>
            </p:nvSpPr>
            <p:spPr>
              <a:xfrm rot="19922172">
                <a:off x="5363370" y="406704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59" name="Oval 4758">
                <a:extLst>
                  <a:ext uri="{FF2B5EF4-FFF2-40B4-BE49-F238E27FC236}">
                    <a16:creationId xmlns:a16="http://schemas.microsoft.com/office/drawing/2014/main" id="{79FE4F2A-23B4-4367-9185-7294EA1F863E}"/>
                  </a:ext>
                </a:extLst>
              </p:cNvPr>
              <p:cNvSpPr/>
              <p:nvPr/>
            </p:nvSpPr>
            <p:spPr>
              <a:xfrm rot="19922172">
                <a:off x="5170384" y="39714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0" name="Oval 4759">
                <a:extLst>
                  <a:ext uri="{FF2B5EF4-FFF2-40B4-BE49-F238E27FC236}">
                    <a16:creationId xmlns:a16="http://schemas.microsoft.com/office/drawing/2014/main" id="{159ECE78-EE52-4735-8971-56F8D7E61686}"/>
                  </a:ext>
                </a:extLst>
              </p:cNvPr>
              <p:cNvSpPr/>
              <p:nvPr/>
            </p:nvSpPr>
            <p:spPr>
              <a:xfrm rot="19922172">
                <a:off x="5234024" y="3635575"/>
                <a:ext cx="163508" cy="163508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4761" name="Oval 4760">
                <a:extLst>
                  <a:ext uri="{FF2B5EF4-FFF2-40B4-BE49-F238E27FC236}">
                    <a16:creationId xmlns:a16="http://schemas.microsoft.com/office/drawing/2014/main" id="{4B9E6026-FC2E-4635-84E5-48DAE8BC2CE8}"/>
                  </a:ext>
                </a:extLst>
              </p:cNvPr>
              <p:cNvSpPr/>
              <p:nvPr/>
            </p:nvSpPr>
            <p:spPr>
              <a:xfrm rot="19922172">
                <a:off x="5300195" y="4413872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2" name="Oval 4761">
                <a:extLst>
                  <a:ext uri="{FF2B5EF4-FFF2-40B4-BE49-F238E27FC236}">
                    <a16:creationId xmlns:a16="http://schemas.microsoft.com/office/drawing/2014/main" id="{57A52C32-E228-4EEC-B08A-5C7C2024A449}"/>
                  </a:ext>
                </a:extLst>
              </p:cNvPr>
              <p:cNvSpPr/>
              <p:nvPr/>
            </p:nvSpPr>
            <p:spPr>
              <a:xfrm rot="19922172">
                <a:off x="5389631" y="38447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3" name="Oval 4762">
                <a:extLst>
                  <a:ext uri="{FF2B5EF4-FFF2-40B4-BE49-F238E27FC236}">
                    <a16:creationId xmlns:a16="http://schemas.microsoft.com/office/drawing/2014/main" id="{3A918416-5EAD-45A4-8E1D-99E5F9160B28}"/>
                  </a:ext>
                </a:extLst>
              </p:cNvPr>
              <p:cNvSpPr/>
              <p:nvPr/>
            </p:nvSpPr>
            <p:spPr>
              <a:xfrm rot="19922172">
                <a:off x="5223296" y="429409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4" name="Oval 4763">
                <a:extLst>
                  <a:ext uri="{FF2B5EF4-FFF2-40B4-BE49-F238E27FC236}">
                    <a16:creationId xmlns:a16="http://schemas.microsoft.com/office/drawing/2014/main" id="{30FA32DE-D2D0-4488-B7D5-EF052F659763}"/>
                  </a:ext>
                </a:extLst>
              </p:cNvPr>
              <p:cNvSpPr/>
              <p:nvPr/>
            </p:nvSpPr>
            <p:spPr>
              <a:xfrm rot="19922172">
                <a:off x="5410629" y="3468185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4765" name="Oval 4764">
                <a:extLst>
                  <a:ext uri="{FF2B5EF4-FFF2-40B4-BE49-F238E27FC236}">
                    <a16:creationId xmlns:a16="http://schemas.microsoft.com/office/drawing/2014/main" id="{DE81A77A-6C34-47D7-9401-97DC120030BD}"/>
                  </a:ext>
                </a:extLst>
              </p:cNvPr>
              <p:cNvSpPr/>
              <p:nvPr/>
            </p:nvSpPr>
            <p:spPr>
              <a:xfrm rot="19922172">
                <a:off x="5337099" y="3018321"/>
                <a:ext cx="121089" cy="121089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6" name="Oval 4765">
                <a:extLst>
                  <a:ext uri="{FF2B5EF4-FFF2-40B4-BE49-F238E27FC236}">
                    <a16:creationId xmlns:a16="http://schemas.microsoft.com/office/drawing/2014/main" id="{73A13C7E-329A-45CF-91F2-F6BF38B800B8}"/>
                  </a:ext>
                </a:extLst>
              </p:cNvPr>
              <p:cNvSpPr/>
              <p:nvPr/>
            </p:nvSpPr>
            <p:spPr>
              <a:xfrm rot="19922172">
                <a:off x="5337546" y="2903411"/>
                <a:ext cx="60544" cy="60544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7" name="Oval 4766">
                <a:extLst>
                  <a:ext uri="{FF2B5EF4-FFF2-40B4-BE49-F238E27FC236}">
                    <a16:creationId xmlns:a16="http://schemas.microsoft.com/office/drawing/2014/main" id="{BA4AF6D3-16EC-4097-B29D-901BE8AF05BC}"/>
                  </a:ext>
                </a:extLst>
              </p:cNvPr>
              <p:cNvSpPr/>
              <p:nvPr/>
            </p:nvSpPr>
            <p:spPr>
              <a:xfrm rot="19922172">
                <a:off x="5144560" y="2807824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8" name="Oval 4767">
                <a:extLst>
                  <a:ext uri="{FF2B5EF4-FFF2-40B4-BE49-F238E27FC236}">
                    <a16:creationId xmlns:a16="http://schemas.microsoft.com/office/drawing/2014/main" id="{274ABD40-538E-4D59-8085-9210DD5177B1}"/>
                  </a:ext>
                </a:extLst>
              </p:cNvPr>
              <p:cNvSpPr/>
              <p:nvPr/>
            </p:nvSpPr>
            <p:spPr>
              <a:xfrm rot="19922172">
                <a:off x="5216452" y="2508867"/>
                <a:ext cx="163508" cy="163508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9" name="Oval 4768">
                <a:extLst>
                  <a:ext uri="{FF2B5EF4-FFF2-40B4-BE49-F238E27FC236}">
                    <a16:creationId xmlns:a16="http://schemas.microsoft.com/office/drawing/2014/main" id="{48D9B444-90A5-404D-BE14-B4ED87DAB3CD}"/>
                  </a:ext>
                </a:extLst>
              </p:cNvPr>
              <p:cNvSpPr/>
              <p:nvPr/>
            </p:nvSpPr>
            <p:spPr>
              <a:xfrm rot="19922172">
                <a:off x="5274371" y="3250237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70" name="Oval 4769">
                <a:extLst>
                  <a:ext uri="{FF2B5EF4-FFF2-40B4-BE49-F238E27FC236}">
                    <a16:creationId xmlns:a16="http://schemas.microsoft.com/office/drawing/2014/main" id="{9CEFD149-1DD9-427F-8AE2-AFA749A7CD63}"/>
                  </a:ext>
                </a:extLst>
              </p:cNvPr>
              <p:cNvSpPr/>
              <p:nvPr/>
            </p:nvSpPr>
            <p:spPr>
              <a:xfrm rot="19922172">
                <a:off x="5372059" y="2718051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71" name="Oval 4770">
                <a:extLst>
                  <a:ext uri="{FF2B5EF4-FFF2-40B4-BE49-F238E27FC236}">
                    <a16:creationId xmlns:a16="http://schemas.microsoft.com/office/drawing/2014/main" id="{CA9CE175-F538-4E0B-91CC-C81CB63EAD72}"/>
                  </a:ext>
                </a:extLst>
              </p:cNvPr>
              <p:cNvSpPr/>
              <p:nvPr/>
            </p:nvSpPr>
            <p:spPr>
              <a:xfrm rot="19922172">
                <a:off x="5197472" y="3130461"/>
                <a:ext cx="60544" cy="605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72" name="Oval 4771">
                <a:extLst>
                  <a:ext uri="{FF2B5EF4-FFF2-40B4-BE49-F238E27FC236}">
                    <a16:creationId xmlns:a16="http://schemas.microsoft.com/office/drawing/2014/main" id="{61C7D430-9093-457E-B0AC-D0BC3E1E89B0}"/>
                  </a:ext>
                </a:extLst>
              </p:cNvPr>
              <p:cNvSpPr/>
              <p:nvPr/>
            </p:nvSpPr>
            <p:spPr>
              <a:xfrm rot="19922172">
                <a:off x="5393057" y="2341477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4752" name="Rounded Rectangle 15360">
              <a:extLst>
                <a:ext uri="{FF2B5EF4-FFF2-40B4-BE49-F238E27FC236}">
                  <a16:creationId xmlns:a16="http://schemas.microsoft.com/office/drawing/2014/main" id="{3DE739B4-39F8-4BA8-B784-748B800312F9}"/>
                </a:ext>
              </a:extLst>
            </p:cNvPr>
            <p:cNvSpPr/>
            <p:nvPr/>
          </p:nvSpPr>
          <p:spPr>
            <a:xfrm>
              <a:off x="10262855" y="2635207"/>
              <a:ext cx="949854" cy="197886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753" name="Rounded Rectangle 66">
              <a:extLst>
                <a:ext uri="{FF2B5EF4-FFF2-40B4-BE49-F238E27FC236}">
                  <a16:creationId xmlns:a16="http://schemas.microsoft.com/office/drawing/2014/main" id="{A4331F3A-05D2-4286-9D81-A6EFE8D0F15E}"/>
                </a:ext>
              </a:extLst>
            </p:cNvPr>
            <p:cNvSpPr/>
            <p:nvPr/>
          </p:nvSpPr>
          <p:spPr>
            <a:xfrm>
              <a:off x="8198194" y="2635207"/>
              <a:ext cx="949854" cy="197886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754" name="Rounded Rectangle 15362">
              <a:extLst>
                <a:ext uri="{FF2B5EF4-FFF2-40B4-BE49-F238E27FC236}">
                  <a16:creationId xmlns:a16="http://schemas.microsoft.com/office/drawing/2014/main" id="{91418590-9056-4280-8C22-5B6E06FEDF6E}"/>
                </a:ext>
              </a:extLst>
            </p:cNvPr>
            <p:cNvSpPr/>
            <p:nvPr/>
          </p:nvSpPr>
          <p:spPr>
            <a:xfrm>
              <a:off x="8818664" y="5646836"/>
              <a:ext cx="1781332" cy="261841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755" name="Rounded Rectangle 68">
              <a:extLst>
                <a:ext uri="{FF2B5EF4-FFF2-40B4-BE49-F238E27FC236}">
                  <a16:creationId xmlns:a16="http://schemas.microsoft.com/office/drawing/2014/main" id="{4D5839BB-D029-448B-BF31-2531035ABFFE}"/>
                </a:ext>
              </a:extLst>
            </p:cNvPr>
            <p:cNvSpPr/>
            <p:nvPr/>
          </p:nvSpPr>
          <p:spPr>
            <a:xfrm>
              <a:off x="8364548" y="5790029"/>
              <a:ext cx="2689563" cy="261841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4806" name="Oval 4805">
            <a:extLst>
              <a:ext uri="{FF2B5EF4-FFF2-40B4-BE49-F238E27FC236}">
                <a16:creationId xmlns:a16="http://schemas.microsoft.com/office/drawing/2014/main" id="{282EE5C7-8FE7-48B0-BA8E-6BE6E21D103C}"/>
              </a:ext>
            </a:extLst>
          </p:cNvPr>
          <p:cNvSpPr/>
          <p:nvPr/>
        </p:nvSpPr>
        <p:spPr>
          <a:xfrm>
            <a:off x="4018333" y="2171251"/>
            <a:ext cx="605099" cy="605099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4807" name="Oval 4806">
            <a:extLst>
              <a:ext uri="{FF2B5EF4-FFF2-40B4-BE49-F238E27FC236}">
                <a16:creationId xmlns:a16="http://schemas.microsoft.com/office/drawing/2014/main" id="{DD949002-D615-497C-9089-58274FD6B8E1}"/>
              </a:ext>
            </a:extLst>
          </p:cNvPr>
          <p:cNvSpPr/>
          <p:nvPr/>
        </p:nvSpPr>
        <p:spPr>
          <a:xfrm>
            <a:off x="4018333" y="4367089"/>
            <a:ext cx="605099" cy="60509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4808" name="Group 4807">
            <a:extLst>
              <a:ext uri="{FF2B5EF4-FFF2-40B4-BE49-F238E27FC236}">
                <a16:creationId xmlns:a16="http://schemas.microsoft.com/office/drawing/2014/main" id="{D1D0F8F3-58A2-4003-9273-803A583AAB6A}"/>
              </a:ext>
            </a:extLst>
          </p:cNvPr>
          <p:cNvGrpSpPr/>
          <p:nvPr/>
        </p:nvGrpSpPr>
        <p:grpSpPr>
          <a:xfrm>
            <a:off x="3946518" y="2894952"/>
            <a:ext cx="2880431" cy="1107996"/>
            <a:chOff x="2551705" y="4283314"/>
            <a:chExt cx="2357002" cy="1107996"/>
          </a:xfrm>
        </p:grpSpPr>
        <p:sp>
          <p:nvSpPr>
            <p:cNvPr id="4809" name="TextBox 4808">
              <a:extLst>
                <a:ext uri="{FF2B5EF4-FFF2-40B4-BE49-F238E27FC236}">
                  <a16:creationId xmlns:a16="http://schemas.microsoft.com/office/drawing/2014/main" id="{C5F9FDEE-8E1D-4DC8-AD62-44923A84C964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10" name="TextBox 4809">
              <a:extLst>
                <a:ext uri="{FF2B5EF4-FFF2-40B4-BE49-F238E27FC236}">
                  <a16:creationId xmlns:a16="http://schemas.microsoft.com/office/drawing/2014/main" id="{5E2F0E2C-0590-40F1-B381-F4EA5FB17627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811" name="Group 4810">
            <a:extLst>
              <a:ext uri="{FF2B5EF4-FFF2-40B4-BE49-F238E27FC236}">
                <a16:creationId xmlns:a16="http://schemas.microsoft.com/office/drawing/2014/main" id="{34A77609-3790-430E-A90E-DAC79489CB31}"/>
              </a:ext>
            </a:extLst>
          </p:cNvPr>
          <p:cNvGrpSpPr/>
          <p:nvPr/>
        </p:nvGrpSpPr>
        <p:grpSpPr>
          <a:xfrm>
            <a:off x="3946518" y="5104175"/>
            <a:ext cx="2880431" cy="1125011"/>
            <a:chOff x="2521544" y="4266299"/>
            <a:chExt cx="2357002" cy="1125010"/>
          </a:xfrm>
        </p:grpSpPr>
        <p:sp>
          <p:nvSpPr>
            <p:cNvPr id="4812" name="TextBox 4811">
              <a:extLst>
                <a:ext uri="{FF2B5EF4-FFF2-40B4-BE49-F238E27FC236}">
                  <a16:creationId xmlns:a16="http://schemas.microsoft.com/office/drawing/2014/main" id="{EDD71B31-7001-40B5-97E9-1833662A208B}"/>
                </a:ext>
              </a:extLst>
            </p:cNvPr>
            <p:cNvSpPr txBox="1"/>
            <p:nvPr/>
          </p:nvSpPr>
          <p:spPr>
            <a:xfrm>
              <a:off x="2521544" y="4560313"/>
              <a:ext cx="2357002" cy="830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13" name="TextBox 4812">
              <a:extLst>
                <a:ext uri="{FF2B5EF4-FFF2-40B4-BE49-F238E27FC236}">
                  <a16:creationId xmlns:a16="http://schemas.microsoft.com/office/drawing/2014/main" id="{42DA09E4-8EE9-4ED2-A6FC-E916581D3ED8}"/>
                </a:ext>
              </a:extLst>
            </p:cNvPr>
            <p:cNvSpPr txBox="1"/>
            <p:nvPr/>
          </p:nvSpPr>
          <p:spPr>
            <a:xfrm>
              <a:off x="2521544" y="4266299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814" name="Isosceles Triangle 22">
            <a:extLst>
              <a:ext uri="{FF2B5EF4-FFF2-40B4-BE49-F238E27FC236}">
                <a16:creationId xmlns:a16="http://schemas.microsoft.com/office/drawing/2014/main" id="{912C3F50-BAF9-4D2C-9CFD-75F193DD4DD1}"/>
              </a:ext>
            </a:extLst>
          </p:cNvPr>
          <p:cNvSpPr/>
          <p:nvPr/>
        </p:nvSpPr>
        <p:spPr>
          <a:xfrm rot="19800000">
            <a:off x="4173159" y="4521940"/>
            <a:ext cx="295446" cy="295397"/>
          </a:xfrm>
          <a:custGeom>
            <a:avLst/>
            <a:gdLst/>
            <a:ahLst/>
            <a:cxnLst/>
            <a:rect l="l" t="t" r="r" b="b"/>
            <a:pathLst>
              <a:path w="3948369" h="3947711">
                <a:moveTo>
                  <a:pt x="1024184" y="1327019"/>
                </a:moveTo>
                <a:cubicBezTo>
                  <a:pt x="953964" y="1286477"/>
                  <a:pt x="864174" y="1310536"/>
                  <a:pt x="823632" y="1380756"/>
                </a:cubicBezTo>
                <a:cubicBezTo>
                  <a:pt x="783091" y="1450976"/>
                  <a:pt x="807150" y="1540767"/>
                  <a:pt x="877370" y="1581308"/>
                </a:cubicBezTo>
                <a:cubicBezTo>
                  <a:pt x="947590" y="1621850"/>
                  <a:pt x="1037380" y="1597790"/>
                  <a:pt x="1077922" y="1527570"/>
                </a:cubicBezTo>
                <a:cubicBezTo>
                  <a:pt x="1118463" y="1457350"/>
                  <a:pt x="1094404" y="1367560"/>
                  <a:pt x="1024184" y="1327019"/>
                </a:cubicBezTo>
                <a:close/>
                <a:moveTo>
                  <a:pt x="3610643" y="2228121"/>
                </a:moveTo>
                <a:cubicBezTo>
                  <a:pt x="3600833" y="2220477"/>
                  <a:pt x="3589363" y="2214630"/>
                  <a:pt x="3576595" y="2211209"/>
                </a:cubicBezTo>
                <a:cubicBezTo>
                  <a:pt x="3525522" y="2197524"/>
                  <a:pt x="3473024" y="2227833"/>
                  <a:pt x="3459339" y="2278906"/>
                </a:cubicBezTo>
                <a:cubicBezTo>
                  <a:pt x="3445654" y="2329979"/>
                  <a:pt x="3475964" y="2382476"/>
                  <a:pt x="3527037" y="2396161"/>
                </a:cubicBezTo>
                <a:cubicBezTo>
                  <a:pt x="3578110" y="2409846"/>
                  <a:pt x="3630607" y="2379537"/>
                  <a:pt x="3644292" y="2328464"/>
                </a:cubicBezTo>
                <a:cubicBezTo>
                  <a:pt x="3654556" y="2290159"/>
                  <a:pt x="3640073" y="2251053"/>
                  <a:pt x="3610643" y="2228121"/>
                </a:cubicBezTo>
                <a:close/>
                <a:moveTo>
                  <a:pt x="3948369" y="2177025"/>
                </a:moveTo>
                <a:lnTo>
                  <a:pt x="3902391" y="2247588"/>
                </a:lnTo>
                <a:cubicBezTo>
                  <a:pt x="3840166" y="2207044"/>
                  <a:pt x="3769677" y="2184131"/>
                  <a:pt x="3697935" y="2180296"/>
                </a:cubicBezTo>
                <a:cubicBezTo>
                  <a:pt x="3737123" y="2226403"/>
                  <a:pt x="3753617" y="2290363"/>
                  <a:pt x="3736768" y="2353243"/>
                </a:cubicBezTo>
                <a:cubicBezTo>
                  <a:pt x="3709398" y="2455390"/>
                  <a:pt x="3604404" y="2516008"/>
                  <a:pt x="3502258" y="2488638"/>
                </a:cubicBezTo>
                <a:cubicBezTo>
                  <a:pt x="3400111" y="2461268"/>
                  <a:pt x="3339493" y="2356274"/>
                  <a:pt x="3366863" y="2254127"/>
                </a:cubicBezTo>
                <a:cubicBezTo>
                  <a:pt x="3381032" y="2201247"/>
                  <a:pt x="3416004" y="2159497"/>
                  <a:pt x="3460818" y="2135698"/>
                </a:cubicBezTo>
                <a:cubicBezTo>
                  <a:pt x="3436032" y="2129730"/>
                  <a:pt x="3409996" y="2129302"/>
                  <a:pt x="3383900" y="2133133"/>
                </a:cubicBezTo>
                <a:cubicBezTo>
                  <a:pt x="3331988" y="2140756"/>
                  <a:pt x="3285146" y="2164460"/>
                  <a:pt x="3249703" y="2200200"/>
                </a:cubicBezTo>
                <a:cubicBezTo>
                  <a:pt x="3299772" y="2410806"/>
                  <a:pt x="3262997" y="2663063"/>
                  <a:pt x="3111944" y="2983361"/>
                </a:cubicBezTo>
                <a:cubicBezTo>
                  <a:pt x="2900481" y="3337269"/>
                  <a:pt x="2604169" y="3479398"/>
                  <a:pt x="2264290" y="3473876"/>
                </a:cubicBezTo>
                <a:lnTo>
                  <a:pt x="1854414" y="3947711"/>
                </a:lnTo>
                <a:lnTo>
                  <a:pt x="1615515" y="3809782"/>
                </a:lnTo>
                <a:lnTo>
                  <a:pt x="1764774" y="3379707"/>
                </a:lnTo>
                <a:cubicBezTo>
                  <a:pt x="1587770" y="3319643"/>
                  <a:pt x="1405350" y="3232972"/>
                  <a:pt x="1221865" y="3127037"/>
                </a:cubicBezTo>
                <a:cubicBezTo>
                  <a:pt x="1120271" y="3068382"/>
                  <a:pt x="1025311" y="3004264"/>
                  <a:pt x="938291" y="2935309"/>
                </a:cubicBezTo>
                <a:lnTo>
                  <a:pt x="509476" y="3157353"/>
                </a:lnTo>
                <a:lnTo>
                  <a:pt x="247593" y="2999226"/>
                </a:lnTo>
                <a:lnTo>
                  <a:pt x="599626" y="2603610"/>
                </a:lnTo>
                <a:cubicBezTo>
                  <a:pt x="384783" y="2338553"/>
                  <a:pt x="289709" y="2193107"/>
                  <a:pt x="174176" y="1843897"/>
                </a:cubicBezTo>
                <a:lnTo>
                  <a:pt x="0" y="1381252"/>
                </a:lnTo>
                <a:lnTo>
                  <a:pt x="107522" y="1111013"/>
                </a:lnTo>
                <a:cubicBezTo>
                  <a:pt x="159316" y="1021302"/>
                  <a:pt x="259400" y="1099908"/>
                  <a:pt x="349113" y="1151702"/>
                </a:cubicBezTo>
                <a:lnTo>
                  <a:pt x="486246" y="1217020"/>
                </a:lnTo>
                <a:cubicBezTo>
                  <a:pt x="628225" y="1148493"/>
                  <a:pt x="768311" y="1094036"/>
                  <a:pt x="908721" y="1057007"/>
                </a:cubicBezTo>
                <a:cubicBezTo>
                  <a:pt x="1011476" y="947354"/>
                  <a:pt x="1021990" y="857768"/>
                  <a:pt x="976491" y="611195"/>
                </a:cubicBezTo>
                <a:cubicBezTo>
                  <a:pt x="1335325" y="817429"/>
                  <a:pt x="1326102" y="899150"/>
                  <a:pt x="1389221" y="1007976"/>
                </a:cubicBezTo>
                <a:cubicBezTo>
                  <a:pt x="1615807" y="1002289"/>
                  <a:pt x="1836555" y="1044211"/>
                  <a:pt x="2066828" y="1133629"/>
                </a:cubicBezTo>
                <a:cubicBezTo>
                  <a:pt x="2047082" y="1203277"/>
                  <a:pt x="2048342" y="1275855"/>
                  <a:pt x="2067080" y="1343672"/>
                </a:cubicBezTo>
                <a:cubicBezTo>
                  <a:pt x="2009772" y="1325329"/>
                  <a:pt x="1950048" y="1312156"/>
                  <a:pt x="1888409" y="1302802"/>
                </a:cubicBezTo>
                <a:lnTo>
                  <a:pt x="1831983" y="1466454"/>
                </a:lnTo>
                <a:cubicBezTo>
                  <a:pt x="2171713" y="1545279"/>
                  <a:pt x="2334158" y="1639067"/>
                  <a:pt x="2533793" y="1871644"/>
                </a:cubicBezTo>
                <a:lnTo>
                  <a:pt x="2655130" y="1752801"/>
                </a:lnTo>
                <a:cubicBezTo>
                  <a:pt x="2623271" y="1710443"/>
                  <a:pt x="2589631" y="1671169"/>
                  <a:pt x="2553401" y="1635762"/>
                </a:cubicBezTo>
                <a:cubicBezTo>
                  <a:pt x="2626342" y="1620812"/>
                  <a:pt x="2694472" y="1585039"/>
                  <a:pt x="2748239" y="1530606"/>
                </a:cubicBezTo>
                <a:cubicBezTo>
                  <a:pt x="2959801" y="1699876"/>
                  <a:pt x="3152007" y="1908367"/>
                  <a:pt x="3223775" y="2111154"/>
                </a:cubicBezTo>
                <a:cubicBezTo>
                  <a:pt x="3265103" y="2076949"/>
                  <a:pt x="3316077" y="2055387"/>
                  <a:pt x="3371292" y="2047279"/>
                </a:cubicBezTo>
                <a:cubicBezTo>
                  <a:pt x="3454199" y="2035105"/>
                  <a:pt x="3536665" y="2054733"/>
                  <a:pt x="3603728" y="2099347"/>
                </a:cubicBezTo>
                <a:cubicBezTo>
                  <a:pt x="3679156" y="2088543"/>
                  <a:pt x="3756158" y="2095770"/>
                  <a:pt x="3828792" y="2119628"/>
                </a:cubicBezTo>
                <a:cubicBezTo>
                  <a:pt x="3870454" y="2133311"/>
                  <a:pt x="3910678" y="2152466"/>
                  <a:pt x="3948369" y="2177025"/>
                </a:cubicBezTo>
                <a:close/>
                <a:moveTo>
                  <a:pt x="2661401" y="883270"/>
                </a:moveTo>
                <a:cubicBezTo>
                  <a:pt x="2838812" y="985699"/>
                  <a:pt x="2899598" y="1212554"/>
                  <a:pt x="2797170" y="1389966"/>
                </a:cubicBezTo>
                <a:cubicBezTo>
                  <a:pt x="2694741" y="1567377"/>
                  <a:pt x="2467885" y="1628163"/>
                  <a:pt x="2290474" y="1525735"/>
                </a:cubicBezTo>
                <a:cubicBezTo>
                  <a:pt x="2113063" y="1423306"/>
                  <a:pt x="2052277" y="1196450"/>
                  <a:pt x="2154705" y="1019039"/>
                </a:cubicBezTo>
                <a:cubicBezTo>
                  <a:pt x="2257134" y="841627"/>
                  <a:pt x="2483990" y="780842"/>
                  <a:pt x="2661401" y="883270"/>
                </a:cubicBezTo>
                <a:close/>
                <a:moveTo>
                  <a:pt x="2494139" y="49756"/>
                </a:moveTo>
                <a:cubicBezTo>
                  <a:pt x="2671551" y="152184"/>
                  <a:pt x="2732337" y="379040"/>
                  <a:pt x="2629908" y="556451"/>
                </a:cubicBezTo>
                <a:cubicBezTo>
                  <a:pt x="2527480" y="733863"/>
                  <a:pt x="2300624" y="794648"/>
                  <a:pt x="2123212" y="692220"/>
                </a:cubicBezTo>
                <a:cubicBezTo>
                  <a:pt x="1945801" y="589791"/>
                  <a:pt x="1885015" y="362936"/>
                  <a:pt x="1987444" y="185524"/>
                </a:cubicBezTo>
                <a:cubicBezTo>
                  <a:pt x="2089872" y="8113"/>
                  <a:pt x="2316728" y="-52673"/>
                  <a:pt x="2494139" y="497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815" name="Donut 15">
            <a:extLst>
              <a:ext uri="{FF2B5EF4-FFF2-40B4-BE49-F238E27FC236}">
                <a16:creationId xmlns:a16="http://schemas.microsoft.com/office/drawing/2014/main" id="{3909C6AE-F5DE-4102-BA8B-9475C14DD22E}"/>
              </a:ext>
            </a:extLst>
          </p:cNvPr>
          <p:cNvSpPr/>
          <p:nvPr/>
        </p:nvSpPr>
        <p:spPr>
          <a:xfrm>
            <a:off x="4164127" y="2318136"/>
            <a:ext cx="313511" cy="311329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845396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24"/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>
            <a:normAutofit fontScale="92500" lnSpcReduction="10000"/>
          </a:bodyPr>
          <a:lstStyle/>
          <a:p>
            <a:r>
              <a:rPr lang="en-US" altLang="ko-KR" dirty="0">
                <a:solidFill>
                  <a:schemeClr val="tx1"/>
                </a:solidFill>
              </a:rPr>
              <a:t>Our Team Style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E1CFE6E8-10B0-4AAE-99D6-5D54509F1917}"/>
              </a:ext>
            </a:extLst>
          </p:cNvPr>
          <p:cNvSpPr/>
          <p:nvPr/>
        </p:nvSpPr>
        <p:spPr>
          <a:xfrm>
            <a:off x="929667" y="4794494"/>
            <a:ext cx="3408363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2008 ~ 2012 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2013 ~ 2018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03E16BCF-6FB8-4956-A021-C5093744199F}"/>
              </a:ext>
            </a:extLst>
          </p:cNvPr>
          <p:cNvSpPr/>
          <p:nvPr/>
        </p:nvSpPr>
        <p:spPr>
          <a:xfrm>
            <a:off x="3796414" y="2522820"/>
            <a:ext cx="7546777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1613B128-F65D-43F7-A769-64843ACA49A3}"/>
              </a:ext>
            </a:extLst>
          </p:cNvPr>
          <p:cNvSpPr/>
          <p:nvPr/>
        </p:nvSpPr>
        <p:spPr>
          <a:xfrm>
            <a:off x="3796414" y="1656787"/>
            <a:ext cx="258680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3200" dirty="0"/>
              <a:t>JOHN DOE</a:t>
            </a: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380F2500-4AEA-42D6-8EEB-1B3D23CA1BF0}"/>
              </a:ext>
            </a:extLst>
          </p:cNvPr>
          <p:cNvSpPr/>
          <p:nvPr/>
        </p:nvSpPr>
        <p:spPr>
          <a:xfrm>
            <a:off x="5141222" y="4047574"/>
            <a:ext cx="313234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400" b="1" dirty="0"/>
              <a:t>Personal skills</a:t>
            </a:r>
            <a:endParaRPr lang="ko-KR" altLang="en-US" sz="1400" b="1" dirty="0"/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2929137D-A49C-43FC-B58C-F2AD39D6E2C9}"/>
              </a:ext>
            </a:extLst>
          </p:cNvPr>
          <p:cNvSpPr/>
          <p:nvPr/>
        </p:nvSpPr>
        <p:spPr>
          <a:xfrm>
            <a:off x="929666" y="4502168"/>
            <a:ext cx="142103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400" dirty="0"/>
              <a:t>Work Experience</a:t>
            </a:r>
            <a:endParaRPr lang="ko-KR" altLang="en-US" sz="1400" dirty="0"/>
          </a:p>
        </p:txBody>
      </p:sp>
      <p:graphicFrame>
        <p:nvGraphicFramePr>
          <p:cNvPr id="48" name="Chart 1">
            <a:extLst>
              <a:ext uri="{FF2B5EF4-FFF2-40B4-BE49-F238E27FC236}">
                <a16:creationId xmlns:a16="http://schemas.microsoft.com/office/drawing/2014/main" id="{28A0D7FF-6AEE-4146-AC74-778DE8ED6B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2477734"/>
              </p:ext>
            </p:extLst>
          </p:nvPr>
        </p:nvGraphicFramePr>
        <p:xfrm>
          <a:off x="5141223" y="4312623"/>
          <a:ext cx="7308355" cy="12968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F2D3EA5-097A-4B5B-BD7F-54E08643AE7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95138950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Rounded Rectangle 25">
            <a:extLst>
              <a:ext uri="{FF2B5EF4-FFF2-40B4-BE49-F238E27FC236}">
                <a16:creationId xmlns:a16="http://schemas.microsoft.com/office/drawing/2014/main" id="{FB37641B-2D01-46A0-8642-1E3C02EEFD06}"/>
              </a:ext>
            </a:extLst>
          </p:cNvPr>
          <p:cNvSpPr/>
          <p:nvPr/>
        </p:nvSpPr>
        <p:spPr>
          <a:xfrm>
            <a:off x="8339793" y="958950"/>
            <a:ext cx="2713819" cy="5086970"/>
          </a:xfrm>
          <a:prstGeom prst="roundRect">
            <a:avLst>
              <a:gd name="adj" fmla="val 5126"/>
            </a:avLst>
          </a:prstGeom>
          <a:solidFill>
            <a:schemeClr val="accent1">
              <a:alpha val="70000"/>
            </a:schemeClr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4"/>
              </a:solidFill>
            </a:endParaRPr>
          </a:p>
        </p:txBody>
      </p:sp>
      <p:sp>
        <p:nvSpPr>
          <p:cNvPr id="102" name="Rounded Rectangle 25">
            <a:extLst>
              <a:ext uri="{FF2B5EF4-FFF2-40B4-BE49-F238E27FC236}">
                <a16:creationId xmlns:a16="http://schemas.microsoft.com/office/drawing/2014/main" id="{418B6F86-7A9C-4AD2-9909-B4C91B4D19E6}"/>
              </a:ext>
            </a:extLst>
          </p:cNvPr>
          <p:cNvSpPr/>
          <p:nvPr/>
        </p:nvSpPr>
        <p:spPr>
          <a:xfrm>
            <a:off x="5087258" y="961715"/>
            <a:ext cx="2713819" cy="5086970"/>
          </a:xfrm>
          <a:prstGeom prst="roundRect">
            <a:avLst>
              <a:gd name="adj" fmla="val 5126"/>
            </a:avLst>
          </a:prstGeom>
          <a:solidFill>
            <a:schemeClr val="accent1">
              <a:alpha val="70000"/>
            </a:schemeClr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4"/>
              </a:solidFill>
            </a:endParaRPr>
          </a:p>
        </p:txBody>
      </p:sp>
      <p:sp>
        <p:nvSpPr>
          <p:cNvPr id="92" name="Rounded Rectangle 24">
            <a:extLst>
              <a:ext uri="{FF2B5EF4-FFF2-40B4-BE49-F238E27FC236}">
                <a16:creationId xmlns:a16="http://schemas.microsoft.com/office/drawing/2014/main" id="{BF260A5D-F742-4AE1-8CAF-2043C26C5DF5}"/>
              </a:ext>
            </a:extLst>
          </p:cNvPr>
          <p:cNvSpPr/>
          <p:nvPr/>
        </p:nvSpPr>
        <p:spPr>
          <a:xfrm>
            <a:off x="8154476" y="809315"/>
            <a:ext cx="3084454" cy="5464262"/>
          </a:xfrm>
          <a:prstGeom prst="roundRect">
            <a:avLst>
              <a:gd name="adj" fmla="val 5126"/>
            </a:avLst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Rounded Rectangle 25">
            <a:extLst>
              <a:ext uri="{FF2B5EF4-FFF2-40B4-BE49-F238E27FC236}">
                <a16:creationId xmlns:a16="http://schemas.microsoft.com/office/drawing/2014/main" id="{CAE1F990-A626-4211-8EC4-6BE81472834B}"/>
              </a:ext>
            </a:extLst>
          </p:cNvPr>
          <p:cNvSpPr/>
          <p:nvPr/>
        </p:nvSpPr>
        <p:spPr>
          <a:xfrm>
            <a:off x="4934858" y="809315"/>
            <a:ext cx="3007359" cy="5464262"/>
          </a:xfrm>
          <a:prstGeom prst="roundRect">
            <a:avLst>
              <a:gd name="adj" fmla="val 5126"/>
            </a:avLst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4"/>
              </a:solidFill>
            </a:endParaRPr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id="{D99D666A-400F-4E5F-BBF4-1D613F1F3F81}"/>
              </a:ext>
            </a:extLst>
          </p:cNvPr>
          <p:cNvGrpSpPr/>
          <p:nvPr/>
        </p:nvGrpSpPr>
        <p:grpSpPr>
          <a:xfrm>
            <a:off x="5229545" y="1190267"/>
            <a:ext cx="2417985" cy="4702358"/>
            <a:chOff x="3651644" y="919838"/>
            <a:chExt cx="1975714" cy="4523635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46878F8E-DFA6-4432-877A-748FE0AA25B5}"/>
                </a:ext>
              </a:extLst>
            </p:cNvPr>
            <p:cNvSpPr txBox="1"/>
            <p:nvPr/>
          </p:nvSpPr>
          <p:spPr>
            <a:xfrm>
              <a:off x="3651644" y="919838"/>
              <a:ext cx="1975714" cy="2960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cs typeface="Arial" pitchFamily="34" charset="0"/>
                </a:rPr>
                <a:t>Your Text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49F4FCDF-239C-408F-9C42-453718A245E4}"/>
                </a:ext>
              </a:extLst>
            </p:cNvPr>
            <p:cNvSpPr txBox="1"/>
            <p:nvPr/>
          </p:nvSpPr>
          <p:spPr>
            <a:xfrm>
              <a:off x="3651644" y="1268760"/>
              <a:ext cx="1975714" cy="41747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I hope and I believe that this Template will your Time, Money and Reputation. </a:t>
              </a:r>
            </a:p>
            <a:p>
              <a:pPr algn="ctr"/>
              <a:endParaRPr lang="en-US" altLang="ko-KR" sz="1200" dirty="0"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Easy to change colors, photos and Text. You can simply impress your audience and add a unique zing. I hope and I believe that this Template will your Time, Money and Reputation. Get a modern PowerPoint  Presentation that is beautifully designed.   </a:t>
              </a:r>
            </a:p>
            <a:p>
              <a:pPr algn="ctr"/>
              <a:endParaRPr lang="en-US" altLang="ko-KR" sz="1200" dirty="0"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  </a:t>
              </a:r>
              <a:endParaRPr lang="ko-KR" altLang="en-US" sz="1200" dirty="0">
                <a:cs typeface="Arial" pitchFamily="34" charset="0"/>
              </a:endParaRP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ACBF421F-841F-49CB-A8A2-DD9DD19D1B54}"/>
              </a:ext>
            </a:extLst>
          </p:cNvPr>
          <p:cNvGrpSpPr/>
          <p:nvPr/>
        </p:nvGrpSpPr>
        <p:grpSpPr>
          <a:xfrm>
            <a:off x="8487711" y="1190268"/>
            <a:ext cx="2417985" cy="4702358"/>
            <a:chOff x="3651644" y="919838"/>
            <a:chExt cx="1975714" cy="4523635"/>
          </a:xfrm>
        </p:grpSpPr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566CC8D8-098B-4C0A-A586-FB6A01FF105D}"/>
                </a:ext>
              </a:extLst>
            </p:cNvPr>
            <p:cNvSpPr txBox="1"/>
            <p:nvPr/>
          </p:nvSpPr>
          <p:spPr>
            <a:xfrm>
              <a:off x="3651644" y="919838"/>
              <a:ext cx="1975714" cy="2960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cs typeface="Arial" pitchFamily="34" charset="0"/>
                </a:rPr>
                <a:t>Your Text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852D4353-73CB-4946-B90F-30638CD2CE05}"/>
                </a:ext>
              </a:extLst>
            </p:cNvPr>
            <p:cNvSpPr txBox="1"/>
            <p:nvPr/>
          </p:nvSpPr>
          <p:spPr>
            <a:xfrm>
              <a:off x="3651644" y="1268760"/>
              <a:ext cx="1975714" cy="41747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I hope and I believe that this Template will your Time, Money and Reputation. </a:t>
              </a:r>
            </a:p>
            <a:p>
              <a:pPr algn="ctr"/>
              <a:endParaRPr lang="en-US" altLang="ko-KR" sz="1200" dirty="0"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Easy to change colors, photos and Text. You can simply impress your audience and add a unique zing. I hope and I believe that this Template will your Time, Money and Reputation. Get a modern PowerPoint  Presentation that is beautifully designed.   </a:t>
              </a:r>
            </a:p>
            <a:p>
              <a:pPr algn="ctr"/>
              <a:endParaRPr lang="en-US" altLang="ko-KR" sz="1200" dirty="0"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  </a:t>
              </a:r>
              <a:endParaRPr lang="ko-KR" altLang="en-US" sz="1200" dirty="0">
                <a:cs typeface="Arial" pitchFamily="34" charset="0"/>
              </a:endParaRPr>
            </a:p>
          </p:txBody>
        </p:sp>
      </p:grpSp>
      <p:sp>
        <p:nvSpPr>
          <p:cNvPr id="100" name="Title 1">
            <a:extLst>
              <a:ext uri="{FF2B5EF4-FFF2-40B4-BE49-F238E27FC236}">
                <a16:creationId xmlns:a16="http://schemas.microsoft.com/office/drawing/2014/main" id="{9F6868B4-653B-48A4-B241-5A0D259DBA0E}"/>
              </a:ext>
            </a:extLst>
          </p:cNvPr>
          <p:cNvSpPr txBox="1">
            <a:spLocks/>
          </p:cNvSpPr>
          <p:nvPr/>
        </p:nvSpPr>
        <p:spPr>
          <a:xfrm>
            <a:off x="818052" y="530639"/>
            <a:ext cx="2698750" cy="2376487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4800" dirty="0"/>
              <a:t>Two </a:t>
            </a:r>
            <a:r>
              <a:rPr lang="en-US" altLang="ko-KR" sz="4800" dirty="0">
                <a:solidFill>
                  <a:schemeClr val="accent4"/>
                </a:solidFill>
              </a:rPr>
              <a:t>Columns </a:t>
            </a:r>
            <a:r>
              <a:rPr lang="en-US" altLang="ko-KR" sz="4800" dirty="0"/>
              <a:t>Text</a:t>
            </a:r>
            <a:endParaRPr lang="ko-KR" altLang="en-US" sz="4800" dirty="0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36C179E5-BCDE-4C03-ABE6-76DBF95F5116}"/>
              </a:ext>
            </a:extLst>
          </p:cNvPr>
          <p:cNvSpPr txBox="1"/>
          <p:nvPr/>
        </p:nvSpPr>
        <p:spPr>
          <a:xfrm>
            <a:off x="907654" y="2962068"/>
            <a:ext cx="245728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249562073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>
            <a:extLst>
              <a:ext uri="{FF2B5EF4-FFF2-40B4-BE49-F238E27FC236}">
                <a16:creationId xmlns:a16="http://schemas.microsoft.com/office/drawing/2014/main" id="{44FEC648-2DB7-4B46-BBDC-A6FBDC2D9DFD}"/>
              </a:ext>
            </a:extLst>
          </p:cNvPr>
          <p:cNvSpPr/>
          <p:nvPr/>
        </p:nvSpPr>
        <p:spPr>
          <a:xfrm rot="16200000">
            <a:off x="8557705" y="3223703"/>
            <a:ext cx="6864399" cy="404191"/>
          </a:xfrm>
          <a:prstGeom prst="rect">
            <a:avLst/>
          </a:prstGeom>
          <a:solidFill>
            <a:schemeClr val="accent1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3476835" y="334502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cs typeface="Arial" pitchFamily="34" charset="0"/>
              </a:rPr>
              <a:t>Columns Style</a:t>
            </a:r>
            <a:endParaRPr lang="ko-KR" altLang="en-US" sz="5400" dirty="0">
              <a:cs typeface="Arial" pitchFamily="34" charset="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E332F3A-E564-455A-8447-4A0027B17239}"/>
              </a:ext>
            </a:extLst>
          </p:cNvPr>
          <p:cNvGrpSpPr/>
          <p:nvPr/>
        </p:nvGrpSpPr>
        <p:grpSpPr>
          <a:xfrm rot="16200000">
            <a:off x="7706206" y="2889553"/>
            <a:ext cx="6889054" cy="1097147"/>
            <a:chOff x="7651034" y="5808144"/>
            <a:chExt cx="4540967" cy="723192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E189B62-C559-43DA-8F71-CDA14835056B}"/>
                </a:ext>
              </a:extLst>
            </p:cNvPr>
            <p:cNvSpPr/>
            <p:nvPr/>
          </p:nvSpPr>
          <p:spPr>
            <a:xfrm>
              <a:off x="7651034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D321323-D897-4BE7-96D0-79BD4292B489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1C09E62-1EA8-466B-BF93-732E122DADBB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0" name="Right Triangle 4">
            <a:extLst>
              <a:ext uri="{FF2B5EF4-FFF2-40B4-BE49-F238E27FC236}">
                <a16:creationId xmlns:a16="http://schemas.microsoft.com/office/drawing/2014/main" id="{30BA8377-98B1-45A2-9CD3-FD4DB4597396}"/>
              </a:ext>
            </a:extLst>
          </p:cNvPr>
          <p:cNvSpPr/>
          <p:nvPr/>
        </p:nvSpPr>
        <p:spPr>
          <a:xfrm rot="10800000">
            <a:off x="3290021" y="1698768"/>
            <a:ext cx="2684095" cy="2088232"/>
          </a:xfrm>
          <a:custGeom>
            <a:avLst/>
            <a:gdLst/>
            <a:ahLst/>
            <a:cxnLst/>
            <a:rect l="l" t="t" r="r" b="b"/>
            <a:pathLst>
              <a:path w="2684095" h="2088232">
                <a:moveTo>
                  <a:pt x="2201306" y="2088232"/>
                </a:moveTo>
                <a:lnTo>
                  <a:pt x="102950" y="2088232"/>
                </a:lnTo>
                <a:cubicBezTo>
                  <a:pt x="46092" y="2088232"/>
                  <a:pt x="0" y="2042140"/>
                  <a:pt x="0" y="1985282"/>
                </a:cubicBezTo>
                <a:lnTo>
                  <a:pt x="0" y="102950"/>
                </a:lnTo>
                <a:cubicBezTo>
                  <a:pt x="0" y="46092"/>
                  <a:pt x="46092" y="0"/>
                  <a:pt x="102950" y="0"/>
                </a:cubicBezTo>
                <a:lnTo>
                  <a:pt x="2201306" y="0"/>
                </a:lnTo>
                <a:cubicBezTo>
                  <a:pt x="2258164" y="0"/>
                  <a:pt x="2304256" y="46092"/>
                  <a:pt x="2304256" y="102950"/>
                </a:cubicBezTo>
                <a:lnTo>
                  <a:pt x="2304256" y="1587815"/>
                </a:lnTo>
                <a:lnTo>
                  <a:pt x="2684095" y="1967654"/>
                </a:lnTo>
                <a:lnTo>
                  <a:pt x="2304256" y="1967654"/>
                </a:lnTo>
                <a:lnTo>
                  <a:pt x="2304256" y="1985282"/>
                </a:lnTo>
                <a:cubicBezTo>
                  <a:pt x="2304256" y="2042140"/>
                  <a:pt x="2258164" y="2088232"/>
                  <a:pt x="2201306" y="2088232"/>
                </a:cubicBezTo>
                <a:close/>
              </a:path>
            </a:pathLst>
          </a:custGeom>
          <a:noFill/>
          <a:ln w="5080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03973BE-65F4-4C7E-877E-F1A07A92CE3A}"/>
              </a:ext>
            </a:extLst>
          </p:cNvPr>
          <p:cNvSpPr txBox="1"/>
          <p:nvPr/>
        </p:nvSpPr>
        <p:spPr>
          <a:xfrm>
            <a:off x="4019525" y="2004220"/>
            <a:ext cx="165618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cs typeface="Arial" pitchFamily="34" charset="0"/>
              </a:rPr>
              <a:t>Columns Infographic Simple  Portfolio Designed 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0F770B-F48A-42DD-8792-FB626154D246}"/>
              </a:ext>
            </a:extLst>
          </p:cNvPr>
          <p:cNvSpPr txBox="1"/>
          <p:nvPr/>
        </p:nvSpPr>
        <p:spPr>
          <a:xfrm>
            <a:off x="6572671" y="1930296"/>
            <a:ext cx="3501476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Easy to change colors, photos and Text. </a:t>
            </a:r>
            <a:endParaRPr lang="ko-KR" altLang="en-US" sz="1400" dirty="0">
              <a:cs typeface="Arial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73FA2DF-BF95-4E80-A1C7-25F7D6EC44A0}"/>
              </a:ext>
            </a:extLst>
          </p:cNvPr>
          <p:cNvSpPr txBox="1"/>
          <p:nvPr/>
        </p:nvSpPr>
        <p:spPr>
          <a:xfrm>
            <a:off x="3691963" y="4280895"/>
            <a:ext cx="619097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Easy to change colors, photos and Text. You can simply impress your audience and add a unique zing and appeal to your Presentations. Easy to change colors, photos and Text. I hope and I believe that this Template will your Time, Money and Reputation. </a:t>
            </a:r>
          </a:p>
          <a:p>
            <a:endParaRPr lang="en-US" altLang="ko-KR" sz="1200" dirty="0">
              <a:cs typeface="Arial" pitchFamily="34" charset="0"/>
            </a:endParaRPr>
          </a:p>
          <a:p>
            <a:r>
              <a:rPr lang="en-US" altLang="ko-KR" sz="1200" dirty="0"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</a:t>
            </a:r>
          </a:p>
          <a:p>
            <a:endParaRPr lang="en-US" altLang="ko-KR" sz="1200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832655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2" name="Freeform: Shape 4461">
            <a:extLst>
              <a:ext uri="{FF2B5EF4-FFF2-40B4-BE49-F238E27FC236}">
                <a16:creationId xmlns:a16="http://schemas.microsoft.com/office/drawing/2014/main" id="{144BF45F-835A-4E4B-8867-DA0C35302F8F}"/>
              </a:ext>
            </a:extLst>
          </p:cNvPr>
          <p:cNvSpPr/>
          <p:nvPr/>
        </p:nvSpPr>
        <p:spPr>
          <a:xfrm rot="10800000">
            <a:off x="3811" y="0"/>
            <a:ext cx="12184376" cy="6858000"/>
          </a:xfrm>
          <a:custGeom>
            <a:avLst/>
            <a:gdLst>
              <a:gd name="connsiteX0" fmla="*/ 12184376 w 12184376"/>
              <a:gd name="connsiteY0" fmla="*/ 6858000 h 6858000"/>
              <a:gd name="connsiteX1" fmla="*/ 0 w 12184376"/>
              <a:gd name="connsiteY1" fmla="*/ 6858000 h 6858000"/>
              <a:gd name="connsiteX2" fmla="*/ 4720883 w 12184376"/>
              <a:gd name="connsiteY2" fmla="*/ 0 h 6858000"/>
              <a:gd name="connsiteX3" fmla="*/ 7463492 w 12184376"/>
              <a:gd name="connsiteY3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84376" h="6858000">
                <a:moveTo>
                  <a:pt x="12184376" y="6858000"/>
                </a:moveTo>
                <a:lnTo>
                  <a:pt x="0" y="6858000"/>
                </a:lnTo>
                <a:lnTo>
                  <a:pt x="4720883" y="0"/>
                </a:lnTo>
                <a:lnTo>
                  <a:pt x="7463492" y="0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F691C40-340A-44BC-A6B3-C3A20A9ED913}"/>
              </a:ext>
            </a:extLst>
          </p:cNvPr>
          <p:cNvSpPr txBox="1"/>
          <p:nvPr/>
        </p:nvSpPr>
        <p:spPr>
          <a:xfrm>
            <a:off x="0" y="4136903"/>
            <a:ext cx="12192000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7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Thank You</a:t>
            </a:r>
            <a:endParaRPr lang="ko-KR" altLang="en-US" sz="5867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B2F21A8-A2DC-448E-8003-AFE4C77CBA6F}"/>
              </a:ext>
            </a:extLst>
          </p:cNvPr>
          <p:cNvSpPr txBox="1"/>
          <p:nvPr/>
        </p:nvSpPr>
        <p:spPr>
          <a:xfrm>
            <a:off x="0" y="5047772"/>
            <a:ext cx="12191852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Insert the Sub Title</a:t>
            </a:r>
          </a:p>
          <a:p>
            <a:pPr algn="ctr"/>
            <a:r>
              <a:rPr lang="en-US" altLang="ko-KR" sz="1867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of Your Presentation</a:t>
            </a:r>
            <a:endParaRPr lang="ko-KR" altLang="en-US" sz="1867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F5FCE381-E528-4A5F-AB00-0772B966091E}"/>
              </a:ext>
            </a:extLst>
          </p:cNvPr>
          <p:cNvSpPr/>
          <p:nvPr/>
        </p:nvSpPr>
        <p:spPr>
          <a:xfrm>
            <a:off x="3812" y="2177304"/>
            <a:ext cx="12188188" cy="1381408"/>
          </a:xfrm>
          <a:custGeom>
            <a:avLst/>
            <a:gdLst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682596 w 12188188"/>
              <a:gd name="connsiteY66" fmla="*/ 1321939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682596 w 12188188"/>
              <a:gd name="connsiteY70" fmla="*/ 1378072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682596 w 12188188"/>
              <a:gd name="connsiteY70" fmla="*/ 1378072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682596 w 12188188"/>
              <a:gd name="connsiteY70" fmla="*/ 1378072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563956 w 12188188"/>
              <a:gd name="connsiteY70" fmla="*/ 1380966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879366 w 12188188"/>
              <a:gd name="connsiteY69" fmla="*/ 1381408 h 1384302"/>
              <a:gd name="connsiteX70" fmla="*/ 9563956 w 12188188"/>
              <a:gd name="connsiteY70" fmla="*/ 1380966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7727 h 1384302"/>
              <a:gd name="connsiteX68" fmla="*/ 12188188 w 12188188"/>
              <a:gd name="connsiteY68" fmla="*/ 1384302 h 1384302"/>
              <a:gd name="connsiteX69" fmla="*/ 9879366 w 12188188"/>
              <a:gd name="connsiteY69" fmla="*/ 1381408 h 1384302"/>
              <a:gd name="connsiteX70" fmla="*/ 9563956 w 12188188"/>
              <a:gd name="connsiteY70" fmla="*/ 1380966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1408"/>
              <a:gd name="connsiteX1" fmla="*/ 4733272 w 12188188"/>
              <a:gd name="connsiteY1" fmla="*/ 108742 h 1381408"/>
              <a:gd name="connsiteX2" fmla="*/ 4846079 w 12188188"/>
              <a:gd name="connsiteY2" fmla="*/ 380596 h 1381408"/>
              <a:gd name="connsiteX3" fmla="*/ 4812033 w 12188188"/>
              <a:gd name="connsiteY3" fmla="*/ 541677 h 1381408"/>
              <a:gd name="connsiteX4" fmla="*/ 4726159 w 12188188"/>
              <a:gd name="connsiteY4" fmla="*/ 665154 h 1381408"/>
              <a:gd name="connsiteX5" fmla="*/ 4551867 w 12188188"/>
              <a:gd name="connsiteY5" fmla="*/ 802351 h 1381408"/>
              <a:gd name="connsiteX6" fmla="*/ 4326762 w 12188188"/>
              <a:gd name="connsiteY6" fmla="*/ 1005099 h 1381408"/>
              <a:gd name="connsiteX7" fmla="*/ 4281029 w 12188188"/>
              <a:gd name="connsiteY7" fmla="*/ 1103169 h 1381408"/>
              <a:gd name="connsiteX8" fmla="*/ 4599633 w 12188188"/>
              <a:gd name="connsiteY8" fmla="*/ 1103169 h 1381408"/>
              <a:gd name="connsiteX9" fmla="*/ 4599633 w 12188188"/>
              <a:gd name="connsiteY9" fmla="*/ 996968 h 1381408"/>
              <a:gd name="connsiteX10" fmla="*/ 4660609 w 12188188"/>
              <a:gd name="connsiteY10" fmla="*/ 935992 h 1381408"/>
              <a:gd name="connsiteX11" fmla="*/ 4798822 w 12188188"/>
              <a:gd name="connsiteY11" fmla="*/ 935992 h 1381408"/>
              <a:gd name="connsiteX12" fmla="*/ 4831851 w 12188188"/>
              <a:gd name="connsiteY12" fmla="*/ 945647 h 1381408"/>
              <a:gd name="connsiteX13" fmla="*/ 4856750 w 12188188"/>
              <a:gd name="connsiteY13" fmla="*/ 992395 h 1381408"/>
              <a:gd name="connsiteX14" fmla="*/ 4855226 w 12188188"/>
              <a:gd name="connsiteY14" fmla="*/ 1277969 h 1381408"/>
              <a:gd name="connsiteX15" fmla="*/ 4855734 w 12188188"/>
              <a:gd name="connsiteY15" fmla="*/ 1295245 h 1381408"/>
              <a:gd name="connsiteX16" fmla="*/ 4871487 w 12188188"/>
              <a:gd name="connsiteY16" fmla="*/ 1310998 h 1381408"/>
              <a:gd name="connsiteX17" fmla="*/ 5121998 w 12188188"/>
              <a:gd name="connsiteY17" fmla="*/ 1314555 h 1381408"/>
              <a:gd name="connsiteX18" fmla="*/ 5255639 w 12188188"/>
              <a:gd name="connsiteY18" fmla="*/ 1316588 h 1381408"/>
              <a:gd name="connsiteX19" fmla="*/ 5124032 w 12188188"/>
              <a:gd name="connsiteY19" fmla="*/ 1195651 h 1381408"/>
              <a:gd name="connsiteX20" fmla="*/ 5006650 w 12188188"/>
              <a:gd name="connsiteY20" fmla="*/ 689036 h 1381408"/>
              <a:gd name="connsiteX21" fmla="*/ 5120982 w 12188188"/>
              <a:gd name="connsiteY21" fmla="*/ 186487 h 1381408"/>
              <a:gd name="connsiteX22" fmla="*/ 5472613 w 12188188"/>
              <a:gd name="connsiteY22" fmla="*/ 0 h 1381408"/>
              <a:gd name="connsiteX23" fmla="*/ 5825262 w 12188188"/>
              <a:gd name="connsiteY23" fmla="*/ 183946 h 1381408"/>
              <a:gd name="connsiteX24" fmla="*/ 5940101 w 12188188"/>
              <a:gd name="connsiteY24" fmla="*/ 687512 h 1381408"/>
              <a:gd name="connsiteX25" fmla="*/ 5822213 w 12188188"/>
              <a:gd name="connsiteY25" fmla="*/ 1194635 h 1381408"/>
              <a:gd name="connsiteX26" fmla="*/ 5687557 w 12188188"/>
              <a:gd name="connsiteY26" fmla="*/ 1323702 h 1381408"/>
              <a:gd name="connsiteX27" fmla="*/ 5807986 w 12188188"/>
              <a:gd name="connsiteY27" fmla="*/ 1323702 h 1381408"/>
              <a:gd name="connsiteX28" fmla="*/ 6166223 w 12188188"/>
              <a:gd name="connsiteY28" fmla="*/ 1326750 h 1381408"/>
              <a:gd name="connsiteX29" fmla="*/ 6179942 w 12188188"/>
              <a:gd name="connsiteY29" fmla="*/ 1321161 h 1381408"/>
              <a:gd name="connsiteX30" fmla="*/ 6185533 w 12188188"/>
              <a:gd name="connsiteY30" fmla="*/ 1307441 h 1381408"/>
              <a:gd name="connsiteX31" fmla="*/ 6185533 w 12188188"/>
              <a:gd name="connsiteY31" fmla="*/ 1173801 h 1381408"/>
              <a:gd name="connsiteX32" fmla="*/ 6256672 w 12188188"/>
              <a:gd name="connsiteY32" fmla="*/ 1102661 h 1381408"/>
              <a:gd name="connsiteX33" fmla="*/ 6338990 w 12188188"/>
              <a:gd name="connsiteY33" fmla="*/ 1102661 h 1381408"/>
              <a:gd name="connsiteX34" fmla="*/ 6363381 w 12188188"/>
              <a:gd name="connsiteY34" fmla="*/ 1078270 h 1381408"/>
              <a:gd name="connsiteX35" fmla="*/ 6363381 w 12188188"/>
              <a:gd name="connsiteY35" fmla="*/ 289131 h 1381408"/>
              <a:gd name="connsiteX36" fmla="*/ 6353726 w 12188188"/>
              <a:gd name="connsiteY36" fmla="*/ 279476 h 1381408"/>
              <a:gd name="connsiteX37" fmla="*/ 6241427 w 12188188"/>
              <a:gd name="connsiteY37" fmla="*/ 279476 h 1381408"/>
              <a:gd name="connsiteX38" fmla="*/ 6174353 w 12188188"/>
              <a:gd name="connsiteY38" fmla="*/ 212402 h 1381408"/>
              <a:gd name="connsiteX39" fmla="*/ 6174353 w 12188188"/>
              <a:gd name="connsiteY39" fmla="*/ 97563 h 1381408"/>
              <a:gd name="connsiteX40" fmla="*/ 6250066 w 12188188"/>
              <a:gd name="connsiteY40" fmla="*/ 21850 h 1381408"/>
              <a:gd name="connsiteX41" fmla="*/ 6622023 w 12188188"/>
              <a:gd name="connsiteY41" fmla="*/ 21850 h 1381408"/>
              <a:gd name="connsiteX42" fmla="*/ 6697227 w 12188188"/>
              <a:gd name="connsiteY42" fmla="*/ 97055 h 1381408"/>
              <a:gd name="connsiteX43" fmla="*/ 6697227 w 12188188"/>
              <a:gd name="connsiteY43" fmla="*/ 1092498 h 1381408"/>
              <a:gd name="connsiteX44" fmla="*/ 6707390 w 12188188"/>
              <a:gd name="connsiteY44" fmla="*/ 1102661 h 1381408"/>
              <a:gd name="connsiteX45" fmla="*/ 6809526 w 12188188"/>
              <a:gd name="connsiteY45" fmla="*/ 1102661 h 1381408"/>
              <a:gd name="connsiteX46" fmla="*/ 6865930 w 12188188"/>
              <a:gd name="connsiteY46" fmla="*/ 1159065 h 1381408"/>
              <a:gd name="connsiteX47" fmla="*/ 6865930 w 12188188"/>
              <a:gd name="connsiteY47" fmla="*/ 1315063 h 1381408"/>
              <a:gd name="connsiteX48" fmla="*/ 6879141 w 12188188"/>
              <a:gd name="connsiteY48" fmla="*/ 1327258 h 1381408"/>
              <a:gd name="connsiteX49" fmla="*/ 7137276 w 12188188"/>
              <a:gd name="connsiteY49" fmla="*/ 1327258 h 1381408"/>
              <a:gd name="connsiteX50" fmla="*/ 7162682 w 12188188"/>
              <a:gd name="connsiteY50" fmla="*/ 1302359 h 1381408"/>
              <a:gd name="connsiteX51" fmla="*/ 7164207 w 12188188"/>
              <a:gd name="connsiteY51" fmla="*/ 1198191 h 1381408"/>
              <a:gd name="connsiteX52" fmla="*/ 7239411 w 12188188"/>
              <a:gd name="connsiteY52" fmla="*/ 1124003 h 1381408"/>
              <a:gd name="connsiteX53" fmla="*/ 7474680 w 12188188"/>
              <a:gd name="connsiteY53" fmla="*/ 1124003 h 1381408"/>
              <a:gd name="connsiteX54" fmla="*/ 7514823 w 12188188"/>
              <a:gd name="connsiteY54" fmla="*/ 1122987 h 1381408"/>
              <a:gd name="connsiteX55" fmla="*/ 7680984 w 12188188"/>
              <a:gd name="connsiteY55" fmla="*/ 833348 h 1381408"/>
              <a:gd name="connsiteX56" fmla="*/ 7471123 w 12188188"/>
              <a:gd name="connsiteY56" fmla="*/ 888227 h 1381408"/>
              <a:gd name="connsiteX57" fmla="*/ 7207907 w 12188188"/>
              <a:gd name="connsiteY57" fmla="*/ 772371 h 1381408"/>
              <a:gd name="connsiteX58" fmla="*/ 7099674 w 12188188"/>
              <a:gd name="connsiteY58" fmla="*/ 460374 h 1381408"/>
              <a:gd name="connsiteX59" fmla="*/ 7215021 w 12188188"/>
              <a:gd name="connsiteY59" fmla="*/ 131608 h 1381408"/>
              <a:gd name="connsiteX60" fmla="*/ 7537181 w 12188188"/>
              <a:gd name="connsiteY60" fmla="*/ 0 h 1381408"/>
              <a:gd name="connsiteX61" fmla="*/ 7890337 w 12188188"/>
              <a:gd name="connsiteY61" fmla="*/ 163113 h 1381408"/>
              <a:gd name="connsiteX62" fmla="*/ 8012290 w 12188188"/>
              <a:gd name="connsiteY62" fmla="*/ 685987 h 1381408"/>
              <a:gd name="connsiteX63" fmla="*/ 7743993 w 12188188"/>
              <a:gd name="connsiteY63" fmla="*/ 1326750 h 1381408"/>
              <a:gd name="connsiteX64" fmla="*/ 7897959 w 12188188"/>
              <a:gd name="connsiteY64" fmla="*/ 1327258 h 1381408"/>
              <a:gd name="connsiteX65" fmla="*/ 9682596 w 12188188"/>
              <a:gd name="connsiteY65" fmla="*/ 1327258 h 1381408"/>
              <a:gd name="connsiteX66" fmla="*/ 9815705 w 12188188"/>
              <a:gd name="connsiteY66" fmla="*/ 1327726 h 1381408"/>
              <a:gd name="connsiteX67" fmla="*/ 12188188 w 12188188"/>
              <a:gd name="connsiteY67" fmla="*/ 1327727 h 1381408"/>
              <a:gd name="connsiteX68" fmla="*/ 12188188 w 12188188"/>
              <a:gd name="connsiteY68" fmla="*/ 1381408 h 1381408"/>
              <a:gd name="connsiteX69" fmla="*/ 9879366 w 12188188"/>
              <a:gd name="connsiteY69" fmla="*/ 1381408 h 1381408"/>
              <a:gd name="connsiteX70" fmla="*/ 9563956 w 12188188"/>
              <a:gd name="connsiteY70" fmla="*/ 1380966 h 1381408"/>
              <a:gd name="connsiteX71" fmla="*/ 7897959 w 12188188"/>
              <a:gd name="connsiteY71" fmla="*/ 1378072 h 1381408"/>
              <a:gd name="connsiteX72" fmla="*/ 7533624 w 12188188"/>
              <a:gd name="connsiteY72" fmla="*/ 1376548 h 1381408"/>
              <a:gd name="connsiteX73" fmla="*/ 7533624 w 12188188"/>
              <a:gd name="connsiteY73" fmla="*/ 1326242 h 1381408"/>
              <a:gd name="connsiteX74" fmla="*/ 7847653 w 12188188"/>
              <a:gd name="connsiteY74" fmla="*/ 1170752 h 1381408"/>
              <a:gd name="connsiteX75" fmla="*/ 7961476 w 12188188"/>
              <a:gd name="connsiteY75" fmla="*/ 686495 h 1381408"/>
              <a:gd name="connsiteX76" fmla="*/ 7850194 w 12188188"/>
              <a:gd name="connsiteY76" fmla="*/ 194618 h 1381408"/>
              <a:gd name="connsiteX77" fmla="*/ 7537181 w 12188188"/>
              <a:gd name="connsiteY77" fmla="*/ 51322 h 1381408"/>
              <a:gd name="connsiteX78" fmla="*/ 7252624 w 12188188"/>
              <a:gd name="connsiteY78" fmla="*/ 165653 h 1381408"/>
              <a:gd name="connsiteX79" fmla="*/ 7149979 w 12188188"/>
              <a:gd name="connsiteY79" fmla="*/ 460374 h 1381408"/>
              <a:gd name="connsiteX80" fmla="*/ 7244492 w 12188188"/>
              <a:gd name="connsiteY80" fmla="*/ 737817 h 1381408"/>
              <a:gd name="connsiteX81" fmla="*/ 7470614 w 12188188"/>
              <a:gd name="connsiteY81" fmla="*/ 837413 h 1381408"/>
              <a:gd name="connsiteX82" fmla="*/ 7694195 w 12188188"/>
              <a:gd name="connsiteY82" fmla="*/ 762208 h 1381408"/>
              <a:gd name="connsiteX83" fmla="*/ 7711980 w 12188188"/>
              <a:gd name="connsiteY83" fmla="*/ 748488 h 1381408"/>
              <a:gd name="connsiteX84" fmla="*/ 7736879 w 12188188"/>
              <a:gd name="connsiteY84" fmla="*/ 761700 h 1381408"/>
              <a:gd name="connsiteX85" fmla="*/ 7735355 w 12188188"/>
              <a:gd name="connsiteY85" fmla="*/ 784058 h 1381408"/>
              <a:gd name="connsiteX86" fmla="*/ 7514315 w 12188188"/>
              <a:gd name="connsiteY86" fmla="*/ 1174309 h 1381408"/>
              <a:gd name="connsiteX87" fmla="*/ 7474172 w 12188188"/>
              <a:gd name="connsiteY87" fmla="*/ 1175325 h 1381408"/>
              <a:gd name="connsiteX88" fmla="*/ 7238903 w 12188188"/>
              <a:gd name="connsiteY88" fmla="*/ 1175325 h 1381408"/>
              <a:gd name="connsiteX89" fmla="*/ 7214513 w 12188188"/>
              <a:gd name="connsiteY89" fmla="*/ 1199207 h 1381408"/>
              <a:gd name="connsiteX90" fmla="*/ 7212989 w 12188188"/>
              <a:gd name="connsiteY90" fmla="*/ 1303376 h 1381408"/>
              <a:gd name="connsiteX91" fmla="*/ 7136768 w 12188188"/>
              <a:gd name="connsiteY91" fmla="*/ 1378072 h 1381408"/>
              <a:gd name="connsiteX92" fmla="*/ 6878633 w 12188188"/>
              <a:gd name="connsiteY92" fmla="*/ 1378072 h 1381408"/>
              <a:gd name="connsiteX93" fmla="*/ 6814608 w 12188188"/>
              <a:gd name="connsiteY93" fmla="*/ 1316080 h 1381408"/>
              <a:gd name="connsiteX94" fmla="*/ 6814608 w 12188188"/>
              <a:gd name="connsiteY94" fmla="*/ 1315063 h 1381408"/>
              <a:gd name="connsiteX95" fmla="*/ 6814608 w 12188188"/>
              <a:gd name="connsiteY95" fmla="*/ 1158557 h 1381408"/>
              <a:gd name="connsiteX96" fmla="*/ 6809019 w 12188188"/>
              <a:gd name="connsiteY96" fmla="*/ 1152967 h 1381408"/>
              <a:gd name="connsiteX97" fmla="*/ 6707390 w 12188188"/>
              <a:gd name="connsiteY97" fmla="*/ 1152967 h 1381408"/>
              <a:gd name="connsiteX98" fmla="*/ 6646414 w 12188188"/>
              <a:gd name="connsiteY98" fmla="*/ 1091990 h 1381408"/>
              <a:gd name="connsiteX99" fmla="*/ 6646414 w 12188188"/>
              <a:gd name="connsiteY99" fmla="*/ 97563 h 1381408"/>
              <a:gd name="connsiteX100" fmla="*/ 6622023 w 12188188"/>
              <a:gd name="connsiteY100" fmla="*/ 73172 h 1381408"/>
              <a:gd name="connsiteX101" fmla="*/ 6250066 w 12188188"/>
              <a:gd name="connsiteY101" fmla="*/ 73172 h 1381408"/>
              <a:gd name="connsiteX102" fmla="*/ 6225167 w 12188188"/>
              <a:gd name="connsiteY102" fmla="*/ 98070 h 1381408"/>
              <a:gd name="connsiteX103" fmla="*/ 6225167 w 12188188"/>
              <a:gd name="connsiteY103" fmla="*/ 212910 h 1381408"/>
              <a:gd name="connsiteX104" fmla="*/ 6241427 w 12188188"/>
              <a:gd name="connsiteY104" fmla="*/ 229171 h 1381408"/>
              <a:gd name="connsiteX105" fmla="*/ 6353726 w 12188188"/>
              <a:gd name="connsiteY105" fmla="*/ 229171 h 1381408"/>
              <a:gd name="connsiteX106" fmla="*/ 6414195 w 12188188"/>
              <a:gd name="connsiteY106" fmla="*/ 289639 h 1381408"/>
              <a:gd name="connsiteX107" fmla="*/ 6414195 w 12188188"/>
              <a:gd name="connsiteY107" fmla="*/ 1079287 h 1381408"/>
              <a:gd name="connsiteX108" fmla="*/ 6338990 w 12188188"/>
              <a:gd name="connsiteY108" fmla="*/ 1154491 h 1381408"/>
              <a:gd name="connsiteX109" fmla="*/ 6256672 w 12188188"/>
              <a:gd name="connsiteY109" fmla="*/ 1154491 h 1381408"/>
              <a:gd name="connsiteX110" fmla="*/ 6236346 w 12188188"/>
              <a:gd name="connsiteY110" fmla="*/ 1174817 h 1381408"/>
              <a:gd name="connsiteX111" fmla="*/ 6236346 w 12188188"/>
              <a:gd name="connsiteY111" fmla="*/ 1308966 h 1381408"/>
              <a:gd name="connsiteX112" fmla="*/ 6216021 w 12188188"/>
              <a:gd name="connsiteY112" fmla="*/ 1358763 h 1381408"/>
              <a:gd name="connsiteX113" fmla="*/ 6166731 w 12188188"/>
              <a:gd name="connsiteY113" fmla="*/ 1379088 h 1381408"/>
              <a:gd name="connsiteX114" fmla="*/ 6166223 w 12188188"/>
              <a:gd name="connsiteY114" fmla="*/ 1379088 h 1381408"/>
              <a:gd name="connsiteX115" fmla="*/ 5807986 w 12188188"/>
              <a:gd name="connsiteY115" fmla="*/ 1376040 h 1381408"/>
              <a:gd name="connsiteX116" fmla="*/ 5611336 w 12188188"/>
              <a:gd name="connsiteY116" fmla="*/ 1376040 h 1381408"/>
              <a:gd name="connsiteX117" fmla="*/ 5582372 w 12188188"/>
              <a:gd name="connsiteY117" fmla="*/ 1356222 h 1381408"/>
              <a:gd name="connsiteX118" fmla="*/ 5597616 w 12188188"/>
              <a:gd name="connsiteY118" fmla="*/ 1320145 h 1381408"/>
              <a:gd name="connsiteX119" fmla="*/ 5780545 w 12188188"/>
              <a:gd name="connsiteY119" fmla="*/ 1168211 h 1381408"/>
              <a:gd name="connsiteX120" fmla="*/ 5889796 w 12188188"/>
              <a:gd name="connsiteY120" fmla="*/ 689036 h 1381408"/>
              <a:gd name="connsiteX121" fmla="*/ 5782578 w 12188188"/>
              <a:gd name="connsiteY121" fmla="*/ 212910 h 1381408"/>
              <a:gd name="connsiteX122" fmla="*/ 5472613 w 12188188"/>
              <a:gd name="connsiteY122" fmla="*/ 51831 h 1381408"/>
              <a:gd name="connsiteX123" fmla="*/ 5162650 w 12188188"/>
              <a:gd name="connsiteY123" fmla="*/ 213418 h 1381408"/>
              <a:gd name="connsiteX124" fmla="*/ 5055940 w 12188188"/>
              <a:gd name="connsiteY124" fmla="*/ 688528 h 1381408"/>
              <a:gd name="connsiteX125" fmla="*/ 5165190 w 12188188"/>
              <a:gd name="connsiteY125" fmla="*/ 1167194 h 1381408"/>
              <a:gd name="connsiteX126" fmla="*/ 5356758 w 12188188"/>
              <a:gd name="connsiteY126" fmla="*/ 1312522 h 1381408"/>
              <a:gd name="connsiteX127" fmla="*/ 5376067 w 12188188"/>
              <a:gd name="connsiteY127" fmla="*/ 1338946 h 1381408"/>
              <a:gd name="connsiteX128" fmla="*/ 5347104 w 12188188"/>
              <a:gd name="connsiteY128" fmla="*/ 1368926 h 1381408"/>
              <a:gd name="connsiteX129" fmla="*/ 5346595 w 12188188"/>
              <a:gd name="connsiteY129" fmla="*/ 1368926 h 1381408"/>
              <a:gd name="connsiteX130" fmla="*/ 5120474 w 12188188"/>
              <a:gd name="connsiteY130" fmla="*/ 1365877 h 1381408"/>
              <a:gd name="connsiteX131" fmla="*/ 4869962 w 12188188"/>
              <a:gd name="connsiteY131" fmla="*/ 1362321 h 1381408"/>
              <a:gd name="connsiteX132" fmla="*/ 4804411 w 12188188"/>
              <a:gd name="connsiteY132" fmla="*/ 1296770 h 1381408"/>
              <a:gd name="connsiteX133" fmla="*/ 4803904 w 12188188"/>
              <a:gd name="connsiteY133" fmla="*/ 1278478 h 1381408"/>
              <a:gd name="connsiteX134" fmla="*/ 4805428 w 12188188"/>
              <a:gd name="connsiteY134" fmla="*/ 992904 h 1381408"/>
              <a:gd name="connsiteX135" fmla="*/ 4803904 w 12188188"/>
              <a:gd name="connsiteY135" fmla="*/ 988838 h 1381408"/>
              <a:gd name="connsiteX136" fmla="*/ 4799838 w 12188188"/>
              <a:gd name="connsiteY136" fmla="*/ 987313 h 1381408"/>
              <a:gd name="connsiteX137" fmla="*/ 4660101 w 12188188"/>
              <a:gd name="connsiteY137" fmla="*/ 987313 h 1381408"/>
              <a:gd name="connsiteX138" fmla="*/ 4649938 w 12188188"/>
              <a:gd name="connsiteY138" fmla="*/ 997477 h 1381408"/>
              <a:gd name="connsiteX139" fmla="*/ 4649938 w 12188188"/>
              <a:gd name="connsiteY139" fmla="*/ 1109267 h 1381408"/>
              <a:gd name="connsiteX140" fmla="*/ 4604713 w 12188188"/>
              <a:gd name="connsiteY140" fmla="*/ 1154491 h 1381408"/>
              <a:gd name="connsiteX141" fmla="*/ 4266293 w 12188188"/>
              <a:gd name="connsiteY141" fmla="*/ 1154491 h 1381408"/>
              <a:gd name="connsiteX142" fmla="*/ 4241395 w 12188188"/>
              <a:gd name="connsiteY142" fmla="*/ 1146361 h 1381408"/>
              <a:gd name="connsiteX143" fmla="*/ 4227674 w 12188188"/>
              <a:gd name="connsiteY143" fmla="*/ 1107234 h 1381408"/>
              <a:gd name="connsiteX144" fmla="*/ 4283062 w 12188188"/>
              <a:gd name="connsiteY144" fmla="*/ 979183 h 1381408"/>
              <a:gd name="connsiteX145" fmla="*/ 4522395 w 12188188"/>
              <a:gd name="connsiteY145" fmla="*/ 761700 h 1381408"/>
              <a:gd name="connsiteX146" fmla="*/ 4691097 w 12188188"/>
              <a:gd name="connsiteY146" fmla="*/ 629584 h 1381408"/>
              <a:gd name="connsiteX147" fmla="*/ 4766302 w 12188188"/>
              <a:gd name="connsiteY147" fmla="*/ 521350 h 1381408"/>
              <a:gd name="connsiteX148" fmla="*/ 4795774 w 12188188"/>
              <a:gd name="connsiteY148" fmla="*/ 381613 h 1381408"/>
              <a:gd name="connsiteX149" fmla="*/ 4698719 w 12188188"/>
              <a:gd name="connsiteY149" fmla="*/ 146344 h 1381408"/>
              <a:gd name="connsiteX150" fmla="*/ 4426357 w 12188188"/>
              <a:gd name="connsiteY150" fmla="*/ 50814 h 1381408"/>
              <a:gd name="connsiteX151" fmla="*/ 4229707 w 12188188"/>
              <a:gd name="connsiteY151" fmla="*/ 90957 h 1381408"/>
              <a:gd name="connsiteX152" fmla="*/ 4090478 w 12188188"/>
              <a:gd name="connsiteY152" fmla="*/ 217484 h 1381408"/>
              <a:gd name="connsiteX153" fmla="*/ 4038647 w 12188188"/>
              <a:gd name="connsiteY153" fmla="*/ 456309 h 1381408"/>
              <a:gd name="connsiteX154" fmla="*/ 4043220 w 12188188"/>
              <a:gd name="connsiteY154" fmla="*/ 460882 h 1381408"/>
              <a:gd name="connsiteX155" fmla="*/ 4206841 w 12188188"/>
              <a:gd name="connsiteY155" fmla="*/ 468504 h 1381408"/>
              <a:gd name="connsiteX156" fmla="*/ 4226151 w 12188188"/>
              <a:gd name="connsiteY156" fmla="*/ 451228 h 1381408"/>
              <a:gd name="connsiteX157" fmla="*/ 4269342 w 12188188"/>
              <a:gd name="connsiteY157" fmla="*/ 276428 h 1381408"/>
              <a:gd name="connsiteX158" fmla="*/ 4404507 w 12188188"/>
              <a:gd name="connsiteY158" fmla="*/ 200207 h 1381408"/>
              <a:gd name="connsiteX159" fmla="*/ 4511215 w 12188188"/>
              <a:gd name="connsiteY159" fmla="*/ 246956 h 1381408"/>
              <a:gd name="connsiteX160" fmla="*/ 4552883 w 12188188"/>
              <a:gd name="connsiteY160" fmla="*/ 361795 h 1381408"/>
              <a:gd name="connsiteX161" fmla="*/ 4501053 w 12188188"/>
              <a:gd name="connsiteY161" fmla="*/ 519826 h 1381408"/>
              <a:gd name="connsiteX162" fmla="*/ 4303896 w 12188188"/>
              <a:gd name="connsiteY162" fmla="*/ 722066 h 1381408"/>
              <a:gd name="connsiteX163" fmla="*/ 4133161 w 12188188"/>
              <a:gd name="connsiteY163" fmla="*/ 908552 h 1381408"/>
              <a:gd name="connsiteX164" fmla="*/ 4047285 w 12188188"/>
              <a:gd name="connsiteY164" fmla="*/ 1080303 h 1381408"/>
              <a:gd name="connsiteX165" fmla="*/ 4020863 w 12188188"/>
              <a:gd name="connsiteY165" fmla="*/ 1288132 h 1381408"/>
              <a:gd name="connsiteX166" fmla="*/ 3946674 w 12188188"/>
              <a:gd name="connsiteY166" fmla="*/ 1359271 h 1381408"/>
              <a:gd name="connsiteX167" fmla="*/ 3853177 w 12188188"/>
              <a:gd name="connsiteY167" fmla="*/ 1359271 h 1381408"/>
              <a:gd name="connsiteX168" fmla="*/ 26385 w 12188188"/>
              <a:gd name="connsiteY168" fmla="*/ 1359271 h 1381408"/>
              <a:gd name="connsiteX169" fmla="*/ 470 w 12188188"/>
              <a:gd name="connsiteY169" fmla="*/ 1338946 h 1381408"/>
              <a:gd name="connsiteX170" fmla="*/ 25369 w 12188188"/>
              <a:gd name="connsiteY170" fmla="*/ 1308458 h 1381408"/>
              <a:gd name="connsiteX171" fmla="*/ 3853177 w 12188188"/>
              <a:gd name="connsiteY171" fmla="*/ 1308458 h 1381408"/>
              <a:gd name="connsiteX172" fmla="*/ 3946674 w 12188188"/>
              <a:gd name="connsiteY172" fmla="*/ 1308458 h 1381408"/>
              <a:gd name="connsiteX173" fmla="*/ 3970048 w 12188188"/>
              <a:gd name="connsiteY173" fmla="*/ 1286100 h 1381408"/>
              <a:gd name="connsiteX174" fmla="*/ 3998504 w 12188188"/>
              <a:gd name="connsiteY174" fmla="*/ 1066075 h 1381408"/>
              <a:gd name="connsiteX175" fmla="*/ 4092001 w 12188188"/>
              <a:gd name="connsiteY175" fmla="*/ 879080 h 1381408"/>
              <a:gd name="connsiteX176" fmla="*/ 4269850 w 12188188"/>
              <a:gd name="connsiteY176" fmla="*/ 684463 h 1381408"/>
              <a:gd name="connsiteX177" fmla="*/ 4460402 w 12188188"/>
              <a:gd name="connsiteY177" fmla="*/ 489846 h 1381408"/>
              <a:gd name="connsiteX178" fmla="*/ 4502070 w 12188188"/>
              <a:gd name="connsiteY178" fmla="*/ 361795 h 1381408"/>
              <a:gd name="connsiteX179" fmla="*/ 4473614 w 12188188"/>
              <a:gd name="connsiteY179" fmla="*/ 281509 h 1381408"/>
              <a:gd name="connsiteX180" fmla="*/ 4404507 w 12188188"/>
              <a:gd name="connsiteY180" fmla="*/ 251529 h 1381408"/>
              <a:gd name="connsiteX181" fmla="*/ 4313042 w 12188188"/>
              <a:gd name="connsiteY181" fmla="*/ 302342 h 1381408"/>
              <a:gd name="connsiteX182" fmla="*/ 4276964 w 12188188"/>
              <a:gd name="connsiteY182" fmla="*/ 455801 h 1381408"/>
              <a:gd name="connsiteX183" fmla="*/ 4204808 w 12188188"/>
              <a:gd name="connsiteY183" fmla="*/ 519826 h 1381408"/>
              <a:gd name="connsiteX184" fmla="*/ 4041188 w 12188188"/>
              <a:gd name="connsiteY184" fmla="*/ 512204 h 1381408"/>
              <a:gd name="connsiteX185" fmla="*/ 3988341 w 12188188"/>
              <a:gd name="connsiteY185" fmla="*/ 455801 h 1381408"/>
              <a:gd name="connsiteX186" fmla="*/ 4046777 w 12188188"/>
              <a:gd name="connsiteY186" fmla="*/ 192585 h 1381408"/>
              <a:gd name="connsiteX187" fmla="*/ 4208874 w 12188188"/>
              <a:gd name="connsiteY187" fmla="*/ 45224 h 1381408"/>
              <a:gd name="connsiteX188" fmla="*/ 4426357 w 12188188"/>
              <a:gd name="connsiteY188" fmla="*/ 0 h 138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2188188" h="1381408">
                <a:moveTo>
                  <a:pt x="4426357" y="0"/>
                </a:moveTo>
                <a:cubicBezTo>
                  <a:pt x="4555424" y="0"/>
                  <a:pt x="4658577" y="36586"/>
                  <a:pt x="4733272" y="108742"/>
                </a:cubicBezTo>
                <a:cubicBezTo>
                  <a:pt x="4807969" y="181405"/>
                  <a:pt x="4846079" y="272870"/>
                  <a:pt x="4846079" y="380596"/>
                </a:cubicBezTo>
                <a:cubicBezTo>
                  <a:pt x="4846079" y="438524"/>
                  <a:pt x="4834393" y="492387"/>
                  <a:pt x="4812033" y="541677"/>
                </a:cubicBezTo>
                <a:cubicBezTo>
                  <a:pt x="4789675" y="590457"/>
                  <a:pt x="4760712" y="631617"/>
                  <a:pt x="4726159" y="665154"/>
                </a:cubicBezTo>
                <a:cubicBezTo>
                  <a:pt x="4692621" y="697675"/>
                  <a:pt x="4635710" y="742391"/>
                  <a:pt x="4551867" y="802351"/>
                </a:cubicBezTo>
                <a:cubicBezTo>
                  <a:pt x="4431946" y="888227"/>
                  <a:pt x="4356233" y="956317"/>
                  <a:pt x="4326762" y="1005099"/>
                </a:cubicBezTo>
                <a:cubicBezTo>
                  <a:pt x="4304912" y="1041176"/>
                  <a:pt x="4289667" y="1074206"/>
                  <a:pt x="4281029" y="1103169"/>
                </a:cubicBezTo>
                <a:lnTo>
                  <a:pt x="4599633" y="1103169"/>
                </a:lnTo>
                <a:lnTo>
                  <a:pt x="4599633" y="996968"/>
                </a:lnTo>
                <a:cubicBezTo>
                  <a:pt x="4599633" y="963432"/>
                  <a:pt x="4627071" y="935992"/>
                  <a:pt x="4660609" y="935992"/>
                </a:cubicBezTo>
                <a:lnTo>
                  <a:pt x="4798822" y="935992"/>
                </a:lnTo>
                <a:cubicBezTo>
                  <a:pt x="4810510" y="935992"/>
                  <a:pt x="4822197" y="939041"/>
                  <a:pt x="4831851" y="945647"/>
                </a:cubicBezTo>
                <a:cubicBezTo>
                  <a:pt x="4847604" y="956825"/>
                  <a:pt x="4856750" y="974102"/>
                  <a:pt x="4856750" y="992395"/>
                </a:cubicBezTo>
                <a:lnTo>
                  <a:pt x="4855226" y="1277969"/>
                </a:lnTo>
                <a:cubicBezTo>
                  <a:pt x="4855395" y="1283728"/>
                  <a:pt x="4855565" y="1289486"/>
                  <a:pt x="4855734" y="1295245"/>
                </a:cubicBezTo>
                <a:cubicBezTo>
                  <a:pt x="4855734" y="1303884"/>
                  <a:pt x="4862848" y="1310490"/>
                  <a:pt x="4871487" y="1310998"/>
                </a:cubicBezTo>
                <a:lnTo>
                  <a:pt x="5121998" y="1314555"/>
                </a:lnTo>
                <a:lnTo>
                  <a:pt x="5255639" y="1316588"/>
                </a:lnTo>
                <a:cubicBezTo>
                  <a:pt x="5206349" y="1286100"/>
                  <a:pt x="5156552" y="1244432"/>
                  <a:pt x="5124032" y="1195651"/>
                </a:cubicBezTo>
                <a:cubicBezTo>
                  <a:pt x="5045778" y="1078270"/>
                  <a:pt x="5006650" y="907536"/>
                  <a:pt x="5006650" y="689036"/>
                </a:cubicBezTo>
                <a:cubicBezTo>
                  <a:pt x="5006650" y="474601"/>
                  <a:pt x="5045270" y="305900"/>
                  <a:pt x="5120982" y="186487"/>
                </a:cubicBezTo>
                <a:cubicBezTo>
                  <a:pt x="5198219" y="62501"/>
                  <a:pt x="5316616" y="0"/>
                  <a:pt x="5472613" y="0"/>
                </a:cubicBezTo>
                <a:cubicBezTo>
                  <a:pt x="5628105" y="0"/>
                  <a:pt x="5746501" y="61993"/>
                  <a:pt x="5825262" y="183946"/>
                </a:cubicBezTo>
                <a:cubicBezTo>
                  <a:pt x="5901483" y="302851"/>
                  <a:pt x="5940101" y="472061"/>
                  <a:pt x="5940101" y="687512"/>
                </a:cubicBezTo>
                <a:cubicBezTo>
                  <a:pt x="5940101" y="907028"/>
                  <a:pt x="5900466" y="1077254"/>
                  <a:pt x="5822213" y="1194635"/>
                </a:cubicBezTo>
                <a:cubicBezTo>
                  <a:pt x="5791217" y="1241384"/>
                  <a:pt x="5738370" y="1288640"/>
                  <a:pt x="5687557" y="1323702"/>
                </a:cubicBezTo>
                <a:lnTo>
                  <a:pt x="5807986" y="1323702"/>
                </a:lnTo>
                <a:lnTo>
                  <a:pt x="6166223" y="1326750"/>
                </a:lnTo>
                <a:cubicBezTo>
                  <a:pt x="6171304" y="1326750"/>
                  <a:pt x="6175878" y="1324718"/>
                  <a:pt x="6179942" y="1321161"/>
                </a:cubicBezTo>
                <a:cubicBezTo>
                  <a:pt x="6183500" y="1317604"/>
                  <a:pt x="6185533" y="1313031"/>
                  <a:pt x="6185533" y="1307441"/>
                </a:cubicBezTo>
                <a:lnTo>
                  <a:pt x="6185533" y="1173801"/>
                </a:lnTo>
                <a:cubicBezTo>
                  <a:pt x="6185533" y="1134674"/>
                  <a:pt x="6217037" y="1102661"/>
                  <a:pt x="6256672" y="1102661"/>
                </a:cubicBezTo>
                <a:lnTo>
                  <a:pt x="6338990" y="1102661"/>
                </a:lnTo>
                <a:cubicBezTo>
                  <a:pt x="6352201" y="1102661"/>
                  <a:pt x="6363381" y="1091990"/>
                  <a:pt x="6363381" y="1078270"/>
                </a:cubicBezTo>
                <a:lnTo>
                  <a:pt x="6363381" y="289131"/>
                </a:lnTo>
                <a:cubicBezTo>
                  <a:pt x="6363381" y="283542"/>
                  <a:pt x="6358808" y="279476"/>
                  <a:pt x="6353726" y="279476"/>
                </a:cubicBezTo>
                <a:lnTo>
                  <a:pt x="6241427" y="279476"/>
                </a:lnTo>
                <a:cubicBezTo>
                  <a:pt x="6204333" y="279476"/>
                  <a:pt x="6174353" y="249496"/>
                  <a:pt x="6174353" y="212402"/>
                </a:cubicBezTo>
                <a:lnTo>
                  <a:pt x="6174353" y="97563"/>
                </a:lnTo>
                <a:cubicBezTo>
                  <a:pt x="6174353" y="55895"/>
                  <a:pt x="6208399" y="21850"/>
                  <a:pt x="6250066" y="21850"/>
                </a:cubicBezTo>
                <a:lnTo>
                  <a:pt x="6622023" y="21850"/>
                </a:lnTo>
                <a:cubicBezTo>
                  <a:pt x="6663691" y="21850"/>
                  <a:pt x="6697227" y="55387"/>
                  <a:pt x="6697227" y="97055"/>
                </a:cubicBezTo>
                <a:lnTo>
                  <a:pt x="6697227" y="1092498"/>
                </a:lnTo>
                <a:cubicBezTo>
                  <a:pt x="6697227" y="1098088"/>
                  <a:pt x="6701801" y="1102661"/>
                  <a:pt x="6707390" y="1102661"/>
                </a:cubicBezTo>
                <a:lnTo>
                  <a:pt x="6809526" y="1102661"/>
                </a:lnTo>
                <a:cubicBezTo>
                  <a:pt x="6840522" y="1102661"/>
                  <a:pt x="6865930" y="1128069"/>
                  <a:pt x="6865930" y="1159065"/>
                </a:cubicBezTo>
                <a:lnTo>
                  <a:pt x="6865930" y="1315063"/>
                </a:lnTo>
                <a:cubicBezTo>
                  <a:pt x="6866438" y="1322177"/>
                  <a:pt x="6872027" y="1327258"/>
                  <a:pt x="6879141" y="1327258"/>
                </a:cubicBezTo>
                <a:lnTo>
                  <a:pt x="7137276" y="1327258"/>
                </a:lnTo>
                <a:cubicBezTo>
                  <a:pt x="7150995" y="1327258"/>
                  <a:pt x="7162175" y="1316080"/>
                  <a:pt x="7162682" y="1302359"/>
                </a:cubicBezTo>
                <a:cubicBezTo>
                  <a:pt x="7163190" y="1267636"/>
                  <a:pt x="7163699" y="1232914"/>
                  <a:pt x="7164207" y="1198191"/>
                </a:cubicBezTo>
                <a:cubicBezTo>
                  <a:pt x="7164715" y="1157541"/>
                  <a:pt x="7198760" y="1124003"/>
                  <a:pt x="7239411" y="1124003"/>
                </a:cubicBezTo>
                <a:lnTo>
                  <a:pt x="7474680" y="1124003"/>
                </a:lnTo>
                <a:lnTo>
                  <a:pt x="7514823" y="1122987"/>
                </a:lnTo>
                <a:cubicBezTo>
                  <a:pt x="7605271" y="1122987"/>
                  <a:pt x="7661166" y="1025424"/>
                  <a:pt x="7680984" y="833348"/>
                </a:cubicBezTo>
                <a:cubicBezTo>
                  <a:pt x="7618991" y="869934"/>
                  <a:pt x="7548868" y="888227"/>
                  <a:pt x="7471123" y="888227"/>
                </a:cubicBezTo>
                <a:cubicBezTo>
                  <a:pt x="7368479" y="888227"/>
                  <a:pt x="7280063" y="849100"/>
                  <a:pt x="7207907" y="772371"/>
                </a:cubicBezTo>
                <a:cubicBezTo>
                  <a:pt x="7136259" y="696150"/>
                  <a:pt x="7099674" y="590966"/>
                  <a:pt x="7099674" y="460374"/>
                </a:cubicBezTo>
                <a:cubicBezTo>
                  <a:pt x="7099674" y="328766"/>
                  <a:pt x="7138800" y="217992"/>
                  <a:pt x="7215021" y="131608"/>
                </a:cubicBezTo>
                <a:cubicBezTo>
                  <a:pt x="7292258" y="44209"/>
                  <a:pt x="7401000" y="0"/>
                  <a:pt x="7537181" y="0"/>
                </a:cubicBezTo>
                <a:cubicBezTo>
                  <a:pt x="7689114" y="0"/>
                  <a:pt x="7808018" y="54879"/>
                  <a:pt x="7890337" y="163113"/>
                </a:cubicBezTo>
                <a:cubicBezTo>
                  <a:pt x="7971130" y="269314"/>
                  <a:pt x="8012290" y="445129"/>
                  <a:pt x="8012290" y="685987"/>
                </a:cubicBezTo>
                <a:cubicBezTo>
                  <a:pt x="8012290" y="1021359"/>
                  <a:pt x="7922349" y="1235793"/>
                  <a:pt x="7743993" y="1326750"/>
                </a:cubicBezTo>
                <a:lnTo>
                  <a:pt x="7897959" y="1327258"/>
                </a:lnTo>
                <a:lnTo>
                  <a:pt x="9682596" y="1327258"/>
                </a:lnTo>
                <a:lnTo>
                  <a:pt x="9815705" y="1327726"/>
                </a:lnTo>
                <a:lnTo>
                  <a:pt x="12188188" y="1327727"/>
                </a:lnTo>
                <a:lnTo>
                  <a:pt x="12188188" y="1381408"/>
                </a:lnTo>
                <a:lnTo>
                  <a:pt x="9879366" y="1381408"/>
                </a:lnTo>
                <a:lnTo>
                  <a:pt x="9563956" y="1380966"/>
                </a:lnTo>
                <a:lnTo>
                  <a:pt x="7897959" y="1378072"/>
                </a:lnTo>
                <a:lnTo>
                  <a:pt x="7533624" y="1376548"/>
                </a:lnTo>
                <a:cubicBezTo>
                  <a:pt x="7511266" y="1376548"/>
                  <a:pt x="7511774" y="1326242"/>
                  <a:pt x="7533624" y="1326242"/>
                </a:cubicBezTo>
                <a:cubicBezTo>
                  <a:pt x="7707915" y="1324718"/>
                  <a:pt x="7772957" y="1275428"/>
                  <a:pt x="7847653" y="1170752"/>
                </a:cubicBezTo>
                <a:cubicBezTo>
                  <a:pt x="7922858" y="1065059"/>
                  <a:pt x="7961476" y="901947"/>
                  <a:pt x="7961476" y="686495"/>
                </a:cubicBezTo>
                <a:cubicBezTo>
                  <a:pt x="7961476" y="457325"/>
                  <a:pt x="7923874" y="291672"/>
                  <a:pt x="7850194" y="194618"/>
                </a:cubicBezTo>
                <a:cubicBezTo>
                  <a:pt x="7777022" y="98579"/>
                  <a:pt x="7674379" y="51322"/>
                  <a:pt x="7537181" y="51322"/>
                </a:cubicBezTo>
                <a:cubicBezTo>
                  <a:pt x="7414211" y="51322"/>
                  <a:pt x="7321222" y="88925"/>
                  <a:pt x="7252624" y="165653"/>
                </a:cubicBezTo>
                <a:cubicBezTo>
                  <a:pt x="7184533" y="242382"/>
                  <a:pt x="7149979" y="341469"/>
                  <a:pt x="7149979" y="460374"/>
                </a:cubicBezTo>
                <a:cubicBezTo>
                  <a:pt x="7149979" y="577754"/>
                  <a:pt x="7181992" y="670743"/>
                  <a:pt x="7244492" y="737817"/>
                </a:cubicBezTo>
                <a:cubicBezTo>
                  <a:pt x="7307502" y="804892"/>
                  <a:pt x="7381690" y="837413"/>
                  <a:pt x="7470614" y="837413"/>
                </a:cubicBezTo>
                <a:cubicBezTo>
                  <a:pt x="7555982" y="837413"/>
                  <a:pt x="7631694" y="812006"/>
                  <a:pt x="7694195" y="762208"/>
                </a:cubicBezTo>
                <a:lnTo>
                  <a:pt x="7711980" y="748488"/>
                </a:lnTo>
                <a:cubicBezTo>
                  <a:pt x="7722651" y="740358"/>
                  <a:pt x="7737896" y="748488"/>
                  <a:pt x="7736879" y="761700"/>
                </a:cubicBezTo>
                <a:lnTo>
                  <a:pt x="7735355" y="784058"/>
                </a:lnTo>
                <a:cubicBezTo>
                  <a:pt x="7718586" y="1042701"/>
                  <a:pt x="7643890" y="1173801"/>
                  <a:pt x="7514315" y="1174309"/>
                </a:cubicBezTo>
                <a:lnTo>
                  <a:pt x="7474172" y="1175325"/>
                </a:lnTo>
                <a:lnTo>
                  <a:pt x="7238903" y="1175325"/>
                </a:lnTo>
                <a:cubicBezTo>
                  <a:pt x="7225692" y="1175325"/>
                  <a:pt x="7214513" y="1185996"/>
                  <a:pt x="7214513" y="1199207"/>
                </a:cubicBezTo>
                <a:lnTo>
                  <a:pt x="7212989" y="1303376"/>
                </a:lnTo>
                <a:cubicBezTo>
                  <a:pt x="7212480" y="1344535"/>
                  <a:pt x="7177926" y="1378072"/>
                  <a:pt x="7136768" y="1378072"/>
                </a:cubicBezTo>
                <a:lnTo>
                  <a:pt x="6878633" y="1378072"/>
                </a:lnTo>
                <a:cubicBezTo>
                  <a:pt x="6844080" y="1378072"/>
                  <a:pt x="6815624" y="1351141"/>
                  <a:pt x="6814608" y="1316080"/>
                </a:cubicBezTo>
                <a:lnTo>
                  <a:pt x="6814608" y="1315063"/>
                </a:lnTo>
                <a:lnTo>
                  <a:pt x="6814608" y="1158557"/>
                </a:lnTo>
                <a:cubicBezTo>
                  <a:pt x="6814608" y="1155508"/>
                  <a:pt x="6812067" y="1152967"/>
                  <a:pt x="6809019" y="1152967"/>
                </a:cubicBezTo>
                <a:lnTo>
                  <a:pt x="6707390" y="1152967"/>
                </a:lnTo>
                <a:cubicBezTo>
                  <a:pt x="6673854" y="1152967"/>
                  <a:pt x="6646414" y="1125528"/>
                  <a:pt x="6646414" y="1091990"/>
                </a:cubicBezTo>
                <a:lnTo>
                  <a:pt x="6646414" y="97563"/>
                </a:lnTo>
                <a:cubicBezTo>
                  <a:pt x="6646414" y="83843"/>
                  <a:pt x="6635235" y="73172"/>
                  <a:pt x="6622023" y="73172"/>
                </a:cubicBezTo>
                <a:lnTo>
                  <a:pt x="6250066" y="73172"/>
                </a:lnTo>
                <a:cubicBezTo>
                  <a:pt x="6236346" y="73172"/>
                  <a:pt x="6225167" y="84351"/>
                  <a:pt x="6225167" y="98070"/>
                </a:cubicBezTo>
                <a:lnTo>
                  <a:pt x="6225167" y="212910"/>
                </a:lnTo>
                <a:cubicBezTo>
                  <a:pt x="6225167" y="221549"/>
                  <a:pt x="6232281" y="229171"/>
                  <a:pt x="6241427" y="229171"/>
                </a:cubicBezTo>
                <a:lnTo>
                  <a:pt x="6353726" y="229171"/>
                </a:lnTo>
                <a:cubicBezTo>
                  <a:pt x="6387264" y="229171"/>
                  <a:pt x="6414195" y="256102"/>
                  <a:pt x="6414195" y="289639"/>
                </a:cubicBezTo>
                <a:lnTo>
                  <a:pt x="6414195" y="1079287"/>
                </a:lnTo>
                <a:cubicBezTo>
                  <a:pt x="6414195" y="1120955"/>
                  <a:pt x="6380657" y="1154491"/>
                  <a:pt x="6338990" y="1154491"/>
                </a:cubicBezTo>
                <a:lnTo>
                  <a:pt x="6256672" y="1154491"/>
                </a:lnTo>
                <a:cubicBezTo>
                  <a:pt x="6245492" y="1154491"/>
                  <a:pt x="6236346" y="1163638"/>
                  <a:pt x="6236346" y="1174817"/>
                </a:cubicBezTo>
                <a:lnTo>
                  <a:pt x="6236346" y="1308966"/>
                </a:lnTo>
                <a:cubicBezTo>
                  <a:pt x="6236346" y="1327767"/>
                  <a:pt x="6229232" y="1345044"/>
                  <a:pt x="6216021" y="1358763"/>
                </a:cubicBezTo>
                <a:cubicBezTo>
                  <a:pt x="6202809" y="1371975"/>
                  <a:pt x="6185533" y="1379088"/>
                  <a:pt x="6166731" y="1379088"/>
                </a:cubicBezTo>
                <a:lnTo>
                  <a:pt x="6166223" y="1379088"/>
                </a:lnTo>
                <a:lnTo>
                  <a:pt x="5807986" y="1376040"/>
                </a:lnTo>
                <a:lnTo>
                  <a:pt x="5611336" y="1376040"/>
                </a:lnTo>
                <a:cubicBezTo>
                  <a:pt x="5598633" y="1376040"/>
                  <a:pt x="5586437" y="1368418"/>
                  <a:pt x="5582372" y="1356222"/>
                </a:cubicBezTo>
                <a:cubicBezTo>
                  <a:pt x="5577290" y="1341994"/>
                  <a:pt x="5583897" y="1326242"/>
                  <a:pt x="5597616" y="1320145"/>
                </a:cubicBezTo>
                <a:cubicBezTo>
                  <a:pt x="5656560" y="1291689"/>
                  <a:pt x="5740911" y="1227155"/>
                  <a:pt x="5780545" y="1168211"/>
                </a:cubicBezTo>
                <a:cubicBezTo>
                  <a:pt x="5853210" y="1059470"/>
                  <a:pt x="5889796" y="898389"/>
                  <a:pt x="5889796" y="689036"/>
                </a:cubicBezTo>
                <a:cubicBezTo>
                  <a:pt x="5889796" y="483240"/>
                  <a:pt x="5853718" y="323177"/>
                  <a:pt x="5782578" y="212910"/>
                </a:cubicBezTo>
                <a:cubicBezTo>
                  <a:pt x="5712964" y="104677"/>
                  <a:pt x="5611844" y="51831"/>
                  <a:pt x="5472613" y="51831"/>
                </a:cubicBezTo>
                <a:cubicBezTo>
                  <a:pt x="5333384" y="51831"/>
                  <a:pt x="5231756" y="104677"/>
                  <a:pt x="5162650" y="213418"/>
                </a:cubicBezTo>
                <a:cubicBezTo>
                  <a:pt x="5092018" y="324192"/>
                  <a:pt x="5055940" y="484256"/>
                  <a:pt x="5055940" y="688528"/>
                </a:cubicBezTo>
                <a:cubicBezTo>
                  <a:pt x="5055940" y="896865"/>
                  <a:pt x="5092526" y="1057945"/>
                  <a:pt x="5165190" y="1167194"/>
                </a:cubicBezTo>
                <a:cubicBezTo>
                  <a:pt x="5207874" y="1231220"/>
                  <a:pt x="5291717" y="1286100"/>
                  <a:pt x="5356758" y="1312522"/>
                </a:cubicBezTo>
                <a:cubicBezTo>
                  <a:pt x="5367430" y="1317096"/>
                  <a:pt x="5375560" y="1327258"/>
                  <a:pt x="5376067" y="1338946"/>
                </a:cubicBezTo>
                <a:cubicBezTo>
                  <a:pt x="5376576" y="1355714"/>
                  <a:pt x="5362856" y="1368926"/>
                  <a:pt x="5347104" y="1368926"/>
                </a:cubicBezTo>
                <a:lnTo>
                  <a:pt x="5346595" y="1368926"/>
                </a:lnTo>
                <a:lnTo>
                  <a:pt x="5120474" y="1365877"/>
                </a:lnTo>
                <a:lnTo>
                  <a:pt x="4869962" y="1362321"/>
                </a:lnTo>
                <a:cubicBezTo>
                  <a:pt x="4833883" y="1361812"/>
                  <a:pt x="4804920" y="1332848"/>
                  <a:pt x="4804411" y="1296770"/>
                </a:cubicBezTo>
                <a:lnTo>
                  <a:pt x="4803904" y="1278478"/>
                </a:lnTo>
                <a:lnTo>
                  <a:pt x="4805428" y="992904"/>
                </a:lnTo>
                <a:cubicBezTo>
                  <a:pt x="4805428" y="990871"/>
                  <a:pt x="4804411" y="989854"/>
                  <a:pt x="4803904" y="988838"/>
                </a:cubicBezTo>
                <a:cubicBezTo>
                  <a:pt x="4803396" y="987822"/>
                  <a:pt x="4801871" y="987313"/>
                  <a:pt x="4799838" y="987313"/>
                </a:cubicBezTo>
                <a:lnTo>
                  <a:pt x="4660101" y="987313"/>
                </a:lnTo>
                <a:cubicBezTo>
                  <a:pt x="4654511" y="987313"/>
                  <a:pt x="4649938" y="991887"/>
                  <a:pt x="4649938" y="997477"/>
                </a:cubicBezTo>
                <a:lnTo>
                  <a:pt x="4649938" y="1109267"/>
                </a:lnTo>
                <a:cubicBezTo>
                  <a:pt x="4649938" y="1134166"/>
                  <a:pt x="4629612" y="1154491"/>
                  <a:pt x="4604713" y="1154491"/>
                </a:cubicBezTo>
                <a:lnTo>
                  <a:pt x="4266293" y="1154491"/>
                </a:lnTo>
                <a:cubicBezTo>
                  <a:pt x="4257146" y="1154491"/>
                  <a:pt x="4248001" y="1151950"/>
                  <a:pt x="4241395" y="1146361"/>
                </a:cubicBezTo>
                <a:cubicBezTo>
                  <a:pt x="4229707" y="1136706"/>
                  <a:pt x="4224626" y="1121970"/>
                  <a:pt x="4227674" y="1107234"/>
                </a:cubicBezTo>
                <a:cubicBezTo>
                  <a:pt x="4236313" y="1069124"/>
                  <a:pt x="4254607" y="1025932"/>
                  <a:pt x="4283062" y="979183"/>
                </a:cubicBezTo>
                <a:cubicBezTo>
                  <a:pt x="4316598" y="923797"/>
                  <a:pt x="4394852" y="852657"/>
                  <a:pt x="4522395" y="761700"/>
                </a:cubicBezTo>
                <a:cubicBezTo>
                  <a:pt x="4603189" y="704281"/>
                  <a:pt x="4659593" y="659564"/>
                  <a:pt x="4691097" y="629584"/>
                </a:cubicBezTo>
                <a:cubicBezTo>
                  <a:pt x="4721077" y="600620"/>
                  <a:pt x="4746484" y="564542"/>
                  <a:pt x="4766302" y="521350"/>
                </a:cubicBezTo>
                <a:cubicBezTo>
                  <a:pt x="4786119" y="479175"/>
                  <a:pt x="4795774" y="431918"/>
                  <a:pt x="4795774" y="381613"/>
                </a:cubicBezTo>
                <a:cubicBezTo>
                  <a:pt x="4795774" y="286590"/>
                  <a:pt x="4763761" y="209862"/>
                  <a:pt x="4698719" y="146344"/>
                </a:cubicBezTo>
                <a:cubicBezTo>
                  <a:pt x="4633169" y="82826"/>
                  <a:pt x="4541704" y="50814"/>
                  <a:pt x="4426357" y="50814"/>
                </a:cubicBezTo>
                <a:cubicBezTo>
                  <a:pt x="4355726" y="50814"/>
                  <a:pt x="4289667" y="64534"/>
                  <a:pt x="4229707" y="90957"/>
                </a:cubicBezTo>
                <a:cubicBezTo>
                  <a:pt x="4171272" y="116872"/>
                  <a:pt x="4124523" y="159555"/>
                  <a:pt x="4090478" y="217484"/>
                </a:cubicBezTo>
                <a:cubicBezTo>
                  <a:pt x="4058973" y="271346"/>
                  <a:pt x="4041696" y="351632"/>
                  <a:pt x="4038647" y="456309"/>
                </a:cubicBezTo>
                <a:cubicBezTo>
                  <a:pt x="4038647" y="458850"/>
                  <a:pt x="4040680" y="460882"/>
                  <a:pt x="4043220" y="460882"/>
                </a:cubicBezTo>
                <a:lnTo>
                  <a:pt x="4206841" y="468504"/>
                </a:lnTo>
                <a:cubicBezTo>
                  <a:pt x="4217004" y="469012"/>
                  <a:pt x="4225134" y="461390"/>
                  <a:pt x="4226151" y="451228"/>
                </a:cubicBezTo>
                <a:cubicBezTo>
                  <a:pt x="4232248" y="372974"/>
                  <a:pt x="4246476" y="315555"/>
                  <a:pt x="4269342" y="276428"/>
                </a:cubicBezTo>
                <a:cubicBezTo>
                  <a:pt x="4297798" y="226630"/>
                  <a:pt x="4345054" y="200207"/>
                  <a:pt x="4404507" y="200207"/>
                </a:cubicBezTo>
                <a:cubicBezTo>
                  <a:pt x="4446682" y="200207"/>
                  <a:pt x="4482760" y="215959"/>
                  <a:pt x="4511215" y="246956"/>
                </a:cubicBezTo>
                <a:cubicBezTo>
                  <a:pt x="4539164" y="277444"/>
                  <a:pt x="4552883" y="316063"/>
                  <a:pt x="4552883" y="361795"/>
                </a:cubicBezTo>
                <a:cubicBezTo>
                  <a:pt x="4552883" y="420231"/>
                  <a:pt x="4535606" y="473078"/>
                  <a:pt x="4501053" y="519826"/>
                </a:cubicBezTo>
                <a:cubicBezTo>
                  <a:pt x="4468532" y="564035"/>
                  <a:pt x="4403999" y="630092"/>
                  <a:pt x="4303896" y="722066"/>
                </a:cubicBezTo>
                <a:cubicBezTo>
                  <a:pt x="4230724" y="789648"/>
                  <a:pt x="4173303" y="852149"/>
                  <a:pt x="4133161" y="908552"/>
                </a:cubicBezTo>
                <a:cubicBezTo>
                  <a:pt x="4093526" y="963939"/>
                  <a:pt x="4064562" y="1021867"/>
                  <a:pt x="4047285" y="1080303"/>
                </a:cubicBezTo>
                <a:cubicBezTo>
                  <a:pt x="4034074" y="1124511"/>
                  <a:pt x="4023912" y="1220549"/>
                  <a:pt x="4020863" y="1288132"/>
                </a:cubicBezTo>
                <a:cubicBezTo>
                  <a:pt x="4019338" y="1328275"/>
                  <a:pt x="3986817" y="1359271"/>
                  <a:pt x="3946674" y="1359271"/>
                </a:cubicBezTo>
                <a:lnTo>
                  <a:pt x="3853177" y="1359271"/>
                </a:lnTo>
                <a:lnTo>
                  <a:pt x="26385" y="1359271"/>
                </a:lnTo>
                <a:cubicBezTo>
                  <a:pt x="14190" y="1359271"/>
                  <a:pt x="3011" y="1351141"/>
                  <a:pt x="470" y="1338946"/>
                </a:cubicBezTo>
                <a:cubicBezTo>
                  <a:pt x="-2579" y="1322686"/>
                  <a:pt x="9617" y="1308458"/>
                  <a:pt x="25369" y="1308458"/>
                </a:cubicBezTo>
                <a:lnTo>
                  <a:pt x="3853177" y="1308458"/>
                </a:lnTo>
                <a:lnTo>
                  <a:pt x="3946674" y="1308458"/>
                </a:lnTo>
                <a:cubicBezTo>
                  <a:pt x="3959378" y="1308458"/>
                  <a:pt x="3969541" y="1298803"/>
                  <a:pt x="3970048" y="1286100"/>
                </a:cubicBezTo>
                <a:cubicBezTo>
                  <a:pt x="3972589" y="1216484"/>
                  <a:pt x="3983768" y="1115364"/>
                  <a:pt x="3998504" y="1066075"/>
                </a:cubicBezTo>
                <a:cubicBezTo>
                  <a:pt x="4017305" y="1002049"/>
                  <a:pt x="4048810" y="939041"/>
                  <a:pt x="4092001" y="879080"/>
                </a:cubicBezTo>
                <a:cubicBezTo>
                  <a:pt x="4134686" y="820137"/>
                  <a:pt x="4194138" y="754586"/>
                  <a:pt x="4269850" y="684463"/>
                </a:cubicBezTo>
                <a:cubicBezTo>
                  <a:pt x="4366397" y="596047"/>
                  <a:pt x="4430422" y="530497"/>
                  <a:pt x="4460402" y="489846"/>
                </a:cubicBezTo>
                <a:cubicBezTo>
                  <a:pt x="4488349" y="451735"/>
                  <a:pt x="4502070" y="410068"/>
                  <a:pt x="4502070" y="361795"/>
                </a:cubicBezTo>
                <a:cubicBezTo>
                  <a:pt x="4502070" y="328766"/>
                  <a:pt x="4492923" y="302342"/>
                  <a:pt x="4473614" y="281509"/>
                </a:cubicBezTo>
                <a:cubicBezTo>
                  <a:pt x="4454812" y="261184"/>
                  <a:pt x="4432454" y="251529"/>
                  <a:pt x="4404507" y="251529"/>
                </a:cubicBezTo>
                <a:cubicBezTo>
                  <a:pt x="4362331" y="251529"/>
                  <a:pt x="4333367" y="267789"/>
                  <a:pt x="4313042" y="302342"/>
                </a:cubicBezTo>
                <a:cubicBezTo>
                  <a:pt x="4294241" y="334355"/>
                  <a:pt x="4282045" y="386185"/>
                  <a:pt x="4276964" y="455801"/>
                </a:cubicBezTo>
                <a:cubicBezTo>
                  <a:pt x="4273915" y="493403"/>
                  <a:pt x="4242410" y="521350"/>
                  <a:pt x="4204808" y="519826"/>
                </a:cubicBezTo>
                <a:lnTo>
                  <a:pt x="4041188" y="512204"/>
                </a:lnTo>
                <a:cubicBezTo>
                  <a:pt x="4011208" y="510680"/>
                  <a:pt x="3987833" y="485273"/>
                  <a:pt x="3988341" y="455801"/>
                </a:cubicBezTo>
                <a:cubicBezTo>
                  <a:pt x="3991390" y="342486"/>
                  <a:pt x="4010699" y="254070"/>
                  <a:pt x="4046777" y="192585"/>
                </a:cubicBezTo>
                <a:cubicBezTo>
                  <a:pt x="4086412" y="125511"/>
                  <a:pt x="4140783" y="75712"/>
                  <a:pt x="4208874" y="45224"/>
                </a:cubicBezTo>
                <a:cubicBezTo>
                  <a:pt x="4275440" y="15244"/>
                  <a:pt x="4348611" y="0"/>
                  <a:pt x="4426357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FCD324B-1CBC-4333-8752-0E1704781D0C}"/>
              </a:ext>
            </a:extLst>
          </p:cNvPr>
          <p:cNvSpPr/>
          <p:nvPr/>
        </p:nvSpPr>
        <p:spPr>
          <a:xfrm>
            <a:off x="7301585" y="2333902"/>
            <a:ext cx="492894" cy="558953"/>
          </a:xfrm>
          <a:custGeom>
            <a:avLst/>
            <a:gdLst>
              <a:gd name="connsiteX0" fmla="*/ 440715 w 533434"/>
              <a:gd name="connsiteY0" fmla="*/ 250808 h 604925"/>
              <a:gd name="connsiteX1" fmla="*/ 335252 w 533434"/>
              <a:gd name="connsiteY1" fmla="*/ 523875 h 604925"/>
              <a:gd name="connsiteX2" fmla="*/ 96381 w 533434"/>
              <a:gd name="connsiteY2" fmla="*/ 354677 h 604925"/>
              <a:gd name="connsiteX3" fmla="*/ 201843 w 533434"/>
              <a:gd name="connsiteY3" fmla="*/ 81610 h 604925"/>
              <a:gd name="connsiteX4" fmla="*/ 440715 w 533434"/>
              <a:gd name="connsiteY4" fmla="*/ 250808 h 6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3434" h="604925">
                <a:moveTo>
                  <a:pt x="440715" y="250808"/>
                </a:moveTo>
                <a:cubicBezTo>
                  <a:pt x="477555" y="372936"/>
                  <a:pt x="430337" y="495192"/>
                  <a:pt x="335252" y="523875"/>
                </a:cubicBezTo>
                <a:cubicBezTo>
                  <a:pt x="240167" y="552557"/>
                  <a:pt x="133221" y="476805"/>
                  <a:pt x="96381" y="354677"/>
                </a:cubicBezTo>
                <a:cubicBezTo>
                  <a:pt x="59541" y="232549"/>
                  <a:pt x="106758" y="110293"/>
                  <a:pt x="201843" y="81610"/>
                </a:cubicBezTo>
                <a:cubicBezTo>
                  <a:pt x="296928" y="52928"/>
                  <a:pt x="403875" y="128680"/>
                  <a:pt x="440715" y="250808"/>
                </a:cubicBezTo>
                <a:close/>
              </a:path>
            </a:pathLst>
          </a:custGeom>
          <a:noFill/>
          <a:ln w="54993" cap="flat">
            <a:solidFill>
              <a:schemeClr val="accent1">
                <a:lumMod val="9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5F3C21D-1987-446F-BE4E-8AEF77F46683}"/>
              </a:ext>
            </a:extLst>
          </p:cNvPr>
          <p:cNvGrpSpPr/>
          <p:nvPr/>
        </p:nvGrpSpPr>
        <p:grpSpPr>
          <a:xfrm rot="2082564" flipH="1">
            <a:off x="8709247" y="1541303"/>
            <a:ext cx="59697" cy="378290"/>
            <a:chOff x="6246591" y="2972793"/>
            <a:chExt cx="205168" cy="1300125"/>
          </a:xfrm>
          <a:solidFill>
            <a:schemeClr val="accent1">
              <a:lumMod val="75000"/>
            </a:schemeClr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3E372FC-F1AD-463E-9D5E-4987C5D5556C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20DF116-9E56-4F84-96FE-96A56E70F336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E908537-807E-411E-B4F7-43989A406896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9F3637B-A193-4942-BF55-04A329FC2A6B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B492195-FDD9-4252-828F-262A18483C03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B25A7D4-1DF1-4304-9242-A371F237C500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ABB1FF0-94D3-4726-B99C-1C1847BA0C28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00DAD55-A9E3-420B-BDC9-C6C44B19C745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F1D2196-544B-48E8-BFAE-5178C8418FCA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242BBB8-4A73-4368-B3B6-EB3A157E8818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37A6719-C8AA-4652-890D-A679FF2E5DED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E696362-C664-46B3-849E-65CE5676603F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B8724E6-95E6-4F7C-89CD-76289DE1326B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38D27F1-0660-4AF4-899C-33209BE34644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E35E570-3688-454D-B154-D149C13E56A1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D822D6F-5F5E-48FF-9A2E-E9D09243AFEF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22E8BC3-0675-45E9-B36D-0FA1371157BB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CEAF9FE-5916-4AB2-A194-395D28CAB522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04C28B2-9D92-4371-8DD4-1F6371BC4B4A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60AE41-9D6F-41E1-BF24-08E80D15B906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CF3D0DA-4399-4CF8-A199-053B44AE0C00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3AD55F6-7CF8-4ED9-A682-50AB733A9B06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22BD308-4B3B-4E03-BE3C-2CFD48A31A82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3F3B3AC-868D-4535-92CD-2E7DAAAAD752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BE33564-8D2A-465F-841B-F4AEC8843B15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01A79C0-88F9-41B9-BEC3-ABBD8B0DF25C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6A68131-E5FF-442E-B974-C9380B2EDA8D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32B3138-4878-4D7E-9699-01D71A6BA525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67A620B-7969-4206-B567-8650794AC7ED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A0F674D-1FB7-4314-AB1F-D743EA245329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C2E1E9B-456A-4019-A54D-0705D208CA96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18C79ED-934D-4495-9FBD-F59E0F813A82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894C718-6681-47BE-9B8F-D1316DDACD0B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23AEE6C-0006-4F42-A9B1-0ADC24458AE2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CCC471D-AE80-4431-84B7-E0E4256645B6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0804A38-CDA3-4D9B-8A1E-DFE723C63450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40DE3EE-60F1-4426-A021-3DD5AEDF4298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7A58A03-FBB6-46CA-B9F6-0E30C2CBEA0D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DE9F5D1-26F6-4091-AA55-CBC3AF94B720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6B59E69-B7CF-4045-A3D3-4774258CE40D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1F56FF0-7912-474B-A78D-71D9D3CE136D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00F4D98-2CD3-47E7-BFC2-5697B5001B0E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69CDE47-5F21-453F-BB05-5C169055136F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AC22319-ABC8-4A7F-8A3E-89D35E99B92B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520B2EB-750C-4165-ADFE-1265C813C759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CAA35E2-D73B-4FA7-8305-904939E65F43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8354617-2248-4856-AFBF-936719174D46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5A5469E-EA47-4F75-9A58-A6B42691256A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7EAFBAB-E7B5-4DEC-A4AD-CEB98D7A489C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13665FC0-5881-4EC3-B25E-3BB7F0EA44A3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6B0485F-F841-43D1-8184-54CB1D2BE307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0BA201F3-23C5-468C-9E91-2F4F2C91FF66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DAA952E-5F25-4E42-859B-FCEFB9B6AF98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BD1F759-A433-4FB3-92BF-87780CB7EC38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764D0F5-9951-42FA-A1A8-73A1DF583E03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62EC39A-E7EA-46AA-9C75-4FEDCF852932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FD10DCC-DF00-4B00-B57D-ACB3DF30F6B7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383C06E-D21A-44A1-9D5C-A3EF0E4BA5E5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C036561-CD7B-4E54-9B2F-F8FFE3BCF74A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D41863-45D6-4770-96C7-01C532DAED38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73523C04-EF6A-4724-B74D-0DF3E35D4CDE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9E7820B-0376-41A1-87AF-57CE25C52423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03B61F8-1909-4A49-B3AE-473BD59114AB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4EA9631-B285-457F-B9C1-B5B62799DAF5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57A4BD2C-3209-486B-B8C3-30D83B84BC00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C1DCE8-409C-4384-B610-43415976CE34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CC1838EA-1520-4599-80E2-7EF72622838F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0682B8D-109D-4AB2-A185-A572D4104F4E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2C8D49A-9D74-4D61-8290-368C68E50672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5745454-A5A5-4E29-9DAD-615EE6D615AA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5FF563BA-6546-40F8-A114-FEE2A808C28F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2AC1AE9-54AD-4193-A8E7-7DEF444F0BF3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3DE2747-1259-402A-9763-5DF7BC91D4D7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7D12608-F9A4-48EE-9965-4105FCF48E8B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D35408A-FF76-4E8A-9888-F98F25DCBCF1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6B17A1A-C25D-4015-9A80-B0A87353B02F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548B7F12-573E-432C-8254-B5E3D0DC05C8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60554805-9916-4F03-AB62-98E5DA30F0AB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04D0346B-9C90-4D6A-BD3B-399C0B5D8141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9CC87D5-9E4D-46FB-A182-F1F6CED9EF24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7A23B112-97E6-43D6-A7EA-D8364BC06950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27C8AD1-A4A5-428B-8362-C5DB4CCA7E77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DDCDCCF-A9B0-40F7-A6DB-194F587BDF59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7073F64-0A85-4B38-AB66-91724D6E64CB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356C696C-8BB2-4E17-ADBD-82AFB0ACCC33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DDE1FAD-7E5E-404D-8788-E1ED524F544A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023EE6FC-62FF-4CA6-8703-6DA349F279D9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30FCD68-A3BE-45E6-A17A-3383CFA32429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2CB253B-20AF-428F-85CD-F3D2AD875FF8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5C5E785-E700-410D-9F70-1D280BE64F24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1B0B080-056C-4C97-AA7E-BB8BCE4CE653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966643A8-5945-4F41-AA63-669C45CD336C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BF4E117-3F5A-4249-B4CC-14E23CEBAD37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82496C8-5E4A-4517-93AC-D1283773FDF0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2D2D1B68-07ED-4BAF-9C19-49AE2A39C6D4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343A2994-BDC8-4CA2-8A07-A2FA2B493D17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0B7F9B4-BACB-42FF-BB58-892B85135836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E576EA6-CF0B-455B-A6DD-54E7877505B7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E3C4EE12-AADE-4079-906E-D23AA1E78D83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1B215BD0-5B5A-4C2B-91A1-70D68492FD3E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A0BEC9A-2A5E-4F48-9143-7DA93B8DD10D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F9D6CE5D-E11A-48AD-9DC0-00ADA98FED57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BFF191B-1788-42DB-97C5-6427DA9CCF26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47F1B1A-262B-49F3-90C9-688F8C3F0B9E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176E102-787D-4028-99DB-9ED60636C757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E18C007-4ACB-4124-A633-4DDD8D8E4E5F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31F33A4-61B3-4484-B48A-014A08CCCF3F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DA3EE8D-817E-42CF-850C-CB70774ABCE7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255112E-623D-4280-A7E3-7A7E1B2B637D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B9F87E95-A29C-47A4-B4A9-93F2433A511A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7B17975A-DB04-4EFE-91E8-7A9E6C7CD581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211A79CD-3475-4C5F-93A3-3C25A1E576B4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AFB59A4-74CB-4247-88E8-136987D007EF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400D932-203A-4151-84E4-A7F9C600D785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87ED95D2-043A-4A93-8894-28916A0DD0BA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ABAF9A0A-35C8-4D9D-B7A1-623AABD161D6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8826357-92A2-4BE7-B995-78BDAABCC2D9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8ED7A107-40AE-4777-B3C4-D75D8BA9CFCA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4CF2588-B41C-483C-80D2-B0E07BE4993F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7717FA07-38ED-4BF2-978C-361C5F61BD52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AB9010BB-AF31-4450-BEF6-D1B7F3CD97D0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16015925-21D4-419B-BAD7-99B2BC405113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7D76F642-5DF8-4071-8A01-8425BAA8C692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B7B0A46-61C9-4C82-BC6A-EF3EFA8D56E4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BDF0C6D-21C0-4E34-94FB-4ABDDB5FFBE7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D861A06-0323-4778-B321-1ADF4919CE1D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FC41A0D-58CB-4D8D-BB9D-1005E5B4486F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EA7E82F-F76B-42A4-B777-35AFEA4DCA19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F531872-1E2C-4C8D-83AB-97523E911F4C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B3B7EE78-68B8-49E7-8332-875950A6CE45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70DC43C-FFB8-4DEF-9AB4-EBB398D8184F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D02460-A02F-467C-BA0D-A995DA1B0D80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A7CA755-10CF-4F45-92BC-16555401BD7C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ABBA0A5-75E7-428C-8BCE-992501B3E278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FB8B9DED-B5E4-4EED-9F43-F934252D65DD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AC4BC49D-504A-4C49-83B3-42E66099E2C5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EFD3EC5A-D258-49F9-87E8-4927DB36D8BF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03A358A8-B5A0-4FCF-B9C1-BF7AB1B9AB8F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03FCB646-2DA1-4201-8964-37A0B7A1B296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BEF3FE7D-B085-4B58-9B6B-8DF28B9B7029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EDE675F-10B5-43B8-8249-1AAAE2F414B6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357D1889-5D8E-4FF8-9408-E1FEE4BD0A20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06F0EE6E-554D-4EB0-9D38-9D6461661EC5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A5BB952-0929-4067-AE95-60A73A867815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71C2B241-10C1-49EE-9028-90CDCE0ADB26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CBEB6447-CB97-4D3B-B747-7105AC3468B0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9CC114C8-51B4-4F01-BC9A-BBAA0F42CFF8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1022D062-3303-4348-ADB1-A11FB57971AE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A71DBB9-FE6C-4330-AFED-D58227010FAD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C0433C4-3CA5-4A03-816C-8EFF47094874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AC4BAEC-2CBF-49A7-81EA-407396C6222C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3320680-A208-499B-AE3F-E7FA4AEFEEF8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9E37119D-CA44-4DE2-ACDF-B45D7F8A0862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2B5975D0-6280-4ACB-8FE1-9C1D32444B82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75C92282-7459-46A2-98A9-943B745E5F8E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156AF6E-4D4B-470C-9361-8BEA521F7A97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5" name="Group 164">
            <a:extLst>
              <a:ext uri="{FF2B5EF4-FFF2-40B4-BE49-F238E27FC236}">
                <a16:creationId xmlns:a16="http://schemas.microsoft.com/office/drawing/2014/main" id="{9EE9FAEF-FFAA-411E-BC51-A0D9B8FC3AD2}"/>
              </a:ext>
            </a:extLst>
          </p:cNvPr>
          <p:cNvGrpSpPr/>
          <p:nvPr/>
        </p:nvGrpSpPr>
        <p:grpSpPr>
          <a:xfrm flipH="1">
            <a:off x="6852587" y="1568256"/>
            <a:ext cx="319579" cy="324383"/>
            <a:chOff x="6687653" y="4198102"/>
            <a:chExt cx="938538" cy="952647"/>
          </a:xfrm>
          <a:solidFill>
            <a:schemeClr val="accent1">
              <a:lumMod val="75000"/>
            </a:schemeClr>
          </a:solidFill>
        </p:grpSpPr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50B52591-58F0-43B1-9B64-09BEB4E2B15C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0FEA9E1-D867-4177-8B39-4E9CF8CC1A9E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7EF591B-B4C3-4D53-820F-864192718ADF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FD6C0DA-672C-4AF7-9737-3B841FBF786B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BAA1D4A-66A0-4D62-B8D4-C560A84AC13E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C92746C7-3926-4E77-8622-4475C9DE7549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9B7A53A4-1EDC-4E31-9D48-7FE6433A18A2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ECA62071-D83A-4511-A835-89D4620427EB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6FCEAFE-FA69-4B39-827D-46714C2F80AE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F405227-1787-4268-AAF5-76F532574C3F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B138DB1-C28C-4F6F-8A47-04B13BCCCAC2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1315092-EE1E-40BF-BF6B-E20CDFA54CF3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A60D636-3B7D-4473-B1E1-CFE9DF4562A4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D696523-3F84-400F-B9C1-8084F8AC7609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94205D3-6283-4E5E-A2FA-9CDE5B8FDABA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5CC9415-E6D2-411D-82FE-C755028B68E2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2EDCF530-BF90-4C02-9B4C-108CD4225905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55089F7-7E6C-4D5F-9317-79D96EC01C8E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2A4C15A9-7A7A-4ABA-9831-C794BCB49467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0B4B694C-3B7D-48E6-B245-DB960B037B74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B9F3BBAA-FBF0-4CBD-91AD-85C106831558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656D593-1E45-4891-A275-7E7918AD9E24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7BC7FB7-1D24-41E8-82B3-BCB006941299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FF5D319-0498-4265-B25A-5620C137CFD4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D51918A-F308-4301-B4DE-658B726C561D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1B11646-4512-406A-9DA7-DB3E35586216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FA21FE51-2EF5-4FEA-B9A1-9F1E0F8B509E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BA4B558E-852A-46F1-8538-3ADEEC51B893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1693054-5CAB-4971-8469-0585B50A3A22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E3008EA-5BE4-4F6C-9F6D-0962313F9E20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6D15AA21-CA9C-4853-A29E-2B9B2B2DF529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4C6D6B7-10A1-4B3D-BDC7-99739C8F35AF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87C1567F-8BE8-459C-8FFE-E776AF394192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68774508-43E3-42F7-A590-0ECFC08499CE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DF9A8ACC-E720-42BD-B007-9B957569B264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92ABEC0-7FF6-4750-98A5-81A7ECB03AC5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C66184C7-459B-4705-AEC7-CB76D12859D4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CDE81EE-B3A3-40CA-8C6F-1582D09559D5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DB347895-34D4-4091-BF37-5696A4A0FD2E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A63DC784-4C87-456F-BE6D-51D24F671F3B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FB0326C0-9FE4-4298-8109-1FDAF0D29F09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185CEA9-56B1-4E86-AE67-09FD24549635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CF1DFCB0-B0D8-4FF8-B34D-231299E636A1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EA8C3FB-76CE-486C-A51C-DA8030724C5A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6840784-6B1E-4CC7-896C-7752E98DA95F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677B5DD-C0A0-48ED-AF79-DADDF8BDB865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55799A22-5439-4532-80B0-32CF12F63B13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9F8F5701-D831-442A-A7BE-4342972ECA65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26131AF-A24F-4F33-8693-2CFE4805DE32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10C5BAFE-44E3-483A-B926-3B8DCBD073C7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7AABEF88-061F-450B-8713-1D058604EB3D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FDD6FC43-4672-4E21-A937-0300F234DEAB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EE40FC59-E26B-4F0F-9851-12DA55E565B0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9677D73-94FF-4016-9A46-8E5C4E76D733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49492AA-A0CC-4D04-8B20-FE8EF61ABE14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D0931EB0-B978-4DE4-8AB5-884EDDA8C071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61F04C88-409F-4B3A-8C58-9E59EFB3CC64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92AB5B0-2125-4963-A2EB-EEDF8CBCBBB8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A08E7E00-B565-4F23-BDE9-AD427731F5B3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B658A1BA-2EE9-4978-B442-3EA7A461A1C6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B38985AC-0461-42BE-A3C5-AB1F01F08583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4C4F7C7-ACF4-4638-9C7F-8DFC163F49FF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78A6473-497A-4DC9-8D84-A09C658261B1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44A94BE-D37F-4C51-A3ED-7A14FB4A5364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6BC08B6-FB11-4D8A-BFA3-73C403E6F1CE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402DE2E-5C0A-4D5D-A483-762E93F3D82A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756632FB-7E64-425B-80C3-E130FD607B6D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38769C5-354C-484D-BDE9-F43AB4882A76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F44A3EF2-C3C6-4C55-B08D-2F3FC8BCD2A0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E4D33D-9A55-4D05-8EAB-90B3DA97A47A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A5005D3-18D5-4D3A-B3E5-7F218E3605DD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9434D22-FDFB-429D-87CB-786303DB5BCF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9AC10B99-94F6-4CCA-99D8-73A4C688483C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A03D3B4-1B05-48C5-B975-5F2E7352DFD8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A560D9B-E578-4D8D-B463-C57B19A3174A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70F31FBE-4D27-4DE0-92B0-4DF4D9B2F8A1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BF39463-344B-4E1A-87E9-BF846C54FEFE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FB21D21D-22A2-4BDE-B141-A67E37B56CA2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655BEE-220D-43A7-8E4C-740F7474E857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F3682398-08D5-4CCD-9557-69AFBC0CBDFF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574FC4C-A85B-4151-923B-D78B4D12E0F0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6F5D6AE-DA04-4BCB-8558-23C6127FD0A5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36100526-4492-40AE-897D-C99E40353AA2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61EF1FA-08C2-49E4-83CF-81615FA000D0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4923BF8-0FFC-47DD-9C5E-F6768AE50EC2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A04FB7A-FB6A-46C4-A9D5-A74B07220D83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0E9DC0D6-D992-4F3D-842D-EB81DB0E249D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3D197B-9F46-4F14-93AC-8E95C2660DE4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683E38CD-1403-46D8-BDFC-7810B339644A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6BC54B1-BBB5-4203-B4E1-EEF9E8760662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B6F290E3-FF0F-428D-9FFC-23C1F63188BE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E546109B-76DE-4B7B-89AC-6FACE7615626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43527C90-B486-41D7-BEE2-0F0867217A63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4D23EA32-3957-4ED1-B67B-F64525DC87A3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7A079FE4-BA34-49E6-A1DE-C359E435CA3B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986815B9-D2C8-4A40-95CD-DBB5CA8EC490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33265B48-3999-4F7E-AE71-646114EB6D31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D13C37AD-1408-4077-B37B-6E1140D5924B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674A5EE2-2051-48F9-BD2A-61D2A0690C82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2144442C-32BD-4DC7-8C1A-402B9A9ED310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9E5D4AA5-5277-4800-BF31-1378D1351FCA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47555B10-037C-4199-9C8B-1827BB4F270C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E4896247-7E49-409B-85C3-313EBC14F872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32F0FD56-443A-4D0F-8D44-6D289CE5F1BA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96CC57AA-07E0-4DB8-AAEC-C4B719A26516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517C011B-5B83-41C2-8E30-612326833CC8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6379C2F3-E6E1-4CEC-8AB2-30E828074629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27251147-57D6-4F60-B99D-1DA773D9DF6A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1E3BA5F2-3BC0-4AF5-A44D-CD814A34E346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588B898B-B74A-4214-9FDC-D10EB832FA7D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CD9D0519-ECD7-4EE8-BBBE-7A7201FF2B4F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F0708BB-DBE2-406A-A206-AD8D4A61942D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122561DE-A2E8-4123-BD5C-25BAA86EB6A2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4D4CE5D-3680-4B6D-8BC6-6D34DDBA8969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E389269-EC18-4FDB-977E-BC22DB8977C5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33CE32F5-E90C-41D5-B913-AE107E8CDA0E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0CA7BB92-1969-4B42-94D6-E71DC8469DA9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3F06DBA1-63C6-468B-80E6-88CF5D503B30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E32D0094-365E-48C0-8111-4CB5D055C454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812F1F0D-2A64-4B2F-95E7-EE6FF1282623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C1854114-7617-4815-B04F-5DCB981BAEE0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5720A79-59E0-4D7C-9A6B-6621561036AD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383EFB09-4F27-4888-A121-DF151D451162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E78BB566-AD59-4031-97D3-168282F21146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49A54710-CBF2-4B05-8A7A-DC7E9A3C5B25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07C8FBAA-FDF1-42CC-B31B-DB8B4F8E65CB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FA23414-268A-40CA-A086-D073726BA2BB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4383AD1-7BC1-4AF7-8C51-65036C88C62F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214CB0A6-7E02-4F06-BB73-0E36168DFEDE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37664D23-B65D-4B77-95B1-864AA128ADED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8A44CE6C-ED29-4348-8935-86DD42D4CE7C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A2738A8E-ED9D-40AE-90FF-A6C163CC35BC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3FCAF846-1B17-4AA4-8149-00170971455C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D188F91-5BCB-43B3-BEDB-9F2D579BB666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F847F520-E545-424B-BCE8-B54ECCC93167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4F5DB630-FDFD-46CE-8ED2-CDDABE9C55A0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6FF648EE-3624-4FB8-BF1E-3410897B6B47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4AABF1F-761D-41A3-8B15-D582508AAF1B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C0BD65D9-5AD2-4555-B7F4-05C4160F77D7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514B099F-2D3D-4EAD-997A-F734FE7B9D5C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441FCF9B-2710-4DCB-853E-65D72736BDA1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1789987B-89DA-441B-B924-F60F073DF52F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3C971BCE-8DBE-4960-A2AC-5B064C4A6D3A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1C49E08B-4BBC-4A97-99C8-57F87AE58ED4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C8004C10-8514-4EF1-9D74-9B3D2B7BAD79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D7A91616-5F99-49AB-95A6-19CD47DF6120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9996F79-C40D-42C1-B4F2-11BB53551FE6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7070E0F-5972-4419-8B03-EFB1A644AA1E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7E5DA5F7-E946-4F6D-8A73-C7FE961B66DB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1702BE18-ABF6-4291-AEF7-7C0DB7DAA734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2878E7A-3B69-45ED-948E-83F7B831A036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DE31D704-25F2-48E9-93E5-3203503B61A0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BBAA2750-E4EB-471E-AF07-2E794CB6BDB2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D3653878-8BF1-406D-8A5A-47D718A56908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44318F51-B8B6-4F18-B2E2-E295E8A3816A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5EED7FC-37D8-4198-ACA3-8BCD05FCB321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D5EA6FD-4BC5-4707-AC57-D07D229283C0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B20B46E-58E5-4E5D-A597-D098331657C7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ADD57CE6-6D7A-4527-861D-4F284E2C29DE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F9A8E5D-8F01-4E6F-B88C-8E018B38730A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2F665967-0C1B-443B-A581-E95E859C1A79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A436D360-4784-4F9A-9BFB-297DE6D9A3AA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0693645A-F968-476A-814B-54239AAD1555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E07DAB67-3C6C-4083-86AE-89075300FAEF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8F07440-ED76-493C-B892-202668D98E11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88501C62-F5FC-4D9B-849F-45EE40F8CD47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C320D37-BAA5-447D-8831-347FEDF770EF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1B782207-2A9C-42C2-9432-9F27EB0BD803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B0C3B61-9B88-40C8-BAC7-A9334E54E6B1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AEDB66CA-8405-4CF0-84A1-ED4EC349BF52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B3B1D7E-72AE-4AEA-8C41-FA5E426B5DBF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8A91180A-E4BA-4294-976E-72DBA1D8CD23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F39426BC-697C-428F-8FB4-56C81516A579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D90FAA2F-7DCD-4E0D-912A-93ECBFF8DAD1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97A12598-ECCE-4583-AF7E-EA65C6C190CD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A7DA351D-AF95-4F4A-913D-A25CD2FCA3A7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E08980A-6BFB-49B2-9966-B7011DC7B7BA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DD6BFEAC-BB70-466A-A1FD-D4290F3E9119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FA2F94B7-4271-4BAA-A458-310C947C968F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B53FD04-DED7-42DD-808E-A71355673A8E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CF889CB8-5595-4379-A70E-C1919E104F42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AA5A1E55-9286-4219-AF49-2C2135F47A10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6461E0F-34ED-4978-AB1C-FBAE5D1AFBC9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9B17013-8D64-479B-92BC-EABD08667DE2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30BB0B1-07BD-479F-96C9-D680036998C9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5935249E-D0C0-4946-92A1-12F199EFD0DA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F3B23A-E3F4-41A5-9643-FC4D682137D5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FFDD2605-0CCA-4E75-A33B-515B6CAAA277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D4AFC91-4D90-4C23-9D8C-4CF995B49FC1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6B85C2F0-1D19-4B54-9C72-340B5C806681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7579ED4-4F28-4BF0-B1E8-FD7D8902765B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579E4B56-1666-4269-84E4-6A62E4AE7502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50B2414F-DD3A-46ED-9593-B037F37ACABF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0347E20-2668-4F34-B1AE-4A8EDB875757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B4C28C2-CADB-4227-AE39-85CE563136A2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9CF43B0-B05D-4A27-9993-324961801010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4DB738FE-F04A-4058-94D2-144ED9D0270E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290822A-454D-4C1D-8766-1BCFC1A3B2C9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621F75B0-0765-4C1E-8C5B-F4E1700799A7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1A28F2AC-6BC1-48A9-8769-85250702C32D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A89685D-A6A3-4825-B75B-9B40F787003C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224352A-005A-4927-9D5B-318F40AB3187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3AD9DBB2-7CEA-4851-B716-35D099CC7B04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337B5AFB-81C8-402C-B8FA-E69D2A3F516F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38E3426-F222-4F95-A436-73D6A91265FA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863A0E90-E6CA-41B1-8D12-A6B9C7234BEA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B97D2B5-83F8-48BE-86B3-580FBEFBC609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7F5AD5CD-591B-4829-8920-A416CCDD21BF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D7D77AAD-6A92-4058-B7A3-62DD8BBA9244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7F97B867-6B3E-484C-A5AD-89E7B10B48A6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098696C-5E07-4FF3-B554-5B258F3EF3D2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6599153C-10F7-4B89-B0E2-4F0C98B6136F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53E58F29-00DA-4C0B-9D5A-AE99A0A52EA2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9202E134-3019-4470-B32B-4803270A56B9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E1BFA0DA-F37D-41BB-B677-9E25423A806E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DC28FFD3-1BAC-4D58-94DC-B5A284D2ABAE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B1D7E60D-5350-442E-9321-47915362CE47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975ECE2B-8020-49B5-9CE0-CDD6EE5280F0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04BCA8AA-3D56-4B22-9623-4FFBA3D82B1C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16A64A28-0821-4D7F-AB90-BE1E59844871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2BE209C3-2F35-441C-8478-513718044AA5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FC245AFD-46C7-40E1-9686-841F65B79954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C6B11E1-5876-4100-AFAE-3D23E041144A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9FE5369-05CB-4C78-AA7E-0DA074B040F2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03FB588-2D56-47A7-A5F7-21C766867646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316A078-C03A-4D94-8147-83CF78779765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A1560403-4392-4AFB-B86C-7C21CC8E4C1A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B9ACABA-363D-41D8-8A01-1FE174FD9135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325116D3-91F1-44BC-8A7D-557B1E115D6A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1C682AEB-AD93-4AE0-817B-C66E212FBE9D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911FF53-A237-49B2-98A2-B14A6CB4A6E6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EAC7FC94-1101-4F91-9ADD-92893AE543D4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414BB1E-7CCA-40BE-BA91-45F84F4D208B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813BC65-A6CF-4ABF-8C1D-E468F7821A0B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C1F40CC4-E6B2-4043-93D6-0E0D4E405923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BFF6828F-AD64-4321-8D11-B08AA87AB204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C78B02F-1D39-4FE7-A8A7-FE36456D8C08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143412E-B9D0-4D69-877A-D83BAB4AE8A2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85457AAB-F03D-4EF6-A523-071661B0EDCC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EFE1CD56-1BB9-486E-B77B-C35491B6A234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7A9F5256-06AD-4547-8DA7-A19D7AA3E17E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82A542D-6D89-4CC7-81CF-D8DF8500D4BF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B17820-22DF-4832-B560-E49ADAE832EC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B4CE7595-F7DB-426D-9C7F-C798A93C2033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B7B49FC0-D5C1-4FAA-8BAA-F9E584A54EF7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CB2A74A2-8BEF-4B63-A1D1-9BDE4FCA2124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DB92A2E2-C32E-4CD4-9806-FEB6EBCD65E0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9786F71C-5EC6-4B96-AE8C-37A9FE666CB4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D7F6417-9385-4D64-8226-E65B7CEB1BF2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4E0ECA37-DF4F-47BC-A047-E1B544B0DCA8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6CE7CEBD-8212-408B-846B-BCD782DDD54E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44EAE64-D8E9-4058-A0D5-E0241B5BB756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3701F75-CAAF-4F4D-B579-F96E0FC1BF88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6EE64DF5-9A0A-46E9-AC75-CD16976C2A6B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0979592-B4AA-4C03-B481-A2CE30BA1102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B1685E8-1F2F-447D-8B2F-1D4390AAD082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B6E3244-07A1-4505-8732-1B9FD6B5DB7F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4060A5A2-2A41-4A15-9A6B-A32ED102EF8A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D1371B96-D38D-43F1-BE8D-8CBD01F452BF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EE1CE9CE-A05A-443A-982C-4DF9ADE3B919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5077463-9E06-4BF6-AF1C-93D3D895102A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7E73E67B-4532-4168-9A0E-E97E70467937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9C74B025-59C3-4415-8EBC-45DE5504FE80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6953DB7C-76B5-4DDC-A722-B517226BC577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DAB01A99-8169-4034-B752-686D91D0BAD6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EC8616E0-F352-42F2-9645-D82908D72B8C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1554012-F32F-47A6-9812-A4645DA90F4A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82286AE8-21E8-45DE-919C-BFBFF2FF1954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EFB1360-6A1D-47BB-AD8C-746DCB077C99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19B8630C-BC0F-48EC-B61C-5AD31D97F053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5F4F5BE4-C584-443B-8A49-5912435C8BFF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DC1565F-3FA3-432A-B64C-1AF89B450B7D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496FBE4-83B2-4284-B198-7AD44DF19561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9B497A9E-ACBA-4EEE-98F6-FB3090323582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454DD3C6-65DD-4B55-A6C1-A468C7D6007D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EFEE411-058A-447A-9089-A927B3471488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274225EF-E028-46D5-B638-EF3BBDBCD928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6F1F154C-87DA-4424-BCE0-5E33B4E73E70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D1342F1D-EB91-44B5-AFB1-1D93164CBD0E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99CD545E-810C-43FE-95E7-F9C29EABEC3D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0C9BE823-C7F2-44F8-A3F9-9A846BC7AB9C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55FB1ED9-44F3-472B-AF36-61201D5D580B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EBDEAEFB-F278-42AB-B254-234B3A6F2D46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EBBACE76-A2DF-4EA7-A57E-2AF2A34A7E7F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CD536C0-0903-426C-81EC-FADC25241A06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31117B22-D138-4531-936B-81AE61F64E38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6E992DEA-0361-4EE4-BB96-651297B8C3E7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D3A6FEB-FA88-4352-B00E-0854083659C7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138F524-51E0-4EF2-BF00-35ED0BCF683A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FF3149ED-F7ED-472D-8414-A0C502357815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A57C8A34-BD37-4CAC-84CD-3DFCBBA84157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4F420998-49FC-4C49-8F49-75762AAF1E07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FE71E6B2-5979-49E4-8F54-19CEEE02734D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3EEFA3B-09F4-49A2-8C22-9558CBBEFBD7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3CAFD1C-59F9-4DA8-B2AF-056F10F35F98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0A95AE3-FB87-47B9-8DE7-7EFF5F368F7E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5F0FCAB9-15B1-4AD0-9C2A-88AD28AF4D87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47AC615-FF94-4F5E-9419-DAF8BF8CEE1B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FE6C0BDC-587B-4379-BA80-43147604D4A8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562CC5A-93F4-44F6-8383-54DE77673E68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5F149686-924B-4B24-80BC-F600DE6533BF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EEA07FF-3D0D-4438-A2AF-B27389EF9EF4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87A01E70-F8BD-4697-A8AE-5BC047C0674D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CC9848D3-153E-484B-80DC-23E88253A983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8B4D52C0-4EF3-4CDD-AAAD-D09BEA1878D5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EE587855-0482-4AD9-8FFD-9B6713C62447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7CA3E9D7-B70D-4771-90C8-7CB6D0A1C9DE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26EF84AF-E0A3-4A61-B1B4-E048A0FCB4B2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266FD5F7-425F-4E5C-86AE-044E70F267AE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79F64D1E-D101-410E-B08D-7459376B6159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ECE2308-606B-404E-9D8C-EE58AD5D3FFE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2B22F724-9D8F-42EF-8FB9-1C16BDCD3012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934846DE-7618-4229-AF63-3A4AD3B64A9B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34A2A97E-4CFE-4CA8-822E-716B72AD2C36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966F5C63-286F-4733-9031-A94BC84467B0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0FAF7090-0DF3-4F2B-A080-85D33A814A3F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57420EEF-D265-4559-9E44-8F55A7B11D30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70E071AB-8973-46DB-A5E5-FF9D525338D0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056790A5-32E1-4BBE-A6A1-6BEE92925B00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FF050714-C349-46FC-AE83-A93C3540BF80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510DE86-C4F5-469F-81EA-212D66514559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2C275ACA-7E5C-45F4-90E9-C650C2DB289B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EB65BE83-03B1-4B4C-88C9-FAE6DD65F678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E22E525F-CD91-4BD7-ABDC-1D3E44BEE404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C001FB8-DC6E-4459-A478-29DF4BAF45E5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3636231-6143-46A6-95D7-E163AA41256C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C15C28A-C55A-43AC-9259-38FD2DE383F4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CFBE793A-D0F7-4877-8390-AA6F9BA9FF6A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8D259642-1595-4022-8FE6-E11D1A2743E0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A336C138-81E9-46F7-97B0-D46D19AFC522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DFE80900-7675-4200-9BFE-93EF9547091C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662C6E52-B614-4253-A1B7-68413AF66495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9503551-254F-4DA3-BE80-353CFA7EB37E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41444D00-2CE8-4426-BBCD-0E439A9B246C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7E367967-99B1-4669-8B7D-3F4C36DB3C2D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5E64716-C299-44B4-9C55-0A0EB5673BAE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270076BE-62B4-47B8-ABE5-63F5668559DB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29A3308B-92DA-449A-858C-82C671C0405E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6695A65F-B618-4774-BB7D-7F4F18DAFBC6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12B359AA-39F4-41A0-820A-1E44BC2BFBD2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657A4DB6-C909-49A4-9759-4E903BC8F2DB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3865E4E2-56A1-410E-9BF0-75C8A824D4E9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6DA5101C-EFCF-47BC-A8AC-C66B93779534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A82921EC-D751-47CA-A6E2-46BF5012F2F9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84BEBAEF-58EF-45F9-AFAD-E0987F21BF91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346358E9-47B5-4B30-BF95-6DE5F30E6B8C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80F4F3A-7AA7-464A-BF65-96FED466C181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E90D67C5-EB40-4340-9B97-1347FCDC554F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E7DE9B9-782B-4EE8-BF7B-3E831C954B4B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ED66608-0CAA-4416-9F3F-9C87F53D48CE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F11E8AEE-D332-4F98-8366-74DF98BE251F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AC52693-941B-44DC-BAAA-CCC071217DDE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627A4069-B635-4546-B395-2B34F7A13842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28EDBEDB-89B2-436A-BCDD-AFEE6E728741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B459EF3-1DCB-4A82-A821-3662BB333EA1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14CD0300-01A2-4D1E-87F6-B669A155E9D2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4419E2AB-3BEB-4ECC-885C-3AA0BA7BB9AC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C8E929D1-32DC-4534-A24A-8B666599AB71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26AB343B-A90F-4142-A701-3CFFD4E9C35C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A6C4DDD7-C304-438D-8A82-EECA34FB4779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043F0CC-BD50-4317-95DA-C83D3493C8DE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09D46AC1-9EC9-4349-89C5-E72E371DEA3B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9C8234D1-C106-41AD-AC57-056B4AEE3C5B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ED4302F3-7068-45E0-8557-12D036E4F6A3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C24AE154-0B94-4533-BCAF-FCBDBD742700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AD64CA1F-778C-489A-A5BB-06F0FD6F4922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AB6C13F-239D-4B73-A31E-18FC22DC49BE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948EF7C3-8517-45BA-ADD2-AEAA53CA26A7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030A2-FCA2-4C94-9C7F-D25F77B41C2B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9F405E68-B619-4945-A59F-FB5087A75D63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40C2858-11FE-4B4E-9521-3AF6CA3C29D5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AA8B273-65D5-441A-8B03-1FEAC859588C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894DF507-A055-4EA0-B745-CF55C95BCECF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EFA93A32-DBB8-4831-BEAD-F23B5DAF3F64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570E7480-D78C-4D2C-9C68-F790647B8DE4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D4253C9-24AE-4B46-908A-BED1361D0AAE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5DA0DE08-E39E-4F75-88B3-67FBDBFCFC7B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988DB7E2-B225-469A-9B6A-06EE2E3814E9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54D1CDA8-D998-4A1D-B5AC-A447F6214439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6014A8E2-E28B-4D27-8749-A3B80CC24115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08408EA0-FCFC-4A9B-99F8-DCBEB8D6587C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0EF08A5D-A08F-4B61-97F9-0F41AF3DC475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1DDE2036-B87B-4DED-8B89-20CCF20D7EFD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30876EC-A031-4F62-97BF-F4F97733C4A8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0B86961C-427D-4CAC-88BB-6E09B86D9FC8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74ABA3C5-940B-4550-80ED-5273F47F5F3E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C778EFCD-3876-4EC4-A41B-2CAC7B0F08D1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17743417-915C-4B66-B9B5-516F746498F2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DF63BDB4-4BC8-4589-B1AA-FD48B5FA6D32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3340213-4AA4-49C1-977B-ABFE2025CDF7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A56E60D-52F7-4190-80BC-A1D9376C39EF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C15CEE22-7360-45C8-9192-98C9E4C733F2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126CC548-6B5E-4219-B1EE-174B813C7E54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21F366D3-A416-418E-ACAA-9CF4AF2AD7D6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227DD79-CB64-481C-A528-4476FEAE70E7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BB0012D4-1BBB-4A00-9733-1E9989C7C1D3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4009C9A8-D2EA-4461-93FE-B2E318C1D59F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A09E81C-D918-4DFE-93C4-430DD61C49CD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E035360-2ECD-4766-9A0F-531A6BF3CAB2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E58765B5-DF98-4D93-B282-FB07B33B216C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13A566A2-A56A-4608-863B-29F03504B11C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1F049643-B586-48F7-A029-50A3F4A62474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A5E8CF5A-8EBE-4CA3-8C25-0EC3116EA6E4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F5CA20F7-9376-45D5-BDD0-88959B8DD10F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F7163B8D-2F01-42EA-AA7B-2D5CB40F09FC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D422B09B-BCEC-462A-9D0B-96B357B6898B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4A1E174-AD2D-4F4F-AA7F-4FE39F6F56F0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52446B7D-121F-4D6C-A6C4-5A0487F3CBC4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DA5271CE-9FDD-4006-AB33-4FFC5AE820A5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8B68F24-F4AA-4437-95E1-0CFD29E90519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AD5CB2B8-1606-43D0-BF4B-D1A2246DE3E6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21A1BCB0-56EC-43AE-A909-C3DA1C792E22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94AC69C1-A3CA-4BFF-B2FF-D6A138E46714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563B4E8F-926D-4813-84B7-0A123D79D08D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AAA662BF-401E-4F8B-A5F1-5D482A0ECD97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6D3D6772-2887-41B1-8E60-76540873A6AE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713085F4-791D-43CD-90F0-D50972FA9E21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D4ACAEDA-35E5-468F-8436-658244F4B0C5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E5268BA5-6B6D-4A95-B08B-53B85E7319A9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05774BD-D69D-43C5-9485-64E0FA27D936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A58D0B6B-D4EC-4CA9-A9D3-62F4F9350A60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33E85F08-AF1E-4507-A5A3-C1E37C5D7175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AE995129-CF35-4A08-9F6F-B9EBD2D818EF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A6E66C7-D063-4113-B58B-4FF9CBE47AA1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C95FE8D4-2E93-4CA3-93A2-B7373BDB28AE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CA41A449-A67F-4DB2-8556-FA5997FE5DD0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0D955E1A-3EF7-479C-9A1B-C9B0BE5D97EF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07BA214-BC3E-430D-8CBD-1127EECAB8B8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4B56B683-00E5-4D2A-BBEC-9AB2BB220EAA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7896994-4502-4798-B1B4-AB564E823FD6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D1ED5074-B617-41B4-9D31-DBB7480A5FFB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578ADE50-8470-4793-8EF9-402C401BEBEA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DCFA998B-696F-4476-8DE3-BA0A0525F8AB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4EDAB0-E87C-44B2-B94E-6024AD3A4200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B89E36F-B0C9-40E0-893A-3038ABF5DAC1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A1A8FB9-3DE3-454B-88C3-85BC3DA81C22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BC653EF8-E469-4266-90D2-6DD76B5AE8F5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C57C8AC2-2241-409A-A9F4-60A80DE4D917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FC50A133-8CCD-41EA-A15A-D94DEB30DF20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1B27D1CA-4311-482A-BB85-99A9C52A1F55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9E532F6C-E838-4A2A-90BE-34D8C2B73372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5DAA6EA-AD1B-4A3E-974C-8AF450674089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13520FD3-0E01-404C-BE86-9709C4A34E73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1B989F44-5715-44DB-9209-D504428143C1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F857200B-5BF6-4AFD-B8D3-BC921E6AEEDF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D337DB55-6E85-4AB3-84A3-F8B076AAE30B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1CA19CEF-286E-4163-82E4-26B7801661C1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E628AF98-66C4-4856-B370-AD8DB312B68E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51F3973C-16A9-4D61-889E-7B68A70A51C4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39746D29-6EAC-4EB2-82FC-A9C3C1236F59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D7716EC9-1596-420C-9447-23917F41E24B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393A751-9CA2-40C7-B657-49CE00A92B7B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94ABFAFC-0BB6-484A-8824-73F0ADC67C3A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C08B5517-2CC0-43E5-99AC-87B84C64CCA3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6E78B760-5E47-4B2F-A40A-CE8775FBE7E6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4BA99252-E48E-4EEF-9C13-DF78FE00E522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3DA25EA5-D7E0-41E4-AAE9-D2351435DE2D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4414977C-CD19-4C5F-B23A-99195222377D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0D6315C-6653-45D8-B1AB-11C49570D4A6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597FE882-4DC5-4CEE-8EAD-31833D377599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F07811D4-85CD-4884-B35F-941F533FDF7E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493D7C3F-1127-4F47-A91F-A35CDE6C53C1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7CB565DB-EAE1-48E5-9C7E-831BFD400455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2241551-9E53-4C9F-9EF3-A70000FB5968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6AE3E0C7-F5C0-4948-8253-33A0FC45C4C5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1536BAD2-EDA2-44D6-B62F-5B35AABF82BD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4F32A52D-6E84-4364-ADFA-44F2DEEA0A82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69D9D5F-98F0-422C-9846-B76ACF4CF5ED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64A6FE0-9E46-473A-BF33-B62C598C126E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065A6944-C9A5-4184-9E3A-C32ECD3E2D39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A0A44048-2125-4366-B38D-A3755FC1D27F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49D82E83-37C7-4753-9D10-220F9E09DCA0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720A7B3E-895C-4947-81F3-BD002DDAF80A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19BB90A6-9753-40AA-9547-CDE7542F81F0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A36E6A76-A7B0-4485-94F1-52A9B861A983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EB5300A7-1284-4FA7-992E-071FB0F977A8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11A0B34D-4F7E-43FE-9AE9-73E1BFA02F5E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6B555B59-6CF3-4325-9C41-817E61DBEBE6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7F799CEE-1FE2-4FE0-86D6-F6C27C730DE8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08B4082B-B3F1-4E75-B6AA-C72056A89226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170E4C92-5BEB-44A8-8A20-CEAC02EF1A47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DA2B707F-2106-443E-8135-59394385A36B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FE90C1E-383C-49D2-84F3-40B89BF440BC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0C587F83-05C7-47AE-B7D1-994F76D02E87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155D3A20-03D6-4229-932E-3A706CE0BE88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EBC0BE6-150A-48A8-80F6-712B738034EF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76898BB3-444F-4135-817D-5F1E9C5D9CA8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72758E8-CF24-4B4D-A9D3-6CE329C84DA7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9AD04D6B-9B21-481F-AA6F-F55BF6FD730F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6F64399-DB62-4482-8AFE-40DB49FF56BB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A48941A8-6BA4-444B-906F-8CF7001496E2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E60D3625-5F89-4C8B-943E-0D5C890C6F02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1ACDB026-372B-4D35-95AF-75AA34205105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162D43E8-0F93-4190-81A2-5D29A40B47DE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3AE61922-6C3C-459D-888A-4ED381716018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A3493881-E715-497A-BDA8-4B59E3107F3B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A9DFA29B-53A4-4203-9B22-0E70DC91FE6C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D14369C-E3CC-43D6-A80E-4306FE6BFD48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A158FF8B-40D0-4157-A682-329AAC29CF0F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A46EEAE-C16F-4839-B369-D05696CCFBFA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86A3E138-18A3-43ED-B69C-375A92A4389E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37A9ED7-E3FB-44A1-BB0B-6A417CB5C0D1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B861A9AE-CA7C-4E8B-BDFD-EC15F327E84A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20095394-7854-4FBF-BA1C-2DB52E309012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600B9FE-C1C0-4934-B301-D8AA1DFD5E75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018FC936-0893-46E1-8591-5F275038491D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1B76434B-69E1-4BB4-910B-8A287BCC9C31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9DA3C23A-3BA9-4C20-91FE-8DC5CCE93ED2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36449206-8559-4F76-95E8-51FCC1253BBC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EBB85039-7610-4875-9F15-4E272E393E30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DFBAED37-BF62-4CFF-B514-85F750BE8BF1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E72A0418-25C0-4467-8C07-40FCD1CD4DCA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4CF5DA67-A7B7-4A32-9808-CF56CCD15530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4A76C567-D4BC-4C71-8E53-D8FA7D2900D3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C5DDB05-0A14-4EF6-9C11-F295A8DAD35A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0113916-4E3C-4A2C-A1EC-6CE98F9AB023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9695ABB1-4F27-4472-9FAA-FC799B5484A0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9E499BC9-FAC0-4238-AE77-D6BDF2C5F622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EEB7D73E-9D99-4A5B-9FC9-897276928E4A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38BE1049-F0B6-49A9-BED5-13547EE70C9E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6B6FA3D8-6F7B-4509-B5FC-75AAC65F6B41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6CE1B04D-D66D-4097-90F4-0516E745542A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5F135C5-3F03-434C-BFF7-8C91EABED2EB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1269AC61-31B0-47B7-89D4-9DA8D4F7ACA2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C440A53-7CDD-484F-8EE5-973414CE3CD5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D64AF2D0-1F46-4849-89CF-B3D94938576A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29C5F296-D3FA-41BF-8456-937F3711A453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EC229FBC-F7DB-44CC-ACD7-8DEF1FBAE77E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5EA9E730-0282-4560-9796-2F9CFAACD680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1070E0D-B458-4965-A567-11A495D7C654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21B18DEE-3F1D-4390-9FAE-39F6C63EC8E6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A3F90FB3-FF1C-45B5-ACE3-C1DCCAE7FF56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20999948-2F3C-4BEC-A82F-F9C7C87FB634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30F27AFA-78E5-49FF-8C6B-D08EC87446A7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F56C8A80-7094-4C13-826B-BA1B48550D6F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CD361417-2740-4521-8E6F-4B3E28100AD7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1238FD31-BC1A-423F-B956-71ABB4A4EF75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6E131015-9421-4FCB-A9C5-50858988FE94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9FFC943E-A1FF-4082-B2F0-BF57088A6148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EE319A36-8E8A-44EC-B4C3-15983C123552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E264D15-318B-4223-91AB-A5F6216543A0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80179ED7-6F18-4123-A876-3CD89894DC7E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19AC8022-02EB-452C-94BB-4D1CADE60806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08C3D6F1-7F9D-44CA-A40E-08540FE65A2E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408A4E0-DF45-4841-A6FB-90470EAD6F99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4EECC39A-FA07-4A6D-B29A-D7D524D24244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7B9D1888-9019-460C-BCFD-61F91128CB24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9AA23C48-C007-4B86-BC80-705112A6FE5D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556B7D58-D7C2-4D90-8ED0-895156815752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A686C71-8A33-4E6F-84DB-773A48888886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3811E8EC-8D78-424D-844D-B8577AE461F3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BB3EAEE0-C795-47C2-B539-EB280BAB5168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88A05960-A43B-4CB9-AC32-BDB00703E798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B69FBE9F-F028-4604-A973-D705B39E14CE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EC555C1E-EFFB-435D-8B5B-F925F0E91A66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A63CD307-5F51-4E70-A7B7-36EC80EFE327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50E06480-3B10-43E4-8E4A-47284CD09B9A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D085E8B-DB5A-4E5A-862C-B2A3F51E1E18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E9A324F9-858D-4595-B62A-EE714E52F1DF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AE25B56-10C7-4E7E-A206-48C7C70D4BDF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0DBD429B-D75B-41CA-9236-E35D19125448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E6040DF7-0BE8-45B6-AE2F-72F16BDF3271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DDCAE6B1-8092-4765-9253-54CD358C9068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60F484AE-46EA-449E-9C87-731D42EFB34F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08EF5880-4FDE-400A-9346-F5AF8A3A971F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C5C44F03-7AEC-4256-A49F-812A68CC9F42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44932013-AA58-46E5-B289-3AB4CAB8F177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1909A870-CA36-41C3-9AE9-CE8882581365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7B8B57EB-FAC8-48A5-B82B-3603DDFF57CC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11EA5258-E425-4078-AF9E-40BBAD0CE734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EA171FE7-60ED-4950-93DA-15FA24EE6F04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C1725317-C0B0-49E7-9B2C-9B4C35E1C834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04EC519A-58FF-42D6-B8F9-F53FD1B65F90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8B2D12F0-0253-442F-AC1E-A4AAC9245D46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30FF0B25-2F79-4FEE-82B1-1DFE0704871B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583A584-BBD9-4610-A959-D316BC14824E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73608A42-72B0-4988-9716-60E9CC458654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2BFB99E0-1873-423E-8352-D5FB8D36BF84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FD60385D-46B0-44B1-B4C8-6F58AACBB226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7C229544-067B-4856-B787-75A4C53FAA6C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3003FCBA-E1C8-4570-B44B-7EE03CF0FBBF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F37777AE-B2D8-402C-B180-3ECA16D7A588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FFC6010B-81BF-4E91-9FB9-8AE3CAE41E8A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E1C6AB65-0CDC-4094-B6AB-B217C8A6D3DC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199288E5-9769-4CD1-A264-DEF2A985E562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B6CFCDA9-164F-4FBE-92A0-B065B9FFF5FA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592B8C7A-4132-4428-A8A7-7017C945BC29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2B1C56A6-5706-47B6-867F-0B1C548CCBD6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36255A1C-F150-4416-9A9C-4194DCC276DA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64844DE-B837-42E4-B2F7-EE7C52F1DD25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F2518D87-4FB2-4019-B029-F518C3FAF9EE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FB9C3EB0-9255-4FB3-B632-4B861E67DCBB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B7CAFB0F-7BF4-4C22-9349-43052F29206D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352ED539-5492-4D73-9208-0E00F051353B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DAF9F565-80B6-4D17-886B-ACF170B6FEE2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4A4AD7BB-7E13-4181-88CC-3C4DB7CE7003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D2121E99-1AE6-4712-AC13-9B9EB71F414F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80D74A8C-B064-423B-ADF8-F06B14CFABCC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DD1D9CB2-2899-48E6-91F0-ADD0482C564A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909E2221-37EB-4A5A-88D4-73177FFCC414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09AB373B-0A00-419D-9FB6-7D94F86608D1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C2262CA2-395F-4EB5-A1FB-E01627F00E2E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34A9F289-07D7-42BF-A691-6D45D1ED5988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DC410EDF-0945-4300-981E-2F70A896475C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3CF5F8C-3FA3-4D0A-8CB3-EA9478DDD999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E504625-B4CE-4848-8726-E693E4DC32FE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9D4172C1-4504-4AC4-9B96-AC0EC86B423D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7D80A36E-C009-4517-B6F7-4541312BC70D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B9C1C4EC-B29F-4A41-8516-D222FE8AB674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578EBEE2-F777-4EAA-ADE7-B0AAFE5AAE4D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5CD5AD1B-57AC-4BE8-8632-EBCA2BB305F2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DFEEF7DC-BDEF-43D6-A5F6-07F4AB3E1DFF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8" name="Group 777">
            <a:extLst>
              <a:ext uri="{FF2B5EF4-FFF2-40B4-BE49-F238E27FC236}">
                <a16:creationId xmlns:a16="http://schemas.microsoft.com/office/drawing/2014/main" id="{00A7750A-82BC-4D0C-A224-399C9D819E12}"/>
              </a:ext>
            </a:extLst>
          </p:cNvPr>
          <p:cNvGrpSpPr/>
          <p:nvPr/>
        </p:nvGrpSpPr>
        <p:grpSpPr>
          <a:xfrm rot="3269721" flipH="1">
            <a:off x="6454914" y="1747295"/>
            <a:ext cx="177115" cy="436233"/>
            <a:chOff x="4871877" y="3006765"/>
            <a:chExt cx="619125" cy="1524902"/>
          </a:xfrm>
          <a:solidFill>
            <a:schemeClr val="accent1">
              <a:lumMod val="75000"/>
            </a:schemeClr>
          </a:solidFill>
        </p:grpSpPr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1C51CA5A-E13A-412E-A3CB-3DBD59EE9257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8C02F024-E692-4ECB-BBD7-8D88106EF2A1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093558EE-93C5-4EF4-8DE8-0F943CE44A1D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D6F225D5-D2C7-4F63-B5A8-DCDAFB702CDF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206D235C-E69E-4C86-9098-EF2FFCBFF54D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B4593C71-7D70-4946-AB14-66DB3E98B299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206E78EF-57ED-45A9-9F4F-50CEF3EE5C9F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37DFF2F5-52F7-40A3-AA9B-42953F5CA4E5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E5BC3D29-17F7-4C48-AA8A-96D7949FA300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299BB36F-507F-4D59-B132-895A6A13DC50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F8338D0B-ED6C-4B42-BF50-2EB01C4B65A3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C909E1B9-DEC1-423E-B986-D58E53268F1A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2C57AB56-2CE5-4DA1-8C8C-56600F45EDEE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B882DDBD-BA47-4F6C-A841-AEB400BE0263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89AB0EF6-5338-45AD-83A4-DBB84043A99C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EC2A855A-A86B-41F1-A7C1-8E50D4F78214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034C26E9-3BA9-44DA-9407-BD10B1632B9D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2A6B9CC5-CB40-4590-A3FB-B4001C0BFF4A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6CE17BD7-21E1-4526-987E-9F138BD461EA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39DDCBA7-F03C-482A-A38D-7F019C2027F4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5E144A73-8C15-44B4-8E7A-AC164E215181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9022DC9D-ADC9-476E-9109-F244F308EFD3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D4FE741C-0336-4598-9C6A-3EDE206F6F53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97062551-7D24-4D3C-9AD7-762FAF3A542F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9DE2703F-8F67-44BA-AF69-E6D27B95E59E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2721B9E-FA4B-41E4-9489-96C5A910D0BD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F42726C-5BEA-4ACE-97CA-A16E2198E98E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56591A48-6A17-4A2B-8799-82DFC9F74C3C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5C63708-2521-4021-B7E3-88C063B489AC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B150D268-13E7-46B7-ABE4-F93E7481C358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97793B02-4FF8-4209-ADAD-2BF26C72068B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E7A830D8-6F58-46F3-AAD7-D7D20DCDD58F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F672A8B2-3334-4203-A0E1-8C36D0B1A781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2E4A8DF7-B1D7-40AE-880C-8C3A42DDD25A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C1F195A6-FBF3-4AA9-A143-65AA8438C129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7F7F11E8-5E60-4499-BD18-F3BB4D5214A8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CBBAEC86-97E6-4360-B868-D198EC2E55F4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43CC6674-300A-492C-8AC4-EDA3BEB8E48E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C03536-FF36-4826-BFA5-D20FEF4CA4DC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25FA2060-59F5-4D92-A409-CAE82739A7C4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5ABF9BDD-09B1-4AD0-8139-E713E60A8567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BFA432F3-470C-4248-935C-E7BFDA35908C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85C936E9-1DA4-43B4-8BDA-53402BD82D14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0B199D4C-75D8-448F-8CC8-6394DCCAD08C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A4C9055B-08F6-4272-B8BA-3BBBFD0E2B65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2261AD0D-B764-4705-8D1B-D4153A38A63E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48E68320-DF59-405B-8894-29F0B2F6CF57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F9116513-A2CD-458E-BF01-7608D7656315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907AA629-73A9-4944-B9EB-706E5D4AE04B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77A39C92-B477-40B1-B615-6D7FF034F06B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591C0DCA-35AB-43A2-ADFD-C4B1CCB85C41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F4104CC9-2A89-47A9-AB7B-289F2F7011C9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DD72A1C0-776E-4304-9720-9A8C5D6AC918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2C5BBBB6-EAD8-4042-972D-46094A86584F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6C385B4D-0E04-4918-A9FA-17DE7EDCC015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7F919562-D6C6-49E3-B208-B0A42AAB0BBD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835F20A6-C15E-41AD-BC49-F42FBE6429F0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FED64F5B-7798-46A9-870E-842D34E730C7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6D1A2AE3-D3F5-4CEB-9DF4-2E5FC55480F0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EC297A5B-6D07-4BDA-A4D1-E4DB9C1D38F6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53CF47D4-0612-4162-A753-28C60D8FEA61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7E52343F-0868-4035-AD42-C9EF35625636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EDEBCE17-4276-4281-8EFE-6E6289DC50E4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151BC0E7-DF93-40BF-823F-6E8619D5DAD7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5F52B055-1ED7-4B47-95B3-30180D239A64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5859EE57-9305-4271-9CAB-78F1D4DA7B65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3B63A69B-94CF-457F-AB18-938EAC5D25D8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1E041186-D8C6-48B3-9590-B2699C640212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A49EB1BB-8F43-45B1-B5F6-BB4F7D6955D3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7D2A3445-C66B-4C9A-8350-FA597001E940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EC69D1FB-9037-4005-B641-891BCBD3B32B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38840013-0F50-47D7-954C-297836EF1B95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C2E92B3C-3CDB-4B1E-9736-60F6AF5435FC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85E84EA-1C3E-4DBF-8E2F-7260A1F40E45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8648D2C6-B381-48E1-8D3A-96C1F44C3CC1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0E2030CE-F9CC-40F1-9C2E-A55838C6EB5B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791590E7-3F03-46D8-B6DA-255601CF3152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A039D72D-7FAC-4312-9897-C0A12B764CE0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D335E347-2004-4C04-A945-749614E3BBC1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2E464FC8-0B3E-4C4F-833D-5C7980982655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E52D4895-BD34-4050-B8A3-EF758D406296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9B6737A9-2AAC-4E7C-9F0A-2EE250C0715E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74E4A40-335C-4F2B-87C6-D26000DD1C06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84DD0F63-3692-4BB4-9F79-88589DAA9A7A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7D76C12-EB98-41A9-89E8-4AF1261CAF63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46094B43-6E19-4FE4-8D13-29C35EAE49CF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C9598C16-4A21-49DC-ABB8-DB1928C46F00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106759E4-27F2-4027-A2CF-47BE1B8D205E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A35EE21F-C755-48A8-BD50-E019FDF3CF00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18A2FFAF-7B37-4A78-9E01-41AEA24B6999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1BB37409-4414-48FE-8530-6A4511FC3AC8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36249CD-D517-4BF8-9D57-D92570AD7C64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07355367-019F-4581-8D54-73571047D322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004D10CA-86FE-471E-A910-2D67985C6273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369A784A-6F4B-42C5-8945-3E62C54788A4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47FD57D-FBB5-4D06-90AC-BAE5C595CD6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33C4A74D-60EB-4DC0-9F4E-0B2F4DC34B8D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6C2316F5-9AAF-4096-A59F-4CF640DFC3F8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7817ED74-F163-4E2E-9F54-C74B24A36F4E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C431FFF8-70BB-405F-974B-7D1A97134C91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90E321A8-AEE6-4F16-8095-8B58D2D89C00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C13E4663-980B-49C1-8215-C6EACC9946D5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68CCD8F6-7BBF-4FFD-A682-D61CE239F660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A67324BC-5A2C-4BD1-9291-F051D12D75E4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20ECEEF9-AF0C-4CAE-8BB1-6EF71238C19F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AD7EFC50-29F4-44F5-BD97-A714AAB3E48B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59CB0B4C-267E-4DD1-87A7-75177E5910DB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075B5E84-FDB9-4263-8A49-4BE8BAE3F6BE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8DE8F929-23A2-4F14-8E2B-11EDA09688BA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30B49205-7B37-43B2-B4AD-07BAD193B893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8D04351A-8197-4A79-8B51-AAA1C6434333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09784FB9-F75C-416C-AF60-715C33BEDA41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349398FF-9143-46E9-808A-0C12839C59C7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A75CC254-1D81-42A3-84BB-72E06129EDEF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EA269569-DDFB-489D-BF4F-FAB5195F6169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A97ADCCE-9829-4034-B190-DE3E3755AD05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28FDBEC7-5D54-461C-A2B3-753873A0C2DC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BC3A7809-C5B1-4736-B324-86AC3B87E943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A2C5B085-36B4-4CD4-B60F-CF669760CE8D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DE820CD6-9FB0-4648-9C67-7AB183A579AE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25E25B15-F385-4093-8C08-ABDE1AFC453D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EECE8D0C-A55D-4ABB-8F3A-14B8470E02CB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70A0AF7D-26A9-469C-AB2C-833AC6147E8E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A1BCAC86-E325-458E-8B79-AA216817FB05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8F5BA4EB-FA6D-4859-9755-750E0346A794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6A87C103-3BB4-4DAB-9CF3-77C6D500D267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94B4CF35-DA1E-49FE-9DFB-E333FB861BAE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C72ED8F-AA6D-4761-ADCE-A5C3CFB0E309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F6DD46AA-98E6-4717-927F-C37FBF2F47C3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A978F76C-8C1B-4BCF-B597-7413435026B5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C16B0086-1FFD-49AF-9242-C0DFE9304A26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89627661-BEAD-42CC-B9A0-275E7C30C21D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3E8D7B0C-39A3-4BA4-B8DD-B308019482CF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3AE7ECAB-87D2-4D07-8F35-797A75CBA406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6A634358-C5A6-4406-9B7E-1D4677EF0E51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54BBB65E-DFE3-4596-97FE-2450762764D4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37F83A04-87AC-4CAD-8490-93644C681327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C47DD862-AA1E-4E8C-A911-13D4D7BA7806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A8D2F62-1355-4286-80F0-397ADF0FD303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24041C90-0F28-461E-8708-0C4A77B087F4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19" name="Group 918">
            <a:extLst>
              <a:ext uri="{FF2B5EF4-FFF2-40B4-BE49-F238E27FC236}">
                <a16:creationId xmlns:a16="http://schemas.microsoft.com/office/drawing/2014/main" id="{C55E517E-1CE1-453E-A3F9-2D76FE0FD6EB}"/>
              </a:ext>
            </a:extLst>
          </p:cNvPr>
          <p:cNvGrpSpPr/>
          <p:nvPr/>
        </p:nvGrpSpPr>
        <p:grpSpPr>
          <a:xfrm rot="18354366" flipV="1">
            <a:off x="5869098" y="1754471"/>
            <a:ext cx="453654" cy="103801"/>
            <a:chOff x="4329589" y="2147304"/>
            <a:chExt cx="1590675" cy="363962"/>
          </a:xfrm>
          <a:solidFill>
            <a:schemeClr val="accent1">
              <a:lumMod val="75000"/>
            </a:schemeClr>
          </a:solidFill>
        </p:grpSpPr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3DB8548B-FDA8-4930-BF3D-0C8A9D3AEDBE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4646D730-20BD-4AE9-8DF5-13756D2ACB00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1DF5D37F-4204-45DF-B8BA-5FDCC2E04F52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0885753E-96C0-4570-8C45-E99337F43E44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3EF7C5DE-91FB-4927-9005-467D573A4503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C48F13D0-A345-44BE-9F31-844D86863C21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5C39E633-0D43-4EC5-B962-A4BA705205B1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6E499534-1C75-4C9B-97A1-880D6F55584F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B569727-1D21-4880-89C0-7BA83293D5D7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8C71B3C9-9F98-4047-A63F-3B0A0B572DB7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FD4FAC0B-7694-43B0-B90C-4B3AE699EC92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5021BDC8-6D13-43F6-AEBD-2E123681D110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AB8517AD-A563-42F7-9F56-AE3BDB0E7E09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99131E04-319E-4B95-B3AF-CDD4295C913D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443C02E8-389D-43E8-8A73-6D42A88E009D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ABBA8DB-ED25-4D7E-94BC-D48B31D45202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D2651EFE-EEFA-4122-9AAD-293AD67FFC3B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52D87396-FDE8-4EB4-BD2C-6ABDEDE2DDC8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F1329004-26A9-49B3-8D85-B83F92285D39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30BD8F4-10BF-4F52-9913-DBC9C30A20D2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FA7820C9-408C-482D-921D-722496DF16DA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04427F4-0141-4BAB-B15D-19FDC9EE6637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BCB0C6DF-BCB4-4620-9777-7C768FA67B5A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A3846CAB-0F53-414F-87B4-090F7EF331DE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A8F54C33-226C-429A-B07A-F1EFEDEC81F7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A62F1A6-DFDA-4DAA-8511-FB1327CAD6B1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D023A07C-232C-45C4-B84C-06372621062E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CDF28BA1-6D8D-48BF-9AFD-0CD0A6C9A4CF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76D0F654-4FF6-4828-BF8D-05C5A110AA38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EAAF37EB-21BF-42FF-ABC9-906DFF83B323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8E7F0D6E-7D7D-4C5E-8140-9EF18C689065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F5C1E2D0-2EA8-4F56-87A4-23CFC0EF0510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4FB6553D-B68F-4695-8AC8-097976C69FF5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422D4348-024A-464E-836C-B3876FE3B903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2D5CD48C-0922-41FD-8F27-6C32EA0A18AC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A663735F-9034-4CE3-9E29-2C2A809449F2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D0757D13-EACE-4530-981F-D3CE37DF6696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EC3083D9-4947-4839-8CE5-A2F16C26B9D7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C9A96CFD-088E-42D4-80B4-62F8C4088063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5C426580-1F3E-4C45-97F4-0A38B48E5E41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EB9BD51-5166-4703-AD33-8FCA4DF50AF1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016E05A3-F3C2-4A65-A4B6-21AC6FBFB2FF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5F2019D8-08C0-44FF-B0DC-C8F9BA88A591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E67CD6C7-C925-41DA-922E-8FADB5E44E70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1DC34D54-615C-42B7-A4E8-0DC732362771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BA66F906-70EE-4088-AE0E-456FD4FA9724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9C235913-171C-48D4-842B-F02074FE1487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AC1DB244-8ADD-480E-9088-969E5BAECCAB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B36458B3-8B8A-4519-9F4E-D2A771DDC37D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C14A5B62-28E2-4BBE-B0AA-6C8A37F03BBA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49652B31-C865-4192-819C-88B96DAC62E4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8171F0C-2CDF-4BAE-90F6-FD4786E861BC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721309A-5C4E-47CE-850F-68C605ABAF04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04BDEDB-F5B2-439E-AF82-7D7EC4AEE6C4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D3E8D13A-93CB-4C10-9E4D-5E22FE136BB3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9503FE4-7727-4CE8-987E-73C3EF5F50B2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7DB5DC2-35DC-4997-8D19-10F7B0FAA30B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DE29B2D6-0C05-49D4-AB95-658D3BB38FC0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4B360A49-7D8F-4263-A32B-4E3D4BE1107C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026D943C-0FE5-4D12-9054-6A2D42396D99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6BCC4084-AD1B-4C0F-979B-1CA3E34AD985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AAEE1FBB-E20D-45E9-A962-85F7C6A6C26C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8111E8F4-B823-4495-AF16-3D9B4A5C5D4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2C25A2B6-2AE1-4F0A-8E97-E8B297A61508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09A1F636-31EE-4F63-8FB3-B02643A4AF41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9759AE29-4427-42A9-94D7-5ABFB1835612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50EEE83F-6E65-4B38-A7E2-CE5CF5913F1A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2D931B9C-BB3F-4DC0-A953-C98862B21663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F746DA82-13D5-4B10-836A-F051E42AE98C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75140278-6F27-4F09-A580-6BBABF06B39D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E164048E-AE4C-42AB-B88F-D88CAFAA7495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B167166E-87A0-4B59-B0DC-A212D38A5374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D1B5518C-34D2-49D0-A7BF-3F1BEF55E70C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67C6BEA-7972-4E1B-9F39-46F8228A288C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3A9E55B7-ACF6-462E-A053-D4034E3EA4C5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E20AE0B6-3522-4B0C-9311-A299DA29A1BB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BECA4485-F402-4192-8DFE-8E699A15C722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FC3315D-7570-4513-AF89-A6046AB8AB39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10A9AE09-DE37-48D6-A480-3B1284D14F4B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461E20D-773F-40AB-8304-3E2D4681C7B0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64C0A47C-CAF4-4487-81C3-F5D555BE67EC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0DFE10BC-657E-4EAE-81E3-925A9C2C9A6E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E74594D6-2B9F-4050-BB27-4846DA9B1051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655638E3-EF09-4A93-AEE4-B49F9331F33D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22A2DE6-20F9-40F3-89C1-CC08D3F1796D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1F9A34EB-747C-45D2-B7C5-76E5170E66CE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3E96F48-264E-438D-9689-A46B7849C4B9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CB6351A3-9F38-49EA-8E87-0CECF298E596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DD3D6E0-91DF-40F2-8F7E-D547C2EABF22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C1DD98BC-9347-498E-AA9A-F740E7FFB918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2BF0D3F8-DE05-4548-9E6F-4AACF50A5393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E29D005D-D833-44B8-9C6D-63B376AC5C7D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64AA3B99-349D-48AD-936C-B646618672EB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E59C200-E69E-4D81-ACCE-C5994A1A721D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EAB8FDC4-2F09-4D5D-B4EA-368E8E15B1F6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11EF40C0-B3BE-46B6-802D-916FB6505639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8243AD6-5A1E-4879-B6F3-0A68DD43CA2B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B5DA5F56-84C6-49F0-A6DB-FFFE57E4CCE5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9ACE701-53A9-439F-A11A-BF019DE14ACE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A5431F0E-1CE1-4FFD-9EC1-0E865C4883B2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F852D56-0D43-4FA5-8476-1DF8CA49B925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29F4DBB1-89B0-45AA-9FE5-BCFC2D8D966A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1AE6A428-5E14-40BC-B5B1-44A81928EA91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7BB5BC60-3D49-4999-A810-03CEABB6EED5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1917111-FDB7-486A-932D-0F8127EB77B7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BB9D4226-0E44-441B-9EF4-020A629518F1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C6DD006-7C6C-4C39-941F-2EC184A19638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981B486B-2545-49E6-BD35-BAD7807F4AC6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77D57CC4-CF83-42D0-9D11-3B2BE88EF5C6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FE785B5C-6B0A-4FB9-B5DD-1F102099F4AA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28585C8E-83D0-4D14-BAD6-414B52C26EE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691481-1406-4985-838C-E99B2FCD5E22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1014EFC3-E80C-468A-AD3C-F8D43978C999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735F28CF-B434-433B-B859-BF1D05A9DD65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310AF0E8-697A-4CA6-B1FB-896A59A1A4A9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31A15806-1F03-4A0C-8D7D-52F652EE42F2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184D3E21-EF21-4E6F-83BB-7CC4EA2FF0B5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79C5E7F6-2E95-4B41-8C11-1E8F20820A4C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A4F0C8A9-7DDE-4CD5-BC0D-AF45B90AD1AA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6AB15AD5-E00F-4C73-B418-89E2AC4A43DF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3F9B3BEA-99F2-4B90-B2E1-491FB4D32C85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DE18A47F-0EA9-492A-BED4-F458B5A2C12A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10CF060D-E265-4095-B8DD-2D341D39E22A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67778D6-0442-429F-9309-E1E84C47295D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046BDBA3-0CA6-4B9E-B46B-7B382327CF85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3182FC5C-F3B4-4B21-984C-9E292C8CB39F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A507A9C5-EDB2-47A9-AE3C-01041FB957EC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2A9B1DDF-F8E6-4326-82D4-192633DD8E21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391A8A60-66B9-42F7-A971-9E3E29AA6CBA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0781F56C-4BDE-45E6-A7D2-5EAF3C8AE143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A3617AEF-05AF-46DE-8013-7E4C9EBFCC39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A3B34F0-7E1D-4F8C-90F4-98C2D3401D54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0FCFFAC-8D33-48EE-BFEE-7C834A02DBB3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B7B6A8CC-7522-4DD6-9E0A-7F7930B6F7E0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5304EABC-DE7E-4151-8429-09F674778E16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CDE818D2-9E92-4B2C-A0B8-F1AC09808759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857BDBA7-EC71-4543-B0D1-A873DC1F1F17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D973D1A-4C6D-41F2-AA13-B45379B79940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8BEB5A7-9614-4C3F-91AD-2265D44F4300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6019B09-6F2B-4836-87F1-CAAD2DDAA043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8A056898-EAC0-4745-8024-81147F89A967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D579F057-A3EC-4095-9FC0-9851C83423C3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7A96F6A-F82E-4420-AA18-B4093584952E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5DC6BBD-BBDE-45F4-A167-DDCCF37E7D69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26A5BE9D-7C43-4860-BBFE-0335B7DD5F7F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C3C361F3-CC4E-4867-AE85-E05BEF4366E8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852F443F-CEDF-453A-B3B8-BABDAF6BB77B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9AD4DDF-8D18-42BB-B498-E0D77BCC6A02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DA24A69D-AB31-448C-94F5-765D0E48D3B5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E8331410-290F-4077-92C2-FD1C2ED67743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57CDC345-534E-4C2D-AA82-0E490EF96D3A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1497BE18-B480-4243-BA73-0584DD874869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E5740738-C649-4A05-B913-5FDF9143D045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04838A1C-863E-476A-92C4-A8BF46FF5AFF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479BDA1B-6046-48BD-A6B5-0DCEE45E6ADD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C54E373-37A3-449D-875B-375B1ACBB6E0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A2300D36-1145-4ABE-9433-480A9452E30A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43286031-E95D-45DF-B1F1-A925004886BB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DD682EC8-74CE-44C2-A0C9-50547E6B647F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4FDF9A26-77EC-4EB5-A141-AF0509C8570E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3D254794-EEE1-4620-9D46-5FD9582A64F6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2297CFD4-B9C2-4637-AD3F-C84BBE3B18CB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1C863002-279F-4C13-ADF9-A506BE16A180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D3FA0DC-F9C7-409E-A1F9-CDFFA5EA038B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A39C3875-2AFC-4A98-8F15-7CD7B2EFDD33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6C02BDE7-DF55-4D49-86F6-7877E0BF5FA2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25514A58-8976-4757-A146-2D8534810F2D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E74EA5F3-E81D-4615-AFF1-86B959821E86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E592318D-2072-4836-B855-91FE180DE03D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0D8D614A-1C46-477F-9BEE-0502EF62BE5A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388C50D5-FE68-4A35-B050-D1F3AB3682A7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F800C78-A18E-440F-AE78-DA14B1BAFDD9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1ED1D2BE-CAF7-4F94-91CD-E6289C54825E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29C494AF-3986-4433-8A5E-E6FAD0AE4120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138E7980-5C16-48CA-9BB7-2AF78BD37C2E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D72905D-C626-4ECB-A6FD-4E4B1DB4E51A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81A284-1F56-4C80-B428-30086AF77AF7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C3694C89-F1A2-4E96-A0B0-5D7753442C17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2B9E65D0-ED41-430D-B42E-96F733521433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AFC3378B-9A66-47AF-A8C5-2E84D88113DC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7F8C818B-555E-4D1B-AF8F-96CDED32EC4D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4710D003-8555-46A0-B5B8-16B8BDF4DB2F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1AA23F2C-1724-4B41-ACDD-C0FC5A061600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D2BC805F-5806-4D98-A0A1-0883177581B7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3C0E8788-F6D7-41CB-8458-23197B8CEA88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FAF5A70E-5E64-4E0C-A94D-145FF45E1BC4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502AED3B-B8E1-4FB0-A193-967A4938F4F0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3FE07209-970E-4AFE-A946-3B34CCB90F06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0DD57925-0C0E-4837-B62B-0438F248F2FB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B58A2428-4784-49E4-9CD9-6B9840ECEF5E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15F8B6AD-120D-4EEB-A36B-45FB2E18E45D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1C0E41F6-7E31-4B6F-89F3-FAF3725053C6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1156F11D-CB37-4255-9A10-72AA5A0F0A47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7BE1F843-058D-4BD2-B697-E4DE157B5E01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127BF0B1-AE1B-45AB-886A-F883D4ECA05F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67EF4BBF-2D61-4574-BF9C-26D6CB268FC7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7CC740D5-0CBC-41C4-ACC1-E753CD1E3E83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BF7125F8-FF4E-4C66-B7D1-3B242D76C0FD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DA43DCF0-1CFC-4BFC-BE90-FA0BCCB76D1F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90D4FA46-3728-432F-B241-D8C332A5C2CF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E01EA9A1-C9DA-4F75-855B-41D5DE3C6E00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4877490F-B80A-453A-BA95-8791B346267A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CA7333FD-D5B4-4F29-857E-AEE0F18ACCD4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54D05AF-A63A-47FF-BBC5-A2D4B6539553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24" name="Group 1123">
            <a:extLst>
              <a:ext uri="{FF2B5EF4-FFF2-40B4-BE49-F238E27FC236}">
                <a16:creationId xmlns:a16="http://schemas.microsoft.com/office/drawing/2014/main" id="{20AD9F6E-54E1-4380-8077-A0FC1A85A9AA}"/>
              </a:ext>
            </a:extLst>
          </p:cNvPr>
          <p:cNvGrpSpPr/>
          <p:nvPr/>
        </p:nvGrpSpPr>
        <p:grpSpPr>
          <a:xfrm flipH="1">
            <a:off x="7074204" y="1031274"/>
            <a:ext cx="224583" cy="305198"/>
            <a:chOff x="4708260" y="456723"/>
            <a:chExt cx="659554" cy="896303"/>
          </a:xfrm>
          <a:solidFill>
            <a:schemeClr val="accent1">
              <a:lumMod val="75000"/>
            </a:schemeClr>
          </a:solidFill>
        </p:grpSpPr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4C62E97A-3B77-43C8-86F1-F2BDD0F488CB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B3837A68-7243-4805-928F-C5F4286BE91F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C5A535FF-5CA8-4B4C-B4B8-0EE2CB90077D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49BEB818-838D-4E29-850D-C6BB5D012B5F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DB2C4711-07C4-4126-98D8-DF5F9BE470A3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E41C4CC6-5ABE-4410-B1CB-D8D509B2FEA9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8C45F4C8-39B8-41A3-975E-7337F3969BE7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7A78F3A0-A64E-4E85-81F9-61F6BAB06410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A5CC4ECA-423B-43A9-B42B-A321C7852BC8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1F491092-E048-497E-828D-723F594B04D4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1819FEA0-BAA6-4BB8-8BFC-D909A3EAB9BD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1F292DC-2D90-4E8F-BCB6-0F521D8022F9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8AED23F3-DBD8-4E41-B563-38A51EF1B1D4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AF23B4E3-B335-4368-9CB8-914B2B05D201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EB5D4FA-985C-41D5-87DB-8F2314D13259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71F11906-638F-4677-A2A3-2D9DE1E22807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F151FF6D-78C7-4CF7-8FBC-2CE956532B1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7B6FFAFE-FD9E-4124-A618-36782CB404FF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1CBD911E-E173-45DA-AB4E-57624137CE95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F84304F0-D512-4C1B-AD2A-DBBD359504A4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1C6C466D-E56A-4CBA-95F1-4ED910B8EA99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C852EA55-055D-48CC-B36B-12141CCF8DC9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F81B3217-2D8E-48EA-83E0-E263EAAECAB1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BE830FC3-A1B6-4853-A23E-2FA4F9DF3A53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96AD5696-DC33-458F-A555-3AB13926BDD1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E67BFDDF-B343-40B5-AE2B-C09FC7BA2904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975159A7-6490-4885-98A9-A5A7955FFCA2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AD9DC2F6-00E4-4E03-B885-ACDE5FE3B9E3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44C2951E-0BA5-46B8-91CB-7A49B8640913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F9F9FE9D-72FF-4E2A-B425-5CB2F0072FD9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28B7FA63-4B06-4DD5-89EA-8F11D09EAD79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246B0F8C-8200-4704-A0CD-0FB1C2E95733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1B07E55-D8A8-4686-9272-3E5F4F65DF89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B951168D-5871-4C30-9643-ACB045AB631C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2D8BD0CF-E8C7-4CEA-9BC2-35EB03E1D8A1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8AD8B95A-FE2B-4FF2-858D-B683665FB24E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34E37D06-3860-4184-AEF3-510F8E9A1F4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E229D55E-DBD1-44BF-9100-07BABA35EB0B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F658C999-5CFA-4057-9E1B-7A222AB34463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E01C533-CD44-4C0C-8F60-D1A10924D846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8D2F70DE-4607-4311-B14D-6E185C0D4874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0C21E31B-31C5-4EA5-9131-15C8636FE2A8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EEAEAE6E-97DD-4C7B-93DA-14534343802A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8F89A28C-73AF-46A2-B45A-429650CA11EA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C752AB69-03BB-493A-B380-4B459661087D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FCB29C34-791F-4684-9101-A29CCE7B6C9E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80903373-1B47-4425-9140-DF71F7A27B9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86AA0FED-D71A-4615-BFBC-CFE77688843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E5730B-B0F4-4320-9822-E5ECF0618AF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8C57D4F9-D85C-4E66-83D6-5735A97C99AB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9FF24864-CE7B-4864-A5D9-6994540FE511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17782FAC-9D9D-4003-A137-768D3570BAC9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88A7329C-59B5-4450-ABA0-892688A457D5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F80302DE-05F9-4F39-BCBD-A459353148F9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35A845D1-8D57-4323-A1BA-669EFE926FDF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6B6F4EC8-4C52-41DB-926E-FB0E21214F5F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9FDF5A4D-CA9B-41CF-B750-37BFBCB26E7A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8D49719-3FAF-4C41-8918-7D8C737CFC0A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079C64AE-3ACC-4656-B2D5-C27B326D400E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54D45C43-59B7-49C6-899A-F9C41C448D3F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B70934D7-17C6-45C9-9D90-B5D0DE494E15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04C5E017-D5A7-4180-98B0-628DD05D940D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4B712AF-4108-401B-8C84-E2B790DECDD8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56978A1C-DE97-4DD0-87EF-69E3388F2558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02968F59-022F-480D-9559-014D7BD2DECB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E05A1596-624B-4B16-BB98-E05C37FC1DDD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3E36132-03D8-42C9-9083-ADCECC10AAB9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253CB13F-A07F-4A3E-8731-B9B218739C8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7B662E8D-7F60-4328-8684-8D7426A5F3C2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3B388566-FEDE-408D-832F-0EB44C5FB41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71D9E92F-785B-40AA-B451-F487C9CE3EC5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917BEA16-7BFC-47F0-AA54-DA4B29ABC7D4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8180E155-860A-4D5E-A3BF-9A1F48A90393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5E31B5-B454-4BFE-A008-296DB38F7AAF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DF84CC35-422C-4C6E-8621-30A1CF3AAB5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103FB5BC-E297-4EA6-A198-4DA40397D869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A3F92094-FEAD-4F43-BFDB-337C8CB03991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F6A0B7AD-C925-42C4-889B-151DFA90C70A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890999C4-1B7E-48C3-8098-D80C6FAE0B0E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23642576-22CD-4FCE-ACF5-79494A9E1978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41EC03A2-2479-40EF-82DA-741691F0B517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8FEACB09-E8E9-4A27-8B3A-3511BC7EFF3D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79D0C11-3B70-4BFE-8728-1EB176E9C318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34A419DC-C72B-46F0-8CEB-99B86FF4172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C3CFF1D8-388C-4961-BABF-217AA026FB91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40DFB87C-5112-46C7-9EA4-52F4B1E8BE25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A57E55AE-A9E6-4E75-84C2-2CE12B5A2D0F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279EE61F-7C41-4CC2-8009-A224487F9663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BF81B1BD-3B3C-4E10-AA3D-4C19CDF04C4B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DCA824D-BAC9-456C-A8B7-F981E49B61D1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20DC2B21-F63D-44D1-A7EB-71594A1513BB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28FD943D-B457-48C6-8717-515B1B01C240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5053098B-071A-4D0D-BCCA-F070D462F738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6E4CB52F-ED37-4ED8-930B-53113438F616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15E6DCF9-C70A-497B-9660-0AC23A612F82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67E08088-F820-42B0-8366-73F60D7AEB81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43532E2A-C014-4AEE-ACC1-A3180DA6D47B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D22BD0C5-5752-41DA-A843-4643A2FBF201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C4D283B0-0254-44B1-82E5-6DE005F202B6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C3603112-5379-4D16-A523-3A0C90A36716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3C0F433-BC2F-4827-97B8-E1C733E525C9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4F996629-A0AF-4593-A6A0-E3AC9A7B7C06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4AF5EDD7-4596-4CD8-BA06-5CFA062A186F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8BE1C007-D6AE-4F9D-84D2-75C4261252B1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28523C2E-00B9-42D6-861C-04B79F62BB23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BAFA566-DC6C-4D54-AC61-9C17CC0E3B2F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2E75EB31-DEEA-4490-826B-8B6347B286E0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DB1F32C8-8578-4A3C-AAA9-9E33DF2643C3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A9B8DFCC-D4AE-4167-83FE-8DF5C55F3240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D446910B-5439-4D18-AB6E-85DE03E94424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CFF8F500-6939-45E8-B6DE-880B859D986B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35B0E42A-5454-435D-8525-D9FF960E1982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C7C6ADAB-3F91-40A7-A1BD-D7FD10567FAE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C72D02CD-51AD-4D2A-90D0-268A9D42A81C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2119A77D-E539-42A9-9671-944D686CD55F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676C0BD2-360E-470D-B580-6308D2D6285C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DE29AFCA-8D77-405B-A37C-C22DD2E8694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E48A7F2C-9EAA-412F-B799-585C39BF2A7C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BF378C71-B6D5-4099-AE12-B547949D92FA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9276D4DC-06F6-4E21-A560-FD4D664EB891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724F5474-9570-4054-BAB4-F1D817BE667C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E36B82C-523D-4510-8814-27EACC5F1219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0336551-74C5-4A1E-ABC9-F8082ABF55D8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719F7CCE-AECC-45ED-BED5-282616A84E46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69EC72CD-2364-4AB0-98FA-D86BDDBD50B1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2ED343D9-98C7-433C-AE2E-FC0BA4ED4BF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46CC1BF7-CE5A-49F8-8B57-ADEEB12D5F4D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224B30F3-C91F-4E79-94B8-1F9580C0061C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F00C42BC-8059-4416-B447-4CD6FCC19CEA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6EA039A7-127B-4552-B06E-61F710D85C33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000F4DEE-E374-4941-8A12-5C63F60B7F3D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8796D83-E401-4CC4-8A9F-1469F68BB5EB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C359A512-A31A-4897-9A44-84C5ED987B36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077613D3-4DBE-410A-AF59-82EF4150B44E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EAB1FC20-909E-480A-A2CE-855958806A8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7D47C229-B9D9-4933-BB2F-195B8147C64C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4A567F7C-7B1F-452A-AB6E-6DA5AE5C59E8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3B11F14-164C-4EFE-BDA9-55DDABCB4A4E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2DEA63F5-3BAB-4165-8D5B-DB5483C3BC0D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3291C279-63D0-4831-AF37-8A0BE7B3D27A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DEDCC30A-3459-4414-AD85-89F7C3613FF6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D2B72CB0-FBF4-4964-A424-CE4472BB7F2C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F443BE76-7E6D-4C6D-84BE-E4FCBAF01142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4F908E7D-29FD-4F6C-B69A-C926F9FEDD71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5F13FA34-79A5-48B4-ADC0-21FE11A91E80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68A1E0B-BEAA-4C58-A527-E5A44A076C34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9546B54A-F8D3-4687-B661-95D3883F766E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23DB63D-540C-4CAD-944D-53676EB7B0B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A27F89D5-979E-4415-8CCF-CB8470D5BA50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BA1CCFF6-AB05-4500-BD61-D33D12E932B6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6CC7B843-248E-4B07-A16D-A24C05080253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A55261F3-3031-4D13-8F7B-4CA921744585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ABBCA784-087D-432C-9F33-78059A21B48D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2F16409F-8D48-406F-A7A9-09BFC7B6E76E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712F8FFA-2A7F-4B2E-BD7F-D5F52916D0D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0EB55CE5-F5A0-4B05-92D0-58F044F87164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07AEAF5B-7D1C-48CD-8E82-1F0175382923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60902527-4E3B-4CCE-9F5B-8DEFB83D3883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F2597397-10D4-46D4-851B-23BB62295BA1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5D660F8E-DE72-4FD2-BF00-BD25305B3E29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5EAA630-BEC2-4BB8-A0BF-E281353C2C51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612090D2-9A48-4E1E-A17B-121F8FED5D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66FDD1AF-F238-4132-B9E8-E88920FEC5B3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536A4B3E-7D34-43E4-AC05-63454F1E1E5F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438BCE5-3D40-4155-B143-36C81870286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501FAAA1-F524-4483-B9C5-0394F862847B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2F81E7BD-FB18-4A6C-B581-B82903DF2AA0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F9DEC74B-5914-4373-B33E-BE8F2ECD49B2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D01B8784-CEC7-4567-9372-4783D73E66CD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8505E381-E456-447E-BF55-97707DE58755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019F6996-F367-4C59-B3A2-7DB04E9D16B9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3E385DB6-34AF-45C3-80A9-2F7EBF867D2A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36106178-95F8-4C2C-80E3-41E2C1F9F6DE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7ACF9C3F-0945-41F0-B9EA-15D6F170FED0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5B70C252-ED26-4E10-AFBC-7616AEB0510E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944D6B86-FE22-4EBE-957D-6E9F484F05AA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737F85D1-4453-44EE-91DC-0C6717651384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40D8690F-BC3E-4667-A685-CC4373827436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C7BECEE4-8E72-4489-A15B-CA95105B6C11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57567BF2-BD40-4847-BA4C-5ED8A6F3018B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287CDB29-7953-4EDC-926B-3D422721F27B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49FE3310-B156-4905-9C0E-9468467B9476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3F371E5-FAC2-42DC-BC44-2174232C155D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009ED638-9033-43AD-BFD6-60751831727D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BC1F4E60-9881-44AE-B06E-558A816A769A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81ECB02-E0C1-4679-A2C5-EC626A8A78AC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C8D59AE5-3901-4C71-B5BC-913DA8DB477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DBAF260-AC13-4EF2-8F7C-7B9F2AFB8E01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43E8BF55-FA0A-4A4C-BA30-CFA463677C90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5E77185D-34D0-4245-97BE-178F23D1C031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21C4559-9D62-4C6C-8BD1-4947014E6530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2BC04095-2816-490C-8599-20D768BF0A07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17" name="Group 1316">
            <a:extLst>
              <a:ext uri="{FF2B5EF4-FFF2-40B4-BE49-F238E27FC236}">
                <a16:creationId xmlns:a16="http://schemas.microsoft.com/office/drawing/2014/main" id="{3B82002A-0214-4BAD-AB00-C6A37D1A3A11}"/>
              </a:ext>
            </a:extLst>
          </p:cNvPr>
          <p:cNvGrpSpPr/>
          <p:nvPr/>
        </p:nvGrpSpPr>
        <p:grpSpPr>
          <a:xfrm rot="855774" flipH="1">
            <a:off x="6776287" y="722057"/>
            <a:ext cx="163140" cy="405702"/>
            <a:chOff x="7012781" y="5504021"/>
            <a:chExt cx="479108" cy="1191464"/>
          </a:xfrm>
          <a:solidFill>
            <a:schemeClr val="accent1">
              <a:lumMod val="75000"/>
            </a:schemeClr>
          </a:solidFill>
        </p:grpSpPr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B7EE4C0A-DFE1-4D45-B58F-DADA39DD9098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43A5714B-990B-4428-9BA4-E81024B25577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442A498-39BB-4F2F-B2C6-A8D708B09EB3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A70CCB37-D930-4E03-B674-D549E4153560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1D22FC7C-543B-426B-8A4A-A5EE00916929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7CE28D50-2BF9-495C-A1EE-5EB75C3AFBF2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D4A24EED-4733-4BAC-AAB1-98A45E9F625F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ED14B0D5-0662-4184-A658-4B52C283AB99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4CB49F8A-DB3B-472B-A0CE-7CDCFB829B48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8F10612B-F1B7-45D1-BBB7-7B260C58D15D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ED292A32-F506-4752-B88A-75072024C265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EE5D939B-FE5E-4755-988E-1AC4ED25D162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78A37B8F-E83D-4634-8C4A-A27785117C4B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737DD6B7-07E7-4FE2-840A-001605757AE5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7182B2F0-FE76-4D3C-8505-153230B9E2CB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E6001EE-3D78-40A6-84F1-16EC8EB47F6B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BE0E04C-45CB-417B-AA13-9CEEDC191BF9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EB89B680-BFC6-4527-8904-64961ED37865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874AAB24-07BB-40FE-92D8-6ED33FD186CC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5A43F199-4BD0-48DB-9ED3-67D92E6E21FA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98C04FEB-0B5E-414F-BEC7-59B4E8C37CC5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0753BCDA-ACE3-46C1-8B8E-A0CE422D3C7F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428EF6C-C9D6-4F5C-9C56-EAC389ED09ED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DC5A8B8D-4383-4EBA-AAD9-A4BD0FABFF35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CA59B9E5-817B-4BA5-9774-B7589432B3DF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08D07771-D052-49FE-8FC3-6FCD8100CEC4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61A072AB-048E-4B82-87D3-D7D283B191DD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37F23BB5-9361-435D-9F88-6782B853BC48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97F2DCC-45FF-4A2B-8442-2D4B167A0280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F59F2A7F-6A10-4C6C-B54D-0E9AD61A1805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CA7E0723-2A76-44BD-8657-F62F0D4DB71D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346E4785-3848-491B-9C76-F49DAEAE88B6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2E94C021-927D-4ED5-8BFE-71DEACA6D123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77A6E2F5-3038-44C6-91FF-AB30B86F67DC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3DC59452-2558-4C22-A454-45E00F4D7D9F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25B807E3-BE02-4882-8200-46057FAE35E2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A9A5B02E-4669-4D6C-8CF1-85A234875BD7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61793B08-7061-4056-B15C-6F25F5032AA0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33F0D634-D626-4C51-83D1-71093ECA9E52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AE15794D-0520-45E3-A6C8-643625982C79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15432E81-6823-4666-ABB3-73391D4A9E99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B87660BA-4A24-442C-9FA0-1851A805D0EB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B0449CF9-B504-47F2-BB5E-2D953922AE64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DE9E135A-3A73-45AF-8E23-A7A9D0A5D363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BC21133-C32D-4EE2-B4D9-4918BD82433B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AA1B01DE-FE00-4811-A2D4-6EAB38F5DC5B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8A19A8A8-91A9-4AC3-A6E5-0A5A2E34A155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DAA0908B-A50A-4CED-8EF0-69DA0B62726B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19AB936B-F1F6-4E73-B312-BE3B5297E0E1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73B1D22B-C910-4C38-8BAE-E982223BDC09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9AFE56C6-2965-426F-B804-C7A54335057E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34D0DA22-173D-4368-A1EB-9ACD2E3251D1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88F3477-F18B-46C1-A28C-68B52805EE26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9D037009-4D65-443E-9D6F-8DB8AFE997D7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80042ED-EAA6-4AE8-8553-3299369F6DC6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E39862B9-7D00-4D40-81F9-2F6C65BEFE98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4A6F907D-7ADF-426E-8B8D-B8FEFCAF7EAF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6CA532E8-64D0-4BCA-B6A1-8E4A7BF534CD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FBE94FBD-F63D-4018-990B-32E59FA277B4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D3C52FEA-7991-41FC-AD78-4B0EA8AFC931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6866BDF9-EF79-45EE-B0E9-0B980F7B59C1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411AE27A-77F7-4731-B735-445AD0C47E96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57D5ACFD-43A6-4795-8BBC-C325DD8BF369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90CC859B-D9E9-4E85-ACFE-FF55F06217B6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E87D0A9C-3228-4A62-A727-6F376B370DCF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CD24F35F-17FA-4B76-93E0-E20976950A31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59DBE139-B622-4D9A-A534-05DD444BF165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9891B6A3-F6B1-4D0C-B6F8-915F0C523F53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3394683D-712D-4C1C-B89C-BC503100A878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E1739DFF-5E48-4A03-87DE-315453D1CD25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B974E1A0-9463-4759-B835-F861D9D83180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686C0650-4C5C-4861-8A1F-3E1365A6A126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161E3ABC-BD1C-453C-BDB9-D2013F080E64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564540DB-D568-42FD-B10C-E1649264F8A4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C38E9838-98BC-46AA-B1EE-20D6E470AF0C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3F0A4B56-EBF5-4411-B0C7-EDDA903A96D8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9D431235-21F3-4D74-AE61-96628AEF0CCC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6503B61-D288-4DB9-BDE5-528BEBF8F51C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2D477F76-6FC2-4C41-A4E4-4F9B4BEEEFA6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038B23CC-B278-4C77-B222-238AFC0A4266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D121E631-13E4-48E2-8303-C7FE59C3199B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822092FC-A5C1-4412-A0A1-BF5AC9BAC7A9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631B9CA-E6D2-4B68-A580-4D95B21417B7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88E097C3-1D71-401E-8200-9217A8434ED9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023FCDF0-EB75-4E74-BA37-B20520A515EA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F571C2CD-09E0-488E-B52D-7CE7474D0BA6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9CC3C625-154A-44BD-8C35-035CD4F73142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80C4AA9B-96C3-4F53-BFAA-0059B7C9B4CD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3FEF53F-8704-48E3-997B-093FAA438C72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4DC18-BFF5-4736-8CF2-57B43967AB73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412C8B8D-4621-46BA-B81F-3E932E9FAD61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02607EA-F72F-4AD5-A402-9D4617EB45C0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FE0014A1-903F-44BB-B68F-305F9871F4B4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A4933208-FA31-4A69-A2D5-7487A5C700E1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6C15A8DB-64F5-4F15-B624-F0C91DFA8A69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F4C9833-E70B-4A82-B2FE-9C0C7D2227F4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787D43A5-ABB8-4216-A6D5-A5A2D6D29BF2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11C46152-B853-41D3-9C87-28392BCA4DF0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E56DB653-238E-4F7D-A4CA-2813C4C3EDB7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DB2E1F80-6A41-4178-8983-277200B8A98E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67C1A383-F2F6-41E2-800D-0810295BE24A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37BEE456-8DC7-451A-9443-06292A85BE1C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D1BEC5C4-FCD3-4212-B94B-16127993ED0C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FCA6D137-DC2B-465E-893F-4EE40385EA67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59EF7757-71F0-4F10-90F8-3D70560253F6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7D540784-1155-4FAC-ACEA-D16878BAEF32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728A7C28-19FB-4101-9A2B-7ADC20034E30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CDF35131-9296-4F3B-BD39-DADA5A5DE12B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29C77C76-43D3-408A-A77C-8F556E4DE478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A35128B5-F99D-4FA0-986B-0F6DE4CFCB14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8A4A6AEF-89DD-4B72-A599-82F16E04DCC1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5D8B155E-0F0E-4244-BE60-A8691A751B11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020B0FEA-8FF4-419E-9580-332C7ACA7F55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18AB69DE-E9CF-4397-9919-E2324752F5C4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41FF935B-7FDA-423F-B7B3-C1CE71CCE3B1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3A46D9B1-531F-4008-B74A-2BD799C9CE75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97DABBBC-B016-407C-B0E0-77894808D6D5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5A045872-A9A9-4E76-9D06-358414612D36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516BC4BE-2D1F-4C98-A519-EDDB399C9BAA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A03AF4DC-8BFB-48E5-81CE-267B0536BAFB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893BBFA-E715-40B9-9DA7-BF3CF04BC9B4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B5824A7A-AABE-4C93-BB38-5D2254094038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5D87C5FC-5101-461A-BFBD-36F6C0D1690B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D7788888-C64F-413A-8F23-B79FBCDD9600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A7FA45A-9835-4DF2-8CC7-8408CF409B42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6E63FC1A-85E0-457F-B925-3B3C11CD81B5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26F33251-4398-4C0F-88B3-52E143A64D0F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160A4D9A-17BD-4A3D-A949-633F10AC0CDA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DDA02D37-3282-481E-85A5-CA3E5C28DB01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774267D3-5B0A-4D7C-830D-601439C9B797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A7B3A64-CB49-4C2E-8308-622A1A72DB37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DBC6EB6-9DEB-4999-9706-0750D52A6330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F7673943-1B66-4596-9744-ED8F1AE4F699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2D6F2427-391D-4ECD-A0AB-66951EB3C9A2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B7BE99D0-E6E8-42EB-8A0C-C6B3C3AA3440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6F3262A-77E3-4F2A-9BBC-6639D760F749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D85AD82C-1E26-46C6-8351-ABBC28952D9D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7FF04632-D806-453A-A4EE-DA160CDA7734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1C162010-6338-4DC3-97DE-F1BC1831CF7A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95678E1F-4BB4-4525-829B-155353FA553B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EB269306-1868-4F49-BE05-94757A603F3D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F2374874-2A3E-49D6-A94D-55E98AC0F56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0EB6D69A-44EC-4D2A-BD2D-1D41A3CF5B9B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1D36651F-76E9-4DCB-B165-8115E5D11FA9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5459F297-93AA-448E-A3FF-264BB0751CDD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74DBDECC-C750-4F6B-84EA-F17D080F15E3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6F7DE53-940B-46AC-942F-5426AEEED5A5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C399D156-64E2-4EA4-B528-34798A6BF05A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1BB5BB5-DE45-47C0-AD43-F6541B97E3D2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B06BFF12-24DF-4898-BF5C-6CB644E68E93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A998F5D4-DA7F-42AD-870A-807AEAA21D31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87393A5A-AECB-4335-AAB7-75D9ABA00EB8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5A3B93BE-DC98-45E7-BEC8-A27B130BD446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7FF29D2B-50F5-429E-8644-A74092BD01EB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BB30624A-1D2A-4B3F-B717-90C49F5FF4D0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BDB7B4-180E-414E-B5A2-00C3079C89C1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E801FECE-9D2E-4BA0-8F74-A0CFFA2C3765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E615B574-A666-4A45-AF1E-960589998B58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24148A8A-5D34-484F-A025-E4E4C22E4B61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42612395-A5A2-496C-8D9C-BFF56A105DB6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C6AF1832-B3C8-4B5F-8189-EF6204282882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50443ED9-9DC2-4C08-A766-706D0BE1D2A6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6E8EB1F-4B65-47C1-AD24-A5893CAFE901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0B3EE86C-3196-4A1E-BEFD-55DD4D228B20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405C6EE2-5C68-4E45-B179-C84F5538FF2E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92BD7701-3503-46F5-9205-C22C585376BF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D3405969-079B-4C05-A0CA-E01A017B54C1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8541CDB4-64FB-4317-8D84-580E8BBA29FD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782A54A6-A476-4A14-8036-522D95702C45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9DC15BEA-6421-473E-98EA-DCDEDD6A64B9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5FF527D0-6E69-474F-B9CA-1E0C5017CB5B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E65EAE43-BCB7-41A9-8344-810203B38B71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B5EBED64-DF88-46D6-83CA-64BA1DCF1D12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8047F76C-A44A-4004-8A99-038E6E869FE2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F1A062C3-3DB2-4E20-B345-224CA40D4AD7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7C4C130B-41F7-4102-B93C-2AFA8FAFACD3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104693DB-A35E-4FA2-A285-B902D43F8D38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65A76ECC-4FC4-43FD-A906-8EF2E4E44B97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CA14FE5B-00D9-4455-8968-7330CC8A95A2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7DDFD81E-DD73-43BA-A5EE-D19B34A9B566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3B6C785D-AF53-4B2D-9233-8070509A4EE2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D37AC35B-8219-4690-9530-C4E05FFC3628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FF246C1-EE2F-46BC-976E-2E8D309DE2F0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15A3B3F5-15E5-4CC4-86B4-53CA3EEA1E2F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37152E6A-A79C-4310-8BBF-93B2366AB8D3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6757870E-BC1A-4C85-9E77-875425494E88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64776D38-D1F9-46B5-A951-569A38E5851C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92509FC2-2219-4BCE-B791-A68E947DD3DB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E5614B59-5F7C-40AB-AF7C-BAB9FE628C7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6973441A-C901-4C3E-A75E-902932CF959D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74D20261-11BB-4F12-812F-EF33FBF65BEB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8177B03-234E-478F-AE9C-E77D8B093FCC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80ADCFE6-3E05-46B0-9F44-88E786E8CAAE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BDD05BE4-80E4-49A1-89CB-4D668600AC0F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A2F76CA8-B83E-4F7A-9EFE-7D32E5376368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3D38372F-DCD1-40DF-8384-0AEAAE350B10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7FC049CE-E423-425E-A590-FFE2E511F605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41378BD1-55C0-498F-9D12-E6A5E4E99921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7750EE-F535-46EA-96C9-1BC34BBCE323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15288EA-F3F2-497B-A1C5-077051508B18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9AD46C1F-54BA-4F27-A50E-DD2CA17B321E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2855273-B1B2-4433-98EF-1A114CE094B9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A5D80EC3-1AB8-479F-ADBE-CE0F686B9992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FE82F0AB-69C6-4D30-A78B-6EE2AC85D45E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48DEB627-A9DF-4FA1-A93A-62F32712B67A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71C9F13C-4C61-4D9A-9909-CBC2639AA119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AC854EE1-2D63-4D8E-A2B5-287DA41ADC12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5ECA05C2-8B8A-4192-BEC8-6AC32DEC94EE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417CC468-BC21-4ACC-ADB7-A688529B8D94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0C03F3A2-B613-464D-A1AC-69CB2A3B7D50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1AE42874-CC1A-4679-A18D-100090C7A136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0063BF77-EDF1-4CC1-B25C-9A180B05B3AB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89CA4408-F6F5-492A-8FFB-0433846B7F3A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4BCEA776-19B1-4948-B9A1-A799A38D2FEA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E10B5D5D-00DF-4048-A66A-6E6DD04A61B0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9B14F920-B846-46AF-BA6B-6587D2D63F18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56CB7BBA-9729-432D-91A0-6C9FB4766E97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B0A12298-A5E4-42B7-B0A3-39786645B3D5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7D192E95-AB1B-4776-B3B0-333F153A75C3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3C0AEC6D-89FD-49A0-A3E2-3516DD54E3B1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AF9B4351-2F7E-4528-9D50-5A2354AA841F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C5BE67B8-FAA7-483E-870B-A49827BE57D6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3EA2677F-10B5-4D57-899D-08E5939DF6DA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9C2FDFFC-330E-46C6-B402-A4E7A62D7CD5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62B0D0C-24BC-4071-B540-B8358D8E0DBD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7AAC0739-32C8-4D9D-82C3-1E53B87F41F2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812BAF4B-B713-4725-A46A-5914566FDD38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A4F5FD5-CFC2-4967-9E50-C3FF6FDEF14A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8978DF1B-C9E1-4997-821A-6E00AE51D92E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0B998B02-EDD1-4BC0-AA46-AF87F0A119D9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83F0C068-DCD3-4C28-9C59-49A755154335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ADEEFE33-C2F4-479B-BEA8-501FC9811EDC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9B8CEBC2-7DC7-4F4E-BAAC-B9D66E26D050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E6DBFDDC-37A5-40AD-A3EB-41891E18FCF5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245C708A-E924-42AF-B6AD-B0B5CAB7DE99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F113BABA-662C-485A-B327-CB02C4C2F009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C75E0ED5-DCAE-4240-829A-ED4858295D42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3B670F12-1080-47BF-A27F-828920A107A2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AB9AE8-FEB9-4C82-8B6C-07ED00914A2C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350A354B-8F99-4D59-A7A6-DD7703BD15C3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A652C69-52F4-4AC5-8DF2-847FF18A2DC7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370E48B7-50F4-4958-A8A0-5D8AE7E27D93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9103A849-CD98-4E87-87BF-A35C0E7EDCFC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2706DDC3-9ED6-4A17-8B45-F42B42C525FF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0E06E61-6040-4EDA-9836-B95F333AF847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BA0A9CFC-C14B-4338-A0E3-C2F171D0CA83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42E73BC1-36D3-47A4-ACEB-5907966CA2C9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7829F3A8-687A-474D-865E-35A8EBCFEE64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7D738B5D-5016-4B0D-BAFE-02574E511DF5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FBCEF37B-0684-4B9A-923D-D5ECE14D7DD5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A9CB4906-FFBD-4094-B698-ADFFBED4CAE8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85001882-A057-4400-9CBB-C81F07DE8131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53905D00-7B0C-4B69-9F29-893B58C8AD90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C1292E5D-8874-4621-BAFC-71BB0400305D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9964E1D-41BB-4406-A192-C21558A987B0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4B5B715D-BDE9-4998-86BC-15789A22DE3A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A852E37-E3B6-4447-88B3-A511D233263B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536A20EA-9032-4124-B77F-39E7F7930763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9C58F85B-7D8D-498C-83A3-336F5356E337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6B26EC8B-236D-4287-921F-13D7AEC0DA7A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45057DF9-C9B4-4E83-A60A-266A262649D0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B3BF0D60-D134-4AF1-A195-4415960E732A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F4F680CE-B430-40C5-9FF9-D399FBEB201A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B9A3685A-3965-4F2E-BE8D-F14C6FD97D16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34A9A38D-0F7C-4C1C-89C7-761E5920D455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B560636-EFC9-440E-98BF-0C34C2504E98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F9DAF6ED-A8CF-4C82-A6CB-56C89A6FF3DF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75E818D9-6CE5-4A6F-8F48-34A67BF0168B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2AE63BF8-E4C8-4504-BD91-A6EACF0C0626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107DBDFC-046A-46DB-9576-851A62B27A52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16A69793-3B18-4E7D-B40F-9E5E67420500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D0CB9BAE-DA70-4515-91A8-A4A22408F153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678CD722-DBDD-42C1-A64C-39F4B2CBA04D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5F2F46CD-06F8-4AAD-B21A-E07E864F81DF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616EBF0A-A8EB-4417-BCF9-D122A12A8C2C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05D2FDA7-435E-4179-BBC8-706226F00646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09418E1C-6586-4582-BF21-49B70138B3B2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55DB51B6-4C3F-48EE-8F9C-273DF03D9D1D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E2FE570-49F9-48B2-84FA-A2FD716617BE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A7728259-CB0A-4C30-9744-5DCECF0F7424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7102E145-E484-4D11-BA82-02C3AB634880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A782D0FF-F1ED-4F97-A6F8-CC3E21C57E06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3C699879-AEE4-4E7B-A41C-3D2E2CA0819F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C5A27F9D-DF35-4D39-A52F-B60D9EAC64D9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24D7D289-07E6-42E2-BF85-990E53B148F5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1E6828CC-9A9B-4ABC-9D59-177BA053C805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3D7F824B-45EB-4098-B10D-E4C33CA9F265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9805FAA2-052B-4B3A-AF39-CAD45BF722C7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D2AA7C89-A2AC-4DAA-92D5-7C620079ADE9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FF326B13-3DA7-43F1-B51F-705B6852D52A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C20EC725-6B41-4475-823A-2D5A9EEFE2B1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A8725A5-C8A2-42F5-BE45-F30FAD1978C1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19B1DEDF-005D-4C58-B0A7-FF7227668A51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7EFA3155-4EB0-4100-8217-E890226F9908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E792B67C-F8A4-4A2F-A558-3D57F70CE299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0954D3F2-C2B8-4CDD-A391-A783B30871C7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11F8B21D-2949-43D4-8541-CC690D42E163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D88DC230-01D3-4F8A-800C-6CFED063D65B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865A3F72-24A6-4DE7-BE39-DD9A4C0E9FF4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9FFDA88-7ADB-49AE-8F5C-F1356B466F2D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01FCFC8B-AA5F-418B-9594-3EC007086DF1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2664F8E5-7233-4167-9293-2F7D845E3CA6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E8A8EC24-024E-4D0E-BB5C-4ECAEF242DFF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1F4777FE-782B-4B2D-AE3A-4031D973A344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8D9422B1-7C3F-424E-878B-04932AE90F12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B153A1AD-DD1C-4F78-9DB8-DD04BE01003A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5F5288C0-7949-4764-A994-6EDB617179F8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04F420D4-2E86-4B6C-A6AC-C6D7A545094C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82C0FEB9-5B84-47EB-8922-61F6A0D0E2C7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2D728F31-3F68-40A4-B56D-7CF010B89DBB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B7BEB67B-ED12-4549-BBEB-ED410CA1488D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A5D53D7D-88F2-4146-A2A6-8938980ACAE9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00A7E1C2-0343-4A20-9C83-998726BB9D60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CDC41EC5-274D-48CF-8F5E-3B12B8953B19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1D075942-EFA1-4ABA-BAAD-974FF0849FEC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6D43A2C-0B08-426D-8C8D-89D215196875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147BF280-56A7-4435-B6E9-A33F050B1AC6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F17AB087-6FEF-44D0-B317-BEBACADA9F75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B15AF466-E6E9-487B-A693-C7E42A4F3851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88819D29-1ACB-4ACF-8C11-F2635DEE339E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73D307D4-729B-48D7-AEDB-1E723555D260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9CDEDD67-9EF7-4875-80A0-D17E6CEB7D82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1BE46998-3004-484B-B8DF-DBEB7182A7F4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42DFD1D-6072-408B-851E-2B1AA54D61A0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B408DA49-7C58-41FA-9FEE-143D171BC485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04358538-F28F-4C08-9E9E-24554DA58421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2BDAEDB0-0DCE-4D94-8A02-6D2C70B9CCF0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8F3D488D-E8E4-4ADE-A7A8-B036DB54D95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27622510-515E-40B8-BFDA-A4F4D2B886ED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53EBD2C0-5C2B-476F-A17A-0A06C9E0A288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4E5A6C88-300F-4F7B-BFE3-2B43F711AEE9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97DE0431-0626-4559-8E06-AF51119F4E9A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679C956E-1083-48AC-86F5-9FCDEB360243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9115C52-D598-4611-B187-81069E6E377A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6164E7AE-CCE1-4A01-AE79-F46576F1ADF2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BEE0CAD1-5C29-4D11-ABC9-280D097B008A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75A4CB08-A0CD-4D22-9934-24773661C3A2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EB3DAC3D-847E-44B2-8D8F-5E63EA3542CA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D48E051-D627-464B-8A73-1F28FFF89765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12BE6473-2513-435A-B1EB-784DFD6A3FC5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2EDDCE82-E676-4C17-A524-01695367EEB2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DD99072A-397E-4192-ACFF-C5765D0AC899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D5498E7F-3CB1-45A3-A8EF-2B1120B269FE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5336C30A-EB2C-4BFF-998E-DC74383101C5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297F5C50-EBC6-4E75-8750-F5001EA29A5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973775B6-CFF7-407C-994A-3591BEFB12B4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FC172DFF-ABEC-4709-B4EE-4A163E2F3CC9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ACAAB8D0-2406-4A62-8346-FEC6E8FE2CD7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3B6C47A5-1736-4F28-8E05-53C325616941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0A2DCB52-FA53-4BFB-B778-31E78789EA40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5966D12E-36EC-46FE-9FD6-35B352A129B1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BA7320A4-6132-4FD1-BDBF-4900B9649BEA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66C873AE-BA77-4356-8A9D-8BC3A47C7C83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EA278A49-92D0-4196-878D-EC5B388F7FB1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8C0D617A-7C47-441F-BF78-4A1B39C3083E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71A17818-F998-4BE4-A73F-E90D54A42505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8CB0A591-9920-4335-90CE-BA2A9FBBBA0B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75" name="Group 1674">
            <a:extLst>
              <a:ext uri="{FF2B5EF4-FFF2-40B4-BE49-F238E27FC236}">
                <a16:creationId xmlns:a16="http://schemas.microsoft.com/office/drawing/2014/main" id="{954CA354-08FD-4E52-8ED1-7C2D6E8878E4}"/>
              </a:ext>
            </a:extLst>
          </p:cNvPr>
          <p:cNvGrpSpPr/>
          <p:nvPr/>
        </p:nvGrpSpPr>
        <p:grpSpPr>
          <a:xfrm flipH="1">
            <a:off x="7567482" y="917954"/>
            <a:ext cx="270931" cy="344010"/>
            <a:chOff x="6843236" y="157160"/>
            <a:chExt cx="947072" cy="1202528"/>
          </a:xfrm>
          <a:solidFill>
            <a:schemeClr val="accent1">
              <a:lumMod val="75000"/>
            </a:schemeClr>
          </a:solidFill>
        </p:grpSpPr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2EE27F27-42D6-47BC-B8B7-443EDF61ACB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ACB6583B-F097-4178-8D07-239D54AA9EF9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82D2081E-9CAB-4889-819C-3719CC8450E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DE5C1DD2-CBE3-4F9B-9E55-C0AFA1B5B8DF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27F9B774-BC18-4D2A-802A-E1BC3237D6D1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0259D029-8C81-4570-A5A8-C0775F11D913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744D7FC2-B788-4223-BB59-A9558315ABBD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24C6A3E1-16DF-45B2-9970-77A5C7F43F39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BE0DC450-F31A-4D08-99A5-40DAA09FABFF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978868E0-8EDF-460C-9FC7-F68278FEB555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7FC72DAE-DE46-4B45-AEE1-15D88447DD84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49C9085C-DB79-4C56-9B86-86FECFE0576D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E6117897-F3B9-4939-9D40-B7B2294489E8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9F5CEC99-1A97-4B6B-88FF-EB505C85F35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583213DE-AAC4-45DA-A4FB-4694C020263F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3A163883-B9E3-4BB9-BDC6-FA8EA13D3E92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A8071C3B-D922-437B-9BF1-818724C5031A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51C3BBE2-52C9-4D23-BB5C-92F6401D2CB4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17A949-07E6-49A1-834A-302E30DFACB8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55660469-8BD7-4700-A42E-057A02ABBAEE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5EA39A6-908F-4AD5-A8A1-08734AE5A1DC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0344ED65-BF89-430A-9CE8-6E065BD137D4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6554B537-8279-4779-A0E4-FDF7F57A5E2E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16F5FA22-870A-443A-B060-F786AD519816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420DF749-52A2-4FB2-A7A4-540376F27845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69022B9F-D66A-49F2-B49C-A04F25B4935C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F81AA858-695F-4C13-8FBA-0A4EA3B4803B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3F8A8D52-9755-48BB-9731-40A72D680C89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1F890084-8EAB-4045-9057-5DBDBD47BFAA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F0D36DC9-1112-4F77-9F78-62B96106C8DA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59193D8D-F507-4DC0-A673-5AD614100A97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F846EFED-E330-4DEB-B4CE-E0B13EE96E93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DF80BE98-6E4D-4266-9F60-3DFE0A192096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D5D74BDB-CF1E-41D7-B113-E7EC33B18AC0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55E78E3C-61BF-49F9-B0AC-E50EA875C917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92FB6C3C-B3DC-4930-82FC-BE22C5493AB2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3F84A2E-4FE0-4886-B276-8E4C0D290B7B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8DDDF895-5AB2-4CC6-A6A8-00E3452446A3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D74DCCC-83CC-42BD-BD71-7B8036195F49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D6A4C1D0-02EA-4EF6-9BC0-6424E708B58C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11C54A00-84E5-480C-AFE1-5FC398F4A1BF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CE711B99-5F17-48AA-BF34-EBC34143E77A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E923FDCB-CA45-4B08-B8A8-79C8A51FA9AB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279ED4A9-6E91-45B0-8DAC-037E4779A1BC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0878B651-4C8E-4FA8-8815-7D91B8AE9970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633B165-9BCD-4DC6-9CDB-6E2314520355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B022D3E1-57D7-47F3-AF19-CFF5594E6C4B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EE6F42-CBF8-4723-A340-E51488101341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4F1941F7-5964-4B54-AE88-2FC6C6BDB323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8A479E4-9C24-41B3-8562-BC65A268A32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7E3A2B0E-0C86-4164-8BB3-B7425F00C678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525FF06C-890B-4874-907A-CD5F222EC016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5B778D49-A0FE-4A97-BA84-020AE8C97DC0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A6ECB3B0-E186-40B4-ADAF-E5DEC05D4A2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3AD2FFD-5E23-4B2E-9B6A-5C4E510A3107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0B3D1668-C25D-4683-B28F-A116AD90F591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F56EC4C7-9217-40E7-8522-262CE4A23B14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FD7D8A14-62E6-4527-A460-E8330B742B70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178410DA-8419-414E-8571-60B5A139215F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2A5C0FF-DA92-46E1-B87F-CB4CC7CCDA34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8A68C84D-C2F4-4216-B6A4-08B3DB5FECF6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1E658CB8-D8B7-4958-A622-3658F1651FC1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FB22D3D0-11BE-4FC9-B44C-6C9DD4F4EBD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077C3202-5023-43B9-B87E-3CC866D3FAF7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A4AFCB97-D09F-4CB0-81C0-5A4329B16FD4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F8516F79-311A-425A-9EFE-06D0132CB6B6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85C9F4BD-4224-42A5-835A-425C58DDE684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88A3EC53-0C87-427A-A337-24FBE6E897B7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E836746-A8D6-4AC7-B36C-F089C0396F51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C20EEE0F-FAE5-4A70-B817-FE622D053765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D3E37B54-FF4E-4AE5-A428-1978D66C257D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F19A1B80-BBF1-4BD2-B09E-BF21B5BE480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92141747-F9C1-4790-A3F1-6EFB5CA1860A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82B1B47B-56DC-48BA-BE74-FEA808FEBF48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235F7EE9-96E5-4DC3-987E-E1F86CC7A4C0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FF660C25-6E7D-4C97-9002-7F7A3F72F16D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0400032F-FEEF-4473-BB4D-99B1D62C1738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76675E43-ED25-4EBF-946F-2843AC0FFA20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8C0DF81A-362D-4A9E-B8F2-B3BE4AEE8322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63BF4BC-F240-497F-B237-4C71B67AFAF6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7638AEEF-B011-4F5A-A55C-EEF95B489ECE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61A0DA9A-BCEC-4DE4-A04A-DB4B0067EEB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52CC6634-AF0B-476D-9FD9-B439FCD1A95A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1B3910AD-6275-458B-85BD-3071A2CB3780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B09EEBBF-F29B-4DDD-AE15-BF43C4CE0675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BF7C48DF-8060-48F1-BF2F-19FDC7119941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79705900-DD32-4400-95B8-30CE2153E437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82471CEB-C6E4-41FD-A343-86FC2F83DA8A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E090CBD6-9AA1-4375-BD64-B9692BC6833D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760AB81C-C5A8-45FE-B06F-63CC6BB49ADC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3EFB50D9-7F08-4B0E-BAC1-AC1A732C2295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552663E0-DCC9-49FC-B16A-A9EB6946E355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CF8E1CD9-214F-41BB-A0C5-E3EEC38DC3BE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0F7CEBD-22CB-49C3-AFE5-D435FB982D22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7C8943A4-4D28-49AA-86CB-3E0EE9FA3F5C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E287B5F4-5275-45BA-8778-6CD36C65F626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8FAFDE95-687B-43AB-9E4A-F77DB4A10614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8ABBBBD-62BD-42FD-839A-DA60E95BF722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F8EED8C4-0BA9-456A-8D37-C0B59B8DD8B8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C1FD477E-2E24-422F-BB6B-3DF4B7AF1B2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93795E22-80FC-418C-B011-3FFE3FDCF779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ABA86B1-C2FD-4555-8FDB-1C0DAF7CBB9A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292C2117-3E5C-4945-9654-4ECE2D905E89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FD1518E7-2203-4C05-AF00-3C0B2946D655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E978D64E-3485-471C-BE23-A77A7AA730CF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1475BEE-BE6C-402C-92FD-381184AEF4D2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550806CD-9630-441B-ABD7-3B766C8E1507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FB499107-9D60-40AD-A2B9-A6CE1C6E644E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E507B83F-50B0-434B-B531-D988BD4D8653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3AA0D815-6D01-4F62-AD17-C2509F33C510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03806465-EBD2-46C6-B578-9D8762A7F1B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54B325C0-36F7-44E0-BF9F-2BA7C7D77CA2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B5649962-8D92-43AC-B32D-72603D39076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CD20F445-26DA-431F-A188-5F6C4AF7064E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06F94F8C-9A86-4DB4-9A4B-B127F32D95F4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F6A6A876-985F-407E-B885-7FBA1C1AFDBE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2BF8095-5531-4D85-8800-036053611558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8C65EA83-3A9A-4BB9-8AA0-96BA8A752329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8F8665A1-D32C-44FD-A304-669D2B1071BA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FB59E3B5-4F72-4284-A824-2F806B229355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C83356E9-9571-4674-A115-EC8F6F17FCF2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F14EACA8-561B-4118-89FF-CE52B07FFD06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11D4B104-1390-4AE9-94AC-02D590285D6E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B27F0018-CD22-459F-BA25-45339C6143E8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EE16A7FF-BADD-461F-AB53-000480C0D6F6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32DC941C-161B-4F91-90C9-F408341012DA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205F9B79-D036-491F-B598-CEE5FD411471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A5A8AEF2-DF03-4037-9C0E-52B1F772526A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0153EBD-E3CC-48F3-9D34-2AC5B11CA01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2A5CFC8F-DB3C-483F-8238-A88D1AF6F931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66D96898-8B87-4C11-B725-8B0C2DA358AE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9806AF5C-19C7-4F49-A71B-8D3E6201FD99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6E0DDE95-CF56-4151-9B88-655FDFC7D52C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CDD11390-E040-472C-9225-D9223114E438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3F074ECB-A169-4E37-859D-980B64B8386D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B54AAA12-AB75-4D0E-9F21-730790D3482A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7A48D2A6-149D-4A5D-A658-546D7BEA19D6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06AE7E18-2BA2-4128-9AC5-DAEE94DD8E2B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344E3D06-32F1-4C0A-8CC4-B505509AAEC7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B70284CF-B6AD-4F1E-BF75-9992628AA41A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7859314-5BF1-4B5D-8286-812C0C42A0B8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888BE8E5-B7DC-4348-BDFA-413D9A5656AC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3225A3C9-6EEE-4716-AA2D-97CC91E11E3E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B0D16768-0BEC-4AEA-A6B8-174CD8978F71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2F1E4DF3-AA9F-4ACA-912D-97A531CE72AE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28DFB94-C766-4283-8B8E-90632CFF093E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0F97FDA-B927-41A4-994B-9430905F8274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43D4C3A1-4B0A-459E-9920-1BE28087F8E2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1570D307-955E-414A-AAF0-DF820495279E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B311C816-F866-41EA-9E50-14BF81DAFC72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08A8716D-40BB-4548-91E6-81D3BCB9F794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D0479B70-BA70-4DB5-BAC5-3B15A770C719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F7A12220-541C-4564-9F7E-2D28EBA0F888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E78197B7-6903-4433-9231-9040AFAB5989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4008346A-6774-42C0-A066-56D45D72630D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608445AB-912E-46EC-B40B-F1198BDB1B17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B02F69B8-932E-4ACE-A8E6-021378D2F0A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C2779459-4729-4B94-996E-3A8E4666BB8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485EAF3-F157-4CAC-8A59-6F0AE13D8636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4D7196E-B16B-41E4-87BC-B8551437C4BB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1228D9CD-8BB9-4B81-B6CB-439D45A353AA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52C84977-863E-429E-A999-804C00BF8C14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498699C0-77DB-4EBC-BAE9-194BB99E0205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E1D0D361-D11C-43F9-BC0E-FE38CDE21BAB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474E67EA-0199-4C5D-B483-7BE5FB91FC60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C565D4D-CA2C-4EED-8F36-28184F12123C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63B2CEB0-148B-4957-8B29-6F37C5309685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054D3A63-39F3-4389-BA11-D2390EB5C857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83FF4434-FCD2-4EAF-80D0-7B7B92414BD3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2EFC812D-6B73-43CA-9DCB-34869A2C7C71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00E08926-6AE9-480B-95A5-49A6CFB149C9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46A6666B-9726-4604-BE7E-6C98D9A6226A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29A5E9D-1C4F-4405-ACDA-EFAE82042D5B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5C076F9D-4025-4ABD-9243-0EE65796AAA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4932FE64-8D41-4191-A581-33C804B7BF51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A179F4C3-1862-41BF-9FFB-2DF5882437F0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D8CD1EAF-8B59-476D-B259-F697646B16BD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2EEABE7F-07F3-4D56-8DB8-8CAA10085695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1B95BB63-C4C0-4247-B35D-70F7B8AAFACD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8D3A60D4-3961-4244-8D8E-F4A9DF1E0EBB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B6C3C404-9BD3-439A-AE2A-CCABB42EC957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1A874851-6317-4350-998B-7F7960EA25EE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5D2A1ED8-CE87-4B1D-9076-7E2A6F9624E4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E9DF351-86E7-44A9-BFF6-4E99FF896134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A9938BFA-EACA-4E52-AD39-099AF3D680D2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23A19702-364F-46D8-BD7B-C392D777B8D0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B4B07AEA-3CAE-4CDD-928A-60CD6AE1FCC0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943A336B-6D69-44ED-BFF0-566A8C4CAF52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F6EA553C-9168-4FC3-85B3-7B94E9FEA04A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425912B4-5EDD-4668-9A25-F404FCCF31B2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78B4AB2C-C8C8-45EE-811C-303EEA6506BB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43937478-B498-4866-B97F-ACC20BA21CD6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7E7E3C41-F6DB-482B-A862-52B7F09A03E3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E9DD73BE-A914-407B-8BC1-F925989A3EEE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CC9B8D05-2277-4999-8815-3F627A58DBF2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7B107DA-EABF-414E-8225-980F0B8E4CE2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220BC18A-F326-4D19-9640-C21DB5C42170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B94E4BF-3C2D-41F4-A4D1-C064DA1F74A8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0FC68894-A25A-42B8-8997-BA82EE4CDE24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66FE4034-A399-4D86-8A80-0E6F2758F134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061AB9C3-6DEE-4543-AA9A-DC4C4EED524B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E691D1DA-42F1-46A2-BD04-2F49C517AA18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3BF578D6-475B-4EC8-8D72-7B3944F05672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02FBBD2-4DA4-43AC-BDF2-00A7270A299C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8CCF24C-DEEF-4A0D-B9AA-B4F165C538BD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6B26FA66-9B48-4F97-8C61-7A0EE5F0E0F6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142F7E3A-82AD-409A-A4C0-F84E25EC5B6D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F0A781BA-DCBA-4DC4-B070-FA5D75488E31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209E8A66-AE03-4558-8FEE-970A5FD39875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6D932A40-C3CF-4B33-BF58-88EAC660096F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6565FA27-D38E-4C53-B956-73E9A1D730E7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19B11FD4-2D7F-4EFF-A14C-596B2B81049F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4472A986-593E-4638-A540-F2AF07DB0E34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BF1F2804-A64F-48B7-8631-B857DC97F6FE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5343D5E0-EDBA-40C1-B534-4A02B0D05420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B2B5216D-CBEA-49F0-95CD-5A064E24E249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DE545527-37B7-4810-A191-60EFC2438904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DE9E171F-49AC-49D1-9477-4CCA33E233D3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3B80D5B-7915-4924-ADF9-6A133FF79EF0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E25C6AF2-4862-425C-865F-A48A4E0941FB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246979D6-8105-416D-8285-587D0A7D3881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61A50121-986B-46D9-A541-3EA15BB499BC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F3BC34B-D578-4165-97D5-71DD2972E218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59E4B692-D20B-4A47-A2E9-27A17F8C9BD0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757B9C6-D6B0-4CBA-A402-4F0AC62810D6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80AAAE4C-E42E-491A-AB8B-460341CFD42A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5896A621-BB9A-4334-BFEA-F483D95EAA93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8D7B9177-56F3-47CE-A57B-2CA377182803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E3B6DFC0-8EAC-4BDB-876E-0F2E191730A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928BA99C-AAD9-4318-8802-E58E2012F443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BA7D5BC3-9BCF-46EF-8FEB-ADC0EB864094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615A5CA2-4BDA-4AC8-AF23-5BF22A90C6A0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D20B9BB1-C086-4B73-B579-9B51D1F1CA90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8D896FBD-0122-4A33-8904-7875E7BC8D7F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88BEB091-A3A2-40E0-BE1F-273133B32F21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4F4D41D4-150F-4627-8EE0-40B0BF4DB917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D502EFD7-6EB1-4688-89D4-6C30D659EBE3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70E23D0E-EDF9-4FC2-9245-047BE896519F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BE2C224E-2BA8-40AB-B0DE-B45660AAC98C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64493ED1-9D13-40C8-A337-054FAE922D5F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B0AA9DC8-C059-4DBB-A56D-321F89B9BB86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83144B08-2366-46F9-B959-F984A884D7D5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6F848627-13B3-45D5-B436-6341EEC6F8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FDE35C7D-DFFB-4DBD-B43C-7965CA4E1265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4C15A097-2E16-4D63-B1F3-DD1D0F71C6F9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55EA7999-0D7D-4FF3-B499-FD5A9295D308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48DB164A-EB85-4C02-8161-3D3E15D84B5D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D6157C6B-AA16-49D0-80D8-42F55CE20977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3A539756-8826-471B-9F3B-E1F2898BC100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34274-716E-431F-8ADF-D64ED6D124DB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2ABBB4A9-19F4-418C-AED1-72E1FC35079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73B5F506-4E12-4A7F-8035-4DECEB74EA2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B41802AC-EB96-4307-9B60-BD9960445CD7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048C79D0-38FB-49C8-AA33-4EA8F60C91E4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673D9874-9077-4B5E-946A-E673F6859177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C78F9850-3ACB-4FC8-BCE7-E812F82023CB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B936AFD7-2786-4AD5-ABB3-8F6265786EFB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84066B90-BAFC-4BF5-9F23-3AF89D35243D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AEAD3C9D-1C80-4847-A6CF-CF1D94C3F2E3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6A658623-CC1D-4E62-A7D4-78A1E1C45B77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D053BBFD-0D94-4FFE-8A10-F28E714ED12B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A52F305D-C9F9-4B23-B514-542CDF5E860E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B6DDD2DD-0700-4005-B3BD-952019010812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69EF1444-FB97-497C-B625-6B8A41B40FF7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4D0D16DF-EC00-46B7-8C3B-51DA5095EC19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FD739819-DD20-49C0-AF62-B3AF5FE63146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E686236B-3EB8-4985-B722-187DC4E7EE19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5B832A00-DDED-42BD-8788-F111F92BFB84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5A6B3377-8295-4D7A-9FD8-2455CAE0DC6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08884B96-9DD1-43F5-A839-A0BD83AD1C3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5D115365-48CF-428E-959E-A2398B173A9F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0FD053A2-6EC4-42B2-9A7A-412DC97C305A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7CBA3F7E-2453-4623-B756-7EB8BC07944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583D5C34-0C51-47AA-9B48-0B433C4FEE59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E212D48A-14FA-4BEC-8A57-BD6BE4917F3C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FFBF0B97-AD8F-483E-921D-BEABEC97447A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0AB84439-5D85-4095-A12B-F5FBF35EC165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3FD5C005-352E-4E44-A2AB-88542564F06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14B94935-0184-4C88-944D-7DB3AA16C0B1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7C1CDD2E-FE52-4EE1-993E-7F0F7B46F152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25D142D5-A80F-44DA-AE3E-DB96C03016C7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8E21AB0A-2728-4569-B872-4126C6096052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F128D1B8-C9CF-47D9-8E3D-9C3A28E18C96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3E000BB4-16C7-40AB-8995-412F32B033A8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D5F2D6FF-343F-44E2-984F-9F77D1D0528E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C25392EC-7407-4287-8550-FFD746814D20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31EFB05A-C093-421D-9BDF-A9D99ACB38A9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42AE3C50-0D27-4DF6-A3B4-BDCB606CA5F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2C055DDA-BFD6-4E13-8BDB-46D9497D8B20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26EE6178-7D8C-4468-8ACF-D6B38A8674B9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E8C2DDAF-1891-497F-BC7F-B8C5BA3C0F92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B979D54A-BDC2-4717-82E7-1CDC60C18669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473E5D0B-7162-4105-958F-4D5B80CAD741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525728FE-99A8-483B-A137-2DDFE522BC4B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6F4BE7A6-0644-4005-8A8A-AB096BC69A9B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C7A0A42D-A083-49F8-9754-CC0ABBCE3A0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4C81C8CF-A485-4484-A091-6236155742D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27BA33C4-B025-494F-A4EB-725BB25D992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8927A452-F624-40DB-A4B8-AF4BB60AAA69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95D95BA1-63C4-4413-9922-975FACD3F3BF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7BACA568-2957-4427-B420-EAB38B96E426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6CFCE772-0F16-49DC-95D5-C1621F0E2029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53290474-0FBC-4243-B1ED-5FC1F1D3242E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18B3A77F-CFF6-4E35-B84F-997CBEF05000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CCB10FF4-7EE6-4EBC-AACF-65467209D3D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3B70222B-4437-4BA3-AC6B-B057B0CD78D0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C16234F9-EBA5-4975-8082-FC44C3D958B7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0325EAC1-85EB-481F-BFF1-A42EADB3E1D0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9CAD2E61-4521-426F-BDE0-E7F9FCF0F73B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21FF3305-3120-41FE-BA10-2C23938AEFCE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9D71E1D6-BA8B-49CA-BF72-0330CA5CDD31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BF3C5196-3695-46E7-B559-C9D57720AAC3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2F5B7CD0-D702-42D8-8E88-B811EE5E5BE6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75BEAE47-4771-4D54-AF45-58516089A5A1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68AA4708-D866-410A-907D-BDF401242B44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BD3BBF14-07D1-4C05-A8B3-82C99D9C19ED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6DABF73A-BACD-4E13-B570-BAA27381223A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A031CDED-43A5-4B21-A930-2C2A79142606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D140157B-23AA-4741-A47E-CAC67ECFD435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1DC82501-D91E-4E56-AAB2-6ED36CB10FAE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63FF82B3-E36B-4839-914E-C59BEC33953C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C86C0D82-C7A2-4661-B5C4-25FCF2CB2B66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4178FFCC-56CC-4C6C-AB0D-92F3F6A7AAB1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67B4CD6B-43E6-412C-8461-6A02F7E93F14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599EEEDA-6682-4082-97B9-8FCEE9B22AB8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B66770C5-7357-4DF0-8507-0B5421703004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9F26CD9F-AF02-4009-82F3-5FF3917B2A8B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EB44915C-4831-487E-952E-AB177DDE2D62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F9A2F10E-6975-4E30-9002-919485FBBB5F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518D2A17-FDD1-42C0-B93A-E54193EC5D61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A2D1D96E-794C-4547-A03D-C4CBC0E66116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0F5CED2A-0974-4145-B1D9-0968E5CBE223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2B191119-8A91-4CDD-A536-10CFE14FB7DF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ACC5AC6D-F9F3-4FD6-B48A-51A36DFDACD5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A3DDD643-C89F-459C-9E99-91318B145372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6E39F43E-C6C8-4591-A134-8FF86527E50B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3FF7D0A5-747E-49F6-B792-CB5932597C23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22A9C7E7-8C80-40EE-B1DC-110FD0CD337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B0C1FF8A-6A43-4599-9193-17757C450503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1584231F-5AD2-4CD8-A690-01E98D05A8DF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5322389A-988A-48AF-8D87-F98E7BB7A03D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B429E935-E19C-4D83-9358-FC2A605B9481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A2BE2D6A-3A53-4EFD-B7B3-3853DB31B618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DBF7B8E7-566D-4698-B101-8DB9EA8E0027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567C6D90-A614-4AA9-A38E-E5E60B46BA0D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D8AFC4A1-AF15-4D82-83AB-C513EE680B08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ACA5742F-270C-4DD1-88F0-42972D9E4AB3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94A133C6-EFC2-406A-BC30-0093A7453C29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ECDF8A7A-7417-4344-B8F9-B828D9A1B0E6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09030511-53AB-4F60-A78C-76D91DDDB51D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77115B1B-98C2-47E9-A980-7A0388344498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55DF005A-63D6-4061-BCD1-810E2524B0F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437EE971-E366-4C66-9527-1D761FF92184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134BA2A7-76F5-4949-A295-00B58664F0CC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FECB7964-8817-4C41-898B-A4E8E15FF441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B260F56E-07E7-4AC7-88CC-486CA083B8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4408FED9-4C04-4F36-A669-1C3C9C6250D8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641D27AE-3551-4571-8841-3804B116684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F82A1113-6008-4D64-B90B-7743945F79D3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6AD10E8C-225F-4776-9A0C-A336557CEA4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58D271AE-71F5-4609-ACA2-D9FCFAEE3680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890F489B-8769-4E00-B4EC-4C9B4E91C3F3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B55A1664-A1B7-4D26-A476-4C7555DF7B46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D64FF356-2D2B-4DED-81C5-321D2990473B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D410D11B-4C92-4057-8168-4D1CD0B1BEC7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31880247-3DDD-4E86-8416-B6958540F77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27DA6089-18F8-455E-80CD-C5CD24A545CB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CB7A1628-083F-4F2F-823A-9E9E81A3BA5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AE9531E0-929D-4462-982C-E2F8DBFE6295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2FDD9C55-2D9A-404A-BDF7-EB9966452134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1BB68B13-D639-466A-8025-2B7AE77C7D05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FADCE5DF-CE3B-4749-AB87-32C34900D21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11AB8179-11C7-4E00-956E-EE43A4E2E249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0BF94260-7119-4AFC-9C8A-57C5925A533F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125EFC0F-E8AF-46EA-8A90-B940747D436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C83AA42A-9112-4115-8173-76597149BE78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D043636B-5DCF-4927-A923-A6D9AC772DDB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D8B9E9C9-9E9A-4703-A067-9F730AAE0143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0EDFEB98-6D31-45B7-8A7C-3D30BBE4A3EF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3BE583F3-9F76-45A4-BFE3-712F71DC879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F3E1A099-211F-46F7-BDAC-E93889CFBAE9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1F73C598-671D-4CEF-9D98-90A6F7A6BAF2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E92D3DA9-5C06-40EC-A4F0-8324A36C6020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4E353D4A-87C5-4445-9B12-5870F78DC597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3E438D6E-83C6-419D-99AE-0E7B95E5AE45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76C4ED66-080A-4DAF-86AE-24429CB73696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6B50C989-111A-42EA-9038-9B75B905D806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131DD64F-4312-4F9E-A404-D934CF0B742B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FB78B57A-D000-42BB-A2C5-0C2D0D498A2E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E9D90EA9-EE43-4DF8-AEB6-37B7E2CCBCDF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6F6B1A08-7228-4F04-BB74-00E89BBEE816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B504F2C6-1C0A-49D6-B511-4AEB1AD5665F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6FDBE448-F03C-4443-B2FE-00DBC4C7053E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D2F41A37-BDD6-4994-B15A-B0620109A75B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A0FE4ABB-7CFC-4EC5-BD6C-8F1FC4F5272E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3160817E-D62B-44B3-9DDE-136A4FC8D5F4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169DE24C-EB07-48C8-B81A-6E72D2B5180C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3A8D4DB5-D75F-46B7-9D71-65CE66515789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B20D70F6-8293-4ED5-8680-151AF6B7A4AF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C8ED7C97-0C70-4829-8F8C-49D7D6E0A8C7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83385155-CD0C-4653-853B-E7C84891A3EE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81C666C9-15C5-4444-ACC2-6D6D8D9F7E18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B78D8BF2-C448-43B3-B9FC-36B5A9DF6764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3009CBB8-DA69-41E4-A32D-E58382CCDFCE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3A03E9D2-1332-47F2-9D69-9C00E03E3DD5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773FEE4D-56F2-4B89-96B9-D0E325DE48E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D6446571-D4EC-4AB8-9AF7-3E14DC8CE759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EB1FAE54-B33F-4C6F-BF0E-08D76DB8FBB8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695AEACD-DFC1-4F30-9ECD-5F854B07DE4C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59A686A2-DF41-4DD1-9953-EBDADD6E346A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69764875-318C-4A11-B3B1-30F46EC42F8D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D225D584-51DE-4141-81E1-B5BFAB584DD1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AA7E3149-A466-4128-A500-0663114CF69D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BE4B436E-791E-4E57-B464-1187AA3AA1D4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9412E6EE-952F-43AB-B3C5-F03F670D60EA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2A5C61D6-4200-4C92-913E-E1C015E0F39B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4ED7402F-37B8-4C46-A11B-75FDE287D457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35652464-83B7-4745-B5E2-D5E4D335A716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7D090524-E782-4E2F-87A2-3B9D54291949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BF207428-4996-48BC-B995-29E3EEA58C6C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48DDCA99-1242-4D07-A183-D6C31612556D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9D52BF45-7297-433B-ADF1-945D038E888A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3EC2D91C-6762-4D2B-926C-297CECF73979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1510D7DA-B391-43C5-A9F3-73D814C8B9F7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0101EAA7-93AB-453A-929E-9211BDC2038D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A99DB2FC-6507-4D47-B882-06E665E58E32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69DF7F61-1573-47A2-9BA6-21AD6521CCD6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14CD180C-408B-421D-AFB0-02DFE34FCD55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02A6C849-762E-416F-B8EE-4962A08A7236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CA441656-7AEA-485A-A514-0713AA47B75E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7C8073FB-2BE7-4A96-8240-3EB7DF9477A1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E7CD66F7-00DF-44B2-BADB-9CA023A29A34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88FE9F24-6EDC-4119-8C73-E0E0D3747ECC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2640664A-6B25-445C-8DCE-9D1E855653BC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7F1D6B21-E71B-4E8A-B2FA-F24E29940087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FD277411-FF1F-4D74-B720-A0E2BBE9BE8C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1347D58B-060F-47DF-9010-CDDF1724F12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08F15422-5947-45D2-9AFF-FFD6A8A0F27A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5A660065-FF25-4638-B749-5079DA83F03F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B545EB76-27F1-4E93-8FD0-A90BEEE1B104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48774D54-E0A2-43BB-A9DF-3B5083B66077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65C8BA81-62DF-44CF-898E-A061E4EB07D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0B3CA6C0-C2E7-441B-BA77-1AEBF7E1CC97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A140C669-CE33-4B04-87DA-44069F20330F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8AB6C5D9-5A77-47C2-8821-3D725FB808C8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C0DA65EA-35C5-446F-BA27-7D68C7910F73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A1B90B12-74F8-4C58-91C3-38B02055D30F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0BC3EA1D-572A-42C0-ADCF-E0EE799123FA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996E6644-AA7B-43E2-9052-9EE036C33EAD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C467EC88-2CCA-4F98-A705-6CA73EEFC8ED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D816BFB3-2F42-42B9-8634-F870EDFBDD55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9C3F97CC-CB0A-4BCA-BB8D-E3968D9E01B8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2C3B6A49-4894-45C5-A7D7-B1703044D29D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AF428312-62FD-4F0C-BEC9-D84B3D4C3ED1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15B947F7-EECF-4EA1-AA11-782D3A884D6A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6EE07643-4BC6-4667-B122-3B0B224BAC65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E712F7F8-4C21-40D5-8B40-A928EE0B4227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757DAD8A-BBFA-49AF-A62A-E95259656392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1CEE1C2F-6D30-446D-8BCE-11FFF991B248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98D3E054-7FFD-4D60-A825-4229499BD66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DBA68CDE-C323-43BC-9381-B33546076291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FD0216FD-F469-452A-8581-8E4B3C66DE68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BEE9AF09-4BC3-4F30-A63B-785C4E3D139A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B1D383B0-8A65-43D7-A607-427B8BBB1923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B3BDA3CD-DF1E-44D2-ACE9-90EB1E9718E7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430B08D2-AF8C-4B4F-A2D7-91B7362FDAED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82328AC6-7848-4B0D-AC38-E6EDAFE65847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6C89318B-E1E3-469C-AA9C-8F0C17249B2B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CC4AECB9-6363-44B6-A7B3-66EE2B98D581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0C156051-88E9-4CAF-9097-FBE137AF6427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6D8CA61A-FDCE-4A5F-9417-DB664304E0D3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A6B3A0B1-3B4A-43E8-92BA-5E3B1451E46B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C5499839-29B3-48E0-ACDF-15E98A9A3CC5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3F69904F-3AA7-4761-A2BC-B834172F0E15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C34EB4FF-BABD-4A48-8E68-7633773364C5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8374F18E-2765-45FB-8D33-D2AFB11FDDA6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22E0962C-1D94-4CE5-B1DB-4326C686BF7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C7DD1F2E-856E-4F23-8C78-3DE12A003E69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3F08C5D3-854F-4E00-9221-C3BB79482FC3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7A1CABD6-BBCF-4D76-AB6B-0A010E2CBCCD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974F0804-079B-431A-B64C-9B4C51DB9007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791F0ADC-CDEB-481B-9789-8D0AC2DC9F48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7BBB2B12-8EAF-433D-956B-82A79ACCC612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57367362-4CA1-4F07-A837-D56930CB1A42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DD5745C1-E360-4C52-803E-ADDCD89E368B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D322A032-02B0-4CB1-887B-505F338CC641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3D435299-6518-4E51-AFD7-05039D2C628B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E8F2FA7A-7AE6-404B-B672-7993EAC1689E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ED9230A5-ACF6-4CE7-A394-E3AAD86FDAA0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8C105F17-44C8-43CA-8EDC-EB70A92CABD1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EA7BEEE4-D88F-4F79-AFA9-D7E6226048E8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82E6364B-420E-4117-873C-A1141746E33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8DBE9DEC-7EC6-487B-A623-8D490B639DC6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8B0AA54D-4EA0-4F99-9F8D-160E72D16F6B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AC17AA88-1ECE-4EB1-A3BB-AD2D5844258D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43FB8672-79AB-4F80-8A88-C8210B25AAAD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B58CD6EA-B7AE-4AFE-9BD2-890AC9A53555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D255C291-B4CF-4CC6-8097-75DDDA8AF2B7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3B90E088-D86E-4995-A09E-F345979749E3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55383389-BCCB-4222-AC77-5A527AE23BCD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057DA24E-E7AE-445F-8AF7-C54417E4FDA1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970D0199-56FC-4FD5-BEE6-22138350C47A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37C4CFF4-253D-4029-9F66-1C7F9DFDFAE6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CEEEEE9F-2F0C-4CF3-809A-E5A7C2C1C179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106B28B8-8ADE-4620-A345-9B64F6B536E4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4B5E79EB-5C3A-432A-8747-98A633E8959B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32660D35-96F2-4448-A63B-C42095130DD8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B8E9AE42-9066-4172-9EA6-F3562DD88DE0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7E1C2E4F-3B9B-4165-8829-7E3EA6C9FFA4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FD6F9D01-96B5-429D-B585-573524007894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82625549-0471-4731-928C-F01AE177F33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C3DB9DC1-6FCE-483D-ACD4-520607B52D74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FBC1B929-C23B-44C0-A407-E283D2B8FDD9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1224B1CA-D2D9-4986-B479-DFF3C1BFCFB5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12D08550-D9A0-4189-9765-C3D7AD681AF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A17F6869-CA3A-4C12-9DC2-21E7C5FFA19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D378F871-85A9-4EDC-AF90-92A33F1CA769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B52DB52B-6120-48FA-9055-6382BCB3226D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B494200B-492E-4A8A-B107-553B98D1CCD1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77825C74-D9BB-41DD-9DB3-FAC7A1E54731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8BEB0BA4-B25D-40FE-8FDC-8D238B3CE423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215EDF24-6E23-47B8-93BD-13A702D76ECE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098225AB-75EC-4810-980D-46F3DA20F048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193C5558-EA70-4B87-887D-BE0C75BF7204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227D5426-90CD-4CC4-9625-759CA50B55B3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9E62A8EC-7E96-43FC-901A-AA4BB3E025F2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656CFD4E-E005-48A8-B9E0-26F79299ACDE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E5B5690A-E285-4253-B745-1201D390A99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BB5AFDA4-0D5D-4F0E-B0F2-E3AB9E95D398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97D86F8E-B131-46B1-B9AE-71FE7DA664BE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A5EF90E5-2DF2-441C-AEA7-4965313AFA37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FD78843F-54C2-4ED1-911A-890EB2AAFC11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9D3B3611-EAF4-4BD8-A146-18D492D17326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A9B1A9FE-F32F-4C3C-9D30-7F082246E205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51C84C88-FBEA-4FEA-A322-F9D85F830983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5B2A75CC-71AF-478D-AD9F-88F518FD5AD0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C6E472D7-8171-4631-8D76-95078E72AE5F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BCA74A39-B89C-4108-AE43-DDAD408D85B6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F8A1440E-EB08-4500-A815-2559F089147C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E47816B6-AB46-4FF0-9EB8-DDF3433FA174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7CE9A0AD-086E-4224-930A-A673445BEBEF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8A28DEFE-2D02-40BD-A4FD-A2BD42CF32C3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DF84EA48-7724-4004-87ED-CBD03ED2D52B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0A838495-2138-4B9C-B2B3-D341AE9636D5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9C931C59-9C73-43BF-A005-210E7FCFDF4F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F8D4E06A-B69E-481F-B5B2-19C0E8089CD4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6957A5E3-9A85-448C-A342-49BC26DBEF03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20D6FA3D-E752-4E2E-9E91-E94AC622E732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B400E29F-0DDC-48B8-A6FB-8E2BC3EF21BF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127DC385-CC52-4B7B-AB7D-251053A97E9F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FC2439A1-D447-4EE0-8B91-1379A312AD04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4CBC3FDC-F4D7-42CF-A635-8DFFC13E5DD7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53B06992-05BF-421E-B8AA-E5819D913A95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6B3B9B6F-653C-4BB8-A165-5428F36C79F6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9A62A8CF-FAF6-4CEC-AB67-ED36DFB714A8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DE22817C-F30C-4D01-B8F5-5376FFC85135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18A648B0-E4B1-475C-97FB-F741F1EB08EC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4619EB03-F2DF-4E3C-BF65-6AF01C2C69BE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27977DD3-4759-4043-AFD6-B55527E43CE7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F9B23C52-CF4F-4973-9F57-AD77303A8CE3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8E609458-5B12-4751-8667-4E6A9EC4B02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5EBD0135-F52C-455F-B991-5970DFCC27CE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4892DC0B-DD52-4AFF-A536-3A9F0FABE0F2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343AEA2F-4C80-47F5-9920-AB6EC9A48A1C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114469CA-76C9-49A0-A71E-BA8EB5E04DDF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3C2EA0A7-BF90-4A33-B246-DFBD98D9F02E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5302747A-23F8-4FF7-9B74-E1B256161BC2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975BDCF0-11CB-4F0E-9795-9C4A89A702A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D2FECAEE-25D3-47C6-A504-4572D82E86A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F05B96E0-B318-43D2-8072-3C4FD59A4FA1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B40DD15B-B1AD-4632-83E0-9001DA5E84D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id="{30075A52-0EC0-49E3-99B3-AD6C0F378649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BD4A0846-7AD5-4F1E-938C-E9878FBE739B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725A7C05-F53D-4414-A5D3-E7CB2A1A9248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6DC808EB-4571-4D16-8BE5-6256D84A76A9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FDF90FCE-F19A-43CD-9639-E3A1938FF264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id="{71D47E1A-81D8-496B-A152-0CAD0B8FC67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id="{A8A53FD7-BB0B-40CE-8BC6-5AFB4F68BDC1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id="{E40E6EBB-35A2-4D1C-AD2C-0119569E1D12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id="{F967C867-FB9C-4E8B-BFB5-FE62644571F6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D90AB742-EF6F-4EDB-8149-29F88B18D5CB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4F4F94E3-F988-4ED6-921F-CD5D0F6DBD56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3E90A260-C9D8-48BA-AB9C-E60145958240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78CCE141-2BBC-4066-A611-D604908008DA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03907367-2140-4E24-8EE7-1199673D7A82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92B12159-58CB-4B1F-9CFD-5BCEFA063D8B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id="{1041FE67-76C0-404D-96BA-A8DA26DFD09D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8F79CFB3-F824-4AF3-B3FE-EF976FFD961B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7C2DF161-93B9-45A5-8A36-0B04E713BB5F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A338BAED-78C1-4E5D-A999-D6D924162406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id="{43FE8DBD-EF54-4713-BD9B-6D567D113EED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id="{D1105412-1DDF-4F56-A5C3-6D18C63CB489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10CDCE5F-20C8-467B-B971-A6ADD2364439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DBA7834A-4449-447B-8491-1CC8F3C5ADD3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DE715BB9-4AED-4E86-B2AF-5744861CCA51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01033084-0A7E-4E0F-ADE5-66D513C4B29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2" name="Freeform: Shape 2271">
              <a:extLst>
                <a:ext uri="{FF2B5EF4-FFF2-40B4-BE49-F238E27FC236}">
                  <a16:creationId xmlns:a16="http://schemas.microsoft.com/office/drawing/2014/main" id="{FF48C129-836F-4B6F-B137-55129B19F986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8AC92855-E6C3-442C-B32F-F0C11ED714B1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1EC3B353-F9BC-4C8C-9C64-9416C7BF4708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840546EA-FFAD-4BE0-996F-ABABECB2D540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76" name="Graphic 2711">
            <a:extLst>
              <a:ext uri="{FF2B5EF4-FFF2-40B4-BE49-F238E27FC236}">
                <a16:creationId xmlns:a16="http://schemas.microsoft.com/office/drawing/2014/main" id="{BD1A5A3C-E460-4F5B-B7F0-E2ECED285F1D}"/>
              </a:ext>
            </a:extLst>
          </p:cNvPr>
          <p:cNvGrpSpPr/>
          <p:nvPr/>
        </p:nvGrpSpPr>
        <p:grpSpPr>
          <a:xfrm>
            <a:off x="3152532" y="1985607"/>
            <a:ext cx="689538" cy="239310"/>
            <a:chOff x="3289133" y="4916654"/>
            <a:chExt cx="1619250" cy="561975"/>
          </a:xfrm>
          <a:solidFill>
            <a:schemeClr val="accent1">
              <a:lumMod val="75000"/>
            </a:schemeClr>
          </a:solidFill>
        </p:grpSpPr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B6804558-FA30-4AAF-B4E2-40DF91796231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FA0DBD8B-8607-459C-A479-3B582014D8E9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ABB35CA9-648D-4343-A7B6-E0CBA20BF9E5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8056F1F3-39AD-497A-95BC-06B62BCA16A3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E7224EE7-277E-4257-A2CF-41F8D29A20BD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A749BF90-E6C5-4DA6-8CD2-2FCD88DFAE9A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8675AD6B-CAD3-4445-BD2E-B40BE8BA2AB5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F9D3EA48-69BD-45B3-8632-7DFFEEA6A099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2B2C88A7-3AC9-420E-9277-B4823C1B2F4D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DFFBDC98-8ACE-44D0-8400-1DA74815EECB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35AEB494-2B5D-4336-ACB4-209B503C600A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0676D5AB-7C0E-4416-A067-0792C6701612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09C4D46B-29B6-4AB6-8E7E-2C97FD123154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B792A957-D1F1-4004-A9E6-324C36339636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596BA8AB-CDE6-43BA-A981-8B76C37FAB42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88E526D8-4344-4C2D-B43F-3F83C15D5033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93" name="Graphic 2714">
            <a:extLst>
              <a:ext uri="{FF2B5EF4-FFF2-40B4-BE49-F238E27FC236}">
                <a16:creationId xmlns:a16="http://schemas.microsoft.com/office/drawing/2014/main" id="{E931F73E-2550-45E1-B0FF-37E23638B695}"/>
              </a:ext>
            </a:extLst>
          </p:cNvPr>
          <p:cNvGrpSpPr/>
          <p:nvPr/>
        </p:nvGrpSpPr>
        <p:grpSpPr>
          <a:xfrm rot="520099">
            <a:off x="5091546" y="1252975"/>
            <a:ext cx="616527" cy="807163"/>
            <a:chOff x="6096000" y="4249903"/>
            <a:chExt cx="1447800" cy="1895475"/>
          </a:xfrm>
          <a:solidFill>
            <a:schemeClr val="accent1">
              <a:lumMod val="75000"/>
            </a:schemeClr>
          </a:solidFill>
        </p:grpSpPr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A0F17522-95D2-4C54-9167-0AE8150E08A3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845D38DB-FE32-45D3-874F-2E89DD116584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id="{97E81A97-5151-4934-853B-873177006DC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21A85B8C-67BD-40B3-80F5-78DFAB32E3AC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359BA897-592D-4DE7-A4E3-A4A1FBA83014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9627EABF-9C72-4041-9B6F-481213646E0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55E9AF1A-EE5E-49C7-9671-CE7493A9B232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B423ED7C-558F-4B91-8597-AE63B1E6D036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17580219-C253-41C1-9E1B-C8154FFAC45A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C2E2D20E-9D64-42E0-9273-5C777957DED2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A83F7A4C-1721-4445-B689-C1B8B5C76CF5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76BC297F-8F95-4FC5-9D6E-B7DD7BF79710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4806916F-8716-4A85-9A69-F0D6C77AE52F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DA42D471-5CD7-4506-84F6-20E38C473F85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DF2D51C0-7EFB-4008-9013-7ADEEEDF1667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4B1CF2F4-761E-466F-8E08-BABFA8BCA81B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12AEC393-15EC-45DE-8DFF-8F40632703DA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EAA0EE26-FE32-4087-8421-A4D1EC560D58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12" name="Graphic 2712">
            <a:extLst>
              <a:ext uri="{FF2B5EF4-FFF2-40B4-BE49-F238E27FC236}">
                <a16:creationId xmlns:a16="http://schemas.microsoft.com/office/drawing/2014/main" id="{CD431C9A-DDF3-42FB-B53D-37D09859AE6F}"/>
              </a:ext>
            </a:extLst>
          </p:cNvPr>
          <p:cNvGrpSpPr/>
          <p:nvPr/>
        </p:nvGrpSpPr>
        <p:grpSpPr>
          <a:xfrm>
            <a:off x="5381154" y="903979"/>
            <a:ext cx="1233055" cy="162244"/>
            <a:chOff x="8251658" y="4916654"/>
            <a:chExt cx="2895600" cy="381000"/>
          </a:xfrm>
          <a:solidFill>
            <a:schemeClr val="accent1">
              <a:lumMod val="75000"/>
            </a:schemeClr>
          </a:solidFill>
        </p:grpSpPr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AB3B5AD8-1C70-48BB-91A0-4D15483BBC53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9794C8C0-38D9-45FC-9570-57F137FB1829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id="{12376BEB-038E-452A-90F6-CCB2BFC7F37B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266F2EAF-352E-45ED-BA86-3181794CB272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288B93E0-8FB5-4D30-A03B-F384EE08A955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22D5AB74-FB79-4674-AAF0-18AACA3B76E8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79FE50DC-75C5-4CD8-A4A4-AC322A7B02B8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37A42837-CDEB-4963-AB66-FEAD1DD3FAEE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496DFBE3-5C8A-4978-B0AB-5A5C9472CE7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27F310D9-9940-40F4-B50D-EDFBDABCA69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9AE7C583-AEA9-4DC6-8D21-55821C6EA6AE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A5620DCF-6478-4E1B-B542-D0061593E4FF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9E359284-419B-40D8-9649-834018DF8772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7C0FBDA3-8B48-470A-BBD6-29173ABB3247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4055168D-9EF5-4A65-8A49-1F730CF53429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D2C46394-D84E-4112-A286-3D0217563F63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EC8CE3CD-0A48-496E-8CBD-BDB7BDB0E399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id="{29D329CA-A329-4230-A018-4241037DF77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13A445A1-8F47-4DBE-83BE-08E27FC6FFFB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82812F3D-D091-4E39-A2C9-EA19D9DAE6CF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43190E53-E6A1-405D-AD9E-BC53E51E2903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CE65BA6F-DA76-450D-80C3-134CBDBB73D6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B8C329B3-AD9B-4F66-AD85-AFA04FE2F776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F80EB0F7-1B19-4A5A-B06A-5EAAA85D275C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A638D035-B838-46FF-AB76-47840942A315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D6A41C32-17A1-43F4-8450-D77E37D1E973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36F4A538-DF09-45E6-8126-C09D7D17E119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D770D7B5-22C1-4066-8FCC-DDDA1BD9EE1B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C4B65CA1-6C31-4298-B853-12B02BD8A296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9BEB9A85-6422-4F0F-AE0A-26B2A2E8C3FE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43" name="Graphic 2817">
            <a:extLst>
              <a:ext uri="{FF2B5EF4-FFF2-40B4-BE49-F238E27FC236}">
                <a16:creationId xmlns:a16="http://schemas.microsoft.com/office/drawing/2014/main" id="{9709D24C-DB94-4A6A-AD71-2DAA01B2375A}"/>
              </a:ext>
            </a:extLst>
          </p:cNvPr>
          <p:cNvGrpSpPr/>
          <p:nvPr/>
        </p:nvGrpSpPr>
        <p:grpSpPr>
          <a:xfrm>
            <a:off x="7543018" y="1492795"/>
            <a:ext cx="1000469" cy="475306"/>
            <a:chOff x="7261309" y="4817393"/>
            <a:chExt cx="2867025" cy="1362075"/>
          </a:xfrm>
          <a:solidFill>
            <a:schemeClr val="accent1">
              <a:lumMod val="75000"/>
            </a:schemeClr>
          </a:solidFill>
        </p:grpSpPr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5A00F445-5A8C-4F24-8C90-CAEC6CE9AC25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DE913BF8-BED8-4703-9D14-6EAB58F195C3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F9DC178D-EAFF-4A2A-A6B4-F315750AF51B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65077041-F12A-4162-A2C5-1C4574E7D7A4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6C86DEE1-24EB-4243-835F-94C6583F07B4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7DE1C244-CED3-48D4-A27C-495E71E6BB95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C7ECEB75-F546-4056-9288-F14DDEF91748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2FBDDDBA-8B32-4041-BCAF-4B8EBCA33957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2497A792-8529-4245-92C8-4011849E8BC5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9BED87C0-BA2E-41C9-8A7F-D9A33C36363C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0F21E6D9-A890-4C42-94BE-1BBF5EB870CA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918B0A07-AE9E-4B16-8E3D-2A60A46517D1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7D8097B1-279E-42A8-AC97-F8519FD51D3A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3C0B1C85-31B6-45FC-BF14-4D488A0F6F42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431B256E-BE82-47F4-9551-469F75335F88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8D90D8F9-87DF-4834-8314-BE0E65EE1325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A4FFC933-67FE-4306-AD89-11B95CD7C83A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B015BD72-3A30-4A35-905A-9C0133EFDF57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D77A3205-63E0-4D4D-957B-24FCEA74E418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987D2F5D-395E-48FA-840F-EC7E10ECFA75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07F6A772-17A1-40D3-9C49-508F19D46C73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99B1DB2B-2C22-4D6C-9C56-BDB56D872F77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827499F6-9BB5-4FE5-A326-595AA371EB30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A3EA3167-6B52-48AA-845E-1AF12C1A9061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DAF15348-4BED-4B3C-A2D0-5E269DF24616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64BC4963-9CE3-4882-9B88-202EEE3FB1CF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6AB4BFA2-8E10-461B-ABFE-9575F10B16C7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7C07D206-E7A4-47B9-8D2E-4241143EF762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DFD15067-7A23-4D4A-A4EE-DE3105CB482A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9080C8B9-650A-4CCD-8A67-F0EA7552B1BE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EDE442EB-C856-4F5F-B088-5338D5058FF9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7EE0CB60-942D-4526-8AC9-9E7346E9652B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4A158C14-28CF-415B-8BC5-9C04656F6721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66C17408-B14B-4306-8909-AF903BFDF2E1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id="{C10207E1-0A2C-46EA-97BB-8EADB7779310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330AC1C6-E154-4C90-88CF-AC34BFDD164C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0B580A4B-F1F4-4B8E-82DB-6A096B40DB46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23C995EA-B633-439C-94AA-C00601833BB8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80A0BF03-C183-44AE-B0A8-2F3BEEED32CB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9A83044F-FF44-4F38-A201-D9D2492E40CA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75641695-A874-4147-8971-C548DA74C244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918BCB5B-4DA7-4BEF-AFB9-57DB581A815C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71E0E2AB-B1F5-4C30-9707-279304BE812B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8E1F9227-799F-4AFE-A935-9F0D6F671E90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DE2CBDCA-591C-4218-8C7C-46681B54221B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77B80544-B46B-41D3-9A43-C478BB998F54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41052C71-C952-4276-85E5-2002E8520331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A2A39475-B2B7-4753-97A6-11A02F792A60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0783E234-5259-4742-BBDC-87E398457C99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93" name="Group 2392">
            <a:extLst>
              <a:ext uri="{FF2B5EF4-FFF2-40B4-BE49-F238E27FC236}">
                <a16:creationId xmlns:a16="http://schemas.microsoft.com/office/drawing/2014/main" id="{C5D93557-194A-4386-9464-787ABDACD425}"/>
              </a:ext>
            </a:extLst>
          </p:cNvPr>
          <p:cNvGrpSpPr/>
          <p:nvPr/>
        </p:nvGrpSpPr>
        <p:grpSpPr>
          <a:xfrm flipH="1">
            <a:off x="6331123" y="1206086"/>
            <a:ext cx="301680" cy="301680"/>
            <a:chOff x="3627581" y="5303470"/>
            <a:chExt cx="228600" cy="228600"/>
          </a:xfrm>
          <a:solidFill>
            <a:schemeClr val="accent1">
              <a:lumMod val="75000"/>
            </a:schemeClr>
          </a:solidFill>
        </p:grpSpPr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A51770A5-F67E-44E9-96E0-358D0B4D28C0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750C3306-8C55-48C4-BDC7-0C9F541A8931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id="{B3128A81-4820-45B1-A453-BCB52A89DAD6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C4F67E8E-96AE-4C9D-9683-3CE39C6581D5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CB6FCEF7-BC90-4026-A43A-480B513E71CB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DCCE8F0D-EAB4-41ED-A2EA-8DF840BC88F0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7C07C6CC-6BCE-4A01-815E-97361344B672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446AF2E6-A025-4620-9E74-215A49C8D525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1122E5F9-5C48-489D-970F-E96434515530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03" name="Group 2402">
            <a:extLst>
              <a:ext uri="{FF2B5EF4-FFF2-40B4-BE49-F238E27FC236}">
                <a16:creationId xmlns:a16="http://schemas.microsoft.com/office/drawing/2014/main" id="{C2290789-F87C-4BDB-BAF7-D785E26B97B6}"/>
              </a:ext>
            </a:extLst>
          </p:cNvPr>
          <p:cNvGrpSpPr/>
          <p:nvPr/>
        </p:nvGrpSpPr>
        <p:grpSpPr>
          <a:xfrm flipH="1">
            <a:off x="8164714" y="2177304"/>
            <a:ext cx="398468" cy="225143"/>
            <a:chOff x="3699986" y="6116874"/>
            <a:chExt cx="301942" cy="170604"/>
          </a:xfrm>
          <a:solidFill>
            <a:schemeClr val="accent1">
              <a:lumMod val="75000"/>
            </a:schemeClr>
          </a:solidFill>
        </p:grpSpPr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671E7A2A-00D6-4749-B15F-8E60D5E1F8AB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CA3C2B53-5E53-44A5-BC3D-52336593167A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id="{1A7C8127-C627-48E3-A523-4598DA94D6DD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FDF30403-34D5-44DE-8E2E-CDD1D7E9002F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57D2F376-4D87-4A03-9B64-9AA49E2FBD04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F34320DF-5E61-409B-B116-AEE3BC02FFAE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510A3846-6256-4072-8795-F6BD35B75D28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87F57F29-F897-419D-8609-C2F6B2C99F71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E750F84F-6A9F-4CC3-B4E5-4E05CED6ECE0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A2E7F06E-DD61-4FE1-B565-1E87A79B7411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0519C912-8122-45B6-B1CF-18D05D975A5F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55A5383F-8ED5-49F5-BBC0-BC625BEF968C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id="{7945FE8D-4ABA-480F-9BA5-0C9FE2732386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8F893385-88D6-496F-A9B3-EF5B0C4BAA3B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6DFA6373-46C0-4497-AB0A-95473D2D1A03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B87BCC33-B89D-4A77-8FD3-4B65886C47A5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C48CE704-E022-4E46-87FB-39AE99E4A094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9F6C5A33-9E14-4DD4-BBED-2B7EC9D0F92D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BEECC4D7-9861-4793-9AC9-302D9B2056AD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C6FAC9E1-2954-4A53-BEA6-0D78E5527BEF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BC729D8D-B065-452B-8F91-CE5872FA8B50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1354760E-4073-416D-B3FB-B9974805C7DB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26" name="Group 2425">
            <a:extLst>
              <a:ext uri="{FF2B5EF4-FFF2-40B4-BE49-F238E27FC236}">
                <a16:creationId xmlns:a16="http://schemas.microsoft.com/office/drawing/2014/main" id="{B7E7E6F6-7A07-446A-BE36-B466D75AADFE}"/>
              </a:ext>
            </a:extLst>
          </p:cNvPr>
          <p:cNvGrpSpPr/>
          <p:nvPr/>
        </p:nvGrpSpPr>
        <p:grpSpPr>
          <a:xfrm rot="1472141" flipH="1">
            <a:off x="6734799" y="2050992"/>
            <a:ext cx="442463" cy="326412"/>
            <a:chOff x="3625593" y="6426852"/>
            <a:chExt cx="335279" cy="247341"/>
          </a:xfrm>
          <a:solidFill>
            <a:schemeClr val="accent1">
              <a:lumMod val="75000"/>
            </a:schemeClr>
          </a:solidFill>
        </p:grpSpPr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EAA97565-ED9D-479D-95E1-98F9509148C3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D6B7188A-A0B1-4ED4-97EA-F67637FDA158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id="{FA51C130-72A1-4B14-99D9-6D23DB527FAE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D7718549-BEF8-447B-A06F-91F71DB30B3B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213F3FEC-5D4C-4A7B-A31D-0C91E29C3EF6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045779E3-883E-493B-A5BA-61ECF8BCA496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51E4E2E7-EF1B-49D2-80EB-BF392F00F10D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F3B72C9C-01C2-4104-972E-A8C74EA45936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60CB5510-36EF-4282-9234-FB9EA1727D42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AE117969-1055-451A-A82D-FF593AE0F7EB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CE8BDBDF-5277-4386-BCEF-E3554718FF9D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3E7D139F-63CD-40FD-AA9F-B9C2EAFDFE28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36D36AF2-B6EC-4F47-A9E5-9CEDAFB9E7AD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63223DD7-AA52-4832-8357-F2CDE443CFB3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7AD9E78E-7EAB-46A3-B55E-63220DF99969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D8DAFEF9-373B-46B6-ACC9-BFD131ABD7E0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4100493C-4E4D-4308-BEBE-63549FA99E3F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EB19CF62-6336-48D8-81E6-BCE1C2204129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87C832C7-089B-4DB8-B99A-C6F6255499C1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id="{FDE2B020-7304-4911-BD29-1C0841EC04BD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E6A151D3-114A-442D-8E38-87D6F2D85BFB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54684731-7E6E-4F41-BD42-5E64DA41C210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49" name="Group 2448">
            <a:extLst>
              <a:ext uri="{FF2B5EF4-FFF2-40B4-BE49-F238E27FC236}">
                <a16:creationId xmlns:a16="http://schemas.microsoft.com/office/drawing/2014/main" id="{EC94C3E8-D1DC-4C60-93B3-85774AED5FF9}"/>
              </a:ext>
            </a:extLst>
          </p:cNvPr>
          <p:cNvGrpSpPr/>
          <p:nvPr/>
        </p:nvGrpSpPr>
        <p:grpSpPr>
          <a:xfrm flipH="1">
            <a:off x="8126242" y="2642287"/>
            <a:ext cx="301680" cy="230103"/>
            <a:chOff x="3617118" y="5760691"/>
            <a:chExt cx="228600" cy="174362"/>
          </a:xfrm>
          <a:solidFill>
            <a:schemeClr val="accent1">
              <a:lumMod val="75000"/>
            </a:schemeClr>
          </a:solidFill>
        </p:grpSpPr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9AF8B291-2EBC-4907-8D9A-50EB7FA889DF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981E9672-9C69-4499-882C-601CCE5834B5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id="{41C65106-8CEE-474F-A425-940EB5CF4F1B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58CA8860-CEA6-4636-BDF6-9AD071D82999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7EEAB137-4970-4A96-8F21-943F11CD19E5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9C66BB4E-1284-4508-8BD9-F94D706F345A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id="{C0EAE12A-1F9D-4723-80FB-5594036DCD5A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57" name="Group 2456">
            <a:extLst>
              <a:ext uri="{FF2B5EF4-FFF2-40B4-BE49-F238E27FC236}">
                <a16:creationId xmlns:a16="http://schemas.microsoft.com/office/drawing/2014/main" id="{110A4351-FAB1-4159-94E5-57D525E79C4F}"/>
              </a:ext>
            </a:extLst>
          </p:cNvPr>
          <p:cNvGrpSpPr/>
          <p:nvPr/>
        </p:nvGrpSpPr>
        <p:grpSpPr>
          <a:xfrm rot="2082564" flipH="1">
            <a:off x="4853065" y="1998503"/>
            <a:ext cx="59697" cy="378290"/>
            <a:chOff x="6246591" y="2972793"/>
            <a:chExt cx="205168" cy="1300125"/>
          </a:xfrm>
          <a:solidFill>
            <a:schemeClr val="accent1">
              <a:lumMod val="75000"/>
            </a:schemeClr>
          </a:solidFill>
        </p:grpSpPr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E4D45AEC-DCC3-4B22-A2A4-C5A17E1F7859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85F54B85-4C53-4907-B613-4EE60E1894D6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id="{EC9DFE5A-113A-41A0-B4F0-A84671F8C81D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A51DCAB6-9A0E-4EE9-9424-0DD353B0132A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87E70BE2-356F-466D-B613-57C37DBA3881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EDA10032-5A39-4B8E-A754-3B3E261CD1F3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BBF86574-824F-422D-9168-E7CD8F7190E0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999C102B-97DD-4495-8525-0E3D06DD296C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B8E3E11F-1C82-4294-9E7A-0B4193C5FE0D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ACDD1BA5-3656-44A4-9218-36C7F5C630B7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101534F2-46F0-4BD5-A33A-42665BCF0569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id="{7D8FB29D-A5AC-4746-A6AF-402B2E328A4D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B2B9592A-6658-4B72-A309-640EE0972955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D1674BC4-8647-4B18-A1DA-352B062DCB67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1F72D8DE-EE9B-4D7C-A5D6-CF44EDDDF2A6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916D151B-1E63-46EC-A1DD-88F79DD3ECE3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75C6B523-A3B7-4C61-8950-0D7C7C656DD8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B82A1813-D764-4142-B38F-B4E3BFD914C6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37CCD6F4-90F4-415E-B49C-ED354146C7AD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1F2C26CF-623A-491E-B83F-196D8E08C085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17314D90-CD93-45D5-984A-F9E86EE34B6F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id="{E1E0586F-8F79-44A0-BB4C-E7ACBF008618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909605BC-4706-47F0-AC7C-689D2954F933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A36D547E-D0C7-4404-8B7F-0349DA9DDCF5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D9CF3E5D-B844-4F16-8421-173EFFE2D32E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3D1266C8-DFFF-4EB2-A06D-D48F90035AB3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E9D9C219-B078-4A2F-81DE-E367F5FB6B80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D5C8B8F2-4B4A-4FD1-AAA4-EE35769756FC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AAC4B272-DD69-45F0-BECA-95F600502CE7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88190E7A-4AFF-4CDB-B4E2-716CB85C0E7A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CECB2C87-A7E9-4C31-84F6-99E8C34F54AA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A975AC4A-FC74-4C42-B093-5E90C0C48525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806A6ACF-8D04-4783-AEF9-7AB1377C644D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3FB5F7B4-6091-49CA-94B8-1AF69F653395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E392B5F7-679B-4CF7-B5EC-BF97CD63E9CC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id="{A66D53A9-84A9-49B9-ADB5-9D74FD8082FB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9D092954-B510-4F7A-88C8-CF8C0B8F504F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47F913A5-8011-492D-B4B3-BEF69628DCF4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085C47DA-D182-4A48-9019-6AA1BD3CC708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58C7E1EF-BA38-4DA3-A5A5-EFF72D533771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30EAB46B-95B5-427F-BD6E-77FAA45453AE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CB2ADD58-C67C-430B-9EB5-E67DCF4B57BE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81777B1D-D97B-4168-B867-28126605BECC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6E248FFA-F0DF-4B8A-9628-145BF875E30C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2020D098-C380-4739-AFB5-BCE664CF4621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D922B7EE-5899-4907-A988-18045EA057E3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1B5C7466-D4F3-4B55-B110-DE202D25B341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740962EC-4ADC-42C9-BB96-5826402EEAB8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7BEB21B7-DE77-4E27-BB94-3C0F9CCAAF7D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01DD288F-71B5-40D2-8EEB-019A8D839A90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1B8B7792-1B53-4641-9CE7-6C53A07939C6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CD87B6E7-BA3E-4C84-B4E5-7CB46A6E775B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C8B997B7-B81F-4BD5-90AD-049A76F6921C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5075F8EA-9654-4752-8651-68781C003A3B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FB673288-F7E8-418A-8802-8F42FAF77717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EE85CFCD-C5A2-4646-8D25-B982D6E77D53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7A207D9F-1A1D-4D84-AFE6-AA323888F968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367904B4-2A93-4ECB-9B19-F3A9F015FBE8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AAD2CC6A-544D-4199-B73D-359A9DC8E7ED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20867D1B-66F9-451E-AB6B-E55F37823BD5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015CDAB1-928E-462C-9166-F59137211A37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id="{01F48713-39F4-4E37-A1D1-F09D7A47DF46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A0C4EC40-1A20-4C7B-BC07-00A96F3346C0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32FF19FF-0C71-4CE8-A5AC-C3A06C1084CB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F17F4BDF-189D-47CE-B685-EE3A8AA33320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F791708C-5F49-441C-9E51-6EAC6A98F690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65B84703-A316-4533-87B8-05245F660574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166BBD07-38EB-4DA0-BBE0-C129B5240051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72C07C06-2E7D-4851-BEE9-A0D897667F4E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A0002119-7CF7-4B12-80FD-DE3DDAC5B9E1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70D27315-0E5A-4E4B-9D80-56DE87E4633A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id="{1EDB05DC-B7CF-4F6A-B145-9370DB2ED219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3ED88405-6F61-41F2-BF88-4A5E24A35E32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F5E57251-ABA4-44B4-9DB5-8CCADAC5BB07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57DC95D5-C172-4839-8A01-128DD2E55FFB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84A72972-2C1C-4CAF-A11D-9EC1738D4D01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39BE7B24-5ABA-47C1-A4A7-F5A89C4CB844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E98865E8-ABC9-430B-A00F-0D6FEC1EAADB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9AD66E78-24D5-498A-9D19-7FFEE3189307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777B50C1-2EA9-40BB-B192-FBBACFF8C84C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447A52C9-0F9D-4F96-8660-E71DE1799CC4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7E7B376F-41E1-4501-A4AC-E6A682F1CE51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6027CC34-018B-4133-9F52-A5B1489F304E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B656ADC0-0891-4F4D-B107-F24010D8EE23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CD90918A-F8FA-4CE1-A440-E383C22D8313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A8B9ADAA-4DFE-4394-B052-9BD7FB15A6AC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FFCFDB7A-75BB-4171-93A1-1E23504FBA55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A12AB5AA-FAC4-4182-8F0A-6367A3610193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C18F221D-59FE-42C0-AA38-A30F9AC7DE7F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B62FBE18-1BE3-4BBA-ACCE-CAAED8BCE643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64200D30-38B6-4414-97D2-D1B42805C6F3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779901F3-E7FC-491F-A2A7-3ECFF591B1AD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DA0B1CFD-9BCA-4277-A675-ADE20DA5EE48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6CE194BE-1826-467A-AD7C-72DD5F2A49FD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11D5538A-7ADE-4068-A8F4-AC39AD4B1032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E9B6F93F-C826-4424-B2CF-ACDC1013AB3D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451AFCA9-4FFD-43BB-A872-D4F540DC7A9F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D3092230-A169-408E-8DD8-8CBDB6EF9820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EF35CAA2-AC61-4E22-A334-BA6E269103BA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CFEBA05A-0346-4FF7-BDF9-300AF3E8EB92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14788A30-7CE3-4913-BC23-2B9F03AF636E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id="{8F8B81CD-44D0-425C-A444-A5F51ADFDAE1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34B5622F-063E-4C5A-9515-4C888F468937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9E8D87EE-EF8B-4969-A307-8B100CD16825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190FC25C-BD4A-4312-A09C-8D49DABB222E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id="{BE79A45C-37C6-4F3A-A03D-B3CB9703925E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39BDE09D-8D53-4F0E-BF2E-F2946A7D39BA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id="{41803496-6456-4B30-9C48-E4124476CF98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B6EFC499-DB12-4DD0-8E4F-E7FB747A05B6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2D550B94-CBFF-4AC0-AF67-2FB7C7B049A2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3BADDF9E-6E41-468B-9920-423DE6410EEF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DA05668C-01F7-4C3A-9FEF-99F011B7E3C9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E8736D04-DE58-4B7D-9EE7-79C8CCAA57C8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ED85F180-D4E9-440A-A499-FBC5C156FE4D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BC201A16-AFF9-4981-B9E5-6309BA2AF30E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6CEFD35B-D8CD-4484-AFD2-79FA31578DDA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847C11AD-4CDD-4BF1-9342-E9CC53F8E272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16EB0AAB-87A8-46A9-AA29-239D605B77B1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620A8F83-162A-4F75-BFA6-162C4EAA7992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010EFF13-B056-45ED-A6DD-776949319956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0815E9E4-B123-46B1-9739-E9A97A464FE5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54CE4564-7BAF-4480-B41C-E401956866B6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75187DD0-0F0A-46B9-BDDB-853328C25B82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05E3E125-2394-42FF-AC0A-C8116F0B5E9A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32A5C298-6DDC-4911-943C-4761E0438B71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D9AE9670-2AD7-4696-84FD-B12D6BE36EBA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8DB06798-EBCC-4CA5-9B22-4F4E52688AFE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F787D37F-FE53-49DF-B081-7DB51375A77C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EDCD9A62-6C3A-49F2-9D5C-CEA70E1F2AE7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1BD75551-5924-448F-ACC9-306BAD305B94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99A4694F-A621-4A19-9647-8B5B883D5F4E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E37CD685-A8BD-43CB-9D22-1F244D17F315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4CEFB093-92D8-4387-96B0-DCDF895FD0CC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F43033D8-4476-4A17-A768-834B42DA5FFC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4A629073-B4FE-42B9-8B09-6CCBAD321990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1349F995-6C4B-41C9-92B7-A40F012BA123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8DEA0F9B-43C3-4164-A4B4-68DBB35C8BDF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3ED16AF3-A29A-4E02-A71F-9A4857C07750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9BE084B5-5389-46A7-B914-F8CFAEA3C477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490A946C-44EC-4221-BA60-294330E0588C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BBC588F4-005A-4793-896E-3A1A76720E2F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44B0ED76-DA82-4DC8-9214-0F73D51ECEA1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E341F8CC-4779-48C3-B135-95A3FED133A6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2FD0243D-80F3-4889-9AA1-FBDEA9FE1B8E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6A449DA1-026C-465E-831F-AD1B33590639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E171E4F2-8599-4467-AED0-D8AE914B6BB8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DFDF7EB1-F871-4534-84C1-2523EADA312F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60BF3B76-AB44-49E3-9C9B-31EA02478716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ACEC3DF0-118A-4D6E-982A-50DD075D70D2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17FD8F29-E496-441A-B4F0-FE6D12562824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117FEF58-F1DB-40B4-A089-E8B0BBA44EB3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4F4574D2-1FDC-409F-9093-7E456BCFF153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8856E7FE-F725-4896-98F1-6610B3099207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CB627032-2F02-4005-AD7C-D668BD8F8885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C5DC9E37-B184-4820-823B-06C0E6EF032C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C793D712-D4B4-4FC3-809C-633DFD21DC76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14" name="Group 2613">
            <a:extLst>
              <a:ext uri="{FF2B5EF4-FFF2-40B4-BE49-F238E27FC236}">
                <a16:creationId xmlns:a16="http://schemas.microsoft.com/office/drawing/2014/main" id="{76FBDBD3-2529-4CAC-957F-17906CD6193A}"/>
              </a:ext>
            </a:extLst>
          </p:cNvPr>
          <p:cNvGrpSpPr/>
          <p:nvPr/>
        </p:nvGrpSpPr>
        <p:grpSpPr>
          <a:xfrm rot="18354366" flipV="1">
            <a:off x="3536915" y="969381"/>
            <a:ext cx="453654" cy="103801"/>
            <a:chOff x="4329589" y="2147304"/>
            <a:chExt cx="1590675" cy="363962"/>
          </a:xfrm>
          <a:solidFill>
            <a:schemeClr val="accent1">
              <a:lumMod val="75000"/>
            </a:schemeClr>
          </a:solidFill>
        </p:grpSpPr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F5FF46D4-F661-4EC8-A651-9038412CC9B1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2EB4B4FD-63C8-48D3-89FC-D12C173343CF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id="{EA2D40CE-58EE-46DC-A35E-0C6F5D374D51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5F104133-8711-4DDA-AC62-B2D7203C6FC1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DF6CF302-FB94-44A2-9ADE-846BF51B1FF5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FAA7EED4-C682-408B-B469-B37DEB8CCECF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64B007E2-0758-4AF3-A15E-A225874B9FFA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E8EC5006-014B-485B-A951-BDC716009A09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D419F15E-7943-4917-99E8-50DB2F5A019C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68F1CAFA-D57A-44FD-B7FA-5E3B1109F3F0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FB1F504C-A662-499E-A536-222E4E5BDB18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AE08F391-021C-42A7-BD95-D23A5CCD939C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5D884360-8434-48F5-8884-FAFF589011DB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DBE62C52-B788-46F8-9FD5-009A3CE7C344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98A1C0B4-E256-428A-BACA-471D9EF398BE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B4FA4704-0266-4D79-8534-43CEDE7BCFC1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2FD06C49-88A5-4DFD-925B-3F57A1D72F6F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126C98C2-82D3-441C-98A3-4D394498B252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FCA51BA3-C66E-4793-B0A3-05D0BF3D38F0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42DE56DE-E3DD-4373-99DD-5657C6EEF35D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D074466C-0F61-4769-952F-A5993048836A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5FDD8C65-9C62-466E-AE38-D962CACDF3B1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id="{16435A96-C12B-4BAF-B2AA-F108C85D6664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67405D3A-54B7-45FE-AD0D-A3124A4401E6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1BF34C36-82DC-40AE-A647-4832A8A1E8B9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99BA546B-DA37-4EF0-92BD-42F6EEBF32ED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F1987656-A5EF-4FCB-8F78-C16586FF4F98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1980A49E-7033-4D88-978C-DCEA4231682A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A2799D22-4D33-4A13-A1AB-38B0449B5245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491E8B23-DEF7-4618-80FB-0AA406A1F2C2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9FF3757C-8EB0-4CCD-9275-F8A02BA2E9E9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A0A94680-1296-4E18-8C50-42807435044F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50B00222-8255-4C7B-84A0-4058450F0DF6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1B0F85EB-81E2-4A1B-8B66-8CEC12B3A753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787B3F40-F94F-47C4-A1E2-864E31096579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96A5964F-8AE8-477F-87BC-403B0D5DFB2E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36B6E63B-83A8-4320-A1FE-3E8077EF40B4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748C4323-8B3C-432C-90C8-D94190ED8D35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D7906927-0104-4266-86B0-001343137E82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1112DE54-4FAF-4D73-A1D1-36E2E3F019D2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B6E9C107-86A2-434F-A020-F6ECE15546AA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6FCA2FDB-8385-4957-89E4-C78473DB69F2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E4588FC7-3ED8-490E-B305-DAF9604A7899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B7570F85-BBBC-4444-A002-0F430E53EE97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DFA027D5-8F52-42CF-83E0-2BCFC31CBC89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882EEE30-FC36-4E80-9005-429225E66E9A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B590749F-62C8-4F79-8173-21B534AB011F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DE319EF0-D00A-4A57-B7B8-5492C4314AAA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2CD21BD3-D116-4DE5-AC14-AA414A6F1EB7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EDA56966-1FB5-493D-B253-7577EF7A0361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0E91E7D2-781C-4CFA-A35C-8946F596FBF4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2017448A-793C-458A-9239-741C10323F90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5B95ECE3-A4E6-45EC-A7B7-D55D6439357C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FD21CEE5-5FD3-41F1-9A3C-E63DE89B981A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07BA1D7A-9607-4DF6-92E6-A29BB62D35D8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2800F67A-1CB3-4083-BE96-538136DF503E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BC2DE347-5CA0-4B89-AF89-24669C4074DE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A6C00C79-2665-40A7-A78B-5C2D13DD84B0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F781588A-4DC8-48C5-8572-C39533962C55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A6404E70-0FA2-4AB7-B9F5-F2FF3CF406A6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3D5E52B9-357A-4021-BEAA-8F2FF36235CD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C6BC6633-E200-4A44-ADE2-440CF123D524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5909843D-1DA8-45F5-A676-C454EF13B0AE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44B5E245-9F83-476D-9C91-43FDA0C93DAB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A3D51299-BFA8-49D6-9E06-1095088A63A1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FCDF4FF9-2E19-498D-8A90-4D7BCDC05E21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E5B88877-332E-4E06-A6FD-ACCCBA6B5F69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86F4C75D-DA7C-4C7E-97CF-403BCB7FF105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BA5B2814-7F77-4D1F-998E-22CBBB26037F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38D21BC1-CBF4-477D-8244-B48BFD7B555C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38F2F494-5CA1-403D-9272-99A026DFD82B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7BA9521A-141B-43BE-8E68-472972496201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B699A20D-036C-457B-82EB-394528D6745E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EB55B9EB-6BA9-48FC-A101-C2314C546DDB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31AC91DD-A035-43A4-9C28-91342DA9AE05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82DB10CB-9437-4AD2-AF12-F230EB17C721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6C048E55-668B-4E8E-B9D8-B6EB7D265ADD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8A0D0CFA-4F2B-4987-AAB3-EE5E3E098817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6B216AD2-8F36-4037-9AD9-065B2E5EB05D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1183F227-B445-402B-8145-687BD91D53D6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9E3A44D8-9DA5-479E-9280-74F9FCAE7303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D0A4DF60-01DD-4030-9FBD-B895CD324DB1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BB9600A9-E3C4-4D52-B506-4BF4AAC5B23F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217AEAE1-7867-4F3B-942E-AD41E1870F07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22DF4043-F43F-41F3-A62B-645E55548241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994C77AF-4E81-4B56-BD8C-C2C0D19E4157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F779BBFC-01B7-45B4-A4E5-6E65C137D0AF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476298E6-F2B9-4C10-A9B8-FFD4D41B6C9A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E6728973-5143-42E1-8126-37488D6C7872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id="{29E0990F-5EAE-41A1-A03E-AE6433242BCB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id="{7B26F7ED-F98D-456B-89D6-25C538741291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6ED79D73-F191-4374-A359-AC881971DA3A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292426EA-7860-4B08-AF17-31571EC69F73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D20E5005-C7E6-43E6-9EEE-A3920863167F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28554FD5-64AF-4A3A-A190-83EB31B05188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3A1D380F-1E68-4C3F-ADAE-7EAE2B19123A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id="{32108927-0B49-40A6-B820-7D822595D70B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61BB0377-B55A-47ED-9976-A1345B585A18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28CD2615-F4D9-4716-AF2A-356B8A64F54D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44092BAF-976D-45B1-B864-9291C9428995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72CC0AC4-8743-4B06-8A98-3B0DAAC17BA6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FE991A46-9A0D-4348-8B2C-0B079B3712F9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F309FF2D-2A58-41F5-A479-187999931C16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A451D3EC-2E41-45CF-9D94-1FC3436295FA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0DD36221-6017-47D9-9452-84A65F9B9BA1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0A0764DE-1E4A-422F-836A-F46A1E8664FB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BF534967-0FE5-4E94-9813-8B815E66B7DA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D196CDC6-DD54-41D9-8E1E-DD0F0836CC9C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034CD81B-8463-4AF9-AA02-F1575DA5B311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1C58B458-65A1-4B39-991C-B75CC51DEFC2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3D39C3A1-3FEB-4486-B184-090CD7790635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D90CA19C-66E0-4C39-BF9D-B23CF12D4033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0827CACD-6D1C-4365-8845-E0FB6CE4EF74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8D711031-3799-4990-B4BE-F60D875EE003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00EEBB74-005E-4A72-929C-81BBA803707F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D433EB3D-12F7-4896-BB1F-B5A604D45ED5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BB76F2D4-6FE6-4CCC-A1BC-F6595A394D7B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A8D100C2-F679-416A-BA4C-281B56C7A942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CB6F7CC7-AFCF-4A39-8532-88D84C2BE50E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8BF77843-B570-4820-A891-D8429E9E7E1B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6CB94F9B-4BED-472D-AC6E-5924E58D17CB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20F8D299-D49C-4C3F-A5EC-09E06A7FB728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C73B5980-F367-4A35-BF3F-93F604DA46F2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0D252D41-FCAC-45E9-886A-127544467CFA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72C32A2B-E079-4F7A-8137-40FE708D91FB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34A041C5-4A0B-4A07-8187-A0B9D8806B87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C6A1D87F-BA9A-4BAE-82D1-1C6F716E9E20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DDB67FB8-0244-40DE-BB4B-6599BE0C30C4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B8EAFC10-874C-4178-838D-BC481AC1CC8C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AF36802B-7BC5-4EE9-88B4-0BAC3AAED3BC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DAC6D6DA-C058-498C-9CF2-CCE897288992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79614190-0F8A-4AE5-93FE-105DE9574DCB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515C9D06-D9D0-471E-B1C5-94B3FF9636B1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FD178B5B-FE11-4F2B-8740-805BBF52BAF3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294EAD58-0C9B-43B4-8070-02112A9F8436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0E21F78E-3790-4440-AD82-CD651B5281E3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id="{06CE91A7-28C9-460F-BF67-5B92182BF328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24F7F189-9224-462F-B315-2BD07BFBEDA9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47DC3091-F947-4840-8AC4-49C83821997E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6DD67020-9577-4253-9BDC-8C5116D17098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12C02DBB-34D2-4014-B66B-E6ED06A7135B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D5EC4110-FD35-431E-91B9-5932110DAE3C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37A1D240-970C-4BF6-B681-44DB30875000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2859EC70-0645-48D9-95B2-353A791D6577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FCA157D6-AAEF-436D-A04D-337EAD8E820B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D0DFFCF9-F044-4043-980D-379CD667080D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D23B33B8-41CF-45FD-9450-16C13014C3D9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FB92771A-9937-4972-B590-A0E180C13B95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4BD4B6E9-BF2A-4243-8449-F30C3E57E759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F09CBAC3-B365-4093-A157-DE119081565C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071C9817-4C66-42BB-A1B9-9A25ACAC4672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95D22ACB-5B2D-4E38-8D58-A3DF02BAE2D2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4C5EB6B8-A5D8-4C5F-B196-C248EEC04EBD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id="{4CA57A30-693D-4609-9559-9146E8F637B6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73F9ECA5-2637-45F3-858B-C8118A2659EA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62985B57-DB56-4D64-9A33-686623323858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A9DA4B8D-68EE-4CAE-8A92-01D97ED9138A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FAD27446-8C8D-42FD-94EB-4461D77F6DB2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72BDE86C-4161-4187-ADE4-0134E03BE90B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BDA0D505-58F2-4E1C-8369-472F4A5DAA5E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1E9926CF-7BF3-44C6-B32F-04EBA2873A23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15CAB478-C68F-474A-9FFE-78B0C0C5A42E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49497BD6-0EAB-4BD3-A559-59A130037550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C6B04AF1-05D7-418D-ADFA-93C6CAFB1B63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A5FC5E3D-0D54-4E76-BDB3-318B53A4F1CA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00EFA05F-35B4-4294-9084-34FA0344422B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DA4ED62E-E3C8-44D9-9C21-41D4E091FC51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715B00EF-F077-4A3D-93E5-BB811D3C342D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id="{D01A3A4C-1B31-4AEB-AE7F-3FAE4A7BE714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50D6C500-DBD1-4409-8980-72D81D74FEFB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031F0772-64B1-4427-82C8-C760FE24153C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E0415A38-9A41-4694-B2FA-E8CA8853472A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id="{7CEEDEB4-747C-4E2E-B88F-9487DA37D60F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AD9F8E34-E37C-4212-9519-BF6B55719557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5E3B6C19-05E6-4F29-A8CC-BCAB966DD8A2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CEAB2614-F44C-4240-B38C-BB2549C15B83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73DD700D-D4C0-4A79-BF75-C1F00EFF5D16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5351A9AB-1363-4677-8964-01E7DC2B8AE7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DC81BFDA-C91F-4400-8056-F4AF053D4354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9D5AA340-6DF6-43C8-B395-7FF8B6228AD8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6F031968-7A3D-4E57-8AD3-FB7172850FC2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DB4F0A66-3803-46C1-811A-23352D4D8998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8471D620-CBE4-494C-904A-D8CF348BBDFD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E7319FCA-3F9B-4586-8CC1-CAF27E3C8850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4C84DDE6-DA2B-43F4-A099-CE60234B66B7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6ED7867C-5389-418C-8C38-D178BE389FB6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99FF3617-D855-465E-954D-66BADDA01815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2BA9BBA8-CB85-419B-BA9D-D543BC009439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D27944CD-A6F3-47C0-8DB6-2C0FC08C8807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98C33B09-174E-4835-8618-EB235A4C91AE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1188229A-FDA5-4B9F-9B3D-7925690AA167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CC957460-1E0D-44DA-8890-ADB87BE005AA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59F34F61-2080-4CA5-8742-F06EEC673FF6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65BDC980-2856-4745-BEEC-11D5E1013C99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06823B42-7DBD-477B-ABF8-032C1ADA2D63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AF80EE2F-2A51-4BDC-A460-8AC62209D1B4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7A83775A-475C-4EB7-876C-38F9B464CF5E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B9291570-B216-41D6-9024-629FFB79B7E6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A0629134-0B5A-4A0D-83DF-6C347C2B5F00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D0E00001-2000-4A0D-AA89-DA84FEB2CD38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470E1F03-B8D3-4FB7-8413-D26F7544EA50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81AF0EBA-A7A6-4DAF-9F35-F1AE1E55A5D1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CC7BF3E4-F88B-44FB-841B-08A761F7159D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8" name="Freeform: Shape 2817">
              <a:extLst>
                <a:ext uri="{FF2B5EF4-FFF2-40B4-BE49-F238E27FC236}">
                  <a16:creationId xmlns:a16="http://schemas.microsoft.com/office/drawing/2014/main" id="{65759099-B07A-4CB6-885C-262B79902E9B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19" name="Group 2818">
            <a:extLst>
              <a:ext uri="{FF2B5EF4-FFF2-40B4-BE49-F238E27FC236}">
                <a16:creationId xmlns:a16="http://schemas.microsoft.com/office/drawing/2014/main" id="{3C16812B-FA65-4769-BC95-B99EBE88BCA2}"/>
              </a:ext>
            </a:extLst>
          </p:cNvPr>
          <p:cNvGrpSpPr/>
          <p:nvPr/>
        </p:nvGrpSpPr>
        <p:grpSpPr>
          <a:xfrm flipH="1">
            <a:off x="3218022" y="1488474"/>
            <a:ext cx="224583" cy="305198"/>
            <a:chOff x="4708260" y="456723"/>
            <a:chExt cx="659554" cy="896303"/>
          </a:xfrm>
          <a:solidFill>
            <a:schemeClr val="accent1">
              <a:lumMod val="75000"/>
            </a:schemeClr>
          </a:solidFill>
        </p:grpSpPr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4057CDC1-18B3-4978-A41D-CE39102D0D50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3A7A86B5-614E-428D-8BBE-F3953BAD11DF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id="{27F996E8-DDBF-439A-A59D-021D6EDC4AB5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63CEB60E-189D-4CCB-8679-600CE9A4C198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1773F11D-F9F6-43D7-8F30-B0CEC03DA91B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73891F5D-0F1A-4F36-8EE1-241B81BF4744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6B5D8326-6D9E-4B1F-81B5-C7D9B3525FEA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811ED88F-CF1D-441E-9215-03D1A4DFC1F2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DEFA365F-AD93-425A-8DC7-F944787B193A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5C074849-E8D0-4EBA-A09D-C57F1DD342B2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FA938645-A7BF-46D1-A32C-DCA4DC97924C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3C43D2DB-B6D7-4532-A0A9-1B717F3102B0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C528FBB9-A2D8-4E28-87EB-C5F6216EE053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7C0B5895-30CE-49E3-9376-6364947D798B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07DB6E41-E71B-4D3A-A6A4-2DCB526CA79B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id="{D823C25C-3DE0-42ED-8ACF-E0FBD47401B2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4655C0EC-3636-4F88-9FC9-F2D0E271933F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EA44D93A-6A56-4621-82BB-B3BFC44D7363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9999693E-057D-4E5F-ACE3-B322E7531601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0EFD1C88-3173-4F30-A419-F8C068511760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0030B6B7-6EA1-4C43-BC0A-2E3F10575645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1DF0EA92-F692-4E0F-90EA-225B233DB78E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37731838-8190-41B8-895E-D712FD32AC61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56214F66-129B-493D-84E7-CBF1CA97FFC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AB81B9AE-39CD-42DA-BB2D-4E33D94A8EB2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0768165D-BE37-495C-8B0B-571E4869029F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821E020E-B910-47B3-AA22-D990264A5F17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A77E471D-9FF2-4259-B860-1FD8BF60286F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66703C6B-67DA-42DF-AA2B-C9CA9C80C93A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E6A5A349-3405-47DC-BD9D-C64912E18E32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8C9FE982-0831-40BB-91BC-C0CCB8D4E299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6BD254E9-9CB3-4DDB-B442-634597F20FC1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BC149714-4E58-4EAD-874C-52FEC2C7340D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EB2CCAB9-73AA-484C-8704-4B93F0A0EDB4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id="{AA3AA129-9B67-4AF2-B3E0-3907B1FC8524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B184EE40-1C5B-4A2B-A0E6-F91E66931C08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549ACA9E-86FC-4EB7-A3C8-B5A8BBD16591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CDFB3458-93FE-4AD1-98DD-18089CC95511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EEEEDA20-9CAC-41FF-B1AE-DCB949C707CD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E5C29496-C49F-456B-8D23-2264B28D0365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118031F9-74C0-49C4-95BA-BBD5BDA219C4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518A192A-919C-488E-AA64-044823487EE1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335D57E8-4851-41DD-A249-FDB6055ACB6C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095C5F82-7F17-46CF-AF67-E30054B744DA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C74D0D60-B7E2-47DB-8EB6-842CD6264B6E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A768ABE2-B094-48EA-9A10-C8974C109593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4C970DCD-55B6-4034-9B29-E2AB59DD1941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25859572-A28B-4F17-AF53-6AC424F0B3F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9F237580-F5B9-44A3-8FC2-81A9E12AE654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id="{2B9D0166-E70B-4DE9-B401-2858959CED2B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id="{FCA01338-077A-4B02-9D1B-ABE21C085BA8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D3DC0CB9-84CB-47DC-BD80-6D6E26D74446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0F45E963-89BC-4203-B699-4A10B7EB5505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3" name="Freeform: Shape 2872">
              <a:extLst>
                <a:ext uri="{FF2B5EF4-FFF2-40B4-BE49-F238E27FC236}">
                  <a16:creationId xmlns:a16="http://schemas.microsoft.com/office/drawing/2014/main" id="{CBDECABA-369A-4469-BEBC-2E20EE096171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22763A83-1D06-4FB0-B7FC-A089B708F5EC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085D87BA-8530-4FE2-8518-AEEE07C0A03E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A60B0613-D21A-4189-B461-6B91E27042C1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63F4B9B7-77A7-4933-9D0B-BB1246B20C45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83BEA99B-A8FF-4AAE-A168-0C4A9D7BAF40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3635CD4A-65CC-474E-9261-0099B8177231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C12A5B94-14C3-46CF-9B27-D54D836867C7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B582BC0F-9E8A-48D9-8648-DD859AF53CEB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B42DC2E6-03E4-4DCE-B5D8-AA39940D0352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F1FFF653-413A-4ED1-BE1D-9ED77223F727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05B15E4B-E207-486C-A8C9-F90233FF4D62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id="{46C9945C-34D9-4BF4-8310-90325EA7F7D2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B2599EE5-2452-49EC-9A03-BEC4C4D9D34F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E1109CAC-C68C-48DD-8C16-D01A40ED77D2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3BF1DB33-FD3C-4721-BE28-233AF4917FFD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53190C77-B220-4055-8B32-74BBADCCA432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AA07DF16-C1AB-42B7-B776-78F1C5D740B1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651FD86A-5473-4F73-A7EE-3804CA70F371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787CEAB9-007B-4240-9600-01C033DA6718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C86C79FB-117B-4B39-91C5-80A60E575BAC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04A21D38-6616-4CC8-BA54-6A31FF363969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D599A4AB-54D3-49C7-ABB0-685AFF6E02A3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53CA0A74-EF0B-4E11-BC45-626B33D20034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D4DA3E46-B2F4-4C79-A6EF-413674060A7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1AFCFA03-2C78-4B1D-BF20-B8ED3DB0CA1A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31DA4234-7E81-4CA1-873E-03704DE513A1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A10AE4A1-EEDA-425F-9606-309F6110B9CA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5F5E8EC7-E569-4F19-80A6-50C55E6C38D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0C0039A1-95C8-4AE9-9AD7-731399BAAF6F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F0AE9A42-3570-45E6-8759-C02E47EE9F26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36AAE7FF-F865-4148-82B6-A7E5EE4D1EF8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2CBEDEC0-DF2C-4BB0-BF0C-AB152FB41FE8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714C5518-850C-454C-B23F-D73B86BFFCB9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87DEB3D5-8173-41C1-BA6F-62D9208E907C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8" name="Freeform: Shape 2907">
              <a:extLst>
                <a:ext uri="{FF2B5EF4-FFF2-40B4-BE49-F238E27FC236}">
                  <a16:creationId xmlns:a16="http://schemas.microsoft.com/office/drawing/2014/main" id="{D4402CAD-FA99-4DBF-A365-6302768670DE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30053252-854E-4F49-8321-FED4E3B96A5D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F8BFEE5F-C69A-4978-85A6-533BDA169C7B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DDBF34D9-5309-4B84-9B0D-6121C2B0CEB6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6EE6FF9D-2F44-4530-8629-458DB02C06EA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B51F2619-D183-4548-8F0E-7692051DDDDD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A3950D98-2E5C-4FE0-AA58-92021FE9790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5F5070FE-410D-4E12-8BB2-B5EA5A93274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50A19DCF-35E3-460B-949F-D20C0F3082C9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C59BD84C-F81E-45CF-B786-531D823126B7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6E3CF8EA-A7CD-4E21-94BF-CEAB8A7B4A71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68F8335B-DD60-4387-9A3F-646CCDF78384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3AEBDFBF-A6BC-45ED-BD45-71BEB8237952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30108DA3-6135-473C-A16E-941F9B7BC196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CCD29C46-F557-46A5-90B0-13924F3034C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450AFF6B-10D6-489D-8D55-3ACE929A1111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EA05CB25-813A-4D78-9F7C-86943CF30CFE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5" name="Freeform: Shape 2924">
              <a:extLst>
                <a:ext uri="{FF2B5EF4-FFF2-40B4-BE49-F238E27FC236}">
                  <a16:creationId xmlns:a16="http://schemas.microsoft.com/office/drawing/2014/main" id="{F48DE5FF-8C70-4B45-95BC-3A724519CDC0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204A6EDF-CE4A-4C78-803B-68A83105588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0C080552-9039-4874-BC86-699453CBEF6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6FF249B5-6D97-46F5-8D79-B6FFAD8FB32F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A94B7793-66DE-4528-AE4B-C6ECE5CF2E7D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C9919F2F-0C03-4D9E-B1FB-B24C895B8F7C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id="{4CABEEC0-3F89-468B-836F-C20390F34127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id="{7A803526-CC6B-49A3-829B-DE8E906B6831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id="{E93F6D42-69ED-4E2E-9828-8AC37E953EB9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id="{2CADE9F1-2FE6-4C52-A899-D66BB3E07347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5" name="Freeform: Shape 2934">
              <a:extLst>
                <a:ext uri="{FF2B5EF4-FFF2-40B4-BE49-F238E27FC236}">
                  <a16:creationId xmlns:a16="http://schemas.microsoft.com/office/drawing/2014/main" id="{2A10D662-6F08-4F09-BBFE-41DCE15A7FD8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id="{4810CDBE-0BEA-48F8-B15B-8FACD3E0BFB5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id="{38F33851-88D8-4242-895E-7848C56E075E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id="{04A95B41-B241-409E-B4B4-97533A79C13D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id="{7E6B38B4-3C89-4F54-87A1-09352518C66A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id="{A0E3DEF6-9D1D-4F8E-B497-DA7DEDD07488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id="{90C21116-4B02-4455-8561-355EE7C42C13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id="{F54D0CCB-2492-459D-AC52-1AF357BE4ACB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id="{F07DD724-A864-44B2-8F32-2538854C7C54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4" name="Freeform: Shape 2943">
              <a:extLst>
                <a:ext uri="{FF2B5EF4-FFF2-40B4-BE49-F238E27FC236}">
                  <a16:creationId xmlns:a16="http://schemas.microsoft.com/office/drawing/2014/main" id="{96E1BF6C-AFBB-4071-9100-13F1CE0CCE39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id="{54EF1C27-62FD-4A85-9B76-59428C4B3783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id="{3093D681-3407-4E0B-A335-20D48A95CD04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id="{7F428345-5C1B-49BC-8D07-5060C85CD328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id="{A0B3405B-122D-4689-88DC-7D09A0B276D8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id="{2232967F-253C-4313-B8A4-1686BD0A706D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id="{D7CC0012-7754-45B8-A837-F55FEE14F987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id="{7E3B4FDC-F43E-455D-9865-A97787D73FF3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id="{09EFB9EA-7CCB-40DD-A982-6EDC3EBB2BCA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id="{2AD6B492-634E-4656-8ED8-4D6D33ECE9F8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id="{62DF2D8F-4619-49DD-9E7D-01645B7F94D7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id="{679A02B9-98F9-43B1-A106-9EAD083E0181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id="{4CFCEA96-3315-4C2D-B2A7-C6A2005D9D6A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A85B8FA3-2A4E-4389-B53B-3715C21C2783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EF02E03B-9FAA-4A93-8464-C5B9E5AE7C21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EF055F5C-F7B1-4519-9AC7-DA102A3D8927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DE1A157E-8FD6-4B34-BD06-E3A272A2A618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id="{E25F0590-092F-4E45-A53E-B41B63C98BDC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id="{6D4B25A1-BC69-4CDD-BF58-0434BCC7F1E2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id="{0A60DC66-3014-4A4B-B548-016C00834B00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id="{8538A1A0-C670-4A52-87AF-EFB3FC652C20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id="{3B7EEF65-1C11-473F-8875-D066B2F35C5D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id="{FA051139-E412-4715-9AEB-DF906FED7172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id="{07361A0A-6CF8-46E0-945C-25048BC0BEB7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id="{EDD1D7B2-FC0F-4C1B-B8FE-CA688F35F6E8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id="{B9657148-22FE-4997-9BE9-E8EE55A2A650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id="{E6391F3C-72C2-43EA-90C2-8A6132D8CDD7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id="{F71459B0-847A-4982-A019-EB4A89E15187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id="{6CAD9D02-C941-42F8-908D-E98A92B3790D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id="{D101ED1D-8FDA-47E5-8E52-08B421E6ECCF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id="{23237761-E6F4-431D-A010-3F965E1E4D49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5" name="Freeform: Shape 2974">
              <a:extLst>
                <a:ext uri="{FF2B5EF4-FFF2-40B4-BE49-F238E27FC236}">
                  <a16:creationId xmlns:a16="http://schemas.microsoft.com/office/drawing/2014/main" id="{F3EF1BBD-AF8D-4283-82D8-F678CBF0E61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id="{10557FF2-4F60-48AC-A13D-05BC3089B338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id="{C59A62D3-10F8-459D-AB9D-02499D46E0BA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id="{76966FD5-855E-4B3C-A745-824480D9C99A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id="{D3CB190B-8B82-41C6-94E2-EAADC1371215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id="{B378F3C3-D1F1-4974-B7C5-9A058AB6A073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1" name="Freeform: Shape 2980">
              <a:extLst>
                <a:ext uri="{FF2B5EF4-FFF2-40B4-BE49-F238E27FC236}">
                  <a16:creationId xmlns:a16="http://schemas.microsoft.com/office/drawing/2014/main" id="{79F872FA-7468-41E6-A5A3-3FF573A430DD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id="{4E1A47EC-DB4F-4CE7-847B-841467553456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id="{FE2F0521-73DE-43EA-A5B6-2238186B18D8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id="{67A297B2-3D62-4596-896F-594B92E7BCC5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id="{868AB12A-B361-4B4D-89BB-3BC00D10DD3F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id="{9ABDE7B2-96B3-4733-94CB-259CDB804433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id="{6B3E8CE0-2374-4DB7-A264-A79E9D5D3EE7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id="{B479BBAC-677D-4090-9335-D347CD347A69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9" name="Freeform: Shape 2988">
              <a:extLst>
                <a:ext uri="{FF2B5EF4-FFF2-40B4-BE49-F238E27FC236}">
                  <a16:creationId xmlns:a16="http://schemas.microsoft.com/office/drawing/2014/main" id="{0CA35066-4C56-45EC-AB13-79C1A63292DA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id="{8DB830DF-13E8-4456-8DF2-FFD1FBC6104C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id="{69CCCE05-6691-41B7-A582-7EA268D280DA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id="{ADCDD815-7531-4776-9353-FC7808DF0300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id="{E764D905-57A5-4455-947D-F0565E71CB84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id="{DC01A732-0FF3-41A0-9310-F78BD7C634B8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id="{FE532377-B0C5-408A-B255-963A997B23C1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id="{9DBA2609-0F29-494E-B775-9CA407501A0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id="{B7FB7EBC-41BD-4BE2-B86E-48F919634F2C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id="{AE7CD0CF-A775-4FCB-A1C4-CF27D31E0365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id="{E9596B68-DA7F-41B9-8A4B-6B3022824EDA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id="{12FD6DD1-1C91-451F-8B81-5C2276C2C4CC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id="{53386DDF-DC47-4D80-BAED-4D696AF942BD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id="{470405B4-184C-4AE7-93E7-F16E3E7EE1CD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id="{CB1FB3E0-3308-426A-9EB2-457ED6B8AF90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id="{D0ADFD21-80C8-4DFE-8ECF-FEB60A69078C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id="{27CA6E92-5817-4557-8EE3-27B21E1FAE8B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id="{461607EC-5713-4FB6-84C9-2BF13CDFFBE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id="{4010DE08-E6C6-4644-9731-8662362190DB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id="{2472277C-0B17-4CBF-A7A9-4BC7275CC337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id="{DD88EEBB-F5C9-4BA6-8AA3-425741AF445B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id="{5FF474C9-882D-499A-9E2A-9F6F66D07DF7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id="{66A59AFE-A6CD-4F29-BF2B-9DFF4A4D808E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12" name="Group 3011">
            <a:extLst>
              <a:ext uri="{FF2B5EF4-FFF2-40B4-BE49-F238E27FC236}">
                <a16:creationId xmlns:a16="http://schemas.microsoft.com/office/drawing/2014/main" id="{821E9A41-AE3A-45CA-94E4-3E5DCDD01F48}"/>
              </a:ext>
            </a:extLst>
          </p:cNvPr>
          <p:cNvGrpSpPr/>
          <p:nvPr/>
        </p:nvGrpSpPr>
        <p:grpSpPr>
          <a:xfrm flipH="1">
            <a:off x="4222694" y="1312322"/>
            <a:ext cx="305167" cy="267260"/>
            <a:chOff x="6809793" y="1954053"/>
            <a:chExt cx="1048808" cy="918528"/>
          </a:xfrm>
          <a:solidFill>
            <a:schemeClr val="accent1">
              <a:lumMod val="75000"/>
            </a:schemeClr>
          </a:solidFill>
        </p:grpSpPr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id="{A7B152D2-40E4-4DD9-BE11-FF88BEEDE712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id="{67E123D8-8A83-495C-9E20-AD8E579A497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5" name="Freeform: Shape 3014">
              <a:extLst>
                <a:ext uri="{FF2B5EF4-FFF2-40B4-BE49-F238E27FC236}">
                  <a16:creationId xmlns:a16="http://schemas.microsoft.com/office/drawing/2014/main" id="{45E8A722-06F5-4B0B-85CC-375BD37270B1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id="{28C35D34-AF04-4A04-B7E0-6D5D702401DA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id="{CBF512B5-1B25-454B-A9F3-C47BDF43A4E3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id="{7889FE9D-CC7C-4896-9641-3AEE019E6F38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id="{7D06540D-76FB-4808-95F4-0171A5E19D33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id="{3F1D9838-7E94-43F3-A518-8FEB9F698B5F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id="{885E7C47-90DB-4F87-9170-3D9EB6C76378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id="{ACB7F5A4-833C-49E5-997D-8CA00F8CCB67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id="{73F53925-EF4A-4E16-8311-13845DB60681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id="{E6732B25-5F4A-4BA0-BDEF-2400F70519D5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5" name="Freeform: Shape 3024">
              <a:extLst>
                <a:ext uri="{FF2B5EF4-FFF2-40B4-BE49-F238E27FC236}">
                  <a16:creationId xmlns:a16="http://schemas.microsoft.com/office/drawing/2014/main" id="{0DB1E733-07C0-4BD0-991D-8D31DF50A5B6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id="{8065B8DC-292D-4B28-B52C-B034659EDE99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id="{5FDC5296-7B98-4F67-BD3C-93CE13383DB2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id="{4DC374E2-7D57-4E7F-BAED-2B68C4D78FDF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id="{FE023048-9344-49E8-A7CF-FA0BF2F0374B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id="{F649CE98-407C-4A24-A001-5B57CCCA3D8F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id="{67E9C9A9-57B4-4898-A32F-A07961032E98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id="{732278B4-35A6-4BCB-8676-FAA4A303E8A1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id="{000EAFB6-3E2F-47C7-8D80-10B3698D973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id="{C69D6875-AE13-48B6-8355-584466F6E956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5" name="Freeform: Shape 3034">
              <a:extLst>
                <a:ext uri="{FF2B5EF4-FFF2-40B4-BE49-F238E27FC236}">
                  <a16:creationId xmlns:a16="http://schemas.microsoft.com/office/drawing/2014/main" id="{AA4907C5-5C0B-4D3A-9A03-76AB822E19C5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id="{FF2F83BC-EC16-4404-9E84-263523BD82BC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id="{50ABC4B2-AA5A-4820-AD99-8DDB4D8E430B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id="{C06557CF-9A77-489A-A2E8-3A158B6A6074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id="{E8488CA1-45F0-4FFF-836B-E627509F0BC9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id="{100E1007-2B88-4877-9903-8C1D5BCFCA89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id="{9563BA3A-1948-4DAA-8E64-5D0C8158B590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id="{17E2C966-9FFD-4B13-923C-AF7EC425ABF8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id="{45620104-B77B-4706-A615-F754EC83347D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id="{B684B905-06F0-431F-BFCD-48CF2923ADCC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id="{7E4F37AC-1E13-41E6-9727-971EC147D3C0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id="{CF12EAB8-BA86-4537-9C22-A88C7158162E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id="{48A85021-75F2-486A-9097-B8858373D937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id="{81771286-F816-4614-BF4C-5545322EBF49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id="{052C2371-B35B-43A5-A5F5-0ABEC03416C6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id="{67281C9F-E4DE-436D-BEC7-B498103CB2BD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id="{126904EA-1808-4595-8487-B65F3003D89D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id="{0C8FE158-B1F3-45E4-AC9D-B54E8E8FC3E3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id="{EFE241AD-0F17-444C-8A54-A1EBD653A5D6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id="{652813CE-5B90-41CD-A71F-4AF39C728A2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id="{F9D5C744-B1DD-4BB6-B471-25D07F6D82C4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id="{DCEAD290-D162-4338-8904-9F040F838ADD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id="{7AA44241-154A-49D1-A45A-91B0C72CCF9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8" name="Freeform: Shape 3057">
              <a:extLst>
                <a:ext uri="{FF2B5EF4-FFF2-40B4-BE49-F238E27FC236}">
                  <a16:creationId xmlns:a16="http://schemas.microsoft.com/office/drawing/2014/main" id="{B82752C4-D62D-4A0A-B4C0-A768C0309FF2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id="{E3135D2F-0F3C-41C8-A40C-D0926750B266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id="{4D1F5B5E-86AC-4539-83D0-2CA4CDCB8FAA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id="{245510EF-8CB4-45A1-81F3-29D248B8BF50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id="{C38FEFF4-1785-4AE7-8FF1-B6166EF2FE85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id="{D750B7A4-A936-4A14-9971-7A6D07272E5D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id="{157F3898-3E99-40F4-81BC-3B22E50F3BE0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id="{4CAFE838-6133-40C3-BCD3-E3A8ED6C6FE3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id="{9DBA2481-48C0-480A-BD94-1783C50A3876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id="{E7B6F953-6B7F-4F89-AE54-243A9D327FC4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id="{C3F58259-D36A-4AB7-9DE8-58C40CC2B2EC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id="{6C4ABCB0-688D-4131-B891-F7E378C554D1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id="{C902EACB-63DC-4E15-BDC1-B9965F7FEE89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id="{94C9B4E0-7820-4E31-8647-C46F9EAD1E9A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id="{760F61DE-4023-4354-AE0D-5F1045ACB72B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id="{D0888480-7558-44A3-A0F6-1A872BDB93CD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id="{43EC3AC4-B58B-4C8B-9C92-3829DAD1D49A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id="{662FC8BF-785A-4033-BB00-DF35B6D1555B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id="{86C934DF-6E77-4D80-BEA1-C14A70B5E79F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id="{C119758C-37BC-4D22-BD68-C3FB7FB9F887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id="{4EB6EF93-26B0-4A58-9A6E-B8E87B81CC30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id="{3AEDF8FB-A1A3-49C0-AB53-4A8C000D4971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id="{1E3DDF92-81FA-4DD9-9849-2A7E8718EA79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1" name="Freeform: Shape 3080">
              <a:extLst>
                <a:ext uri="{FF2B5EF4-FFF2-40B4-BE49-F238E27FC236}">
                  <a16:creationId xmlns:a16="http://schemas.microsoft.com/office/drawing/2014/main" id="{0EDE934B-3802-403D-B48A-7D4AAD6BADA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id="{72EB0820-AA93-4C16-BC5B-FA6A8A2B8515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id="{60244770-D0CD-48A5-814D-EAACB7162A0B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id="{4DC5DF7C-6821-44F6-88D8-5B3D2501E8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id="{BDA9421B-6442-464C-98E1-176D9871A43D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id="{18E6139D-8F69-460D-ADEA-9B2F372172CC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id="{043F875F-0E2B-4555-A89C-C5A9A8A38C63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id="{39FF2E91-C70C-47C8-9EB7-552155C741F6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9" name="Freeform: Shape 3088">
              <a:extLst>
                <a:ext uri="{FF2B5EF4-FFF2-40B4-BE49-F238E27FC236}">
                  <a16:creationId xmlns:a16="http://schemas.microsoft.com/office/drawing/2014/main" id="{8C6F58B0-2A3D-4BCA-987B-ACE6A594B087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id="{BC60EE99-639E-46F8-93D6-C6C43C32B61D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id="{8B42278E-D8FE-4988-868D-5C7DDFCA1184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id="{7B1F36FA-ADCA-4E67-BE0C-64A419D4428A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id="{0A538E64-D019-4C42-B79E-8EBA1BFF656A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id="{E5433BEF-4A6A-4539-A3AF-F7F17B39B9C2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id="{159386B6-B4C9-448C-B001-764FBED8BC1D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id="{C4D520AB-BD0F-491B-B790-1F95509AE108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id="{1F765B73-898B-4D6B-B277-856AF7C44C56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id="{E852E305-C324-4125-9B95-4DAE55E7F22F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id="{C108338B-107F-461B-9805-4E0AAC635671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id="{399C1373-1931-475E-8019-553D74A6D184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id="{5547E034-77E6-44BD-AE9C-45371E470656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id="{30B5D478-F93D-4605-9722-FCA26FFA8BC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id="{EE7B480B-2704-41B8-90C4-18E0AE313095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id="{479D4CE1-9601-4954-A88D-298B8A6429B1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id="{A3AB5937-EC59-4825-8A42-795523972288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id="{06A1687F-F1BF-494D-A0DB-44474C09781B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id="{3EEA974E-2983-44CD-9C14-AC6B59D39D99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id="{32E63AF8-AE01-4C14-9291-B08B402A9389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id="{6624098D-E7A3-4626-B7B3-B84DBB870D98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id="{CB0F32CE-FB40-4E5A-80B6-3E839628DA19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id="{846425C9-F3FD-46F5-B6C4-5D9EBF7E25D6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id="{70985C75-780B-472A-9F28-1198F5DC0543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id="{FB3A9026-577D-4705-BA89-730BE272C448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id="{7371B4BD-90F8-4642-B0A0-134F59311B98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id="{70B7DA0B-40C5-4A38-9B39-C0B86C21E139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id="{6605D264-0F99-4E76-BF93-0DD166782188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id="{47B8050F-E31C-45EC-85C5-22867C5156CC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id="{330B561F-33A9-4423-97E6-6646059B9428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id="{EB97122F-B125-46DB-82D1-4BF8FF2F1606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id="{05B9F7EA-FC43-44A7-B304-D7ACC0D9C183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id="{D79545A0-112B-4F15-BA36-AA65DC18EED1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id="{A9AF1A18-B456-40F1-AE84-AA55BF24A5B5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id="{6BA80EF4-F1D7-4A8E-B923-AE5728F950EC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id="{3BEC9715-CEB9-4F98-B932-AEF9886A6F6F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id="{2BDE3684-80B9-4497-8111-9C3038ECE79E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id="{C6CBA439-3110-4C58-BFBD-6E742453B234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id="{E4AF1790-03B4-4BA3-AA30-7A6F3966852F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id="{B2A1C86D-DD86-4640-AF1D-311476131AE4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id="{FA4A7FA8-A169-4A53-9B94-BB04B60A8CBF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id="{9E937F02-10C8-4B27-A844-F47344CD76A3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id="{3537C8FD-C1DC-48EF-B5F5-36D9A044159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id="{24EE9AD9-C5F5-451F-8DD9-EAA9FBF850C2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id="{1CD50CAF-1972-435D-BA83-D0B6B020E1B3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id="{8E452D92-5502-44A4-8574-F76F296F6BD6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id="{92B6355C-FA93-4751-84E6-DC996FB810A2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id="{7A173592-979B-4768-8BFC-7868802A220F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id="{42B5ACDF-527E-4810-BC1D-EA59E36FEEDC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id="{573903A7-B560-4EFF-8B1C-FFDA83EE5D08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id="{C594452C-2199-4BEC-ADEE-A12BC1BC9B69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id="{36FA012E-78A7-497F-AD60-8CDCA25D738E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id="{A62113D2-C222-4A4B-9040-B582751E2486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id="{35A62E1E-6A08-44AD-83B1-72A74218C82A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id="{03B83877-D61F-4CBE-BC5E-DCD39455CE3B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id="{4F2E3D30-31E4-46A7-A79D-DAC0DA661F17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id="{270A3D2B-2C80-4CBB-B3F3-84F04C3EB3C0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id="{153EC193-C14A-4585-B0A6-8D2A95B1FA1B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id="{B2D3A40D-0497-42E8-8E78-BFD595B6D83A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id="{C7C761E3-C827-4B18-B7CC-A9351B5F2436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id="{82F53F1F-6FD1-4411-B964-786C0926C83E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id="{5AB16394-4315-423C-AFBD-9F6B3FC4A8B0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id="{65F660E2-6B96-4380-AB46-E241671B8055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id="{B40E11FC-261C-42F1-BBA0-EC851CFE3D43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id="{1FE4574A-F1E8-41B1-A5EB-F952D67A546F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id="{F04C7638-DD83-497B-AF64-2F710C39DE13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id="{564F11E4-C42F-47D7-8753-14CB1B412C5D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id="{853BE385-B6E7-4519-B1F6-6E46ECBB19CA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id="{6BEBFDA5-83C3-4263-BB46-00143FDE2272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id="{7809E6CC-E593-4E7B-A1AE-4186D65496ED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id="{F0FDCBB9-87B9-410D-9F07-5B43A74D3545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id="{2011D0D3-0780-4010-9140-D1C6DDE73064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id="{803DC38B-A0A4-4B55-AF2E-55B762999897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id="{1E9FE073-58FC-4D58-8B38-076F097F2D19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id="{B84563E8-A0DA-48D3-9EA1-811782793A74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id="{F2CD72BC-449A-4E31-A9E9-88679C88FB85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id="{E24E820B-C7E0-46C5-BB45-1A5EDDC5155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id="{19459D19-7ABA-4EC2-B03C-C26FD02DC144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id="{80E58A58-C4AB-47C1-8600-F1FBB3C1230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id="{823168AF-AEE2-41E2-9A35-0D7D16D3D6C7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id="{32337844-C802-409A-ADAB-3FB026C1CF5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id="{E7BB1EB6-C4DE-4FD1-944D-E68B3DCD7FA1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id="{1BB23CB0-EC25-4504-A120-2E4992576C5B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id="{37EC1E29-092A-4B3D-B7B1-E87AA3875F9C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id="{EB9B1240-79DB-4CC2-84A5-020F80D83707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id="{8A5BC10E-7FA3-42A4-8C0B-C2AE120A6B0D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id="{51B1EFF0-475B-49A4-B2DE-9A259851644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id="{F8576CEB-25B4-44C6-BCD7-AE473EF683A0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id="{65CE4E23-656C-4457-8DC0-22EA386EA0D6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id="{0494D6B2-0D6D-4D48-BE51-144411F87B45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id="{66F56854-EAD0-407D-8FEE-767353FB85D9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id="{23F599BC-D87E-405A-A7B0-28331B366085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id="{42493B9C-29C2-4367-BFE1-4DD32CFDBD0B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id="{03494FF8-61F3-445E-85B8-C2B4BEE56FDA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id="{DBDE225B-FC5B-45D6-ABE6-6E8DD22EF155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id="{10E3044C-6661-4ACC-88E2-CE841FC292C8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id="{B792F95B-3A89-45A1-A506-B6D7AE131279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id="{9DC7369D-B2F7-4D05-9814-3F30B5464A52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id="{DBBD7824-B0D8-4F51-AF46-917DEE994021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id="{9BB554DD-DB47-461E-B994-138407490375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id="{71531C23-7722-4E68-8BFC-0575442791B5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id="{211429CF-2C80-4B66-90C4-E8507C8768D9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id="{FE107798-ADCD-440C-AD78-F503D16DAF2C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id="{ECD9867A-C8E8-4D6C-BDD8-4EBF8E207F02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id="{D1DA556B-A439-4564-8BA7-0DAE6B1E9DD3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id="{E5218455-748A-4563-A1A4-B297C935CD1C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id="{B38015C1-0050-4D6E-8C4D-E0A10831D9C4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id="{73367B81-129C-43AC-B8D6-4096BCCD95AD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id="{9FB87BEC-7BA3-4A9F-871E-F68588A6B772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id="{6E2EBE02-6D0D-4DD8-87DB-1ECEC1DC9426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id="{84A16862-D14A-47B8-A6D4-21FF909979CF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id="{476F1909-34CA-454D-B5E5-3AAA85CCC87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id="{4EEAC558-2E56-4875-934F-ECA0E5BEE6C7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id="{45F83934-2216-4F18-9390-3AC0A1E85086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id="{24D23D30-186B-44B8-B29D-6C63D21157CB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id="{88D276B8-8458-4E02-A563-0AE669F8AD59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id="{864A1FF0-197C-4A30-BA55-92DC6EBA8674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id="{669A2604-8918-411A-A9D4-C66460550236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id="{5F95F4F2-AAAD-49C9-9DD9-B7F9804292C2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id="{A75DCE3E-8C97-447D-80ED-E6E0886B0AF8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id="{C999FE5C-CA6D-40DF-A3B4-CCF485F9DFAF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id="{8E033857-1EF7-46E4-B234-17648D2A2A0D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id="{3C143EAC-96D3-47C1-B146-B56BACA0C673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id="{915C09F0-9E81-4B5E-8939-19BA343B4F5F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id="{3E8D7D9C-979F-4325-9575-DFE2A13D4B70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id="{1479F4B3-E40E-40CD-A517-47F0F83E4DF1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id="{F6AF67A2-DD6B-4AF0-BFAD-C13054E8EAF2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id="{14ED6F9C-59DB-423C-820B-9EDB3D9F25CC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id="{48461C9F-846E-4D81-AF90-AC72490BE083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id="{50DF5933-13FF-4443-BDFF-9E78D2C0E2E4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id="{1E63F342-CF96-48AA-96C1-E3DC167C6D9B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id="{1548A7E3-244E-4A06-9687-FCD7AF6218FF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id="{249362D9-F5F5-4F88-9B6B-EFDBDC9A5FB6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id="{44375426-42DC-4CD2-B080-7C05D0ED003E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id="{133A6C6B-7562-4EAC-9E29-49B9EE6EA123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id="{C0E74372-55A1-4300-889B-FEA06760BD66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id="{679340FB-7A15-4C1D-9656-4FDB742992C3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id="{7A1EA1AF-C2B0-4B28-A2FA-D1D674393E70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id="{93861E87-1365-47F2-BE73-0DBBCADDCD22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id="{E68264A9-7F35-4787-847B-B62902FAF002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id="{735EEA1A-3855-48B5-8E6B-B69BBB949130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id="{9A71776F-77D7-4255-A3FA-622A55F9887D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id="{B5C20732-AB0E-4FBC-9622-5642AFAC9DB8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id="{68128BD9-49CD-48B0-B3E3-C803097C324A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id="{B9C2DEAD-3DC1-42B7-9D01-87385B9BAD76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id="{9D449954-15A5-4377-AAD6-51CB391BB693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id="{64D47843-DABC-4576-80A4-8E1CBB30C341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id="{9D5B5E5C-CAA5-4B01-B3AE-76C73E895037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id="{3B7DFBE4-E225-4B3E-A487-40D4BC31727A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id="{3346EADF-21A8-49C7-87D0-913822873A02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id="{7276E04E-B9BB-4BDA-A486-C973C6C4D90B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id="{9FE81384-12EC-45B4-9EF2-734605D4B989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id="{BD307270-4710-4AD1-8BF2-75406D8488EA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id="{C844BAF0-CC5D-43E8-A765-1F4D019D973A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id="{E15B533F-2738-496C-BC71-2125EC1C15D4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id="{7C661048-33B2-44E2-B80C-0D45237C9B75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id="{5A9552D4-1DD6-4C99-866C-627180562DAF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6" name="Freeform: Shape 3245">
              <a:extLst>
                <a:ext uri="{FF2B5EF4-FFF2-40B4-BE49-F238E27FC236}">
                  <a16:creationId xmlns:a16="http://schemas.microsoft.com/office/drawing/2014/main" id="{A7DD8EAF-4823-40AB-8931-B368F5C36D8E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id="{20755055-914C-43E1-94F9-8AD4C7963B46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id="{8E20A2C0-EB24-45D1-99E8-782226C00E65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id="{74B236A4-C9D7-4DA8-B5B3-CD0133204BFC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id="{17D5906F-D3D2-467F-91B8-386AEB08B790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id="{F32515C9-78FB-4E6F-8A1F-FDDB1C2E35F5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id="{7D158CAE-1F54-45C8-A02B-22CEDFE70C14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id="{D397595F-C50D-4FF3-9165-68934A9BFD62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id="{D67AEBC8-1275-4CD9-965E-1C4878DE01F3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id="{0BC282E7-FB7B-4677-8DAF-6CCC1B44FD65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id="{5B47AB7E-2683-46EA-9EF0-62A7A3AD943E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id="{DFD28DF8-CDC6-4079-AC07-8C5844158B13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id="{AA557C70-13BA-4A84-B112-FD0F388D380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id="{D59058C0-EA30-4C02-AB05-7F8CD53C9739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id="{40FD8C98-D0D7-4AE3-AB1F-7F42B6F1F0EC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id="{656C8B18-AAB5-4A8F-BA83-B7152695597E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id="{2F0BD8DB-CE31-4361-B955-2487EC6F342E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id="{6172AE7A-8307-4439-81CC-04C33C4A8651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id="{12A1F45E-7BC6-4134-A7E8-E6BCD1D294A4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id="{F6403877-E118-47F9-B843-CCEF8638659C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id="{734E9C9B-A5E0-4DB3-B5AD-D025395BAA38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id="{A0445703-9A59-4C44-8B7A-D8F9D89B98F9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id="{D79FABE5-67A7-4063-9BC6-476B84CD3B67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id="{37BD8BF5-83B9-47BE-8E6D-2ECAD301C761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id="{2AAAEFC0-173A-465F-A7D1-D7415BFD870A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id="{149496DA-DF25-4354-8328-DE5EBC6BD821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id="{1AEE28C9-7AF8-47E0-9718-33C41FD49F51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id="{15B5C722-133C-4950-A820-379B61294F23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id="{0DA5FE56-71E7-4FEF-A937-53AC53E426D9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id="{46063947-622F-4E05-8BD1-D835F97D634E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id="{EE132895-B912-4C3C-B142-B97EB5A2D69F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id="{F69B2EAE-E196-4BED-8663-E0B7A4375A9B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id="{1024CA54-2D1E-4500-9DA3-5133E933373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id="{3D089AAA-8427-4F28-8000-FB9526A3E626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id="{3346227C-40C3-4712-83A7-F053EC64B3BD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id="{F30592BB-63FE-4FBC-B803-2E6AFAE1CC87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id="{8EE915F0-EF28-41A2-BD7F-C92922509E93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id="{9D352ABA-6CA0-4B5E-BAA1-2FB6745D2D00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id="{1459B5AE-E153-4363-8E3A-18708D40E0EC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id="{67D89180-554E-452B-BDE4-D766C8407982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id="{E851CC6C-EA40-4E53-957D-22104DF29EB5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id="{1D91A3BF-F189-41BD-B78F-1CD253F5796B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id="{5A5C7F34-5556-45FF-AC7D-F603C330A53C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id="{18321F79-8E20-44D1-A821-1E9B06CE8DF1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id="{65D0CBC3-E268-495A-9B96-E781E496ED45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id="{36310363-31A8-4336-9E44-795CBFEBC964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id="{0B3F4EA1-09C9-4AF7-A023-3B995D328002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id="{99198043-0DE3-47D4-ACCA-D7D4E5237302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id="{498850CB-2168-4FD7-83A9-61AF107CE905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id="{D4CC1F25-DB0B-4D5F-A21E-B0FE8AB816C4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id="{6EE60636-7CBF-45E7-9C61-3ADD9D642F7B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id="{8417527E-162E-4EE6-A236-ADC1F62F29D1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id="{E09F37AA-15F9-4BF5-86E2-134652DF2A59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id="{B6AD0AC7-1598-4C4B-A169-924B904BC1C9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id="{C58896AE-B027-4C4D-8D1F-70D5CFD1A9F5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id="{1FD259AB-4F43-4E4A-872C-CF38282A38BE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id="{3174DB16-339F-4AF6-BAB5-A788F3520F4D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id="{52A7F82A-3510-4CB5-9910-227E2F820BB7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id="{CCBE8E45-B99E-4629-9D8D-7396C6EDCD08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id="{EFAD3BB6-2258-4459-83A4-3009CE8BFFA4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id="{9F69ACBB-62D9-4720-ADDC-8218A69F78FD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id="{5B622173-95CB-445E-A304-4F250F87C595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id="{3315332F-DFC8-4332-A2B3-48E419C40209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id="{6806189E-DD58-4DCD-8C17-A3D43F07590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id="{A2A77FF5-07A2-404A-81D1-05479AF1012E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id="{F6CBDC08-2F48-4C6B-939C-D7FBBBEBAD2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id="{0FE87FBE-58E3-448F-B5CA-EDCFB8ADCB0B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id="{8B3A3F03-E4B6-4EA7-8B8B-1EB16A9AD33D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id="{3DC28047-FCEB-4C07-BD02-063318E30A8F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id="{78F72ECE-DEED-415A-B461-E9FC650B96E8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id="{11E5D5BF-17AB-46C8-B8E0-61D4EB516F16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id="{DB99217E-7E39-4BED-8105-9FFB399E2975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id="{7168669C-17A1-4399-9F8C-FA47AB833281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id="{7554BC6B-6AD0-42C5-81AC-7FD16509553E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id="{4776D8E7-57D7-4140-833F-F16475AED2D7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id="{5B6ABF81-94C0-425B-9182-6B3DBC27CEE6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id="{ECAFD6DD-07A4-4AA0-BC68-FE4C8697D2AF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id="{1319A717-C564-425C-982F-34229D304C54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id="{997949BE-81AA-45B8-9775-5F8D7C8B7665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id="{332A0DEE-0F91-478D-A0BE-DDF88A82CA9F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id="{AF91C64A-82C8-4B03-B70D-BAD17CB8ED7C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id="{FB592D4F-8E1E-49AC-9D44-E5004E360CD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id="{8CFEE798-7694-4245-9494-6E0127701B7B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id="{3DB1BB30-F993-43CE-82B3-FEF71023485F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id="{78A6EA70-8C2A-45A2-9857-7926C1E1C739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id="{65302CBD-CFEC-49D2-AA84-30AF028FCB7E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id="{F0662C58-2E97-41BF-8CC1-8659D713607C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id="{67573CD4-251A-42F6-ADD1-F85203AA70BA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id="{71E51BB2-DAB2-4C15-A899-06E9233C8605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id="{1E36E52D-CACB-41AA-A6C4-43F4D857F44C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id="{14A2FEED-1FFE-4FB3-979A-2427CD3C0E62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id="{A7B92EBB-29AD-4F49-AAA8-3DC0097648DE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id="{C46ED8CF-1A36-4E51-8328-07758919EFB3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id="{9F0BA29F-5D4F-4A62-ADFD-64D68FE09E8D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id="{5F693A2E-A41E-45E1-80FB-26BD4AE3A7D6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id="{8817A9DD-FAAC-4325-BD47-A176E8AFB9D3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id="{5AB11A47-A85E-4759-98C0-8761F1A29652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id="{EB62DA3F-A445-4D27-8B51-F33B98A4AFEC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id="{3B525379-7CB3-4F59-83D0-1865EEEB25AC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id="{0B942CFA-0791-47D4-A9E9-B5E0386E15E4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id="{CFF98B27-68D3-4C28-B8C6-A34CB777B63A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id="{8C24E9BD-9BBC-4ADD-8AB5-7D20B8780681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id="{FCB2F01B-4ACB-42B6-9607-AA0FE1992A8B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id="{A812871D-5147-4DF6-82B6-C10C09900BEF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id="{D3E046E8-8F8D-4E4A-A4FB-7551AD9D58D3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1" name="Freeform: Shape 3350">
              <a:extLst>
                <a:ext uri="{FF2B5EF4-FFF2-40B4-BE49-F238E27FC236}">
                  <a16:creationId xmlns:a16="http://schemas.microsoft.com/office/drawing/2014/main" id="{E449305E-8BBB-4D54-B20F-8B46D5B2E7F0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id="{6D553F54-E9FF-426B-A69B-7EF2BE374E50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id="{26DF46D9-6D6B-47D6-89AB-2EE7A0F27076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id="{7BBF95DE-B849-4A5C-A1CF-1B8B6CA35166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id="{C5FAE16A-5F38-4CD6-95BC-B6F6B56704B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id="{7279218A-3890-4D4D-8570-62B17028457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id="{1101009B-0FA2-4D03-9835-EF6AA15ADF4D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id="{F9819ABC-50EE-4196-887A-3BA05C17EAAA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id="{8CD75EFC-46C7-4CC6-8A77-81696BB0FE02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id="{0E431C07-A2E7-43BC-830D-45B564BAA9AF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id="{1A89131C-AC41-44B9-A688-052919B747E8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id="{AE92BAE3-138F-42AB-8E09-78E3AC5A4748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id="{FD193AD9-922D-4025-AC2D-06BC7B9B0F1D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id="{D0B3A85A-AA20-4B09-B28C-7CA67BD10416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id="{43946228-8EB1-4C30-AD10-7A3956369C54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id="{A32F16AD-4B18-4412-A142-574DAABDFB76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id="{D5AFFACE-06FB-4F1E-858A-32E52EC5BC2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id="{27DDDF40-BF03-4F03-9130-1B124EF55C6F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id="{F3A8ECED-F4D2-439C-ADB7-DF611C342C46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id="{606F0419-FA79-4025-AB40-3B01887D7BD2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id="{87E11DC8-501C-4672-9243-14A6C7672F34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id="{C3DB736B-8B2C-42CB-8209-0925F2311E7D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id="{0CFEE5C0-21DB-440B-AB8C-6E412A456531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id="{3DD3BE90-7AF5-43E3-BFC7-8C8BA86BD74F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id="{6006138A-97F1-4422-9958-5A21DF3C9435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id="{8516CB94-90ED-4BDD-8A86-1DFA48AEA1EF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id="{5169CD43-C757-46FB-9C8C-0FCDB004F81B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id="{B46D8E9D-42B7-4D4A-A73C-D028E3C87163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id="{D0A9AAF0-2E3D-4934-9BFB-2B3B9145454D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id="{A61EC2CB-F06B-4DCA-A9F1-C2CD9883E109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id="{A199275B-1E56-4C5E-BA49-ABC8D19E999B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id="{1A246C9C-31CF-40FF-846A-F05B2A520F18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id="{67C8B5E2-1B6A-4504-BE3B-CF18E2B68817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id="{473D3384-752A-4923-8625-442A55E539B5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id="{C99A07B3-1361-48E8-9FB9-827C1DCD60EC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id="{E09EBA4D-8BBD-4CE3-A6E7-9DD5550F44BA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7" name="Freeform: Shape 3386">
              <a:extLst>
                <a:ext uri="{FF2B5EF4-FFF2-40B4-BE49-F238E27FC236}">
                  <a16:creationId xmlns:a16="http://schemas.microsoft.com/office/drawing/2014/main" id="{DC6A882E-3689-4772-B277-8CE612C3E005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9FDA3B27-E937-4BF1-B281-195D809DA92A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9E9D8E82-4057-4534-BDB8-A621964C46A4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DB2DE94E-B7AE-436B-B1C6-B0CF2B7DDB43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CFE2C3F8-B808-472F-89BB-99CA8D4AF1E9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id="{450D9114-3C05-4AEE-BA2D-4C757479C559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id="{4EF48ADF-23F5-4006-BC7E-5E2A7AE4FE10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id="{6BD291B5-CA0D-4DA3-B738-A3B989DDDF16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id="{7FB845E5-72A7-46B8-B9D5-2A7C48B224F6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id="{EEDF5437-F0DC-4CBD-886B-170FE7C19CAC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id="{34BCF240-9AEE-4EA7-8896-BB7B71FF11DA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id="{4E4D6010-8272-4FCB-BEAA-A7A24DE8C63F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id="{BAA8B54A-E485-4922-9CBD-00AC027A043B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5F13EB88-F7F8-4AB8-977A-FCB129C90A88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20F80BD4-E649-4B4A-9310-38E455573AD0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303AAD61-16D8-4CFE-8C4B-F8EE7E3F8B78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D63C26B8-CFF7-434A-AFD5-CBBCF00864F1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F9F6B9C4-2D75-4810-85FA-220C9A5762F6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69DC28B2-B0D0-4D74-B39B-A65E1FAF9A9C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453E80CC-8F25-484E-A751-68109739D9D1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51D4108C-1BF2-4BA0-BFB1-4FF20718C7A3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13A12CDE-9EAC-471F-B5CA-A88E7477F634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9061E215-F836-4142-ACEA-87D6602C392C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C48C475D-7C2B-4EFC-A89F-72C49FBC91B5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45ADFD58-776F-4C4C-8123-8AF99F6977E7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A42B86F6-2C2D-4956-9B35-A7DE37D38B35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27F6A4B1-5C0B-4AB7-BF02-F60349E9CDC1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249BBCEE-4254-416F-A59D-74D64F14B1A1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F3BB6540-9407-4552-8963-8FF28E1785B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F462F6B4-4F2A-4057-87DE-0FF821F61ED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62761B68-4DE0-465E-ACBD-55A3B6F53645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4CC60C1B-4E8B-4899-BD5C-A39968264D12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DFEE0DAA-6DA8-4555-8B79-ECBCD4E61213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45B33037-C49E-491A-93A2-0070A554BE32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B60745E8-FADC-459A-A150-B5ADCA881A85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A5D63A81-CBAB-481C-ACE8-61212D2D1FD6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D49BDB8F-D437-4ADD-AB28-1C43AFE7C203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9BD7BA01-6CAF-4FE2-8EBC-1BC07E558B9C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3333CB30-A596-4D4F-B93A-00B1E514B96D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26D37503-CD44-4C16-98B3-C58A05B6EC14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76CBB71E-1118-4F13-8C6B-F7B715333530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6C1DFC03-B294-4CE1-8371-DFEE2434A23F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31515ED4-00C9-4C12-9051-E2683A52AF5B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46127A87-4B25-4EBC-AE51-DA5080CBDDDA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664E96B3-D217-4D4E-B8E0-5C640D1527DF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A8EB387B-FC40-4D86-B68F-31A5C5DA98FE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C60967FC-535B-4449-B34B-5E24CB6A9B95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A21BE5F3-FB95-45C3-BB6B-A19DE05F1F9F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3D81A7DE-F358-4F91-A4E1-6A1F7CD814D2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id="{AEA7FB7E-21A7-4DA9-BC6C-8AD1C8735E22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id="{C9AAF9EB-B6A4-4173-B622-0207379EF49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id="{E5B477BF-FB84-4114-B50C-65548B26AF98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id="{1BDFDD92-29DE-4D8F-B777-5A70FF706791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id="{CA934843-700F-46D9-8A49-FDDFEA7DBA71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id="{10526781-1AA3-40BA-8703-9260D088ECFA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id="{769BE7F7-1F20-4115-80FF-21D7F96887B4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id="{95EB6015-9C17-41C1-AF0B-CE53166111ED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id="{B51EEE5F-10CE-4653-A199-D767A68F0B2B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id="{F74EF3DA-09E2-4ACA-99AB-A261C6C78B91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id="{CC3827EE-5A46-4685-9FBC-120C48E90B25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id="{05521D28-30E1-4353-BD87-0DF078448884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48" name="Group 3447">
            <a:extLst>
              <a:ext uri="{FF2B5EF4-FFF2-40B4-BE49-F238E27FC236}">
                <a16:creationId xmlns:a16="http://schemas.microsoft.com/office/drawing/2014/main" id="{B2C048BC-8329-4528-95B3-B45330B10F40}"/>
              </a:ext>
            </a:extLst>
          </p:cNvPr>
          <p:cNvGrpSpPr/>
          <p:nvPr/>
        </p:nvGrpSpPr>
        <p:grpSpPr>
          <a:xfrm rot="19843082" flipH="1">
            <a:off x="3570203" y="2462934"/>
            <a:ext cx="163140" cy="405702"/>
            <a:chOff x="7012781" y="5504021"/>
            <a:chExt cx="479108" cy="1191464"/>
          </a:xfrm>
          <a:solidFill>
            <a:schemeClr val="accent1">
              <a:lumMod val="75000"/>
            </a:schemeClr>
          </a:solidFill>
        </p:grpSpPr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id="{EF4A99C0-D42C-4190-A0DA-CD4C5E6BFCE5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id="{7DD8FFAD-8AF5-474B-B4CB-ABF633ABBF1C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1" name="Freeform: Shape 3450">
              <a:extLst>
                <a:ext uri="{FF2B5EF4-FFF2-40B4-BE49-F238E27FC236}">
                  <a16:creationId xmlns:a16="http://schemas.microsoft.com/office/drawing/2014/main" id="{31BA9EC7-E26E-4C1F-AF00-93BB50AB2654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id="{ED8E1A64-A426-4C47-A1B2-08999FC37866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id="{84D78CBC-3431-42B3-AE53-5D4E7DDB9A14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id="{7BEBAD05-C219-4551-894D-52A26D220525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id="{05143B7A-7505-436E-B755-D1395C4F09F6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id="{392D48BA-29A3-4B08-8FFC-FF7E48F46DFB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id="{6881817D-1A38-462E-9F01-2EA2F7716192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id="{8D1FE803-94AD-40DE-9D21-87B78A553423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id="{53264FDE-2BAD-4546-9F9E-25648D9AC632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id="{19C29201-328E-40EB-82F1-8046B73F31BF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id="{EB3E032E-0AE2-4DE0-825E-E7224946C623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id="{FF50F485-1856-4C15-83F3-A7E825AC15F4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id="{4DD18892-AEBE-4357-BC3F-DBE7CD2ADA19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id="{B5EB826E-2C83-4280-9BEF-C9AB6CC80618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id="{B053E140-DCAC-4D13-9CF5-AFF9CAB99826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id="{6FD6EB5B-E2A9-4E3C-9FD9-CCB6FD52B16E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id="{12040346-B7EA-48F7-8230-0379490F7039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id="{53728553-2C42-46A9-B8EF-CA647E3E6BB7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id="{D70A84B8-6B4A-4630-AB86-9C978B9389FC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id="{C9E3740C-BC35-42C8-AD1E-D34D5D6D2FF5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id="{BD069EE8-D485-484F-9FCC-D7AAF6D07520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id="{163261F9-ED44-400B-97C2-B68459ECBE03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id="{389B6D94-A086-497B-91F7-05AC7B8DE6D6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id="{C14FD5CC-BC57-471A-B44B-7DB85F4C0CA9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id="{5A01907C-B028-46F5-A4CF-3440D95C4574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id="{85EA660D-E2ED-4DC4-8332-9CE5A7094957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id="{47F4B1DE-460D-41E3-8A4D-E3BD9BB0BF85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id="{D2CF4FE7-B25D-41FB-B4F4-A7FA0C3103AD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id="{B3BC49DB-3B8E-47F0-A282-A2E6161E6732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id="{C9C56EE5-6DE8-4D58-9A9D-2785F5D49EA1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id="{C6910D96-FF0D-432E-A1D2-CD5B98110B2A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id="{E2E97512-CC3D-470C-B7B7-C913AFEE1E51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id="{CBC6D459-8DA4-43CA-8F43-50930FF4EA99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id="{188F3D45-5736-4389-A900-BE26A1761CDC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id="{79732836-77A5-4CB4-837E-E7D06D43114E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id="{9BDB42A0-CC5E-40D6-A974-2238D6FC3AD4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id="{1AC01A04-3AB8-469B-BAD7-90AF5C5FD75D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id="{B81BEA3C-46D4-43FE-82EA-CF2DF33D855D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id="{A2DBD0AC-AA05-42DB-8173-9F7D266CA2B0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id="{E779DA88-A257-4A07-A1A8-F932A364A713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id="{38E08837-8471-44DC-8B72-31EDAAB0E42D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id="{98CCA7C5-E0C6-4BB0-8C87-74B4402F7667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id="{93E01C14-0A6A-46A2-AC10-1BB8346D2328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id="{D4B3E8CA-94C4-4A71-B42A-A4CF2B1B104F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id="{068CDDCF-EDAD-447C-8CFF-10BDF8AFC2F0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id="{20A10E8D-27A0-4553-A8D5-3E560D4F1B25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id="{833E85C9-A7C5-4255-A1C1-0391F6021DD7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id="{96562827-61A6-4D76-9B01-DF4D5E370BE0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id="{2A879A34-46E4-4428-BF17-B8B0BD516045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id="{FDD4AF88-28A6-4996-A210-48EF03683D8A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id="{7CAD8339-8D33-4F0C-9A56-903F58B24E39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id="{7D687679-E2CD-47B9-96A7-C23422BBA90E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id="{6FEB0EBB-2581-413B-A8E8-9F7D119A0ABF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id="{9FF8267A-1414-4932-AE25-9D83FEE3BBD7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id="{E501FA3A-4C68-4DED-9D27-6E48FC2E8096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id="{177E9481-59D6-468C-893A-124DFD011358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id="{3D98459E-281D-42BD-AF9D-936483E1D7DB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id="{64CBA66B-6DDF-449C-828A-85BA62A9D6B7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id="{FCB1E621-643F-470C-832E-5D0331A0331E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id="{8233D744-568C-4AD9-9A45-3C81C9292A0F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id="{912A19BD-2533-4E88-AB6A-BB823576A918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id="{DA11CBA5-3F43-409F-B5C4-B3257A97D228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id="{B057658F-70EC-49BE-9E7F-A5FCF9069C2D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id="{B15BD110-D19A-4556-B1C3-9DFD26C2356E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id="{86B4B184-28F4-4358-98EF-D2E0002909F0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id="{5BFB1168-9287-4A6A-AACF-B918C923ECE2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id="{2FDF5D29-E99E-4DF7-B31B-F8B33CE6AB58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id="{814A1D53-275B-4A70-B3E7-CAC01FE814DE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id="{2C2B3162-EE83-4E81-A917-408B263215A8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id="{85C58319-29F7-43C2-B383-C3B58235AC69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id="{8852FEAE-EBE5-430D-93CE-F1F8E45DD299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id="{7DF09B40-2506-4D49-BCF3-695C396E4D62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id="{62EA8321-C202-47C4-B7A2-868D06DB823B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id="{8138D618-C02C-4561-8D71-7E13EB532541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id="{B84485DC-B53D-4617-B772-2557C52BAFDE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id="{94493884-A338-437C-91D0-1A33B308B622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id="{832DA71E-9FB1-47A5-997D-18CCB7476353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id="{8E22742A-E077-4A96-8392-C66B9B0D6523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id="{10A7DFED-388D-4FE1-BD8F-71FABBF1EE77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id="{6F083D84-F0EB-4B54-88A0-3AEB34E27022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id="{54AEB9A3-09DC-4E29-91CD-4C3758D93530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id="{8E63CDB3-526A-4A94-89E2-7B81594D933B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id="{169786AA-6984-49FC-8ED2-A9942762FFD0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id="{8986C51A-4E3D-4EA0-A852-102AF9C7E823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id="{3C186455-4CF9-42E2-9076-1CCF27DF3D2E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id="{1AB59F98-9CEF-4A1B-AAC5-52AA2288F4FA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id="{F8B66093-B2F8-408F-8900-7EB83206EF01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id="{78DD6169-C2F4-4274-B4AB-5BB020B737C7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id="{96DA3981-C230-4185-89B7-07F0AC4892EB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id="{28CA25F6-AA3A-4C61-8671-EC2C18D0B64A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id="{F366114C-7A33-4623-9A94-77E899891D07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id="{9BDA66E7-2BA4-4614-9527-25887BE65108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id="{6291C00C-7B85-41B1-B271-8AEEC671AF45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id="{1FD5237B-DB88-4CA7-A83F-53DDDB0F5476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id="{5FA9B1C9-104F-4E6F-B9BC-91BA95402D03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id="{8E479F1F-7239-4BDC-AFF5-EFDF1685860C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id="{DAA3AC03-34C0-4FDB-9201-752188D73628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id="{713D8579-49A4-4F40-A87D-41E2C9169F0F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id="{2CE56562-B471-4075-A135-DEB757D92DDC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id="{9CB6FD73-84F6-4D60-ADD9-7D004E5BE1B5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id="{553C3C85-D2AF-4756-A8A9-0EE64AF94496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id="{1EF0F6AA-A981-4524-9F76-815756A68EDD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id="{59F2E1BF-19F2-45D7-9DCA-C6D99B29AEBC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id="{413D2438-C891-433E-8D3D-802C044C6FE5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id="{4C923054-FE23-4557-B556-DE25C8D1E89C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id="{84ABFBB8-7FBB-4F01-AB1F-9BA88F525BF5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id="{1A65A362-97DC-4A28-A6E5-25935857F5DD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id="{BABF1DC1-1734-4141-B8CA-C6A0D12123A0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id="{F9BE7D50-5553-412E-852D-5BF6CD1ADEF3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id="{9FA8359A-1C68-4CA9-A45E-4E4B35EC64B8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id="{D42F630B-475E-4AB9-B66A-3A621F02B5D5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id="{A16350F5-BCF7-4239-8B63-64B69A45FCC6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id="{4ED22D6B-EB8A-47A1-8E61-5E272C5300FB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id="{958E1117-B640-4FE8-AA58-A4CF85831408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id="{55BFCB09-BE7F-4DDF-950B-C82D32DCFCF9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id="{8959090B-417D-41F0-AA7A-52176EB09C55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id="{0D5286A0-279D-45C6-B427-65D990E3EDF2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id="{B51E8C03-D7A2-40EA-ACFD-204A1602EBDC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id="{40527F97-5284-42B3-B1FD-01FD28501A87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id="{B84F8C8C-33EE-4EE5-A3B4-BB4F4B3E4F65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id="{A424508B-355F-406D-8446-47387DB08065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id="{38B7DFC0-CD2D-4387-9CBE-B3BD5AD92179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id="{DD66CD5C-7015-4FC5-ABC0-211BA12B4F51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id="{947EC2CC-904B-4AE3-9297-EAC13CDFA136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id="{4AC348F5-E5B7-4546-AAC9-5E447E94204E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id="{3D302E14-B845-4086-AE42-3FD0514C939E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id="{CB6324F7-FDC7-4C64-B48F-DFE281DD73DC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id="{C711F443-2E7B-4FD4-A0D6-C7731544337C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id="{26A2A5C2-3BC2-44B0-AD03-6B8BA6948B7B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id="{71C856DF-0506-4841-A879-4459A1A59C76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id="{AD8E24CE-FF1A-4364-9A7F-281621748158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id="{3B6DC6FD-7F6A-4CAC-BD60-AFDE91B315BE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id="{8A7ED94B-2A7E-4233-86EA-B116065A4E73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id="{A64A3F68-21ED-44ED-A907-8FD34A94E2DB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id="{9631FAA5-A173-4F57-AF37-0EC5EA438E3B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id="{BED83300-C63E-48D3-91E6-62B643506160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id="{D055A0DE-520F-4F3D-8573-9B3517E74E05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id="{8A212D34-6715-4477-BF0E-5691972BB0DE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id="{5126EFD5-EDB8-441A-A0B5-853D09E49A5F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id="{69D10126-2740-443C-B38E-F02A7AB6187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id="{43553E5F-E6A1-4A38-A2DF-FE20E7B10A8F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2" name="Freeform: Shape 3591">
              <a:extLst>
                <a:ext uri="{FF2B5EF4-FFF2-40B4-BE49-F238E27FC236}">
                  <a16:creationId xmlns:a16="http://schemas.microsoft.com/office/drawing/2014/main" id="{0468699D-00CC-4603-85C4-27D64052AA28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id="{19242AC5-C1BF-4138-AC32-8E5DA5BC4CC7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id="{0BF67F03-8746-4B0D-8861-DC1E3E07B2B8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id="{CA0C48FE-BAA6-4135-99EC-98C2B3CC8B0C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id="{96985864-E5CA-4682-BB40-1E1915856712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id="{FB1E8B22-5674-440A-91A1-30D5BD777CB8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id="{0E4B7A0C-A3CE-47AF-B339-DFF3EBE1C2E8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id="{8C2FC150-BA76-4A59-88FB-2807F2837535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id="{42B5265B-950C-4CB0-BCA1-DF962DC42462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id="{10761EA4-5221-4995-859D-46DFB14BDF14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id="{C6E78F87-6DF7-41C4-A496-2F23BFAC1940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id="{7CF6B61B-7384-43BD-B916-F2E2EF6EEC18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id="{D4A53634-1647-4167-9DB8-2DFE64EE934F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id="{B1355AF5-43C3-4E3E-871D-64E720C389B8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id="{2D2B8310-ADCB-4352-8F78-0D1C7AB7AED4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id="{8F6063A7-BED9-4894-BC24-47047878663F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id="{A47AB424-FAE0-412F-9291-48E44525AA58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id="{C3786347-456B-4508-A7D7-70307AB767E9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id="{C27315F7-8F8F-4EF8-BD50-002829E23295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id="{987FC0D0-E436-49ED-AE82-0E4AA3ECF6E3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id="{54B20F5D-D3F7-4898-AAE1-AE20C6313EEB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id="{22CC6E15-7027-42F3-83DF-FBCAF2229116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id="{9E4B44A5-463D-4D31-B308-42290820843A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id="{78861C0E-B59F-4DDA-AFED-D99A8BA63766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id="{A8A8EE04-8DDD-44C8-AAE7-D3502517C47A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id="{FC58B079-795E-4252-A279-94174EAD2D13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id="{5CEEA187-B16A-41C9-BFBD-DF5D70D7DAFE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id="{5FA78EBE-B934-426B-BDC1-28E35534E431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id="{583D0963-442C-4FE2-A7E3-F011998ECE6C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id="{DCFD67DF-92CA-49FA-BFAD-F72D79B55A8F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id="{7897297C-DC23-473F-8704-FD810622ABF2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id="{6911FFBE-A8EF-4BA3-8C8F-5AF468CC1FC8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id="{2B3C9435-8234-457B-9B64-688B2106FA21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id="{25FE5119-6E35-45BE-8298-0F4441D7F5A2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id="{87E6DCBE-4D44-4408-AAAE-CCC0CCD01357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id="{EF3F8DD8-ADBB-4BAD-8AC8-EF10CAA2E826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id="{ECF5CCFB-98C5-41F3-BBD8-570ED26C9191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id="{C894DDE1-83EF-446F-826F-A7FC30958AAB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id="{ED2AADE4-9725-4239-9C56-49D53216551C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id="{AB1682EE-C0F7-401F-89F0-49D4ADD62E52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id="{C7BC7061-672D-4406-B318-F56DA5101BB5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id="{6D83F500-37CB-4EC0-813A-CB58458BB39B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id="{E67F90EC-5BF8-4D7C-8114-57650AA572C8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id="{FAA477DE-2393-46B2-85D4-8284B039E015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id="{16FDC48B-6C2F-4764-AA73-12F7270EC712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id="{63BC5ED9-CD13-4CF4-9969-B9536882A39D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id="{1CFD5889-97C5-4BAE-AF14-650F68D2BE84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id="{94C02AC5-97D2-4DDC-A2D8-45D8BA97F6AE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id="{7C365C24-9343-4F85-A64C-D226982E0C36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id="{973C3DCC-2C52-4C84-8559-56252F4052D2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id="{DBF59F91-73B0-4F2D-A4A4-F56194D176A9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id="{B8D4A10D-3085-4E4B-B1D7-0E30C0E79477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id="{9E0AB2B9-302E-43AD-A332-1846CDC4F471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id="{1A84FA55-51B0-4982-A354-18AC86DFAB10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id="{AC0E9ED0-7425-43FC-B7E6-97604E6E17DC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id="{5540EDC2-347F-4CA0-9D35-A472312B43E1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id="{0081C45F-6DD8-4337-8FB4-3887F1522C1B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id="{8BEEC5B9-06E1-4135-B47B-BD1C099C0C64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id="{30D13E20-3EAC-49AC-94C3-86081B2A7A26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id="{375DD9DD-9D86-4DC2-B757-B07FF4694DE7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id="{004ABAE6-B123-4DDD-B138-6A77454D5470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id="{D247721D-851D-4F84-B7BD-D6D9B9C28B1A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id="{D9959217-C1DF-472D-9D54-1BF4719CE021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id="{D3CD17C1-6338-48A3-B6E8-D3B6EF09663E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id="{222ADC9A-4754-4202-BBE7-2DFF704EBDBE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id="{B26C0EAE-E783-4D2B-81A8-82B80FCC886D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id="{9E3065F7-DF10-4DD7-810C-412121A94574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id="{054C2CE4-274C-4E34-A756-EF3B1DA32F4A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id="{81175814-9F8D-42FF-A66A-806052F2AEF9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id="{F5B8E78F-59B7-4C99-9AC2-EFBB858D56D8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id="{62D5430E-919F-43C3-B89D-A417B8FF4E61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id="{49EA3388-4BC0-41AE-A769-24E7756B1785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id="{46E246E3-F716-4F53-BF9E-F9F0679BD9AC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id="{57029555-3F78-4BB0-9723-85877C97FCA4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id="{F089705D-B257-43D2-A9F7-1E3497346BB6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id="{6111B89A-C75F-4B4F-85C8-3DA7514379E9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id="{BF039204-207C-45EB-8509-9CFD7A75EFAC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id="{814985D3-3771-4BC6-B930-C79D8845E876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id="{222ED790-34EA-405D-9372-93F21C67EE7A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id="{FBD46D2B-31E1-41D3-BD58-3EFB2A1ADDFE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id="{CA6BB9BC-689E-4E67-A801-65776B8A942F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id="{AFD0DBA4-08A5-4326-BA0A-665F0F1D1301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id="{09ADFFD7-A9B2-45F6-A3CB-8E853C5C6D20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id="{EAA4BD1A-80FD-40DD-8B42-9AE2A549B81F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id="{1021CD30-2BAA-4756-ACB2-5C51CA5C9225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id="{DF7C53F1-FB59-4E1E-A3C0-F046DC174DDE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id="{B16367FB-74ED-499C-BFBF-7AE576DF0AC7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9" name="Freeform: Shape 3678">
              <a:extLst>
                <a:ext uri="{FF2B5EF4-FFF2-40B4-BE49-F238E27FC236}">
                  <a16:creationId xmlns:a16="http://schemas.microsoft.com/office/drawing/2014/main" id="{4A76CFBB-CE57-4267-957F-5B9400116C7C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0" name="Freeform: Shape 3679">
              <a:extLst>
                <a:ext uri="{FF2B5EF4-FFF2-40B4-BE49-F238E27FC236}">
                  <a16:creationId xmlns:a16="http://schemas.microsoft.com/office/drawing/2014/main" id="{476F9CD7-A421-4300-B9C8-5415850B02F2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1" name="Freeform: Shape 3680">
              <a:extLst>
                <a:ext uri="{FF2B5EF4-FFF2-40B4-BE49-F238E27FC236}">
                  <a16:creationId xmlns:a16="http://schemas.microsoft.com/office/drawing/2014/main" id="{79CDB5CF-3DAA-4F39-9F4A-6EF6B8E86F26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2" name="Freeform: Shape 3681">
              <a:extLst>
                <a:ext uri="{FF2B5EF4-FFF2-40B4-BE49-F238E27FC236}">
                  <a16:creationId xmlns:a16="http://schemas.microsoft.com/office/drawing/2014/main" id="{AA2B33BF-69D8-428B-8F1F-5607997BA356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3" name="Freeform: Shape 3682">
              <a:extLst>
                <a:ext uri="{FF2B5EF4-FFF2-40B4-BE49-F238E27FC236}">
                  <a16:creationId xmlns:a16="http://schemas.microsoft.com/office/drawing/2014/main" id="{F37829D2-C21C-4C65-A211-ED80FFE5B5FD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4" name="Freeform: Shape 3683">
              <a:extLst>
                <a:ext uri="{FF2B5EF4-FFF2-40B4-BE49-F238E27FC236}">
                  <a16:creationId xmlns:a16="http://schemas.microsoft.com/office/drawing/2014/main" id="{D6D39505-FBD8-495D-A9A7-4FC55AE5AB33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5" name="Freeform: Shape 3684">
              <a:extLst>
                <a:ext uri="{FF2B5EF4-FFF2-40B4-BE49-F238E27FC236}">
                  <a16:creationId xmlns:a16="http://schemas.microsoft.com/office/drawing/2014/main" id="{B3AF00EC-924E-4267-978C-3739A46C9F86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6" name="Freeform: Shape 3685">
              <a:extLst>
                <a:ext uri="{FF2B5EF4-FFF2-40B4-BE49-F238E27FC236}">
                  <a16:creationId xmlns:a16="http://schemas.microsoft.com/office/drawing/2014/main" id="{C43EFA07-C688-4014-B03A-66BD38D6683E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7" name="Freeform: Shape 3686">
              <a:extLst>
                <a:ext uri="{FF2B5EF4-FFF2-40B4-BE49-F238E27FC236}">
                  <a16:creationId xmlns:a16="http://schemas.microsoft.com/office/drawing/2014/main" id="{700260FA-7814-4D2A-B565-1BEB8A281805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8" name="Freeform: Shape 3687">
              <a:extLst>
                <a:ext uri="{FF2B5EF4-FFF2-40B4-BE49-F238E27FC236}">
                  <a16:creationId xmlns:a16="http://schemas.microsoft.com/office/drawing/2014/main" id="{DDDFF3C8-0500-404E-A9AB-8297A2641AF5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9" name="Freeform: Shape 3688">
              <a:extLst>
                <a:ext uri="{FF2B5EF4-FFF2-40B4-BE49-F238E27FC236}">
                  <a16:creationId xmlns:a16="http://schemas.microsoft.com/office/drawing/2014/main" id="{D1463BBF-5930-4C43-A468-68BEC5071C99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0" name="Freeform: Shape 3689">
              <a:extLst>
                <a:ext uri="{FF2B5EF4-FFF2-40B4-BE49-F238E27FC236}">
                  <a16:creationId xmlns:a16="http://schemas.microsoft.com/office/drawing/2014/main" id="{C4495966-3160-43BB-B987-AEAB1A7C999B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1" name="Freeform: Shape 3690">
              <a:extLst>
                <a:ext uri="{FF2B5EF4-FFF2-40B4-BE49-F238E27FC236}">
                  <a16:creationId xmlns:a16="http://schemas.microsoft.com/office/drawing/2014/main" id="{BB0BFCCC-5834-4674-8937-C2E58B9E8192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2" name="Freeform: Shape 3691">
              <a:extLst>
                <a:ext uri="{FF2B5EF4-FFF2-40B4-BE49-F238E27FC236}">
                  <a16:creationId xmlns:a16="http://schemas.microsoft.com/office/drawing/2014/main" id="{409D7A9C-E692-4743-A252-163DFD873A52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3" name="Freeform: Shape 3692">
              <a:extLst>
                <a:ext uri="{FF2B5EF4-FFF2-40B4-BE49-F238E27FC236}">
                  <a16:creationId xmlns:a16="http://schemas.microsoft.com/office/drawing/2014/main" id="{61422601-F3D9-4B55-B683-12A08EA54932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4" name="Freeform: Shape 3693">
              <a:extLst>
                <a:ext uri="{FF2B5EF4-FFF2-40B4-BE49-F238E27FC236}">
                  <a16:creationId xmlns:a16="http://schemas.microsoft.com/office/drawing/2014/main" id="{56241849-7ACB-4F78-9A85-B5546201DA6D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5" name="Freeform: Shape 3694">
              <a:extLst>
                <a:ext uri="{FF2B5EF4-FFF2-40B4-BE49-F238E27FC236}">
                  <a16:creationId xmlns:a16="http://schemas.microsoft.com/office/drawing/2014/main" id="{E7114F8C-FF65-474E-8485-312294834005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6" name="Freeform: Shape 3695">
              <a:extLst>
                <a:ext uri="{FF2B5EF4-FFF2-40B4-BE49-F238E27FC236}">
                  <a16:creationId xmlns:a16="http://schemas.microsoft.com/office/drawing/2014/main" id="{D41C9979-EC7C-4C01-81A6-76AAAA29A5B0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7" name="Freeform: Shape 3696">
              <a:extLst>
                <a:ext uri="{FF2B5EF4-FFF2-40B4-BE49-F238E27FC236}">
                  <a16:creationId xmlns:a16="http://schemas.microsoft.com/office/drawing/2014/main" id="{6739FBDD-5B48-48A2-9308-E65F740ACB6C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8" name="Freeform: Shape 3697">
              <a:extLst>
                <a:ext uri="{FF2B5EF4-FFF2-40B4-BE49-F238E27FC236}">
                  <a16:creationId xmlns:a16="http://schemas.microsoft.com/office/drawing/2014/main" id="{E247CE85-28D1-4536-A8A2-D775BCA06CB4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9" name="Freeform: Shape 3698">
              <a:extLst>
                <a:ext uri="{FF2B5EF4-FFF2-40B4-BE49-F238E27FC236}">
                  <a16:creationId xmlns:a16="http://schemas.microsoft.com/office/drawing/2014/main" id="{16BE0A5D-EA95-433A-8E5A-9A7C14F708C8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0" name="Freeform: Shape 3699">
              <a:extLst>
                <a:ext uri="{FF2B5EF4-FFF2-40B4-BE49-F238E27FC236}">
                  <a16:creationId xmlns:a16="http://schemas.microsoft.com/office/drawing/2014/main" id="{15EB62C6-DF99-4007-9DBE-B6943E102A0F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1" name="Freeform: Shape 3700">
              <a:extLst>
                <a:ext uri="{FF2B5EF4-FFF2-40B4-BE49-F238E27FC236}">
                  <a16:creationId xmlns:a16="http://schemas.microsoft.com/office/drawing/2014/main" id="{E8F678F7-0AA5-4399-A902-E78169BF3C75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2" name="Freeform: Shape 3701">
              <a:extLst>
                <a:ext uri="{FF2B5EF4-FFF2-40B4-BE49-F238E27FC236}">
                  <a16:creationId xmlns:a16="http://schemas.microsoft.com/office/drawing/2014/main" id="{0B18961C-FE5B-4996-BEDF-DC1E606F6ABD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3" name="Freeform: Shape 3702">
              <a:extLst>
                <a:ext uri="{FF2B5EF4-FFF2-40B4-BE49-F238E27FC236}">
                  <a16:creationId xmlns:a16="http://schemas.microsoft.com/office/drawing/2014/main" id="{5855CA80-B0D4-4E0A-89E7-BD060CD4E6A0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4" name="Freeform: Shape 3703">
              <a:extLst>
                <a:ext uri="{FF2B5EF4-FFF2-40B4-BE49-F238E27FC236}">
                  <a16:creationId xmlns:a16="http://schemas.microsoft.com/office/drawing/2014/main" id="{800AF3E7-4D91-41E3-850A-DC0A6AFC34C0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5" name="Freeform: Shape 3704">
              <a:extLst>
                <a:ext uri="{FF2B5EF4-FFF2-40B4-BE49-F238E27FC236}">
                  <a16:creationId xmlns:a16="http://schemas.microsoft.com/office/drawing/2014/main" id="{2320F1FB-FC66-4047-82C1-17438F90D17D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6" name="Freeform: Shape 3705">
              <a:extLst>
                <a:ext uri="{FF2B5EF4-FFF2-40B4-BE49-F238E27FC236}">
                  <a16:creationId xmlns:a16="http://schemas.microsoft.com/office/drawing/2014/main" id="{656A4925-4789-46BE-8958-4ACBAD193FD3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7" name="Freeform: Shape 3706">
              <a:extLst>
                <a:ext uri="{FF2B5EF4-FFF2-40B4-BE49-F238E27FC236}">
                  <a16:creationId xmlns:a16="http://schemas.microsoft.com/office/drawing/2014/main" id="{C89B2A3A-888F-4A3C-B062-5C84851FB60A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8" name="Freeform: Shape 3707">
              <a:extLst>
                <a:ext uri="{FF2B5EF4-FFF2-40B4-BE49-F238E27FC236}">
                  <a16:creationId xmlns:a16="http://schemas.microsoft.com/office/drawing/2014/main" id="{6CFCE28C-E1DB-4BBB-AC13-B41BFAA878CF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9" name="Freeform: Shape 3708">
              <a:extLst>
                <a:ext uri="{FF2B5EF4-FFF2-40B4-BE49-F238E27FC236}">
                  <a16:creationId xmlns:a16="http://schemas.microsoft.com/office/drawing/2014/main" id="{3B68C193-CE5A-49D5-8C1E-CF5F35D7B6D6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0" name="Freeform: Shape 3709">
              <a:extLst>
                <a:ext uri="{FF2B5EF4-FFF2-40B4-BE49-F238E27FC236}">
                  <a16:creationId xmlns:a16="http://schemas.microsoft.com/office/drawing/2014/main" id="{EA2A452D-FEBE-44E2-9B25-98D583F15E86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1" name="Freeform: Shape 3710">
              <a:extLst>
                <a:ext uri="{FF2B5EF4-FFF2-40B4-BE49-F238E27FC236}">
                  <a16:creationId xmlns:a16="http://schemas.microsoft.com/office/drawing/2014/main" id="{79A5B334-C046-4F78-A45D-D68A3AE9EFE6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2" name="Freeform: Shape 3711">
              <a:extLst>
                <a:ext uri="{FF2B5EF4-FFF2-40B4-BE49-F238E27FC236}">
                  <a16:creationId xmlns:a16="http://schemas.microsoft.com/office/drawing/2014/main" id="{57B2E096-CB2E-417E-A6FF-A67307C525F1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3" name="Freeform: Shape 3712">
              <a:extLst>
                <a:ext uri="{FF2B5EF4-FFF2-40B4-BE49-F238E27FC236}">
                  <a16:creationId xmlns:a16="http://schemas.microsoft.com/office/drawing/2014/main" id="{9F7D211F-9613-42F2-B6A1-4293EB403265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4" name="Freeform: Shape 3713">
              <a:extLst>
                <a:ext uri="{FF2B5EF4-FFF2-40B4-BE49-F238E27FC236}">
                  <a16:creationId xmlns:a16="http://schemas.microsoft.com/office/drawing/2014/main" id="{5CA90368-91B3-46FC-904D-2898095F55F7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5" name="Freeform: Shape 3714">
              <a:extLst>
                <a:ext uri="{FF2B5EF4-FFF2-40B4-BE49-F238E27FC236}">
                  <a16:creationId xmlns:a16="http://schemas.microsoft.com/office/drawing/2014/main" id="{B440E641-D0CC-49CF-A345-88A67D4E662D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6" name="Freeform: Shape 3715">
              <a:extLst>
                <a:ext uri="{FF2B5EF4-FFF2-40B4-BE49-F238E27FC236}">
                  <a16:creationId xmlns:a16="http://schemas.microsoft.com/office/drawing/2014/main" id="{887B34C4-223B-4A04-B7A2-CE99D9EA00F7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7" name="Freeform: Shape 3716">
              <a:extLst>
                <a:ext uri="{FF2B5EF4-FFF2-40B4-BE49-F238E27FC236}">
                  <a16:creationId xmlns:a16="http://schemas.microsoft.com/office/drawing/2014/main" id="{199D56F6-20F2-44A6-8C78-D5609C8002E7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8" name="Freeform: Shape 3717">
              <a:extLst>
                <a:ext uri="{FF2B5EF4-FFF2-40B4-BE49-F238E27FC236}">
                  <a16:creationId xmlns:a16="http://schemas.microsoft.com/office/drawing/2014/main" id="{19E64618-4099-4562-9EF9-92BB5493051B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9" name="Freeform: Shape 3718">
              <a:extLst>
                <a:ext uri="{FF2B5EF4-FFF2-40B4-BE49-F238E27FC236}">
                  <a16:creationId xmlns:a16="http://schemas.microsoft.com/office/drawing/2014/main" id="{7B4AEAB4-1183-476D-A620-BABB95EBF664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0" name="Freeform: Shape 3719">
              <a:extLst>
                <a:ext uri="{FF2B5EF4-FFF2-40B4-BE49-F238E27FC236}">
                  <a16:creationId xmlns:a16="http://schemas.microsoft.com/office/drawing/2014/main" id="{A6E55231-FA78-439E-A496-EF349750E93E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1" name="Freeform: Shape 3720">
              <a:extLst>
                <a:ext uri="{FF2B5EF4-FFF2-40B4-BE49-F238E27FC236}">
                  <a16:creationId xmlns:a16="http://schemas.microsoft.com/office/drawing/2014/main" id="{5FE0FF22-E77D-48A7-A9AA-D237C9EC8D8A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2" name="Freeform: Shape 3721">
              <a:extLst>
                <a:ext uri="{FF2B5EF4-FFF2-40B4-BE49-F238E27FC236}">
                  <a16:creationId xmlns:a16="http://schemas.microsoft.com/office/drawing/2014/main" id="{B4DC8654-F264-4888-9D52-9C11CB0F1A09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3" name="Freeform: Shape 3722">
              <a:extLst>
                <a:ext uri="{FF2B5EF4-FFF2-40B4-BE49-F238E27FC236}">
                  <a16:creationId xmlns:a16="http://schemas.microsoft.com/office/drawing/2014/main" id="{7648074B-933F-4BE2-BAFD-EBEAEA6DBA9B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4" name="Freeform: Shape 3723">
              <a:extLst>
                <a:ext uri="{FF2B5EF4-FFF2-40B4-BE49-F238E27FC236}">
                  <a16:creationId xmlns:a16="http://schemas.microsoft.com/office/drawing/2014/main" id="{62964D81-8DFE-4F9A-B032-5DA9E6AFC53E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5" name="Freeform: Shape 3724">
              <a:extLst>
                <a:ext uri="{FF2B5EF4-FFF2-40B4-BE49-F238E27FC236}">
                  <a16:creationId xmlns:a16="http://schemas.microsoft.com/office/drawing/2014/main" id="{990981C1-5EFD-47B1-8DD4-49E5F5C345F1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6" name="Freeform: Shape 3725">
              <a:extLst>
                <a:ext uri="{FF2B5EF4-FFF2-40B4-BE49-F238E27FC236}">
                  <a16:creationId xmlns:a16="http://schemas.microsoft.com/office/drawing/2014/main" id="{A49AD384-0065-475E-9A9F-FF8D22B4CE50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7" name="Freeform: Shape 3726">
              <a:extLst>
                <a:ext uri="{FF2B5EF4-FFF2-40B4-BE49-F238E27FC236}">
                  <a16:creationId xmlns:a16="http://schemas.microsoft.com/office/drawing/2014/main" id="{B33BCAC8-8A83-437D-817B-353F0A1FE687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8" name="Freeform: Shape 3727">
              <a:extLst>
                <a:ext uri="{FF2B5EF4-FFF2-40B4-BE49-F238E27FC236}">
                  <a16:creationId xmlns:a16="http://schemas.microsoft.com/office/drawing/2014/main" id="{02C5E56A-0F39-46D4-A794-FE6F9FFE5F2D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9" name="Freeform: Shape 3728">
              <a:extLst>
                <a:ext uri="{FF2B5EF4-FFF2-40B4-BE49-F238E27FC236}">
                  <a16:creationId xmlns:a16="http://schemas.microsoft.com/office/drawing/2014/main" id="{FE2D1C4F-053C-4BF4-A5FB-FD91B238F600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0" name="Freeform: Shape 3729">
              <a:extLst>
                <a:ext uri="{FF2B5EF4-FFF2-40B4-BE49-F238E27FC236}">
                  <a16:creationId xmlns:a16="http://schemas.microsoft.com/office/drawing/2014/main" id="{7FAC6765-47F5-4248-95E9-88858D8D1FD8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1" name="Freeform: Shape 3730">
              <a:extLst>
                <a:ext uri="{FF2B5EF4-FFF2-40B4-BE49-F238E27FC236}">
                  <a16:creationId xmlns:a16="http://schemas.microsoft.com/office/drawing/2014/main" id="{008C485D-0B9F-4CAF-A4A1-C24081A19929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2" name="Freeform: Shape 3731">
              <a:extLst>
                <a:ext uri="{FF2B5EF4-FFF2-40B4-BE49-F238E27FC236}">
                  <a16:creationId xmlns:a16="http://schemas.microsoft.com/office/drawing/2014/main" id="{843222D4-7773-4AA3-BE1D-5717BA1489BD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3" name="Freeform: Shape 3732">
              <a:extLst>
                <a:ext uri="{FF2B5EF4-FFF2-40B4-BE49-F238E27FC236}">
                  <a16:creationId xmlns:a16="http://schemas.microsoft.com/office/drawing/2014/main" id="{B2C1388F-91A0-4A5A-BC00-14D45CDFB699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4" name="Freeform: Shape 3733">
              <a:extLst>
                <a:ext uri="{FF2B5EF4-FFF2-40B4-BE49-F238E27FC236}">
                  <a16:creationId xmlns:a16="http://schemas.microsoft.com/office/drawing/2014/main" id="{3A3EC0C9-75A6-4D0F-B300-BF6C451646FA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5" name="Freeform: Shape 3734">
              <a:extLst>
                <a:ext uri="{FF2B5EF4-FFF2-40B4-BE49-F238E27FC236}">
                  <a16:creationId xmlns:a16="http://schemas.microsoft.com/office/drawing/2014/main" id="{4E49819F-DF11-4A56-BF00-348D898F718A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6" name="Freeform: Shape 3735">
              <a:extLst>
                <a:ext uri="{FF2B5EF4-FFF2-40B4-BE49-F238E27FC236}">
                  <a16:creationId xmlns:a16="http://schemas.microsoft.com/office/drawing/2014/main" id="{3B413878-9CE7-457D-A8BD-FA6CA350DA63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7" name="Freeform: Shape 3736">
              <a:extLst>
                <a:ext uri="{FF2B5EF4-FFF2-40B4-BE49-F238E27FC236}">
                  <a16:creationId xmlns:a16="http://schemas.microsoft.com/office/drawing/2014/main" id="{213B1C8D-DFD8-4F3B-A422-09654AA5FA0F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8" name="Freeform: Shape 3737">
              <a:extLst>
                <a:ext uri="{FF2B5EF4-FFF2-40B4-BE49-F238E27FC236}">
                  <a16:creationId xmlns:a16="http://schemas.microsoft.com/office/drawing/2014/main" id="{5F03FEF6-163A-4CA5-B8CA-ED1502BD7FA5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9" name="Freeform: Shape 3738">
              <a:extLst>
                <a:ext uri="{FF2B5EF4-FFF2-40B4-BE49-F238E27FC236}">
                  <a16:creationId xmlns:a16="http://schemas.microsoft.com/office/drawing/2014/main" id="{6984C227-A6FE-4E29-AD87-29FAF1879648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0" name="Freeform: Shape 3739">
              <a:extLst>
                <a:ext uri="{FF2B5EF4-FFF2-40B4-BE49-F238E27FC236}">
                  <a16:creationId xmlns:a16="http://schemas.microsoft.com/office/drawing/2014/main" id="{6325F405-12EB-4DF9-8375-D81F7544CF16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1" name="Freeform: Shape 3740">
              <a:extLst>
                <a:ext uri="{FF2B5EF4-FFF2-40B4-BE49-F238E27FC236}">
                  <a16:creationId xmlns:a16="http://schemas.microsoft.com/office/drawing/2014/main" id="{8FA6F9C7-427F-43D7-9B10-7206752AF553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2" name="Freeform: Shape 3741">
              <a:extLst>
                <a:ext uri="{FF2B5EF4-FFF2-40B4-BE49-F238E27FC236}">
                  <a16:creationId xmlns:a16="http://schemas.microsoft.com/office/drawing/2014/main" id="{BAD77009-5355-42D8-A279-F4DBCECF7933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3" name="Freeform: Shape 3742">
              <a:extLst>
                <a:ext uri="{FF2B5EF4-FFF2-40B4-BE49-F238E27FC236}">
                  <a16:creationId xmlns:a16="http://schemas.microsoft.com/office/drawing/2014/main" id="{1F42971F-FBDD-4404-94DB-A8A028275316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4" name="Freeform: Shape 3743">
              <a:extLst>
                <a:ext uri="{FF2B5EF4-FFF2-40B4-BE49-F238E27FC236}">
                  <a16:creationId xmlns:a16="http://schemas.microsoft.com/office/drawing/2014/main" id="{7F95E0D2-5939-4C10-9216-DE12444F85D1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5" name="Freeform: Shape 3744">
              <a:extLst>
                <a:ext uri="{FF2B5EF4-FFF2-40B4-BE49-F238E27FC236}">
                  <a16:creationId xmlns:a16="http://schemas.microsoft.com/office/drawing/2014/main" id="{B9553E4E-4DC9-4BAC-BC6E-E943D745402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6" name="Freeform: Shape 3745">
              <a:extLst>
                <a:ext uri="{FF2B5EF4-FFF2-40B4-BE49-F238E27FC236}">
                  <a16:creationId xmlns:a16="http://schemas.microsoft.com/office/drawing/2014/main" id="{8659F748-DBAE-4833-96BE-EF67B01469D0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7" name="Freeform: Shape 3746">
              <a:extLst>
                <a:ext uri="{FF2B5EF4-FFF2-40B4-BE49-F238E27FC236}">
                  <a16:creationId xmlns:a16="http://schemas.microsoft.com/office/drawing/2014/main" id="{531702CC-0E71-45DE-9B39-59C6B6F98EF2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8" name="Freeform: Shape 3747">
              <a:extLst>
                <a:ext uri="{FF2B5EF4-FFF2-40B4-BE49-F238E27FC236}">
                  <a16:creationId xmlns:a16="http://schemas.microsoft.com/office/drawing/2014/main" id="{1C6E5EC2-F93F-4EE1-8019-681AF27B5614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9" name="Freeform: Shape 3748">
              <a:extLst>
                <a:ext uri="{FF2B5EF4-FFF2-40B4-BE49-F238E27FC236}">
                  <a16:creationId xmlns:a16="http://schemas.microsoft.com/office/drawing/2014/main" id="{2700FB13-046B-462C-82CF-606FE78C4F07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0" name="Freeform: Shape 3749">
              <a:extLst>
                <a:ext uri="{FF2B5EF4-FFF2-40B4-BE49-F238E27FC236}">
                  <a16:creationId xmlns:a16="http://schemas.microsoft.com/office/drawing/2014/main" id="{6A44B436-F5D8-4F28-9818-508178E22C7B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1" name="Freeform: Shape 3750">
              <a:extLst>
                <a:ext uri="{FF2B5EF4-FFF2-40B4-BE49-F238E27FC236}">
                  <a16:creationId xmlns:a16="http://schemas.microsoft.com/office/drawing/2014/main" id="{9C2980A7-B6A3-40AF-8CFC-7413D68EDC9C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2" name="Freeform: Shape 3751">
              <a:extLst>
                <a:ext uri="{FF2B5EF4-FFF2-40B4-BE49-F238E27FC236}">
                  <a16:creationId xmlns:a16="http://schemas.microsoft.com/office/drawing/2014/main" id="{0F14615E-C065-4518-8F78-0239D2EE5CBA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3" name="Freeform: Shape 3752">
              <a:extLst>
                <a:ext uri="{FF2B5EF4-FFF2-40B4-BE49-F238E27FC236}">
                  <a16:creationId xmlns:a16="http://schemas.microsoft.com/office/drawing/2014/main" id="{C5A8AED4-B9F6-46A2-996C-E2BA33A4819E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4" name="Freeform: Shape 3753">
              <a:extLst>
                <a:ext uri="{FF2B5EF4-FFF2-40B4-BE49-F238E27FC236}">
                  <a16:creationId xmlns:a16="http://schemas.microsoft.com/office/drawing/2014/main" id="{AABF0EDF-F887-40FF-9BD6-E9C8A063E3B7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5" name="Freeform: Shape 3754">
              <a:extLst>
                <a:ext uri="{FF2B5EF4-FFF2-40B4-BE49-F238E27FC236}">
                  <a16:creationId xmlns:a16="http://schemas.microsoft.com/office/drawing/2014/main" id="{0F9A85BA-8A74-4F7C-AB50-A9B3EC061DA4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6" name="Freeform: Shape 3755">
              <a:extLst>
                <a:ext uri="{FF2B5EF4-FFF2-40B4-BE49-F238E27FC236}">
                  <a16:creationId xmlns:a16="http://schemas.microsoft.com/office/drawing/2014/main" id="{83E8E431-3DD0-4BBB-9094-3753F93AFC16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7" name="Freeform: Shape 3756">
              <a:extLst>
                <a:ext uri="{FF2B5EF4-FFF2-40B4-BE49-F238E27FC236}">
                  <a16:creationId xmlns:a16="http://schemas.microsoft.com/office/drawing/2014/main" id="{EE63BC19-284B-4CA3-803A-BC978C633800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8" name="Freeform: Shape 3757">
              <a:extLst>
                <a:ext uri="{FF2B5EF4-FFF2-40B4-BE49-F238E27FC236}">
                  <a16:creationId xmlns:a16="http://schemas.microsoft.com/office/drawing/2014/main" id="{55C140B9-12CE-44C2-B5EC-25CFFCBE8F88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9" name="Freeform: Shape 3758">
              <a:extLst>
                <a:ext uri="{FF2B5EF4-FFF2-40B4-BE49-F238E27FC236}">
                  <a16:creationId xmlns:a16="http://schemas.microsoft.com/office/drawing/2014/main" id="{27F7D4E3-FD4E-4A8C-AE4E-6B40E27C4B4F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0" name="Freeform: Shape 3759">
              <a:extLst>
                <a:ext uri="{FF2B5EF4-FFF2-40B4-BE49-F238E27FC236}">
                  <a16:creationId xmlns:a16="http://schemas.microsoft.com/office/drawing/2014/main" id="{D1F37167-DC3B-4228-BF5C-DD850ADCCF5F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1" name="Freeform: Shape 3760">
              <a:extLst>
                <a:ext uri="{FF2B5EF4-FFF2-40B4-BE49-F238E27FC236}">
                  <a16:creationId xmlns:a16="http://schemas.microsoft.com/office/drawing/2014/main" id="{09856965-915C-4213-A491-9128E8356F51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2" name="Freeform: Shape 3761">
              <a:extLst>
                <a:ext uri="{FF2B5EF4-FFF2-40B4-BE49-F238E27FC236}">
                  <a16:creationId xmlns:a16="http://schemas.microsoft.com/office/drawing/2014/main" id="{D7415644-0725-42C4-A8C4-F9B79A1FD4A7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3" name="Freeform: Shape 3762">
              <a:extLst>
                <a:ext uri="{FF2B5EF4-FFF2-40B4-BE49-F238E27FC236}">
                  <a16:creationId xmlns:a16="http://schemas.microsoft.com/office/drawing/2014/main" id="{DCCD088D-8944-43C3-BAD9-EC1822A32DDC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4" name="Freeform: Shape 3763">
              <a:extLst>
                <a:ext uri="{FF2B5EF4-FFF2-40B4-BE49-F238E27FC236}">
                  <a16:creationId xmlns:a16="http://schemas.microsoft.com/office/drawing/2014/main" id="{DA9CBCAC-10CB-48BA-A78B-2B51C3DB21FD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5" name="Freeform: Shape 3764">
              <a:extLst>
                <a:ext uri="{FF2B5EF4-FFF2-40B4-BE49-F238E27FC236}">
                  <a16:creationId xmlns:a16="http://schemas.microsoft.com/office/drawing/2014/main" id="{1E9BD623-5A6E-4739-B365-1E31517FB593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6" name="Freeform: Shape 3765">
              <a:extLst>
                <a:ext uri="{FF2B5EF4-FFF2-40B4-BE49-F238E27FC236}">
                  <a16:creationId xmlns:a16="http://schemas.microsoft.com/office/drawing/2014/main" id="{ECE09A87-EFB9-4E07-81A3-C67E13AF3AF2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7" name="Freeform: Shape 3766">
              <a:extLst>
                <a:ext uri="{FF2B5EF4-FFF2-40B4-BE49-F238E27FC236}">
                  <a16:creationId xmlns:a16="http://schemas.microsoft.com/office/drawing/2014/main" id="{AE24A952-EC3E-4900-91C9-5F21A6C4CB26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8" name="Freeform: Shape 3767">
              <a:extLst>
                <a:ext uri="{FF2B5EF4-FFF2-40B4-BE49-F238E27FC236}">
                  <a16:creationId xmlns:a16="http://schemas.microsoft.com/office/drawing/2014/main" id="{86F5ACAD-85BD-4060-9F40-89A0A89F70E9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9" name="Freeform: Shape 3768">
              <a:extLst>
                <a:ext uri="{FF2B5EF4-FFF2-40B4-BE49-F238E27FC236}">
                  <a16:creationId xmlns:a16="http://schemas.microsoft.com/office/drawing/2014/main" id="{1C266E86-2864-4096-9113-CCF9C5403873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0" name="Freeform: Shape 3769">
              <a:extLst>
                <a:ext uri="{FF2B5EF4-FFF2-40B4-BE49-F238E27FC236}">
                  <a16:creationId xmlns:a16="http://schemas.microsoft.com/office/drawing/2014/main" id="{B5B59404-7CDC-43D6-9EBE-03EA07DC3AE1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1" name="Freeform: Shape 3770">
              <a:extLst>
                <a:ext uri="{FF2B5EF4-FFF2-40B4-BE49-F238E27FC236}">
                  <a16:creationId xmlns:a16="http://schemas.microsoft.com/office/drawing/2014/main" id="{0046FC00-3DFF-4B73-8283-8072948C99C5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2" name="Freeform: Shape 3771">
              <a:extLst>
                <a:ext uri="{FF2B5EF4-FFF2-40B4-BE49-F238E27FC236}">
                  <a16:creationId xmlns:a16="http://schemas.microsoft.com/office/drawing/2014/main" id="{6B5D84F0-EF55-429C-AAC0-187DE2D0A445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3" name="Freeform: Shape 3772">
              <a:extLst>
                <a:ext uri="{FF2B5EF4-FFF2-40B4-BE49-F238E27FC236}">
                  <a16:creationId xmlns:a16="http://schemas.microsoft.com/office/drawing/2014/main" id="{6F7BA6BC-F124-4992-947F-885F9436467B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4" name="Freeform: Shape 3773">
              <a:extLst>
                <a:ext uri="{FF2B5EF4-FFF2-40B4-BE49-F238E27FC236}">
                  <a16:creationId xmlns:a16="http://schemas.microsoft.com/office/drawing/2014/main" id="{5FA65358-87D5-4003-AA91-05619F8A78EF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5" name="Freeform: Shape 3774">
              <a:extLst>
                <a:ext uri="{FF2B5EF4-FFF2-40B4-BE49-F238E27FC236}">
                  <a16:creationId xmlns:a16="http://schemas.microsoft.com/office/drawing/2014/main" id="{9931C48D-C65E-4ACE-B994-731743F182A6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6" name="Freeform: Shape 3775">
              <a:extLst>
                <a:ext uri="{FF2B5EF4-FFF2-40B4-BE49-F238E27FC236}">
                  <a16:creationId xmlns:a16="http://schemas.microsoft.com/office/drawing/2014/main" id="{85C6AE24-6EBA-4109-8882-E58E8A97C5C2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7" name="Freeform: Shape 3776">
              <a:extLst>
                <a:ext uri="{FF2B5EF4-FFF2-40B4-BE49-F238E27FC236}">
                  <a16:creationId xmlns:a16="http://schemas.microsoft.com/office/drawing/2014/main" id="{86DD2E7E-5CB7-43FD-8B6F-FD27E0FB3FB9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8" name="Freeform: Shape 3777">
              <a:extLst>
                <a:ext uri="{FF2B5EF4-FFF2-40B4-BE49-F238E27FC236}">
                  <a16:creationId xmlns:a16="http://schemas.microsoft.com/office/drawing/2014/main" id="{4B61AAA3-855D-4EB7-8D49-98E0ECC99995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9" name="Freeform: Shape 3778">
              <a:extLst>
                <a:ext uri="{FF2B5EF4-FFF2-40B4-BE49-F238E27FC236}">
                  <a16:creationId xmlns:a16="http://schemas.microsoft.com/office/drawing/2014/main" id="{63C68B53-11BF-4FBE-B834-103227FD04A2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0" name="Freeform: Shape 3779">
              <a:extLst>
                <a:ext uri="{FF2B5EF4-FFF2-40B4-BE49-F238E27FC236}">
                  <a16:creationId xmlns:a16="http://schemas.microsoft.com/office/drawing/2014/main" id="{F20A66B6-A345-4E34-A240-45C9C222E8EE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1" name="Freeform: Shape 3780">
              <a:extLst>
                <a:ext uri="{FF2B5EF4-FFF2-40B4-BE49-F238E27FC236}">
                  <a16:creationId xmlns:a16="http://schemas.microsoft.com/office/drawing/2014/main" id="{9A95EDBD-EFAF-4D58-8904-AFEDF1797123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2" name="Freeform: Shape 3781">
              <a:extLst>
                <a:ext uri="{FF2B5EF4-FFF2-40B4-BE49-F238E27FC236}">
                  <a16:creationId xmlns:a16="http://schemas.microsoft.com/office/drawing/2014/main" id="{8CA95509-67A0-4A59-B6BE-533CD2CD6419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3" name="Freeform: Shape 3782">
              <a:extLst>
                <a:ext uri="{FF2B5EF4-FFF2-40B4-BE49-F238E27FC236}">
                  <a16:creationId xmlns:a16="http://schemas.microsoft.com/office/drawing/2014/main" id="{2DF59251-450A-415B-8A05-26FE1F697D2E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4" name="Freeform: Shape 3783">
              <a:extLst>
                <a:ext uri="{FF2B5EF4-FFF2-40B4-BE49-F238E27FC236}">
                  <a16:creationId xmlns:a16="http://schemas.microsoft.com/office/drawing/2014/main" id="{EE362E17-6A12-4295-91BA-DA869347AC36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5" name="Freeform: Shape 3784">
              <a:extLst>
                <a:ext uri="{FF2B5EF4-FFF2-40B4-BE49-F238E27FC236}">
                  <a16:creationId xmlns:a16="http://schemas.microsoft.com/office/drawing/2014/main" id="{80831CA8-EA4B-4D37-8D3F-B0CFC5955D55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6" name="Freeform: Shape 3785">
              <a:extLst>
                <a:ext uri="{FF2B5EF4-FFF2-40B4-BE49-F238E27FC236}">
                  <a16:creationId xmlns:a16="http://schemas.microsoft.com/office/drawing/2014/main" id="{7DB64C51-87E1-4578-8E13-26F1970F09A8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7" name="Freeform: Shape 3786">
              <a:extLst>
                <a:ext uri="{FF2B5EF4-FFF2-40B4-BE49-F238E27FC236}">
                  <a16:creationId xmlns:a16="http://schemas.microsoft.com/office/drawing/2014/main" id="{8B9B1CE4-124E-480B-98AB-1111D8BCAB2A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8" name="Freeform: Shape 3787">
              <a:extLst>
                <a:ext uri="{FF2B5EF4-FFF2-40B4-BE49-F238E27FC236}">
                  <a16:creationId xmlns:a16="http://schemas.microsoft.com/office/drawing/2014/main" id="{F9C6F678-42ED-45AF-B782-C1809B5A57F5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9" name="Freeform: Shape 3788">
              <a:extLst>
                <a:ext uri="{FF2B5EF4-FFF2-40B4-BE49-F238E27FC236}">
                  <a16:creationId xmlns:a16="http://schemas.microsoft.com/office/drawing/2014/main" id="{28923A13-44EF-4EBF-BF1C-9A70C282732F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0" name="Freeform: Shape 3789">
              <a:extLst>
                <a:ext uri="{FF2B5EF4-FFF2-40B4-BE49-F238E27FC236}">
                  <a16:creationId xmlns:a16="http://schemas.microsoft.com/office/drawing/2014/main" id="{0CD8121B-7E87-434C-A7F1-4B7B866A0270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1" name="Freeform: Shape 3790">
              <a:extLst>
                <a:ext uri="{FF2B5EF4-FFF2-40B4-BE49-F238E27FC236}">
                  <a16:creationId xmlns:a16="http://schemas.microsoft.com/office/drawing/2014/main" id="{9897FC7F-0C98-4D86-93A9-96EE4AA1F6A2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2" name="Freeform: Shape 3791">
              <a:extLst>
                <a:ext uri="{FF2B5EF4-FFF2-40B4-BE49-F238E27FC236}">
                  <a16:creationId xmlns:a16="http://schemas.microsoft.com/office/drawing/2014/main" id="{3F8ED08C-5C56-40DC-841B-D504935FEB0B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3" name="Freeform: Shape 3792">
              <a:extLst>
                <a:ext uri="{FF2B5EF4-FFF2-40B4-BE49-F238E27FC236}">
                  <a16:creationId xmlns:a16="http://schemas.microsoft.com/office/drawing/2014/main" id="{6F0590BB-D1F2-440A-97C0-DA55BAB1104E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4" name="Freeform: Shape 3793">
              <a:extLst>
                <a:ext uri="{FF2B5EF4-FFF2-40B4-BE49-F238E27FC236}">
                  <a16:creationId xmlns:a16="http://schemas.microsoft.com/office/drawing/2014/main" id="{1C9838D7-BE59-4C12-9003-1D2386680D2A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5" name="Freeform: Shape 3794">
              <a:extLst>
                <a:ext uri="{FF2B5EF4-FFF2-40B4-BE49-F238E27FC236}">
                  <a16:creationId xmlns:a16="http://schemas.microsoft.com/office/drawing/2014/main" id="{FAAB19FA-CE0D-449F-8FC7-5BB7A331719E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6" name="Freeform: Shape 3795">
              <a:extLst>
                <a:ext uri="{FF2B5EF4-FFF2-40B4-BE49-F238E27FC236}">
                  <a16:creationId xmlns:a16="http://schemas.microsoft.com/office/drawing/2014/main" id="{51217AFD-9DFE-4B19-A291-A4DC0EF7E45D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7" name="Freeform: Shape 3796">
              <a:extLst>
                <a:ext uri="{FF2B5EF4-FFF2-40B4-BE49-F238E27FC236}">
                  <a16:creationId xmlns:a16="http://schemas.microsoft.com/office/drawing/2014/main" id="{1965E1D9-A541-4F7A-85F8-E80A031790C0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8" name="Freeform: Shape 3797">
              <a:extLst>
                <a:ext uri="{FF2B5EF4-FFF2-40B4-BE49-F238E27FC236}">
                  <a16:creationId xmlns:a16="http://schemas.microsoft.com/office/drawing/2014/main" id="{944049F5-C5D0-4CA8-8081-3A95D14F6DF5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9" name="Freeform: Shape 3798">
              <a:extLst>
                <a:ext uri="{FF2B5EF4-FFF2-40B4-BE49-F238E27FC236}">
                  <a16:creationId xmlns:a16="http://schemas.microsoft.com/office/drawing/2014/main" id="{1492C583-2405-45CD-97CD-D7E74D87D6A3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0" name="Freeform: Shape 3799">
              <a:extLst>
                <a:ext uri="{FF2B5EF4-FFF2-40B4-BE49-F238E27FC236}">
                  <a16:creationId xmlns:a16="http://schemas.microsoft.com/office/drawing/2014/main" id="{9EF09239-8717-46B4-BF5A-96D42CFA7DAC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1" name="Freeform: Shape 3800">
              <a:extLst>
                <a:ext uri="{FF2B5EF4-FFF2-40B4-BE49-F238E27FC236}">
                  <a16:creationId xmlns:a16="http://schemas.microsoft.com/office/drawing/2014/main" id="{81A75C74-02D1-48DD-8813-01699DE98FBF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2" name="Freeform: Shape 3801">
              <a:extLst>
                <a:ext uri="{FF2B5EF4-FFF2-40B4-BE49-F238E27FC236}">
                  <a16:creationId xmlns:a16="http://schemas.microsoft.com/office/drawing/2014/main" id="{D8BA6B91-2611-4E53-B896-3A843FE9754A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3" name="Freeform: Shape 3802">
              <a:extLst>
                <a:ext uri="{FF2B5EF4-FFF2-40B4-BE49-F238E27FC236}">
                  <a16:creationId xmlns:a16="http://schemas.microsoft.com/office/drawing/2014/main" id="{CC11115C-69D2-44DD-9788-AAF413F9F619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4" name="Freeform: Shape 3803">
              <a:extLst>
                <a:ext uri="{FF2B5EF4-FFF2-40B4-BE49-F238E27FC236}">
                  <a16:creationId xmlns:a16="http://schemas.microsoft.com/office/drawing/2014/main" id="{0E03458B-DED1-47D8-9E46-1BBC3BA6665E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5" name="Freeform: Shape 3804">
              <a:extLst>
                <a:ext uri="{FF2B5EF4-FFF2-40B4-BE49-F238E27FC236}">
                  <a16:creationId xmlns:a16="http://schemas.microsoft.com/office/drawing/2014/main" id="{DDF24D2A-C30F-40DB-9883-EF48C8FCD2D0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06" name="Group 3805">
            <a:extLst>
              <a:ext uri="{FF2B5EF4-FFF2-40B4-BE49-F238E27FC236}">
                <a16:creationId xmlns:a16="http://schemas.microsoft.com/office/drawing/2014/main" id="{B5450962-4E3A-440E-A709-DA36EBE27123}"/>
              </a:ext>
            </a:extLst>
          </p:cNvPr>
          <p:cNvGrpSpPr/>
          <p:nvPr/>
        </p:nvGrpSpPr>
        <p:grpSpPr>
          <a:xfrm flipH="1">
            <a:off x="3711300" y="1375154"/>
            <a:ext cx="270931" cy="344010"/>
            <a:chOff x="6843236" y="157160"/>
            <a:chExt cx="947072" cy="1202528"/>
          </a:xfrm>
          <a:solidFill>
            <a:schemeClr val="accent1">
              <a:lumMod val="75000"/>
            </a:schemeClr>
          </a:solidFill>
        </p:grpSpPr>
        <p:sp>
          <p:nvSpPr>
            <p:cNvPr id="3807" name="Freeform: Shape 3806">
              <a:extLst>
                <a:ext uri="{FF2B5EF4-FFF2-40B4-BE49-F238E27FC236}">
                  <a16:creationId xmlns:a16="http://schemas.microsoft.com/office/drawing/2014/main" id="{7C0DA601-FA79-4276-A690-229AB15CA2C4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8" name="Freeform: Shape 3807">
              <a:extLst>
                <a:ext uri="{FF2B5EF4-FFF2-40B4-BE49-F238E27FC236}">
                  <a16:creationId xmlns:a16="http://schemas.microsoft.com/office/drawing/2014/main" id="{347C2259-97C9-4AEE-9538-DC320D39CE37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9" name="Freeform: Shape 3808">
              <a:extLst>
                <a:ext uri="{FF2B5EF4-FFF2-40B4-BE49-F238E27FC236}">
                  <a16:creationId xmlns:a16="http://schemas.microsoft.com/office/drawing/2014/main" id="{0CE5B031-143E-4D11-B089-D633F424030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0" name="Freeform: Shape 3809">
              <a:extLst>
                <a:ext uri="{FF2B5EF4-FFF2-40B4-BE49-F238E27FC236}">
                  <a16:creationId xmlns:a16="http://schemas.microsoft.com/office/drawing/2014/main" id="{360F5E68-6332-4099-B0D9-F033D506763D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1" name="Freeform: Shape 3810">
              <a:extLst>
                <a:ext uri="{FF2B5EF4-FFF2-40B4-BE49-F238E27FC236}">
                  <a16:creationId xmlns:a16="http://schemas.microsoft.com/office/drawing/2014/main" id="{C6F8FB24-BA09-493D-AA95-B0AB0E9A03BB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2" name="Freeform: Shape 3811">
              <a:extLst>
                <a:ext uri="{FF2B5EF4-FFF2-40B4-BE49-F238E27FC236}">
                  <a16:creationId xmlns:a16="http://schemas.microsoft.com/office/drawing/2014/main" id="{4A53144D-74F6-433A-AA13-30744DF6D339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3" name="Freeform: Shape 3812">
              <a:extLst>
                <a:ext uri="{FF2B5EF4-FFF2-40B4-BE49-F238E27FC236}">
                  <a16:creationId xmlns:a16="http://schemas.microsoft.com/office/drawing/2014/main" id="{54C1BBC3-F4C9-40A0-AE70-1C15ACD26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4" name="Freeform: Shape 3813">
              <a:extLst>
                <a:ext uri="{FF2B5EF4-FFF2-40B4-BE49-F238E27FC236}">
                  <a16:creationId xmlns:a16="http://schemas.microsoft.com/office/drawing/2014/main" id="{34065D07-D409-40AC-A855-285AD79318D8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5" name="Freeform: Shape 3814">
              <a:extLst>
                <a:ext uri="{FF2B5EF4-FFF2-40B4-BE49-F238E27FC236}">
                  <a16:creationId xmlns:a16="http://schemas.microsoft.com/office/drawing/2014/main" id="{43E21464-1364-41D3-B473-F58E2F81E507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6" name="Freeform: Shape 3815">
              <a:extLst>
                <a:ext uri="{FF2B5EF4-FFF2-40B4-BE49-F238E27FC236}">
                  <a16:creationId xmlns:a16="http://schemas.microsoft.com/office/drawing/2014/main" id="{AE7153A2-59B4-4686-A8E4-77F34D02E55E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7" name="Freeform: Shape 3816">
              <a:extLst>
                <a:ext uri="{FF2B5EF4-FFF2-40B4-BE49-F238E27FC236}">
                  <a16:creationId xmlns:a16="http://schemas.microsoft.com/office/drawing/2014/main" id="{75F59D2B-4FEF-40B2-8AB6-BFD473A30452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8" name="Freeform: Shape 3817">
              <a:extLst>
                <a:ext uri="{FF2B5EF4-FFF2-40B4-BE49-F238E27FC236}">
                  <a16:creationId xmlns:a16="http://schemas.microsoft.com/office/drawing/2014/main" id="{6DD39F37-C0FB-4C30-AF56-041CC7194335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9" name="Freeform: Shape 3818">
              <a:extLst>
                <a:ext uri="{FF2B5EF4-FFF2-40B4-BE49-F238E27FC236}">
                  <a16:creationId xmlns:a16="http://schemas.microsoft.com/office/drawing/2014/main" id="{B114B5B0-8B02-4167-AE53-6A164695F5C4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0" name="Freeform: Shape 3819">
              <a:extLst>
                <a:ext uri="{FF2B5EF4-FFF2-40B4-BE49-F238E27FC236}">
                  <a16:creationId xmlns:a16="http://schemas.microsoft.com/office/drawing/2014/main" id="{C718A6F9-2FFA-4060-9919-93E89261EB19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1" name="Freeform: Shape 3820">
              <a:extLst>
                <a:ext uri="{FF2B5EF4-FFF2-40B4-BE49-F238E27FC236}">
                  <a16:creationId xmlns:a16="http://schemas.microsoft.com/office/drawing/2014/main" id="{76E0A9A8-B9FE-4F08-8BDE-6C1167474B9B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2" name="Freeform: Shape 3821">
              <a:extLst>
                <a:ext uri="{FF2B5EF4-FFF2-40B4-BE49-F238E27FC236}">
                  <a16:creationId xmlns:a16="http://schemas.microsoft.com/office/drawing/2014/main" id="{F2532597-9805-4D2B-B3D5-3E8186D6BBE6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3" name="Freeform: Shape 3822">
              <a:extLst>
                <a:ext uri="{FF2B5EF4-FFF2-40B4-BE49-F238E27FC236}">
                  <a16:creationId xmlns:a16="http://schemas.microsoft.com/office/drawing/2014/main" id="{5EFF7639-ED4E-437C-8C35-6E610E53DC36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4" name="Freeform: Shape 3823">
              <a:extLst>
                <a:ext uri="{FF2B5EF4-FFF2-40B4-BE49-F238E27FC236}">
                  <a16:creationId xmlns:a16="http://schemas.microsoft.com/office/drawing/2014/main" id="{B982C20E-8735-4D06-AB8C-ADDDBC7FAE42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5" name="Freeform: Shape 3824">
              <a:extLst>
                <a:ext uri="{FF2B5EF4-FFF2-40B4-BE49-F238E27FC236}">
                  <a16:creationId xmlns:a16="http://schemas.microsoft.com/office/drawing/2014/main" id="{5A7FE9B1-C1B2-44B2-9F9B-81BD578CA2F6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6" name="Freeform: Shape 3825">
              <a:extLst>
                <a:ext uri="{FF2B5EF4-FFF2-40B4-BE49-F238E27FC236}">
                  <a16:creationId xmlns:a16="http://schemas.microsoft.com/office/drawing/2014/main" id="{B343086E-DE6A-479C-BD15-BFCE8703982E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7" name="Freeform: Shape 3826">
              <a:extLst>
                <a:ext uri="{FF2B5EF4-FFF2-40B4-BE49-F238E27FC236}">
                  <a16:creationId xmlns:a16="http://schemas.microsoft.com/office/drawing/2014/main" id="{0515A551-37A0-408D-A969-E40D6CFB059F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8" name="Freeform: Shape 3827">
              <a:extLst>
                <a:ext uri="{FF2B5EF4-FFF2-40B4-BE49-F238E27FC236}">
                  <a16:creationId xmlns:a16="http://schemas.microsoft.com/office/drawing/2014/main" id="{43C7C0C9-5D57-4294-87F0-6EFC4D7FB93C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9" name="Freeform: Shape 3828">
              <a:extLst>
                <a:ext uri="{FF2B5EF4-FFF2-40B4-BE49-F238E27FC236}">
                  <a16:creationId xmlns:a16="http://schemas.microsoft.com/office/drawing/2014/main" id="{0A634485-B7C9-46F0-AC81-B248A9F2D213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0" name="Freeform: Shape 3829">
              <a:extLst>
                <a:ext uri="{FF2B5EF4-FFF2-40B4-BE49-F238E27FC236}">
                  <a16:creationId xmlns:a16="http://schemas.microsoft.com/office/drawing/2014/main" id="{1822A96E-B257-46EA-9DAD-CFA1098431D7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1" name="Freeform: Shape 3830">
              <a:extLst>
                <a:ext uri="{FF2B5EF4-FFF2-40B4-BE49-F238E27FC236}">
                  <a16:creationId xmlns:a16="http://schemas.microsoft.com/office/drawing/2014/main" id="{5F04BDA8-B216-4185-BF7C-AE3F948710B8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2" name="Freeform: Shape 3831">
              <a:extLst>
                <a:ext uri="{FF2B5EF4-FFF2-40B4-BE49-F238E27FC236}">
                  <a16:creationId xmlns:a16="http://schemas.microsoft.com/office/drawing/2014/main" id="{313EAAFD-D505-46C5-B743-470C72630B42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3" name="Freeform: Shape 3832">
              <a:extLst>
                <a:ext uri="{FF2B5EF4-FFF2-40B4-BE49-F238E27FC236}">
                  <a16:creationId xmlns:a16="http://schemas.microsoft.com/office/drawing/2014/main" id="{936FB0B0-B2C7-4322-B394-CEDED5CF8EAD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4" name="Freeform: Shape 3833">
              <a:extLst>
                <a:ext uri="{FF2B5EF4-FFF2-40B4-BE49-F238E27FC236}">
                  <a16:creationId xmlns:a16="http://schemas.microsoft.com/office/drawing/2014/main" id="{D063C785-9A49-4C50-9552-C963FFE80C06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5" name="Freeform: Shape 3834">
              <a:extLst>
                <a:ext uri="{FF2B5EF4-FFF2-40B4-BE49-F238E27FC236}">
                  <a16:creationId xmlns:a16="http://schemas.microsoft.com/office/drawing/2014/main" id="{123FFECE-FF49-4045-AF83-FAB7806E2AC8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6" name="Freeform: Shape 3835">
              <a:extLst>
                <a:ext uri="{FF2B5EF4-FFF2-40B4-BE49-F238E27FC236}">
                  <a16:creationId xmlns:a16="http://schemas.microsoft.com/office/drawing/2014/main" id="{4B1F8E08-D605-47F8-87A8-5A46B7801833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7" name="Freeform: Shape 3836">
              <a:extLst>
                <a:ext uri="{FF2B5EF4-FFF2-40B4-BE49-F238E27FC236}">
                  <a16:creationId xmlns:a16="http://schemas.microsoft.com/office/drawing/2014/main" id="{281E03A2-2684-4C96-9738-51E4FA110CCF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8" name="Freeform: Shape 3837">
              <a:extLst>
                <a:ext uri="{FF2B5EF4-FFF2-40B4-BE49-F238E27FC236}">
                  <a16:creationId xmlns:a16="http://schemas.microsoft.com/office/drawing/2014/main" id="{C0210BA6-4E71-4387-9F1B-835D794466C0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9" name="Freeform: Shape 3838">
              <a:extLst>
                <a:ext uri="{FF2B5EF4-FFF2-40B4-BE49-F238E27FC236}">
                  <a16:creationId xmlns:a16="http://schemas.microsoft.com/office/drawing/2014/main" id="{33197B28-140A-4B6E-8707-D7E515EE5ACA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0" name="Freeform: Shape 3839">
              <a:extLst>
                <a:ext uri="{FF2B5EF4-FFF2-40B4-BE49-F238E27FC236}">
                  <a16:creationId xmlns:a16="http://schemas.microsoft.com/office/drawing/2014/main" id="{A4B0EFF7-C2BE-4C4A-BB3A-9634F0553D09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1" name="Freeform: Shape 3840">
              <a:extLst>
                <a:ext uri="{FF2B5EF4-FFF2-40B4-BE49-F238E27FC236}">
                  <a16:creationId xmlns:a16="http://schemas.microsoft.com/office/drawing/2014/main" id="{46C85D06-49E8-41D1-83FD-17C65020F16A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2" name="Freeform: Shape 3841">
              <a:extLst>
                <a:ext uri="{FF2B5EF4-FFF2-40B4-BE49-F238E27FC236}">
                  <a16:creationId xmlns:a16="http://schemas.microsoft.com/office/drawing/2014/main" id="{D17A0B9B-46EF-441A-8FB0-3758C81D593A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3" name="Freeform: Shape 3842">
              <a:extLst>
                <a:ext uri="{FF2B5EF4-FFF2-40B4-BE49-F238E27FC236}">
                  <a16:creationId xmlns:a16="http://schemas.microsoft.com/office/drawing/2014/main" id="{D59DED07-5E27-4FDF-942A-88CE9A216BE3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4" name="Freeform: Shape 3843">
              <a:extLst>
                <a:ext uri="{FF2B5EF4-FFF2-40B4-BE49-F238E27FC236}">
                  <a16:creationId xmlns:a16="http://schemas.microsoft.com/office/drawing/2014/main" id="{30AE133B-0212-4266-AD05-9E671D0E7291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5" name="Freeform: Shape 3844">
              <a:extLst>
                <a:ext uri="{FF2B5EF4-FFF2-40B4-BE49-F238E27FC236}">
                  <a16:creationId xmlns:a16="http://schemas.microsoft.com/office/drawing/2014/main" id="{9DED8B8B-A1F0-4067-B285-1F6A5D6E0FD0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6" name="Freeform: Shape 3845">
              <a:extLst>
                <a:ext uri="{FF2B5EF4-FFF2-40B4-BE49-F238E27FC236}">
                  <a16:creationId xmlns:a16="http://schemas.microsoft.com/office/drawing/2014/main" id="{79C69285-1A06-4875-A64D-4FC81F5F83CD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7" name="Freeform: Shape 3846">
              <a:extLst>
                <a:ext uri="{FF2B5EF4-FFF2-40B4-BE49-F238E27FC236}">
                  <a16:creationId xmlns:a16="http://schemas.microsoft.com/office/drawing/2014/main" id="{B2C12131-3DA4-4C24-9108-B4CF7B7E2425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8" name="Freeform: Shape 3847">
              <a:extLst>
                <a:ext uri="{FF2B5EF4-FFF2-40B4-BE49-F238E27FC236}">
                  <a16:creationId xmlns:a16="http://schemas.microsoft.com/office/drawing/2014/main" id="{892918B6-B83E-4866-A379-FB0646D9263E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9" name="Freeform: Shape 3848">
              <a:extLst>
                <a:ext uri="{FF2B5EF4-FFF2-40B4-BE49-F238E27FC236}">
                  <a16:creationId xmlns:a16="http://schemas.microsoft.com/office/drawing/2014/main" id="{1893580E-7016-4C2F-AC23-CEB3F4238783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0" name="Freeform: Shape 3849">
              <a:extLst>
                <a:ext uri="{FF2B5EF4-FFF2-40B4-BE49-F238E27FC236}">
                  <a16:creationId xmlns:a16="http://schemas.microsoft.com/office/drawing/2014/main" id="{7C669E6C-CFEB-45AC-B64C-A73BB6540241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1" name="Freeform: Shape 3850">
              <a:extLst>
                <a:ext uri="{FF2B5EF4-FFF2-40B4-BE49-F238E27FC236}">
                  <a16:creationId xmlns:a16="http://schemas.microsoft.com/office/drawing/2014/main" id="{942DEABA-B6B8-4759-8C02-716A3C7BB30E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2" name="Freeform: Shape 3851">
              <a:extLst>
                <a:ext uri="{FF2B5EF4-FFF2-40B4-BE49-F238E27FC236}">
                  <a16:creationId xmlns:a16="http://schemas.microsoft.com/office/drawing/2014/main" id="{BFC469FD-DE99-44D5-A413-8F7D7167B515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3" name="Freeform: Shape 3852">
              <a:extLst>
                <a:ext uri="{FF2B5EF4-FFF2-40B4-BE49-F238E27FC236}">
                  <a16:creationId xmlns:a16="http://schemas.microsoft.com/office/drawing/2014/main" id="{BB792CC0-4615-4970-B17D-C8015F6996CD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4" name="Freeform: Shape 3853">
              <a:extLst>
                <a:ext uri="{FF2B5EF4-FFF2-40B4-BE49-F238E27FC236}">
                  <a16:creationId xmlns:a16="http://schemas.microsoft.com/office/drawing/2014/main" id="{C81207E6-0E6D-4D8F-B060-CCBEF1C8D0FA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5" name="Freeform: Shape 3854">
              <a:extLst>
                <a:ext uri="{FF2B5EF4-FFF2-40B4-BE49-F238E27FC236}">
                  <a16:creationId xmlns:a16="http://schemas.microsoft.com/office/drawing/2014/main" id="{B97962FA-42D8-45FC-ABE0-0DBE636946D2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6" name="Freeform: Shape 3855">
              <a:extLst>
                <a:ext uri="{FF2B5EF4-FFF2-40B4-BE49-F238E27FC236}">
                  <a16:creationId xmlns:a16="http://schemas.microsoft.com/office/drawing/2014/main" id="{C8F2A67C-7A84-4DF6-A438-C4D0A919813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7" name="Freeform: Shape 3856">
              <a:extLst>
                <a:ext uri="{FF2B5EF4-FFF2-40B4-BE49-F238E27FC236}">
                  <a16:creationId xmlns:a16="http://schemas.microsoft.com/office/drawing/2014/main" id="{8209294C-CD7E-421C-941C-A7FBAC4356D5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8" name="Freeform: Shape 3857">
              <a:extLst>
                <a:ext uri="{FF2B5EF4-FFF2-40B4-BE49-F238E27FC236}">
                  <a16:creationId xmlns:a16="http://schemas.microsoft.com/office/drawing/2014/main" id="{E4C44164-26AC-4E8A-B9C2-B0272F9A7FD5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9" name="Freeform: Shape 3858">
              <a:extLst>
                <a:ext uri="{FF2B5EF4-FFF2-40B4-BE49-F238E27FC236}">
                  <a16:creationId xmlns:a16="http://schemas.microsoft.com/office/drawing/2014/main" id="{4403AD86-7445-4D27-A535-0D736B166436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0" name="Freeform: Shape 3859">
              <a:extLst>
                <a:ext uri="{FF2B5EF4-FFF2-40B4-BE49-F238E27FC236}">
                  <a16:creationId xmlns:a16="http://schemas.microsoft.com/office/drawing/2014/main" id="{5C5F3271-715B-4C1F-8C77-C6BD61172C4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1" name="Freeform: Shape 3860">
              <a:extLst>
                <a:ext uri="{FF2B5EF4-FFF2-40B4-BE49-F238E27FC236}">
                  <a16:creationId xmlns:a16="http://schemas.microsoft.com/office/drawing/2014/main" id="{60BE17FE-603E-42D6-9257-6D33C5105185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2" name="Freeform: Shape 3861">
              <a:extLst>
                <a:ext uri="{FF2B5EF4-FFF2-40B4-BE49-F238E27FC236}">
                  <a16:creationId xmlns:a16="http://schemas.microsoft.com/office/drawing/2014/main" id="{CE1D10B5-8397-4E5E-8727-F8AC63929FCD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3" name="Freeform: Shape 3862">
              <a:extLst>
                <a:ext uri="{FF2B5EF4-FFF2-40B4-BE49-F238E27FC236}">
                  <a16:creationId xmlns:a16="http://schemas.microsoft.com/office/drawing/2014/main" id="{0F1C22C3-6B63-463F-802F-06C17A01C851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4" name="Freeform: Shape 3863">
              <a:extLst>
                <a:ext uri="{FF2B5EF4-FFF2-40B4-BE49-F238E27FC236}">
                  <a16:creationId xmlns:a16="http://schemas.microsoft.com/office/drawing/2014/main" id="{BE42EA75-4768-45E3-ACE9-BFD8EB1F7B2E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5" name="Freeform: Shape 3864">
              <a:extLst>
                <a:ext uri="{FF2B5EF4-FFF2-40B4-BE49-F238E27FC236}">
                  <a16:creationId xmlns:a16="http://schemas.microsoft.com/office/drawing/2014/main" id="{6F33D26F-FCA0-466D-9356-8CB8FC981C4A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6" name="Freeform: Shape 3865">
              <a:extLst>
                <a:ext uri="{FF2B5EF4-FFF2-40B4-BE49-F238E27FC236}">
                  <a16:creationId xmlns:a16="http://schemas.microsoft.com/office/drawing/2014/main" id="{8232F9BA-3BD6-4EB5-B729-6012E2617476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7" name="Freeform: Shape 3866">
              <a:extLst>
                <a:ext uri="{FF2B5EF4-FFF2-40B4-BE49-F238E27FC236}">
                  <a16:creationId xmlns:a16="http://schemas.microsoft.com/office/drawing/2014/main" id="{1C9A0CB1-4CD8-4059-AC2E-278E35C8B4C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8" name="Freeform: Shape 3867">
              <a:extLst>
                <a:ext uri="{FF2B5EF4-FFF2-40B4-BE49-F238E27FC236}">
                  <a16:creationId xmlns:a16="http://schemas.microsoft.com/office/drawing/2014/main" id="{C36B4CF9-24C7-47AD-8FDD-508F7328D7F4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9" name="Freeform: Shape 3868">
              <a:extLst>
                <a:ext uri="{FF2B5EF4-FFF2-40B4-BE49-F238E27FC236}">
                  <a16:creationId xmlns:a16="http://schemas.microsoft.com/office/drawing/2014/main" id="{BEA3EB21-2D9C-4298-9065-70E47652722A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0" name="Freeform: Shape 3869">
              <a:extLst>
                <a:ext uri="{FF2B5EF4-FFF2-40B4-BE49-F238E27FC236}">
                  <a16:creationId xmlns:a16="http://schemas.microsoft.com/office/drawing/2014/main" id="{5785BF7E-3D71-45F7-B2C5-817C1B5E37B3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1" name="Freeform: Shape 3870">
              <a:extLst>
                <a:ext uri="{FF2B5EF4-FFF2-40B4-BE49-F238E27FC236}">
                  <a16:creationId xmlns:a16="http://schemas.microsoft.com/office/drawing/2014/main" id="{AFF1F529-F11B-404B-8D38-444A512CAEEC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2" name="Freeform: Shape 3871">
              <a:extLst>
                <a:ext uri="{FF2B5EF4-FFF2-40B4-BE49-F238E27FC236}">
                  <a16:creationId xmlns:a16="http://schemas.microsoft.com/office/drawing/2014/main" id="{46B28DEF-6E9A-4ED0-B151-C162EBA08093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3" name="Freeform: Shape 3872">
              <a:extLst>
                <a:ext uri="{FF2B5EF4-FFF2-40B4-BE49-F238E27FC236}">
                  <a16:creationId xmlns:a16="http://schemas.microsoft.com/office/drawing/2014/main" id="{0B2F2019-95AD-48BD-997B-A246FA29B4F8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4" name="Freeform: Shape 3873">
              <a:extLst>
                <a:ext uri="{FF2B5EF4-FFF2-40B4-BE49-F238E27FC236}">
                  <a16:creationId xmlns:a16="http://schemas.microsoft.com/office/drawing/2014/main" id="{F3BA2B66-2A51-49C4-8BD0-CE1C1CFE6003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5" name="Freeform: Shape 3874">
              <a:extLst>
                <a:ext uri="{FF2B5EF4-FFF2-40B4-BE49-F238E27FC236}">
                  <a16:creationId xmlns:a16="http://schemas.microsoft.com/office/drawing/2014/main" id="{3ACEF872-68B6-46F2-B752-CD9CCDA3A515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6" name="Freeform: Shape 3875">
              <a:extLst>
                <a:ext uri="{FF2B5EF4-FFF2-40B4-BE49-F238E27FC236}">
                  <a16:creationId xmlns:a16="http://schemas.microsoft.com/office/drawing/2014/main" id="{005CDAF4-5954-45F7-AF05-FD0CE40DD515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7" name="Freeform: Shape 3876">
              <a:extLst>
                <a:ext uri="{FF2B5EF4-FFF2-40B4-BE49-F238E27FC236}">
                  <a16:creationId xmlns:a16="http://schemas.microsoft.com/office/drawing/2014/main" id="{7C4D73C4-E997-4AD9-B2AC-CA7320A11A37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8" name="Freeform: Shape 3877">
              <a:extLst>
                <a:ext uri="{FF2B5EF4-FFF2-40B4-BE49-F238E27FC236}">
                  <a16:creationId xmlns:a16="http://schemas.microsoft.com/office/drawing/2014/main" id="{AB51940F-3CDC-4A5B-9EDF-15F26669F1C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9" name="Freeform: Shape 3878">
              <a:extLst>
                <a:ext uri="{FF2B5EF4-FFF2-40B4-BE49-F238E27FC236}">
                  <a16:creationId xmlns:a16="http://schemas.microsoft.com/office/drawing/2014/main" id="{1759E706-EF0C-4BDD-B211-DF61D3F08422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0" name="Freeform: Shape 3879">
              <a:extLst>
                <a:ext uri="{FF2B5EF4-FFF2-40B4-BE49-F238E27FC236}">
                  <a16:creationId xmlns:a16="http://schemas.microsoft.com/office/drawing/2014/main" id="{9BED4629-CC9E-480F-A237-6D215F367C82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1" name="Freeform: Shape 3880">
              <a:extLst>
                <a:ext uri="{FF2B5EF4-FFF2-40B4-BE49-F238E27FC236}">
                  <a16:creationId xmlns:a16="http://schemas.microsoft.com/office/drawing/2014/main" id="{76A6074E-DE4A-4457-B6CA-6BF24F6804B8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2" name="Freeform: Shape 3881">
              <a:extLst>
                <a:ext uri="{FF2B5EF4-FFF2-40B4-BE49-F238E27FC236}">
                  <a16:creationId xmlns:a16="http://schemas.microsoft.com/office/drawing/2014/main" id="{06F2AF44-9A7D-40FA-ABEB-22801928DC5B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3" name="Freeform: Shape 3882">
              <a:extLst>
                <a:ext uri="{FF2B5EF4-FFF2-40B4-BE49-F238E27FC236}">
                  <a16:creationId xmlns:a16="http://schemas.microsoft.com/office/drawing/2014/main" id="{BD059F55-7362-445C-BEAF-DE58909DBBD6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4" name="Freeform: Shape 3883">
              <a:extLst>
                <a:ext uri="{FF2B5EF4-FFF2-40B4-BE49-F238E27FC236}">
                  <a16:creationId xmlns:a16="http://schemas.microsoft.com/office/drawing/2014/main" id="{22D2B155-896D-45C5-A750-F5F0FD2ED741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5" name="Freeform: Shape 3884">
              <a:extLst>
                <a:ext uri="{FF2B5EF4-FFF2-40B4-BE49-F238E27FC236}">
                  <a16:creationId xmlns:a16="http://schemas.microsoft.com/office/drawing/2014/main" id="{195A3343-5280-4585-B8DB-1773C57E137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id="{C8CE7B2A-7647-4883-AF83-334D885E96B1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id="{F1E3BC09-E0DC-4359-A1BC-788F17C09EF5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id="{A4ECECFA-209F-4F40-B5C0-33DA70B32DA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id="{10915EC1-CC05-4DAE-86A5-5014670AE68C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id="{C23BFBFB-7278-4A4C-AE51-7D2B6BA92F35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id="{F7DDE32B-2710-43FF-B805-9241F6BD54CC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2" name="Freeform: Shape 3891">
              <a:extLst>
                <a:ext uri="{FF2B5EF4-FFF2-40B4-BE49-F238E27FC236}">
                  <a16:creationId xmlns:a16="http://schemas.microsoft.com/office/drawing/2014/main" id="{1A31E83A-7D43-4142-B68B-8FE60505A5FE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3" name="Freeform: Shape 3892">
              <a:extLst>
                <a:ext uri="{FF2B5EF4-FFF2-40B4-BE49-F238E27FC236}">
                  <a16:creationId xmlns:a16="http://schemas.microsoft.com/office/drawing/2014/main" id="{1D1416B4-4991-4EDE-9897-B5A93E6C0833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4" name="Freeform: Shape 3893">
              <a:extLst>
                <a:ext uri="{FF2B5EF4-FFF2-40B4-BE49-F238E27FC236}">
                  <a16:creationId xmlns:a16="http://schemas.microsoft.com/office/drawing/2014/main" id="{9A4D29ED-EEBC-4884-98F4-B3D2031B5BC4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5" name="Freeform: Shape 3894">
              <a:extLst>
                <a:ext uri="{FF2B5EF4-FFF2-40B4-BE49-F238E27FC236}">
                  <a16:creationId xmlns:a16="http://schemas.microsoft.com/office/drawing/2014/main" id="{94972D32-9FE9-41AE-AA14-63D351862381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6" name="Freeform: Shape 3895">
              <a:extLst>
                <a:ext uri="{FF2B5EF4-FFF2-40B4-BE49-F238E27FC236}">
                  <a16:creationId xmlns:a16="http://schemas.microsoft.com/office/drawing/2014/main" id="{EC34BDF9-B723-4AE6-838C-BC499B476AB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7" name="Freeform: Shape 3896">
              <a:extLst>
                <a:ext uri="{FF2B5EF4-FFF2-40B4-BE49-F238E27FC236}">
                  <a16:creationId xmlns:a16="http://schemas.microsoft.com/office/drawing/2014/main" id="{7C442DAE-1A5A-4AB9-AFBE-A49B711FC44A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8" name="Freeform: Shape 3897">
              <a:extLst>
                <a:ext uri="{FF2B5EF4-FFF2-40B4-BE49-F238E27FC236}">
                  <a16:creationId xmlns:a16="http://schemas.microsoft.com/office/drawing/2014/main" id="{0026C9F1-B62C-46B0-B450-B50095D874BE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9" name="Freeform: Shape 3898">
              <a:extLst>
                <a:ext uri="{FF2B5EF4-FFF2-40B4-BE49-F238E27FC236}">
                  <a16:creationId xmlns:a16="http://schemas.microsoft.com/office/drawing/2014/main" id="{90E553A8-2C85-4F75-9363-6DF9A425F7BC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0" name="Freeform: Shape 3899">
              <a:extLst>
                <a:ext uri="{FF2B5EF4-FFF2-40B4-BE49-F238E27FC236}">
                  <a16:creationId xmlns:a16="http://schemas.microsoft.com/office/drawing/2014/main" id="{8EB4AC36-D924-4E45-BDB1-B5F438DEE147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1" name="Freeform: Shape 3900">
              <a:extLst>
                <a:ext uri="{FF2B5EF4-FFF2-40B4-BE49-F238E27FC236}">
                  <a16:creationId xmlns:a16="http://schemas.microsoft.com/office/drawing/2014/main" id="{A271177E-4A9F-4312-92DD-EBDE151CCF4F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2" name="Freeform: Shape 3901">
              <a:extLst>
                <a:ext uri="{FF2B5EF4-FFF2-40B4-BE49-F238E27FC236}">
                  <a16:creationId xmlns:a16="http://schemas.microsoft.com/office/drawing/2014/main" id="{82378539-C751-4B30-A3B5-58D3054893FA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3" name="Freeform: Shape 3902">
              <a:extLst>
                <a:ext uri="{FF2B5EF4-FFF2-40B4-BE49-F238E27FC236}">
                  <a16:creationId xmlns:a16="http://schemas.microsoft.com/office/drawing/2014/main" id="{391FFBAD-FC9B-4E51-84FE-87FE7E0F7CCC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4" name="Freeform: Shape 3903">
              <a:extLst>
                <a:ext uri="{FF2B5EF4-FFF2-40B4-BE49-F238E27FC236}">
                  <a16:creationId xmlns:a16="http://schemas.microsoft.com/office/drawing/2014/main" id="{B4D1EF99-7BA7-4195-A447-3419AB58CF28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5" name="Freeform: Shape 3904">
              <a:extLst>
                <a:ext uri="{FF2B5EF4-FFF2-40B4-BE49-F238E27FC236}">
                  <a16:creationId xmlns:a16="http://schemas.microsoft.com/office/drawing/2014/main" id="{362B7B08-104C-462A-BA8B-0D12CE5B7073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6" name="Freeform: Shape 3905">
              <a:extLst>
                <a:ext uri="{FF2B5EF4-FFF2-40B4-BE49-F238E27FC236}">
                  <a16:creationId xmlns:a16="http://schemas.microsoft.com/office/drawing/2014/main" id="{DA589452-4D94-4CFD-ABAC-724859EF1B92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7" name="Freeform: Shape 3906">
              <a:extLst>
                <a:ext uri="{FF2B5EF4-FFF2-40B4-BE49-F238E27FC236}">
                  <a16:creationId xmlns:a16="http://schemas.microsoft.com/office/drawing/2014/main" id="{94138814-671D-412F-BD3C-A0F216864B3C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8" name="Freeform: Shape 3907">
              <a:extLst>
                <a:ext uri="{FF2B5EF4-FFF2-40B4-BE49-F238E27FC236}">
                  <a16:creationId xmlns:a16="http://schemas.microsoft.com/office/drawing/2014/main" id="{2AD77C64-411A-4205-A033-2578FACE207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9" name="Freeform: Shape 3908">
              <a:extLst>
                <a:ext uri="{FF2B5EF4-FFF2-40B4-BE49-F238E27FC236}">
                  <a16:creationId xmlns:a16="http://schemas.microsoft.com/office/drawing/2014/main" id="{7C568A37-DC86-44DB-9A36-ED85778198B7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0" name="Freeform: Shape 3909">
              <a:extLst>
                <a:ext uri="{FF2B5EF4-FFF2-40B4-BE49-F238E27FC236}">
                  <a16:creationId xmlns:a16="http://schemas.microsoft.com/office/drawing/2014/main" id="{FF89739B-600F-4CAD-8988-BB0E266E8EF6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1" name="Freeform: Shape 3910">
              <a:extLst>
                <a:ext uri="{FF2B5EF4-FFF2-40B4-BE49-F238E27FC236}">
                  <a16:creationId xmlns:a16="http://schemas.microsoft.com/office/drawing/2014/main" id="{8C5E5AB9-081C-48E4-B84C-0C518B8ABD56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2" name="Freeform: Shape 3911">
              <a:extLst>
                <a:ext uri="{FF2B5EF4-FFF2-40B4-BE49-F238E27FC236}">
                  <a16:creationId xmlns:a16="http://schemas.microsoft.com/office/drawing/2014/main" id="{BDFF45C0-5AF5-433F-9C18-C4C262565498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3" name="Freeform: Shape 3912">
              <a:extLst>
                <a:ext uri="{FF2B5EF4-FFF2-40B4-BE49-F238E27FC236}">
                  <a16:creationId xmlns:a16="http://schemas.microsoft.com/office/drawing/2014/main" id="{D830C11B-914E-43E7-BE33-DE6F0FE628D5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4" name="Freeform: Shape 3913">
              <a:extLst>
                <a:ext uri="{FF2B5EF4-FFF2-40B4-BE49-F238E27FC236}">
                  <a16:creationId xmlns:a16="http://schemas.microsoft.com/office/drawing/2014/main" id="{73FF482D-49A9-4325-814A-43E8C0A1B3A5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5" name="Freeform: Shape 3914">
              <a:extLst>
                <a:ext uri="{FF2B5EF4-FFF2-40B4-BE49-F238E27FC236}">
                  <a16:creationId xmlns:a16="http://schemas.microsoft.com/office/drawing/2014/main" id="{1B32EB7E-D9FE-4874-BCB8-24749AE10429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6" name="Freeform: Shape 3915">
              <a:extLst>
                <a:ext uri="{FF2B5EF4-FFF2-40B4-BE49-F238E27FC236}">
                  <a16:creationId xmlns:a16="http://schemas.microsoft.com/office/drawing/2014/main" id="{B6FD853B-A693-49AC-BF4E-20B40249D979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7" name="Freeform: Shape 3916">
              <a:extLst>
                <a:ext uri="{FF2B5EF4-FFF2-40B4-BE49-F238E27FC236}">
                  <a16:creationId xmlns:a16="http://schemas.microsoft.com/office/drawing/2014/main" id="{5045CF0C-4EC9-4E28-BB84-F12DAC56E920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8" name="Freeform: Shape 3917">
              <a:extLst>
                <a:ext uri="{FF2B5EF4-FFF2-40B4-BE49-F238E27FC236}">
                  <a16:creationId xmlns:a16="http://schemas.microsoft.com/office/drawing/2014/main" id="{039CF155-F36E-4C99-9AF4-16D90C44F6E9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9" name="Freeform: Shape 3918">
              <a:extLst>
                <a:ext uri="{FF2B5EF4-FFF2-40B4-BE49-F238E27FC236}">
                  <a16:creationId xmlns:a16="http://schemas.microsoft.com/office/drawing/2014/main" id="{4C517475-F183-4294-8504-9457F180A95F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0" name="Freeform: Shape 3919">
              <a:extLst>
                <a:ext uri="{FF2B5EF4-FFF2-40B4-BE49-F238E27FC236}">
                  <a16:creationId xmlns:a16="http://schemas.microsoft.com/office/drawing/2014/main" id="{77C81346-CECB-4A76-8D17-FB47857B2F12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1" name="Freeform: Shape 3920">
              <a:extLst>
                <a:ext uri="{FF2B5EF4-FFF2-40B4-BE49-F238E27FC236}">
                  <a16:creationId xmlns:a16="http://schemas.microsoft.com/office/drawing/2014/main" id="{496CEF1E-6502-4DB9-9781-D515562AD388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2" name="Freeform: Shape 3921">
              <a:extLst>
                <a:ext uri="{FF2B5EF4-FFF2-40B4-BE49-F238E27FC236}">
                  <a16:creationId xmlns:a16="http://schemas.microsoft.com/office/drawing/2014/main" id="{97109D23-57E7-477B-B7C2-6E63AA6DFFF9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3" name="Freeform: Shape 3922">
              <a:extLst>
                <a:ext uri="{FF2B5EF4-FFF2-40B4-BE49-F238E27FC236}">
                  <a16:creationId xmlns:a16="http://schemas.microsoft.com/office/drawing/2014/main" id="{97390E69-7D1D-47D1-BE93-8716DE04F2EF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4" name="Freeform: Shape 3923">
              <a:extLst>
                <a:ext uri="{FF2B5EF4-FFF2-40B4-BE49-F238E27FC236}">
                  <a16:creationId xmlns:a16="http://schemas.microsoft.com/office/drawing/2014/main" id="{2376BED8-EFD7-4246-951A-8D46F2DB1A73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5" name="Freeform: Shape 3924">
              <a:extLst>
                <a:ext uri="{FF2B5EF4-FFF2-40B4-BE49-F238E27FC236}">
                  <a16:creationId xmlns:a16="http://schemas.microsoft.com/office/drawing/2014/main" id="{ADF8D209-24CE-43E6-A559-3D7F21481F91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6" name="Freeform: Shape 3925">
              <a:extLst>
                <a:ext uri="{FF2B5EF4-FFF2-40B4-BE49-F238E27FC236}">
                  <a16:creationId xmlns:a16="http://schemas.microsoft.com/office/drawing/2014/main" id="{585F6C40-3877-4A13-A84A-10EDD09E1A72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7" name="Freeform: Shape 3926">
              <a:extLst>
                <a:ext uri="{FF2B5EF4-FFF2-40B4-BE49-F238E27FC236}">
                  <a16:creationId xmlns:a16="http://schemas.microsoft.com/office/drawing/2014/main" id="{4F3CE678-FBD3-457B-85D0-59063C7852BA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8" name="Freeform: Shape 3927">
              <a:extLst>
                <a:ext uri="{FF2B5EF4-FFF2-40B4-BE49-F238E27FC236}">
                  <a16:creationId xmlns:a16="http://schemas.microsoft.com/office/drawing/2014/main" id="{461FCC01-583C-4D7B-B755-624FB8A13764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9" name="Freeform: Shape 3928">
              <a:extLst>
                <a:ext uri="{FF2B5EF4-FFF2-40B4-BE49-F238E27FC236}">
                  <a16:creationId xmlns:a16="http://schemas.microsoft.com/office/drawing/2014/main" id="{FB6146B3-0471-4E02-A905-A70AD2666520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0" name="Freeform: Shape 3929">
              <a:extLst>
                <a:ext uri="{FF2B5EF4-FFF2-40B4-BE49-F238E27FC236}">
                  <a16:creationId xmlns:a16="http://schemas.microsoft.com/office/drawing/2014/main" id="{B8872CA7-7F7B-449D-9180-C2D7B1632135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1" name="Freeform: Shape 3930">
              <a:extLst>
                <a:ext uri="{FF2B5EF4-FFF2-40B4-BE49-F238E27FC236}">
                  <a16:creationId xmlns:a16="http://schemas.microsoft.com/office/drawing/2014/main" id="{F77E3A58-E96F-46A8-85B3-695E6BFB17BF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2" name="Freeform: Shape 3931">
              <a:extLst>
                <a:ext uri="{FF2B5EF4-FFF2-40B4-BE49-F238E27FC236}">
                  <a16:creationId xmlns:a16="http://schemas.microsoft.com/office/drawing/2014/main" id="{25212303-9EBA-47B3-A7AF-F34FEAB6AFBD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3" name="Freeform: Shape 3932">
              <a:extLst>
                <a:ext uri="{FF2B5EF4-FFF2-40B4-BE49-F238E27FC236}">
                  <a16:creationId xmlns:a16="http://schemas.microsoft.com/office/drawing/2014/main" id="{47171934-219D-45BF-A712-9D3077FBE7C1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4" name="Freeform: Shape 3933">
              <a:extLst>
                <a:ext uri="{FF2B5EF4-FFF2-40B4-BE49-F238E27FC236}">
                  <a16:creationId xmlns:a16="http://schemas.microsoft.com/office/drawing/2014/main" id="{E372084D-8F93-45A4-81E7-DB0D354700AA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5" name="Freeform: Shape 3934">
              <a:extLst>
                <a:ext uri="{FF2B5EF4-FFF2-40B4-BE49-F238E27FC236}">
                  <a16:creationId xmlns:a16="http://schemas.microsoft.com/office/drawing/2014/main" id="{DE5AB35F-BDC3-4812-8087-637D6034B973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6" name="Freeform: Shape 3935">
              <a:extLst>
                <a:ext uri="{FF2B5EF4-FFF2-40B4-BE49-F238E27FC236}">
                  <a16:creationId xmlns:a16="http://schemas.microsoft.com/office/drawing/2014/main" id="{76136A9A-60C3-483A-B1BC-9D8CF7E2424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7" name="Freeform: Shape 3936">
              <a:extLst>
                <a:ext uri="{FF2B5EF4-FFF2-40B4-BE49-F238E27FC236}">
                  <a16:creationId xmlns:a16="http://schemas.microsoft.com/office/drawing/2014/main" id="{57FC331B-D8A7-45FC-992C-83B23EBE5EDF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8" name="Freeform: Shape 3937">
              <a:extLst>
                <a:ext uri="{FF2B5EF4-FFF2-40B4-BE49-F238E27FC236}">
                  <a16:creationId xmlns:a16="http://schemas.microsoft.com/office/drawing/2014/main" id="{172CA250-1C60-486F-9FE1-27060B6AC1C0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9" name="Freeform: Shape 3938">
              <a:extLst>
                <a:ext uri="{FF2B5EF4-FFF2-40B4-BE49-F238E27FC236}">
                  <a16:creationId xmlns:a16="http://schemas.microsoft.com/office/drawing/2014/main" id="{79E3FB18-AC5C-4DEA-8012-9965225E0B93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0" name="Freeform: Shape 3939">
              <a:extLst>
                <a:ext uri="{FF2B5EF4-FFF2-40B4-BE49-F238E27FC236}">
                  <a16:creationId xmlns:a16="http://schemas.microsoft.com/office/drawing/2014/main" id="{D9D84111-8ACF-42A3-B584-475A5E81A23A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1" name="Freeform: Shape 3940">
              <a:extLst>
                <a:ext uri="{FF2B5EF4-FFF2-40B4-BE49-F238E27FC236}">
                  <a16:creationId xmlns:a16="http://schemas.microsoft.com/office/drawing/2014/main" id="{2E0D25DA-DA26-44AB-8564-1A31EE777016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2" name="Freeform: Shape 3941">
              <a:extLst>
                <a:ext uri="{FF2B5EF4-FFF2-40B4-BE49-F238E27FC236}">
                  <a16:creationId xmlns:a16="http://schemas.microsoft.com/office/drawing/2014/main" id="{BC903074-CC43-4F00-A430-00F95A43A1C7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3" name="Freeform: Shape 3942">
              <a:extLst>
                <a:ext uri="{FF2B5EF4-FFF2-40B4-BE49-F238E27FC236}">
                  <a16:creationId xmlns:a16="http://schemas.microsoft.com/office/drawing/2014/main" id="{6E20E266-0317-43F4-A752-44B0185E12F4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4" name="Freeform: Shape 3943">
              <a:extLst>
                <a:ext uri="{FF2B5EF4-FFF2-40B4-BE49-F238E27FC236}">
                  <a16:creationId xmlns:a16="http://schemas.microsoft.com/office/drawing/2014/main" id="{44D75950-558D-490A-AF78-AB18C46C84BB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5" name="Freeform: Shape 3944">
              <a:extLst>
                <a:ext uri="{FF2B5EF4-FFF2-40B4-BE49-F238E27FC236}">
                  <a16:creationId xmlns:a16="http://schemas.microsoft.com/office/drawing/2014/main" id="{39847D4D-9FFF-4AD5-B45E-F00DFDC65F0D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6" name="Freeform: Shape 3945">
              <a:extLst>
                <a:ext uri="{FF2B5EF4-FFF2-40B4-BE49-F238E27FC236}">
                  <a16:creationId xmlns:a16="http://schemas.microsoft.com/office/drawing/2014/main" id="{F4EEF41D-697A-418F-8A25-C0E35D50E6C2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7" name="Freeform: Shape 3946">
              <a:extLst>
                <a:ext uri="{FF2B5EF4-FFF2-40B4-BE49-F238E27FC236}">
                  <a16:creationId xmlns:a16="http://schemas.microsoft.com/office/drawing/2014/main" id="{B4720E67-E88B-43CA-9305-8EDF0342B53B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8" name="Freeform: Shape 3947">
              <a:extLst>
                <a:ext uri="{FF2B5EF4-FFF2-40B4-BE49-F238E27FC236}">
                  <a16:creationId xmlns:a16="http://schemas.microsoft.com/office/drawing/2014/main" id="{09AF2086-6EF2-46EF-83CF-DE2B99A35D26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9" name="Freeform: Shape 3948">
              <a:extLst>
                <a:ext uri="{FF2B5EF4-FFF2-40B4-BE49-F238E27FC236}">
                  <a16:creationId xmlns:a16="http://schemas.microsoft.com/office/drawing/2014/main" id="{15D3A10F-9E42-42E1-B267-2251D63D0F02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0" name="Freeform: Shape 3949">
              <a:extLst>
                <a:ext uri="{FF2B5EF4-FFF2-40B4-BE49-F238E27FC236}">
                  <a16:creationId xmlns:a16="http://schemas.microsoft.com/office/drawing/2014/main" id="{E8CBBE6F-BF3D-4BFF-9DFB-939A33E93D2D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1" name="Freeform: Shape 3950">
              <a:extLst>
                <a:ext uri="{FF2B5EF4-FFF2-40B4-BE49-F238E27FC236}">
                  <a16:creationId xmlns:a16="http://schemas.microsoft.com/office/drawing/2014/main" id="{3BAF38F1-C381-4BBD-96A9-CDDA5CDBAFB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2" name="Freeform: Shape 3951">
              <a:extLst>
                <a:ext uri="{FF2B5EF4-FFF2-40B4-BE49-F238E27FC236}">
                  <a16:creationId xmlns:a16="http://schemas.microsoft.com/office/drawing/2014/main" id="{0A2AFAD1-FCE5-4EDA-A556-2AD92078B3D2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3" name="Freeform: Shape 3952">
              <a:extLst>
                <a:ext uri="{FF2B5EF4-FFF2-40B4-BE49-F238E27FC236}">
                  <a16:creationId xmlns:a16="http://schemas.microsoft.com/office/drawing/2014/main" id="{D3B87AC8-7272-4C63-8AFD-BDD34418011D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id="{A952CC5D-546B-4973-B1AA-0D90CB5353BC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5" name="Freeform: Shape 3954">
              <a:extLst>
                <a:ext uri="{FF2B5EF4-FFF2-40B4-BE49-F238E27FC236}">
                  <a16:creationId xmlns:a16="http://schemas.microsoft.com/office/drawing/2014/main" id="{B21D6BEC-802A-4528-A31F-F14E110AEEC8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6" name="Freeform: Shape 3955">
              <a:extLst>
                <a:ext uri="{FF2B5EF4-FFF2-40B4-BE49-F238E27FC236}">
                  <a16:creationId xmlns:a16="http://schemas.microsoft.com/office/drawing/2014/main" id="{7C31755E-37EB-45E8-AB01-AC4684F3710F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7" name="Freeform: Shape 3956">
              <a:extLst>
                <a:ext uri="{FF2B5EF4-FFF2-40B4-BE49-F238E27FC236}">
                  <a16:creationId xmlns:a16="http://schemas.microsoft.com/office/drawing/2014/main" id="{79060FC4-897B-432B-85FE-5B1BE7C2D53D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8" name="Freeform: Shape 3957">
              <a:extLst>
                <a:ext uri="{FF2B5EF4-FFF2-40B4-BE49-F238E27FC236}">
                  <a16:creationId xmlns:a16="http://schemas.microsoft.com/office/drawing/2014/main" id="{BB6473E0-E317-4ECB-9474-787D85F61270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9" name="Freeform: Shape 3958">
              <a:extLst>
                <a:ext uri="{FF2B5EF4-FFF2-40B4-BE49-F238E27FC236}">
                  <a16:creationId xmlns:a16="http://schemas.microsoft.com/office/drawing/2014/main" id="{ABE8A159-AFF7-4BA6-9AF4-DA826DD9FFC4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id="{8D7C808A-A586-4490-BA20-4B715279D12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id="{0C6D9FD1-ECA4-4408-829B-81BCF2AD7377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id="{5CAA0C9C-AF29-4D22-9F38-24CDD1830B07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id="{74089CF4-584A-414C-A68F-48F587AFED8F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4" name="Freeform: Shape 3963">
              <a:extLst>
                <a:ext uri="{FF2B5EF4-FFF2-40B4-BE49-F238E27FC236}">
                  <a16:creationId xmlns:a16="http://schemas.microsoft.com/office/drawing/2014/main" id="{DCE92514-6E08-4C22-A7F1-2078771FC10C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5" name="Freeform: Shape 3964">
              <a:extLst>
                <a:ext uri="{FF2B5EF4-FFF2-40B4-BE49-F238E27FC236}">
                  <a16:creationId xmlns:a16="http://schemas.microsoft.com/office/drawing/2014/main" id="{4F05F16A-5C6E-48C0-8DC4-6413573CD0D3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6" name="Freeform: Shape 3965">
              <a:extLst>
                <a:ext uri="{FF2B5EF4-FFF2-40B4-BE49-F238E27FC236}">
                  <a16:creationId xmlns:a16="http://schemas.microsoft.com/office/drawing/2014/main" id="{53ACFA17-668C-432B-BA1A-3B54B3AE5C62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7" name="Freeform: Shape 3966">
              <a:extLst>
                <a:ext uri="{FF2B5EF4-FFF2-40B4-BE49-F238E27FC236}">
                  <a16:creationId xmlns:a16="http://schemas.microsoft.com/office/drawing/2014/main" id="{6F32937B-4DE8-42E4-8C68-4AE775EBA376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8" name="Freeform: Shape 3967">
              <a:extLst>
                <a:ext uri="{FF2B5EF4-FFF2-40B4-BE49-F238E27FC236}">
                  <a16:creationId xmlns:a16="http://schemas.microsoft.com/office/drawing/2014/main" id="{95836541-51CA-4827-9921-C892351D0B2D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9" name="Freeform: Shape 3968">
              <a:extLst>
                <a:ext uri="{FF2B5EF4-FFF2-40B4-BE49-F238E27FC236}">
                  <a16:creationId xmlns:a16="http://schemas.microsoft.com/office/drawing/2014/main" id="{7D6FB7F6-B58F-4737-8575-4BC14EEAB82A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0" name="Freeform: Shape 3969">
              <a:extLst>
                <a:ext uri="{FF2B5EF4-FFF2-40B4-BE49-F238E27FC236}">
                  <a16:creationId xmlns:a16="http://schemas.microsoft.com/office/drawing/2014/main" id="{31D3E54B-A6BE-4477-A98A-2499D6543BE5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1" name="Freeform: Shape 3970">
              <a:extLst>
                <a:ext uri="{FF2B5EF4-FFF2-40B4-BE49-F238E27FC236}">
                  <a16:creationId xmlns:a16="http://schemas.microsoft.com/office/drawing/2014/main" id="{062FF664-5D3C-4F9B-9514-FE0B2B52C54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2" name="Freeform: Shape 3971">
              <a:extLst>
                <a:ext uri="{FF2B5EF4-FFF2-40B4-BE49-F238E27FC236}">
                  <a16:creationId xmlns:a16="http://schemas.microsoft.com/office/drawing/2014/main" id="{F947340A-2BAA-476E-822A-772F84DF6BED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3" name="Freeform: Shape 3972">
              <a:extLst>
                <a:ext uri="{FF2B5EF4-FFF2-40B4-BE49-F238E27FC236}">
                  <a16:creationId xmlns:a16="http://schemas.microsoft.com/office/drawing/2014/main" id="{97074354-0F3C-429D-A8CE-A12AF45D2447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4" name="Freeform: Shape 3973">
              <a:extLst>
                <a:ext uri="{FF2B5EF4-FFF2-40B4-BE49-F238E27FC236}">
                  <a16:creationId xmlns:a16="http://schemas.microsoft.com/office/drawing/2014/main" id="{CFEE615B-E177-4EBA-BAF0-77FC56BDF21A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5" name="Freeform: Shape 3974">
              <a:extLst>
                <a:ext uri="{FF2B5EF4-FFF2-40B4-BE49-F238E27FC236}">
                  <a16:creationId xmlns:a16="http://schemas.microsoft.com/office/drawing/2014/main" id="{CBDCF604-98CA-497D-97F6-34D4DDF0B640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6" name="Freeform: Shape 3975">
              <a:extLst>
                <a:ext uri="{FF2B5EF4-FFF2-40B4-BE49-F238E27FC236}">
                  <a16:creationId xmlns:a16="http://schemas.microsoft.com/office/drawing/2014/main" id="{E9A3EABA-B80B-467A-A8E3-68264E55BFBD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7" name="Freeform: Shape 3976">
              <a:extLst>
                <a:ext uri="{FF2B5EF4-FFF2-40B4-BE49-F238E27FC236}">
                  <a16:creationId xmlns:a16="http://schemas.microsoft.com/office/drawing/2014/main" id="{D4C8DC7C-EA38-4C14-B7F0-B7FB0C81034A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8" name="Freeform: Shape 3977">
              <a:extLst>
                <a:ext uri="{FF2B5EF4-FFF2-40B4-BE49-F238E27FC236}">
                  <a16:creationId xmlns:a16="http://schemas.microsoft.com/office/drawing/2014/main" id="{380FFCFB-2DC9-420F-9217-5D3D5AE50CFB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9" name="Freeform: Shape 3978">
              <a:extLst>
                <a:ext uri="{FF2B5EF4-FFF2-40B4-BE49-F238E27FC236}">
                  <a16:creationId xmlns:a16="http://schemas.microsoft.com/office/drawing/2014/main" id="{017D7E3C-02AD-48BF-BF14-3864A3472F27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0" name="Freeform: Shape 3979">
              <a:extLst>
                <a:ext uri="{FF2B5EF4-FFF2-40B4-BE49-F238E27FC236}">
                  <a16:creationId xmlns:a16="http://schemas.microsoft.com/office/drawing/2014/main" id="{974BC9C4-336B-4780-80AA-12C368FA82B4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1" name="Freeform: Shape 3980">
              <a:extLst>
                <a:ext uri="{FF2B5EF4-FFF2-40B4-BE49-F238E27FC236}">
                  <a16:creationId xmlns:a16="http://schemas.microsoft.com/office/drawing/2014/main" id="{B489CA59-A2B3-4210-A89B-16F54C90D90A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2" name="Freeform: Shape 3981">
              <a:extLst>
                <a:ext uri="{FF2B5EF4-FFF2-40B4-BE49-F238E27FC236}">
                  <a16:creationId xmlns:a16="http://schemas.microsoft.com/office/drawing/2014/main" id="{F0504BC5-3653-4EBA-889F-4EA4E3ABE996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3" name="Freeform: Shape 3982">
              <a:extLst>
                <a:ext uri="{FF2B5EF4-FFF2-40B4-BE49-F238E27FC236}">
                  <a16:creationId xmlns:a16="http://schemas.microsoft.com/office/drawing/2014/main" id="{712E75FA-6554-411C-9045-F53F35D99436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4" name="Freeform: Shape 3983">
              <a:extLst>
                <a:ext uri="{FF2B5EF4-FFF2-40B4-BE49-F238E27FC236}">
                  <a16:creationId xmlns:a16="http://schemas.microsoft.com/office/drawing/2014/main" id="{8EDE8283-9527-425A-8014-4A9482FEC4E9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5" name="Freeform: Shape 3984">
              <a:extLst>
                <a:ext uri="{FF2B5EF4-FFF2-40B4-BE49-F238E27FC236}">
                  <a16:creationId xmlns:a16="http://schemas.microsoft.com/office/drawing/2014/main" id="{DDE463A9-09F6-4C5E-9D5B-F1A51CC0AEC6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6" name="Freeform: Shape 3985">
              <a:extLst>
                <a:ext uri="{FF2B5EF4-FFF2-40B4-BE49-F238E27FC236}">
                  <a16:creationId xmlns:a16="http://schemas.microsoft.com/office/drawing/2014/main" id="{11051183-AB77-43E2-87A6-F19D813770C7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7" name="Freeform: Shape 3986">
              <a:extLst>
                <a:ext uri="{FF2B5EF4-FFF2-40B4-BE49-F238E27FC236}">
                  <a16:creationId xmlns:a16="http://schemas.microsoft.com/office/drawing/2014/main" id="{6978C808-4CB4-4004-BE0B-81685B99FEE8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8" name="Freeform: Shape 3987">
              <a:extLst>
                <a:ext uri="{FF2B5EF4-FFF2-40B4-BE49-F238E27FC236}">
                  <a16:creationId xmlns:a16="http://schemas.microsoft.com/office/drawing/2014/main" id="{DC028752-7AC5-4723-9A53-8ACA96378A71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9" name="Freeform: Shape 3988">
              <a:extLst>
                <a:ext uri="{FF2B5EF4-FFF2-40B4-BE49-F238E27FC236}">
                  <a16:creationId xmlns:a16="http://schemas.microsoft.com/office/drawing/2014/main" id="{939CCD7D-F7A2-4472-A7E3-1B90B72E6C91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0" name="Freeform: Shape 3989">
              <a:extLst>
                <a:ext uri="{FF2B5EF4-FFF2-40B4-BE49-F238E27FC236}">
                  <a16:creationId xmlns:a16="http://schemas.microsoft.com/office/drawing/2014/main" id="{F281D4E1-34BD-42EB-91F9-D0A705081976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1" name="Freeform: Shape 3990">
              <a:extLst>
                <a:ext uri="{FF2B5EF4-FFF2-40B4-BE49-F238E27FC236}">
                  <a16:creationId xmlns:a16="http://schemas.microsoft.com/office/drawing/2014/main" id="{E50CBF95-401D-494B-81CC-FE668B75806F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2" name="Freeform: Shape 3991">
              <a:extLst>
                <a:ext uri="{FF2B5EF4-FFF2-40B4-BE49-F238E27FC236}">
                  <a16:creationId xmlns:a16="http://schemas.microsoft.com/office/drawing/2014/main" id="{60601A8E-9562-4B76-BFAC-9849658671F1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3" name="Freeform: Shape 3992">
              <a:extLst>
                <a:ext uri="{FF2B5EF4-FFF2-40B4-BE49-F238E27FC236}">
                  <a16:creationId xmlns:a16="http://schemas.microsoft.com/office/drawing/2014/main" id="{6A66363A-C715-4617-BC8E-9C515D9A11FD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4" name="Freeform: Shape 3993">
              <a:extLst>
                <a:ext uri="{FF2B5EF4-FFF2-40B4-BE49-F238E27FC236}">
                  <a16:creationId xmlns:a16="http://schemas.microsoft.com/office/drawing/2014/main" id="{C67FEA9C-1818-447C-9380-88250F0C5071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5" name="Freeform: Shape 3994">
              <a:extLst>
                <a:ext uri="{FF2B5EF4-FFF2-40B4-BE49-F238E27FC236}">
                  <a16:creationId xmlns:a16="http://schemas.microsoft.com/office/drawing/2014/main" id="{01AEDCEC-A101-44D6-86AD-93E2F5C3CC3F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6" name="Freeform: Shape 3995">
              <a:extLst>
                <a:ext uri="{FF2B5EF4-FFF2-40B4-BE49-F238E27FC236}">
                  <a16:creationId xmlns:a16="http://schemas.microsoft.com/office/drawing/2014/main" id="{183F0C24-F381-4152-BF1C-0ED78CCEE265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7" name="Freeform: Shape 3996">
              <a:extLst>
                <a:ext uri="{FF2B5EF4-FFF2-40B4-BE49-F238E27FC236}">
                  <a16:creationId xmlns:a16="http://schemas.microsoft.com/office/drawing/2014/main" id="{593BDE9B-2DF7-4BC8-A2E8-CBD9BFF56174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8" name="Freeform: Shape 3997">
              <a:extLst>
                <a:ext uri="{FF2B5EF4-FFF2-40B4-BE49-F238E27FC236}">
                  <a16:creationId xmlns:a16="http://schemas.microsoft.com/office/drawing/2014/main" id="{49982C1A-B2CF-43EE-9BC8-E6E1D54B29DD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9" name="Freeform: Shape 3998">
              <a:extLst>
                <a:ext uri="{FF2B5EF4-FFF2-40B4-BE49-F238E27FC236}">
                  <a16:creationId xmlns:a16="http://schemas.microsoft.com/office/drawing/2014/main" id="{92F07354-C85B-4D44-809E-8CC5313401EA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0" name="Freeform: Shape 3999">
              <a:extLst>
                <a:ext uri="{FF2B5EF4-FFF2-40B4-BE49-F238E27FC236}">
                  <a16:creationId xmlns:a16="http://schemas.microsoft.com/office/drawing/2014/main" id="{0C284369-91AB-4F23-9113-9E49ABE86952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1" name="Freeform: Shape 4000">
              <a:extLst>
                <a:ext uri="{FF2B5EF4-FFF2-40B4-BE49-F238E27FC236}">
                  <a16:creationId xmlns:a16="http://schemas.microsoft.com/office/drawing/2014/main" id="{D5E96F6E-CB27-49C9-8C44-95BDE58303EA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2" name="Freeform: Shape 4001">
              <a:extLst>
                <a:ext uri="{FF2B5EF4-FFF2-40B4-BE49-F238E27FC236}">
                  <a16:creationId xmlns:a16="http://schemas.microsoft.com/office/drawing/2014/main" id="{B53929CB-F150-43A8-BB83-F88021B02BAB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3" name="Freeform: Shape 4002">
              <a:extLst>
                <a:ext uri="{FF2B5EF4-FFF2-40B4-BE49-F238E27FC236}">
                  <a16:creationId xmlns:a16="http://schemas.microsoft.com/office/drawing/2014/main" id="{C5084FC7-B21F-46ED-8EDA-9E214539AFDC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4" name="Freeform: Shape 4003">
              <a:extLst>
                <a:ext uri="{FF2B5EF4-FFF2-40B4-BE49-F238E27FC236}">
                  <a16:creationId xmlns:a16="http://schemas.microsoft.com/office/drawing/2014/main" id="{DFA81BB7-710B-4F1C-AEB0-B34BB66F1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5" name="Freeform: Shape 4004">
              <a:extLst>
                <a:ext uri="{FF2B5EF4-FFF2-40B4-BE49-F238E27FC236}">
                  <a16:creationId xmlns:a16="http://schemas.microsoft.com/office/drawing/2014/main" id="{18CC1EA0-A59D-4661-8404-B8CF6EF4066F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6" name="Freeform: Shape 4005">
              <a:extLst>
                <a:ext uri="{FF2B5EF4-FFF2-40B4-BE49-F238E27FC236}">
                  <a16:creationId xmlns:a16="http://schemas.microsoft.com/office/drawing/2014/main" id="{D53D7BC2-28EC-4232-AD07-8A72BCE3626F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7" name="Freeform: Shape 4006">
              <a:extLst>
                <a:ext uri="{FF2B5EF4-FFF2-40B4-BE49-F238E27FC236}">
                  <a16:creationId xmlns:a16="http://schemas.microsoft.com/office/drawing/2014/main" id="{45A2AA7A-6BE1-4FAF-8E43-AF06E192ACC4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8" name="Freeform: Shape 4007">
              <a:extLst>
                <a:ext uri="{FF2B5EF4-FFF2-40B4-BE49-F238E27FC236}">
                  <a16:creationId xmlns:a16="http://schemas.microsoft.com/office/drawing/2014/main" id="{B270D4D5-9DE3-486C-BB32-1F4A979AF140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9" name="Freeform: Shape 4008">
              <a:extLst>
                <a:ext uri="{FF2B5EF4-FFF2-40B4-BE49-F238E27FC236}">
                  <a16:creationId xmlns:a16="http://schemas.microsoft.com/office/drawing/2014/main" id="{713D7E59-E63E-49EE-9FFF-044D2D9D4AF5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0" name="Freeform: Shape 4009">
              <a:extLst>
                <a:ext uri="{FF2B5EF4-FFF2-40B4-BE49-F238E27FC236}">
                  <a16:creationId xmlns:a16="http://schemas.microsoft.com/office/drawing/2014/main" id="{3B6DB45C-2C34-42CD-865D-40363F9743E1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1" name="Freeform: Shape 4010">
              <a:extLst>
                <a:ext uri="{FF2B5EF4-FFF2-40B4-BE49-F238E27FC236}">
                  <a16:creationId xmlns:a16="http://schemas.microsoft.com/office/drawing/2014/main" id="{3569CCB5-A67A-48F2-930F-C3D6250E4610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2" name="Freeform: Shape 4011">
              <a:extLst>
                <a:ext uri="{FF2B5EF4-FFF2-40B4-BE49-F238E27FC236}">
                  <a16:creationId xmlns:a16="http://schemas.microsoft.com/office/drawing/2014/main" id="{4D4CAAD7-02AF-4939-B890-4F5A031EAF95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3" name="Freeform: Shape 4012">
              <a:extLst>
                <a:ext uri="{FF2B5EF4-FFF2-40B4-BE49-F238E27FC236}">
                  <a16:creationId xmlns:a16="http://schemas.microsoft.com/office/drawing/2014/main" id="{CD4F6988-0EE8-498B-BE5C-1EB11C23BB01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4" name="Freeform: Shape 4013">
              <a:extLst>
                <a:ext uri="{FF2B5EF4-FFF2-40B4-BE49-F238E27FC236}">
                  <a16:creationId xmlns:a16="http://schemas.microsoft.com/office/drawing/2014/main" id="{A5507A80-1CDF-4EBA-B100-4147BB503BAE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5" name="Freeform: Shape 4014">
              <a:extLst>
                <a:ext uri="{FF2B5EF4-FFF2-40B4-BE49-F238E27FC236}">
                  <a16:creationId xmlns:a16="http://schemas.microsoft.com/office/drawing/2014/main" id="{444B4468-97B8-4F7F-9B14-86F3A8105BF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6" name="Freeform: Shape 4015">
              <a:extLst>
                <a:ext uri="{FF2B5EF4-FFF2-40B4-BE49-F238E27FC236}">
                  <a16:creationId xmlns:a16="http://schemas.microsoft.com/office/drawing/2014/main" id="{B7B5ED94-DFBF-41AC-A7C0-3F777000113E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7" name="Freeform: Shape 4016">
              <a:extLst>
                <a:ext uri="{FF2B5EF4-FFF2-40B4-BE49-F238E27FC236}">
                  <a16:creationId xmlns:a16="http://schemas.microsoft.com/office/drawing/2014/main" id="{A077796F-6E2C-4B37-BE36-AC334F0FFA2A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8" name="Freeform: Shape 4017">
              <a:extLst>
                <a:ext uri="{FF2B5EF4-FFF2-40B4-BE49-F238E27FC236}">
                  <a16:creationId xmlns:a16="http://schemas.microsoft.com/office/drawing/2014/main" id="{EA0842B3-1A46-4959-8B85-B244301146E1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9" name="Freeform: Shape 4018">
              <a:extLst>
                <a:ext uri="{FF2B5EF4-FFF2-40B4-BE49-F238E27FC236}">
                  <a16:creationId xmlns:a16="http://schemas.microsoft.com/office/drawing/2014/main" id="{E26AB1C6-0388-4F82-9A46-B3B605C315C5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0" name="Freeform: Shape 4019">
              <a:extLst>
                <a:ext uri="{FF2B5EF4-FFF2-40B4-BE49-F238E27FC236}">
                  <a16:creationId xmlns:a16="http://schemas.microsoft.com/office/drawing/2014/main" id="{302ACF27-63E8-45D5-9F5E-511CBA95F7E1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1" name="Freeform: Shape 4020">
              <a:extLst>
                <a:ext uri="{FF2B5EF4-FFF2-40B4-BE49-F238E27FC236}">
                  <a16:creationId xmlns:a16="http://schemas.microsoft.com/office/drawing/2014/main" id="{08BB1BAD-B593-4477-B179-A9F441273D20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2" name="Freeform: Shape 4021">
              <a:extLst>
                <a:ext uri="{FF2B5EF4-FFF2-40B4-BE49-F238E27FC236}">
                  <a16:creationId xmlns:a16="http://schemas.microsoft.com/office/drawing/2014/main" id="{F119C332-457F-4254-A875-D841CCE53E68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3" name="Freeform: Shape 4022">
              <a:extLst>
                <a:ext uri="{FF2B5EF4-FFF2-40B4-BE49-F238E27FC236}">
                  <a16:creationId xmlns:a16="http://schemas.microsoft.com/office/drawing/2014/main" id="{E7AA37D9-913F-4D32-BA88-F1E291913754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4" name="Freeform: Shape 4023">
              <a:extLst>
                <a:ext uri="{FF2B5EF4-FFF2-40B4-BE49-F238E27FC236}">
                  <a16:creationId xmlns:a16="http://schemas.microsoft.com/office/drawing/2014/main" id="{3E0A9131-CCFD-4B54-AE1E-D8920C559CE7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5" name="Freeform: Shape 4024">
              <a:extLst>
                <a:ext uri="{FF2B5EF4-FFF2-40B4-BE49-F238E27FC236}">
                  <a16:creationId xmlns:a16="http://schemas.microsoft.com/office/drawing/2014/main" id="{3793C4FD-7E12-455C-B198-BD8572F13397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6" name="Freeform: Shape 4025">
              <a:extLst>
                <a:ext uri="{FF2B5EF4-FFF2-40B4-BE49-F238E27FC236}">
                  <a16:creationId xmlns:a16="http://schemas.microsoft.com/office/drawing/2014/main" id="{E4640E8E-2086-4A03-A1A6-6653AB2AB355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7" name="Freeform: Shape 4026">
              <a:extLst>
                <a:ext uri="{FF2B5EF4-FFF2-40B4-BE49-F238E27FC236}">
                  <a16:creationId xmlns:a16="http://schemas.microsoft.com/office/drawing/2014/main" id="{093019B3-D2D1-494A-A6C0-ACB8168C34D0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8" name="Freeform: Shape 4027">
              <a:extLst>
                <a:ext uri="{FF2B5EF4-FFF2-40B4-BE49-F238E27FC236}">
                  <a16:creationId xmlns:a16="http://schemas.microsoft.com/office/drawing/2014/main" id="{A55C09E4-B3AB-4A74-BADA-B615DB0A38D2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9" name="Freeform: Shape 4028">
              <a:extLst>
                <a:ext uri="{FF2B5EF4-FFF2-40B4-BE49-F238E27FC236}">
                  <a16:creationId xmlns:a16="http://schemas.microsoft.com/office/drawing/2014/main" id="{FAFF1DCE-DEE6-4EA7-AF6A-45D6694F8CA4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id="{80E0FB5F-8AA8-4F7C-BB34-0BB12AE6CF26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1" name="Freeform: Shape 4030">
              <a:extLst>
                <a:ext uri="{FF2B5EF4-FFF2-40B4-BE49-F238E27FC236}">
                  <a16:creationId xmlns:a16="http://schemas.microsoft.com/office/drawing/2014/main" id="{355D6DE8-2D93-4B69-BFFD-B7CB3B14621D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2" name="Freeform: Shape 4031">
              <a:extLst>
                <a:ext uri="{FF2B5EF4-FFF2-40B4-BE49-F238E27FC236}">
                  <a16:creationId xmlns:a16="http://schemas.microsoft.com/office/drawing/2014/main" id="{362CD50B-D065-43F5-9676-496D74C913FF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3" name="Freeform: Shape 4032">
              <a:extLst>
                <a:ext uri="{FF2B5EF4-FFF2-40B4-BE49-F238E27FC236}">
                  <a16:creationId xmlns:a16="http://schemas.microsoft.com/office/drawing/2014/main" id="{81EDCD48-DEB9-4B34-957B-CD16BE3E92A3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id="{327CF43A-C3C8-4C07-9F8F-9BE181024AEE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id="{2D0DEBD4-57DC-4675-9349-E6DCDF0D9056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id="{C3A90BDB-4859-4A6F-86E4-D07FFCE11B06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id="{676D0139-35E2-48B7-A22B-7BC62C6C55EC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8" name="Freeform: Shape 4037">
              <a:extLst>
                <a:ext uri="{FF2B5EF4-FFF2-40B4-BE49-F238E27FC236}">
                  <a16:creationId xmlns:a16="http://schemas.microsoft.com/office/drawing/2014/main" id="{7BE3F7E0-ED88-446F-9B38-A3CAE5BE611D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9" name="Freeform: Shape 4038">
              <a:extLst>
                <a:ext uri="{FF2B5EF4-FFF2-40B4-BE49-F238E27FC236}">
                  <a16:creationId xmlns:a16="http://schemas.microsoft.com/office/drawing/2014/main" id="{E39CF818-202F-4C77-B6CB-54FE93274C5C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0" name="Freeform: Shape 4039">
              <a:extLst>
                <a:ext uri="{FF2B5EF4-FFF2-40B4-BE49-F238E27FC236}">
                  <a16:creationId xmlns:a16="http://schemas.microsoft.com/office/drawing/2014/main" id="{BB49A3D4-818B-40E4-93BE-8A0D2A8A9C54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1" name="Freeform: Shape 4040">
              <a:extLst>
                <a:ext uri="{FF2B5EF4-FFF2-40B4-BE49-F238E27FC236}">
                  <a16:creationId xmlns:a16="http://schemas.microsoft.com/office/drawing/2014/main" id="{721A3AD0-ECA7-4E7C-825C-0D4635682A51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2" name="Freeform: Shape 4041">
              <a:extLst>
                <a:ext uri="{FF2B5EF4-FFF2-40B4-BE49-F238E27FC236}">
                  <a16:creationId xmlns:a16="http://schemas.microsoft.com/office/drawing/2014/main" id="{863F1A7D-7440-4FAC-81D7-BB07B29A7F50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3" name="Freeform: Shape 4042">
              <a:extLst>
                <a:ext uri="{FF2B5EF4-FFF2-40B4-BE49-F238E27FC236}">
                  <a16:creationId xmlns:a16="http://schemas.microsoft.com/office/drawing/2014/main" id="{D009E494-D47C-457C-BFD1-E6E42F3A3A1A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4" name="Freeform: Shape 4043">
              <a:extLst>
                <a:ext uri="{FF2B5EF4-FFF2-40B4-BE49-F238E27FC236}">
                  <a16:creationId xmlns:a16="http://schemas.microsoft.com/office/drawing/2014/main" id="{366E8660-BE4A-49C4-AB81-CDFACF0EDAF9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5" name="Freeform: Shape 4044">
              <a:extLst>
                <a:ext uri="{FF2B5EF4-FFF2-40B4-BE49-F238E27FC236}">
                  <a16:creationId xmlns:a16="http://schemas.microsoft.com/office/drawing/2014/main" id="{5E187A24-8F41-49E7-8CBA-E273726F8AE5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6" name="Freeform: Shape 4045">
              <a:extLst>
                <a:ext uri="{FF2B5EF4-FFF2-40B4-BE49-F238E27FC236}">
                  <a16:creationId xmlns:a16="http://schemas.microsoft.com/office/drawing/2014/main" id="{5040BBC8-B184-4A2C-8D37-0C342689C8C5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7" name="Freeform: Shape 4046">
              <a:extLst>
                <a:ext uri="{FF2B5EF4-FFF2-40B4-BE49-F238E27FC236}">
                  <a16:creationId xmlns:a16="http://schemas.microsoft.com/office/drawing/2014/main" id="{A0969EBE-42DB-4BF7-9071-89F98446A0DB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8" name="Freeform: Shape 4047">
              <a:extLst>
                <a:ext uri="{FF2B5EF4-FFF2-40B4-BE49-F238E27FC236}">
                  <a16:creationId xmlns:a16="http://schemas.microsoft.com/office/drawing/2014/main" id="{80AA889C-DD5F-4842-8ACA-908A683DAD3F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9" name="Freeform: Shape 4048">
              <a:extLst>
                <a:ext uri="{FF2B5EF4-FFF2-40B4-BE49-F238E27FC236}">
                  <a16:creationId xmlns:a16="http://schemas.microsoft.com/office/drawing/2014/main" id="{44B93E05-ED28-42EC-A362-6448CA65F17D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0" name="Freeform: Shape 4049">
              <a:extLst>
                <a:ext uri="{FF2B5EF4-FFF2-40B4-BE49-F238E27FC236}">
                  <a16:creationId xmlns:a16="http://schemas.microsoft.com/office/drawing/2014/main" id="{10A3CC58-C59B-476E-8333-B4CF960BC6EE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1" name="Freeform: Shape 4050">
              <a:extLst>
                <a:ext uri="{FF2B5EF4-FFF2-40B4-BE49-F238E27FC236}">
                  <a16:creationId xmlns:a16="http://schemas.microsoft.com/office/drawing/2014/main" id="{9AFB5852-6FD2-441A-B1BB-553C5C8BF27C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2" name="Freeform: Shape 4051">
              <a:extLst>
                <a:ext uri="{FF2B5EF4-FFF2-40B4-BE49-F238E27FC236}">
                  <a16:creationId xmlns:a16="http://schemas.microsoft.com/office/drawing/2014/main" id="{C00DAC0D-2DBA-4A61-BB9B-4E0B22072AFD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3" name="Freeform: Shape 4052">
              <a:extLst>
                <a:ext uri="{FF2B5EF4-FFF2-40B4-BE49-F238E27FC236}">
                  <a16:creationId xmlns:a16="http://schemas.microsoft.com/office/drawing/2014/main" id="{D6CFF899-CC16-4C70-8D18-66B9EFFB594B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4" name="Freeform: Shape 4053">
              <a:extLst>
                <a:ext uri="{FF2B5EF4-FFF2-40B4-BE49-F238E27FC236}">
                  <a16:creationId xmlns:a16="http://schemas.microsoft.com/office/drawing/2014/main" id="{25601706-A1A0-4DDC-ACE6-6D1C07C854EF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5" name="Freeform: Shape 4054">
              <a:extLst>
                <a:ext uri="{FF2B5EF4-FFF2-40B4-BE49-F238E27FC236}">
                  <a16:creationId xmlns:a16="http://schemas.microsoft.com/office/drawing/2014/main" id="{6FEBBAC6-A69D-4920-BF15-D85DE3C440F2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6" name="Freeform: Shape 4055">
              <a:extLst>
                <a:ext uri="{FF2B5EF4-FFF2-40B4-BE49-F238E27FC236}">
                  <a16:creationId xmlns:a16="http://schemas.microsoft.com/office/drawing/2014/main" id="{83A4A9A3-125F-4B53-9B20-73F9FEC31DA9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7" name="Freeform: Shape 4056">
              <a:extLst>
                <a:ext uri="{FF2B5EF4-FFF2-40B4-BE49-F238E27FC236}">
                  <a16:creationId xmlns:a16="http://schemas.microsoft.com/office/drawing/2014/main" id="{B9825827-72BB-4DB5-939D-A2EB5B7EA4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8" name="Freeform: Shape 4057">
              <a:extLst>
                <a:ext uri="{FF2B5EF4-FFF2-40B4-BE49-F238E27FC236}">
                  <a16:creationId xmlns:a16="http://schemas.microsoft.com/office/drawing/2014/main" id="{E626841A-CC81-445B-8F5A-4821C4BE5906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9" name="Freeform: Shape 4058">
              <a:extLst>
                <a:ext uri="{FF2B5EF4-FFF2-40B4-BE49-F238E27FC236}">
                  <a16:creationId xmlns:a16="http://schemas.microsoft.com/office/drawing/2014/main" id="{6799D45F-C976-4E77-AC93-FC303E59DA09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0" name="Freeform: Shape 4059">
              <a:extLst>
                <a:ext uri="{FF2B5EF4-FFF2-40B4-BE49-F238E27FC236}">
                  <a16:creationId xmlns:a16="http://schemas.microsoft.com/office/drawing/2014/main" id="{570D6C02-4274-4DE9-93B3-8E837E448DB3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1" name="Freeform: Shape 4060">
              <a:extLst>
                <a:ext uri="{FF2B5EF4-FFF2-40B4-BE49-F238E27FC236}">
                  <a16:creationId xmlns:a16="http://schemas.microsoft.com/office/drawing/2014/main" id="{90CE8FC3-C94B-4404-A8C9-CF4C3A01A853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2" name="Freeform: Shape 4061">
              <a:extLst>
                <a:ext uri="{FF2B5EF4-FFF2-40B4-BE49-F238E27FC236}">
                  <a16:creationId xmlns:a16="http://schemas.microsoft.com/office/drawing/2014/main" id="{C57B0AC6-2DFF-4D5F-BCA2-E26926014EB4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3" name="Freeform: Shape 4062">
              <a:extLst>
                <a:ext uri="{FF2B5EF4-FFF2-40B4-BE49-F238E27FC236}">
                  <a16:creationId xmlns:a16="http://schemas.microsoft.com/office/drawing/2014/main" id="{7C0A952E-B6FA-44D8-BDC2-021BA653A1F2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4" name="Freeform: Shape 4063">
              <a:extLst>
                <a:ext uri="{FF2B5EF4-FFF2-40B4-BE49-F238E27FC236}">
                  <a16:creationId xmlns:a16="http://schemas.microsoft.com/office/drawing/2014/main" id="{33BCE6CB-DC80-4EE5-84E3-85943D0B206D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5" name="Freeform: Shape 4064">
              <a:extLst>
                <a:ext uri="{FF2B5EF4-FFF2-40B4-BE49-F238E27FC236}">
                  <a16:creationId xmlns:a16="http://schemas.microsoft.com/office/drawing/2014/main" id="{BEFC92B6-B77D-4DC5-B23B-885B5C7E4BA6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6" name="Freeform: Shape 4065">
              <a:extLst>
                <a:ext uri="{FF2B5EF4-FFF2-40B4-BE49-F238E27FC236}">
                  <a16:creationId xmlns:a16="http://schemas.microsoft.com/office/drawing/2014/main" id="{3E783D9A-F16E-49B2-B4D4-16FF8D8DD4D9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7" name="Freeform: Shape 4066">
              <a:extLst>
                <a:ext uri="{FF2B5EF4-FFF2-40B4-BE49-F238E27FC236}">
                  <a16:creationId xmlns:a16="http://schemas.microsoft.com/office/drawing/2014/main" id="{288548E8-1A4A-48A9-8346-421E86C08F68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id="{A55E922A-F64A-4835-886B-B696D8E49E70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9" name="Freeform: Shape 4068">
              <a:extLst>
                <a:ext uri="{FF2B5EF4-FFF2-40B4-BE49-F238E27FC236}">
                  <a16:creationId xmlns:a16="http://schemas.microsoft.com/office/drawing/2014/main" id="{BC295930-3944-4E37-AD82-A5B6122A47B0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0" name="Freeform: Shape 4069">
              <a:extLst>
                <a:ext uri="{FF2B5EF4-FFF2-40B4-BE49-F238E27FC236}">
                  <a16:creationId xmlns:a16="http://schemas.microsoft.com/office/drawing/2014/main" id="{D477C58B-7228-4DCD-9A07-011052A4FDE0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1" name="Freeform: Shape 4070">
              <a:extLst>
                <a:ext uri="{FF2B5EF4-FFF2-40B4-BE49-F238E27FC236}">
                  <a16:creationId xmlns:a16="http://schemas.microsoft.com/office/drawing/2014/main" id="{6B3D623A-F6E2-44A4-B557-8A95F2635363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2" name="Freeform: Shape 4071">
              <a:extLst>
                <a:ext uri="{FF2B5EF4-FFF2-40B4-BE49-F238E27FC236}">
                  <a16:creationId xmlns:a16="http://schemas.microsoft.com/office/drawing/2014/main" id="{10B6782D-A796-4A4A-AA77-32523F91A5A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3" name="Freeform: Shape 4072">
              <a:extLst>
                <a:ext uri="{FF2B5EF4-FFF2-40B4-BE49-F238E27FC236}">
                  <a16:creationId xmlns:a16="http://schemas.microsoft.com/office/drawing/2014/main" id="{D77359E2-3F39-4F19-A3FD-C6795F8507B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4" name="Freeform: Shape 4073">
              <a:extLst>
                <a:ext uri="{FF2B5EF4-FFF2-40B4-BE49-F238E27FC236}">
                  <a16:creationId xmlns:a16="http://schemas.microsoft.com/office/drawing/2014/main" id="{FBF726C0-6EF1-485C-BBBF-B2C1640BE4FF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5" name="Freeform: Shape 4074">
              <a:extLst>
                <a:ext uri="{FF2B5EF4-FFF2-40B4-BE49-F238E27FC236}">
                  <a16:creationId xmlns:a16="http://schemas.microsoft.com/office/drawing/2014/main" id="{9642FA72-7CC9-492E-8B57-A26B852F8C79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6" name="Freeform: Shape 4075">
              <a:extLst>
                <a:ext uri="{FF2B5EF4-FFF2-40B4-BE49-F238E27FC236}">
                  <a16:creationId xmlns:a16="http://schemas.microsoft.com/office/drawing/2014/main" id="{29F1B796-9C3E-4CFB-9524-48B862E5E622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7" name="Freeform: Shape 4076">
              <a:extLst>
                <a:ext uri="{FF2B5EF4-FFF2-40B4-BE49-F238E27FC236}">
                  <a16:creationId xmlns:a16="http://schemas.microsoft.com/office/drawing/2014/main" id="{84AED2A8-9518-4E46-B2E9-E7AE7CE13E97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8" name="Freeform: Shape 4077">
              <a:extLst>
                <a:ext uri="{FF2B5EF4-FFF2-40B4-BE49-F238E27FC236}">
                  <a16:creationId xmlns:a16="http://schemas.microsoft.com/office/drawing/2014/main" id="{2B1B50B0-5AE1-4969-9291-BBD92E38D17F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9" name="Freeform: Shape 4078">
              <a:extLst>
                <a:ext uri="{FF2B5EF4-FFF2-40B4-BE49-F238E27FC236}">
                  <a16:creationId xmlns:a16="http://schemas.microsoft.com/office/drawing/2014/main" id="{C660B650-25BD-4270-A6A2-DC4592C8D1B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0" name="Freeform: Shape 4079">
              <a:extLst>
                <a:ext uri="{FF2B5EF4-FFF2-40B4-BE49-F238E27FC236}">
                  <a16:creationId xmlns:a16="http://schemas.microsoft.com/office/drawing/2014/main" id="{C0C22530-D709-4194-8C9F-D2C3822F8D4D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1" name="Freeform: Shape 4080">
              <a:extLst>
                <a:ext uri="{FF2B5EF4-FFF2-40B4-BE49-F238E27FC236}">
                  <a16:creationId xmlns:a16="http://schemas.microsoft.com/office/drawing/2014/main" id="{C3E0E13D-114E-4941-8621-1815DD568FC2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2" name="Freeform: Shape 4081">
              <a:extLst>
                <a:ext uri="{FF2B5EF4-FFF2-40B4-BE49-F238E27FC236}">
                  <a16:creationId xmlns:a16="http://schemas.microsoft.com/office/drawing/2014/main" id="{1807ED1F-E7F0-4C69-A438-2261BCD91505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3" name="Freeform: Shape 4082">
              <a:extLst>
                <a:ext uri="{FF2B5EF4-FFF2-40B4-BE49-F238E27FC236}">
                  <a16:creationId xmlns:a16="http://schemas.microsoft.com/office/drawing/2014/main" id="{8843AFED-A15E-4CD0-8CF8-AE16F1EF35F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4" name="Freeform: Shape 4083">
              <a:extLst>
                <a:ext uri="{FF2B5EF4-FFF2-40B4-BE49-F238E27FC236}">
                  <a16:creationId xmlns:a16="http://schemas.microsoft.com/office/drawing/2014/main" id="{BBA6D9D8-6807-41A6-9948-D7E6739C99ED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5" name="Freeform: Shape 4084">
              <a:extLst>
                <a:ext uri="{FF2B5EF4-FFF2-40B4-BE49-F238E27FC236}">
                  <a16:creationId xmlns:a16="http://schemas.microsoft.com/office/drawing/2014/main" id="{C73CE999-B54D-4470-96F6-BFC50367D352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6" name="Freeform: Shape 4085">
              <a:extLst>
                <a:ext uri="{FF2B5EF4-FFF2-40B4-BE49-F238E27FC236}">
                  <a16:creationId xmlns:a16="http://schemas.microsoft.com/office/drawing/2014/main" id="{F2FF1D95-33E3-4D48-8500-033A98AB7767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7" name="Freeform: Shape 4086">
              <a:extLst>
                <a:ext uri="{FF2B5EF4-FFF2-40B4-BE49-F238E27FC236}">
                  <a16:creationId xmlns:a16="http://schemas.microsoft.com/office/drawing/2014/main" id="{678CFE68-80D4-4C61-835E-64D4C942C0E6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8" name="Freeform: Shape 4087">
              <a:extLst>
                <a:ext uri="{FF2B5EF4-FFF2-40B4-BE49-F238E27FC236}">
                  <a16:creationId xmlns:a16="http://schemas.microsoft.com/office/drawing/2014/main" id="{C937E687-2C9D-4BA1-9BFE-AB5BA1739E2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9" name="Freeform: Shape 4088">
              <a:extLst>
                <a:ext uri="{FF2B5EF4-FFF2-40B4-BE49-F238E27FC236}">
                  <a16:creationId xmlns:a16="http://schemas.microsoft.com/office/drawing/2014/main" id="{B7893538-49E7-4C6B-A816-938395DE67F4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0" name="Freeform: Shape 4089">
              <a:extLst>
                <a:ext uri="{FF2B5EF4-FFF2-40B4-BE49-F238E27FC236}">
                  <a16:creationId xmlns:a16="http://schemas.microsoft.com/office/drawing/2014/main" id="{8BE06873-7DE9-405C-9A4B-DAAD4CDCB42C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1" name="Freeform: Shape 4090">
              <a:extLst>
                <a:ext uri="{FF2B5EF4-FFF2-40B4-BE49-F238E27FC236}">
                  <a16:creationId xmlns:a16="http://schemas.microsoft.com/office/drawing/2014/main" id="{76BB8AB4-2BB0-4B0A-AC6A-FD0C0E52E7D5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2" name="Freeform: Shape 4091">
              <a:extLst>
                <a:ext uri="{FF2B5EF4-FFF2-40B4-BE49-F238E27FC236}">
                  <a16:creationId xmlns:a16="http://schemas.microsoft.com/office/drawing/2014/main" id="{3E732AC2-D9C1-49ED-A8EF-9E6F15A9E3C1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3" name="Freeform: Shape 4092">
              <a:extLst>
                <a:ext uri="{FF2B5EF4-FFF2-40B4-BE49-F238E27FC236}">
                  <a16:creationId xmlns:a16="http://schemas.microsoft.com/office/drawing/2014/main" id="{F04A0B2F-18B3-4815-8D87-C7CEC4F12FB9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4" name="Freeform: Shape 4093">
              <a:extLst>
                <a:ext uri="{FF2B5EF4-FFF2-40B4-BE49-F238E27FC236}">
                  <a16:creationId xmlns:a16="http://schemas.microsoft.com/office/drawing/2014/main" id="{1DD45D08-14ED-412B-B68D-094114B64218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5" name="Freeform: Shape 4094">
              <a:extLst>
                <a:ext uri="{FF2B5EF4-FFF2-40B4-BE49-F238E27FC236}">
                  <a16:creationId xmlns:a16="http://schemas.microsoft.com/office/drawing/2014/main" id="{A07D7761-112E-4693-8D01-F306B2706032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6" name="Freeform: Shape 4095">
              <a:extLst>
                <a:ext uri="{FF2B5EF4-FFF2-40B4-BE49-F238E27FC236}">
                  <a16:creationId xmlns:a16="http://schemas.microsoft.com/office/drawing/2014/main" id="{6F5BBB16-4369-4AA3-AFCB-0017D672761D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7" name="Freeform: Shape 4096">
              <a:extLst>
                <a:ext uri="{FF2B5EF4-FFF2-40B4-BE49-F238E27FC236}">
                  <a16:creationId xmlns:a16="http://schemas.microsoft.com/office/drawing/2014/main" id="{67FFB0FF-7394-4100-8FA4-85CD284EC565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8" name="Freeform: Shape 4097">
              <a:extLst>
                <a:ext uri="{FF2B5EF4-FFF2-40B4-BE49-F238E27FC236}">
                  <a16:creationId xmlns:a16="http://schemas.microsoft.com/office/drawing/2014/main" id="{EB68C99E-DE4C-4ECB-846D-376DDC601316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9" name="Freeform: Shape 4098">
              <a:extLst>
                <a:ext uri="{FF2B5EF4-FFF2-40B4-BE49-F238E27FC236}">
                  <a16:creationId xmlns:a16="http://schemas.microsoft.com/office/drawing/2014/main" id="{E8B3796E-43F9-46CB-B982-5AD30E7AF1AE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0" name="Freeform: Shape 4099">
              <a:extLst>
                <a:ext uri="{FF2B5EF4-FFF2-40B4-BE49-F238E27FC236}">
                  <a16:creationId xmlns:a16="http://schemas.microsoft.com/office/drawing/2014/main" id="{52AC5CA5-306E-4AFB-8885-A5AE42E54D70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1" name="Freeform: Shape 4100">
              <a:extLst>
                <a:ext uri="{FF2B5EF4-FFF2-40B4-BE49-F238E27FC236}">
                  <a16:creationId xmlns:a16="http://schemas.microsoft.com/office/drawing/2014/main" id="{4B1C43B8-AA10-4AD3-881E-A49AE5FE7F0C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2" name="Freeform: Shape 4101">
              <a:extLst>
                <a:ext uri="{FF2B5EF4-FFF2-40B4-BE49-F238E27FC236}">
                  <a16:creationId xmlns:a16="http://schemas.microsoft.com/office/drawing/2014/main" id="{6FE64EE1-5C03-462D-9417-E594E0E1FE33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3" name="Freeform: Shape 4102">
              <a:extLst>
                <a:ext uri="{FF2B5EF4-FFF2-40B4-BE49-F238E27FC236}">
                  <a16:creationId xmlns:a16="http://schemas.microsoft.com/office/drawing/2014/main" id="{9C24F5E1-60D0-4A71-ADCF-46F809FC23FF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4" name="Freeform: Shape 4103">
              <a:extLst>
                <a:ext uri="{FF2B5EF4-FFF2-40B4-BE49-F238E27FC236}">
                  <a16:creationId xmlns:a16="http://schemas.microsoft.com/office/drawing/2014/main" id="{AC6ED1E1-256D-48BB-A5B4-22E9C95F8FD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5" name="Freeform: Shape 4104">
              <a:extLst>
                <a:ext uri="{FF2B5EF4-FFF2-40B4-BE49-F238E27FC236}">
                  <a16:creationId xmlns:a16="http://schemas.microsoft.com/office/drawing/2014/main" id="{020B7B27-A3AE-4A81-8868-18664D796183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6" name="Freeform: Shape 4105">
              <a:extLst>
                <a:ext uri="{FF2B5EF4-FFF2-40B4-BE49-F238E27FC236}">
                  <a16:creationId xmlns:a16="http://schemas.microsoft.com/office/drawing/2014/main" id="{5AFC0785-C203-431F-9FA2-083260095895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id="{EF517DB7-974B-4516-8540-4F92E118E942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8" name="Freeform: Shape 4107">
              <a:extLst>
                <a:ext uri="{FF2B5EF4-FFF2-40B4-BE49-F238E27FC236}">
                  <a16:creationId xmlns:a16="http://schemas.microsoft.com/office/drawing/2014/main" id="{22C02EC8-881D-4E23-B571-D929964E56AD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9" name="Freeform: Shape 4108">
              <a:extLst>
                <a:ext uri="{FF2B5EF4-FFF2-40B4-BE49-F238E27FC236}">
                  <a16:creationId xmlns:a16="http://schemas.microsoft.com/office/drawing/2014/main" id="{69CEEE3A-0F61-46D0-9B1B-323D926921E9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0" name="Freeform: Shape 4109">
              <a:extLst>
                <a:ext uri="{FF2B5EF4-FFF2-40B4-BE49-F238E27FC236}">
                  <a16:creationId xmlns:a16="http://schemas.microsoft.com/office/drawing/2014/main" id="{1E16B74A-BA46-4FE6-99EE-A8C9F4851D1C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1" name="Freeform: Shape 4110">
              <a:extLst>
                <a:ext uri="{FF2B5EF4-FFF2-40B4-BE49-F238E27FC236}">
                  <a16:creationId xmlns:a16="http://schemas.microsoft.com/office/drawing/2014/main" id="{8E715FA9-7636-422F-BF2E-A152C665F75E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2" name="Freeform: Shape 4111">
              <a:extLst>
                <a:ext uri="{FF2B5EF4-FFF2-40B4-BE49-F238E27FC236}">
                  <a16:creationId xmlns:a16="http://schemas.microsoft.com/office/drawing/2014/main" id="{85C478D8-DC7A-4E0E-9E53-EF7432E4FF1B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3" name="Freeform: Shape 4112">
              <a:extLst>
                <a:ext uri="{FF2B5EF4-FFF2-40B4-BE49-F238E27FC236}">
                  <a16:creationId xmlns:a16="http://schemas.microsoft.com/office/drawing/2014/main" id="{B672C281-977B-4F3F-9A51-A915429D26A0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4" name="Freeform: Shape 4113">
              <a:extLst>
                <a:ext uri="{FF2B5EF4-FFF2-40B4-BE49-F238E27FC236}">
                  <a16:creationId xmlns:a16="http://schemas.microsoft.com/office/drawing/2014/main" id="{7AE56743-9D2F-4ADA-B267-0A530CF2476A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5" name="Freeform: Shape 4114">
              <a:extLst>
                <a:ext uri="{FF2B5EF4-FFF2-40B4-BE49-F238E27FC236}">
                  <a16:creationId xmlns:a16="http://schemas.microsoft.com/office/drawing/2014/main" id="{1F9C9F14-52BF-4978-9ACB-19370F1E2FCD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6" name="Freeform: Shape 4115">
              <a:extLst>
                <a:ext uri="{FF2B5EF4-FFF2-40B4-BE49-F238E27FC236}">
                  <a16:creationId xmlns:a16="http://schemas.microsoft.com/office/drawing/2014/main" id="{86EF995E-67AB-4E92-A7F9-CB25CD90179B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7" name="Freeform: Shape 4116">
              <a:extLst>
                <a:ext uri="{FF2B5EF4-FFF2-40B4-BE49-F238E27FC236}">
                  <a16:creationId xmlns:a16="http://schemas.microsoft.com/office/drawing/2014/main" id="{EB88ECAE-9AED-42C8-998A-12BFB3A5E534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8" name="Freeform: Shape 4117">
              <a:extLst>
                <a:ext uri="{FF2B5EF4-FFF2-40B4-BE49-F238E27FC236}">
                  <a16:creationId xmlns:a16="http://schemas.microsoft.com/office/drawing/2014/main" id="{8D71AFCA-CFD6-4187-B9A2-B1176F1311E7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9" name="Freeform: Shape 4118">
              <a:extLst>
                <a:ext uri="{FF2B5EF4-FFF2-40B4-BE49-F238E27FC236}">
                  <a16:creationId xmlns:a16="http://schemas.microsoft.com/office/drawing/2014/main" id="{A8CCAB09-5CA2-49F7-BB5C-37993B25E845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0" name="Freeform: Shape 4119">
              <a:extLst>
                <a:ext uri="{FF2B5EF4-FFF2-40B4-BE49-F238E27FC236}">
                  <a16:creationId xmlns:a16="http://schemas.microsoft.com/office/drawing/2014/main" id="{E1D128A7-3CF1-46A8-957B-A40EE8ED07B7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1" name="Freeform: Shape 4120">
              <a:extLst>
                <a:ext uri="{FF2B5EF4-FFF2-40B4-BE49-F238E27FC236}">
                  <a16:creationId xmlns:a16="http://schemas.microsoft.com/office/drawing/2014/main" id="{E41A510C-680D-442D-BF92-8122A024D988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id="{CCAAAAD7-017A-4F0A-96C7-B6037A29E772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id="{A869F50A-5E11-47E2-939B-4795634193C4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id="{FCE55BC0-7DF7-4BA3-8DD2-36D2FB8E136A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id="{3B6F6546-1865-4106-A015-ADD7D253E92F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id="{2F3290EC-CA4F-49D1-A0F7-CB0236C76A59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7" name="Freeform: Shape 4126">
              <a:extLst>
                <a:ext uri="{FF2B5EF4-FFF2-40B4-BE49-F238E27FC236}">
                  <a16:creationId xmlns:a16="http://schemas.microsoft.com/office/drawing/2014/main" id="{B86AB29C-1E78-494E-875D-960DD04C6FD0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8" name="Freeform: Shape 4127">
              <a:extLst>
                <a:ext uri="{FF2B5EF4-FFF2-40B4-BE49-F238E27FC236}">
                  <a16:creationId xmlns:a16="http://schemas.microsoft.com/office/drawing/2014/main" id="{701E84BC-CBE0-40B5-ACF1-A6A011DF9EC0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id="{4AF42917-088B-469A-A2C6-DFFE9A910182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id="{A0B7DE09-64FD-4881-BECB-35FF46892D13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id="{CA105B7E-FDE6-4CFD-9291-12E995042A0C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id="{8FBB1032-8620-4F27-B308-1AAB06E3082B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id="{9D1F426E-D39E-4AA7-B166-E6AC8334F720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id="{5F5A5489-120D-44DD-B2BF-2B38504A36FC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id="{FCC23B1B-CFC9-40C8-AFE5-A496ADFDD7F8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id="{26FD7D8E-5AED-491A-BDF5-37938EB0286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id="{64CDC336-CDD5-4CDD-9516-686293E15000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id="{51589BBC-5955-4DC4-B95E-1EBF198A4679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id="{7AE84354-741B-4CE4-968D-B110333C0E5F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id="{3D611D01-7274-4F1A-B8E0-BE07CB4269F7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id="{6BCD2FA9-8AE8-429D-9EC5-0AA6BB738A87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id="{D64AFDDD-87A8-49DB-A4C6-06F8743F7C02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id="{D51E929E-FC27-418A-AC82-0BDAD540CC44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id="{F3A3F000-C515-4759-91C9-5E765DE2CC25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id="{C7E1F5A9-7DDD-4070-AC6A-D122A9B6740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id="{C486A3F5-382E-4B4D-8AD0-DBB5FF044AA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id="{9440FE99-7C54-4365-87DC-8072A09ACACB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8" name="Freeform: Shape 4147">
              <a:extLst>
                <a:ext uri="{FF2B5EF4-FFF2-40B4-BE49-F238E27FC236}">
                  <a16:creationId xmlns:a16="http://schemas.microsoft.com/office/drawing/2014/main" id="{9316F381-5E9C-4054-B4D1-2ADE06088712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9" name="Freeform: Shape 4148">
              <a:extLst>
                <a:ext uri="{FF2B5EF4-FFF2-40B4-BE49-F238E27FC236}">
                  <a16:creationId xmlns:a16="http://schemas.microsoft.com/office/drawing/2014/main" id="{80DD9D01-D330-4EC9-B17F-C2CDAC63C87D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id="{F782775F-A096-4C5F-A42C-480AB04A3723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id="{6C16AB51-F562-4393-A47F-5F7F9202B44F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id="{C8EFB017-C445-4A9F-A844-EC28EF972288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id="{1A2F9677-2069-49EC-968B-DEA0B29B3C18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id="{9484E5E0-70CB-4599-950B-7605F2B6AFDE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id="{C1EBFE0D-2CEB-41E5-85E1-70FE17082909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id="{475D7E18-9F5E-4442-9C7B-C86DFC25E412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id="{32A37413-F3C1-4880-9836-3C560FE732AE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id="{890113C0-B878-4E6D-B459-76005DB8650C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id="{5DF9F002-2942-43CB-9CFD-0118432F35F5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id="{2101AFD4-4B5A-43A4-BF76-A319EE9D33BC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id="{3171DB94-C41B-418F-929A-35A2A8A3B6C1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id="{646811CE-51E3-48F8-85FF-82A8B75E656C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id="{4A309D02-D7DB-4666-87E5-7887DE3939DB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id="{BF7C304F-0838-4DD4-9282-336ED6CDF443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id="{7A385932-8D33-4A32-8567-10A4C7C0B804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id="{BFF4592B-09E8-4FF1-99B3-E79A58593E45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id="{E9C90102-A55A-48D4-849A-D4C440C86379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id="{5720108D-6DAA-4FAE-B573-3CCC1EA70E57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id="{F34FBD4D-3BFD-4F46-A0AA-5CAFBEB63093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id="{D8BCE816-3644-4900-B271-BAB0741C34B4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id="{173D9465-95DA-4C0E-910C-BF7C901992C7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id="{3C367471-7E9A-40B8-93A8-2843ABB6216A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id="{1E1CCD73-9E09-413A-9A3F-4306878E9F64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id="{27579E7E-1AE3-4FED-BD48-F042D4D89B10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id="{CB524679-E2E2-4F09-9BFA-F4FA3CDF893A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id="{82C11142-E052-4722-8903-72BB1C06C082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7" name="Freeform: Shape 4176">
              <a:extLst>
                <a:ext uri="{FF2B5EF4-FFF2-40B4-BE49-F238E27FC236}">
                  <a16:creationId xmlns:a16="http://schemas.microsoft.com/office/drawing/2014/main" id="{040E404B-D1D2-4254-B5C4-6F0F3F64A408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8" name="Freeform: Shape 4177">
              <a:extLst>
                <a:ext uri="{FF2B5EF4-FFF2-40B4-BE49-F238E27FC236}">
                  <a16:creationId xmlns:a16="http://schemas.microsoft.com/office/drawing/2014/main" id="{034A0574-42F4-4031-945F-E1EBC21DA0A1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9" name="Freeform: Shape 4178">
              <a:extLst>
                <a:ext uri="{FF2B5EF4-FFF2-40B4-BE49-F238E27FC236}">
                  <a16:creationId xmlns:a16="http://schemas.microsoft.com/office/drawing/2014/main" id="{8495A3A8-1683-449E-9E93-4E5E23052BCA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0" name="Freeform: Shape 4179">
              <a:extLst>
                <a:ext uri="{FF2B5EF4-FFF2-40B4-BE49-F238E27FC236}">
                  <a16:creationId xmlns:a16="http://schemas.microsoft.com/office/drawing/2014/main" id="{2D1EBDD0-7FC9-4FDC-9889-1C67A9256956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1" name="Freeform: Shape 4180">
              <a:extLst>
                <a:ext uri="{FF2B5EF4-FFF2-40B4-BE49-F238E27FC236}">
                  <a16:creationId xmlns:a16="http://schemas.microsoft.com/office/drawing/2014/main" id="{45F14282-E396-440C-ADE6-508FBFB4BEB6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2" name="Freeform: Shape 4181">
              <a:extLst>
                <a:ext uri="{FF2B5EF4-FFF2-40B4-BE49-F238E27FC236}">
                  <a16:creationId xmlns:a16="http://schemas.microsoft.com/office/drawing/2014/main" id="{0C4C84C6-CFEB-41C7-86DC-C1C12E505DD4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3" name="Freeform: Shape 4182">
              <a:extLst>
                <a:ext uri="{FF2B5EF4-FFF2-40B4-BE49-F238E27FC236}">
                  <a16:creationId xmlns:a16="http://schemas.microsoft.com/office/drawing/2014/main" id="{892B001F-AF6B-40E4-9D17-58345E46A6A8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4" name="Freeform: Shape 4183">
              <a:extLst>
                <a:ext uri="{FF2B5EF4-FFF2-40B4-BE49-F238E27FC236}">
                  <a16:creationId xmlns:a16="http://schemas.microsoft.com/office/drawing/2014/main" id="{F5A162BA-6B06-4438-8A11-7EAC0F788637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5" name="Freeform: Shape 4184">
              <a:extLst>
                <a:ext uri="{FF2B5EF4-FFF2-40B4-BE49-F238E27FC236}">
                  <a16:creationId xmlns:a16="http://schemas.microsoft.com/office/drawing/2014/main" id="{B05D7136-16E7-466B-9F33-EE4046D7BBA7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6" name="Freeform: Shape 4185">
              <a:extLst>
                <a:ext uri="{FF2B5EF4-FFF2-40B4-BE49-F238E27FC236}">
                  <a16:creationId xmlns:a16="http://schemas.microsoft.com/office/drawing/2014/main" id="{DB06E8E1-8866-4ECA-B3D2-F3A39C275827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7" name="Freeform: Shape 4186">
              <a:extLst>
                <a:ext uri="{FF2B5EF4-FFF2-40B4-BE49-F238E27FC236}">
                  <a16:creationId xmlns:a16="http://schemas.microsoft.com/office/drawing/2014/main" id="{70A3E760-1A24-466A-83E4-5D9F28C37063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8" name="Freeform: Shape 4187">
              <a:extLst>
                <a:ext uri="{FF2B5EF4-FFF2-40B4-BE49-F238E27FC236}">
                  <a16:creationId xmlns:a16="http://schemas.microsoft.com/office/drawing/2014/main" id="{B16A6FB1-9920-4F4B-A7AF-DF3777BD5D24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9" name="Freeform: Shape 4188">
              <a:extLst>
                <a:ext uri="{FF2B5EF4-FFF2-40B4-BE49-F238E27FC236}">
                  <a16:creationId xmlns:a16="http://schemas.microsoft.com/office/drawing/2014/main" id="{85C0E6F5-262D-4F51-B60F-5119931C2D73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0" name="Freeform: Shape 4189">
              <a:extLst>
                <a:ext uri="{FF2B5EF4-FFF2-40B4-BE49-F238E27FC236}">
                  <a16:creationId xmlns:a16="http://schemas.microsoft.com/office/drawing/2014/main" id="{D49C84D0-159C-4E3D-BDFE-3629DF9371F3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1" name="Freeform: Shape 4190">
              <a:extLst>
                <a:ext uri="{FF2B5EF4-FFF2-40B4-BE49-F238E27FC236}">
                  <a16:creationId xmlns:a16="http://schemas.microsoft.com/office/drawing/2014/main" id="{656DCC8E-E3D3-42DB-BDC2-C7144038C90A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2" name="Freeform: Shape 4191">
              <a:extLst>
                <a:ext uri="{FF2B5EF4-FFF2-40B4-BE49-F238E27FC236}">
                  <a16:creationId xmlns:a16="http://schemas.microsoft.com/office/drawing/2014/main" id="{36E1D274-BFB1-4FA1-BAED-307C46C22EEF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3" name="Freeform: Shape 4192">
              <a:extLst>
                <a:ext uri="{FF2B5EF4-FFF2-40B4-BE49-F238E27FC236}">
                  <a16:creationId xmlns:a16="http://schemas.microsoft.com/office/drawing/2014/main" id="{2E4DAC3D-56E0-4291-BB0F-9DA137C23D3C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4" name="Freeform: Shape 4193">
              <a:extLst>
                <a:ext uri="{FF2B5EF4-FFF2-40B4-BE49-F238E27FC236}">
                  <a16:creationId xmlns:a16="http://schemas.microsoft.com/office/drawing/2014/main" id="{A82F4A22-9B30-46EF-B4AC-D4D36A528407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5" name="Freeform: Shape 4194">
              <a:extLst>
                <a:ext uri="{FF2B5EF4-FFF2-40B4-BE49-F238E27FC236}">
                  <a16:creationId xmlns:a16="http://schemas.microsoft.com/office/drawing/2014/main" id="{094C7823-FDC4-4941-9BEE-3F9AC26A8D70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6" name="Freeform: Shape 4195">
              <a:extLst>
                <a:ext uri="{FF2B5EF4-FFF2-40B4-BE49-F238E27FC236}">
                  <a16:creationId xmlns:a16="http://schemas.microsoft.com/office/drawing/2014/main" id="{86BC591D-2ABE-4E1F-8F6F-427DAE818395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7" name="Freeform: Shape 4196">
              <a:extLst>
                <a:ext uri="{FF2B5EF4-FFF2-40B4-BE49-F238E27FC236}">
                  <a16:creationId xmlns:a16="http://schemas.microsoft.com/office/drawing/2014/main" id="{2CC59816-F652-4C28-904C-30E16F60688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8" name="Freeform: Shape 4197">
              <a:extLst>
                <a:ext uri="{FF2B5EF4-FFF2-40B4-BE49-F238E27FC236}">
                  <a16:creationId xmlns:a16="http://schemas.microsoft.com/office/drawing/2014/main" id="{A8982F1E-5117-4116-99CC-7C627CE7FB4D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9" name="Freeform: Shape 4198">
              <a:extLst>
                <a:ext uri="{FF2B5EF4-FFF2-40B4-BE49-F238E27FC236}">
                  <a16:creationId xmlns:a16="http://schemas.microsoft.com/office/drawing/2014/main" id="{46D8C9D9-151C-4D02-83B3-54C43FBB0FF0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0" name="Freeform: Shape 4199">
              <a:extLst>
                <a:ext uri="{FF2B5EF4-FFF2-40B4-BE49-F238E27FC236}">
                  <a16:creationId xmlns:a16="http://schemas.microsoft.com/office/drawing/2014/main" id="{22C01410-C6FA-4533-B020-0EFDE629DDA1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1" name="Freeform: Shape 4200">
              <a:extLst>
                <a:ext uri="{FF2B5EF4-FFF2-40B4-BE49-F238E27FC236}">
                  <a16:creationId xmlns:a16="http://schemas.microsoft.com/office/drawing/2014/main" id="{8F07E385-40D6-4C38-9E3B-6148120BC850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2" name="Freeform: Shape 4201">
              <a:extLst>
                <a:ext uri="{FF2B5EF4-FFF2-40B4-BE49-F238E27FC236}">
                  <a16:creationId xmlns:a16="http://schemas.microsoft.com/office/drawing/2014/main" id="{6272C01A-4AF5-4F28-8B52-CA934CFB9BE5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3" name="Freeform: Shape 4202">
              <a:extLst>
                <a:ext uri="{FF2B5EF4-FFF2-40B4-BE49-F238E27FC236}">
                  <a16:creationId xmlns:a16="http://schemas.microsoft.com/office/drawing/2014/main" id="{15CA37C4-8836-4B74-9879-AFED580EB49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4" name="Freeform: Shape 4203">
              <a:extLst>
                <a:ext uri="{FF2B5EF4-FFF2-40B4-BE49-F238E27FC236}">
                  <a16:creationId xmlns:a16="http://schemas.microsoft.com/office/drawing/2014/main" id="{9CD2C766-5F20-4EC0-8E4B-21B3FD1006D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5" name="Freeform: Shape 4204">
              <a:extLst>
                <a:ext uri="{FF2B5EF4-FFF2-40B4-BE49-F238E27FC236}">
                  <a16:creationId xmlns:a16="http://schemas.microsoft.com/office/drawing/2014/main" id="{DB845F64-C9B2-4243-BA3B-66096C7AE318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6" name="Freeform: Shape 4205">
              <a:extLst>
                <a:ext uri="{FF2B5EF4-FFF2-40B4-BE49-F238E27FC236}">
                  <a16:creationId xmlns:a16="http://schemas.microsoft.com/office/drawing/2014/main" id="{14D24D51-095B-4D40-9CD4-521D1ACEC972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7" name="Freeform: Shape 4206">
              <a:extLst>
                <a:ext uri="{FF2B5EF4-FFF2-40B4-BE49-F238E27FC236}">
                  <a16:creationId xmlns:a16="http://schemas.microsoft.com/office/drawing/2014/main" id="{1A8ADAB7-B4AD-4466-87F5-918159FFBE34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8" name="Freeform: Shape 4207">
              <a:extLst>
                <a:ext uri="{FF2B5EF4-FFF2-40B4-BE49-F238E27FC236}">
                  <a16:creationId xmlns:a16="http://schemas.microsoft.com/office/drawing/2014/main" id="{8653DE80-A672-40F8-8862-09275E6FD353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9" name="Freeform: Shape 4208">
              <a:extLst>
                <a:ext uri="{FF2B5EF4-FFF2-40B4-BE49-F238E27FC236}">
                  <a16:creationId xmlns:a16="http://schemas.microsoft.com/office/drawing/2014/main" id="{9CE3114F-96AC-4A1A-91A8-1CD4C1F60D20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0" name="Freeform: Shape 4209">
              <a:extLst>
                <a:ext uri="{FF2B5EF4-FFF2-40B4-BE49-F238E27FC236}">
                  <a16:creationId xmlns:a16="http://schemas.microsoft.com/office/drawing/2014/main" id="{319B0233-5FDD-404A-AC88-D635CAF0074D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1" name="Freeform: Shape 4210">
              <a:extLst>
                <a:ext uri="{FF2B5EF4-FFF2-40B4-BE49-F238E27FC236}">
                  <a16:creationId xmlns:a16="http://schemas.microsoft.com/office/drawing/2014/main" id="{0DF102DC-9CAD-4FD5-A15B-CACD8ABE45A5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2" name="Freeform: Shape 4211">
              <a:extLst>
                <a:ext uri="{FF2B5EF4-FFF2-40B4-BE49-F238E27FC236}">
                  <a16:creationId xmlns:a16="http://schemas.microsoft.com/office/drawing/2014/main" id="{EA5B07B2-2A74-47A3-86D1-757C5D36E940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3" name="Freeform: Shape 4212">
              <a:extLst>
                <a:ext uri="{FF2B5EF4-FFF2-40B4-BE49-F238E27FC236}">
                  <a16:creationId xmlns:a16="http://schemas.microsoft.com/office/drawing/2014/main" id="{6FE8F64C-2994-4371-A010-34D79076AD68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4" name="Freeform: Shape 4213">
              <a:extLst>
                <a:ext uri="{FF2B5EF4-FFF2-40B4-BE49-F238E27FC236}">
                  <a16:creationId xmlns:a16="http://schemas.microsoft.com/office/drawing/2014/main" id="{2E29819E-9C19-4475-A4D2-648E794DB1CB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5" name="Freeform: Shape 4214">
              <a:extLst>
                <a:ext uri="{FF2B5EF4-FFF2-40B4-BE49-F238E27FC236}">
                  <a16:creationId xmlns:a16="http://schemas.microsoft.com/office/drawing/2014/main" id="{20B47EE2-25B5-41EC-9654-EF6A5029B08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6" name="Freeform: Shape 4215">
              <a:extLst>
                <a:ext uri="{FF2B5EF4-FFF2-40B4-BE49-F238E27FC236}">
                  <a16:creationId xmlns:a16="http://schemas.microsoft.com/office/drawing/2014/main" id="{8026F122-7F49-485D-B881-1AFCC634A268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id="{AEF02B90-846F-4E4C-9FA3-53841D4CD560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id="{EDD58AA7-0E0B-413F-8F96-74642B2062A6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id="{F4934BE3-3016-4393-8C13-EE13633EC66E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id="{26720EFF-928E-4EE1-A197-561338F37951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1" name="Freeform: Shape 4220">
              <a:extLst>
                <a:ext uri="{FF2B5EF4-FFF2-40B4-BE49-F238E27FC236}">
                  <a16:creationId xmlns:a16="http://schemas.microsoft.com/office/drawing/2014/main" id="{36094648-F830-4AAA-A38E-BA4B1C10771B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id="{2A48A919-7514-491A-9CDB-444BC53561DA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id="{86AFF141-CA3E-49DC-8A6A-5D80074FDAE5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id="{1B918B32-7ABE-442E-981A-014E6E7194EC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id="{66CBD31B-74A2-4F61-A2C1-C93CC573E119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id="{FAFDD1B2-84C3-4F94-9727-28EDAD8508E4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id="{B9743CFE-AE67-4E89-BED5-86BBF95B98BE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id="{1CE6BE6D-0E48-4776-A297-A4BD698BE1C6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id="{B8F6A71C-4648-4214-A18C-27565D57A361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id="{9BFCEA6F-7A3E-4965-B4A9-61774E5D472B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id="{534FAB76-DEB3-4884-A080-8450697118E0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id="{549951C5-8962-4ADF-A4C9-49D4FEBC6217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id="{B4A1D242-2CAD-4D33-811B-1577111BADD1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id="{BEFB3B6D-2B45-46F5-9681-0B12573815BE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id="{E1FAB2EC-497E-489A-A83A-E9A0CD68F703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id="{A60C1675-E9A2-4F89-8942-DF6F1C359BA3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id="{B25395F2-5F3E-4308-86C2-969FA0B8DEA6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id="{57D27DC0-F1C0-4263-B591-5BAF4686821D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id="{280BE46A-9C8B-4682-8C5D-E0654BF476A4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id="{756C7B7A-BC45-43FE-95DD-7F43CB654B98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id="{6ED9E9EC-F730-43F1-85B5-3CDB84B19C11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id="{D565E14B-F41E-4CA9-A554-E04CFA1085BD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id="{DA921EE7-B166-4E46-95F3-E75CB82C58E2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id="{CE59A567-2E50-46CB-AF1F-9F7EE9FFBAE0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id="{3F3D79E1-A363-466B-B49E-8AB43F62F229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id="{3D3CE117-1A6F-4A8F-BBA4-D1F5CE5CD7D0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id="{22A4F32B-FB8D-4D0A-93A8-9C15998D9F59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id="{F2FD2089-46A1-4F95-BC99-4D3243FDCD0F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id="{84DBF068-8588-45BD-85F7-2A80AEDEFC7F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id="{EEA0B38F-668E-44E8-83B5-19F55EB2A5AB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id="{81A667F4-E47E-4876-B33C-D6C49AF4E931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id="{7DE967A2-80CC-4958-8F51-F15AA90CA472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id="{903F34A3-F624-4506-8D22-DE631049A629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id="{82B69C48-E85F-4599-888E-647961224E2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id="{A938FF44-DB49-42B0-BD30-82069630ED7B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id="{D21B859D-6241-4770-87EE-5C9EA9EE28F4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id="{5B03FDC3-2E84-4867-90A9-65ACFFF78AC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id="{DDB5BAEB-B429-4BE1-92FC-40D7CB34292A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id="{4E9E7886-852F-474F-99E8-0F51B173EFCA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id="{220AAA1D-35BD-41CD-9730-394FB8CC4771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id="{CC7B1001-5B8A-4CFD-B9A5-4AE59E02E027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id="{16FF467F-7407-44B0-B386-1407259756AB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id="{4AFF27D9-F661-4AFA-BF7D-D2B484595394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id="{0C2F581F-09A5-4F75-B662-BACFFA538242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id="{84E4F5A2-ADF6-4AA5-83EC-B864BA367ABD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id="{AEB612A3-6AC5-4718-BD5B-A0C475AE0FCC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id="{41D6DF0A-DC17-496F-9270-45F0725FBB5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id="{D4C359DE-9CF4-4FD8-9015-A06FAFB78DD8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id="{8313B691-48C9-4D0E-9D07-D156635AA8FC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id="{9C886DF9-ACD7-4C79-B070-1CB88F0E7590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id="{DFF1A54C-5EA9-49E8-B43D-F0A8DBFFFF6C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id="{C82457DA-9EFB-44A6-B66C-313B49134FF7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id="{5B592A03-04B4-4A3D-B3B6-F82EA9330E96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4" name="Freeform: Shape 4273">
              <a:extLst>
                <a:ext uri="{FF2B5EF4-FFF2-40B4-BE49-F238E27FC236}">
                  <a16:creationId xmlns:a16="http://schemas.microsoft.com/office/drawing/2014/main" id="{8CE9ED14-EA9C-4062-8530-6BF1053F8D1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5" name="Freeform: Shape 4274">
              <a:extLst>
                <a:ext uri="{FF2B5EF4-FFF2-40B4-BE49-F238E27FC236}">
                  <a16:creationId xmlns:a16="http://schemas.microsoft.com/office/drawing/2014/main" id="{42D8DB36-D0BB-4EAC-BAA0-8564A9122592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6" name="Freeform: Shape 4275">
              <a:extLst>
                <a:ext uri="{FF2B5EF4-FFF2-40B4-BE49-F238E27FC236}">
                  <a16:creationId xmlns:a16="http://schemas.microsoft.com/office/drawing/2014/main" id="{A35D7BB4-B6AF-442B-8BC9-5D787584017F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7" name="Freeform: Shape 4276">
              <a:extLst>
                <a:ext uri="{FF2B5EF4-FFF2-40B4-BE49-F238E27FC236}">
                  <a16:creationId xmlns:a16="http://schemas.microsoft.com/office/drawing/2014/main" id="{89AFB88C-1FDF-4A67-800B-D8CE132499B4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8" name="Freeform: Shape 4277">
              <a:extLst>
                <a:ext uri="{FF2B5EF4-FFF2-40B4-BE49-F238E27FC236}">
                  <a16:creationId xmlns:a16="http://schemas.microsoft.com/office/drawing/2014/main" id="{C508BC2B-10B8-44C7-A6CD-1CC3428417B8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9" name="Freeform: Shape 4278">
              <a:extLst>
                <a:ext uri="{FF2B5EF4-FFF2-40B4-BE49-F238E27FC236}">
                  <a16:creationId xmlns:a16="http://schemas.microsoft.com/office/drawing/2014/main" id="{8D3054AE-68D6-47C2-845F-C1D6AF81B9A4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0" name="Freeform: Shape 4279">
              <a:extLst>
                <a:ext uri="{FF2B5EF4-FFF2-40B4-BE49-F238E27FC236}">
                  <a16:creationId xmlns:a16="http://schemas.microsoft.com/office/drawing/2014/main" id="{C5504AF5-F57C-4C02-8C5B-01831F91E183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1" name="Freeform: Shape 4280">
              <a:extLst>
                <a:ext uri="{FF2B5EF4-FFF2-40B4-BE49-F238E27FC236}">
                  <a16:creationId xmlns:a16="http://schemas.microsoft.com/office/drawing/2014/main" id="{C6B1771A-F7A8-4A67-83A5-A780813A11E5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2" name="Freeform: Shape 4281">
              <a:extLst>
                <a:ext uri="{FF2B5EF4-FFF2-40B4-BE49-F238E27FC236}">
                  <a16:creationId xmlns:a16="http://schemas.microsoft.com/office/drawing/2014/main" id="{7F788CCA-6CB4-42AC-B4CE-6CC47895425C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3" name="Freeform: Shape 4282">
              <a:extLst>
                <a:ext uri="{FF2B5EF4-FFF2-40B4-BE49-F238E27FC236}">
                  <a16:creationId xmlns:a16="http://schemas.microsoft.com/office/drawing/2014/main" id="{4B3AFC11-1179-43A5-9F29-D9C3250E4B2D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4" name="Freeform: Shape 4283">
              <a:extLst>
                <a:ext uri="{FF2B5EF4-FFF2-40B4-BE49-F238E27FC236}">
                  <a16:creationId xmlns:a16="http://schemas.microsoft.com/office/drawing/2014/main" id="{DBAAC19B-724E-4D9F-9FEC-02DB432347C2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5" name="Freeform: Shape 4284">
              <a:extLst>
                <a:ext uri="{FF2B5EF4-FFF2-40B4-BE49-F238E27FC236}">
                  <a16:creationId xmlns:a16="http://schemas.microsoft.com/office/drawing/2014/main" id="{968AD728-3DC2-4AA3-BE39-188504BF2AB7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6" name="Freeform: Shape 4285">
              <a:extLst>
                <a:ext uri="{FF2B5EF4-FFF2-40B4-BE49-F238E27FC236}">
                  <a16:creationId xmlns:a16="http://schemas.microsoft.com/office/drawing/2014/main" id="{CD37418F-607F-47CF-8885-C326FCB1DAD8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7" name="Freeform: Shape 4286">
              <a:extLst>
                <a:ext uri="{FF2B5EF4-FFF2-40B4-BE49-F238E27FC236}">
                  <a16:creationId xmlns:a16="http://schemas.microsoft.com/office/drawing/2014/main" id="{F7568B74-6813-40A6-A41D-23C5F3E892BD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8" name="Freeform: Shape 4287">
              <a:extLst>
                <a:ext uri="{FF2B5EF4-FFF2-40B4-BE49-F238E27FC236}">
                  <a16:creationId xmlns:a16="http://schemas.microsoft.com/office/drawing/2014/main" id="{0ACCF8AE-8E08-4151-ADD2-4708CDBD968C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9" name="Freeform: Shape 4288">
              <a:extLst>
                <a:ext uri="{FF2B5EF4-FFF2-40B4-BE49-F238E27FC236}">
                  <a16:creationId xmlns:a16="http://schemas.microsoft.com/office/drawing/2014/main" id="{08C88AD3-620D-4444-88F6-90E20A9C85E4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0" name="Freeform: Shape 4289">
              <a:extLst>
                <a:ext uri="{FF2B5EF4-FFF2-40B4-BE49-F238E27FC236}">
                  <a16:creationId xmlns:a16="http://schemas.microsoft.com/office/drawing/2014/main" id="{46DE8D14-E269-4B55-A138-1A31766BEA1C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1" name="Freeform: Shape 4290">
              <a:extLst>
                <a:ext uri="{FF2B5EF4-FFF2-40B4-BE49-F238E27FC236}">
                  <a16:creationId xmlns:a16="http://schemas.microsoft.com/office/drawing/2014/main" id="{C6DB5327-5C9B-4B5E-8147-020D0A8A2BC1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2" name="Freeform: Shape 4291">
              <a:extLst>
                <a:ext uri="{FF2B5EF4-FFF2-40B4-BE49-F238E27FC236}">
                  <a16:creationId xmlns:a16="http://schemas.microsoft.com/office/drawing/2014/main" id="{859DF3C2-D5A7-425F-A579-B8D3A51F8934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3" name="Freeform: Shape 4292">
              <a:extLst>
                <a:ext uri="{FF2B5EF4-FFF2-40B4-BE49-F238E27FC236}">
                  <a16:creationId xmlns:a16="http://schemas.microsoft.com/office/drawing/2014/main" id="{82BDB856-026A-46F1-9951-9E774BD7A052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4" name="Freeform: Shape 4293">
              <a:extLst>
                <a:ext uri="{FF2B5EF4-FFF2-40B4-BE49-F238E27FC236}">
                  <a16:creationId xmlns:a16="http://schemas.microsoft.com/office/drawing/2014/main" id="{F9053FC7-7D57-435C-A3E0-DF30BCEC4770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5" name="Freeform: Shape 4294">
              <a:extLst>
                <a:ext uri="{FF2B5EF4-FFF2-40B4-BE49-F238E27FC236}">
                  <a16:creationId xmlns:a16="http://schemas.microsoft.com/office/drawing/2014/main" id="{6D7A27FC-EF89-4B71-AE64-D87D9ADC7438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6" name="Freeform: Shape 4295">
              <a:extLst>
                <a:ext uri="{FF2B5EF4-FFF2-40B4-BE49-F238E27FC236}">
                  <a16:creationId xmlns:a16="http://schemas.microsoft.com/office/drawing/2014/main" id="{E9AF7AF9-EAF1-4338-B293-00177CB3B0BF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7" name="Freeform: Shape 4296">
              <a:extLst>
                <a:ext uri="{FF2B5EF4-FFF2-40B4-BE49-F238E27FC236}">
                  <a16:creationId xmlns:a16="http://schemas.microsoft.com/office/drawing/2014/main" id="{7A0590AD-EBD8-4315-BC60-52AD8FD40184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8" name="Freeform: Shape 4297">
              <a:extLst>
                <a:ext uri="{FF2B5EF4-FFF2-40B4-BE49-F238E27FC236}">
                  <a16:creationId xmlns:a16="http://schemas.microsoft.com/office/drawing/2014/main" id="{2D1AE614-77F2-4032-A7E2-B777FFFA1F0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9" name="Freeform: Shape 4298">
              <a:extLst>
                <a:ext uri="{FF2B5EF4-FFF2-40B4-BE49-F238E27FC236}">
                  <a16:creationId xmlns:a16="http://schemas.microsoft.com/office/drawing/2014/main" id="{7BFDE5CE-964C-4339-B492-D1A1A557EAB3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0" name="Freeform: Shape 4299">
              <a:extLst>
                <a:ext uri="{FF2B5EF4-FFF2-40B4-BE49-F238E27FC236}">
                  <a16:creationId xmlns:a16="http://schemas.microsoft.com/office/drawing/2014/main" id="{7A9BFF29-90A1-43AE-B2FE-2BC54DE4E46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1" name="Freeform: Shape 4300">
              <a:extLst>
                <a:ext uri="{FF2B5EF4-FFF2-40B4-BE49-F238E27FC236}">
                  <a16:creationId xmlns:a16="http://schemas.microsoft.com/office/drawing/2014/main" id="{AAD4AEEE-8375-4C38-B8AB-3AFB694DEB21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2" name="Freeform: Shape 4301">
              <a:extLst>
                <a:ext uri="{FF2B5EF4-FFF2-40B4-BE49-F238E27FC236}">
                  <a16:creationId xmlns:a16="http://schemas.microsoft.com/office/drawing/2014/main" id="{3BB4D25D-6BAA-48FC-8FA8-586CB48E47C4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3" name="Freeform: Shape 4302">
              <a:extLst>
                <a:ext uri="{FF2B5EF4-FFF2-40B4-BE49-F238E27FC236}">
                  <a16:creationId xmlns:a16="http://schemas.microsoft.com/office/drawing/2014/main" id="{9031AEBE-621E-4ACD-84C3-65CC0750DF8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4" name="Freeform: Shape 4303">
              <a:extLst>
                <a:ext uri="{FF2B5EF4-FFF2-40B4-BE49-F238E27FC236}">
                  <a16:creationId xmlns:a16="http://schemas.microsoft.com/office/drawing/2014/main" id="{DF72A85A-E80E-496A-A069-B4F0A3CD9280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5" name="Freeform: Shape 4304">
              <a:extLst>
                <a:ext uri="{FF2B5EF4-FFF2-40B4-BE49-F238E27FC236}">
                  <a16:creationId xmlns:a16="http://schemas.microsoft.com/office/drawing/2014/main" id="{D0CA4227-3A49-4A19-AC88-E9CD41F20D9F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6" name="Freeform: Shape 4305">
              <a:extLst>
                <a:ext uri="{FF2B5EF4-FFF2-40B4-BE49-F238E27FC236}">
                  <a16:creationId xmlns:a16="http://schemas.microsoft.com/office/drawing/2014/main" id="{C6A84D44-3F3D-4EC6-8AF1-27AB09BA43B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7" name="Freeform: Shape 4306">
              <a:extLst>
                <a:ext uri="{FF2B5EF4-FFF2-40B4-BE49-F238E27FC236}">
                  <a16:creationId xmlns:a16="http://schemas.microsoft.com/office/drawing/2014/main" id="{9F901E9F-0737-4C7D-8C78-EF201C1983AB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8" name="Freeform: Shape 4307">
              <a:extLst>
                <a:ext uri="{FF2B5EF4-FFF2-40B4-BE49-F238E27FC236}">
                  <a16:creationId xmlns:a16="http://schemas.microsoft.com/office/drawing/2014/main" id="{E5423812-CA8E-4F61-9B7F-9EF1BE4A7992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9" name="Freeform: Shape 4308">
              <a:extLst>
                <a:ext uri="{FF2B5EF4-FFF2-40B4-BE49-F238E27FC236}">
                  <a16:creationId xmlns:a16="http://schemas.microsoft.com/office/drawing/2014/main" id="{4FA3F74C-0181-4865-B062-A28EF3E7265E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0" name="Freeform: Shape 4309">
              <a:extLst>
                <a:ext uri="{FF2B5EF4-FFF2-40B4-BE49-F238E27FC236}">
                  <a16:creationId xmlns:a16="http://schemas.microsoft.com/office/drawing/2014/main" id="{9FF10A01-3071-426F-A469-E4DEBC4E96B6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1" name="Freeform: Shape 4310">
              <a:extLst>
                <a:ext uri="{FF2B5EF4-FFF2-40B4-BE49-F238E27FC236}">
                  <a16:creationId xmlns:a16="http://schemas.microsoft.com/office/drawing/2014/main" id="{B969D579-663F-480F-8E15-E4B0E62BA1FE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2" name="Freeform: Shape 4311">
              <a:extLst>
                <a:ext uri="{FF2B5EF4-FFF2-40B4-BE49-F238E27FC236}">
                  <a16:creationId xmlns:a16="http://schemas.microsoft.com/office/drawing/2014/main" id="{61385A23-E9D8-4B81-A7E1-98F32C0B34B8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3" name="Freeform: Shape 4312">
              <a:extLst>
                <a:ext uri="{FF2B5EF4-FFF2-40B4-BE49-F238E27FC236}">
                  <a16:creationId xmlns:a16="http://schemas.microsoft.com/office/drawing/2014/main" id="{BEF605A1-E9E0-4EEE-B298-1EC94863C38A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4" name="Freeform: Shape 4313">
              <a:extLst>
                <a:ext uri="{FF2B5EF4-FFF2-40B4-BE49-F238E27FC236}">
                  <a16:creationId xmlns:a16="http://schemas.microsoft.com/office/drawing/2014/main" id="{7B3D3C92-D5AA-4A3B-A717-D36911371A44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5" name="Freeform: Shape 4314">
              <a:extLst>
                <a:ext uri="{FF2B5EF4-FFF2-40B4-BE49-F238E27FC236}">
                  <a16:creationId xmlns:a16="http://schemas.microsoft.com/office/drawing/2014/main" id="{33547ED3-4A80-4D3D-89D4-5C2E20EDEDB9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6" name="Freeform: Shape 4315">
              <a:extLst>
                <a:ext uri="{FF2B5EF4-FFF2-40B4-BE49-F238E27FC236}">
                  <a16:creationId xmlns:a16="http://schemas.microsoft.com/office/drawing/2014/main" id="{7A13910F-CD0E-4BC8-8758-6AC2F0363D5A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7" name="Freeform: Shape 4316">
              <a:extLst>
                <a:ext uri="{FF2B5EF4-FFF2-40B4-BE49-F238E27FC236}">
                  <a16:creationId xmlns:a16="http://schemas.microsoft.com/office/drawing/2014/main" id="{1C89936B-C25C-4A63-B47E-6106C847BD9B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8" name="Freeform: Shape 4317">
              <a:extLst>
                <a:ext uri="{FF2B5EF4-FFF2-40B4-BE49-F238E27FC236}">
                  <a16:creationId xmlns:a16="http://schemas.microsoft.com/office/drawing/2014/main" id="{DABC0169-5367-48B3-8995-98DA0271A9A0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9" name="Freeform: Shape 4318">
              <a:extLst>
                <a:ext uri="{FF2B5EF4-FFF2-40B4-BE49-F238E27FC236}">
                  <a16:creationId xmlns:a16="http://schemas.microsoft.com/office/drawing/2014/main" id="{641B11DC-799C-43C7-AA38-13364DAF4700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0" name="Freeform: Shape 4319">
              <a:extLst>
                <a:ext uri="{FF2B5EF4-FFF2-40B4-BE49-F238E27FC236}">
                  <a16:creationId xmlns:a16="http://schemas.microsoft.com/office/drawing/2014/main" id="{223F658D-3873-41E5-8BAD-57A0DABEC567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1" name="Freeform: Shape 4320">
              <a:extLst>
                <a:ext uri="{FF2B5EF4-FFF2-40B4-BE49-F238E27FC236}">
                  <a16:creationId xmlns:a16="http://schemas.microsoft.com/office/drawing/2014/main" id="{5E4A8EF3-CC9C-475F-AF5B-4F64F9D5637A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2" name="Freeform: Shape 4321">
              <a:extLst>
                <a:ext uri="{FF2B5EF4-FFF2-40B4-BE49-F238E27FC236}">
                  <a16:creationId xmlns:a16="http://schemas.microsoft.com/office/drawing/2014/main" id="{60EC8C2D-DA57-44E5-82B3-A5D4946829F0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3" name="Freeform: Shape 4322">
              <a:extLst>
                <a:ext uri="{FF2B5EF4-FFF2-40B4-BE49-F238E27FC236}">
                  <a16:creationId xmlns:a16="http://schemas.microsoft.com/office/drawing/2014/main" id="{80A76731-40CD-4B6C-8D16-B83C11A34FFB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4" name="Freeform: Shape 4323">
              <a:extLst>
                <a:ext uri="{FF2B5EF4-FFF2-40B4-BE49-F238E27FC236}">
                  <a16:creationId xmlns:a16="http://schemas.microsoft.com/office/drawing/2014/main" id="{BEAA29EA-19C0-4BD7-83AB-0DED6F3622C5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5" name="Freeform: Shape 4324">
              <a:extLst>
                <a:ext uri="{FF2B5EF4-FFF2-40B4-BE49-F238E27FC236}">
                  <a16:creationId xmlns:a16="http://schemas.microsoft.com/office/drawing/2014/main" id="{B6E580F1-8049-4943-A4E3-A0FA83C72043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6" name="Freeform: Shape 4325">
              <a:extLst>
                <a:ext uri="{FF2B5EF4-FFF2-40B4-BE49-F238E27FC236}">
                  <a16:creationId xmlns:a16="http://schemas.microsoft.com/office/drawing/2014/main" id="{44A4A0E3-6913-4D94-9D09-262517C4B760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7" name="Freeform: Shape 4326">
              <a:extLst>
                <a:ext uri="{FF2B5EF4-FFF2-40B4-BE49-F238E27FC236}">
                  <a16:creationId xmlns:a16="http://schemas.microsoft.com/office/drawing/2014/main" id="{9BE72E63-CFB9-49EC-8550-B9E43BEFB5CD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8" name="Freeform: Shape 4327">
              <a:extLst>
                <a:ext uri="{FF2B5EF4-FFF2-40B4-BE49-F238E27FC236}">
                  <a16:creationId xmlns:a16="http://schemas.microsoft.com/office/drawing/2014/main" id="{C6D041D5-6B76-4F9E-9C19-9AB61DBBCBC6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9" name="Freeform: Shape 4328">
              <a:extLst>
                <a:ext uri="{FF2B5EF4-FFF2-40B4-BE49-F238E27FC236}">
                  <a16:creationId xmlns:a16="http://schemas.microsoft.com/office/drawing/2014/main" id="{C210A8F6-1A96-450B-95EA-FFA1B2E46FB0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0" name="Freeform: Shape 4329">
              <a:extLst>
                <a:ext uri="{FF2B5EF4-FFF2-40B4-BE49-F238E27FC236}">
                  <a16:creationId xmlns:a16="http://schemas.microsoft.com/office/drawing/2014/main" id="{A5A32C9E-718B-4B1D-83FC-9F416F4CD057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1" name="Freeform: Shape 4330">
              <a:extLst>
                <a:ext uri="{FF2B5EF4-FFF2-40B4-BE49-F238E27FC236}">
                  <a16:creationId xmlns:a16="http://schemas.microsoft.com/office/drawing/2014/main" id="{68FEED90-1F17-47CE-89B6-8FAC205B6209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2" name="Freeform: Shape 4331">
              <a:extLst>
                <a:ext uri="{FF2B5EF4-FFF2-40B4-BE49-F238E27FC236}">
                  <a16:creationId xmlns:a16="http://schemas.microsoft.com/office/drawing/2014/main" id="{86C35929-1C52-4F6E-97BC-C81203F41AA2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3" name="Freeform: Shape 4332">
              <a:extLst>
                <a:ext uri="{FF2B5EF4-FFF2-40B4-BE49-F238E27FC236}">
                  <a16:creationId xmlns:a16="http://schemas.microsoft.com/office/drawing/2014/main" id="{D0EA81D7-A060-4409-B923-1D91AAE379EA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4" name="Freeform: Shape 4333">
              <a:extLst>
                <a:ext uri="{FF2B5EF4-FFF2-40B4-BE49-F238E27FC236}">
                  <a16:creationId xmlns:a16="http://schemas.microsoft.com/office/drawing/2014/main" id="{0A513AAE-6953-4C5F-86FC-14B6C07DD793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5" name="Freeform: Shape 4334">
              <a:extLst>
                <a:ext uri="{FF2B5EF4-FFF2-40B4-BE49-F238E27FC236}">
                  <a16:creationId xmlns:a16="http://schemas.microsoft.com/office/drawing/2014/main" id="{A19EA1B9-5595-49D5-A7A1-7048E2262B0D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6" name="Freeform: Shape 4335">
              <a:extLst>
                <a:ext uri="{FF2B5EF4-FFF2-40B4-BE49-F238E27FC236}">
                  <a16:creationId xmlns:a16="http://schemas.microsoft.com/office/drawing/2014/main" id="{CCC269C5-B4E0-4101-B7BC-0FAAA4E30BF0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7" name="Freeform: Shape 4336">
              <a:extLst>
                <a:ext uri="{FF2B5EF4-FFF2-40B4-BE49-F238E27FC236}">
                  <a16:creationId xmlns:a16="http://schemas.microsoft.com/office/drawing/2014/main" id="{91CCBD9A-0F0C-4BFC-B14A-CCD5CAD059FA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8" name="Freeform: Shape 4337">
              <a:extLst>
                <a:ext uri="{FF2B5EF4-FFF2-40B4-BE49-F238E27FC236}">
                  <a16:creationId xmlns:a16="http://schemas.microsoft.com/office/drawing/2014/main" id="{13D7BFD9-78B0-4C66-B436-524E80320E7C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9" name="Freeform: Shape 4338">
              <a:extLst>
                <a:ext uri="{FF2B5EF4-FFF2-40B4-BE49-F238E27FC236}">
                  <a16:creationId xmlns:a16="http://schemas.microsoft.com/office/drawing/2014/main" id="{A6F77701-E230-4C8C-89D8-62E55F9FB9B7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0" name="Freeform: Shape 4339">
              <a:extLst>
                <a:ext uri="{FF2B5EF4-FFF2-40B4-BE49-F238E27FC236}">
                  <a16:creationId xmlns:a16="http://schemas.microsoft.com/office/drawing/2014/main" id="{69F53CA9-2F8B-49E6-898D-487509DC3492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1" name="Freeform: Shape 4340">
              <a:extLst>
                <a:ext uri="{FF2B5EF4-FFF2-40B4-BE49-F238E27FC236}">
                  <a16:creationId xmlns:a16="http://schemas.microsoft.com/office/drawing/2014/main" id="{FFEC1AA8-8A2B-4A18-A263-070E1B568EAF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2" name="Freeform: Shape 4341">
              <a:extLst>
                <a:ext uri="{FF2B5EF4-FFF2-40B4-BE49-F238E27FC236}">
                  <a16:creationId xmlns:a16="http://schemas.microsoft.com/office/drawing/2014/main" id="{B7A3EF64-6B01-419A-A6E8-5D1B1683899C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3" name="Freeform: Shape 4342">
              <a:extLst>
                <a:ext uri="{FF2B5EF4-FFF2-40B4-BE49-F238E27FC236}">
                  <a16:creationId xmlns:a16="http://schemas.microsoft.com/office/drawing/2014/main" id="{E85D48CA-1175-4023-89DC-E9263723B5EB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4" name="Freeform: Shape 4343">
              <a:extLst>
                <a:ext uri="{FF2B5EF4-FFF2-40B4-BE49-F238E27FC236}">
                  <a16:creationId xmlns:a16="http://schemas.microsoft.com/office/drawing/2014/main" id="{19372676-7831-4445-B9E5-E560C3DBE0CD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5" name="Freeform: Shape 4344">
              <a:extLst>
                <a:ext uri="{FF2B5EF4-FFF2-40B4-BE49-F238E27FC236}">
                  <a16:creationId xmlns:a16="http://schemas.microsoft.com/office/drawing/2014/main" id="{C821D372-47EB-4A06-B063-F15AE641385F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6" name="Freeform: Shape 4345">
              <a:extLst>
                <a:ext uri="{FF2B5EF4-FFF2-40B4-BE49-F238E27FC236}">
                  <a16:creationId xmlns:a16="http://schemas.microsoft.com/office/drawing/2014/main" id="{222C8758-9D85-454D-8A9C-6078CC9FB23D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7" name="Freeform: Shape 4346">
              <a:extLst>
                <a:ext uri="{FF2B5EF4-FFF2-40B4-BE49-F238E27FC236}">
                  <a16:creationId xmlns:a16="http://schemas.microsoft.com/office/drawing/2014/main" id="{2D377FC2-7C97-4A13-95DA-2FA533CF352F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8" name="Freeform: Shape 4347">
              <a:extLst>
                <a:ext uri="{FF2B5EF4-FFF2-40B4-BE49-F238E27FC236}">
                  <a16:creationId xmlns:a16="http://schemas.microsoft.com/office/drawing/2014/main" id="{32E0A2A0-5C69-4980-BC39-C59F36EDF9D2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9" name="Freeform: Shape 4348">
              <a:extLst>
                <a:ext uri="{FF2B5EF4-FFF2-40B4-BE49-F238E27FC236}">
                  <a16:creationId xmlns:a16="http://schemas.microsoft.com/office/drawing/2014/main" id="{F99766BB-355B-414E-8F0B-D7FB64205EB2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0" name="Freeform: Shape 4349">
              <a:extLst>
                <a:ext uri="{FF2B5EF4-FFF2-40B4-BE49-F238E27FC236}">
                  <a16:creationId xmlns:a16="http://schemas.microsoft.com/office/drawing/2014/main" id="{C368830E-EDE3-471B-83EE-03481E924BA1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1" name="Freeform: Shape 4350">
              <a:extLst>
                <a:ext uri="{FF2B5EF4-FFF2-40B4-BE49-F238E27FC236}">
                  <a16:creationId xmlns:a16="http://schemas.microsoft.com/office/drawing/2014/main" id="{A333B93D-5A12-4073-9D96-FD2AEA0FD44A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2" name="Freeform: Shape 4351">
              <a:extLst>
                <a:ext uri="{FF2B5EF4-FFF2-40B4-BE49-F238E27FC236}">
                  <a16:creationId xmlns:a16="http://schemas.microsoft.com/office/drawing/2014/main" id="{D12A6348-96EF-4911-BF07-ED7250460961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3" name="Freeform: Shape 4352">
              <a:extLst>
                <a:ext uri="{FF2B5EF4-FFF2-40B4-BE49-F238E27FC236}">
                  <a16:creationId xmlns:a16="http://schemas.microsoft.com/office/drawing/2014/main" id="{F1ACED3F-C415-4B3A-913A-979EC8089F82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4" name="Freeform: Shape 4353">
              <a:extLst>
                <a:ext uri="{FF2B5EF4-FFF2-40B4-BE49-F238E27FC236}">
                  <a16:creationId xmlns:a16="http://schemas.microsoft.com/office/drawing/2014/main" id="{A1E7475F-2738-4638-BE9E-766FF75F23F2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5" name="Freeform: Shape 4354">
              <a:extLst>
                <a:ext uri="{FF2B5EF4-FFF2-40B4-BE49-F238E27FC236}">
                  <a16:creationId xmlns:a16="http://schemas.microsoft.com/office/drawing/2014/main" id="{2FB1A642-479E-40A5-B572-A8E1E21C3616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6" name="Freeform: Shape 4355">
              <a:extLst>
                <a:ext uri="{FF2B5EF4-FFF2-40B4-BE49-F238E27FC236}">
                  <a16:creationId xmlns:a16="http://schemas.microsoft.com/office/drawing/2014/main" id="{AE315FE0-8E3C-41C9-B9C3-5818202BDF13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7" name="Freeform: Shape 4356">
              <a:extLst>
                <a:ext uri="{FF2B5EF4-FFF2-40B4-BE49-F238E27FC236}">
                  <a16:creationId xmlns:a16="http://schemas.microsoft.com/office/drawing/2014/main" id="{4576715F-A917-4BFB-9FE2-627D924F1565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8" name="Freeform: Shape 4357">
              <a:extLst>
                <a:ext uri="{FF2B5EF4-FFF2-40B4-BE49-F238E27FC236}">
                  <a16:creationId xmlns:a16="http://schemas.microsoft.com/office/drawing/2014/main" id="{B16A0182-EAF5-434E-B325-A8C0BEA5D568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9" name="Freeform: Shape 4358">
              <a:extLst>
                <a:ext uri="{FF2B5EF4-FFF2-40B4-BE49-F238E27FC236}">
                  <a16:creationId xmlns:a16="http://schemas.microsoft.com/office/drawing/2014/main" id="{86911C0E-09CE-4EDA-A422-67EBE9BA195D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0" name="Freeform: Shape 4359">
              <a:extLst>
                <a:ext uri="{FF2B5EF4-FFF2-40B4-BE49-F238E27FC236}">
                  <a16:creationId xmlns:a16="http://schemas.microsoft.com/office/drawing/2014/main" id="{BEC62EDA-3CE5-4763-A61F-EF165B3884F6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1" name="Freeform: Shape 4360">
              <a:extLst>
                <a:ext uri="{FF2B5EF4-FFF2-40B4-BE49-F238E27FC236}">
                  <a16:creationId xmlns:a16="http://schemas.microsoft.com/office/drawing/2014/main" id="{82239C17-3335-4116-AD91-A45717D7A121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2" name="Freeform: Shape 4361">
              <a:extLst>
                <a:ext uri="{FF2B5EF4-FFF2-40B4-BE49-F238E27FC236}">
                  <a16:creationId xmlns:a16="http://schemas.microsoft.com/office/drawing/2014/main" id="{0E51BB7E-9057-4202-A302-94D1D10262E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3" name="Freeform: Shape 4362">
              <a:extLst>
                <a:ext uri="{FF2B5EF4-FFF2-40B4-BE49-F238E27FC236}">
                  <a16:creationId xmlns:a16="http://schemas.microsoft.com/office/drawing/2014/main" id="{CFD471C6-6158-4A52-A5B2-67C39579FE42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4" name="Freeform: Shape 4363">
              <a:extLst>
                <a:ext uri="{FF2B5EF4-FFF2-40B4-BE49-F238E27FC236}">
                  <a16:creationId xmlns:a16="http://schemas.microsoft.com/office/drawing/2014/main" id="{54E589FA-1381-4FF9-A28C-0C51628C7016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5" name="Freeform: Shape 4364">
              <a:extLst>
                <a:ext uri="{FF2B5EF4-FFF2-40B4-BE49-F238E27FC236}">
                  <a16:creationId xmlns:a16="http://schemas.microsoft.com/office/drawing/2014/main" id="{9BD67BBE-60C2-4037-BEED-D9F20F61AF7A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6" name="Freeform: Shape 4365">
              <a:extLst>
                <a:ext uri="{FF2B5EF4-FFF2-40B4-BE49-F238E27FC236}">
                  <a16:creationId xmlns:a16="http://schemas.microsoft.com/office/drawing/2014/main" id="{61B85019-75A8-4D57-BF93-91B1ADC0020F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7" name="Freeform: Shape 4366">
              <a:extLst>
                <a:ext uri="{FF2B5EF4-FFF2-40B4-BE49-F238E27FC236}">
                  <a16:creationId xmlns:a16="http://schemas.microsoft.com/office/drawing/2014/main" id="{EA93E69A-98A1-448A-B4E9-F37A53D31002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8" name="Freeform: Shape 4367">
              <a:extLst>
                <a:ext uri="{FF2B5EF4-FFF2-40B4-BE49-F238E27FC236}">
                  <a16:creationId xmlns:a16="http://schemas.microsoft.com/office/drawing/2014/main" id="{324206A8-3B2E-4CF8-972F-8E64648E93F9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9" name="Freeform: Shape 4368">
              <a:extLst>
                <a:ext uri="{FF2B5EF4-FFF2-40B4-BE49-F238E27FC236}">
                  <a16:creationId xmlns:a16="http://schemas.microsoft.com/office/drawing/2014/main" id="{4D9740AB-7764-4CAA-B5B9-7C21BF75F0C4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0" name="Freeform: Shape 4369">
              <a:extLst>
                <a:ext uri="{FF2B5EF4-FFF2-40B4-BE49-F238E27FC236}">
                  <a16:creationId xmlns:a16="http://schemas.microsoft.com/office/drawing/2014/main" id="{5D121110-BC1F-4B65-8784-354260A9A9FE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1" name="Freeform: Shape 4370">
              <a:extLst>
                <a:ext uri="{FF2B5EF4-FFF2-40B4-BE49-F238E27FC236}">
                  <a16:creationId xmlns:a16="http://schemas.microsoft.com/office/drawing/2014/main" id="{8008FA54-9A82-456F-A729-81617B00CEB2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2" name="Freeform: Shape 4371">
              <a:extLst>
                <a:ext uri="{FF2B5EF4-FFF2-40B4-BE49-F238E27FC236}">
                  <a16:creationId xmlns:a16="http://schemas.microsoft.com/office/drawing/2014/main" id="{F69E16EA-901E-41C6-B651-59BAFEADFB8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3" name="Freeform: Shape 4372">
              <a:extLst>
                <a:ext uri="{FF2B5EF4-FFF2-40B4-BE49-F238E27FC236}">
                  <a16:creationId xmlns:a16="http://schemas.microsoft.com/office/drawing/2014/main" id="{47D8DB60-F280-4DDE-9296-633FC375591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4" name="Freeform: Shape 4373">
              <a:extLst>
                <a:ext uri="{FF2B5EF4-FFF2-40B4-BE49-F238E27FC236}">
                  <a16:creationId xmlns:a16="http://schemas.microsoft.com/office/drawing/2014/main" id="{24C1BB8C-580F-4BEA-AEBD-DC89146776F6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5" name="Freeform: Shape 4374">
              <a:extLst>
                <a:ext uri="{FF2B5EF4-FFF2-40B4-BE49-F238E27FC236}">
                  <a16:creationId xmlns:a16="http://schemas.microsoft.com/office/drawing/2014/main" id="{992B94D4-3349-4AFE-B5AF-709D2652938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6" name="Freeform: Shape 4375">
              <a:extLst>
                <a:ext uri="{FF2B5EF4-FFF2-40B4-BE49-F238E27FC236}">
                  <a16:creationId xmlns:a16="http://schemas.microsoft.com/office/drawing/2014/main" id="{709E5B05-2EEF-4422-96B1-A238B9B7A7BB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7" name="Freeform: Shape 4376">
              <a:extLst>
                <a:ext uri="{FF2B5EF4-FFF2-40B4-BE49-F238E27FC236}">
                  <a16:creationId xmlns:a16="http://schemas.microsoft.com/office/drawing/2014/main" id="{B0EB1953-463C-4F1D-A8C8-E137D0A16550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8" name="Freeform: Shape 4377">
              <a:extLst>
                <a:ext uri="{FF2B5EF4-FFF2-40B4-BE49-F238E27FC236}">
                  <a16:creationId xmlns:a16="http://schemas.microsoft.com/office/drawing/2014/main" id="{502C7112-AE7E-4A4E-A08C-6D45D2D415D3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9" name="Freeform: Shape 4378">
              <a:extLst>
                <a:ext uri="{FF2B5EF4-FFF2-40B4-BE49-F238E27FC236}">
                  <a16:creationId xmlns:a16="http://schemas.microsoft.com/office/drawing/2014/main" id="{C6AD3B6D-2FE4-490E-B7FA-CD15384F72AA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0" name="Freeform: Shape 4379">
              <a:extLst>
                <a:ext uri="{FF2B5EF4-FFF2-40B4-BE49-F238E27FC236}">
                  <a16:creationId xmlns:a16="http://schemas.microsoft.com/office/drawing/2014/main" id="{97BD2F77-3CDC-4F6E-A519-065BC451E5DF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1" name="Freeform: Shape 4380">
              <a:extLst>
                <a:ext uri="{FF2B5EF4-FFF2-40B4-BE49-F238E27FC236}">
                  <a16:creationId xmlns:a16="http://schemas.microsoft.com/office/drawing/2014/main" id="{F733781A-E409-4E47-B52F-D3E91BC59384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2" name="Freeform: Shape 4381">
              <a:extLst>
                <a:ext uri="{FF2B5EF4-FFF2-40B4-BE49-F238E27FC236}">
                  <a16:creationId xmlns:a16="http://schemas.microsoft.com/office/drawing/2014/main" id="{960F9522-A4E9-4F51-9917-7D77BE0B4A92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3" name="Freeform: Shape 4382">
              <a:extLst>
                <a:ext uri="{FF2B5EF4-FFF2-40B4-BE49-F238E27FC236}">
                  <a16:creationId xmlns:a16="http://schemas.microsoft.com/office/drawing/2014/main" id="{E9F42348-A564-4E09-98DC-AEB14CA3AA82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4" name="Freeform: Shape 4383">
              <a:extLst>
                <a:ext uri="{FF2B5EF4-FFF2-40B4-BE49-F238E27FC236}">
                  <a16:creationId xmlns:a16="http://schemas.microsoft.com/office/drawing/2014/main" id="{2BED6557-7A5B-46C4-990C-8E896B0CD6FD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5" name="Freeform: Shape 4384">
              <a:extLst>
                <a:ext uri="{FF2B5EF4-FFF2-40B4-BE49-F238E27FC236}">
                  <a16:creationId xmlns:a16="http://schemas.microsoft.com/office/drawing/2014/main" id="{57E08754-0A3E-4041-BCC6-60841D0E1AD2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6" name="Freeform: Shape 4385">
              <a:extLst>
                <a:ext uri="{FF2B5EF4-FFF2-40B4-BE49-F238E27FC236}">
                  <a16:creationId xmlns:a16="http://schemas.microsoft.com/office/drawing/2014/main" id="{D96BF344-6C25-4719-876E-3C773F1CC1B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7" name="Freeform: Shape 4386">
              <a:extLst>
                <a:ext uri="{FF2B5EF4-FFF2-40B4-BE49-F238E27FC236}">
                  <a16:creationId xmlns:a16="http://schemas.microsoft.com/office/drawing/2014/main" id="{AF768E47-1EE7-4AF2-A097-4751C32AC425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8" name="Freeform: Shape 4387">
              <a:extLst>
                <a:ext uri="{FF2B5EF4-FFF2-40B4-BE49-F238E27FC236}">
                  <a16:creationId xmlns:a16="http://schemas.microsoft.com/office/drawing/2014/main" id="{C7CDE1B2-174A-4CC0-8EC0-E384FDD220BF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9" name="Freeform: Shape 4388">
              <a:extLst>
                <a:ext uri="{FF2B5EF4-FFF2-40B4-BE49-F238E27FC236}">
                  <a16:creationId xmlns:a16="http://schemas.microsoft.com/office/drawing/2014/main" id="{BBB68AEC-D66C-4968-A28E-ECD41A1D63C0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0" name="Freeform: Shape 4389">
              <a:extLst>
                <a:ext uri="{FF2B5EF4-FFF2-40B4-BE49-F238E27FC236}">
                  <a16:creationId xmlns:a16="http://schemas.microsoft.com/office/drawing/2014/main" id="{BBFA3FD9-662F-46A3-AA26-05C72069A34B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1" name="Freeform: Shape 4390">
              <a:extLst>
                <a:ext uri="{FF2B5EF4-FFF2-40B4-BE49-F238E27FC236}">
                  <a16:creationId xmlns:a16="http://schemas.microsoft.com/office/drawing/2014/main" id="{396925F3-79C3-442A-8762-0B56D78567E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2" name="Freeform: Shape 4391">
              <a:extLst>
                <a:ext uri="{FF2B5EF4-FFF2-40B4-BE49-F238E27FC236}">
                  <a16:creationId xmlns:a16="http://schemas.microsoft.com/office/drawing/2014/main" id="{CB923B32-73E8-475D-8DB2-FA2F8488B1B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3" name="Freeform: Shape 4392">
              <a:extLst>
                <a:ext uri="{FF2B5EF4-FFF2-40B4-BE49-F238E27FC236}">
                  <a16:creationId xmlns:a16="http://schemas.microsoft.com/office/drawing/2014/main" id="{F9A596FA-175D-4917-AE8E-5F0B7827A667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4" name="Freeform: Shape 4393">
              <a:extLst>
                <a:ext uri="{FF2B5EF4-FFF2-40B4-BE49-F238E27FC236}">
                  <a16:creationId xmlns:a16="http://schemas.microsoft.com/office/drawing/2014/main" id="{6545651D-365B-4295-9327-9044EB7BB84C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5" name="Freeform: Shape 4394">
              <a:extLst>
                <a:ext uri="{FF2B5EF4-FFF2-40B4-BE49-F238E27FC236}">
                  <a16:creationId xmlns:a16="http://schemas.microsoft.com/office/drawing/2014/main" id="{5AC0AF54-40DD-495D-8490-B8D48CF75463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6" name="Freeform: Shape 4395">
              <a:extLst>
                <a:ext uri="{FF2B5EF4-FFF2-40B4-BE49-F238E27FC236}">
                  <a16:creationId xmlns:a16="http://schemas.microsoft.com/office/drawing/2014/main" id="{91B5792B-8490-470F-8295-940E96218243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7" name="Freeform: Shape 4396">
              <a:extLst>
                <a:ext uri="{FF2B5EF4-FFF2-40B4-BE49-F238E27FC236}">
                  <a16:creationId xmlns:a16="http://schemas.microsoft.com/office/drawing/2014/main" id="{DA44EA9E-A91E-40DC-A8C4-D4520F11973F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8" name="Freeform: Shape 4397">
              <a:extLst>
                <a:ext uri="{FF2B5EF4-FFF2-40B4-BE49-F238E27FC236}">
                  <a16:creationId xmlns:a16="http://schemas.microsoft.com/office/drawing/2014/main" id="{C4FE8014-F2FF-4FD3-843E-C241B76E906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9" name="Freeform: Shape 4398">
              <a:extLst>
                <a:ext uri="{FF2B5EF4-FFF2-40B4-BE49-F238E27FC236}">
                  <a16:creationId xmlns:a16="http://schemas.microsoft.com/office/drawing/2014/main" id="{E664A820-4A44-496D-9B6D-AB1D3A8A6B3C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0" name="Freeform: Shape 4399">
              <a:extLst>
                <a:ext uri="{FF2B5EF4-FFF2-40B4-BE49-F238E27FC236}">
                  <a16:creationId xmlns:a16="http://schemas.microsoft.com/office/drawing/2014/main" id="{0ECF801B-CF30-4512-8AF4-76B88E9B992A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1" name="Freeform: Shape 4400">
              <a:extLst>
                <a:ext uri="{FF2B5EF4-FFF2-40B4-BE49-F238E27FC236}">
                  <a16:creationId xmlns:a16="http://schemas.microsoft.com/office/drawing/2014/main" id="{A03C102B-5705-40EC-B170-40A597ABF5B2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2" name="Freeform: Shape 4401">
              <a:extLst>
                <a:ext uri="{FF2B5EF4-FFF2-40B4-BE49-F238E27FC236}">
                  <a16:creationId xmlns:a16="http://schemas.microsoft.com/office/drawing/2014/main" id="{D3A32788-68CC-4F37-B3B8-A64CC80195FF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3" name="Freeform: Shape 4402">
              <a:extLst>
                <a:ext uri="{FF2B5EF4-FFF2-40B4-BE49-F238E27FC236}">
                  <a16:creationId xmlns:a16="http://schemas.microsoft.com/office/drawing/2014/main" id="{3552664D-CBE6-41BF-842D-F7231C4C6CA7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4" name="Freeform: Shape 4403">
              <a:extLst>
                <a:ext uri="{FF2B5EF4-FFF2-40B4-BE49-F238E27FC236}">
                  <a16:creationId xmlns:a16="http://schemas.microsoft.com/office/drawing/2014/main" id="{CB13C6A3-C16C-4F1D-BD0B-3B82ACAE24F0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5" name="Freeform: Shape 4404">
              <a:extLst>
                <a:ext uri="{FF2B5EF4-FFF2-40B4-BE49-F238E27FC236}">
                  <a16:creationId xmlns:a16="http://schemas.microsoft.com/office/drawing/2014/main" id="{E720BEC3-9B67-490E-89B4-245E644D3F51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6" name="Freeform: Shape 4405">
              <a:extLst>
                <a:ext uri="{FF2B5EF4-FFF2-40B4-BE49-F238E27FC236}">
                  <a16:creationId xmlns:a16="http://schemas.microsoft.com/office/drawing/2014/main" id="{9883BFD6-7313-440F-A30F-F01A9A505456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07" name="Group 4406">
            <a:extLst>
              <a:ext uri="{FF2B5EF4-FFF2-40B4-BE49-F238E27FC236}">
                <a16:creationId xmlns:a16="http://schemas.microsoft.com/office/drawing/2014/main" id="{D09931C6-E2DF-4BC0-BA05-B3F4F110D32B}"/>
              </a:ext>
            </a:extLst>
          </p:cNvPr>
          <p:cNvGrpSpPr/>
          <p:nvPr/>
        </p:nvGrpSpPr>
        <p:grpSpPr>
          <a:xfrm rot="4229431" flipH="1">
            <a:off x="4691733" y="1261429"/>
            <a:ext cx="398468" cy="225143"/>
            <a:chOff x="3699986" y="6116874"/>
            <a:chExt cx="301942" cy="170604"/>
          </a:xfrm>
          <a:solidFill>
            <a:schemeClr val="accent1">
              <a:lumMod val="75000"/>
            </a:schemeClr>
          </a:solidFill>
        </p:grpSpPr>
        <p:sp>
          <p:nvSpPr>
            <p:cNvPr id="4408" name="Freeform: Shape 4407">
              <a:extLst>
                <a:ext uri="{FF2B5EF4-FFF2-40B4-BE49-F238E27FC236}">
                  <a16:creationId xmlns:a16="http://schemas.microsoft.com/office/drawing/2014/main" id="{324976BF-1D35-403B-90C0-3495DFC25A81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9" name="Freeform: Shape 4408">
              <a:extLst>
                <a:ext uri="{FF2B5EF4-FFF2-40B4-BE49-F238E27FC236}">
                  <a16:creationId xmlns:a16="http://schemas.microsoft.com/office/drawing/2014/main" id="{19EACB44-B560-4D17-945B-7F4B2340626A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0" name="Freeform: Shape 4409">
              <a:extLst>
                <a:ext uri="{FF2B5EF4-FFF2-40B4-BE49-F238E27FC236}">
                  <a16:creationId xmlns:a16="http://schemas.microsoft.com/office/drawing/2014/main" id="{4B40BBEB-4AB9-4F55-863F-9875033CB9D8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1" name="Freeform: Shape 4410">
              <a:extLst>
                <a:ext uri="{FF2B5EF4-FFF2-40B4-BE49-F238E27FC236}">
                  <a16:creationId xmlns:a16="http://schemas.microsoft.com/office/drawing/2014/main" id="{95B40724-5C04-431E-B887-B28FA2B9E6FE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2" name="Freeform: Shape 4411">
              <a:extLst>
                <a:ext uri="{FF2B5EF4-FFF2-40B4-BE49-F238E27FC236}">
                  <a16:creationId xmlns:a16="http://schemas.microsoft.com/office/drawing/2014/main" id="{DFBA6075-0007-44B2-8A59-C25DF5631865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3" name="Freeform: Shape 4412">
              <a:extLst>
                <a:ext uri="{FF2B5EF4-FFF2-40B4-BE49-F238E27FC236}">
                  <a16:creationId xmlns:a16="http://schemas.microsoft.com/office/drawing/2014/main" id="{E8D9CD07-80B2-4930-8ABF-E6EA507F76FF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4" name="Freeform: Shape 4413">
              <a:extLst>
                <a:ext uri="{FF2B5EF4-FFF2-40B4-BE49-F238E27FC236}">
                  <a16:creationId xmlns:a16="http://schemas.microsoft.com/office/drawing/2014/main" id="{898850A3-F6CB-4AED-B073-D1CEC9A7434B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5" name="Freeform: Shape 4414">
              <a:extLst>
                <a:ext uri="{FF2B5EF4-FFF2-40B4-BE49-F238E27FC236}">
                  <a16:creationId xmlns:a16="http://schemas.microsoft.com/office/drawing/2014/main" id="{8219379E-0019-4512-82EF-D694118CD1DB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6" name="Freeform: Shape 4415">
              <a:extLst>
                <a:ext uri="{FF2B5EF4-FFF2-40B4-BE49-F238E27FC236}">
                  <a16:creationId xmlns:a16="http://schemas.microsoft.com/office/drawing/2014/main" id="{1FEF1E5A-05E1-46F9-A474-F62F374A9199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7" name="Freeform: Shape 4416">
              <a:extLst>
                <a:ext uri="{FF2B5EF4-FFF2-40B4-BE49-F238E27FC236}">
                  <a16:creationId xmlns:a16="http://schemas.microsoft.com/office/drawing/2014/main" id="{C6498C81-899A-424D-9712-0C320A7543E4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8" name="Freeform: Shape 4417">
              <a:extLst>
                <a:ext uri="{FF2B5EF4-FFF2-40B4-BE49-F238E27FC236}">
                  <a16:creationId xmlns:a16="http://schemas.microsoft.com/office/drawing/2014/main" id="{15483285-3CDE-414F-B466-6FF79054BD16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9" name="Freeform: Shape 4418">
              <a:extLst>
                <a:ext uri="{FF2B5EF4-FFF2-40B4-BE49-F238E27FC236}">
                  <a16:creationId xmlns:a16="http://schemas.microsoft.com/office/drawing/2014/main" id="{D6EAFE1D-83DF-46DA-95A5-F34906982F1C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0" name="Freeform: Shape 4419">
              <a:extLst>
                <a:ext uri="{FF2B5EF4-FFF2-40B4-BE49-F238E27FC236}">
                  <a16:creationId xmlns:a16="http://schemas.microsoft.com/office/drawing/2014/main" id="{BBC2548B-7E3F-4650-B5CF-182A8C06B80A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1" name="Freeform: Shape 4420">
              <a:extLst>
                <a:ext uri="{FF2B5EF4-FFF2-40B4-BE49-F238E27FC236}">
                  <a16:creationId xmlns:a16="http://schemas.microsoft.com/office/drawing/2014/main" id="{2E25EC6B-5AA6-4A98-8D8F-647EC6F5BE7E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2" name="Freeform: Shape 4421">
              <a:extLst>
                <a:ext uri="{FF2B5EF4-FFF2-40B4-BE49-F238E27FC236}">
                  <a16:creationId xmlns:a16="http://schemas.microsoft.com/office/drawing/2014/main" id="{A20DA8BC-61BB-4800-BFA4-3344F05A1F5A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3" name="Freeform: Shape 4422">
              <a:extLst>
                <a:ext uri="{FF2B5EF4-FFF2-40B4-BE49-F238E27FC236}">
                  <a16:creationId xmlns:a16="http://schemas.microsoft.com/office/drawing/2014/main" id="{230AECF5-E871-4472-A449-E6DA39EF8931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4" name="Freeform: Shape 4423">
              <a:extLst>
                <a:ext uri="{FF2B5EF4-FFF2-40B4-BE49-F238E27FC236}">
                  <a16:creationId xmlns:a16="http://schemas.microsoft.com/office/drawing/2014/main" id="{3163C3D3-1135-4D82-8DEC-EFB9F870116C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5" name="Freeform: Shape 4424">
              <a:extLst>
                <a:ext uri="{FF2B5EF4-FFF2-40B4-BE49-F238E27FC236}">
                  <a16:creationId xmlns:a16="http://schemas.microsoft.com/office/drawing/2014/main" id="{37AA5D06-D57F-40AC-B129-6C86AE7FFEB1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6" name="Freeform: Shape 4425">
              <a:extLst>
                <a:ext uri="{FF2B5EF4-FFF2-40B4-BE49-F238E27FC236}">
                  <a16:creationId xmlns:a16="http://schemas.microsoft.com/office/drawing/2014/main" id="{CD6531E6-9D0C-41D4-B1E0-FBF212324179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7" name="Freeform: Shape 4426">
              <a:extLst>
                <a:ext uri="{FF2B5EF4-FFF2-40B4-BE49-F238E27FC236}">
                  <a16:creationId xmlns:a16="http://schemas.microsoft.com/office/drawing/2014/main" id="{D770670D-3CEC-4013-9B83-24E8ED0E12E4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8" name="Freeform: Shape 4427">
              <a:extLst>
                <a:ext uri="{FF2B5EF4-FFF2-40B4-BE49-F238E27FC236}">
                  <a16:creationId xmlns:a16="http://schemas.microsoft.com/office/drawing/2014/main" id="{03C56DB0-4716-4BBF-B8C1-9EA7155C99D0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9" name="Freeform: Shape 4428">
              <a:extLst>
                <a:ext uri="{FF2B5EF4-FFF2-40B4-BE49-F238E27FC236}">
                  <a16:creationId xmlns:a16="http://schemas.microsoft.com/office/drawing/2014/main" id="{1E9E2CCB-B06F-4B95-AAAC-C1CF2E270FC1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30" name="Group 4429">
            <a:extLst>
              <a:ext uri="{FF2B5EF4-FFF2-40B4-BE49-F238E27FC236}">
                <a16:creationId xmlns:a16="http://schemas.microsoft.com/office/drawing/2014/main" id="{9EB27031-BB9E-408B-8F9F-7D8042836FA4}"/>
              </a:ext>
            </a:extLst>
          </p:cNvPr>
          <p:cNvGrpSpPr/>
          <p:nvPr/>
        </p:nvGrpSpPr>
        <p:grpSpPr>
          <a:xfrm rot="18823380" flipH="1">
            <a:off x="4362088" y="1730448"/>
            <a:ext cx="442463" cy="326412"/>
            <a:chOff x="3625593" y="6426852"/>
            <a:chExt cx="335279" cy="247341"/>
          </a:xfrm>
          <a:solidFill>
            <a:schemeClr val="accent1">
              <a:lumMod val="75000"/>
            </a:schemeClr>
          </a:solidFill>
        </p:grpSpPr>
        <p:sp>
          <p:nvSpPr>
            <p:cNvPr id="4431" name="Freeform: Shape 4430">
              <a:extLst>
                <a:ext uri="{FF2B5EF4-FFF2-40B4-BE49-F238E27FC236}">
                  <a16:creationId xmlns:a16="http://schemas.microsoft.com/office/drawing/2014/main" id="{B012D3E6-644A-4005-82D3-B5AED7F7CF55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2" name="Freeform: Shape 4431">
              <a:extLst>
                <a:ext uri="{FF2B5EF4-FFF2-40B4-BE49-F238E27FC236}">
                  <a16:creationId xmlns:a16="http://schemas.microsoft.com/office/drawing/2014/main" id="{1A57763F-E2F8-4D26-99DA-9D6E995CEB74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3" name="Freeform: Shape 4432">
              <a:extLst>
                <a:ext uri="{FF2B5EF4-FFF2-40B4-BE49-F238E27FC236}">
                  <a16:creationId xmlns:a16="http://schemas.microsoft.com/office/drawing/2014/main" id="{BD5C519C-7893-428A-920C-3B84F6BE6DDE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4" name="Freeform: Shape 4433">
              <a:extLst>
                <a:ext uri="{FF2B5EF4-FFF2-40B4-BE49-F238E27FC236}">
                  <a16:creationId xmlns:a16="http://schemas.microsoft.com/office/drawing/2014/main" id="{FDDD4582-09B5-4BE1-960D-FEEA78301FA3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5" name="Freeform: Shape 4434">
              <a:extLst>
                <a:ext uri="{FF2B5EF4-FFF2-40B4-BE49-F238E27FC236}">
                  <a16:creationId xmlns:a16="http://schemas.microsoft.com/office/drawing/2014/main" id="{5176AD75-1BE9-441A-88C4-90CEBA998CFE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6" name="Freeform: Shape 4435">
              <a:extLst>
                <a:ext uri="{FF2B5EF4-FFF2-40B4-BE49-F238E27FC236}">
                  <a16:creationId xmlns:a16="http://schemas.microsoft.com/office/drawing/2014/main" id="{6B5E3506-386E-4860-9598-C99F4F3AF2E8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7" name="Freeform: Shape 4436">
              <a:extLst>
                <a:ext uri="{FF2B5EF4-FFF2-40B4-BE49-F238E27FC236}">
                  <a16:creationId xmlns:a16="http://schemas.microsoft.com/office/drawing/2014/main" id="{433C55A0-D89C-43B2-835B-361F5F4AC7AC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8" name="Freeform: Shape 4437">
              <a:extLst>
                <a:ext uri="{FF2B5EF4-FFF2-40B4-BE49-F238E27FC236}">
                  <a16:creationId xmlns:a16="http://schemas.microsoft.com/office/drawing/2014/main" id="{4647922B-EB17-4826-9112-5D8CBCC5C7D3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9" name="Freeform: Shape 4438">
              <a:extLst>
                <a:ext uri="{FF2B5EF4-FFF2-40B4-BE49-F238E27FC236}">
                  <a16:creationId xmlns:a16="http://schemas.microsoft.com/office/drawing/2014/main" id="{7E7F5558-EC55-4009-83C7-6D08012ACD7C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0" name="Freeform: Shape 4439">
              <a:extLst>
                <a:ext uri="{FF2B5EF4-FFF2-40B4-BE49-F238E27FC236}">
                  <a16:creationId xmlns:a16="http://schemas.microsoft.com/office/drawing/2014/main" id="{D7FEE0BA-A1D7-46E8-94E5-5C9C53601573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1" name="Freeform: Shape 4440">
              <a:extLst>
                <a:ext uri="{FF2B5EF4-FFF2-40B4-BE49-F238E27FC236}">
                  <a16:creationId xmlns:a16="http://schemas.microsoft.com/office/drawing/2014/main" id="{F74408C6-388F-41FB-BA63-589C2C8D569E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2" name="Freeform: Shape 4441">
              <a:extLst>
                <a:ext uri="{FF2B5EF4-FFF2-40B4-BE49-F238E27FC236}">
                  <a16:creationId xmlns:a16="http://schemas.microsoft.com/office/drawing/2014/main" id="{047DB7B1-4F58-4557-8B2D-9D647EAF9A74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3" name="Freeform: Shape 4442">
              <a:extLst>
                <a:ext uri="{FF2B5EF4-FFF2-40B4-BE49-F238E27FC236}">
                  <a16:creationId xmlns:a16="http://schemas.microsoft.com/office/drawing/2014/main" id="{7D0799A3-436C-4343-95F1-13579A430B4D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4" name="Freeform: Shape 4443">
              <a:extLst>
                <a:ext uri="{FF2B5EF4-FFF2-40B4-BE49-F238E27FC236}">
                  <a16:creationId xmlns:a16="http://schemas.microsoft.com/office/drawing/2014/main" id="{AB601079-5CF4-4431-BB01-3385E9EB066C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5" name="Freeform: Shape 4444">
              <a:extLst>
                <a:ext uri="{FF2B5EF4-FFF2-40B4-BE49-F238E27FC236}">
                  <a16:creationId xmlns:a16="http://schemas.microsoft.com/office/drawing/2014/main" id="{114E03B4-9B43-415E-B598-C7A34EE671DF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6" name="Freeform: Shape 4445">
              <a:extLst>
                <a:ext uri="{FF2B5EF4-FFF2-40B4-BE49-F238E27FC236}">
                  <a16:creationId xmlns:a16="http://schemas.microsoft.com/office/drawing/2014/main" id="{716B6869-2767-4A48-A8C0-04FF6F5C62AC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7" name="Freeform: Shape 4446">
              <a:extLst>
                <a:ext uri="{FF2B5EF4-FFF2-40B4-BE49-F238E27FC236}">
                  <a16:creationId xmlns:a16="http://schemas.microsoft.com/office/drawing/2014/main" id="{68A2A8D4-1A27-493E-AFCD-4E5905CD0ACB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8" name="Freeform: Shape 4447">
              <a:extLst>
                <a:ext uri="{FF2B5EF4-FFF2-40B4-BE49-F238E27FC236}">
                  <a16:creationId xmlns:a16="http://schemas.microsoft.com/office/drawing/2014/main" id="{A2182B06-C80B-48F0-B368-D376ACBD12DF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9" name="Freeform: Shape 4448">
              <a:extLst>
                <a:ext uri="{FF2B5EF4-FFF2-40B4-BE49-F238E27FC236}">
                  <a16:creationId xmlns:a16="http://schemas.microsoft.com/office/drawing/2014/main" id="{4C00383A-FD46-4639-AE31-79192DB10B5D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0" name="Freeform: Shape 4449">
              <a:extLst>
                <a:ext uri="{FF2B5EF4-FFF2-40B4-BE49-F238E27FC236}">
                  <a16:creationId xmlns:a16="http://schemas.microsoft.com/office/drawing/2014/main" id="{F7A6C85B-1B42-46E8-B667-F4D1E9F02FBF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1" name="Freeform: Shape 4450">
              <a:extLst>
                <a:ext uri="{FF2B5EF4-FFF2-40B4-BE49-F238E27FC236}">
                  <a16:creationId xmlns:a16="http://schemas.microsoft.com/office/drawing/2014/main" id="{83B35E91-B828-4A67-927D-3FA64FD33A7A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2" name="Freeform: Shape 4451">
              <a:extLst>
                <a:ext uri="{FF2B5EF4-FFF2-40B4-BE49-F238E27FC236}">
                  <a16:creationId xmlns:a16="http://schemas.microsoft.com/office/drawing/2014/main" id="{F672C25B-D728-416B-8E31-18BBC8D30FAB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53" name="Group 4452">
            <a:extLst>
              <a:ext uri="{FF2B5EF4-FFF2-40B4-BE49-F238E27FC236}">
                <a16:creationId xmlns:a16="http://schemas.microsoft.com/office/drawing/2014/main" id="{66B7DF65-01EF-4627-8510-18793A45C8A6}"/>
              </a:ext>
            </a:extLst>
          </p:cNvPr>
          <p:cNvGrpSpPr/>
          <p:nvPr/>
        </p:nvGrpSpPr>
        <p:grpSpPr>
          <a:xfrm flipH="1">
            <a:off x="5639513" y="1265951"/>
            <a:ext cx="301680" cy="230103"/>
            <a:chOff x="3617118" y="5760691"/>
            <a:chExt cx="228600" cy="174362"/>
          </a:xfrm>
          <a:solidFill>
            <a:schemeClr val="accent1">
              <a:lumMod val="75000"/>
            </a:schemeClr>
          </a:solidFill>
        </p:grpSpPr>
        <p:sp>
          <p:nvSpPr>
            <p:cNvPr id="4454" name="Freeform: Shape 4453">
              <a:extLst>
                <a:ext uri="{FF2B5EF4-FFF2-40B4-BE49-F238E27FC236}">
                  <a16:creationId xmlns:a16="http://schemas.microsoft.com/office/drawing/2014/main" id="{05C61EA2-4528-4421-8FAF-3836F180B008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5" name="Freeform: Shape 4454">
              <a:extLst>
                <a:ext uri="{FF2B5EF4-FFF2-40B4-BE49-F238E27FC236}">
                  <a16:creationId xmlns:a16="http://schemas.microsoft.com/office/drawing/2014/main" id="{EACE8C32-4C9A-406F-B4C4-3C0F80DE39EE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6" name="Freeform: Shape 4455">
              <a:extLst>
                <a:ext uri="{FF2B5EF4-FFF2-40B4-BE49-F238E27FC236}">
                  <a16:creationId xmlns:a16="http://schemas.microsoft.com/office/drawing/2014/main" id="{95B000E0-3733-452F-A37B-43EE376A0239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7" name="Freeform: Shape 4456">
              <a:extLst>
                <a:ext uri="{FF2B5EF4-FFF2-40B4-BE49-F238E27FC236}">
                  <a16:creationId xmlns:a16="http://schemas.microsoft.com/office/drawing/2014/main" id="{8FADDF3F-B818-4E25-BEB9-E7C2A3282C87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8" name="Freeform: Shape 4457">
              <a:extLst>
                <a:ext uri="{FF2B5EF4-FFF2-40B4-BE49-F238E27FC236}">
                  <a16:creationId xmlns:a16="http://schemas.microsoft.com/office/drawing/2014/main" id="{6E71995B-E57B-4A61-ACED-8B2E9E3795D4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9" name="Freeform: Shape 4458">
              <a:extLst>
                <a:ext uri="{FF2B5EF4-FFF2-40B4-BE49-F238E27FC236}">
                  <a16:creationId xmlns:a16="http://schemas.microsoft.com/office/drawing/2014/main" id="{95D0E66C-ABC9-4341-A216-63229AF988D3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0" name="Freeform: Shape 4459">
              <a:extLst>
                <a:ext uri="{FF2B5EF4-FFF2-40B4-BE49-F238E27FC236}">
                  <a16:creationId xmlns:a16="http://schemas.microsoft.com/office/drawing/2014/main" id="{82A049C1-F243-46AB-8CDC-1CE5E553048D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461" name="Freeform: Shape 4460">
            <a:extLst>
              <a:ext uri="{FF2B5EF4-FFF2-40B4-BE49-F238E27FC236}">
                <a16:creationId xmlns:a16="http://schemas.microsoft.com/office/drawing/2014/main" id="{5734AC69-CF57-43D9-95A8-B2EA3622545F}"/>
              </a:ext>
            </a:extLst>
          </p:cNvPr>
          <p:cNvSpPr/>
          <p:nvPr/>
        </p:nvSpPr>
        <p:spPr>
          <a:xfrm>
            <a:off x="5310863" y="2399612"/>
            <a:ext cx="355697" cy="965464"/>
          </a:xfrm>
          <a:custGeom>
            <a:avLst/>
            <a:gdLst>
              <a:gd name="connsiteX0" fmla="*/ 190551 w 384952"/>
              <a:gd name="connsiteY0" fmla="*/ 1041847 h 1044871"/>
              <a:gd name="connsiteX1" fmla="*/ 42620 w 384952"/>
              <a:gd name="connsiteY1" fmla="*/ 898315 h 1044871"/>
              <a:gd name="connsiteX2" fmla="*/ 4124 w 384952"/>
              <a:gd name="connsiteY2" fmla="*/ 523811 h 1044871"/>
              <a:gd name="connsiteX3" fmla="*/ 42069 w 384952"/>
              <a:gd name="connsiteY3" fmla="*/ 151506 h 1044871"/>
              <a:gd name="connsiteX4" fmla="*/ 192201 w 384952"/>
              <a:gd name="connsiteY4" fmla="*/ 4124 h 1044871"/>
              <a:gd name="connsiteX5" fmla="*/ 342333 w 384952"/>
              <a:gd name="connsiteY5" fmla="*/ 148207 h 1044871"/>
              <a:gd name="connsiteX6" fmla="*/ 380828 w 384952"/>
              <a:gd name="connsiteY6" fmla="*/ 523261 h 1044871"/>
              <a:gd name="connsiteX7" fmla="*/ 352231 w 384952"/>
              <a:gd name="connsiteY7" fmla="*/ 848821 h 1044871"/>
              <a:gd name="connsiteX8" fmla="*/ 190551 w 384952"/>
              <a:gd name="connsiteY8" fmla="*/ 1041847 h 1044871"/>
              <a:gd name="connsiteX9" fmla="*/ 192201 w 384952"/>
              <a:gd name="connsiteY9" fmla="*/ 59118 h 1044871"/>
              <a:gd name="connsiteX10" fmla="*/ 94313 w 384952"/>
              <a:gd name="connsiteY10" fmla="*/ 166905 h 1044871"/>
              <a:gd name="connsiteX11" fmla="*/ 58567 w 384952"/>
              <a:gd name="connsiteY11" fmla="*/ 524361 h 1044871"/>
              <a:gd name="connsiteX12" fmla="*/ 94863 w 384952"/>
              <a:gd name="connsiteY12" fmla="*/ 882917 h 1044871"/>
              <a:gd name="connsiteX13" fmla="*/ 190001 w 384952"/>
              <a:gd name="connsiteY13" fmla="*/ 987404 h 1044871"/>
              <a:gd name="connsiteX14" fmla="*/ 297788 w 384952"/>
              <a:gd name="connsiteY14" fmla="*/ 840022 h 1044871"/>
              <a:gd name="connsiteX15" fmla="*/ 325284 w 384952"/>
              <a:gd name="connsiteY15" fmla="*/ 523261 h 1044871"/>
              <a:gd name="connsiteX16" fmla="*/ 288989 w 384952"/>
              <a:gd name="connsiteY16" fmla="*/ 164155 h 1044871"/>
              <a:gd name="connsiteX17" fmla="*/ 192201 w 384952"/>
              <a:gd name="connsiteY17" fmla="*/ 59118 h 1044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4952" h="1044871">
                <a:moveTo>
                  <a:pt x="190551" y="1041847"/>
                </a:moveTo>
                <a:cubicBezTo>
                  <a:pt x="121260" y="1041847"/>
                  <a:pt x="71216" y="993453"/>
                  <a:pt x="42620" y="898315"/>
                </a:cubicBezTo>
                <a:cubicBezTo>
                  <a:pt x="16773" y="813625"/>
                  <a:pt x="4124" y="687141"/>
                  <a:pt x="4124" y="523811"/>
                </a:cubicBezTo>
                <a:cubicBezTo>
                  <a:pt x="4124" y="363780"/>
                  <a:pt x="16773" y="238396"/>
                  <a:pt x="42069" y="151506"/>
                </a:cubicBezTo>
                <a:cubicBezTo>
                  <a:pt x="70116" y="53618"/>
                  <a:pt x="120710" y="4124"/>
                  <a:pt x="192201" y="4124"/>
                </a:cubicBezTo>
                <a:cubicBezTo>
                  <a:pt x="263143" y="4124"/>
                  <a:pt x="313186" y="52519"/>
                  <a:pt x="342333" y="148207"/>
                </a:cubicBezTo>
                <a:cubicBezTo>
                  <a:pt x="368179" y="233446"/>
                  <a:pt x="380828" y="359381"/>
                  <a:pt x="380828" y="523261"/>
                </a:cubicBezTo>
                <a:cubicBezTo>
                  <a:pt x="380828" y="624998"/>
                  <a:pt x="371479" y="734435"/>
                  <a:pt x="352231" y="848821"/>
                </a:cubicBezTo>
                <a:cubicBezTo>
                  <a:pt x="331334" y="976955"/>
                  <a:pt x="276891" y="1041847"/>
                  <a:pt x="190551" y="1041847"/>
                </a:cubicBezTo>
                <a:close/>
                <a:moveTo>
                  <a:pt x="192201" y="59118"/>
                </a:moveTo>
                <a:cubicBezTo>
                  <a:pt x="175703" y="59118"/>
                  <a:pt x="125659" y="59118"/>
                  <a:pt x="94313" y="166905"/>
                </a:cubicBezTo>
                <a:cubicBezTo>
                  <a:pt x="70666" y="248844"/>
                  <a:pt x="58567" y="369280"/>
                  <a:pt x="58567" y="524361"/>
                </a:cubicBezTo>
                <a:cubicBezTo>
                  <a:pt x="58567" y="682191"/>
                  <a:pt x="70666" y="803176"/>
                  <a:pt x="94863" y="882917"/>
                </a:cubicBezTo>
                <a:cubicBezTo>
                  <a:pt x="126759" y="987404"/>
                  <a:pt x="174604" y="987404"/>
                  <a:pt x="190001" y="987404"/>
                </a:cubicBezTo>
                <a:cubicBezTo>
                  <a:pt x="210899" y="987404"/>
                  <a:pt x="273591" y="987404"/>
                  <a:pt x="297788" y="840022"/>
                </a:cubicBezTo>
                <a:cubicBezTo>
                  <a:pt x="315936" y="728386"/>
                  <a:pt x="325284" y="621699"/>
                  <a:pt x="325284" y="523261"/>
                </a:cubicBezTo>
                <a:cubicBezTo>
                  <a:pt x="325284" y="365430"/>
                  <a:pt x="313186" y="244445"/>
                  <a:pt x="288989" y="164155"/>
                </a:cubicBezTo>
                <a:cubicBezTo>
                  <a:pt x="258193" y="59118"/>
                  <a:pt x="208699" y="59118"/>
                  <a:pt x="192201" y="59118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2709" name="Group 2708">
            <a:extLst>
              <a:ext uri="{FF2B5EF4-FFF2-40B4-BE49-F238E27FC236}">
                <a16:creationId xmlns:a16="http://schemas.microsoft.com/office/drawing/2014/main" id="{1FBEA17C-2852-4ACE-AB96-6E99366B432D}"/>
              </a:ext>
            </a:extLst>
          </p:cNvPr>
          <p:cNvGrpSpPr/>
          <p:nvPr/>
        </p:nvGrpSpPr>
        <p:grpSpPr>
          <a:xfrm rot="2082564">
            <a:off x="10944250" y="5205212"/>
            <a:ext cx="208677" cy="1322361"/>
            <a:chOff x="6246591" y="2972793"/>
            <a:chExt cx="205168" cy="1300125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315084F4-F129-4C5D-87A8-C96E64A592A5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981F5D68-4C30-441A-8432-D8A765DDA173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D7C1327-51A4-4AC8-9B73-876E6928F934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376A97B-351F-4E4A-97B2-F918943ADFFB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6C2A37B8-10C0-4759-A2D4-FBDFC4B15E17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17D2521-01EC-4759-9E91-4F590CDF50A9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1EF73B3-1F9B-4C2D-A79B-D46F767380E2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462A66B-C6CA-4060-90FF-1352924863EA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C001621-4154-42E8-B3CF-A3EC53D12F9D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C17706D-EE17-4515-828D-398EDF89265F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2993101-6C5C-4149-9903-F32C1571C1E6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6A54EAD-6C3F-46EB-956D-D80CB3A0AAF4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B5A755A-3DD5-4911-AA4F-A796709E84B9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007555A-A766-4F24-9C07-5C021561C5CB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ECEEFE3-1E6D-4DA4-AD06-C30073DADBD9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4F8DC21-1FCA-4C2F-AE98-AA6AC12F7FB2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E01B6E3-C1A7-4BA3-8EE1-4CC9DAE92C0B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2113A55-2DCA-4F52-8238-D40C94881AB5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D68968A-3816-4AC7-B34D-C02A086D9748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B8F9B5E-3E3A-4D81-B9DF-367A12D1E38E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295366C-4572-4AB2-A604-DB6686362C51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62FB7DF-3199-4752-9D89-216760ECC0E1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3732DB2-C5A0-4D7C-B3DA-45812CC2AE1B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7076A60-A1B9-4DD2-9EF4-745371A08145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F8664E9-0A27-41F7-97F1-5031AEBDD053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B3EBA18-CAA1-4076-BA73-3B0FD7A17EB1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91C0B90-E391-4FEC-B94C-201E88652C9F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18E82A0-D6FE-474C-AE53-485E3BFCA4E8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1A4B730-3BF6-4175-8993-09ACD01DEDFC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9D03363-FFAD-4C59-8C52-E0DB9B3C2EB9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DCF71E0-EE8E-4A97-B3E3-D44311F4E247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CE255E0-BC0E-41A6-A48E-2BAA637575A2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C4A5C7A-83C8-4A71-9C0E-09572EB9272F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0A2F870-6837-4593-AF77-7B8B2556670F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D9927F3-D3C0-4EBE-A81E-C2F3480F8463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8B90A39-8B19-4EE3-9CBE-471FC3541F31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A807268-6620-4F6E-85D1-684D0DBA229F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7D747B9-F1CB-4628-9E7A-31C2009C5F31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AB24980-9DEE-40BA-8A44-188AC3E74B57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97E3F8C-8FAB-4AA0-8FA6-64D3FB6C94E3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2DB23F9-657C-4E7C-BA22-9550F25EE9F9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4BF2021-A344-49B8-85A0-13394EA9C425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0D9C006-5898-473C-8F85-47A45B622AF2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A12B6F0-1D3F-404B-8052-BDBC22FA626B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90990DD-FE50-423E-B8A2-2092CAE9DBA0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EEC8B70-5026-4088-B1A5-6C0DF38BACB6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3928803-A4F0-4CFF-813F-85940842BD2C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068F2AB-B6EC-405A-B48C-C4F7EC2348F7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741BDE2-6A46-421E-911C-AE823408C633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D3512E0-2B00-4F31-A692-8726C52E6F6D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A8087D7-BD24-480B-B9BC-2FF5802FE33B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F92822C-1C22-4150-8775-624F168F73CB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9459AD6-C32D-4ECC-AB3F-5BE0AB309A45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8FE1A404-BC7A-4DBA-A858-688244E27E22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0EA9D88-A447-4D73-8B37-0F3BF20D121F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329B1C1-A125-46A9-B224-DFB3135BA2E5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C084D29-2ABB-45E8-8871-156DC4A8676F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93E8E3D-4BE9-4307-86B5-FC65C1D7EAB8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C6BEC9C-5366-4512-8372-E45687EE755B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35C8DD2-3F22-4102-9225-247767021AC9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A0A28390-F584-4C57-9693-F656E69375DB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A841525-7EA5-4F51-9A8C-E57547BA9172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7C1F521-06C2-4BFC-B2DD-481B0D63C37B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35B7A2F-6963-4914-8919-E62F2520FB4C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F65E75E-352C-4D0C-9780-5CE10608DE85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E235060-B5F0-4A97-BC9C-74B54AF1EEB2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D3953AD-1D59-4D4B-9BFF-01B5093B4BF0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EB17D60E-79D2-44F0-896C-1B7B54344336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750371D-7CD9-4715-A8B5-E61F21009C48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F7F99C1-2B6B-4CA2-B42B-DB5F60283B19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AB21F95-D681-4EE2-8083-650BBA806906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966B365D-E17A-4B28-B719-FF5CA4F997F8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111E7E7-D117-449B-8135-3329CDFE731C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D38D540-D395-4970-8E2A-1803E860D3DB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80042FD-2DB5-4BF7-88F6-52A4C83DBE1D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E9B7E0E5-C0E9-4D1F-9623-B80DE7F71D63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BBC47CB-4D76-4BA9-9A71-7F059D69D2E6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B20D1910-0C8A-4698-B62D-E58E899CA71A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1D197B3-325B-4B9A-A70C-9B6C866F04AF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29D6FAC-B422-4DF6-9FAE-92B3CBA4E295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5A73285E-FA1B-47CF-8BBD-67AA9F6A5FA6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C60D5E3-539B-4EF0-A761-31FBD750C6F7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B832CF8-8505-4757-9533-5D9B6FE00591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A825D3B-F51F-413F-BEA1-5943B162440C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13511A0B-38A3-40F7-8708-DE6AA31C64E9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A5B2629A-3DC1-4BF8-96C4-3F8DA79142DF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CCB55544-166D-4C94-BC85-90CA662C4415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DC23CCEA-0108-4BB1-BDF7-00486FBD48DB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3F0F6126-AC4E-4179-8B70-C8D3A05269ED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05FF8D8-6298-46AD-B544-8EB3227BD121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366F326-CEB8-4135-BB7D-D2FF4830B6B0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358B6D98-77E3-40DC-B38D-97BBE0F21496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479B74A-120E-4D2A-AD08-5D572781FE58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113D3E9-A126-44F5-AF69-AF16AEB31741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44DB146-5FE3-472F-B0A5-4EF8DB8BDA43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F844AA-4D47-43F6-9449-5F56223650CD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BCD61E6-107B-4875-B05C-2C73CDCD7240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F59FAD7-774B-4058-BDE7-F59E1C674163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ABC751E3-79BB-44FF-833B-9B048BA47848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7427230-FDC4-4D2F-9D9B-CFF6A7BCA807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E630E1A-A4CE-4331-BBD2-31CACF7A5437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F77E307C-598B-4882-9399-EAEFA31B789C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EB15BC7B-3C41-4D9F-A5A2-9F2523B7B85E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180D90D2-58F9-406D-876E-85E7B0937B2C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BF4B9BA4-9501-4121-B890-7BBC0C469383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AA889F8-1496-471E-B3C9-0187B38BDFA7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C8B99D43-29B9-4E2A-B767-2C8BA1D82BC5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5F995CF-3502-4DA0-93D5-32EAB1ABF89F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9863D052-7753-48FF-B2AB-4A2C5FD00BD0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6C42388-6604-4605-B110-B7F353BA6747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6F230AF-1413-47BF-98FC-1E1EA2A9050D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3739151-3A71-4543-827B-E9EA687AF330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C48CEEA-33F4-4557-875E-80B2529E274D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DCBB4434-750D-459E-A230-80A4A0B22157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80BF025-A419-44EB-8506-0CDC327C0F52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E16A6A9-5EBD-4900-8D93-3F00264865C3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0784CF1-7349-4FCE-B627-54EAD4640EC2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3A3250FA-EF26-4F9A-A37D-B5A0CF78B9F4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C2517878-E16E-4E34-8363-2C7219AD5634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AD780843-DD49-4999-87A2-D818A4CCB513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CE499C5-6AC2-49F6-996D-73E85731AE45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677B753D-548F-4F3E-AD7D-BD2173E7A38F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9B007AFA-CD1B-46C4-B30D-2F5740D5CCC5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54A5EE7-B60A-4DDE-8B43-078CCAE30636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8613D578-B3A5-4389-ADCE-EB24296BBA4E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613419C-B95B-4738-9B73-052A856F75BD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B1230DC-FF3A-4475-A0AD-D35778F9E02A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1FBE8424-A9CE-472C-B1DD-C7DD0FCEE2A0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10896186-9CE3-42AF-982F-1E5BB0D23BAA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E311CFD1-25C7-44E5-BCEB-AC2C26E58C72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127FEA33-C168-46E6-8606-12DFE5103907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7AB1A36-FD3D-43F0-9191-2BD4FE8CEDD0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F8B5E6EE-992A-4084-8574-0B2D3456101C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555245BC-6B57-43EE-8466-D061A658A179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90EA5DA4-2ADF-44DF-8884-F897B0740333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962534D-0A63-4EC0-8F38-A76C94EEC03B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5692343E-27C8-459B-A6C6-3CFE516F84C0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13E2E0D8-ED7F-480E-9E4F-AD950E9CD9CC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5CD8B745-5327-4DDA-B09B-E58478E02CBC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08EB7BCF-6A32-4549-858A-8E2A068B972F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D2C745F-C0D0-49EE-ADE7-4FCF4D4B9025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3583F289-F0DD-4CC1-B905-1947369AB798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2DF2F427-4A54-406B-843B-AF43C31AD7CB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FD902E82-4479-4E15-A0BB-672F7559E173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4A61948-79FD-45CE-B2B7-DC451FC720B9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484F140-0591-4741-874F-AF3F390B309D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886F8E1-F99E-424A-90D6-9CC4E9F8B013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496201A-2CD1-44B8-816D-D6BDFA20B9F2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6C3A6F2-2D65-46DA-A9A6-A3AFD5AC1FA4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B33C02-5505-4054-BA48-DB622603FE7E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72F17E1B-F6BC-4837-8EC9-D22091FBA552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8E9318D-B75E-45A1-8D18-2E9464CEDBB4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5DB417F6-5609-4EBF-BB7F-ADFD1308175F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543AB67-7040-4387-B963-D6DA50468E9B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2ACFC09-C32D-41A7-BCCA-0F623BE3E184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989416DF-78B0-4606-BE9A-121EE53173C2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10" name="Group 2709">
            <a:extLst>
              <a:ext uri="{FF2B5EF4-FFF2-40B4-BE49-F238E27FC236}">
                <a16:creationId xmlns:a16="http://schemas.microsoft.com/office/drawing/2014/main" id="{A16B051C-9B74-4F82-A377-96F328F76FBE}"/>
              </a:ext>
            </a:extLst>
          </p:cNvPr>
          <p:cNvGrpSpPr/>
          <p:nvPr/>
        </p:nvGrpSpPr>
        <p:grpSpPr>
          <a:xfrm>
            <a:off x="9019438" y="5299432"/>
            <a:ext cx="1117126" cy="1133920"/>
            <a:chOff x="6687653" y="4198102"/>
            <a:chExt cx="938538" cy="952647"/>
          </a:xfrm>
        </p:grpSpPr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D264608D-805E-4CD8-B035-E36F6CDBF61E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8CD034EE-4BA8-43D7-B216-8E442F9E2387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4BBF3B8E-260D-46F6-B3A0-3E446ECE0B57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0A8291A-7D50-45B0-A27B-F213FB7EB9F7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7A071A38-AEED-4166-A98D-9992C7C894CE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6CA9CAEB-E54A-42C0-A2DD-F0A3B1A9383C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84889B40-78B6-4669-8487-A212DE8A386F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6AC2802B-D453-44DF-97BD-4717DCEBAC93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7FF5C1A7-2536-458A-B36D-F9BEBCE8909B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786468F6-AF05-47F0-BBB5-F88BB3991E68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3790CF4F-B5A2-4634-A87F-432C89E96E99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3A678889-5DCE-4A73-A5B9-EE05DC487F50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F02B3F43-76EF-4696-AD3C-D08235784046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BA397A6A-5600-40E5-8ED9-627A8E54A8AB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908F7EB5-5B26-4F00-A5D8-4842BC2C0962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87892D4A-AC23-46C2-9557-BC5CDB7FB8CF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5E59294C-E64B-4A7E-B858-0CCF8B84936F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4832F081-115D-4B49-A928-978FE289D45A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F8783CA-78F6-41F6-992F-486F098895DB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B21150B-B39F-4CE8-B07B-7796F55B5C0D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0198572D-2A1A-40CC-B7A5-CD80F66B2993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301695D2-C244-4C93-9915-62FDF5DB8C39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F7945CBB-2E0E-43EE-B21A-718C2742982D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35FC388E-CA72-4C7A-9AB5-AD46BB77668A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F6CBEB85-1A8B-4EF0-8C1F-F0D31A0CB936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9C8FDDF8-2FF8-461E-8969-BE15C6B0D5CA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89690871-E132-43D6-A7AC-F35C3DDF7C58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580E6FF4-17C7-46EF-9DDE-7AA7329EED5F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EE7C06A-833B-47B7-8462-A06F63980ABE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CF4DDD42-6182-48EC-9575-BCAD3EB7C13A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895E6397-AD17-4732-B253-533545DBBF0C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4AF4A98-7F50-46CD-AC02-C5DD384C929F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6AB21320-6F7B-4E0C-B29D-690DAFBE8C69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8F78551C-5924-4A90-8B4E-C074BF018512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DCBE36C-734E-43B3-AA9C-BF336E5992B8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C47F0AE-A29A-4AFA-B841-473E918D2518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CE4FC3A0-6760-4565-9373-14C713E4E03D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9595D083-2779-4A96-A94F-A7C96E634DB3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672A7854-6BCC-4F11-91AF-538414C3A788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CBF1A62A-8457-4118-8DFD-13E8D8AB736A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C3F9BEA5-CA45-4617-AD72-B353E5B5400D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8CF4E7AE-E745-423D-AE05-0996611E5381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2DBA724D-85F6-443D-BECC-F0098CB5248A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5C67AE07-28F1-4546-82DE-89393A4FD5C7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4BF09425-9DF0-4899-A9E5-64F7BB91C670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A9127A83-C2E7-40B8-9F69-1478973BFC68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5CC8FE03-DECC-48AB-96AD-ACBDBA4140DD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11062A08-7DC4-4F99-9654-1863C892CB66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17A2A5A2-953A-4BC3-9FD7-BA437C3D9116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D512A14D-73D1-47A8-AB06-8EF4DB937821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70799D9-9F2E-436E-B350-FE4E2FFC9F50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C8F481A1-42EA-4BA8-9ABA-C857A1BFA221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EF731407-B214-48B5-A91B-F8F0E599E625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FC7D5E37-74CE-4235-A49B-0AC683C81754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F5277EFD-FB4A-4809-A729-6C5BC20D035F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3DAF4AFD-B198-4FC9-B3ED-6AB30C5EBE5B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0A17A993-0F90-4F8F-ABBB-CC040A2EEFD2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A3EB63C6-759D-4D5B-A0F9-54B5B9B7D7C5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93E90CC-02CA-4DC6-A900-B763F730BE3B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F4ABC545-28D2-4AA6-8519-BFD68433F182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C3B42812-7945-4E99-A581-5FDD03E72FE2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BDE5EA67-FFB8-43CC-A82E-C8DE7A7422F1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C61B55A8-8691-4DCA-8CC5-983244826500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E8BEC3B1-8E14-4E88-ADE3-843EC46E8CA8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EB0ECC9A-7677-4EA8-9FDF-6B6F5FA30055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D14021BF-D4F2-42A5-B36B-C9B165572C87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11E389E5-23DD-4679-ABEB-33DB41FC6B4C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54B826B5-F9A7-4081-9CE2-6F5EAC99E7BB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46A8C076-F42F-4BCF-A20B-BF53AEDB5A4D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3A951701-9E33-4452-80C2-92DC8F58B53F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0A226CE4-94E3-469E-82EA-74AC02AAC68C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280F57AB-43BB-4FCD-ADAA-BD38F75A5618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8E7D325A-1AE4-4E9C-9186-C4771999C1E4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351E3585-5DC6-4439-8237-96FFDB334A2C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B039E82E-97D5-46CA-9544-59DACC1EE2D0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8E27117E-0BF5-42CC-819B-D67E5150C3D3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296C92AF-CFDE-4D44-9C4E-9C7338483C53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27350D01-E855-45B4-8750-CCF7FCF0E27C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A61CC996-DE6B-4F61-82BA-F6A27C4BC91A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18814B8F-C928-4CA9-91E1-393E123AB65D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96F7166E-4C13-4823-BD11-725C3A733A0C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EC1737E8-B6AC-41EA-83E5-B73C4687E6F1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2104F7D7-256E-49D6-A3BF-275308BF51F2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D271E217-F940-479B-95FB-0D732652701E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530B27AA-FDA9-4457-AC18-A9E690C9C878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DAABAE24-1413-4448-B698-97B8D9A7229B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746B683C-DE03-4FBC-8E48-A65BFBC00BEE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7E2C78B1-C630-4FD4-B1B1-A1B2BB19652B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FFBAA14A-549F-4216-9C96-620D4D64C84B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13AF5622-2C49-4308-BF55-CA0997D4BAD1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B0AB0BC8-DCB1-45B8-9EA5-BFD3C304B687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4AEEB575-B7D7-4C3C-B24B-065BE9F8ED93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4F30D24-72C3-4363-B5B7-4AEC35A96C18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FADF079C-80E4-4352-B841-D06497DB1A83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CB814436-AC4A-4540-B94B-ADE6C9810881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52793AF3-65E0-464F-AF81-F10907146DFA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1651BC8D-8AFF-48C4-94E7-74767184335A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FD779FE2-5904-4420-82C0-BB2EE9DD34B9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AB52017-1530-4646-9A51-FF0FD3C4C0F0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6EFD5CB2-ABB2-410C-81BB-882BEFB20D76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B3F7625A-97FC-472E-935B-E449E7AE9524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3BF9945-3AAC-481F-A0BA-9827B6B5CAE7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C6649A8B-3B72-4175-9F7C-408B5FC90EEB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9073FF2D-D3DF-40EB-81D8-784E996D5B3C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407A6C76-D74E-44E9-AE85-72122BDB7BB8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354EC7A4-74E7-4D23-AD07-E44373303555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89B072AB-B625-481F-A68B-FD037B501AE4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2DA8B693-0A89-45BF-BC22-CB1368F6AF5F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30EA9578-F853-4345-AE90-1F552CE4575D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E936D8A4-F1EA-4714-9346-AF0846E1854D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A6FC7BA0-C782-4F9E-B7E8-4D601E5C32F1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CB76B1B7-8141-4CAC-BE23-8B74B3152CF9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A6A8C0D2-C1DC-4ED5-B158-28CAF46CEF44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21B478BB-346E-4B8D-851C-E9120CC6CCCB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43265D26-E53E-49E6-8530-E62AC33485D7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5E6482C3-5763-47F5-B3E5-23D6AD5587AD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6D006D6F-D9F7-47CF-B2DD-D3020D489B58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F61BFA64-8AD9-4316-BB6B-6F42E7BC9992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93C8026E-8FCA-4328-B9DA-29BC8213B303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8A7B0889-0E76-4B50-B24B-216B3656F502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5ED6EF6-603D-47EC-BE47-118FD904EDA4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6646133-CBEE-4E3C-9CB5-E46460ED936C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29E312A3-FC2D-4173-BA8A-FCC5944046C3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B95C7B1C-8EDA-4378-80A4-77C5D5E8232C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F37A1873-5496-4BA1-9C26-891C0B5AD4C3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768462C9-0D41-4AD2-A054-A0D3057ED57A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86B05ADD-31D8-4E16-98FA-9767986ED589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6931CBC8-36A2-463A-B226-07BDCE958262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AD7A91D2-C9C8-4663-A1D2-5F308EDC0E29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798D5D0F-D030-4F8B-B658-EFFA0C5BE761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542DBE63-19FA-435F-ABFB-0B6A7C6B3B45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BBAC3C7B-3376-479C-BA7A-A5ACECDC6B09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703A7BE-65B5-4B7B-9045-790DD855A6E4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15985D55-9FF8-4691-9EF6-B51A565F0273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3B17BB60-3B5C-4894-8D6C-6BBA06FC686C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BE67CA91-C7DC-466B-A1C2-6561E088CE45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59FFC8FA-6FAA-4FE7-AAC7-3B9E4C7A5204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82AFD41E-5B0F-4305-85A9-0C9C862860F0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B17FAF36-9F02-445C-85C1-2A04AD687751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3A1EC032-E915-4E76-A0BA-4742DDEB8090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F008BED0-2355-4486-B96D-F024D78DE5B7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1040FD4C-7CC4-43E6-8E47-74840A92317D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3B6994D2-5277-4F54-A6B5-22CF71220453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F6B7B659-3946-40D3-9E5E-1583391D5DC6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8F3BE29E-9FCC-4926-A6C5-6D1451B2F242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77BE2FF1-68A9-4969-981B-D24299EE8B91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3C7E9341-1FD7-44A3-81DE-01E9BA0D5606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0B6AF064-2E42-4509-A968-5D34C74A448C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A1518842-6ED3-4528-9F39-25BDE3A5FA40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F42FB7FC-D993-4A8C-A41C-E0CC4D9A0564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865B2795-E9C3-490A-A416-602E423C4BDF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222E6736-2DD2-44E7-B2E4-D59C7FF524F5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1B49C76D-4C39-4531-B5E2-732870311CE2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FF609F04-0B27-4449-B1F7-A87C0E2F0A9E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09C33BDD-19F1-42CE-A04E-631EDC97CB1C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5F7A54D-F3B6-497C-ACC0-CE62E43EC7BE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57B94DD0-D634-407C-832C-1B2F736F899E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D75A5B4-F42B-4055-9E6E-F3C8F8C0A84C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DBF81DFD-7063-47D1-90CF-5AAFB80F4939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7C07F912-2AAD-4B6A-AEA9-EA7B797C838A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EBEDCA8-DA02-4ECC-A877-A78C0EEAE2E3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D5950638-ECB5-4C9E-ACE2-A9FC84BCD7F1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72455840-D04D-4C04-A960-9C500F0F4D5A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B873103F-55EE-43C1-8DB1-963373ECF7E5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9D7F4C18-B11F-4D31-8504-A18A6F6D4962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40EC979C-D58F-4E05-8F37-95954CB3C85A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6F56398A-AD14-42F6-8514-4067C5167EF3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268DC2B8-5E85-4F52-8F7A-B49E533B4DA5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D64C9AFA-AA27-484F-A03C-778EE4939BD4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F32F1D97-79F8-4ED1-AAAC-B892DF46194B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93F0D87-3677-4B0C-AF68-0F617FF30F53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5DBAF8EB-F8DA-461C-8F4F-C680D60FDD57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4ED0C00F-6772-4C56-9390-52A0A1637152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96906FF-6154-49CA-B84C-77BB0A9054DF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BA501E74-355C-429D-B086-4515B92DF29E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1C9FFE13-53C4-4B10-899B-655D4F7F93D8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8F9021C9-0758-44EF-AA8E-25F6BB51B8AF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3B67C8DD-70E3-4156-A052-A77B08070212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7D38B1BD-16D1-469C-B5DB-F73851DEA9C7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23BF5BCE-2088-426F-985C-9D381E59C6AE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8560D07A-A6F8-4D9F-9B6E-A2FC1F01543A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F56C2468-8EB9-449A-8E39-FC6452362A48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DAF292F5-A793-43BF-82F8-288CBC6695B2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70C7C53-3E85-44FE-8EAD-0C804FA77B90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B330D356-F4F2-4A02-AD85-D76408923BFC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CAC4092F-C974-4711-8AF2-9302B2A7740B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78823FF7-6320-459B-B61B-294233073934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DE70E122-1338-420D-9B98-3D30802B2855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60A5DCE8-07D8-4823-A5D7-853D17268E06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6DB4CDB9-AC5F-4E15-8421-14D90809591B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7705E5F8-9A8C-4411-9B70-F7FF2F199208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6674CFA0-3B81-4CD1-8036-A189C7479B7E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C135915E-B6FE-424D-80C4-8AA7D7DFF329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7C60B4B7-EB86-41A5-AB79-F8FD2318192E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11A68D6C-2D17-4A63-811A-700569FEAEED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967B927F-5816-4CAE-840E-83B7A0710434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42C6329E-ED15-48E7-AB90-659D2FFEA820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F46A524F-CB6B-488F-A228-4408BD405673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88D36A7A-7D01-4ECA-8C1E-FC8CFBA61CA1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BAF4BA7C-04CD-4459-9809-EF05B8B7D492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56AD5-AA73-4EFC-A778-40D4E3DF80C8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2401A88B-EAFB-4BD1-89BE-5A4EC2C4930B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6B6D2C89-132D-4732-AA8A-5830C8073645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3C04418E-804A-4356-8C98-5086F68A1001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ABC8FBDD-FA8A-4394-B3B7-AFA4978410EF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9DC2AB22-29F5-4845-BD61-A15D0BFA7755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51F826CC-9577-402E-A356-19001847269A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BADF8735-F5BD-4A77-80BF-52BF8D9FE2ED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2FA41C7C-5D2E-4823-B400-013103302ED0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1B5B472F-56D2-4E5D-89B5-67304916B8BA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2E125AF0-6D9B-4473-AAB1-0A688ABC4F2F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F6D48C8A-9E57-49AC-A11E-C4EABD62CC98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051A3F3F-7FC5-42FD-A93E-88BA50E30458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A6875C2-6C50-42D4-8C48-13247C8058EA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BDA110C5-DA99-4096-8C29-406C48FAC38C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42BFF801-1173-40F7-BDE5-6E2430BCB859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652E99D-45EB-448D-8860-66BC86991F1F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A4945D9E-8F04-4DF2-8425-B1E97A39D46E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69E55F37-F061-48DB-9DDF-2146635FCD1B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5DAC5C89-8E48-4424-B8E3-9D178A1CD8EA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D6CB5A8C-734D-4C77-9C09-3F8216669888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FC8C9F66-72CF-409D-99FA-897E6089C28A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E682E7B5-F448-4C2F-83AC-A3C0E91F97D9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47C6968B-68A1-494D-ACF7-999EC66A2584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5892E16-7FFF-4E58-8FB8-4FFC126CFBC1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FD88C26E-F175-4D93-89D7-84A3C85A4D86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09D80C28-281C-43E9-8808-CB82E261B21E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84B5616C-2755-453E-A343-3D6EFE4D1CE9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FE288ECE-00CB-4283-A025-8898F2131E43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9900D9E6-59F8-4E04-9859-0BEDEAFB6D93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D4A7E437-50FE-4F13-A9B4-CB3806D73C29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CC6C384C-ADC2-4A26-BEB7-A5565E1FC7A8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5BBB90AF-C5DC-4949-9478-149E8BFFD107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7211A282-09A3-4BDC-836B-89A8429F0F42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2C0D959B-FA41-45C7-B149-490DB401E6A1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303E6B2C-000C-4E1B-9C87-15F5B50F33F8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0BBA0A75-2FBB-4911-9FCC-A6CC868FD610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F5401F4A-3A31-42E2-8A36-2349DDB2ECB2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08FBF592-220F-470E-81F8-DDC4BEE39808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BCBADA91-03FA-4BB9-9898-3C801BA681E6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5943E79A-7025-451F-BA9E-772402903730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684489B9-E556-4892-BCB1-FD804F602698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9144BFAA-AE58-4A35-AC12-D7AB5FD047D6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3B76452C-D34F-4F85-A91C-E38F6C8DE40E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54681998-1B96-4A65-AC05-22C8C102EA85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2570890D-6C38-4B20-BE2D-2BCB99D44A9B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1018CC0-1321-43F4-9358-ABA4291E1211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906FD8EE-24B7-4C4A-8140-DCBDDE5E4A04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7F5A7370-75B1-455C-9BDD-52CB6C0D40C6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1522E971-05EB-492D-B0BC-D27A19038328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4AAD7EB-71DB-4CB5-AB7E-7D5D07D88F94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892E4B5F-96DC-4972-B684-07CCC31FF704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404A322A-898C-44B6-9942-6A03675C5F6A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F491AAA-6048-437B-90EE-4F175F7A53A1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1D745BC-1E95-4E74-AB64-F7414978239F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80528AE4-9200-4084-BF3C-CE73EB046FB5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5563D1DF-98DB-491C-A73C-216D02CB49BC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0A48B434-A972-4DF2-A9D2-E9F4C9233313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D950EDF-568B-4D8B-A960-3FD5CAD4030C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B6E571EE-3A19-4B24-B266-FEB8E56C3D1F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B01469DE-71F0-4454-9E56-79D6E99B4F84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9289BC7-9407-4446-9483-1E0F2C65CD19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B538A706-C98B-49D1-9752-E28C4E027D8F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9BC6B1C3-A650-43FA-B3B4-815A6B81792C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271F33B6-EC28-40C9-AF71-14BC4FEC0A06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4558EB28-02D4-442B-B40E-4CB6B0F72E73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16E85554-1271-41AA-83C6-B87CD22ED402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5EDFCB5A-3A8E-4C29-811F-6F9EEE577FB6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42367E24-AB98-4F51-8C34-2E10419C8FF0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0416B47B-5AB3-459A-A80A-318E43538A02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49EBD92E-16C5-4957-839C-9C442F6C0875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E926BA07-92D9-42D2-8945-9C4EEB60DB7C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40C59683-36C0-4E09-8CC6-8333334AD94F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2F10EE91-1F29-466A-A344-973F4B70881B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530C54FF-137C-42A7-A9D3-D59B310B96A0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366DB678-488B-4611-ACE3-100E1AA7CE83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071715A9-1339-4538-8BCA-D9C2DF4C0A75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32542B-38C8-4A64-B2BD-D2AE30FD65EC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FCD87D7C-EB82-4D16-B3A7-2BF7B109A5B3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3E215B6F-317E-4222-9675-C18F3C950E16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638609DE-40B0-4C9A-A669-4DC1D045B611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0B8DFFA-2553-4CA6-9BCD-A9FA5F9DC58C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B0107810-01B6-4763-AAA3-7DA63A0D05B3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AEB40CC6-198F-4B10-8F8E-1BF57532A249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068CC31C-85C3-4753-B8F8-64B9F41F6F46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DDD50E65-1DF9-4BD7-8CF1-9B8B7303DFD3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B3D4E231-9A1B-443C-9536-F0E6DA7C1CC5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93A2FDC5-EE06-4058-937D-65725A1D75FD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0AD2348-B435-4ED8-A495-4B77F7357BE2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0B6D71E-2018-4420-AAFB-B59D62B89F33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2CF3BF0A-49EE-4216-AB4B-7BA65FA9CBF3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27E6C95F-2A1E-4B70-953D-BCEAF039A2DA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8282C7D3-0F19-43B8-BFF9-5D0F50B5970C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D7780454-11D5-4A7B-87A7-A75776E5F78B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55E181E-1378-4C93-A9E4-DBC445E478DC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9C859372-9285-4E2E-920F-3BFF5B040DBE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D785567F-D99B-46D1-B8E8-A8BD66E217D4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9F283A81-BC51-419A-B909-42E469FF2D17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E5A7BD26-967C-47D3-9445-0AFA24DA00BD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EC4592E-7B41-4340-B649-0FD7FA0D8BFF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B1642D2A-E0DF-4630-A455-83B3924DD520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B44647DE-FE4A-4A2A-A760-C93AF79FFE85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62288342-B002-46A1-9266-BED45C65D404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07123740-3118-436D-AE02-510AD8AFC855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002BF896-715F-4B55-A868-7512905B2582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11EBC8F-210B-4241-AECE-AD85FFF47A5F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1E18B952-797A-41EF-B4D4-8E44135816B3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42E29E2-E798-4876-B81C-441B7D34115D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41F8EE35-793D-4052-9920-B6F4891CC2B5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9A47F0A9-C0AA-404C-A82B-B07C46D8668B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0E600D33-992E-47EF-B4C6-4867114A4D22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8528C123-353A-447F-8E54-11D7D810166A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1B72E8BD-FD70-4F65-B819-E45497B47D9D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B0FEB88-8A8E-434E-85BB-F9F1A94BE5D2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3C2256D-D048-4811-8506-DDDCFEA9306B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B5FF6CF0-A7AF-400C-B413-77683130460E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F796A9E0-A37F-4B2B-B6B9-B8718B7C1857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9330991C-DD71-4D1E-9C6E-6D33CE8D0A9B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009B04DB-8A65-4313-85D3-B64961EED05D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9E2D789-2ADD-49EA-BB9E-F72D56704986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CD9FE8D-F67C-474E-93EE-C72CE25E711B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E481B01-96DB-4FE0-A407-54D94D6A3565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7FFBA45-A6CF-4DD5-9F5E-2006249524F1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D6D52B7-9BB3-49FF-AFC1-7A1BC6E98DCD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52A06A0F-BD7F-44B0-84A7-2D7926A72AF2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0B7E55E1-5C89-4017-ABD8-D36A5A2F1367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7B42477F-1A83-44F5-9E88-A5550A94274C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0F05FC4-8A72-4FAE-B13C-99D46550B22A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F344D01-BB33-4688-89C9-ABB68D9534B6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335D1AD7-C099-4D8A-AF28-B214296DC864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818551F-8883-4DB2-9D0C-649D1FC20E11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D69BA69C-B1F4-4393-A656-BCA2AFBDCCAE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E7A3D501-6BFD-49FE-80A6-66A5AF17F3E3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3C9D4EF-EDB1-4AC3-96DB-A25FD4B6DBC9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6AA536EA-F233-48AD-8FD2-98055CF80F63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64B3E74-0345-454C-AAAE-1BBBC7DE700B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7C3B696-E67E-4A8C-9B8B-AFD7EC2650FC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8E48B805-017E-4C52-A28D-9630C0BD4431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F8783C1D-2ED6-49EC-80E8-9CB8A6D70158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C5F08351-9212-4F70-A987-63F3102432F1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E8291C8A-52E3-4771-87C8-D3A77F897E0A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E1E6FDA4-A3DC-4CC3-9485-A7A73EFF078A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5D2516CF-725D-44AC-B4B9-389DBE6FAF38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AE17B657-F4B7-4697-8630-99575AA2F79E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28A926F-7DB3-45F1-A46A-97F7A501F211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3EBCA08F-FFEE-4FCF-BF31-63CC7C2EFF3D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72AA7F0D-2768-475C-8EA6-A76A6FFABC2A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D6876B7C-1667-47F9-8EC7-77B686528291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1E7E176-41BF-4F74-A99C-E6BE80C04C7D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94BC7211-1D73-4385-90D7-A91242BCD1E9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FF81DADC-E8BD-442E-A6D2-5DBFBDFD94F8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3FD1E872-4768-4057-9144-243172084EA8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AA95B541-ACBA-400C-AFC2-61B40CF85EA8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F2F7B862-7ACC-488A-837E-E6A9F0F4757A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E3313BC-A432-4494-990A-76BFCC65110C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24822213-383F-4D89-A62E-7D14B7A70FD2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D785B102-33FB-4D34-B6EA-1856D7706A17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AA6902C0-FD40-4038-B5E2-43F44477CA6A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5B541FBA-5C6E-4FB2-B4A7-929BA28CEFE4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EC3C7AF1-73BC-4539-8D8D-8F21AF46C858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B365248B-6959-41B4-8ABE-57A23500F82C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92B21F93-9050-4AC6-B244-6CB764A6B05B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9107657C-6692-4206-B9C8-D54B3F5C3477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98FEE417-35D7-4357-824B-6BBC386E919B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C14915A2-CF1C-4636-8D14-4D8269D197CB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208EDD0-81C1-4631-892F-23901D9B0194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92497355-BBAE-4810-8369-BB06C86BCC93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60D85E0B-3D89-48AE-99C0-A790A1C6CCFD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705E1765-254D-445E-A309-5F19FAD1192E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700B57-D47E-4D1E-99A5-56E5A7874123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710848A8-4C1E-4B16-ABCF-92ECA29D2DAD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19B062B-0938-4929-B0E3-969D7724EAB1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BB6DFA24-7153-41D8-B176-0E683D22E76A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42102ED2-4BCB-4763-B5D4-004BF7921695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F7C3E96C-61DB-4B08-9EB5-7594C1C46BA5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9B4E1569-BB52-4949-8E7B-68AA8074B867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DCC9DBA-71D9-439F-B442-58394CD5D21E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94BF4AE-E8FC-416B-8959-DA1F354E93EB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9FF09D82-9F18-40B1-95A3-E35218DD6779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5E9AF3D2-0A37-465F-B31E-BF7C65B207B4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CD5003D1-89A2-4AC6-825E-A89D7EBF6DF3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9EEA481-0579-48B6-B95C-CDF3FA949120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578CB341-8E92-46CC-A205-962FA2A66A67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2F008BC-4AFA-4C90-B27F-A794501EF827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E6E8289-3A3B-4808-9A99-E40DAC3D991F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1E9670A8-EC29-4F50-8CB6-7FD33340B4AC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2DD22720-C325-45A9-8EBC-EE863CC4BF2C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E75E091F-29C9-4960-AB35-7A9C4E0BCF68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0E3861C3-B373-42FD-A568-291C9E647E98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EB7C829C-2A7F-4B9F-ABC4-3452DFDD7243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3697D7EF-BCA8-4778-9CA6-0FD96F2DC962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46FFE950-873B-4296-972C-2747484E559D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A8B7F469-580B-4B8E-B443-8BC427F564CD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9C8E2375-91EA-4A2B-8495-E8FDB7D52786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4AE25A3C-56B1-488A-9F6A-766B3DA90F98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3B4AF708-6756-48A3-9C02-5ECC37C15490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255A7975-7024-4C63-A8E7-101DE8A34A8C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7844FAC6-8B2F-4DD6-819F-9C3A2973B5D6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38EF8D74-72A3-4514-8E00-8089D4E5D739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C0DA207D-2612-4945-96B3-0B2F60C6A583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1175F811-F41F-41DE-832F-B24BF3D13884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AC04381-37AC-4D70-A815-E64256A307A0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B8EE4122-3989-4A6E-A024-6CD880342E8C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9120B778-CE56-4EFF-87F4-C2E1E5ED3D4C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FAF1A5A6-7F50-4FD6-A0DC-CADDCF514C6A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785D7D7A-FFE6-4C01-9547-51F79B0ECD32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F5384BAB-3DCC-4D18-9006-354240C62340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1FFCFE95-F1EA-41A7-9157-D842AE741B70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92AED53B-FDBC-4838-ADCE-F1B5B784D666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5D4A26C-34A8-4AEB-8104-D07B042E4B5B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CD9C3C0-A8E8-4E99-A3A7-9F4620644DD6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707D9515-1761-4703-A79C-73CEE98CD7B3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3172529-79DC-41C5-B0E8-ED0BFF7B4B60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2D8B11AA-B0B3-404E-992C-B8FC4DCC02E0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3610332-31FD-4419-886A-116169460CBD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FEAE57D-B7EF-414E-8FAC-709783906971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95113F63-893E-452B-BED2-20784D71D153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1158D064-9307-4E86-A18D-938D1AC45789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CF202FE-BEA9-4AEC-9169-A290CD87D36E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A7A6E07-46EF-4C2B-AEDB-5C19968F00CA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C0B95BAD-5EB7-4C2E-8C6B-37D67395858E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EFBC2889-1291-4009-B7BF-024B961B722B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5784AB40-CCC4-46EA-A0F4-900D942292F6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0A0114EC-B6F9-4996-A39A-AA1428510A6C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755F2C43-D199-4087-8FB6-B0904B66C8C7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F96D214-D5B0-4C81-92EF-0B245CE9A19F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2F5B5396-1612-48F5-AAE5-B614E0657131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A11597BE-C294-4345-B58C-16621229DF42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FF031F4-274B-48F8-91F1-5799A322B761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52933B6E-5F7A-4F26-9686-991F1976BA7D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94F5A102-661A-4413-9F0C-29A3EEFED37E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956D597B-8D92-415D-9B52-3152B4E69757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8A5E928A-0593-4CF2-B89C-7AF653E5EBFD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F75D5D0C-2467-4030-B1C4-E6E5ABEAAB74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828C2456-397D-4418-BC7C-3E594A4216A7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D51E7A47-D72D-41E6-BA88-D95661CC7DB1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803BC17B-BDD9-46CC-A6D0-2BDA90EF8445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426C4676-30AA-4031-84A2-90784E8F6ED4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30E99366-3B9F-40A7-8A10-C7D037217291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78FD2668-78BC-4DB5-8FE9-9AFC35FD28A2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8BA38121-3DF0-44F5-B8C2-AB1714C24DCB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F306CF0F-A8E3-41D2-AFFA-D445D3A0F739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9212A942-AAEA-4DFB-81E6-A02A1E570519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5F6DCE48-0F4E-48EE-892B-2021E1EDFDB0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9DBDB8E-9306-4A0E-817D-B0F34863C6D4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1D470086-4FE7-429B-9517-4338434ABD1D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30768454-6B89-4B83-9A3E-4CE23B827D53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59248959-684C-43DD-A9DC-9D0050827C15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813C4D99-8E9C-4556-8733-B492AE55E5AB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169D1838-C20E-4A08-9E85-60351BDEBC25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6C48C0D7-66EA-48D2-BA88-06337B39B5BE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5EE5541B-1F4B-4C7D-A439-9FDA17909BD2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0DBC6B2-135A-446D-98C6-AEA2B77E1F25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F0E78E85-3CA7-47BF-9B0A-9C2879A662CC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9AF5A8FE-C8B0-4E9D-A051-61FEF77BEBDA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E53CB6B8-78D3-44AE-81E3-287832DE31A1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452FCAE-10EC-45F8-B957-1C9B56A3969D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5CF99910-AB27-4EA4-88D1-CEBF90220777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5AC52122-1343-41FB-99FB-DD7430DF1ABA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C9A1410D-63B8-428E-9252-DB505B641592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12407B7F-EA0E-4151-B27A-B8D60D268342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8DF465F9-4609-4898-8524-038FD5276749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4059DCFE-8FD4-432E-809E-6F9C7653F7D2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505CDBED-5C47-4849-AC50-F1EB349E00BD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E8B56A9A-6168-49BA-8FED-363C679C7CC8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7D127291-DFA3-4217-A364-B08431F0F781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0415AEDB-EFD9-4EBB-A77D-78CC7B09CBA3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6A24A9B8-9DC5-4318-8B65-6F115C668C89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B063FBEE-FF5A-4D42-B921-F12F5D0BEA6B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9B4AEC26-4314-4DD3-A4F0-89EFE1F87E38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EE06E0DA-85F0-4E10-BE1C-06688764ECE1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5BD67EF0-B7AF-4273-8FF0-08FDAC9198F7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2BB85461-4352-4919-AF11-088F14376847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60D1C44D-67B8-4491-A7BD-BAAB8E591B0E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4223CD16-1BDF-492F-97E5-7674EB7CA46D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9FB4E72A-632E-475B-AEFD-1597D9973FFC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40DEAD8F-63C2-49D7-A80A-EC51AC6E89D4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4A614C56-3760-420E-B869-D78FD02ED621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74D4393B-F56B-47EF-BF68-47741FC19713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33E89F67-B28F-401F-A95C-E535F608387E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9A85978-320F-424D-BFCF-542675666A35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199B0090-2072-48CD-9E04-74664283955E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DB335469-58C9-491D-A244-C48D96F78782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8EDCA6E7-C2B9-48F3-BD1F-53D81CBE19AB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3A2930A9-4A4A-42E3-BD71-988ACCAE04ED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DE72CADB-D9EB-4088-AF17-12A64CE2A5BE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01850472-59AB-4A39-AE41-8BBC85121AC7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A6D854FB-AA17-472C-9C07-3343D8E0F59C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8E1989F-2006-472A-A173-4496DA031204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A4C6D90-3C72-44B3-BEA4-00F22F8AD2F0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5B90F8A2-466D-456B-BE63-8218F5DEAD5F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27904B55-4FDE-44B0-9072-2F601169E21F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D1F83328-A7F7-4D02-AE75-4E4659939CD7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6053D7DC-4E82-414B-99A6-D12D80FBD710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43CE1CF6-F9BA-4296-8B7F-1A6E9793F72C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B6ACA168-7ECB-4209-A532-FBDA80829F43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5C75AEAE-F0CE-4C08-AA58-1DBDABA64F96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CE31A874-59C6-4B1E-A220-FE31E75858B7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2C1EECA2-EE90-48C8-8906-2697C60C8C66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3DBA98C6-5D5E-4444-89D9-877DC6E66693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32393899-071D-42DF-ADC9-E7D68A33D14D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73A57394-AD57-458A-A677-F9571C706DD9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8D1DBCFF-C026-4462-834E-00E354AA13CC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66638423-4323-47C7-A3B3-2F3A78D01E88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D053BD93-86DE-4B3E-B475-91DCB3A702AF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886A34FE-5BF0-4498-AE53-BA968ADDB148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FFA8BF10-8AE9-4632-A489-C10BF5C4B133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6B76BF3E-8A9E-4109-B348-E1BF580A526E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8A515106-7040-4568-9E8C-D6F0BDDF98D0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487B07A3-B7A9-4C27-BD84-4A67AFB009D8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D64E4290-D268-4503-94E5-423D2E165A8A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D6615E0A-8558-4B64-8E36-21EE2EA4A31B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7CB6E71E-09D1-489E-B8E1-55BE1A8B0310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BEA61BA5-4941-459D-97AC-739F3FF74619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CDCED8B1-2CAE-4752-9B53-80B03BF8DCCD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500360F3-C6BC-4009-8BC1-6E56A9A6826D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091A9D4A-10F2-4935-B973-7089EC3A50C2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4F8EA769-92CE-4CF2-9EFE-086A442D9D21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22F58953-8193-4E56-98E0-4D0474F8285B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AC2FB54D-5281-4456-82BE-F44A0EF91BB4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A55BAB76-803B-49DD-8B38-1EBF4A1B6281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62F27457-E3B8-480B-958F-DA239C60FC16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7D550D61-5370-43EA-B004-7E5F51E752A5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EE868DC1-1817-419F-B64B-97E0526643C9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95C9A99C-3E19-4BC1-8DE3-C1FF9993A8F9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742ADE8-3CD9-4BFA-982B-FC9A8D2DF70A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7170B9F2-A1EB-415F-B7AB-12ABE7285C47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F0FF4780-EE7E-426A-8C0A-6F55A2A9FC97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324B5B8-251A-4FBB-AE8D-A4A81E10417E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655FC1E2-A86C-4386-BC37-4CD6F9894D09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050A64FC-FC65-43BD-96E5-55C9B918FDE2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065100D7-9226-4719-A890-DA8E795CCE3F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920D7C2C-D620-449C-B88E-877A5F0B7C3C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61EB98F3-EEAB-493E-B95C-A549C35EA271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36039D5B-6584-4561-B760-C204ADED722B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4A39CD2-29AF-43D7-83FA-4CAB25DDE8BD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1CC9174-85B5-4B97-BAAD-82B37C13DC82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BE0005B-E340-48EB-9035-E406A1A7C042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BAC2E0B3-F174-4707-B2F9-5CE8F23BC22C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AD19285B-F612-4120-A3D7-BC91BFB2B400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98861522-7D91-49FD-B189-1E25AB08A386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72392216-FDF5-4E10-A3E6-87319DDA2888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58775D38-86C0-4DE7-AE9B-C149CF195EDD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21D6917C-2F0F-43AC-92D5-E9ACEEF3D32F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AA6E17F9-4B48-40D8-AB18-69DD108F84F1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075507F1-05A7-4285-B335-FB8D59614241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33D0F1A4-977B-4AF4-A2CA-4383AF6642CF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3C82D21C-6C39-4B54-8DBF-671484E4CA03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FCDA4D9-6CA9-4CA0-9632-B6DFEA75BC59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79AC6BE-F2C4-4990-9922-923EF70E77B0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EED21AD4-38CE-403A-8295-40A9AD0D8FB6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F61E74BA-1ED3-4071-A358-0D38D7DA5748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D563282-EF2C-4FEC-B1D4-0394C440772F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C497D19-059C-42E3-8D57-0DB8D233BEDC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309ECD5D-A92C-40D2-95CC-088B70134345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850096D1-2A65-4FD2-B060-BE198C220928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A759DE1-B61D-42D3-8DAE-1817CEEDFE1A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AC74DB20-FEC9-495B-AC51-7C6685319F0E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6440630-A215-48C0-B0CB-D996E06D41A3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4A69A2B2-1E2B-42D2-A6AD-2104B33B1373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E58650C8-EE87-470B-8F00-B71D5BA45DCD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AD6F9A7-C75A-478B-8249-8EC84DA869F4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8F83DA52-E702-495E-8407-9043A48AC284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EC77AD14-9304-470B-83B6-E448F4D17D0D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17BE8C1A-034D-458F-B982-61CD921E7F80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769228A-658D-434C-8E56-8DC038A0C8D6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70D48500-59EA-4A08-811B-7D8DABB5D082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EB25E8A-FF75-45D8-9D93-0B723CD1B739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7161665C-765A-43E5-8D18-3DE802AE4980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CD9FAAA7-10C5-41A3-93C6-779C02D27652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6005EDD1-A2D4-482C-9A47-516CC6D7573D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003BA326-7C5C-4562-A8BD-6CEBBD9235C5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B38BB1C6-F640-4ADD-88B9-B09ED38495B7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6FFE6029-9018-4FB5-9EF6-4FA4243852AD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BC48EEFA-9DC2-4EC1-A5C8-6A9984B2E779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8EA2E1F1-D6E8-42C1-8A0B-D7728569FEAC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D9DA0A9F-8DF9-49E3-8FEB-191AD31CA6D8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2813383B-2729-450B-AE8B-9762FB940F1E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273BFFBD-D7DA-4C4A-A6BD-F135E90EB469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3291AF96-0628-4562-9600-E1F33343A6DB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E99C5404-C17D-4B7A-9699-AB7596A33D2A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AF82039A-52E9-4C83-B7B8-20AFF631F99A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DAA3B640-CCEC-4A3D-BC62-FE6863976D61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51B475AE-B0EA-4226-942D-1E0110C00207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B5B11965-7373-4C4B-A00A-7A55BD93C500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671D922E-36BD-4905-8929-F64425741190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5283371-BA30-493C-B461-FBCA1367CE6D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077D957C-9794-4343-9DDB-2FD871008E22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ED0D202E-5665-49C5-8FEF-19806457996A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0E860874-D9DF-4C3E-9FED-D1D59494B4FA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F0B4527-B477-4E58-A287-D9FE0420DEC2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5457483C-5583-4066-8D19-9B84660C8EAD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EDA2AA74-229F-46BD-8B47-0A2E164E6BA6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C34F2A75-32BB-49E3-A01B-BDC5C00D43C2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FCD6D313-A320-456D-8DF5-C404C9509F02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2F8676EF-FDAC-47DD-818B-15CA42981A94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4123B89E-0194-40B7-8036-3272BBFD0AF6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546EE090-0DEB-4CAF-A92F-32386C4B4076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AF2A90A-B395-404D-B983-67EB90962D84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458302A-ABDE-42F2-9CAF-34AEC7D96B88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75775511-772E-4AD2-BAE1-3D6045C2CABE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339654B4-7E27-4DA1-BBA3-FB87A96C1FB3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E3385F86-0BA9-4B23-B634-1D50AF98E7DC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6EAD7C50-9F02-46C5-8321-F94A1F2C057B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29F0CA57-6F21-43A0-ACE8-F8BD269882EA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739B039B-E0CC-4D1C-B77C-F8D01969E0F5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31E9E3A1-29E0-4FC3-B18C-590F0FDCC6AF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E785A375-F10B-4CC1-A58C-71E664A5B17E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6CF63D3-98CE-46E1-A3A8-462A88B17916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4033E746-F912-4FF3-812A-6511775F8A28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5D883B7-C09B-4B39-A9EE-6AF5129CBD5E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C5D8EA2C-1FDF-48B6-95E5-4463ABD7250F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08" name="Group 2707">
            <a:extLst>
              <a:ext uri="{FF2B5EF4-FFF2-40B4-BE49-F238E27FC236}">
                <a16:creationId xmlns:a16="http://schemas.microsoft.com/office/drawing/2014/main" id="{1CAF3A01-75AB-47B0-9900-0DE80AF7F05B}"/>
              </a:ext>
            </a:extLst>
          </p:cNvPr>
          <p:cNvGrpSpPr/>
          <p:nvPr/>
        </p:nvGrpSpPr>
        <p:grpSpPr>
          <a:xfrm rot="20485549">
            <a:off x="2874854" y="1520343"/>
            <a:ext cx="619125" cy="1524902"/>
            <a:chOff x="4871877" y="3006765"/>
            <a:chExt cx="619125" cy="1524902"/>
          </a:xfrm>
        </p:grpSpPr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CE2A4DFD-34F1-4531-AA0F-482CB95EEE8C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2D64B3ED-42D0-41FC-A72C-8D36676C612C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26FC6FAF-B5D6-41C2-8AB5-205213565FF4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2B4F0BA2-EC2E-4061-AEF3-625F6153E305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2DCD0BD3-69D1-433E-B2CF-412732698B9B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D593D345-A68F-42F1-8565-201FE22AC78D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52EE76F1-CD8D-4C6A-933B-B261D6414071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50813D12-1444-46AB-9C57-35E4AC4063C8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B39B33B4-5D67-49DE-9163-D0F58B73111E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C49E0475-BE0D-45E2-840B-CE3F4B309643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E9DE5B9-AA07-4227-88EA-502D255BA936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6ECDEE8E-405B-44B6-AAB4-ABB68C349098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E8741A39-96E2-42F1-8CF5-80F31A7F6B9B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AFDE1899-9C88-40D5-9C4F-018E0E041EF0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90B728F5-E416-48CA-8516-DFFD6FC6FB1D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CC32DEBE-642A-4FA7-9B5C-4443976717E8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606AF6C-8B41-4EC8-8912-E560F48E934E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6B9018CE-2257-46AF-BB09-C80691C387B8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0FD781C-3ACB-43C6-AE9A-CB2FA409FBAB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4425CC15-2110-4D98-B9AB-309478394B1A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6C7DE0C2-6C3C-4C77-8DF7-CFB3CF8960CC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DCDEE614-F4D0-4514-9599-C13287AA45C7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3CD54D37-5D91-4455-BA4F-CA45DBF276D0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4D3E5583-D25B-404C-AC29-2A374B8F9A0A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CD04E29-F133-4E05-91DF-67E980B87D8D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A8F05B1-E9F7-4878-B9F3-579DE572ECF2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65F5F58D-6996-40B9-8399-C049B7BE32DE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C31FA62A-BA91-4983-876C-9DFBBD952E17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609D2D37-024F-436E-A0B0-63EE394C15E1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42CF00-2510-465A-B400-61C0AA3982B5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6EC7F881-DD25-46BE-853A-B9A3E9680B83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B6D6DFF4-5E10-418C-A83D-FA195693A6EB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0BF91AB6-5986-4017-B7AD-7960132BE84D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183A35D-BFDD-4003-A106-664DF9FB1078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E500845B-04CA-4ACC-9F8C-E009448688CA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59D98C94-0B46-40EC-AEF8-052A6081438D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4974B2F7-455A-4C82-B2CB-90FCFCDD680A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D737BFFF-98B7-4BE9-8546-C9D853CC29C9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46E3C256-E5A6-435B-AC73-7B402987FF91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7E00D423-0B24-4944-850D-989DF9F0CCA0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57A7E4A4-3AA4-463A-87C5-BEDE99D80579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2EDEC923-2A0A-4BFA-A234-7FA725003879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88D73B1B-F2FD-4F1B-98AF-FE00BBF06701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C3726A59-7BB7-4766-BED5-3706A0972FEB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43AA729-C431-4C7A-977B-9CDE48FABB92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33878E57-52B8-41AD-93FE-2EE3AE87951B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9397D99C-0649-468B-8A06-E6283F7EF342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79E27048-3AB2-4C43-ABE0-1F2FEC66BEA1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1E50D70-028E-4BB4-8826-6CA8F1FCFE1C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7AF01790-8014-41DC-92F6-90478ED8F9D7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17EFEE11-5211-4452-BB3E-1926A4A57738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745F7C29-E0E1-4D1E-A831-01E0E51BB4AD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81B1A027-01B2-46FA-BC18-541AB7D54AB7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851D2192-0D7A-4C60-91E6-AC552DF378E4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CE920F23-D243-4896-8D60-9C41201D1874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45A983D-9246-40AF-A8BC-6A89884FB739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E3C5072E-2DBE-4C9F-AC09-F63E00C0A5CE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63155AA-11C6-49DA-B98E-AD19DF9EF9B8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3DB1A05-D493-4D4B-8997-EF9C9BA28CDD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D5EFBD1D-7201-4088-AEB3-A96282487FAF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756944A3-7D7D-4E4D-A027-2211367386C8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4FC12140-2B9F-4249-869F-F6E360BA54A5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B375A571-9C25-4AB8-8DC0-918A534B5A5B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073E0F56-FAD9-4AEC-A72C-10C2138BC8DD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CE827660-0B53-4198-854C-D048A7A6C3C8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1FA7F048-96F0-4348-92EA-4C64565280A1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F6DF3FC3-FC52-4350-B879-D18FB351ED81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C3269404-B571-4562-B6EB-174906CD3E21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4DBBEFA3-E498-47C4-946A-47B9A6B0F357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4F27702D-BD75-4ECC-BA5C-576DF3BCF1CE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129AECF6-0487-4FAD-A171-ADFAB9576E48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D49320B5-108F-486B-92E5-60B923B32671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AB0DAF8F-DA3F-4B2B-A95B-F8B34AA1B609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DD1796B6-1309-43AB-B161-37FF5B733AC8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8B960B5E-733A-4B5E-89C6-40DC54D5C84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D360FD5E-7476-4B72-9787-C00A7B243862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271B302F-0E7A-4244-855A-66EE0D9B06D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447B0E1-090C-4075-967E-378488B5A1DB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C5138914-D1F2-49D9-BB91-48EC4E9B5414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8E4C3062-5058-4C79-A191-DC7107FE3E34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8D51EA84-519E-4883-A79E-215F975D460A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E2D5051B-6EEA-456A-8599-E7AA293E94FF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BB5F133-5C3E-40A1-8958-8E1CA92E14E8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9B4159BD-83F4-4AC2-80AB-784909417FED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EB8F9DBB-AE7C-41E7-B15C-741C4031F742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F33B8441-446F-4DD0-9057-A4B7F9E948E2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CA140DFE-445A-4C57-94C7-5892BC3482D5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5FA3BB2E-438B-496D-84F8-5D63CFF4A119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84C3822F-0FEA-4376-8C08-9D44CADC362E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6940B70B-B766-4852-AB14-B17E4BBD0C74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B05AA273-8FE8-4C84-8D8E-08924C6E592E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31504C4C-37DB-4AFB-B01F-B7AF1EEDA785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80AB644F-6AB0-4668-AB6E-7097E3566BDC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F2D64DC1-0772-49B7-B562-F0FD74EB1EB4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80597DBC-E7B8-43E6-A183-78FA7750C33C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F3AA6D68-3B20-4AA5-A37B-3B16A051F0B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B3281AA-2F89-47C3-800E-D4B94F196CF0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FAA24FBB-0CF1-487A-8005-866456290157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7C227D75-D68A-425A-940D-2D3FE63172D5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51BF38E1-6F8F-4006-B726-91F6C4071846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F4FD8F02-C318-4015-9A6A-7BA978B4E1AA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733F9CB5-DF68-4331-8A45-F83297577DF6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1A211EB4-B6F8-47FC-9BDF-C278AC1C8834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424826-85B5-47BA-8E98-27BE1F8DF874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AA71DFDF-5056-4C45-857B-A8CDBD19585E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2A990060-3640-492D-9AC5-CF43C99C1EAB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95BC83DD-6FC0-4CA7-9FCA-899A48CF8596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898BC647-EACE-4401-84EE-FEC32BD83421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4CA77B4-F3D9-4C42-BB0E-0DD2EDB977CE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066D49D4-9AAF-42E0-9EE4-696360C2A3C7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D76815E5-783E-4405-8C1B-35DBD3903ED3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4F96E713-9A92-4000-A8C5-8B04B4EEDB25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1A8AB457-DAE3-4857-8B63-FB9BA58CD74F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CDB0C3F-D0E5-434E-BCC4-53ACBF6001B9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2F830CD8-72AB-4FD4-9493-30D703DBA3BF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474CC6EE-1BFC-4E1C-878E-B5EA2A2260D7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74C683C5-C77E-43DC-8918-A6AF1DEB5BD2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C2AA1E49-BC5E-47B6-A348-007BCC987BA2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19E709B-BD5A-459E-9586-F11CAC2410F4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E95E4C39-3C77-45F5-8987-D1CE36FBB92A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F3580E01-173D-4344-9F1B-42F01F2E859D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049A2D64-AFB4-4E90-BFDF-EBA70374F490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AC45300D-A9D1-4C61-BB15-9D04E6738D0B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D69A0B-3F69-49A7-B553-8BA5BBE244E6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4788A333-1085-49C3-B96D-2A7A57B27B32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4C128FBD-C1E3-40C5-A554-614D23C53AA6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30CC9DCF-6443-44BE-B360-FCE642235E9F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C7C3856B-5D85-4A75-A738-6A32550D54A2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EAB8B77C-D5C2-4A96-9EB5-4B70B211AA69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9A6742E0-4222-4AB1-9BD9-2EAA188F2047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E2CB4614-351B-4014-9705-4A0976C45AF9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D747970-5393-4475-A0A7-4F6D5B1090B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9DEE3010-C411-437B-8005-71BA6D9C6662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D70B5A66-9521-422A-A2CB-701DA048B51E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03C63AF6-B985-4320-B2A7-8A03CDC1AA67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1F3EF85C-C0A1-402B-854A-38DB0E781292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45040DD-C0FC-457D-AD05-8B7DC7CDA8B0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BE63F22-4140-4EAA-BD5B-DB4AF6D2DDC2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812D271C-52FE-4784-8595-BF1671C93CF2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897A40BC-8511-4CD5-A570-F9CB89DA252F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06" name="Group 2705">
            <a:extLst>
              <a:ext uri="{FF2B5EF4-FFF2-40B4-BE49-F238E27FC236}">
                <a16:creationId xmlns:a16="http://schemas.microsoft.com/office/drawing/2014/main" id="{D23A480B-9933-4C88-912E-252AA409DDAF}"/>
              </a:ext>
            </a:extLst>
          </p:cNvPr>
          <p:cNvGrpSpPr/>
          <p:nvPr/>
        </p:nvGrpSpPr>
        <p:grpSpPr>
          <a:xfrm rot="18354366">
            <a:off x="4175950" y="2101371"/>
            <a:ext cx="1585801" cy="362847"/>
            <a:chOff x="4329589" y="2147304"/>
            <a:chExt cx="1590675" cy="363962"/>
          </a:xfrm>
        </p:grpSpPr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C631B5CB-FF01-4C3D-815B-D86889ACB9C2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A49EACF9-BEE3-4B13-B519-BB263A1905F2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CA3CA563-5631-4610-BE18-693FA935B7C7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39F2D41A-83EA-4288-86A8-B06F4159E0E9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83101AD7-CE05-416F-BB70-360CBAE60A4E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EDF5B5AD-297E-423F-B07E-09096A99AAC7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6DC269A1-B7DD-4CA8-85E8-B7DCB52C5192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FCA607D7-5E94-4615-8469-6535280940F5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9BF62E0-7E4D-4478-847F-0B069F8F3CF1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7825F604-A604-4849-AAC1-F18DF8E84F10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7B2D944-A5B6-4011-8C77-583F34F56C19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41D64DD8-1217-4558-88C3-4F0E90C5B561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7AD3BB10-792C-4D83-9D4E-E48C92B80976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5A7CE0B1-99B1-418C-AC8D-D7CA19C06A4B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D3238171-CA0E-483A-9943-622A078951A8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EF0846B4-09AE-4B75-881C-A6D5CFC67ABB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9EDEC522-FCBC-448A-B34F-F0A2D4B60865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658D2F49-BB2D-4B4F-B2A8-E890F9641E6C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77FD4A85-4A29-4AFD-9816-7012DA02BB23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A6EBAE0-A510-4504-A482-9D19C48428B4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4C0BDC30-232F-4653-9AA9-C10A84526AD4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E199FCFF-74F6-4F4B-88A4-DED3012A6D13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D58656FE-3379-45A0-AC42-B0B4945E42AB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0061E803-29EF-4E76-B132-3FE36416DCDE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44FCDDC2-F6B6-4200-BEC1-6CEC04ECE6B7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F30C289C-9700-4514-BC9C-D37073A4B25F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FC7FB328-45DA-4BC2-B169-CF99885283C0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E5009273-E549-4429-A244-298A8C634B61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2C630E83-7407-437D-B447-36C4B6224D20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BB83C585-38CF-44AD-90B2-8BB4E83DCB2F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EEC54DBF-6E90-418C-9D40-859E98172386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EAE84A86-D3B0-4B30-BCD9-1C2029AF101A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B202CB2-BEB0-4EE4-859E-8DFD77D447AB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DC178CB6-848B-4238-B9A8-0F5DEB356722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CD7A85E8-BE46-4161-88DF-B3576A477EFE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C3C3090-B827-473D-92AB-730542431915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9F19CF56-D536-4679-BAC6-FA2738B51456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9DD766DA-0E02-45AF-BF35-D2D78886B406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38A044E3-1EC1-497E-8A43-315969CF953F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496A77AB-44D3-4107-8C8C-D9147FBA0EFE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8477F45B-A9C2-4152-8CF9-DCB736AE83D5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8F445A08-ABBA-4987-ADA7-D0D3E86605CF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CC67B7B0-6A12-4147-B26A-E4EF8C9C5D12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DFD257C7-1CDF-4DCD-9712-4063C6894024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3B0D5207-A75F-4434-9D05-113F4D22AD9D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47C24AEC-9029-4F08-9412-1A79B772658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592A6DE6-C4FA-4EB3-BB1B-EC9B13267B7B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FE8E1E60-066D-46F5-961D-CC83CF8ABA44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4FBE5F04-57BE-4A0E-9BA9-20317058F155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E91E3BB-CDBE-4665-BC06-01EE13E92D37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CF0D4875-A211-4A69-92C1-A8B6D5D7E1BE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87ACB6CA-2D2B-4E17-B410-5A41D71F6ADC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775E147C-FF11-4A9E-B2CC-CAEB683D79CF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8E2E9EAF-D8AF-4367-8487-ED2D1B2BB652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0D1B5157-F9A4-4996-B1F7-E51C8C339851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1B0E5130-7993-416C-A7C6-05986C83D59B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4468AF11-85AF-457A-A2DF-9EDAB806BEB0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EDC5E7A5-709C-4DFC-B558-D763F0A0E216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71CE3B6C-8046-43D8-A590-010980748CC9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4B2DA1B8-65D5-4A0B-A45E-B5351521FE50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B659DE9D-5E06-4206-924F-6122E4CFECDB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9A7736F9-184E-474E-BB94-F062ADE10069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62F9588F-29BA-4F72-8855-5C954A2FA20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6E62FFD4-41EF-4036-9612-9E3BB804C7E6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09845B3-6B3F-4D6C-BB3D-7161A09DE2CD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B3814846-8858-464C-8EC5-F708E1419F64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66BD7457-ABB1-4EA4-B5A2-62DC14211D15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ED66C12-9824-4955-AB49-BB90167B118D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168AB2D0-2C27-4B93-8945-3C2086487767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89481C31-4E69-4203-B850-530A6A41A852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9D2539DC-8E7D-4262-907A-27359A3EF77A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A024BE62-27B8-41A9-88B0-2A36CD63B1DE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959DD2BF-A3DA-4DEE-9175-9FBD7E9CE99F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B87AEF01-D290-4D03-88DD-94020CF1E2B3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E7CDC84F-7860-4BBE-B36F-9667AC2421F2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F60EA1C-4B2F-4F3B-9CEF-FC7807426D13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82619EDD-C128-4118-B637-6238E4CF092A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F0B0AC6F-DFFB-4379-A86A-38DE9CC1CB5D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0E79C302-D41E-44EA-845F-BEC36A684AA0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F9C7B725-D2BA-493F-BEB9-9184C20CE97B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055B13-3168-4DC8-A52D-24A09E5C50B7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6C9DCA18-9516-484F-8A24-AB3864314BF9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F27EACFD-1BA1-4FAF-B620-C4CA19DB770B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64EA2CAC-CFB8-4FB4-BEDC-8AE1837EDC48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A8E6CC9D-7E4C-437D-8364-CDC015FEACB8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6ABEF682-DAFB-44E1-966D-BF9C2C4C607A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CB473519-395C-49C4-A7E5-26123B4E48EB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78893CB3-4AC3-4052-94F8-BFE8DC00BC76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FA7A25B5-E9B7-43AF-A473-35AB462B3AB9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3640228-2452-4C56-ACD6-83535F3A35A5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2CD0DF2C-5C44-47E2-8537-521F9790807F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608DBC48-5DC4-47E4-AC84-A7BCA4A31342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053D9B90-0AE5-499F-9227-EF6DE5C10454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6510C792-98F4-42E8-87AF-A92D90D334FF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D7D03070-119F-4F31-9022-F728783F8AC3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C12AC99E-63C0-43BE-B897-F32A1FF4E2A6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016C8644-4980-4CDF-8BF0-954229148CC6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D592776A-498C-458D-B9C6-3984CF4C2930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0E2D7E24-84CA-46CA-9091-5817D5CDEE36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9670E46E-4983-4A2A-852F-01C8BEA1B954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65FA0E04-E5F4-47AD-BCF4-601077A5FE58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68673AA1-AA50-4DCD-865A-32E67908FD40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F9AF468-C7F0-4BC7-A35B-410AA44488B2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5687A46-D776-4586-9A88-901723A2BF8C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84FE36D8-AA96-4B9F-904E-215DCC5F23DF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7931CF0F-5366-4DA2-B7F5-82235F4C95FD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2CCEAD85-0C30-4084-BA7F-3E166EC96CE0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04CD3930-C858-4195-86A0-A4D4194707BA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B061AFC-25B2-4DFB-946C-0B4C3CA7DA77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2A25AA7B-9FAF-40B0-B594-7AB8BE6F2C7B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879C5BA4-42CD-485E-B49D-EF7F1FAAC08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6BB4DC1A-CCDA-40C7-B759-1E797E376163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4EEC1989-DD25-4692-8FD7-D5B0E47A89CF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CFAA0252-016C-4874-B0C8-54CCC4B0513D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112B5FF5-6B95-4862-91BC-F1E199F96601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ED812F0A-127E-4C51-B6AE-07DE0A652089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6851E570-23D9-4188-80AA-3BA992BF206C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0940EF72-A774-4A10-AEE3-256947F17BB2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C760028A-8A4B-4C85-ADB8-BDF445701A24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F7639D82-7D6D-47BD-A370-D3AAF75452E0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24DE91DF-8BC2-43BA-9E52-61B8A4F6F535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FC6B01E2-4439-4FB6-9F96-8FF831F8156A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67E4D3A8-C482-4F2B-BBCD-6EBFB584BD50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E470AF00-B952-4938-9100-AFB517DBBEB3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C3AEE8B1-3D40-4CB5-9342-75F404824E94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1E33503B-234A-4EE9-8830-2055FD9DB760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8411838E-76FC-4A73-A918-8132389377AC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EC5FB2BA-3BF8-447F-B69A-E70EE68D8941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EA84F2B7-7D63-493F-8A5D-4D5B1EA725C6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CC881962-E1A6-4373-99D9-77ADBB634298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8C2C219E-4E4E-4B69-9CD5-9DF5E3F08321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2903FDFA-C1F0-4B33-B93A-7084859E5425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1C576934-39E3-46FB-8314-BC5827F3763E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2E780542-80E9-43AE-9F1D-400A17399AFF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805BA153-0880-4410-8728-01EF0A75F15C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06C22012-90F6-4755-B477-67BB4F942D46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7AED7EC0-FF94-47C8-8BA0-DD3D4C763964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8569BBE4-B548-4341-9D4E-008FB6A5E702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1E28FB30-20C3-413B-A031-52AA7DE41166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1DCACE7A-894B-40C6-BDEA-A6BA76CAFE4D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FA63360E-3DA8-4459-8C3D-0890F81F14B9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3CB390CE-7690-4E4E-B71E-8CAB86A20361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FFE03D5E-E123-4157-9FB9-2CF425A8EEAC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AE1BF96A-B2C8-45A0-A855-90C5B879709F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934D19B6-F82F-4EB4-93E2-FA968B3E4853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AC409687-FF63-4AC6-A169-4C5B720E4937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D066ABA0-D916-4DC2-8F60-8E1C59A330D4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9659F10C-A0D3-4966-887A-776F7A0F3207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92B08E06-3889-4F57-9297-D90AAEC779AE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A7E3356B-B476-4C14-8248-66DB4059EB77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9CCCC9C5-FCDA-4CFB-A2C1-F3934EBBE0BE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7FBBBF25-7F63-46A8-95A1-313F68F75411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33CC7682-2864-48CA-80DC-F28C09F92D00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2A011EF-BAAB-4AA8-99E2-2A7B28F71516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745EC37B-EFAE-4DA6-A5F3-5509C89E3F8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C6EE37FD-777E-428F-A251-5E443D119D88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F6DBEFF-3051-49AC-B24A-E509D3DBDA9D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F5CFD44D-4F78-4D16-B750-F343BB5C1E51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A992B2FC-EC05-4E3E-9A54-A8A6CF78D4A5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74E8A944-EA55-4760-8E83-93728AFF3312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2147B9D1-3590-4806-9293-995B7698D052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DD344118-4051-49A4-A20D-FCEDF81240DF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B8F59511-DD94-4EBC-B582-442D951288B1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A14F8B6A-DC0F-49C9-8D90-DE5E0882B25E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913F3A97-D6C8-44F9-9DB8-A1184BD42C94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0EA100FC-76B4-4408-9809-E28819745366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DE9AA343-FEFC-429F-8B78-30D69F7CE547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A84FDE7B-7526-4DFC-9362-3E97A748084B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13EE52BB-ABDA-4443-9583-F3B4C239BD63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C0F753A1-D6BA-49D6-AABD-022848FE3B8E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D7D5875F-70FE-48C0-8855-45904BD8BDA0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44B805E7-6A32-457F-8BF3-FD52ED10968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FC5F49B6-1D78-4EC4-ADB4-058C4D3C3517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D91D27CB-ED36-4631-A354-B54779B1E166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10EAF76D-252C-4D73-913A-D08EF131A890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F41215A-A12C-424A-BD75-5FCC341568E5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65A8F052-1289-4FF5-A43D-04D54A7F324D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D4BB279C-9E22-4514-8B70-CFBFE1889D8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AA07A6F5-43F1-4555-959E-99EB731A5FDE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12149050-2BBD-4C5C-BD5A-EFD1ED0C585D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EA2801A7-E283-4B3F-957A-4066386B7FAE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0185A9E3-C854-441B-84F9-DFC4CCFA4D53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9E98994A-9679-467F-B9C4-9E120B172B9B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190633FC-F265-41F9-8BF5-3154A27F8E24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5F9D8323-916F-4D50-80C4-3ACF33FB0CB0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E4108B4C-F04A-41B4-AF7E-66B532910BA3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44532B5-F048-4488-B14C-8BC3AAC8168B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D377433D-3449-4697-90CE-0065285C14F6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DEF79EA2-57E8-4AF3-AD88-F26A863C0F94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1EBBFB79-5EA9-43B2-8296-7E33E46B3BBB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BEC4BB8D-288F-450A-829F-047102E4859E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2A67E06B-1CB4-45EA-BEE1-0D193560C519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D7DE050D-C5EE-4A99-8F4B-5ACC31D03F7C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F4741189-AE63-4826-BF76-BA62F7EE84EA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5956FB6-13A8-4FB0-BA46-56D4B2949738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7EE08D61-0BE0-4340-8558-774BC885CD4A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16FD04E6-B2DD-4637-AFF2-AF0A3078B849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C5ACD360-600B-4348-8DA6-2EC5F9094A11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261DECB0-51AF-4A0F-AE4C-61DBF4C5DF04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CD028FDC-1A2F-491D-ABF0-6CDC4CCF20C3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22D273D0-BFE9-4680-A09A-CC4AA4E876F5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4DA6308E-813A-44E7-BC65-C5829031B166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FFC7D1FC-E116-4FE3-B9E0-2C8B36DCA77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6FCE93C4-63C5-40E2-8568-5A6948E8E65A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04" name="Group 2703">
            <a:extLst>
              <a:ext uri="{FF2B5EF4-FFF2-40B4-BE49-F238E27FC236}">
                <a16:creationId xmlns:a16="http://schemas.microsoft.com/office/drawing/2014/main" id="{17817B90-11C3-4123-975C-7375CE528547}"/>
              </a:ext>
            </a:extLst>
          </p:cNvPr>
          <p:cNvGrpSpPr/>
          <p:nvPr/>
        </p:nvGrpSpPr>
        <p:grpSpPr>
          <a:xfrm>
            <a:off x="8684242" y="1749367"/>
            <a:ext cx="785056" cy="1066854"/>
            <a:chOff x="4708260" y="456723"/>
            <a:chExt cx="659554" cy="896303"/>
          </a:xfrm>
        </p:grpSpPr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79DAF03-4EA8-4617-AD1A-F3D8E048C88C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BE074570-4B42-4808-AA3B-5B5C5DBF67C7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0A0CA33F-1F4B-4D33-ABA0-8E44A2BC3CD2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924FECC1-1BA8-4FEB-9EA1-6DB749651C0A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98599748-C32C-4D78-882A-DB99E7120EEB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C6EEC083-2923-4DEF-96D0-000610568878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0B598ED3-1CA8-4498-A171-FD7F9DA0244F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F53433D3-CE4D-4DC2-9830-FC7035D34646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4DA20430-8399-4A96-BAE9-60A2C629168D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5B0AB6CB-7072-45A2-9891-5E11598D7963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CDA242C0-082E-46CC-962B-925EE5A796B1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7841394D-6344-40CB-AA45-1353E10C3609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667EB0D5-2C88-4646-A2CE-EA00AF0579A6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DDA27B8E-F527-4103-9443-5970C64E50F2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055D4157-3648-4EFB-9031-0FA46E7B0193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13396B8-9C32-4150-A57B-699D73FDF15B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83040E4D-0835-4F89-8C84-E02C9C2593ED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7177F63-8AB5-4477-B37C-23F987656C79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A1CA1D26-7998-48D3-9257-F2D5B2480399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E2E77711-6023-4CC0-BF0C-408DEAB79845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46FBB88F-A403-4821-95C5-0CE3EB0666E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D6F903E-083C-4FDC-823A-FC8EAE4CD454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E02B4B4E-409D-4AC5-912F-8B4080E22C96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C56B79B7-4663-41E9-8087-4018119B71E3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98BE78FA-08B5-4E04-A6FE-F838433AE746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B9916D04-7B94-4077-8AD7-9D65F9C4BB74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314982BC-0D76-49C5-B393-23E44944848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EEB0EEBA-81C9-42FA-8F28-4D9CF104E6F4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B4039E0C-F007-40F9-A565-CDFDFB0CF28D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E0A12DB0-3CF6-4364-BEB4-5A0BF4D5B73F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5E293CB1-7C7D-4CF7-9DE4-0092CE66FE6E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D395B884-179B-47E0-B8BB-7B013A43A709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24FA3889-D987-471E-AE20-624998D27F85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4C25EAE8-8BBD-40AA-8952-C0A0BB8165C7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3A7B5BC5-53A9-4E7D-B433-99F380AEE02F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5CC4FEF1-D28F-406E-B36F-58BBE9EB278B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8D716DD5-96FF-4C75-86B4-2C529E0B0BFD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36D217FA-AB68-42D9-8489-EA6C42907869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E11B24E2-95AD-46F1-9F3D-44C90A5FFED4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B880F7E4-FFAA-4F87-82FE-B7414C24364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78B58D07-E2C0-41A8-9D60-C4FD9988CB38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1C6D539F-5C27-4814-AE61-C84B93906545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3A7AE082-155F-435C-8DBB-94CD5A2A277C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110426-65C0-44AA-A772-E3855D79C6D2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6D2D19A8-15CF-45C3-8B84-954A7A439BE5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05F6FCBE-F2B1-4953-AB0F-820F00BFEE51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11FCE213-58C7-4492-B92A-A2B47857166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A3A447A3-3621-4E0C-AFA7-A1AABCD12806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82CBC174-72EF-4DE7-845B-57E264047F6D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852D8DA-43F9-4870-85CF-3DB8F4F033AC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8F8B0179-5AD1-47D2-9083-2E944B92A0EF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9D325F6A-F1F5-413B-96E7-66F5AF477F9E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0021B43A-3255-48F0-9295-D6039C3141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EAAE1A4D-0906-4644-952D-EEDB9D3BEA1D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1E285D13-BD95-4BA4-B2A1-223FDDCE8C37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5501A450-8618-4CB2-B53E-3F41FEE56686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8B20FA79-59E3-451B-82C9-00E46D9F82E0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148ADEE1-CAA7-472F-8BA7-1ED35DAF48FB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2073DEEC-94D5-4AF8-A92B-9C4EF12020A8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D796BDFC-78C0-4D1B-99E0-F69E0CB18004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8009C8A9-3C19-40DC-B4E7-EF5AC98343F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650D4049-46AA-46F3-8C09-CC8616CA5877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C389B2C-F64F-47CD-91AD-8CA59336C611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03C9975B-3AE2-4476-AB62-AD90CF0D5944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B10722E6-53CD-46B7-A5CE-139745CAE235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587709CD-330B-46E6-B38B-EB1E48A88B7E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BE5F8B80-2D35-4FAB-81FE-CF288B509853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A0900AFC-89FC-4E69-A302-20C13CF3E514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850145F3-247D-40C7-986B-7FA6DDA67701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4E4BBE3-D539-414A-A061-8D230C0F9A08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A35145DE-A7F6-4D4A-9F15-203D324E0376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C9E4AE26-D549-41EE-8A76-578D19F44113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2243689D-42E1-4A04-BBAC-BF5BC24C2EFB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AFBB84E8-5F9F-4FC8-B0E1-ADC17A2D3B28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58D55DEF-A620-48FF-A929-0E042BFBF74C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AB69421B-0DD7-42DA-8D18-FC98998D3E3E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3E86629C-103E-42A5-8D01-C2F2F1F213BB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2EECAB00-24CF-4D94-AEA7-9784766EC8AB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26DE5764-CC28-4B19-B281-B52949DB2BB4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BE0AE0A-83BB-45EC-AB8C-AD6D68DE4529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588DC7FB-F8D3-437D-9FBB-B4FD82DB27B7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9EB1EAA6-7D79-4454-8886-F89EC90A0DE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9B9E4F95-0025-4CF5-82B1-AD8499E094ED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086C9BA8-463A-4C55-86D6-7ED279AEBF26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64F445A-FEB9-41FB-A94B-ABB00518CD65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A5BDB314-09A4-441A-B90A-608B39B6EC5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646303CB-A65D-445A-A8B2-0658AA4E4D9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98ED3EE2-F99C-402C-8AE6-7A11644A2929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755DDAE6-C98A-4ECE-9AF1-B8196B6C0667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8232268B-1653-4910-8A01-35EE78EF6F0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618F1C80-C501-4ECF-BB8C-277C72CA06EF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9C35F505-6924-4D92-89E0-8AA444C792F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1F9AC6FB-2492-440B-8404-63CDC29FFF2C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3157AA2A-B1B2-43E7-A9EC-CBCA594F2C94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0AD22C90-9E8D-475B-B9C3-41ED775EC345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61E6070-D19C-4F41-A25C-B8DE72FCB632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26A09E62-5B7E-4F1D-B9D3-F92ED68C0165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8C3F6D15-0E82-4D12-916F-48E9B94F6EDA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5916B163-E115-423A-804D-7FE95054067A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81649D75-88D3-4CAA-B015-28996C89B58F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CDC44171-8C1B-4C06-B9A1-58AF3BB35D05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D0261BD4-3EED-46FE-B2B8-142C63731FF5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8DC2D7F6-F720-40DB-802F-1D7FA9EB6C44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C942A4A8-0404-4AA3-9DE8-C646BBD01C17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FF1AB8A-F337-4BDA-BFBF-D9041F96B2F7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60150B8F-3248-48DD-9DDB-86E80EEF03E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6916DA93-899E-4C42-A813-147F280A5C3A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06C372CF-0BE4-41D6-AACF-A2FF433F2AFB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64F0D10B-9975-4D5C-BE78-6BB958D137F5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8A04B38-179F-48C7-821F-D6CFB2C084AF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36DBDC04-86D1-4882-A99C-94A344A79395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F7819248-DD08-4E66-B6C9-7FAB2477D8A8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58C8C269-86F0-4CCF-9D62-0F9FFEE89A49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746362FA-8020-4C56-A371-22EBD77EDF2E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E1D9A8-C6CC-4FB3-A737-79D74F57D60B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E5FB05C-4C45-4911-BC16-C29B5684443F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B5C39028-0D91-458E-A275-0EF2C1D3896F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7A2FD2D2-B99B-465F-A9A1-496EE6E5C088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5D1121E4-FE05-41FE-BFCA-AF77299E8272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B6F183BF-A312-4485-B2B9-C0ADA47C8280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623C1F17-865E-42BE-A1E1-93434941C312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5209552A-E7A3-4D60-9C60-52127EFF4273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E654FDA4-764D-4F9E-9B2A-B809D2EE031D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B4CDB818-0706-4091-B549-4EBC1EA85F74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5CB686DC-AE15-49F0-8E9C-1C068E38B579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720ADB3-8DC0-455C-8327-5058D29375E3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0F6C4B24-2552-4605-9AEF-96424E1885D1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DF5C5B0-8F5A-4985-A0C4-D25C6890A2D2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36A2FB0B-3D4C-49FF-8ECF-25B944E95DD6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23EE8F0F-E4A5-4C74-B5D7-EED7433D35CA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C5925EB5-2AFC-4398-861E-B0A7CE0E7E97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04CC1919-EDED-43B7-8D88-367DFCE486DE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19205AF2-300D-45F4-9CB6-37C6699671E2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C67D7518-9021-4F41-B1E4-9D9695C594D6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5F00FE1C-0E05-4CC5-9A89-CC98CBA96B6F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35A6DB7-15FD-482C-A88C-BFE38903F759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46E42B1-A8DB-486C-9CC1-88743DD4EE91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7AB7164E-D9C6-414E-BB3C-770987D063EE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9D22FEF4-F607-4215-BFB1-51D65437065F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64E28A70-0C5E-4CE5-8F5F-5C7D5B86B317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7DD09D1F-731C-4188-8F0C-07DE94512543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69EBBDC0-D908-4977-8B7C-BD89FE9BC071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26E7FC8-1375-4401-AA0D-128B04676FF9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59B8B1E5-0D62-45B9-A616-864FB389BA27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D79FF1C-B224-4703-8826-A3F3FA263B1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EE4DE136-0FC1-41DC-912D-1AC6BBC807C0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414E31C5-B909-4D84-98BE-A5378081C847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CBB69C2A-9BAD-4346-B3C5-125BE9FAD63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D62A4ACE-CB91-4603-A529-4643F185D83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8D238CFF-2A69-419A-843A-DE929425B9B2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083E52D-E57F-45BE-8C2D-F8F01DED3EBD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818961A0-924B-4C85-B22E-2EFCFB4AAD6C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6007DB28-CB4C-4CD3-A1E7-850D03D8373B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A7390826-4C4A-4FEC-8B0D-454AD672BF1D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4548C51E-14F6-4DE2-A3FC-BE2BED27BB0D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293C46BB-5488-4BB3-A510-01DB64DEC56B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5D6571C2-FC17-4EC9-9CBD-DFC11280EFB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F522708E-73B1-4D40-9981-5AB2651B41F9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80D0491-3F82-4944-96B2-DEE7C0E1A542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24B1C525-FC18-41C7-80C0-FE8C73A0B530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5B271E03-3662-45F9-A1E7-A757C46EBDF2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FFE8893A-933F-4BB0-A975-6DF4FB27AEEA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376366CD-C741-42F4-B38C-883A92608DC4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EFCF8274-F568-4628-B08B-89978392ED88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21FB3199-D75A-4166-B89A-1379E9362E78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A627913B-A425-49BE-9A5F-2CC26257C867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A1DF91AF-1AB2-4086-962F-675806CBACDD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775775EF-4017-453B-A0DD-DAFB3DA4AA55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EB2E69AB-AD97-418E-82E2-32EA93B855B0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B61F89F-39FB-4DEA-AE22-F470F64635B5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8EB089C8-3E87-46B2-96D5-20DCAB590779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B47C77DE-EB19-47B9-A7D8-754761686C93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2D99E14-DE13-46B0-9D6B-6D843924024B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A2157744-10D3-4BBC-9467-0BD1F04E38CB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5549D884-F89D-4EC7-9EF9-F1E3E8D3F2D1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93627183-8E05-47CC-B118-24C35D3246D8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77F39523-F908-4B11-B7C8-9FFBAE40C3F8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747FB3EE-D2BD-4E6C-A08A-EA0A970FEACE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AB03DD19-A8E2-47D1-8AC5-729838202691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95CE64DC-AC1A-45A7-B526-B64816ACBBC7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D23EEDC-F2B5-4E69-A22A-0F9489199A2A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8ED5F06D-BA42-4844-8784-FACCCD7FF7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F67D505-E5D6-4F70-96C7-A53C561C861E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4A79FF2B-3030-459F-8E63-B8F6A4F2EA37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ABA53524-6E24-4BAC-BDB0-9FB56AB980EB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5C2771AC-410E-484E-9A0E-04C3ACF79502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41DF6DFC-28C1-4160-9935-A5B204FE9692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DDBEA52F-5CF4-4672-98EF-9B0E848FF1CA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B5FFC426-354B-4449-8804-7DE6D8890995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A5E89AE1-2B79-4ACF-947E-E9E73D7D9445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BA4FA22-E1F9-423E-B3B5-4AB094BDAD73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DB403560-46D3-4A47-821D-72BC736F8364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07" name="Group 2706">
            <a:extLst>
              <a:ext uri="{FF2B5EF4-FFF2-40B4-BE49-F238E27FC236}">
                <a16:creationId xmlns:a16="http://schemas.microsoft.com/office/drawing/2014/main" id="{FD31A274-29A0-4E29-8287-E45EC04CD65B}"/>
              </a:ext>
            </a:extLst>
          </p:cNvPr>
          <p:cNvGrpSpPr/>
          <p:nvPr/>
        </p:nvGrpSpPr>
        <p:grpSpPr>
          <a:xfrm>
            <a:off x="514660" y="1815675"/>
            <a:ext cx="1066746" cy="934238"/>
            <a:chOff x="6809793" y="1954053"/>
            <a:chExt cx="1048808" cy="918528"/>
          </a:xfrm>
        </p:grpSpPr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C8589083-0DD2-445F-BE7D-87AA30ECDE4E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83F95E49-BE50-4E94-BC26-73E5B2930189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295D0C25-6446-4343-B4C5-06C938309ECE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36C80B9E-8D38-4F45-8E7B-01A1CDA80EB3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EB72CCE2-11D4-47EB-AB70-1783EBFA1CCA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ABD2381D-EE8F-4148-B254-96F12A805723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20C273B5-F122-47FB-BCF1-CB938BC887DD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D30B7DBF-89AE-41D5-9453-FB1A7D383AA8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866146AE-A728-481C-B7F0-4FCBDE6B6BA9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E1BA1F70-5D5D-486F-B161-F15B8073914F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4868BD47-AD18-443A-972F-B6567C610529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7DCF9AA7-97C7-4B31-9DAE-CB43754089A4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153AC161-0ADC-4B0D-ACD0-8EC668A59AA7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5103F671-EC15-4376-98BE-779C7DB1D79A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7FE8D256-C3EB-4F5C-B6F6-0AA3886DA2A5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5E0A846D-520A-4EA4-A227-D7998695256E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E121589E-7DE2-4CFE-9EE6-47BA24F74D7D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EA42FA98-6F6F-46C9-9471-CB9184A73DE9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559805-9646-46D7-8003-DA20D3BCF9F9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F50C5475-69B0-443B-98CC-73567266B82C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4DC2BCAA-E939-4D0C-BE27-4EDA70080EC8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C72B9F6-87C6-4360-B418-92A349F7ECF5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ACEEEE7-01A8-4766-9659-ECE0FAB27343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C85342E7-CEFA-442F-B67A-EB26525B088E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0946C3B1-6C57-4DC4-A831-8227351B4F39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55B0F153-79B8-431D-B95B-8A4BB55E78EF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70162384-D650-476C-8BE1-2A53EB68952E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B6327AC8-CB01-45BA-8E11-8A7A2FD71AEC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91FE7749-7FA3-4506-B638-5D47069FFBF2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E1F15A2D-02B4-4C54-BA09-3C6CB548DE09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34D252D7-B095-4DC6-BC0E-0FFCA32A29BB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3249075A-FA45-4991-862A-AB401F023729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8A8B0499-4A52-4179-B230-FC91544F00EB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54482F27-F255-4411-98D9-2FB6D6A457F2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693BA6A2-D34B-4F5D-B492-FCACD7FA773D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C430C671-40C4-422E-A1ED-4864F3A473B7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39906A78-58DB-445A-888B-93BCB2004445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1816479E-8FAF-4602-A27F-CFA8FE6D768D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D748E08F-8E77-4C55-A780-6BD99CA38D41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55E7BF14-7C3E-4F6E-AEA6-F9D7516AF1A6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58E6BC6B-88D9-494F-92B6-31F616CD86AA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44249D2B-B993-4AD6-BF38-3E0C5173A31B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1BAD4D4D-A61C-4ACC-9949-41B7B7106909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F3C109A9-DFDC-4FDA-B08D-50C3D0CBB6FB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B02A5C3E-F310-43DA-9F02-65B14E807B83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9C03EAA6-05EE-4D7F-A9FA-DB00760D49EF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BA51BFBF-731A-4250-893A-90DE5306EFD6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212D1F6D-6F78-4796-8ECA-A175F27420C2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3403031E-FD46-4D7B-8DBC-EFCC890E2294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1A9FD270-4B30-4EF8-BA21-CF7EDC746B58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3489F318-9335-4C4D-B5FC-EFDDA4546859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AF170500-0015-4C00-A16D-870243AAC0EC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13A67A9C-BD12-4365-B195-C3CC16E6CFCB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01A71932-2FDD-40E4-9017-27EF3470A478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52659E35-E232-47BE-B9B7-11D2C1002C83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4C1B9EA3-4413-466C-BEBA-EDD69BD5588E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8978270C-5030-4539-847A-8A264FF6ADED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DD116767-D056-4175-84F7-C06CA197316D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1A48A7DC-9E72-4C44-9CCB-A410C95376DF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AF03EC3B-32B9-4BD6-882F-336CF7752EFC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D7EE25B9-01CB-4F89-9A88-5CB3EBCBB632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0AA13F28-DA8D-41A7-B98F-34413F55F3F3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CEC9D420-3D63-4351-BD47-373012FC1EAE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51DCB749-3C7E-4CBB-8F29-385F2B4D38BF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2749FCA4-4A68-4773-9139-634C743F99CF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3D5F7193-BC19-4483-8932-88725A5A37F3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56FB7DC5-9D93-4EA2-BFE3-55A21B86DE04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77A452E5-7640-4334-81B0-2B96E1A30FC2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D769A469-E4B9-4E2C-BC5F-263559A965A9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0025D24B-6D50-4E50-91E0-E5EEDA8CBCAB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E1EBE7B3-27B7-46F6-B7FE-991DA140FE0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EDD0FA20-D422-4D23-990E-127BB7F61531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8D71A161-DD5E-4344-8936-0B6BE851E7B1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57786CF0-4182-46E6-AEEF-C6E777F7AC58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DEDA0A52-5195-419F-86B7-A81AD89577FA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169954DA-F67C-4D66-B218-AA6F8FBB0710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B493F0C0-309A-496D-8A3B-0DDEE92D8E1B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53705C64-7E51-4BB6-9277-5FCA77D94666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AD464A27-AFFE-460D-A23F-179B7D8E7E71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26464A1E-AE38-4A6D-9953-ADE9E498D3A5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3A7A5436-1110-4B06-9AB8-36DA24DA2118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53221D18-688F-4D64-980B-B103B9976892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A47B4C4A-9E2A-43A0-A792-9C13F31DA71A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84642F1B-1BB9-41B5-BFE7-6312ABB3B583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699813AF-19F9-41D3-8132-26483FB626C8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178538BE-203A-4D4D-9186-C1534E87865D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1039890A-0602-4EED-A3CB-0809DBCC43E9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4DFA7FCF-CF5D-4881-B810-B73C4730C9AF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A213D32C-7E93-4E26-878C-71C0BB637FC9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71734FB5-0E68-46B5-98F1-86C493204964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FEAE07CB-DD7F-4CB7-BCA0-C3542A2F3EDC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044EB484-08A2-40AE-83F7-7EC6A4B47289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A5039759-077B-4D63-943E-C65598D07DEB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908EDD65-C529-4E9B-8771-48B9AEAE137D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F69AAE46-E0FE-47C0-A8F1-2A4A9464D895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D1FA5DFB-0093-4003-B03B-20649D3B1EC9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53ED9B11-9630-4AE7-92A6-0BBFEE50DADE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C1F2D6D9-BDB7-4AA2-B557-6AB1D20784E5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96176D76-0D60-4448-9509-B9419D1F5649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A6859B8E-FADB-409B-B1D1-FF90D76D04A6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26C263AF-AF80-4F5D-B5F1-0609D304577D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11BE77A5-BBC4-42B7-96F7-9363BCC57F6B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63E8F5AC-2E83-4907-8ACE-DCC8127AEE0D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FD3823CA-AD87-4222-9837-9F541D1B0DFE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A1F217DE-EC8F-42D2-A248-2BFFAF28B88F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9DBF52CA-3994-4591-9B42-7D79DCBF1DB3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D7EFFFCC-26B8-4686-9E67-AF4769396E41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7FD394E5-D890-4BD1-B43B-AE38C032169B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FA61E854-209B-4CA7-BF18-0EC59C79CB04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9CA56860-B3B8-420C-BA16-E0272899ADBE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AEE80CC6-9EA8-4C53-B77B-6ADBFAD5B845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7CA95E11-DE51-4468-B917-89C367DB01FF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49D9D9D0-81C8-4A5A-ACDA-CD3DED417AE3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4AEB2402-7190-49CF-B942-B7DEA371093E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CBFCCEEF-C34F-40D0-9684-55D6217F5575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10691614-4739-4544-B5EB-432ACFBE474F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FB3F8BF8-55C4-4D0D-AE46-EBF3D6DCA16B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C3D27953-0407-41F4-8977-4960E7120DE6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EF1A4712-6BEE-4998-89F9-59DB2CBE028F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39F3BADB-3D5E-4C00-885B-DD21C5C4E457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5F53D26C-E126-491E-A6D5-A3C9D2972005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C1B5A7AD-7688-4459-99FF-62FA258DB6A1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887E7A5E-3185-4DD5-9BFA-D7F243446FD2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4454919C-948C-43FA-A0D5-3398870669C8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76D7993B-319E-4065-86FC-780EF159FA1E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ED99440B-28E1-4E63-82F1-A2591A8D6799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856C9BCD-AC93-4027-9FB3-0489001AE020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119A4F53-DB2B-4CB9-ACF4-A1D625F5570C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78C18B10-F8FD-4026-8C28-19C502BEC01F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2DAE19C9-8093-4D21-9E01-388E8C703C77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A910D1BB-3972-4386-AA22-30EBF8701611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165FDD0F-591B-4F03-9517-AE2AFF7ECDF8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E1BD85BB-9CA7-4C85-9C15-D7DD6CF7DFAD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6E536A3C-CDF5-4362-ACF0-6CBBC2E854E2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973F5C12-BEEA-4E01-91F6-DF40ADDF5319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DF1C1978-CCC0-40E0-B144-765B9A7C57A7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5ED48424-AD72-4E66-97F2-07AB5C6A4991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E373C696-D340-48D5-8D3A-CD573AEEA8C8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7ADEFA7B-4765-4204-8AD3-0B6414CCE817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3D65EEA4-70A2-4DAD-981B-A0837B4D2CD3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D41E66DD-AF7E-4354-8DF0-DE22E259EA0E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B6A426AC-BC24-4526-92FA-27DB5BFF8D7D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25623F56-1681-4269-A194-60DA9949C1EA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EAF43C0D-7B20-4F6E-9B3F-5957636486E7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546E755D-160E-4ED2-A77D-DF71B9D606C3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70096055-9EB1-4980-BE4F-E442617A5C7E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663569B0-527C-4A1A-A050-2F0E64A618DC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34C4EB62-8EE3-47FA-A859-0A76FFBB23DB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B314CE3E-2F9A-4F17-A957-B892E9E9A029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ACE9A1E7-D96B-4DEF-AA89-177605040AEA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C496CAB8-E73B-4B55-AB5E-583AEF7EA19B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08D36748-3AED-4CE1-B0F0-1B4160360D5D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7A968860-7301-4516-B4B8-07F6E61325EA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A66CA96B-B7E4-48D0-8893-8A7F52F2433C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E16B1EEC-F021-4E33-A67F-70DC6EC6E001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A7DF12AC-C298-4D24-986E-2FF11F37D306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1F02BD3A-8A6B-47B6-B376-C059E748EF70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E5F025AD-7A5E-4186-916E-D651C7B5F82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5D934C6C-FBFA-416D-8CBD-331DC3BFC4CA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351BD6C3-F6D5-497A-9C1E-39DCAAAC17B1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A841101B-E17D-4FD9-96EE-833702D7B5F0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8D2C3944-A5E4-4103-BEC0-B6A0B20CDA7F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D18F74AA-3466-4660-AF5F-2EB6BBD736BA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C178FD74-0573-4054-B31C-56459604B872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B8C7A909-683B-4E75-9742-DDA0CC3FAD38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CF405D1D-73CC-4693-892C-D449C63B6D50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BE01F44E-2C8F-476B-98B3-C0385942FD81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89EB57E5-C215-43E6-9554-B2FA1547B0F5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25E9F649-B318-4D70-A17E-AB37BC93528B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718BB5B2-BA0B-4D39-AB5A-4161D0CCC390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BED6C267-14EF-4CAB-AC61-2A4242AB61E5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A5BC2DFE-615A-4B92-A94F-592AA079ED5C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67352E9A-51EA-4C6A-97FF-3AFA1E6D918E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6B811C1B-706F-4C38-81E8-6ABF5DC189F8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354FBD32-960F-4AD2-AA67-4A4A9ACEBCF4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DEC50016-D0E7-40C5-9176-723C4E3C875B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BF5C1F8E-9786-483E-BDE3-E49A304DA7DA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EC7F7240-F2CC-4C95-9C2C-233574C77B17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545FAD66-A531-4F83-A2FD-04317BEFF7BF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248C5FE8-016F-4E86-B2BD-C11FECFA4819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AD8D622B-04FE-478D-A82E-3058FB939131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A52621BC-920A-422A-BD18-FC1F1D571C43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E8E4AF7A-60E5-4D21-B645-43C4C7BCEE69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AB2A80C9-1FF5-4434-824F-989CA3C8CCC1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01FF1E4F-B81D-4807-B9E5-DEA125F4B30B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700ECE35-68DB-4217-9364-17C07EAC2DE7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1B41EADB-DED8-44A3-BB60-E95078F0AF8D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2CB6DDF2-63B1-4EE4-B926-9E627771E133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3AF51A92-6073-4C52-A2CD-B3CD1F79EDB7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9979C418-C85F-449C-B44E-3BC5B3249F5E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F1A74E16-3757-4782-82D5-7CBC418D77B7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826D1C7C-DA1B-4CC6-AF11-448012126662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E2E3ACD7-7CDC-4ECC-BC7C-707719C5F05D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FBB06935-24BC-45F6-8987-EA05E87C0D76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493FFD99-0B4B-4D88-988F-810CF71E5BD9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772AA4AF-A9BF-4C9E-B141-536DD27273E0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406A3D46-FC8B-47E8-BDAB-AD0F905692EB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3D434269-C22A-4101-ABA4-77F55342CD2C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94965B7C-33D8-49D0-9900-021D7FB3F9B4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8E54AC67-1E25-422A-9D67-6579ECBB3251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7ECFF223-D28C-41C0-AC38-FCAB2C03A8EF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67669B3C-333C-42CD-920E-FD76A1B9F058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956D8E7D-BA89-4390-B73D-B6C97ADA8D0D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CAE2D28C-6C8C-462C-B6C6-F4942E79276B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CF700EE0-9D82-45A2-8EAE-AF469F5A51BB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82B3564B-77AC-4467-A81A-F0ABCFAD12D6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34C99B3F-8A05-46EB-97D5-2D910279B368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56D1352F-7A2C-4EC6-A183-3B3984F801CB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9DDA66FB-ED25-4AAB-A06A-BC999E1C1D4E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562142EE-57F1-49DF-8673-F5FB070D9AB8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92F9EAD4-3476-4904-A356-FB30212DA6B2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BD5888ED-3906-4D79-BE6C-CC15F3123C8C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0722A40A-F338-4B23-96AD-8D3AC83B800F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26021896-70CF-4A5E-92E3-CD307A622C36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69E4E69D-1CF5-47A7-B412-62F7BE99964D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C93364FB-00C3-48ED-812D-E2FD23426C73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A2773312-79F7-47F1-863A-1AD04C7175C9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F3EB8272-7EAD-4B45-B122-57E27F6F7260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758D511A-956D-4B5D-AD23-111B268A02BF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2931EE71-01D3-493C-AE6C-F58B9225A306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21BCD598-61EA-4CF3-9154-F03D2F42A0A7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EFEB99B8-3F2C-44E9-BD52-4487C9D2D1D4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B9FF2B0F-9BC9-4C73-96E7-3D996D645B27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47EB7D0C-DD1C-4AA1-80FA-3D7C8E0E057D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6DA8FE1B-AAC3-4287-9A18-4EA2401D8652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1E0ACC5B-AC95-445A-94AD-DA043B7CBB19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414615F9-0EA3-4FB9-9C22-E84AD6F30343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7936BE80-B21C-4F6D-9B0F-4C9182826516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EBBCF08E-BE0E-4F64-8578-343EC8A0BA19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614BE720-8D13-4AD3-8265-CD8F83798C4E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E99E95E7-0CA8-4EA0-B126-4B33701F6F19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D101D034-7374-44D7-B477-9845691CDC8D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A3BB8892-585D-4229-8403-BD6DFDECE55C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7F50F0A6-3A17-48ED-B4B4-77F2E1E57108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21E42545-2019-4F16-8A0B-CFEC10FC6104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78A1E5F6-BCA8-412D-83BD-B84702A8086D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B68F3C74-4F51-4FD7-96DF-7922150F7ADD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7BA8C680-A222-4853-871A-3CABCDB88B23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0ED7161B-790F-4D91-B9B6-64380A0CE590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8E4AE117-41F3-4A6B-9910-69AA456C0549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FEB18F04-DAAF-427B-B9D9-21583914720D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A86C8B37-7C44-4770-8E2A-5B345C222BEC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F8900109-45E2-48B1-AE2D-A16DA56E080D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4308352F-0DE4-4BC5-B05E-D02693B488F4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439CE45C-7FB2-4B01-A952-B198249E1A6F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5F0CA4F7-C04D-459A-99B1-D152A4EAD773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CED6BFAC-0F2C-4D0A-AD0A-8761D4EC58C8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AD891DB8-E9C5-4A34-B468-AE6421485300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D9BD3AFE-6FA8-48B4-9F44-253633C4AAAA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ACB97BD0-623E-46B9-B07E-E300CA3AC5A6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0934B50F-7272-4863-BDCC-94887D7E5586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BCA33483-FE17-44D2-BA78-E4B6332A7208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C3A667B7-B93A-470A-8F74-6C802691C400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35877E26-360F-42D4-B6A6-9B733FB76233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F2954C19-10C5-4E77-9835-CD60CCF53D0D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1273766E-D859-4FEA-9E08-C8BBCAAFE71F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AAF47009-0211-4F56-98F3-C2A6561970E4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A2268C66-662C-4613-A9F6-C4DEFAB6613F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3868E1A6-09B3-4F49-AF4F-5277DFCC87F9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DC590AD8-87FD-42AF-A4CE-785E7B620BB9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A98DEF60-54F1-4809-B981-4EDBCD187BF8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3D2D10DA-3955-47D4-AB38-4E500627B46B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73E023FB-C693-4728-9F2E-6F4CC8144CA3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9F897986-87E9-4700-B2B1-118032305B91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C82F6D65-01BF-4DED-9338-9384A40447B7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CEBE4D8B-8453-42BC-AE3C-B660A0A62197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2EFFAAF2-35DC-4629-93FF-78C727CD70AE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7DAFBAE4-4CFB-4E1C-9E9D-654D0A887547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6D872C70-029C-463E-A035-63257C6EA6A1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E8B141F3-DAB9-47F7-9547-FE471BB1C058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DF0A21D1-494A-469C-9DE0-C83D4605534E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27306078-FEC0-47CE-ABEE-A3C3BC2A7A11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42ECB5CF-0BBB-434D-BC9B-DDA0962BB621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639160BC-A111-40DD-80EA-3E3CD1878A1C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8B144CEF-94D4-4E0E-8E59-2AFF52A1AC19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82A42C86-340B-42B0-AB40-2F3B520105CC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BFF49F54-DBA9-488B-882B-40F3CFC804A2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3271639F-A6ED-4959-A712-A249623E609E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9DAC3235-F0BD-404F-BDAE-D1A9B357DC3A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654C8A76-EE4A-44CB-B591-E37492C67AB4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EC1752C1-93C7-4923-83ED-167F8A2076D0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44E62E8D-AF6B-4661-BAF1-B8D469C07535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27401F9C-6AFF-4780-82DE-B1A707E37429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38A7DFBC-E5D9-48B5-B07F-FD19D38D6EFA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53E4866F-1D49-478C-9A07-F25D35A23F77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B52A2460-2C8B-4F31-9434-E6023031C0F5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8BE9FCD1-340A-4034-A06A-F3B4393A94C1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8FC6D45C-0F72-44B3-AC50-7CB0A76CDA1B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C5BEEA2F-571F-4717-B449-E434EA5A939C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39FFEAFF-B60D-4790-8D51-6D3E479EB3D0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36FDBA76-6FDB-4D3C-ACE4-BD31F429664A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350E08A5-D1E7-4FC4-AF2B-A9F8295A7A6C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0B7D8EE0-3375-479C-B6AB-938C1769DCF4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ABAB51CB-EE77-4B17-A234-4C09BA9E1288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01B869B9-6C28-4BDC-9D06-D7173AA6C32B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9BA0A12A-B39A-4CB0-90D5-CA6CD1ECE1D5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2E7760AD-BFA9-401B-99A1-5B1B4ADB21AD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412E5126-98E0-4030-B803-3173061F7D59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AD341A36-6F55-4578-A829-D1D86B1983B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E011C776-F65B-41E7-A892-1AC2105229D3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E93B9C71-1ECA-49F9-8DD6-791837B5F3D3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9B646891-13AE-4280-B5E1-A633159F279A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F7E31E8B-66BB-4036-8340-3DF15AA78664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87151332-051F-4F5B-A0B7-A2640602BA2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94F80E28-35DC-4706-9BF8-4856296F0628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5BB81126-5238-4341-ABAD-822326E67F29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170E296D-19EC-4583-BF5D-902A9736FD9E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DF380621-8FBF-4702-B8E1-888E15965521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E02C6753-55D2-4B69-95F0-F91D7738D4CF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7D0528FE-329A-4E76-A225-9F7CCE5B5921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6C064644-BAF6-4533-B285-0316EE30D156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6F22779F-2A3D-41E7-97B0-96E91DAB7248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2511E82D-28A1-491C-A13E-F76387F57C53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17CBA553-13D4-4540-9A44-95C699822996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362B47EE-93C8-4938-A7AB-6CB28E9E8B51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8C2D00F7-EA67-41D7-812C-C4E9FB9A28EF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1B76CF57-05FB-4151-A52E-8A0879E799D9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5D9EE09B-46B4-4C65-953E-DC4231AA5FA6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1289D1CC-FCFF-4B38-B412-BEDC5777AB17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3A139A06-2DC5-4D9E-983F-923D9F59E04B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5B96CB7A-9B3B-4F69-8298-45B802640BCB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5524304B-A97A-4CC6-BAA8-F533690D14DE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94A770F8-37BD-4BB0-8120-F0B4C15C49DF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479C9C6A-6E5C-43FF-9D9C-5E6DD3F74F3E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EBBF5A60-3690-4EEE-917C-116D1355B68D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FDE86FDD-6E50-4A3B-855F-D98BBC792AA9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F004C8D6-1E6C-445D-99AB-2FFAA36EA0A8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81F34A9E-634C-4950-A88B-6B8676AF343C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0A0C8FAF-7B0F-4716-9288-2BF1BF18C46E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F3E127C7-E411-4E11-88A8-7E0415EE97C0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EDD0755A-937A-4792-BB05-BB5C9312D05F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AFDDC321-24FA-4517-BE46-3F7F68328928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C32A73B7-D83E-43FE-8363-0A4E4954B624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426B40CB-1B86-4B7A-9F8B-B6ADF3D8B8DD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43748647-C659-4C5B-BCA4-D43ABF608A72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F836FECB-5E76-4299-ADA6-3540936F1870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1DC74168-AF19-423D-8513-83CC3F3D7A86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C2EFA793-8876-4357-8398-A1273EB8ED0C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C6AD31A2-993F-4F8D-BFFB-EBF2A4AFC548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CFF85745-586A-4296-AC35-48E3E8886192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25CCF45F-AD48-4B4E-BC08-069880CE470B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777CBB78-3903-4A0B-AA1D-29318C55DBC6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1274ADD2-7EA0-43B5-8CBB-65050B36A0B0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01B647F3-11A4-4502-B836-07758B9525EA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23FE83C0-A921-40FC-835B-C42CFC3B3DFF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58F7E897-A2FB-4E4B-A3E4-D4E407F267DD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19A9BB11-D321-427C-988D-1A329CA437DC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DD5B9F59-2B13-4D80-B5AD-7800406E5C95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4DDB4C5D-5017-4ECF-9D6B-0E726392D525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50982534-95E9-406C-A9E8-09D7D3CD9C1C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E5C5CE65-B82B-4813-BCC3-F7694789440B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4EAD85F5-953C-4C4B-9D70-BB61E27B905A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AC86BA97-913B-48ED-B446-64159AEF42EF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A7E653AD-19C0-40E5-A252-09D340F93E5F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1B59440C-2C5B-4332-92A6-E46AC52A4F25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C2AA596F-0F41-4FDF-80A1-78BA081E74D9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ADFCFE7F-3180-456F-AB4B-B9E08C799878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12C96BE9-D78B-4B3A-8F91-48E77A54D1DD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1391824E-460C-4250-AA43-3B9FDB14F62E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86A45DF8-C461-4A22-A182-34B9001119BE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856EC1E1-6A88-4B1C-9385-0E2E57173D8B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1B19332B-D284-4894-B486-387AD635C8E5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id="{8CD0395F-2FF3-4484-8CFA-CA46A683901D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725466BE-1211-4CA6-97E6-53264CC5D211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6816B297-B2A9-4681-A1DB-EAC463D09F92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0B2C0A98-0C27-4E38-832D-3CC90A36B8E9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662FB873-F8E1-48BD-89DC-9DD02B11F627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id="{0110E73C-2550-4B08-9689-377C4395C250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id="{FB85CF8B-19AA-4347-8C80-D790159740F2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id="{80902AB8-5176-464E-8BC9-3A35E263B585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id="{D815AE67-AF54-4C7B-9D82-3B3894E34EB5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A361D938-3F6C-49A3-B1AA-58BC41C78AB1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D6BB07D9-C40C-4013-BB24-1C690A224C92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868EF538-0EDE-46A9-A4AC-D474DE633E58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0FEF5F89-9C21-49A8-9CAF-9FDB24613434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2B9EACB9-7E64-41F1-997A-7132D53FF140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DBB766C7-7A99-4BE7-89CF-7B0097DD287F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id="{6B40B645-45C3-4213-82FF-0E755DE37980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10ECDA1E-0C70-44C0-AE43-DF63CD064951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822D08A1-5CE5-41B7-94B4-3C6F239FAE7B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42382B60-3929-4E22-8629-2C5108A24C7A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id="{433F4250-6415-4C55-A711-66F1EF5CC04C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id="{3B2E46A4-5982-4DE5-9209-CA3361E2B2AB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A6E1A8F4-56F0-4F8B-AAF6-BE0AA3F2DAE0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AFBD9726-FE39-4A1F-99F1-D65061FB943D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CDFE36A4-F71A-4C5D-9333-281920A80748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F0CD9DE5-BAE7-409A-A798-D847A5204B97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2" name="Freeform: Shape 2271">
              <a:extLst>
                <a:ext uri="{FF2B5EF4-FFF2-40B4-BE49-F238E27FC236}">
                  <a16:creationId xmlns:a16="http://schemas.microsoft.com/office/drawing/2014/main" id="{B43983E2-794B-463A-9128-8188E2B31C0D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0F076E9F-0A21-4FB0-9713-9E8241E3AFC6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682F6930-8BE0-483A-810D-85CE2DD4F1D3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436E5A4A-07A1-4A76-AF3D-7D4F0D91537C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E6BFB055-6CF0-4EDB-B206-D4F7AC0BEF81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17ADC25C-68F0-4C0F-9AB2-2DB5F2008F5F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B7AAC0F6-D7BE-4D6D-8238-A25E8D86F966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D48B10F3-4DAA-4821-8B82-617B8FB7FCA0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E89605A2-4039-44A8-8BA5-4813200E58A1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3C585826-7912-426B-A33F-816C3DE3ACD0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46EB7CEF-104F-4A38-B331-067D30E3E363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4052CCB8-75CF-42EC-A4FF-9B2C86D40F78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77C13D17-CABF-4C71-B9E8-CECA28E55D3A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257F8381-79A0-4EB3-9E3F-C54853B3CE23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E389A170-BAF8-447C-B32E-8C4763097A25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4E4B5F2F-66A0-4DC7-9E83-23016B526C27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725837DD-F7FF-4AAB-879A-F090082B98E4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50A0D0C6-4CC0-4008-AA97-5A0656DFD56E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ED541491-AD9B-42A6-8DFE-1C2119CCBB47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208F575F-5390-418A-A7D7-EF60315AFF60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8B85BD8D-0B42-46EF-B21C-52FE9D2B3BC7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31E2B41B-E7E4-48C1-81E8-E1EB242ECA2D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D14DFB3E-C4F6-4D89-B2A7-87991CCDF149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549F887E-0445-4815-B12B-6890A45BDE5B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id="{EB6FCE8D-5724-4001-AE7E-FE325E562EC0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EF9526C6-EBAD-4570-9FC7-8D61AC891B14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AA6E9D78-098E-4A79-B2AF-148798374333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2C9636AD-B126-43FE-9FFB-F2788873D9E3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9EF36769-0BC5-4247-9908-EC3A039FDAD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B6FBFB90-32ED-432A-B8C7-778A66D19D83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D4182224-38B8-4FB1-BBD4-949D7502012D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F20BDCC7-158B-4248-9ABE-30AD905F9104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5A17869F-C8BD-43A0-B3B3-14EAAC89DDA4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CEBEE986-D96F-490F-87A2-1088BB4FEDB4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8D71A336-E481-4170-BDA3-5A698D618F7C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EE6D6B79-7355-4C2E-B55B-D98FBAE60018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D0C88BDD-F01C-4B17-9EBA-8B8238C9AA68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F2CF3A1B-179C-4CCC-9828-2E8EC57666B1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50928EFD-8D1F-48A0-A8CF-6D327048A3E7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499DC989-7CA0-4B3A-8F8D-6A9FACA3383E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2" name="Freeform: Shape 2311">
              <a:extLst>
                <a:ext uri="{FF2B5EF4-FFF2-40B4-BE49-F238E27FC236}">
                  <a16:creationId xmlns:a16="http://schemas.microsoft.com/office/drawing/2014/main" id="{C9479425-BDCE-448E-BD1B-7B9BC4781D4A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52B8E995-2491-43C3-8B0F-2C251D203D4E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0642D047-AB9A-4ABD-BABE-3A64620D4421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id="{8E7E398F-B387-4B27-BAAA-7CAD12FCF7BC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C935A680-A823-4118-94C2-8CD6FAAF9B28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88F3FD34-7837-42B9-8A99-19BAA4BB5A3B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02AB9D34-6F9F-4E1E-803F-63989FD860EE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157FBB63-3319-4F7B-92BE-59231F4B2678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11" name="Group 2710">
            <a:extLst>
              <a:ext uri="{FF2B5EF4-FFF2-40B4-BE49-F238E27FC236}">
                <a16:creationId xmlns:a16="http://schemas.microsoft.com/office/drawing/2014/main" id="{FACAF437-E4CA-4B40-BAC7-50894539DB81}"/>
              </a:ext>
            </a:extLst>
          </p:cNvPr>
          <p:cNvGrpSpPr/>
          <p:nvPr/>
        </p:nvGrpSpPr>
        <p:grpSpPr>
          <a:xfrm>
            <a:off x="10762744" y="1573705"/>
            <a:ext cx="570274" cy="1418179"/>
            <a:chOff x="7012781" y="5504021"/>
            <a:chExt cx="479108" cy="1191464"/>
          </a:xfrm>
        </p:grpSpPr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76C3C5A1-E713-408D-999C-1ADE86B66AAC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00CCFE1F-A20C-4B65-93CF-FF331CF4C5CD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D14FAEE2-7141-4C1F-90B4-B419461744CF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44D637FA-98FD-474B-9F69-7EBB2BEA4931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E03B5421-92A6-4BB5-910A-7E40287C359A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F6E17A43-B935-4DAE-857A-25242476739C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8C34FE2A-1B22-4196-BC2B-6FD4E5488674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636B2E45-214D-4C42-8315-0DB1369491E0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98FDC41E-B747-43C4-841C-09176C9A1BDF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E72F478B-E5F9-4B59-B2B8-60AF7AC7871C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id="{9FF3ABFD-66A7-4579-8B28-6C09B74A2C10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624FC1B2-C9A6-4A89-8B2F-1CA0A5CB30C8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40ED74DB-F127-44F7-BC99-7FF4629BE004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D8B2E9F2-A973-4E53-80BF-906DFF3D7E0F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BF62D031-C821-4727-9B3E-F869A2ECA44F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9B750B1B-D0C8-4DEC-950C-198EDB54FA42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FE975795-450B-4A7B-AC69-4F75B2445CCD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792A7C75-7168-40C7-9451-3878BFD46093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21EAAE60-E44F-4E0C-B379-F0BCF2E95BD2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58F3A4BA-EEA5-4B84-8AC7-E1257207DFA6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13EFD497-4F9E-4B59-AD52-D2AF816C3E26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64495D87-4577-4EED-ACEA-E03C3E39872B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BC1E2D2D-22EF-4B51-BB02-92394DB51309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3" name="Freeform: Shape 2342">
              <a:extLst>
                <a:ext uri="{FF2B5EF4-FFF2-40B4-BE49-F238E27FC236}">
                  <a16:creationId xmlns:a16="http://schemas.microsoft.com/office/drawing/2014/main" id="{CF255820-B701-4729-9617-C447E0BADEA8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1AEE2A0A-5D17-4B04-AD53-CAE8E1760EAC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E6EB420C-65C7-438A-88A9-D83D0A6DABEE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1388AD96-147A-45A9-9EC0-6445CCB4586D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F3FAA39D-8B55-47B0-801F-3C5994FD5801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003CAB64-9315-4E3E-AD7E-5F6B8EF57CC9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BF975687-123E-4AA5-BAAD-36DE6534AD56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4D6167F0-B7D6-461C-BC69-B48A6FC9EACA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28A2495B-4198-4103-9AF6-D4CD0D65E50D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C1A3E84E-98F7-4075-9038-2A4BDC1FB73D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0C886312-F401-4107-950F-EFD5BBC28BDB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2616B4D4-8979-4EBA-95DD-CAA81AC2705C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522F38F7-919A-4291-8173-1B612CB393C2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080503CF-2E87-463D-AA37-53E6CD105214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A8B5AB6E-CB9D-4E62-BD29-30C1FCB39E67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44030C74-7928-4672-AC15-E19EB44BFC22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652B8E3A-8A31-4E2C-AC2F-2C484B288C31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29AA2503-4778-47D0-A0F5-E3675C9FF959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01C590AB-5842-49A9-B24B-0CE92BE4FA8D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47C555CB-BCA8-4805-8879-629EC6FE9478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CA127C65-957A-4E65-81CB-65EA0F7FF1D7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946D40C0-1CE8-431E-9471-89A43B6003D4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E982AD47-F486-42EF-AD63-796C2DA9260D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E842FD53-36F6-4F10-A7B7-C39BAD4D3133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9FB8AB48-60F9-464C-8789-63EE7E5B03A4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B3BAD8D6-D452-455E-AD59-33E0A9A0EB9F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1629F505-5242-4D5E-AF7B-79FE033E36DC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DBFB6640-17A0-4A37-86B5-B322E8ABAC57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4C18B01B-6D76-4565-B6B5-D25C89EEAAA5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01D5C740-75DF-47B7-8B03-E79CEBD8B144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6159540C-F803-442C-9187-3889DAA82289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6BFF91D2-E663-4DF3-BD99-B8E8D3E98D7A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BB1E9F7C-FCDB-4A16-83A4-3167135B25D1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04E61BA9-FD77-44EC-9672-FBACD498A03C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AA5FD1BD-6A30-4CBF-9BF4-6E34DBBB6584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id="{BF9AA498-8D62-4C93-8531-5FFD2E291812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9EF7497D-15BC-4F24-BCA4-BCFA11D6495C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D80139E5-593A-4114-AA14-9CB7EBF764BC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85FE72F7-A727-47D3-8BEA-43ACD0F5432C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4AE51D1D-6B0D-4866-BEF4-5F054BB3FD8E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D9920AAF-C209-41C2-9A3D-48EBB7382744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433627E3-3895-4C9C-AFCC-AFE745D4F83D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327C4802-6537-40C9-BF2D-3490D154F512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DA5F2283-C5C7-495F-A58E-D0F668EA28A0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FFC307DD-052D-42C7-875E-065E046C8F17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8B35B74F-E0AD-4285-9CE7-AF27D2DFA4B9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5443A721-D312-4076-9544-36883501890C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63327232-73B0-4C4E-998C-9A95CFA14FFD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1EC791F0-FB08-4634-AEBC-2A5C0D7D08E0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BCE5C345-5D2F-408F-8B17-B973900103F8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id="{298F1A5A-FFE2-48D3-B4B5-6B47866449C2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C106AE3E-4337-4368-866E-423FD894BB5A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2617FFE5-7E02-45D2-9A45-64E70378C4CC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id="{1F69C099-8115-4044-BA84-B6F51AABC3B0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61C32B31-9D18-4A04-8D5B-B01B83A0A6B3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433B076F-7A75-4FCC-A38D-E2AC1E66DB82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A24A805C-BD97-445D-9213-C4C2DD444274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71AAB26F-7D29-4ADB-B6FD-AC5ECE707ED8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356AFB52-9F71-4F2D-8396-B9B0CF74B96D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FE60C672-C4C4-494E-999C-331B0599F820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id="{42BC2220-DC8E-4358-A1E4-29D912FAB24F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E2474025-3874-4950-9CD2-CAE35AFE892C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948A42A0-964A-4D02-B8BC-D30153CE9A6C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id="{28FF92D8-4EB5-444A-9DED-B10D43855552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4033D0D3-D0CA-4F8E-B5DF-8B06683C10B7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FA444997-EC8B-4A62-8F57-0EBD45D60DD3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49588891-FD79-4583-B916-771F5378C5AE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ED8C20B1-B2B5-48C8-AC31-1F7128C63E5A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43762340-A7FB-4B57-A2D1-CD462D2DBA0A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125C6C88-C18F-4DC6-A5A0-38A4227F19AD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4A09828E-0590-44A9-ABA9-FF7ADFC2FD45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A938EE98-3490-42DF-B629-360CFD82E412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BC74AAB8-4AEF-446E-86F6-8A8BF28B5E64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id="{514C9C2B-FE07-4FA3-8F83-F86D6046D60C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7BA39C2B-C067-4BC4-9B6C-EE080B375BCA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740B0ACC-1A39-47E1-91EB-191F1076A40B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1D652CEC-1D1A-420A-BA3D-2CD2DEC0511C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6B1035A9-EF5E-42E8-BC39-C4F43B724CAC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724E6264-4F6A-4BED-90CC-B098C66A4116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E89D92DC-9C43-41E0-A78E-B184E7F41BB6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9BBCFB95-5B61-4289-AFBF-7A87F310FA69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176B355E-23A8-4FF8-8D9C-519240B5655C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40B85B3B-94F3-4294-AA68-66FA701AAEBF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6" name="Freeform: Shape 2425">
              <a:extLst>
                <a:ext uri="{FF2B5EF4-FFF2-40B4-BE49-F238E27FC236}">
                  <a16:creationId xmlns:a16="http://schemas.microsoft.com/office/drawing/2014/main" id="{7000AA83-0C16-4129-87A0-01A468547E59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289C32BC-9610-43AD-A4DB-3060E40E8215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77713081-C4F4-4AB6-BCE1-E10E70D34274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id="{0AA6E7A0-4B8E-4A00-8B94-225B2DF147AA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5422A189-C248-4816-A5C0-93E2D78D8359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971E661E-7A19-441D-AF90-F6C620F87CD5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7D306397-B40A-49A2-BDFC-31D31BD46546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37A17317-FAA7-4A77-9285-D8CF17ADE61D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29371D1C-B8EA-49BE-B90F-B8223F94EE63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44B87226-0B55-4BEA-9DF2-448BF2C8BCB4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3C30D3F2-1C9B-4648-9A57-E2873CFB45E0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1CD06EFF-2C3B-4069-A28F-FC3BB5691C86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9A16B4B7-178C-4FDB-9819-62AD556C7A36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8AA71960-6F4E-4266-89EF-7A03CB2D5A3E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A2F58025-730D-4E9A-9292-137DEE80CFD4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07E0D976-967C-44CC-8B67-59B2C8E1BFA4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DB0D2C85-4C94-4BA8-95C0-87B4C23057E8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FBC85C60-E253-4A95-A636-0CA7B8D9A7CD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781340EF-0FB6-4792-B6E5-9901AC60F8A0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F3D20185-C423-4F2C-8D38-73A7F5EAD4F9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id="{CB15F5A4-DF56-4AE6-9028-2D31C00FE364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24ED9446-7FF7-4B9B-9014-183577FE57A8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ADE958AE-4EA6-42D7-A1D5-2E903DB394F3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9" name="Freeform: Shape 2448">
              <a:extLst>
                <a:ext uri="{FF2B5EF4-FFF2-40B4-BE49-F238E27FC236}">
                  <a16:creationId xmlns:a16="http://schemas.microsoft.com/office/drawing/2014/main" id="{2435E0E4-CCE5-4CBC-9AB1-B0507E81B746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9A6B61C0-8325-4FEC-AAF2-0403B6800FE3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A7CF95EF-8E30-44E8-A8B3-E68B613E9B9C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id="{661776C9-D7AE-401F-9935-F2B98EBC5173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C874D407-5E8E-4E2D-98C8-D0F6205DA079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CEF925B2-148D-42B1-89C7-72B5FD5DD1DF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09606086-813E-453A-A91E-85A379EC799A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id="{450160FB-2481-411C-AB3B-D526CA192D72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7" name="Freeform: Shape 2456">
              <a:extLst>
                <a:ext uri="{FF2B5EF4-FFF2-40B4-BE49-F238E27FC236}">
                  <a16:creationId xmlns:a16="http://schemas.microsoft.com/office/drawing/2014/main" id="{9272879F-8BF9-4DAE-88BE-198CB8611ADC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EF273319-A0CE-4262-8BA5-ED1345AE2F4D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1531AD5F-850F-4437-9C2A-D0CC7793840E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id="{E5492CA3-A3AA-45FD-A24A-513F92BF1585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334A2B91-9C9E-4B02-9838-D06C9E90493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55DCB346-07D3-4914-87D6-DBE90E60D380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52E55D70-C98B-4C64-BD63-12071A4B0BE9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8EF3F30C-676E-47DE-9587-2B2A6FEA64F5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6B3B91B0-49CD-4736-AC72-81ADE8451584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D0DEE972-520B-4528-8BA5-7DD3E8D97072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6055058E-0AB6-4C62-8981-ACA47E275DFC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EFCBF13A-DF13-4FF6-A35A-ACDD2FF7E157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id="{D4B0CF41-0356-41B0-A6E9-74FC5BDD037F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B168B874-49E2-4888-A433-B12992F194DA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5534369F-B2F5-4F20-B2DD-7A31C5C64008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E04669AC-A27D-44C9-A667-EC8E4FA41DFE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B6702C6E-1CDC-474D-A42D-6ECDBC926DB1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161133C9-E9A3-4C5F-88C0-8B6D1F4C927C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FD714A3C-7285-4CD8-A479-6753D5CC2BC4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524B798A-0B42-40C4-9050-16F029C1FEAB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87658DEB-069D-4702-8549-C62F05292865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D47D2A06-716B-44FF-9259-4EC4A6651C81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id="{64E08B3F-3D94-4C7B-9462-C90D2ADA4CF8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D1316AB9-9F64-4A87-A07D-702DD1A1D226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FE8B909B-F97B-4312-A9E4-D7FC5DB477F8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4CB862F4-5C6C-4BBB-92B9-63C3218C0E24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1BAB8A1B-736A-40FF-8E40-2A95A4DE7B46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16EAB023-1747-4E87-8233-BC5515A55A4E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E1CAE645-2393-46AC-9E71-123F4BE19100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0081003B-4B83-44E8-96C2-F720AB56302E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59A1B555-2DBE-4431-A669-5F2E796067B7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BAED3FA7-37AD-45F2-9225-15BC574B5ED2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8EEA8B2B-AEA3-4869-B767-8A9F3BF05A5A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5374DD28-B1F5-4898-B3CE-997A22A88F0D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82EB8EC1-C0E9-4277-B653-B04738B63242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709F5611-47B3-4AF9-9078-F138AFEF037F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id="{2F68357F-90E7-4102-A055-B36CB03C77EA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B6AA4516-4251-47AB-B25A-6C89084C08CC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600022EA-62A5-478B-AA0F-EAA02740D405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DA6453A6-7021-4B7F-8C3F-F8CBC6660234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65E173A4-76F6-407E-BAA3-4A51276FB2AA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861032EC-FB5A-4A82-98CC-0438048130DB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35032C14-A1B8-40EB-B8DD-A98FBCF99F3A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012CA03D-0399-4398-AF94-9F7577754F84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74504FE4-A219-43B7-845A-D44073CACD7A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6A0BB942-7468-450C-932C-6DC39F65B17C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D8E123B6-5E57-42FD-8C10-F3A866380B46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3A3FB75C-5762-49EA-A01D-0177DA760D16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BA338669-DCF3-4E50-A8B5-6D70C99C1B7B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40D9D93B-E22D-4702-AD1A-DFA18EFFDE9C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B241207C-A832-4557-82B0-015CB384A73E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7AF4B674-2CAD-49A9-AC67-90D95EBC8B1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C2B2B827-B7BB-48FF-8D9D-3B20B0AED218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450DF79C-EA5E-4DE9-9BE1-F77696955384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5B8BF42B-0517-4EAD-90BF-CBA2E7F507C9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E26DA76E-88B1-4826-AFDC-68AB5A067179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FAF9B75F-0ED3-4C48-90B8-1938697F8960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002A0107-600D-4423-87FC-C00BA67D6FFC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C5C580DF-3DBC-47B9-973B-228AB1A16F38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C10348DC-1F68-4656-AFAE-1279EDBFE745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9757B712-951F-44E5-B2E1-49B84826C332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A57DB376-8801-4859-AC7E-BBC4258839CB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id="{8889166A-156C-4567-B815-FB370B1E3401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D540E673-7819-4E9A-B24F-917DD353C0FE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8C2D8404-E02C-490E-8082-757D9236A145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4749FE21-3C8C-4E78-9F51-FC3FB64AE14E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32D9B533-AD62-4C4A-A28F-795BC9D8317C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E36ABC04-E46C-4059-A5AE-0B2E30A05572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226F43C3-CA9D-42DB-911E-121ADCA4F12E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FC1B59DC-885C-423A-80F7-7054F4C0B70D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D952DE46-EA45-4D4C-8EEB-0695F4B6567C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71F9C027-B4B7-4BA0-8FAD-3D9932438924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id="{BE1EBC82-D709-4420-9F1F-62102D2D3470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8B2627C9-2D6D-46C6-953B-D2D626AA2777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3F1A2087-B134-42D6-B553-328C7BDE28FF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0562202A-DF2E-4318-897A-A789C3F81B8D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AED7F7F4-FF8E-420E-9634-AE3A06C73B8A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6207D9E1-C1DC-44A1-A254-CDBBD25EAED1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76F2F0AA-7C7A-4BEF-B927-38F4841792F7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0C08B011-D95E-49DB-9E23-3D2DB9FDC30E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FC5B70EC-FE12-48ED-AD8E-DC09F5CB940C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039945EC-0B2C-4E32-AD30-1A242FE08AE1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58B0D479-68E6-4D10-A424-7988771A129C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10E86CA8-5960-4DE0-A618-7F45E5E50CC5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C2F23250-10E5-4269-8467-6B881B13AEE7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9BA90FE3-49B4-4BE9-B682-7669C4A6509B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9133C138-0ABC-49D7-B8EA-BF20E341102A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A47180A8-3F3D-4B76-A033-DC3FDA677F72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93013A99-FCF1-46B8-B58B-A062CD2A86AA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B4F237D5-1086-4B89-82C1-56F8727DEAEE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E145C0F3-4F30-49BB-8BC9-ED12B576455A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8DF3A878-ACF6-4C22-990D-85F1AE3A6266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8985D3C3-1936-4145-A7C7-57D07CBB3CF7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D755C153-E1BF-4CA5-9877-90AB5CC3B6E6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78D3B408-7A3F-4166-B1B9-BFD66BAF97D7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45C8E576-CBC7-476D-B718-1E995507ED4B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4A17E18E-9512-47D0-A690-BBF7B84114E7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BB7B014D-74E7-481F-8DA1-A3EAD0CACB41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9373BFD4-5827-4BEA-ADE4-B262E5D71AF5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562ADE74-6BF0-491D-A11A-3C1FA6F72418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EFCEC22A-AC12-4CDC-9C6F-FEFDBA7A6330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FA3E3A42-CB61-4BE0-A7F6-76FE669B207E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id="{C9F17A72-3AB2-41D2-8244-7A86F22AB216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3F5D19D6-7D7B-41AC-90F0-CD3D33EBA265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61B5A090-3E2E-4709-8420-44FF475681E8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7C3B0C1F-62E4-4019-B8F0-BC7E2F99A8A0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id="{EDFD3C48-15C4-4BD3-A498-5C46DB7A1461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D3B1A05A-DF14-413E-B611-72B03FDD90C0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id="{BB1FE5BB-F39B-467E-AF97-847517C68E5B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E60D438A-3420-44A6-9BFB-ADCA4CB0A2B0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F8D2A015-6E65-487B-8AC5-1B1E5704634D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3D637743-4DE7-4682-AD68-8D2D7AC65B47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6CE983AE-7440-48DF-8161-7D9D758069BE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5D54BDAB-8669-4F9D-B56D-2ED6E6DD35A3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655D2518-90DB-4002-B9B9-1EAE7B241661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A2EFB9A6-B249-4B60-BFDD-E582AD8CC3A3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0F215F7F-ED5C-4DA5-9312-5548976A1C1E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3ABC893E-F776-4005-A2C4-1817ED8A1EF0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4BCE64A1-7200-42AB-8191-92EDC83BCCF0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02511269-41E9-4AE5-B98E-4BD97D2AA145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699C1D6A-CF28-41AD-ADB0-2CD5AF6D1848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E91A8FA8-68F6-4073-A8F2-B9597C1F0A86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773FD9FC-AAB9-4696-A493-B96AA5B15E84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4A75A826-2E6F-49F6-AB3A-0383963E0578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FF03B570-2320-4EE9-B491-04C7E36EBA67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B9AB8642-35C6-4683-ACAC-D11B82BC454C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AC013DDE-5CCD-4125-8A5E-C10B8D3CF48C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D92F04C5-FEB1-4CBC-A7D8-CA2EEDE44269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3CBA48A5-41D8-4999-A152-92D715E07A38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6B9BDDDD-94EB-4C05-B73C-11CDCF5FF443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53764031-A08A-4702-BDA4-C536E121CAAF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79071E85-689E-49D9-918A-17D77F96A625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347BB90C-0307-4EED-83A1-0A01A5F39937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A8EB7CB4-1BBB-4118-A4C6-DD097650F60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3D5FEBC1-04AA-4F28-97B4-AD6C3C598A1E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AF768FC1-72BC-4852-92BC-D6BD28BE8DF9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96684B89-E205-413A-98C4-3A27C7E77C47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1282AD29-0A60-492D-B07F-7D721786D792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1BA12CB7-B4C5-4A07-9DD1-40293934027A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405E58B5-CC50-42BA-80D0-82CAFF3823A8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4086CB90-0A24-40BF-923E-0DBF7C55A904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C8F9FA84-CA43-4CE2-B4C0-7C1AC7CC93A2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075C5A47-E392-4771-A0BE-ADEF0050E4A9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AE5BBBD7-8B53-447F-BB85-C11B3F6EE24F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C4AC98F2-2A5B-4B01-8A99-178BCDD12A78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2AA2004D-15EE-4A55-A557-3CD3BA6DA62E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645280EB-2B14-4BFB-820E-468846ECEC1C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BB488CA8-628E-4313-AE4C-9367B5C883CD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2C16FF21-DF01-46F4-9830-0220041AFC82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4297D2F5-0FBC-4A87-9231-DB60397D2AEF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0430861B-CD56-459E-ADDB-05CA6FF1DF19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A67D8524-DE95-40C6-B252-1FD1AD0EECE9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D5BE3DDF-3332-469F-AEE9-BCAAF3C85DB3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2B6E3B03-5520-4DBE-AE42-D4BFC56DD92C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FD06BF18-8B26-413E-8160-C511AB06C495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33F96F06-4009-472C-9A8F-9C6C6FAAD12B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6E769C20-DA34-4C88-81AD-46110B4F12C7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4" name="Freeform: Shape 2613">
              <a:extLst>
                <a:ext uri="{FF2B5EF4-FFF2-40B4-BE49-F238E27FC236}">
                  <a16:creationId xmlns:a16="http://schemas.microsoft.com/office/drawing/2014/main" id="{0E98E69E-D2B7-41A4-9300-D6BA4A3C767F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2A1DC451-DDF0-4485-86AB-37A111A711EA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33FAE75B-0CA6-46F9-99F5-71A5F407544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id="{52031BB4-A999-44E1-B031-FF09256C07E3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7E08BD2A-2969-4556-ADF1-9877E8EC2FF7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A58A1AAF-647F-4724-85A2-97931902DCFF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46886AC5-1400-4699-AD40-A12970D86436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0AE48EC9-4290-4C74-B6C6-E504D307328B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1C86C5B0-D449-4364-AB18-356E525D9101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11BC77FF-70EF-4C49-9939-279ABEF30573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5251EB51-AE2F-4304-A424-A81122A9B128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DDA16565-6ED0-43C5-9769-80CAB6181EAF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689C66F2-CE52-4894-BDF8-E147B9A8D590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803D778E-F411-4153-8EDB-32BE425D8008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1C7E067E-D081-43AB-A286-8092635F1720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5A62CBFC-6237-41BC-9E1B-B8C6F4313BD8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A898AAF9-3FC2-446F-B305-B013C6171B01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705A046E-24EF-40E0-8CA1-6C0085B91179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A34A487B-6B89-4564-B2F3-9B480B946C56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74E2F3BD-F584-49F5-A04D-61BAC2EBAD31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3DC7B496-1C35-4849-895A-DFA50F8DD142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3B497DE7-BCA6-41A6-BD6C-1045C3DFCD09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88339581-5A08-447B-B375-68541F5C9522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id="{037E5084-4B95-4CC3-A789-2F66B5FDFDF7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415C3CE8-1462-414B-9EAC-F34282446A89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066EED7D-D38C-4115-9ADC-74364439ADF8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69D2E303-FD25-4EDB-A965-D21D1DE3B7A5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8825B5F0-040F-44B6-86EA-6A45D24ED60E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ED43AC26-1CEF-41A1-B32E-6B5ACA718A07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7D559548-7FE6-46F3-A415-D2CBBA6D812F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58953AF3-C36E-43DE-BE40-9179DE15B1BF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4A4B0430-8F8E-401A-924E-6A6C188D8B04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96852960-0F37-43A2-A7E9-F6ECE3A461F4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B820169B-D18D-4C5A-8C80-19E1931925D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69F176BB-3176-4FA0-AF82-382972F3E86B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5C08D71D-AC5B-4700-B393-F53DB76D21AF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5B512D9A-D22E-442D-BD63-C3CCE1E90CC5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787FA27D-E976-4E35-BD8C-59DAEE6077D1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24750A78-0412-4288-9E06-953E9780462B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A8753ABD-6C8C-4623-AB49-C1739F5C2C0D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FAA5ED7B-63AA-4100-B8EC-90ED0575BC9A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C19F8804-7EEC-421B-A032-2EDD08B9416A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FA525548-CCF2-4D36-A07A-1ADE7CD6FD4D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CC6153EE-9FFB-4838-9B75-AC0BFA9E514E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72D78D31-25D7-4B25-A3F3-CFAC2E171BE8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22CD9A80-D33D-43DF-9223-EAFC25B603A9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FEDDE9AF-C07D-4FBC-830F-D7B5C6D4D409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08BF29F6-A587-4A90-844F-5E343E8F7F22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1DFA5A1C-29EB-460C-9360-D5DF96D077F8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9EA13D36-E188-4655-8A24-5B6A926E6037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54A898F6-EDEB-47D5-82C1-B3EFE754D241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0C530D8A-AD05-47BE-9473-000100538A3A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0F44E6CD-5B7D-44FC-A115-C46E25CF1053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344C437F-83C5-4C7C-A2EF-A47CC8E5D6C2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A4CC039D-E2BD-4C88-BF01-FE24F0AF3942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8DD021E3-804F-4B19-BA1E-B6508629F2B1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19660403-A52B-4F9C-8B24-461679D542A1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B424F304-FDB5-4086-89A5-1FF8EAF3962F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DDD5046B-3618-471B-8098-A8B7EEBB2E0B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3604917A-8D10-4099-9DCB-BB5FE57E5B15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32D41D8F-1874-4607-A21A-9D7949067BB3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0FBE4C73-0DBA-48D4-A468-30C7C2812E9C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13D63478-015C-47C7-A392-E48E17769187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05" name="Group 2704">
            <a:extLst>
              <a:ext uri="{FF2B5EF4-FFF2-40B4-BE49-F238E27FC236}">
                <a16:creationId xmlns:a16="http://schemas.microsoft.com/office/drawing/2014/main" id="{E3AF12A0-7EE3-4485-A809-EAB44648859C}"/>
              </a:ext>
            </a:extLst>
          </p:cNvPr>
          <p:cNvGrpSpPr/>
          <p:nvPr/>
        </p:nvGrpSpPr>
        <p:grpSpPr>
          <a:xfrm>
            <a:off x="6443722" y="1681530"/>
            <a:ext cx="947072" cy="1202528"/>
            <a:chOff x="6843236" y="157160"/>
            <a:chExt cx="947072" cy="1202528"/>
          </a:xfrm>
        </p:grpSpPr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71C9B382-FF58-4B75-8060-EE3925F4F2B0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53EA50D6-D837-4CB8-BE95-996952AC9F30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6C95343-D078-4352-AEAF-B0580DF0F86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258360F-8906-43CC-A3D6-66C138931FE6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3EC5E803-8C6E-45A1-B91C-A50A3D9672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BA73B4C-D427-4BC5-9706-A3A24A4F15A7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3CBBD2D-147D-4DA7-9CC7-A60B613B1BA2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E9C892E1-220A-4C0D-AA37-DFFE52E21C7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95566FB-CFE0-4D36-BAD4-8C02072F225B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02575AD-070E-457C-A982-8AE00A749244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D15DFBC-E954-40AB-BCA0-ACA7617656E2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86F99715-5A41-4766-ABBC-FAF88EBAF673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2FCC712-D9AC-4165-9F23-BCB14DA9AD9F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7F9880C-7546-4572-9ECB-98E4D20B5DD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5570AA6-706F-4A81-B4C7-DCFF18562FB9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504D84C-58A1-4E74-AFC6-1DC2B353A0C4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ACDB408E-D5BD-42A2-920C-0F9F2E4AF181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DC0792F-0539-483A-8A5B-750443A02AA4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FB69B171-3FC4-43CA-B577-8D7092AD006F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4FAAEFB-97D6-4F5E-9B78-2E513CBA9DA1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381BE76E-3C22-49BF-86DB-61773EFA34D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E1F047BA-CBB6-43EE-ABB9-63E6988D3A6B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FF3DAF8F-87AA-4D33-BF70-914AC77DA66F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D3A3906-FE8C-4E68-A9B5-3C46966EBA1F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F83BEE9-7C12-46AE-B454-31FF1E10FDA1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6D1EFB2-F96F-4B46-A28B-1B4AF0EF99C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EE115B6E-2822-4E38-8EBB-354BC574E16D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5E8A9713-3973-4326-B3D0-922A81463EEE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42FEB61-8991-4C86-BBFA-83CF5A65CF2C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A18ECDC2-24B3-4EB8-B227-CF46F30A3321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E96E5C1-E60D-48ED-81B3-056B7E695565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75F49ED-19E7-4714-946C-05781845F144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F39E770-2B89-488F-B462-D642050CDF19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0D0308E-15DE-4396-B1E3-E1174F02F7EB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848EAEB6-D524-4CDF-A18F-E27E2FDDCEBD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8601343-2E7F-4040-AF52-6DCBDB57FBCC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342AFAE6-D543-440A-BD25-682749A7D4A4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FC1C5716-C41C-446F-B8A1-A7174AF6F581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B7174AC7-DD4E-4658-92D1-809BF5DA9DD1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30D4AAB2-AEC1-4C22-9D80-F01AE5448033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60BEB1C9-4046-4326-98D4-2E633A2784CA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CDEEA80-E394-4626-A45E-6ADBC0BD458F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2EF65C7B-C3AB-4E70-92F2-AAB08186AD68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A952B3A-BC32-4C58-9539-0E61AD9DB88E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C8A01D3-40C4-41BF-9D1B-731A1D3ECF4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60FA085-D649-48D6-8D44-8546FAA5EDE3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066C4EC8-2858-40F9-B03E-EA5E7A9FE11F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C781FC3D-EC86-49B9-A6A7-A8947641DD50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1291DF3-959B-4675-BFF3-AC32AE11E342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29538D2-F0C2-4338-88C3-789DB5874BE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1902AEE-FA2B-4E91-9C65-64DDBD9562AB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F0B29C0B-ADB9-466A-914D-A6F2200828A3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D5E931E2-D572-4E40-9C9C-A7886525C4AD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68A28AE9-16D0-459E-8299-D9E5171E32E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B058A8C-A194-4F4A-84FD-467DFB135163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1E2589CF-FAF4-48EE-89DA-CA2A24BB03D1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0392612-D5F2-4A22-A6F8-654F600C1FBA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4B9175F-5B12-4827-B0F1-F70CCDFABB06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1486F5BA-DB47-4E8E-B4A7-3EEE94722C31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7DAB5935-EBE6-4E5D-A824-8330DE6CFA00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386BEC91-739F-4A41-8048-FAD62CA556C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5BED8D2-E940-451F-831A-1E2771FFD71A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C4CF00A-F2E4-4840-AEC9-A5A36695609D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167D40AC-2923-4E54-B89C-9DC733EB3A44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D732B3B-7A44-422B-9C7A-BC13C5BF8215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932CA16-C96C-4D9C-B1CF-2858D23C9FF6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BC4D09A-1D1F-4117-83E6-A0BB4B35840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56EC268-27E5-4A2B-AAA6-93E36C53E0A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8891A508-1160-46BC-A736-30959593C5BC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0F91DC9-307E-418B-9189-36739946ADA0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8487570E-6405-4E72-8EAB-920B6382DC80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65B9EAAB-4CA5-4798-BEF9-78769D52F56E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913B4E0C-4B6B-45A5-8B8B-2C47E4AE46CE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2F266C7E-46C4-44E8-ACA7-361EDA0F775E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D2461B4B-CE9F-4A94-9349-3DD41BBC2C0C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A0D3004D-A294-40A8-9817-1F557A4CDED5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B48BB6CF-D470-47B8-A8BC-E76B1106A4F1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7A65E5B-C151-4F4C-8E96-67D2D3B3C8C5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3932129-376A-47A5-9184-95716FF0D285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9646990-9A76-4BD6-94C1-64571851760B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4EB112A8-403B-4343-A9CC-8F94721844B9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F2F6AA9-30E0-4ABE-81FA-26E8B39C5D2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F3637E39-6315-4CE3-B3D5-5FE7B2930F96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1709C57E-5C3C-4A45-9007-5FE4A871D484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FE70A5B-75CF-4F3B-B3AB-BC1D17A23B91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832AE6F-C508-47A7-B2EE-8E9C9B3417D5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42269CC-CBF1-4ACF-B3A7-23A3E525702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2CDED76A-1A83-49F8-87AA-23B2EB86BA82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773F5194-8D1C-4975-956D-86DA878D9535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F415B62A-5371-43B3-98CE-97FCE2F4306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5A6F62C-0542-4F04-85E0-279E4632B1C3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6C110FAC-A910-4461-8DBC-B01B0F850423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EE79E956-960C-468D-8DDE-D5A7B75AEB9D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29BF026B-1177-41E1-9633-947DBAA5C51C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E9A222D-3052-4839-B879-89C222743E82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1F70A25E-4DDE-4C6B-A9F8-6DAC8FA1ED95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12FD95B4-5DD1-41FE-AD41-8F076AA1DA31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8218C66A-6B3E-4418-8870-88B3DD862C6D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EC880EAE-7F5D-4225-B4C7-CF373D97D93D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D2E3AEA1-9084-412A-8C2B-898A4A1DBA8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1ACA2887-156A-4AF6-A624-23D0B773199E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C629C217-8BC9-495B-B156-B9B515B7B7E5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0B574B15-ACD5-4391-942C-0FC339BFABB2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7D9158F6-5ADC-4B76-92EB-2A57DB51554C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463F6DF-2793-446C-8759-103F6A453E3B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9105A169-DAD4-48D0-96D8-01A82BD288E8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19F46F8E-5C4F-4335-8A9D-2E83EBCD1747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899E117D-F98A-4DA6-8F04-C49C538FE695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1BECC8FC-C445-4027-9E13-B771C1DC7DE2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FD3CA08D-424F-4391-845C-AB377CE0D78D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0CF38C2-C6C1-464D-8A63-BF3327740C15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9F45B81D-858E-4762-AE4E-0691CA0D8F59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74A8DEBB-DEAC-4B2F-84C0-1875C24AAF8A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54AA9345-414D-4AAC-A152-F836FE6C0726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C83A58D-0601-466F-A2AF-19F4BCF58CE1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CB822935-9C33-420C-8A9C-7A1AC9BF577F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F5975B1-EEAF-462D-9E40-FF445A0B255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C22E874-56AF-4F53-B918-4FFF2C88410F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885AC486-BC80-4131-84CB-242CB88F639E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F73EB7B9-F851-44C7-A27B-DD36CEFAF7B5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D9E78CD-82C3-4400-8944-4AEE53F7676B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4B401254-35D9-485C-9C18-F4269E6E2C79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6780B105-F3D8-4AFE-8FF5-BD0AC79648D2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4555A9E6-BC63-40E6-894A-D13471639B89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8D35F45-9B1F-473A-A467-BD7982822C88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A990A030-B2D8-4A1E-B7EE-FF5F9C9561DB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5868158F-8444-4AB0-AB98-295FCEC3A5C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7293198-9335-4991-AD71-12EAB9946980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CE19031B-BDEA-49E3-81B2-3A8AEC239FD4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C96D8C6-356E-4E58-A2E9-DF5E4E5729AE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3A653DA-09C2-4800-A24F-C5D942D1C53C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071D94-475A-4380-999E-42DA8115509E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43665B6-5E7D-4567-8914-17988F0CFD2D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F7DDF0EF-09AD-4EB3-BFC4-913FC2EEDE00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B5F2379E-8839-4978-A0F6-8B212D57B527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83E24341-3062-43BA-86B3-2E98B2B8CDFC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0ACDF183-A2F1-46B6-9758-BC21D0FF1E8D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9C9CA72F-B029-45B6-AD15-1F36AEDA8F9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76324AA-80D1-4104-ABDA-16BB5B95DAB7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94ACDF08-0ED5-4544-A755-576726500471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ACBD1D80-37D5-4769-A003-027BFCDD0D1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E43CC0D8-7076-446D-9CF3-BBCA178819D6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9B87636-BAEC-4CA8-8FF1-8CE542E29701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B991AC94-50D1-4DD6-A2AA-1052D1C91AE3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8490C20-62A3-432C-A15D-B94A8ED8FDE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554291E3-88F7-454B-9BF4-85D16AC67D98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976782C-9B9A-4620-8E54-9C7531B6514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DF3DAB6B-2C43-4686-B369-0CC6FE4B599D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5AEB87A8-CDFC-41A9-A732-5FAB36C6BB48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F89986D-498E-42FF-834A-447EE8FA603C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BB53C120-1A54-4EFC-B07B-D5B6F93A1E0E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2B6276C2-6129-4DF8-8A03-80C876DA8D54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103756D-0F06-457A-9AEE-23D45771E5D1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578F876-353B-4728-931F-1C2576144C89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4A2B1B2-F4C0-4AB0-8C2C-356C371FA3ED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F317055-ADD2-4C6D-B32D-DC8CEE4BA0EC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0F33CAE-5AA3-4462-BD8B-9415F10EEA5B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7C01E86C-DE3E-4E30-9807-30010F44021D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6E6A84FD-3E9C-441C-9BA7-3EAEBB70AA8B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6A40CCC7-0975-48B2-B796-063271873AC4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8DB56B8-B2FF-4EA7-B148-253C605AB37B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94DCE09E-B38A-4694-9465-5AC7CA6EE495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56973BFE-0F84-4FCE-B589-23E59EBC57EA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4E6B41F5-3B86-4AF5-B06B-194A6575500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85660DB8-5C04-4DFD-8468-9243F0146BF0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973CEB6-4025-4B5A-AC25-427E4AEA64E8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80072E5-22F1-49B2-80BF-80D7C10782DE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37E4CCE-8B8A-4110-9683-01C951EC15F9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CE9D951-573C-4503-B450-526D127B2B43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8C58D74-E7C6-4932-83DA-72C0F7429268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65EB95A-8D04-4A89-A90C-467F4D883181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FABC843-FDF7-4A81-B7C8-054D0E6DE907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9EA4A8-D852-445D-BB90-52E776A49A85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BAB58C7B-45B9-4383-98EC-52EF2054AC0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AF91CE37-0564-4656-84EC-D81FC81E4A53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7BA9E38-6AE8-4F83-A95D-2443BE3EB760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6B1C596E-52CC-45E1-B995-DCF15AC0FC7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727778F-F3E1-44AA-8BA8-F12FBF518914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B26D6462-7007-455A-A72B-4AC748BFF97E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670BB7A7-1133-425E-BD9E-FA3F43DFD1C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E7400A5C-E31C-4315-8B01-84AD79FA43AB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1DEC017-F006-4789-A44A-1A840D63DEEA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086D39D-D053-445B-9A58-16320B1146DE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08CF591-39B1-4160-A2E6-EFB724F92750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B2919ACA-EBA6-489A-81B9-6F06831C0A21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6BEF727B-D51A-443D-843A-5274F2E6E16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63C86BC-E694-4D85-8793-61111D47BC70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D5AC898-AC39-48B5-AF6F-9334E513DEE4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A2DCDDD-FE69-49C1-978D-2EB49D1D1F61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9C44E299-B257-44F9-A9DA-238D4B3BB1A8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6414CFC-692E-4D3B-92C1-19E0450B5103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C9B9DF9-2133-45DA-8611-EF40E3A18A9C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A53393DA-FCF6-4B18-819E-147ADF6E97AD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691EA999-D057-40A2-8032-94526DCE3816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1134CDBC-F92B-48A6-9AD1-9D8632E9CF9E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A7D21ED-F42A-460E-AEA2-B381EC20775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1C10931-D350-4AF2-B570-BE20803BD0A5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A2A14A9-30C7-4DA9-B499-08C104C00D35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F7247F48-8102-40DD-9D4B-2F50FB5E0B32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58D99E4D-9895-4880-8D4E-CBF433694B4F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2F550E8E-A4DA-4A8C-A9B2-B86FB517A819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32E662A-834B-4D95-9DCD-C159D6A8A390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F32D8BF6-EF3A-4D32-9D99-B94B797ECFB6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80CBBAB8-81EE-4F6F-98BF-5E62222FE977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4B05A83-2BA6-4984-90C8-1B7115614C66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707BAEE-1C80-46F1-9C8E-858BB9E2C7A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D358157-E3A8-4011-BBD1-DB050827479D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2FDE0638-A66E-4B49-A57F-6219B1E05031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B8F6FA9-202F-4AF4-A240-11E8D282C59C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FCC0F60B-9435-4983-B265-A85E07FE77A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D6E33E2C-329F-4831-A22D-174C7F5E31B4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B70E7C41-9FE4-4F8F-B5FB-7213F5FC64BE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3D3C1B-5663-4F68-98D0-A46601FCEE36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86B68D83-C681-4CE6-AED4-4F62DCE03DE0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FAAF6ADE-100A-476A-9E83-94978EC7E5BD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3145FC55-865F-4A24-8F42-893B6368A89E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CF5D17F7-D7BE-4896-BF2D-E5DEB8C834B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9A4F54F0-1D36-4DCC-98EB-5D523B3559A0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12456C72-052E-4CAE-AAE8-49518561501F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041A9B15-7D45-42A3-8A07-D6A1455BE55B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1BE73136-7996-4FBE-802A-7B11E1C6811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D491F336-9E47-44D0-9413-9103CBCBE8B6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223B7F4-C0B0-4F74-B0F1-C29C883645CC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62EB35BA-4A79-44A5-837A-3DDBB0AC764F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45580ECA-FDF8-4049-B52D-82865A9A4898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EC6D5AD2-4DEE-404A-96FC-A73FE1632E74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B458CDE8-D501-4B21-BE22-86C7755BB8F1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F0816D00-236B-4F6E-985D-87992C2FEAB1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673D41F3-BCAC-4572-958E-11DD8721960C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28B6BB5A-181E-47E5-A7B2-D9AD69036E86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618CC0F9-C2AC-4F04-9EAF-3DD9A2164107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EED3EDA6-7135-4D0C-AC85-336E176480FA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032696C-9A8D-415B-8FF6-645DE65CC03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FC0240E-0830-4ED7-B590-29629E2C3F49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40F49D44-1B71-48EA-83C7-8ED2E4ED0B4A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FEB5ECD-D2CD-45C1-AB1E-6C7AB390B11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F8F3BB5-B0BA-4BDF-87E3-215A07DD7EF1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4FA41042-708A-43E1-911D-87B6A75308D3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1F63D9A5-223D-430A-B4DF-0E40EB1410A5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CBE5BFA2-2C51-4235-99BB-35A856E81E9C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15E5AE1-995B-4916-88E0-2F14674B67D6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69FD62F-6B7C-41CF-AA04-556F18317CB7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8B18C975-C07A-472E-AC28-B9991A0AB168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99583ACD-A8BB-489D-85C8-1459E96B0C91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BFBBD39-33B6-4D2F-8DD9-EABD7A7BCCDB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CD5A3D83-C165-4F83-8B19-CEC7044A086A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E3C3A000-5FCA-4FC6-AE0E-BAAF25CEAEA2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81A6B659-90EE-498C-A98C-0D2EA2CD74B8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B7AD44E7-19CF-4B61-8C0A-CB6C74E3935F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C49709AC-0F9C-4F11-B974-9DA1DEC154E3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917B85FF-06F3-4F37-8721-A228D05C0EEF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389E6BC-7532-439C-B887-5252A907FD0C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8D657A7-DF1B-4818-A99F-F91421E69D4B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89BE4CD4-8019-42B1-BC32-687AB5E078FE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881A9B7D-B4F7-49B0-B05F-B398BFA6C261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E69058B-B2B4-4887-99DD-61334905E11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FE28354-D741-4E1B-8F6F-EE069ED3F207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280A094-7730-4C73-B7E7-236FFF5EC368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C6702B2F-2366-4262-AD26-20ABD4478A1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7A89FCD-2249-4425-AC10-DF74B99BCC6C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D94FAB78-4F84-4871-9034-CF94411B12AB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4E4F7C9-267E-46F0-87A8-93328A1A7537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3F579C57-BE5F-42D3-AF8A-9431E49DEE80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FB53747F-5930-4384-B924-078B76F0BDE6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23A66531-666E-435E-A796-ECF8911AE7EA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32C6324-7047-4D63-B9E0-FF614358D693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4C1AF48-DCFC-499D-A6E2-5785C4A6537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78DB589D-6E80-4AB6-9B72-F334B643A8ED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E254B51F-1533-481D-9B01-19FF2718E353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D16C1A64-73B7-4D1D-8797-81D0157570F4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2EF38D-A68D-41D0-B738-2A056EC789FA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0878E8BF-4BDA-4AC7-A18A-A7DDF5A5B220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6C49C65E-0B6E-4DC1-9B8B-F31F91D290FD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62D41F5F-C911-4C76-ACAB-3CBE0DE89344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6ADA878D-DBE0-41AB-B81E-2CDFD8072C77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FDEFD0E3-0BFA-4A61-9639-D67D80BC79A2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19AC2EC-6DD7-4D73-8BA6-F75B8D9DAB06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99096D46-A5C1-49B9-9CB7-7833EE74A7D6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D5D4DB63-FA66-40D9-8F54-EE956EF28A14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634752EC-6578-4EC7-B5B2-32E6950D02DC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A6AF4693-697D-48C2-9E43-0A61B16521A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2305B1-05D5-4FCE-BDF5-F0C076EF3AB1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534C0F68-C3A6-4269-B7D1-D7B1A6A8CC12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7EA73EFC-572C-4016-9F2B-FADED20DFFF0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9666669-8541-47D9-A6E5-1349BAB48E13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4F87F7F2-947E-4FD1-BABC-6EAFF3A1D609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19D28BC1-36D9-486D-ACB7-0A38A6C3F008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B4AE3665-5399-4F8E-BF48-DD77EA331025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BC476148-8D7F-4375-BE5D-CC1EFEDA007D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0897127-A3CD-471F-B61D-8513775826DF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63D25241-386C-445E-B873-2C7540F7AF24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D18739E-E822-41AE-991C-69135E59F1F9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B4FB2313-90D5-455A-A6EA-BEAE37C9DA45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964F2A47-33D4-4762-BBA1-DD26D2444199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30CD6E61-799D-49E2-9DDE-21A0F7C93143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78198103-2DDE-446B-AFAF-7F1BDFA9C8D5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653CA586-E9CC-4B8A-A668-8A981A10412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C8D1E6AC-B0E1-4249-B494-7A7E50C6A123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D3CAA60F-B8CC-4233-9E00-F9A6E0144C6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162CA8C1-1168-4BF1-ADA9-01C9397DF42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13C4E044-10BE-46AC-B943-53FB45575927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53C74F65-3177-4A23-B803-DEE5D9B2F50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3B51DE8-B606-4B4F-9964-43296BACBB2D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8BA30C44-8AD6-490B-A26D-EE9C5C14C10D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9921F274-CBE6-4D16-A2A6-E5DBEB33775F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9A0E3C5A-9B57-4CF1-85E3-FD3F1AE4317D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133BA98-BBDF-4CC4-BBBE-73CD651A0AC4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99567883-FF82-4ECB-8245-2A29700536D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69F8940C-EC27-477E-9740-2221E93AB955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F60E4825-D2A4-4C87-A471-B720F54DA3EF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43D9571C-3B17-49EF-BE8A-F680302913A4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16235C35-B067-429B-96CC-200F54D3E88A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040134CD-AF34-4E40-A51E-B7C944EB7B5A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96DB09-8312-49A9-9EA0-7EEC6CF2507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BE88F2C6-2011-4BB8-9396-018017F17D67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6E332F5-3004-47EE-B1C1-A4581FDB33F6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C662490-4C09-4290-8C81-5C85597A8796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F7C355A7-5011-419D-AC8E-17C75ADEC5BF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5D6A3B42-8AAB-4352-99D5-3830EBA1F89D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B3BD9CD-4B47-4309-9030-EA447251C97F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19A7F126-E78F-4683-957D-69D3DE28A763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403A6077-3E4E-48FB-9F66-F7B78610E918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5190FD9-FC70-4491-B58A-6CBC6B264D93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27A7F86-7EF8-46AC-9B68-9D7AE5D6E04D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49BBB33F-EDEE-4A3D-933D-AC98D15FC10F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CF5ED30-C2C0-4BA6-BAE0-1F42F2073BB5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D4EBA1D-8AC6-4123-BAF0-B45FEAD47A57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A2CA6DC6-6385-409A-8178-C946B5E77E68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729393E9-2665-4BE9-983A-2B8A19A999F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222B7A2-9062-49FA-A9D0-2D322C2EFE94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53F7795-6F36-4300-9B75-4D403B8F37A1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C9CFE822-EF13-4DF2-9DFF-C1D2A40A5475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59921B2E-DC1B-43DE-9E28-AFD81D4C9D16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CA7911F-C5DD-4B55-8FAF-F7CE0B1FF20B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ED727BE-4532-4C0B-8ADC-F9EE14D91922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4395A6BC-42A4-4A7D-9E69-CAE5D74D0DDA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A27B94F-373D-425D-9F4D-BA072E8EC638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5D77198C-0EEC-4B63-B28C-94A917FB3B4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943B3956-7BE7-42FB-83E3-61F9236F0226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DC28994-DAB0-4AB6-983A-16D3757B5B4B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58C98973-ECB1-42C6-ADC3-AF9DB380DA03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235F4CA-71E1-4D19-A693-4E04EACFFE8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72DD8E26-276E-4B80-AD10-CFC61382F3BA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B52A850F-620F-45F5-AB74-FB2EDEADDF5F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313FDA3C-49CC-478D-A8A0-1A1CB109A077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1B5AD6C5-F112-4C3F-9A2D-7C98010B1516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CD22DF3-4BEA-4851-A10A-D18D96700E76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16384DBF-0B94-485E-A5B8-BDA071EAB0E2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84AFF002-9F3E-4817-8744-65F3AFCC9896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22B6F0C7-F600-447F-BE71-699177664BA1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770C27C4-5A24-4375-9819-17867AA06469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BC38F69A-63B5-418F-9518-DDD00169A86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427C146C-208F-45C8-AF46-4D9A31883FA9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23507AB-7A54-41AC-BE84-1724219467E4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B29314AE-BD36-47E5-BD84-D560D1B1BE62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CC6454BF-70E0-42D8-892E-48C40ABF39D6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67CFBEA-0860-4544-A499-D863D6FA4A85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51DAC5D8-79B7-4356-8A6A-D416F7B2221F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CE6C3F0A-8B20-4A7D-9D2F-46E767FEA1D9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55875810-EF15-4EC8-A0C3-DC9853F08629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7EF2BD80-8F09-4804-823C-0148F7773B2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D644BE5-428B-4E34-A79B-ABC419DD4BBE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D6A49185-F8CF-47A8-B707-620C6590C79B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AB038AE-8406-4BDE-809B-E32C0104E59C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86165F3-3660-49F5-A4ED-633705F5675C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86FA16CA-ED32-44FB-A864-3A8BE1D88DE2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25DF42F6-A2EE-4D84-8507-A7F9EAC785A4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CB210609-6341-45F7-8A6A-D9629422B43D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A240830E-9CB3-4607-9FEA-4115530F8D05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F1B0FB6-4C20-4D76-8966-8EA474C05106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C70E268-9B19-437E-BDB7-A88ECBAF6C0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E55B7688-D8D1-444A-BA94-01AC815C8B2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901D5F2-76F3-44BB-90C2-ECC3D6470034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EFC3ADD4-D778-4032-A9A7-35073E92917C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451FA1C4-ACE2-4F81-B162-3408556477E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8C80ECC-28A9-433E-AA6A-0A183E324E11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6B2BB-B0F0-40F5-84CD-73D3B5AC97DF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4AD7ECD6-E709-4F91-B449-3E6D94E8194D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C7F960A8-87C1-431A-B6DC-6B803AC5D3CC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26D5D62-7010-4BE6-A343-40D4D23B1F36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6A9C0F8-5998-43CF-9CDC-F73651E79A7D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EAF40186-57B0-4A8A-8125-C909CCCE80BB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C07FE0AB-06A8-4953-8FBD-19AC34697493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70D0CDB-D9D2-420D-8EE4-69C3BEFF246A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2C8FF4B5-DB6C-4F18-ABAF-8AFD0F5BB2B4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1E68BACD-7457-4EBE-B9C3-E3C885795F1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39777B03-585F-4D16-8601-D0C961677602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7C89C86E-D37D-4878-BF91-16CD1EC67BB9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65999BC6-C298-4F35-9C94-629EB476A3FA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D7CCBF6D-01B6-4DD8-A33F-84DB3206FB42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D8EACEE-5B77-4D1F-BB23-2D1801144D18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B243583C-CB18-4A4C-AC0C-0BC0DAE7C0BE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DD9E5A76-6057-4AAC-BF64-732D909AEC91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F054A8E7-1216-4539-A7F4-F8E8EE7B5EB3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20A1DC1A-4CCF-491F-8D0E-B2E7ABA5771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2484BA70-AFD6-4216-ADCD-D51E4A73A757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6E9F488C-894A-4115-9DAC-EE2D88647DD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C48D7EA9-431E-46D4-8952-C1B4CA621464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AEBDC46-3EA8-408B-8216-8570A9D3DA84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21834EA7-59EB-4F03-915C-2200BA33B5E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517E3BEB-FBB7-40F2-9378-EE02D2FA26D5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9C3ECBD5-8768-4282-B852-A4423C23E933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A301DAC8-4509-4B42-A487-806D79FE207A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A0764292-3C1F-459A-A0E7-9BE10F11E619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B0CA7E-0FCA-44C3-A736-BA0A70757013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F5624671-CD28-4883-AE00-0B1C428E9C86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5EA3A4F5-511A-4C19-8CDB-7C30520B3DBE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31D3BDDD-DBF3-4458-8B97-7864C5D2F6A3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450FCA8D-DA14-4323-BFB7-A833F9DA4F3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1D02869C-E297-42FA-8AAD-036246FF37B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2235DC6D-9B93-47FD-8468-1B8968522302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1AE7627E-19E0-474E-B012-C0850D1DECE7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C413C13E-B93F-49DF-A8DB-359264BCB062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83C313A-4998-4299-9495-A9A603A7AA3F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C8909AC4-EA68-4EF4-9C77-BD695401FCFF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4376456F-8FF9-4B0A-93CB-69CD54658139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67A042-8498-4D18-81D7-1A3B76A59BE6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BAB3ECF1-F117-4BF8-9C9B-42AB1A98CA4B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632A57EA-E09F-4328-BDFC-28718AEDCFC7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0D3700B6-7211-4B9C-A605-FAAC9554DFFD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88F763FD-E785-4BA2-A290-7E85A7BFD8BA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6F3FC8A7-6F6B-47A6-BB03-EE5D5033EF71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1E8DFF9F-284D-460C-B76F-FF2ACADD35A4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1722DE9D-75E8-41F7-91A4-E4E6DECCDCB6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8F92DE09-EFE3-4716-819E-25BA0AF54D91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B6672DDF-D8E7-4A3C-9069-7E26B37273AB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4003212-5F9B-43ED-A4F8-425237F5D69D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AE0EC6A2-9DB6-4375-ACCB-8757E1CC6575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E1C95086-2088-4786-B97B-AF4ECD05E097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A6F43DCC-608E-4919-B677-E124E6E03317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45FA635E-D7F1-4030-BE25-B0D8952BB195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92012DDF-3A73-4D15-B285-282C432156F5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BEA1A69B-029A-439B-BF75-B9E7CC3AFF00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98552CFA-9257-489D-9C5B-9EB0535CC9E3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6726F395-9F23-4A4B-93C6-15DD6F3D327C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553A0EF6-8088-4756-8482-5C4AAD85E083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6DBCBC85-DC1B-4A0F-843A-78FDEC6B430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97F82B42-E938-44F8-B41B-B4976FE5A776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24DADA84-F94A-4A82-A30E-20087C110399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9140D47D-49AA-430C-BD92-737445F0B0B9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1F2A35A3-A673-4DEA-AFE4-356DBD9F4F41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FD9305FA-4126-495F-8281-270F3CABC481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43D7B35B-227B-44CF-BCBB-64FE6686BD86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A12D3CDF-6C9D-43F9-B40D-F7A34305A94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277A3F70-29B4-412C-A7A2-57DEF504A5B3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A2BA8154-44D3-4D14-8D21-397AC982E49B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FE506592-DA28-4899-8AEA-C2FE44C14314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DEF7172D-1C3F-4F9D-BA9C-1717DFF435FF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01231B26-4247-4EAF-AA43-EA8C2FE8982C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ABEE04DB-F51A-480C-A615-3AE6AB1E352D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1675A09-2A8C-48FF-BF72-9DA32FC29467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95B2CE16-7759-4F66-8F10-B7D1ED0FFA54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D366604E-3218-4EDA-BD16-9A76290C97C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65B8778D-593A-45B2-BB84-2FC97849BF0E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1942B100-FB34-4B48-B434-AC2FE2E8959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30C38007-14EF-420A-AB90-0492836A572A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0BEC21E8-401C-4491-AF69-342ABA521479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55031ADB-9D01-41D6-86B1-D6610328CAFF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1E568B38-AA0F-4556-81A4-36CA0D40C5CA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7D1322DC-61B2-4E02-BFB8-2D6D8E9AA261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A0290A6B-9600-43B2-BE14-E7380F7E7C43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E4D70A00-1DA3-4F27-BDDF-90CC00B8846E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544647E6-2F0F-4640-9BAB-5C4BDD14533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02441996-FE56-45C6-B4B0-3A176BF39486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F1A5587D-1329-40CE-BA78-E8761D74AFFA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F15C528-8CD6-4427-B64F-8A04F0D68939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7D04E2B6-172C-4285-AC5D-856657F184BF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0D6B004B-8683-462F-92B5-0F15A86412FD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42A4A8CF-3ECD-4BA1-B6A4-002331AF1035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5565A42E-38B0-4383-823D-C25B24FF83A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6406D16E-FF2A-4A56-BD42-9EA75147926B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F682107E-A331-46BD-B40B-2A71E8D8EACE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B812473-7CCE-4399-974F-1F314954365A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B8D64A21-F01D-4C66-BB2C-3DBA0EC45FEA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BC65B9F9-8BBB-4DA2-B988-13570E62C74E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06C6A0E-670D-4CB6-8271-3A10A930F033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384423D6-AE82-4E28-80A0-BDFFE750596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9E46865D-F0DB-4F6A-B2AE-7D94CABFD7F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DE2AF240-62FD-4668-A0F4-78427825882F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65DB965A-14EE-406A-998E-B687273258E7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8890BDA9-4824-4D8E-8392-304D494A5DDB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6604C7F0-B3F9-436A-A669-84E6BB50FD1E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8260269E-4C5B-4CF2-86AF-6B2E7F2A947F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BCCAB683-EAED-4A34-980E-2F61A4EEB237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758C062F-1F18-4165-8CF7-E02E9BB3A31D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A82DA0F0-D890-47AD-8D3D-1344836F443F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526B684B-45F9-4E22-82D8-73568AD2ADC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A0F40EF-336B-43C0-937C-998D733CB6BA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A1115D10-1EEA-4AFD-A657-66AE6E6A890A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573759C-03F4-4F52-BA86-BFF6C34DFCD7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AFD46A83-AF1B-44FF-808C-07475F54A1B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6F1D9B0A-A6A1-47C5-B508-9F88C5684B3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7358CF2D-D5DE-472C-8A11-A9D6355B2C3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8B31303-302B-42CF-9288-D310F9DC1E4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4DDBC5CD-4685-4F63-9F3F-598A2B7552B2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1D1A8CDD-38FB-4A81-B86B-C52739E6964E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F4900DF1-8A61-420E-8EB0-14E5FF748B41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780C79F9-4E3E-469E-A938-CB55A926EF7A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D1AB00A2-ED60-4763-9ED8-8F7008323104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57846A3E-16C0-40CC-AB89-996F37069D2F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711FEE2-4056-4CB8-821E-534F9CE0089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F4D1155-7930-4749-B982-EA8CAED02859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F34B9CBE-2BEE-407F-AC4F-7BF50C43F0E0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AE67EE07-644B-403F-A9D6-E26CD72DD09B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87B66D63-60FD-4923-8CA9-498381D2F7DC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51CA8C1B-E31E-468F-93AF-3387745AB3FA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687E9D7F-037A-4C34-B2D4-C69DD96EEE71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7E5D91B4-04DF-432F-93C3-264CF6C28998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FAEE8E37-81A4-4B68-B917-F64B7A5727A3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F26A9734-D419-4CE2-87CF-9597B9B0D617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659F8DD8-E1ED-476B-8CEA-EC0972373E4B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F66C217A-4ACE-486F-9A58-ED8B7FD9664E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DD0B3493-7808-471F-ADAD-240A69FC27CB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07E54B71-C6B3-4F68-A53C-F6A002A5017D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B288A56-7A03-44C5-B6A6-57548A24661F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B4125AD1-E372-4F51-A484-F145090BD4FE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D748C686-4190-469F-B5EA-EF8C058FE0B4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1177A75E-850D-492D-BE41-A7AB30205BD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F59A66A5-9A82-4AB7-8B50-082BEEB62DC8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E780802B-75CD-400A-ADB8-B1BF4C27FE95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2A5693EF-2F42-45F5-81B5-7660FC3E675E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53725BC4-332C-4808-A422-8351660096EE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FDCCEED8-9D64-4C70-A124-612C957803DE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77C20A-3390-46C6-BB8A-749F8024169E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313BE6FB-1BE3-4C15-ACF8-E0D3BA20B197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03BD5D17-4FDC-4D80-B30C-482A08F720A9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0C6792AC-CD71-4B5D-A344-59AC7A77B4C5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B0464D78-403A-4185-AD01-822EE9B218D2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0E83E2A2-F1D5-45A4-B655-94522B82195C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84418A6C-C192-48F3-A341-BEB997A6B71B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EBCBF528-5907-4798-A0CD-7F55C3130A44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C6BDDAA9-11FE-4026-BD9B-BBBE4D147F05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2DCD91F3-5B64-4476-99D9-AF15FF05624D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3BFCD6D4-E510-4BB1-B2E5-E9DDCDC6E42C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25E0FAF2-F51E-4081-9956-15397F6E7333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7F259D8B-BBA0-47AA-ADB0-03E90DA697DF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75A84AF5-9F4C-4FA3-A50F-25A1F49F16E0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5FE1534B-9440-4E03-B856-82B2ED2388B7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EEB9BC7B-6EFB-470B-B113-0710ED618C0A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77D523EC-4A9E-458F-BE18-BA5680478DF0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1AABAD89-7AB2-4C90-AFC8-2E0725C6646A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E70EC442-22A3-4560-B21B-DDFDA458D92B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C417B8BE-86B0-4037-AA62-2BF65833BE5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755971B9-8A23-4A83-A8AC-6453B3542A20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C39528BE-2524-40B7-8C78-AB09A7186AA4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51AE43E6-81EF-4D64-B7BB-041805CC12E5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16D39746-C75F-410D-A69A-1A00804AC2A9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0FC3FD4B-B1ED-422C-B7B8-9A85C4DAF08E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86EF5ACC-E959-4D27-9FF8-270C5CF8735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4C54DAB0-8865-4D2F-B57B-DEF6F71B761B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692AD50E-8F69-4571-AE63-89818C4F4C23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DFBE9846-D3F7-400E-A70D-DE304317CBFA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9400A2DD-F1EB-42BF-AF0F-FE4E1623BA27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52854CEE-711D-4DCC-91DD-3E9EDCD3B17D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6D125B23-E028-400B-AEDF-71E50F61A447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AC88E8C7-9CF9-4F25-BF31-506A05B5A4E2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B1F8471-2B04-4F41-8B8A-9C3138530171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86D8E3F1-CD21-439C-887B-1FFEACB6CFFE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78009A23-CC55-4BFD-AEFD-E2F0F5628200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3B72F1D-FCDC-425D-997B-337722CFC9A1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EE6C7C3E-34A9-4387-AABB-C90A06643EE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776BDCAB-C547-4FA8-A623-35125ADEB804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B7374D96-31E3-40A3-A410-DC1C30E2092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3935FED-6610-4F19-B4F6-DBD81EE9C15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0AFCF34B-FE3E-4FBB-BC72-40C1B3AACAA8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AEFAF46E-5A62-4F91-9FC4-77183C321B5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228A85A4-9732-4021-9B2B-77FCD7C4F86F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C0B224B1-389C-40B1-A035-7D4A003A19FF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DB580403-8273-4689-96D9-91EA26FA899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D692B210-329D-4278-9474-61EE1F4FAFFC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C40B3709-035E-495E-818A-80295E3A926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E649129-0738-4E28-8326-449529C4A462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23EC6C05-0DA2-4B42-B885-C24854812DA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FE81F4A8-B3CB-45AA-8A8A-82A2D50E5060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08C3CDBB-723D-4301-AF2A-A26078628E26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A7DA2283-6052-4D0F-BB9A-A75179954918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0747111A-40AF-4E5F-8FA0-5D86D0681ECA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A86DB809-F736-48E8-A9CC-9D11E414E0CD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D29FBE33-BFD5-44C2-9277-466B99C31461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0B579750-3426-4801-98A0-2681152C72C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4FD8ECD4-2564-436F-885C-603C92912FA6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5EFADF3B-5120-451A-B45C-F542B6A2AAC0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8CF91F7A-45A0-4BEC-B429-6EB5EF122EE1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232002CB-C0D7-4E1D-B5B4-2B75DE63C95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618CB66C-1BFA-48B1-A679-FF0C1C1A285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2D5531B7-96EC-40E2-8202-6C286B6B830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70213A33-09C3-49F9-AC3F-BF71B3338C8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DAB5C25A-D5E8-4CD2-84E9-AD85D3C8BB56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F25880E1-A471-422D-A58E-B34E4BD17021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241ECC1E-24DA-4303-9CE3-D73BAF21F15A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D7C74610-C0C8-42BE-BDA9-F94CA7ADAA79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7C23355D-8B25-42D2-BC5C-C758D4E497A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CC206B60-2542-4424-9A6F-E52950D70C8C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D264F3D4-6790-444B-9668-C444BC97775F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4238D4D3-E97B-49FC-B834-F2394CFE67A6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3DC03142-EAFD-4EED-96ED-E6713C015CF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DAC874CB-B02B-4832-9687-7A918038D01F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6BC6D496-7B36-48EE-90F3-BC1777561B19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230B1B92-F349-4CE5-9ED2-39D954701ED9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5775FE5E-F219-4E48-9205-F9519ACD1F5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16" name="Graphic 2713">
            <a:extLst>
              <a:ext uri="{FF2B5EF4-FFF2-40B4-BE49-F238E27FC236}">
                <a16:creationId xmlns:a16="http://schemas.microsoft.com/office/drawing/2014/main" id="{D021DDD8-2F93-4C37-B696-F3B18741BD71}"/>
              </a:ext>
            </a:extLst>
          </p:cNvPr>
          <p:cNvGrpSpPr/>
          <p:nvPr/>
        </p:nvGrpSpPr>
        <p:grpSpPr>
          <a:xfrm>
            <a:off x="489033" y="3352290"/>
            <a:ext cx="1400175" cy="1247775"/>
            <a:chOff x="693570" y="4483266"/>
            <a:chExt cx="1400175" cy="1247775"/>
          </a:xfrm>
        </p:grpSpPr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62E36EE0-B30A-46A0-B898-631BDA8DCDD6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3B6A0A01-B5F1-423B-9885-860E342F4466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79169B95-BFBE-4E52-BFB1-9F4D402F51A7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216FB40D-7B8F-4361-8670-F5090EEC6DD3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BBA00933-6767-483C-BD76-3E38B48B1B36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F3734C61-53FC-4559-9FAE-8C733B636019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9A0BDD25-C701-441A-AE55-9F23B636BFE3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34861AA7-E2D3-4319-A7D2-138AEC011E34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562826FA-C158-447B-BCB9-5822FA00A447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E1578B88-A231-4AA3-AF6B-80D3F0104D88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32C90DC3-38C4-4629-8F00-B0375EFA274D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8577F86A-031A-496F-827E-796327091C3A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A037AA74-1B1E-471C-AE3E-84BDC3E29CC8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D230CBA4-6858-4B3E-9910-7643FC601A9B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36AE747C-7501-472C-82FC-1E00C36506AD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505482C8-86FA-44A2-96CC-7769BD2546CF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8C85E891-880B-457C-940B-054EC28AF735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2DCE38B4-4E46-4FF3-9835-88F2B1CC95E4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0081CB50-D8CA-4D0C-9AE5-FAA5191A40F3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19A04FC7-6ECC-4D52-BF94-60951D2D5B5D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22B15DDC-226E-4F28-9288-05D1DD7519BC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BAABAABD-2841-4BA0-8449-3F64E07A7CD1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5FA8F6B7-D5E3-48E7-9B40-F8478DFC3AED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0FD60355-F814-4132-88D2-1CD519943121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201A5D63-CDCF-41CE-85AD-A27EE4A69557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0BC57CD0-45BE-46AF-8F39-F56F9830ED64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2EFA9EE0-16CA-4B13-A0D7-D5767207241E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96206F4A-8A12-48A3-BB75-53E115D69B01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96B8F16B-8ED4-4C6D-A166-FE4D65B84750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96535C47-229E-4351-8A29-D0A90A6BB47A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591A7435-EE64-4C34-BC36-E2C2DD1257E9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71B3D1BF-2D96-4189-84D0-B41D067EB7F0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52D00CB4-2451-4055-A570-D49E3BEBBA36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8A113542-D2E4-4F23-BEBE-7689DC37E5FB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51" name="Graphic 2711">
            <a:extLst>
              <a:ext uri="{FF2B5EF4-FFF2-40B4-BE49-F238E27FC236}">
                <a16:creationId xmlns:a16="http://schemas.microsoft.com/office/drawing/2014/main" id="{C980F8C2-0256-4E70-B396-2F4EBA9EA444}"/>
              </a:ext>
            </a:extLst>
          </p:cNvPr>
          <p:cNvGrpSpPr/>
          <p:nvPr/>
        </p:nvGrpSpPr>
        <p:grpSpPr>
          <a:xfrm>
            <a:off x="2422859" y="3701456"/>
            <a:ext cx="1619250" cy="561975"/>
            <a:chOff x="3289133" y="4916654"/>
            <a:chExt cx="1619250" cy="561975"/>
          </a:xfrm>
        </p:grpSpPr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C1013457-D81F-48CC-A32D-04E70CC7434D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76F6C1BA-C465-478F-89BD-7761BC4EEE7B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8002BC5C-7D74-4B61-B7F1-00773F212225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84D74AA7-3009-479A-B865-328EDC28B2FC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A00DE0AC-1BC2-437E-859D-A22B9E9B84EF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436A395B-CFAC-4940-8E52-F5B962B74E70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CEDF37ED-5C27-43A3-A4D5-A8485F7EDA03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01CE9182-F421-4025-9C78-9311D5E0DA9A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6EDFBDEA-4291-4625-8D80-2181FBCAE813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C8F36D0C-298C-4C44-8597-0BA72077D046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EACB310E-B269-4011-8185-84B808BDFCEA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5754AAF8-3F64-4B7B-93CA-13362F433ABD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1B70AD25-FB8E-4A03-9148-EF215DF898B6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8451D058-B971-452E-AE25-0AD61ACDDBD3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6697B93D-B745-446A-AB49-36D69BF694F3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73BB0ECA-DF16-4331-86CA-AAF26138F621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68" name="Graphic 2714">
            <a:extLst>
              <a:ext uri="{FF2B5EF4-FFF2-40B4-BE49-F238E27FC236}">
                <a16:creationId xmlns:a16="http://schemas.microsoft.com/office/drawing/2014/main" id="{40A7C662-866A-418C-9973-4039F17509C6}"/>
              </a:ext>
            </a:extLst>
          </p:cNvPr>
          <p:cNvGrpSpPr/>
          <p:nvPr/>
        </p:nvGrpSpPr>
        <p:grpSpPr>
          <a:xfrm>
            <a:off x="4648200" y="3092108"/>
            <a:ext cx="1447800" cy="1895475"/>
            <a:chOff x="6096000" y="4249903"/>
            <a:chExt cx="1447800" cy="1895475"/>
          </a:xfrm>
        </p:grpSpPr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30CDF278-B823-4105-BD68-01CB8434AFF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B83593C1-2E66-40E4-820C-6B0499CDC528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D768410A-8A6A-46AF-A291-21228D4CF341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F30815E6-5924-456E-90BA-4935AB560721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B7CDCDDC-1C8E-4BE5-8011-A761A80208D2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86084993-1D31-4358-AB3D-19968B7426B1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E6796DB6-1C0F-44CA-9A79-6474ED788F3E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8F2933DE-59D1-40E8-8160-81AAB0BA213C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75E086EC-9314-40F8-874D-2C2F24C8BD50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F3C6AEDA-8B0B-49F9-B1D0-45C0EE494739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FD7C4D18-0011-49C3-BCA1-0124FE835A7C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F7CB9D32-A5E9-4509-BB4F-5CAB721F4D14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CE78B08D-8F4E-4A54-AFFD-3265884C8A13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93B32F6A-AAED-4A1D-BD29-F47725D32AAA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id="{4237EE80-A7D4-4906-94A3-3637FF075191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5BC2A316-2807-4362-A181-50A46E0CE7F0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97B9CEFF-C03D-481B-A185-1EF77A4BC1D1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EF2687ED-5812-482D-8F14-011068EEDE3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87" name="Graphic 2712">
            <a:extLst>
              <a:ext uri="{FF2B5EF4-FFF2-40B4-BE49-F238E27FC236}">
                <a16:creationId xmlns:a16="http://schemas.microsoft.com/office/drawing/2014/main" id="{9E099F1B-BE90-49B1-B033-8D281EDD3622}"/>
              </a:ext>
            </a:extLst>
          </p:cNvPr>
          <p:cNvGrpSpPr/>
          <p:nvPr/>
        </p:nvGrpSpPr>
        <p:grpSpPr>
          <a:xfrm>
            <a:off x="6446921" y="3869899"/>
            <a:ext cx="2895600" cy="381000"/>
            <a:chOff x="8251658" y="4916654"/>
            <a:chExt cx="2895600" cy="381000"/>
          </a:xfrm>
        </p:grpSpPr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007153A0-2822-4C61-AB29-B8BE2825ADA7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453C88A7-864C-4DB9-812D-46A58D3ED257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AB581218-3342-4B3A-8E7E-F0D5EC4434B6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DB60F5F1-7FE9-46F3-9D21-5DBEDCDCD640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FFA892B8-5009-4843-B78F-54E08AB9842E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EC352D75-1472-499C-B898-A8E34F9A801E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9B7F09FC-7590-4230-B759-22482FB2A09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17CE2F89-408E-44F4-9809-82A4FAD3827A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B326D6BE-F73F-4BF2-8616-A1F1C118BF12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6B6A8E46-6CC6-475C-9261-B9BFDEB8E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E5A4AF09-88E9-4454-B989-D191C67D887C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1701DC6D-7325-4DA2-AD1F-651B9B4F39C9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B4A0DF6E-C684-443C-895C-6868C24CB940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17BC87E6-7F11-44E0-AE86-F05DE2C6475C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1234CE71-44FD-4A0A-9759-4A5C86983754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A18AFC6A-22DB-4AA3-BA41-05716ABD27D1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84FFED4D-32A1-436C-B394-CE4D4F1395BC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2424B5E5-C55F-46D8-90F0-477CF0AD5AC6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1663B785-91F6-4462-8AB8-9B8052A1A769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B178A51A-5585-4F0F-8291-6E19F0E3D59F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C21E5DAD-7CE5-471C-860F-B90056C76038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48777779-E72D-45E6-8555-13377E42607C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D1D54D6C-0DAE-4E29-80B1-1BF30284B9F6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18703517-C2AB-439D-9052-35F4C1E6D521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323B5355-19EC-4B15-B15C-EBA5DF79C3AC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F2BE158B-41EF-4042-90CA-E93F21B8C7EF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927E9CE2-C19E-40E0-93AB-68E27C4F0E03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AFB4A241-C9E1-4295-823A-E47ED8C8828E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F76583DD-210F-42BF-8BA3-724BE0B4C311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27EA4345-444D-4395-8F3C-C3A1CF7364FB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19" name="Graphic 2817">
            <a:extLst>
              <a:ext uri="{FF2B5EF4-FFF2-40B4-BE49-F238E27FC236}">
                <a16:creationId xmlns:a16="http://schemas.microsoft.com/office/drawing/2014/main" id="{C5E1DAAD-CA22-4477-B2FC-C2653EE90800}"/>
              </a:ext>
            </a:extLst>
          </p:cNvPr>
          <p:cNvGrpSpPr/>
          <p:nvPr/>
        </p:nvGrpSpPr>
        <p:grpSpPr>
          <a:xfrm>
            <a:off x="9547309" y="3607471"/>
            <a:ext cx="2349417" cy="1116168"/>
            <a:chOff x="7261309" y="4817393"/>
            <a:chExt cx="2867025" cy="1362075"/>
          </a:xfrm>
        </p:grpSpPr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515A8409-ACB3-4A7F-91D4-3AF140002D75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03D25B8E-62DC-4B36-B8B5-6DD9F374D4C8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id="{5B26D9C0-05D2-4219-A780-B4E18839205A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129CA791-D299-4587-B4DC-683B02112E4D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5344F121-25AE-44BF-8B22-03AAE727E98D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866E2408-374C-459C-8ACD-81BE628E86E8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2FBFA889-5FD2-4B43-B6A3-60D82C42D415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C38310D3-9F8B-4101-80D8-2BD7777607C7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9595A5CD-D84B-45A1-A6AA-D7979E038FB5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5EC17687-1D2C-461C-BDE2-92F9E95CA4A3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E50B99CE-F7A5-4FD5-A48B-C9F47057C3B3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7201546A-E09D-4476-890B-4EFFE30182E3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6D89B44D-A02D-4427-8EFB-63CEAF16028E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82B3C518-39B9-4A3F-AC20-0BE809E9BF58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5CC2EBAA-64DE-493C-B513-92BCAC35C010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id="{7DCB11D8-8F1F-4A6C-8027-BD30EF83FF36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93420FDC-0B4F-4B3D-8ECD-682925543116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E7F1FCCB-8856-48C5-9D1D-ABC791FD74BB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81C04A2C-BF69-403A-B9C6-EA6C04BABFE2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082B9CCC-E09E-4799-BBE9-BCF501E1354D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FDC238F6-29D5-420C-9B6F-1021DEC9C871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68603E2D-03CB-4C75-98AB-4943BE7D3AF8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82409741-7D4C-489B-9450-DBA6860F214F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002F2A8C-86CE-4301-BB5A-16C2447361B4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46E3375E-0E3C-4305-8761-ED1ED32D179C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451BFD65-080C-4FD8-8391-216034804712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AC433555-2B36-4BC9-84BD-5EE1255B446E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8B48C099-5130-4EC0-9B2F-674AFAE2DABF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37178B46-AD0E-475B-BD9D-4EFA83487B50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29735C1F-C613-4DE7-87D0-03611D659FE6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77C46711-D150-40A4-8275-6AE33C0A5793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D3DD2E98-FE0B-4D6D-8B08-9F5061DE6247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5448803A-51D7-4B67-B2E9-7E283E90D13C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0E137696-27CB-464A-93B3-AF7358C80C49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id="{8C146061-60E9-4645-9339-8DDE44D16ACA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F843DE04-34A8-4412-835F-9251E6C29DBB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E59F3E8D-ECDD-4238-B2CD-190C81171FE0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4D75C519-3210-4A83-8B5F-CB1578A505E6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CB934001-4E6D-4B18-8699-CFD0CFA941D5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E167210D-023C-49F4-805C-D782D3ED7044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1E8035AF-5B79-4BB2-95C1-11BDFEC7F86E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7A6FCB26-10B6-44DE-BD8D-D26E5F7D987C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5B975774-2985-423D-9E0F-4848479BB74F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F93EEC84-467F-4C06-8287-CFDE8FCB9A4B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61DF6E98-019C-47D9-86ED-0CFF09648BA9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BF8183CE-106A-46AF-B38D-A8EB06C97F03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FBBF1C93-5507-456D-94A4-B3B92A7784A5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767C400D-0E7D-4AE5-A005-E7FC1599F7A7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D31EB4C6-2E5E-41AF-9435-CC4E3482EE60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31" name="Group 2930">
            <a:extLst>
              <a:ext uri="{FF2B5EF4-FFF2-40B4-BE49-F238E27FC236}">
                <a16:creationId xmlns:a16="http://schemas.microsoft.com/office/drawing/2014/main" id="{3EF4463C-756D-4EF6-917A-8E9F221890A8}"/>
              </a:ext>
            </a:extLst>
          </p:cNvPr>
          <p:cNvGrpSpPr/>
          <p:nvPr/>
        </p:nvGrpSpPr>
        <p:grpSpPr>
          <a:xfrm>
            <a:off x="740001" y="5339114"/>
            <a:ext cx="1054557" cy="1054557"/>
            <a:chOff x="3627581" y="5303470"/>
            <a:chExt cx="228600" cy="228600"/>
          </a:xfrm>
        </p:grpSpPr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4284615E-59F1-4265-A018-DF98054607B4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D6AC9A56-A148-445C-91F3-F45FEBF0F46D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3" name="Freeform: Shape 2872">
              <a:extLst>
                <a:ext uri="{FF2B5EF4-FFF2-40B4-BE49-F238E27FC236}">
                  <a16:creationId xmlns:a16="http://schemas.microsoft.com/office/drawing/2014/main" id="{9878724A-EBFD-4212-8645-0E5699E8DFB2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549247E7-A23F-490E-9BB4-B0FB4E44C680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FBD657FF-7917-4079-8B44-D3C2ABAA67F3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3A4494C9-67DA-4D0B-826E-FFE7818EC474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30E8B294-DC83-4550-9E0A-2987255F7172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36C1B53C-B2DA-4290-B71B-0CD0FB42AECE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26263ED5-DA9A-4D97-8C05-E4676EFFE658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33" name="Group 2932">
            <a:extLst>
              <a:ext uri="{FF2B5EF4-FFF2-40B4-BE49-F238E27FC236}">
                <a16:creationId xmlns:a16="http://schemas.microsoft.com/office/drawing/2014/main" id="{DC31B5BB-519E-47AD-9CD6-4863EED6F10F}"/>
              </a:ext>
            </a:extLst>
          </p:cNvPr>
          <p:cNvGrpSpPr/>
          <p:nvPr/>
        </p:nvGrpSpPr>
        <p:grpSpPr>
          <a:xfrm>
            <a:off x="4464491" y="5472885"/>
            <a:ext cx="1392892" cy="787015"/>
            <a:chOff x="3699986" y="6116874"/>
            <a:chExt cx="301942" cy="170604"/>
          </a:xfrm>
        </p:grpSpPr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0C149D45-BCF5-44F4-A2BC-62662223ECF2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A63D2677-59C1-4459-9E32-556C67A51383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FDF4AA56-1971-4237-9F49-2640EDA90395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7AB6861A-6527-4527-B261-5266CC0B32CE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6D2FD94B-213F-4CE4-8B3B-E730F99C1F96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id="{16E2AD2D-A706-426B-ABFD-01341CCA619A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F29C003F-698A-45DC-8575-28F71EB2442D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B704D6B4-E94C-45AC-8C5B-70C279872020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CA1DF52E-F51E-42EC-876F-E0456774F90D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D4C1D7F0-FD7E-49E2-9D48-9041899D9EB2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1A82E17D-163C-4A11-B470-D603C13BFBE3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B6326DDA-CC4E-4D9B-92BC-D26464AF99C4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2D94FA79-24DF-4C66-B0BF-5F0FA3481140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8D902C2A-5438-435C-9CE7-DDCF772DDFA0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7C369D35-D483-4476-92F0-3AA84F50B7A5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3681A1C6-5036-40AE-9FF8-386D467C903F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D490B1F0-7DF8-4AF9-9A90-EEC37937B524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CDA88ECD-0EB6-444B-A879-5B17134F154F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33490892-F75F-4856-87EC-808A04C749E1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E391278D-6B12-41CB-B568-847639498EA4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526A567E-B829-472E-9490-72FA596E360C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1FD64FE2-E914-4FA7-9E03-93917D910D3E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34" name="Group 2933">
            <a:extLst>
              <a:ext uri="{FF2B5EF4-FFF2-40B4-BE49-F238E27FC236}">
                <a16:creationId xmlns:a16="http://schemas.microsoft.com/office/drawing/2014/main" id="{DD315FCA-6463-4D76-87ED-640BFB02E087}"/>
              </a:ext>
            </a:extLst>
          </p:cNvPr>
          <p:cNvGrpSpPr/>
          <p:nvPr/>
        </p:nvGrpSpPr>
        <p:grpSpPr>
          <a:xfrm>
            <a:off x="6665071" y="5295887"/>
            <a:ext cx="1546679" cy="1141011"/>
            <a:chOff x="3625593" y="6426852"/>
            <a:chExt cx="335279" cy="247341"/>
          </a:xfrm>
        </p:grpSpPr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8851291F-DB42-41BD-B460-CBA8F7AEDB19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7AB77577-6A35-44EC-8981-E535F0542572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A7ABDB92-CE4A-4CD8-91ED-1930765BE8CE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F8FABC15-E283-419F-973E-507B6BC458A9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1A38F12F-90D6-48DE-B550-46D511C52F00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D107FEA3-3710-423E-B341-A94D3DC1CB86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8" name="Freeform: Shape 2907">
              <a:extLst>
                <a:ext uri="{FF2B5EF4-FFF2-40B4-BE49-F238E27FC236}">
                  <a16:creationId xmlns:a16="http://schemas.microsoft.com/office/drawing/2014/main" id="{DDF3E01D-BD91-4A13-8813-20BB7518141C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CFFB5AFD-F015-4E82-AF01-01D678C1955F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1F60EB1D-AE39-4F48-BEEF-075345722023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C2114EC6-0B62-469F-AD97-3F78BCAA5568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32A0587C-A45A-4B21-B782-7A819C2694CD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E4012E5C-A13A-4C88-ACB5-9307FD58DFD0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C816996F-B894-4130-906E-2628715D63F5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11F6D6C4-92A8-45ED-9A9E-970A8F3411A0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7633C81D-D3B7-4321-BCD7-ABE27DCB3C5B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C37FA433-5C7A-4818-AD36-6EDD04CC3CBC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0EE99530-0DA1-48ED-9DD1-CD6AF10768D1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14D90B75-A733-4A65-8EE2-33510EEA8D91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340BA9D3-A9E8-49AB-9E72-2E3EEF210709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FCBBAFBC-B01F-4F10-A7C4-ED386363B373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842DB015-E8B5-40D6-B4C2-A7AF935F92B9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25BEAEE9-BAE1-41C1-99D7-99825AA61C5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32" name="Group 2931">
            <a:extLst>
              <a:ext uri="{FF2B5EF4-FFF2-40B4-BE49-F238E27FC236}">
                <a16:creationId xmlns:a16="http://schemas.microsoft.com/office/drawing/2014/main" id="{77E20172-0DF2-4C37-9E16-D87D718EAF00}"/>
              </a:ext>
            </a:extLst>
          </p:cNvPr>
          <p:cNvGrpSpPr/>
          <p:nvPr/>
        </p:nvGrpSpPr>
        <p:grpSpPr>
          <a:xfrm>
            <a:off x="2602246" y="5464217"/>
            <a:ext cx="1054557" cy="804351"/>
            <a:chOff x="3617118" y="5760691"/>
            <a:chExt cx="228600" cy="174362"/>
          </a:xfrm>
        </p:grpSpPr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DC44AEE6-FFFE-41CA-8DE8-598B2664DC5F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5" name="Freeform: Shape 2924">
              <a:extLst>
                <a:ext uri="{FF2B5EF4-FFF2-40B4-BE49-F238E27FC236}">
                  <a16:creationId xmlns:a16="http://schemas.microsoft.com/office/drawing/2014/main" id="{F58AF005-AE7B-45E0-99F3-1EBAC90CBC4F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722D4911-D426-4E9C-846E-31F1B494DA68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C4E8E352-0CFB-4A15-8212-B2A8FC13D84A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296ED8B2-B8D2-4442-99B3-5B161617B7A1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D5012D8B-9FB7-49C4-9A24-933D50719196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E14E5A7B-C724-4FA3-A8BE-E7ECDD7DF6E0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7664835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2713" name="Group 2712">
            <a:extLst>
              <a:ext uri="{FF2B5EF4-FFF2-40B4-BE49-F238E27FC236}">
                <a16:creationId xmlns:a16="http://schemas.microsoft.com/office/drawing/2014/main" id="{CE04F5F6-37F8-420A-B71E-88ECADF5B2BB}"/>
              </a:ext>
            </a:extLst>
          </p:cNvPr>
          <p:cNvGrpSpPr/>
          <p:nvPr/>
        </p:nvGrpSpPr>
        <p:grpSpPr>
          <a:xfrm>
            <a:off x="-5499" y="5086033"/>
            <a:ext cx="12197499" cy="1495816"/>
            <a:chOff x="-4083" y="2679717"/>
            <a:chExt cx="12197499" cy="1495816"/>
          </a:xfrm>
        </p:grpSpPr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B37608D3-BB8C-49A5-8752-937DD923FA86}"/>
                </a:ext>
              </a:extLst>
            </p:cNvPr>
            <p:cNvSpPr/>
            <p:nvPr/>
          </p:nvSpPr>
          <p:spPr>
            <a:xfrm>
              <a:off x="5730570" y="2905189"/>
              <a:ext cx="384953" cy="1044872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1B99B7B9-2DD0-451C-9ACB-3C66F54948EE}"/>
                </a:ext>
              </a:extLst>
            </p:cNvPr>
            <p:cNvSpPr/>
            <p:nvPr/>
          </p:nvSpPr>
          <p:spPr>
            <a:xfrm>
              <a:off x="-4083" y="2679717"/>
              <a:ext cx="12197499" cy="1495816"/>
            </a:xfrm>
            <a:custGeom>
              <a:avLst/>
              <a:gdLst>
                <a:gd name="connsiteX0" fmla="*/ 12167487 w 12197499"/>
                <a:gd name="connsiteY0" fmla="*/ 1495541 h 1495816"/>
                <a:gd name="connsiteX1" fmla="*/ 8551682 w 12197499"/>
                <a:gd name="connsiteY1" fmla="*/ 1495541 h 1495816"/>
                <a:gd name="connsiteX2" fmla="*/ 8157380 w 12197499"/>
                <a:gd name="connsiteY2" fmla="*/ 1493892 h 1495816"/>
                <a:gd name="connsiteX3" fmla="*/ 8157380 w 12197499"/>
                <a:gd name="connsiteY3" fmla="*/ 1493892 h 1495816"/>
                <a:gd name="connsiteX4" fmla="*/ 8157380 w 12197499"/>
                <a:gd name="connsiteY4" fmla="*/ 1439448 h 1495816"/>
                <a:gd name="connsiteX5" fmla="*/ 8157380 w 12197499"/>
                <a:gd name="connsiteY5" fmla="*/ 1439448 h 1495816"/>
                <a:gd name="connsiteX6" fmla="*/ 8497238 w 12197499"/>
                <a:gd name="connsiteY6" fmla="*/ 1271169 h 1495816"/>
                <a:gd name="connsiteX7" fmla="*/ 8620423 w 12197499"/>
                <a:gd name="connsiteY7" fmla="*/ 747083 h 1495816"/>
                <a:gd name="connsiteX8" fmla="*/ 8499988 w 12197499"/>
                <a:gd name="connsiteY8" fmla="*/ 214749 h 1495816"/>
                <a:gd name="connsiteX9" fmla="*/ 8161230 w 12197499"/>
                <a:gd name="connsiteY9" fmla="*/ 59668 h 1495816"/>
                <a:gd name="connsiteX10" fmla="*/ 7853268 w 12197499"/>
                <a:gd name="connsiteY10" fmla="*/ 183402 h 1495816"/>
                <a:gd name="connsiteX11" fmla="*/ 7742181 w 12197499"/>
                <a:gd name="connsiteY11" fmla="*/ 502363 h 1495816"/>
                <a:gd name="connsiteX12" fmla="*/ 7844468 w 12197499"/>
                <a:gd name="connsiteY12" fmla="*/ 802626 h 1495816"/>
                <a:gd name="connsiteX13" fmla="*/ 8089188 w 12197499"/>
                <a:gd name="connsiteY13" fmla="*/ 910413 h 1495816"/>
                <a:gd name="connsiteX14" fmla="*/ 8331158 w 12197499"/>
                <a:gd name="connsiteY14" fmla="*/ 829023 h 1495816"/>
                <a:gd name="connsiteX15" fmla="*/ 8350406 w 12197499"/>
                <a:gd name="connsiteY15" fmla="*/ 814175 h 1495816"/>
                <a:gd name="connsiteX16" fmla="*/ 8377353 w 12197499"/>
                <a:gd name="connsiteY16" fmla="*/ 828473 h 1495816"/>
                <a:gd name="connsiteX17" fmla="*/ 8375703 w 12197499"/>
                <a:gd name="connsiteY17" fmla="*/ 852670 h 1495816"/>
                <a:gd name="connsiteX18" fmla="*/ 8136483 w 12197499"/>
                <a:gd name="connsiteY18" fmla="*/ 1275019 h 1495816"/>
                <a:gd name="connsiteX19" fmla="*/ 8093038 w 12197499"/>
                <a:gd name="connsiteY19" fmla="*/ 1276118 h 1495816"/>
                <a:gd name="connsiteX20" fmla="*/ 7838419 w 12197499"/>
                <a:gd name="connsiteY20" fmla="*/ 1276118 h 1495816"/>
                <a:gd name="connsiteX21" fmla="*/ 7812023 w 12197499"/>
                <a:gd name="connsiteY21" fmla="*/ 1301965 h 1495816"/>
                <a:gd name="connsiteX22" fmla="*/ 7810373 w 12197499"/>
                <a:gd name="connsiteY22" fmla="*/ 1414701 h 1495816"/>
                <a:gd name="connsiteX23" fmla="*/ 7727883 w 12197499"/>
                <a:gd name="connsiteY23" fmla="*/ 1495541 h 1495816"/>
                <a:gd name="connsiteX24" fmla="*/ 7448517 w 12197499"/>
                <a:gd name="connsiteY24" fmla="*/ 1495541 h 1495816"/>
                <a:gd name="connsiteX25" fmla="*/ 7379226 w 12197499"/>
                <a:gd name="connsiteY25" fmla="*/ 1428450 h 1495816"/>
                <a:gd name="connsiteX26" fmla="*/ 7379226 w 12197499"/>
                <a:gd name="connsiteY26" fmla="*/ 1427350 h 1495816"/>
                <a:gd name="connsiteX27" fmla="*/ 7379226 w 12197499"/>
                <a:gd name="connsiteY27" fmla="*/ 1257971 h 1495816"/>
                <a:gd name="connsiteX28" fmla="*/ 7373177 w 12197499"/>
                <a:gd name="connsiteY28" fmla="*/ 1251921 h 1495816"/>
                <a:gd name="connsiteX29" fmla="*/ 7263190 w 12197499"/>
                <a:gd name="connsiteY29" fmla="*/ 1251921 h 1495816"/>
                <a:gd name="connsiteX30" fmla="*/ 7197198 w 12197499"/>
                <a:gd name="connsiteY30" fmla="*/ 1185929 h 1495816"/>
                <a:gd name="connsiteX31" fmla="*/ 7197198 w 12197499"/>
                <a:gd name="connsiteY31" fmla="*/ 109712 h 1495816"/>
                <a:gd name="connsiteX32" fmla="*/ 7170801 w 12197499"/>
                <a:gd name="connsiteY32" fmla="*/ 83315 h 1495816"/>
                <a:gd name="connsiteX33" fmla="*/ 6768251 w 12197499"/>
                <a:gd name="connsiteY33" fmla="*/ 83315 h 1495816"/>
                <a:gd name="connsiteX34" fmla="*/ 6741304 w 12197499"/>
                <a:gd name="connsiteY34" fmla="*/ 110261 h 1495816"/>
                <a:gd name="connsiteX35" fmla="*/ 6741304 w 12197499"/>
                <a:gd name="connsiteY35" fmla="*/ 234546 h 1495816"/>
                <a:gd name="connsiteX36" fmla="*/ 6758902 w 12197499"/>
                <a:gd name="connsiteY36" fmla="*/ 252144 h 1495816"/>
                <a:gd name="connsiteX37" fmla="*/ 6880437 w 12197499"/>
                <a:gd name="connsiteY37" fmla="*/ 252144 h 1495816"/>
                <a:gd name="connsiteX38" fmla="*/ 6945879 w 12197499"/>
                <a:gd name="connsiteY38" fmla="*/ 317586 h 1495816"/>
                <a:gd name="connsiteX39" fmla="*/ 6945879 w 12197499"/>
                <a:gd name="connsiteY39" fmla="*/ 1172181 h 1495816"/>
                <a:gd name="connsiteX40" fmla="*/ 6864489 w 12197499"/>
                <a:gd name="connsiteY40" fmla="*/ 1253571 h 1495816"/>
                <a:gd name="connsiteX41" fmla="*/ 6775400 w 12197499"/>
                <a:gd name="connsiteY41" fmla="*/ 1253571 h 1495816"/>
                <a:gd name="connsiteX42" fmla="*/ 6753403 w 12197499"/>
                <a:gd name="connsiteY42" fmla="*/ 1275568 h 1495816"/>
                <a:gd name="connsiteX43" fmla="*/ 6753403 w 12197499"/>
                <a:gd name="connsiteY43" fmla="*/ 1420751 h 1495816"/>
                <a:gd name="connsiteX44" fmla="*/ 6731406 w 12197499"/>
                <a:gd name="connsiteY44" fmla="*/ 1474644 h 1495816"/>
                <a:gd name="connsiteX45" fmla="*/ 6678062 w 12197499"/>
                <a:gd name="connsiteY45" fmla="*/ 1496641 h 1495816"/>
                <a:gd name="connsiteX46" fmla="*/ 6677512 w 12197499"/>
                <a:gd name="connsiteY46" fmla="*/ 1496641 h 1495816"/>
                <a:gd name="connsiteX47" fmla="*/ 6289810 w 12197499"/>
                <a:gd name="connsiteY47" fmla="*/ 1493342 h 1495816"/>
                <a:gd name="connsiteX48" fmla="*/ 6076986 w 12197499"/>
                <a:gd name="connsiteY48" fmla="*/ 1493342 h 1495816"/>
                <a:gd name="connsiteX49" fmla="*/ 6045640 w 12197499"/>
                <a:gd name="connsiteY49" fmla="*/ 1471894 h 1495816"/>
                <a:gd name="connsiteX50" fmla="*/ 6062138 w 12197499"/>
                <a:gd name="connsiteY50" fmla="*/ 1432849 h 1495816"/>
                <a:gd name="connsiteX51" fmla="*/ 6260113 w 12197499"/>
                <a:gd name="connsiteY51" fmla="*/ 1268419 h 1495816"/>
                <a:gd name="connsiteX52" fmla="*/ 6378349 w 12197499"/>
                <a:gd name="connsiteY52" fmla="*/ 749833 h 1495816"/>
                <a:gd name="connsiteX53" fmla="*/ 6262313 w 12197499"/>
                <a:gd name="connsiteY53" fmla="*/ 234546 h 1495816"/>
                <a:gd name="connsiteX54" fmla="*/ 5926854 w 12197499"/>
                <a:gd name="connsiteY54" fmla="*/ 60218 h 1495816"/>
                <a:gd name="connsiteX55" fmla="*/ 5591396 w 12197499"/>
                <a:gd name="connsiteY55" fmla="*/ 235096 h 1495816"/>
                <a:gd name="connsiteX56" fmla="*/ 5475910 w 12197499"/>
                <a:gd name="connsiteY56" fmla="*/ 749283 h 1495816"/>
                <a:gd name="connsiteX57" fmla="*/ 5594145 w 12197499"/>
                <a:gd name="connsiteY57" fmla="*/ 1267319 h 1495816"/>
                <a:gd name="connsiteX58" fmla="*/ 5801470 w 12197499"/>
                <a:gd name="connsiteY58" fmla="*/ 1424600 h 1495816"/>
                <a:gd name="connsiteX59" fmla="*/ 5822367 w 12197499"/>
                <a:gd name="connsiteY59" fmla="*/ 1453197 h 1495816"/>
                <a:gd name="connsiteX60" fmla="*/ 5791021 w 12197499"/>
                <a:gd name="connsiteY60" fmla="*/ 1485643 h 1495816"/>
                <a:gd name="connsiteX61" fmla="*/ 5790471 w 12197499"/>
                <a:gd name="connsiteY61" fmla="*/ 1485643 h 1495816"/>
                <a:gd name="connsiteX62" fmla="*/ 5545751 w 12197499"/>
                <a:gd name="connsiteY62" fmla="*/ 1482343 h 1495816"/>
                <a:gd name="connsiteX63" fmla="*/ 5274635 w 12197499"/>
                <a:gd name="connsiteY63" fmla="*/ 1478494 h 1495816"/>
                <a:gd name="connsiteX64" fmla="*/ 5203693 w 12197499"/>
                <a:gd name="connsiteY64" fmla="*/ 1407552 h 1495816"/>
                <a:gd name="connsiteX65" fmla="*/ 5203144 w 12197499"/>
                <a:gd name="connsiteY65" fmla="*/ 1387755 h 1495816"/>
                <a:gd name="connsiteX66" fmla="*/ 5204793 w 12197499"/>
                <a:gd name="connsiteY66" fmla="*/ 1078693 h 1495816"/>
                <a:gd name="connsiteX67" fmla="*/ 5203144 w 12197499"/>
                <a:gd name="connsiteY67" fmla="*/ 1074293 h 1495816"/>
                <a:gd name="connsiteX68" fmla="*/ 5198744 w 12197499"/>
                <a:gd name="connsiteY68" fmla="*/ 1072643 h 1495816"/>
                <a:gd name="connsiteX69" fmla="*/ 5047513 w 12197499"/>
                <a:gd name="connsiteY69" fmla="*/ 1072643 h 1495816"/>
                <a:gd name="connsiteX70" fmla="*/ 5036514 w 12197499"/>
                <a:gd name="connsiteY70" fmla="*/ 1083642 h 1495816"/>
                <a:gd name="connsiteX71" fmla="*/ 5036514 w 12197499"/>
                <a:gd name="connsiteY71" fmla="*/ 1204627 h 1495816"/>
                <a:gd name="connsiteX72" fmla="*/ 4987570 w 12197499"/>
                <a:gd name="connsiteY72" fmla="*/ 1253571 h 1495816"/>
                <a:gd name="connsiteX73" fmla="*/ 4621315 w 12197499"/>
                <a:gd name="connsiteY73" fmla="*/ 1253571 h 1495816"/>
                <a:gd name="connsiteX74" fmla="*/ 4594369 w 12197499"/>
                <a:gd name="connsiteY74" fmla="*/ 1244772 h 1495816"/>
                <a:gd name="connsiteX75" fmla="*/ 4579520 w 12197499"/>
                <a:gd name="connsiteY75" fmla="*/ 1202427 h 1495816"/>
                <a:gd name="connsiteX76" fmla="*/ 4639463 w 12197499"/>
                <a:gd name="connsiteY76" fmla="*/ 1063844 h 1495816"/>
                <a:gd name="connsiteX77" fmla="*/ 4898481 w 12197499"/>
                <a:gd name="connsiteY77" fmla="*/ 828473 h 1495816"/>
                <a:gd name="connsiteX78" fmla="*/ 5081059 w 12197499"/>
                <a:gd name="connsiteY78" fmla="*/ 685491 h 1495816"/>
                <a:gd name="connsiteX79" fmla="*/ 5162449 w 12197499"/>
                <a:gd name="connsiteY79" fmla="*/ 568355 h 1495816"/>
                <a:gd name="connsiteX80" fmla="*/ 5194345 w 12197499"/>
                <a:gd name="connsiteY80" fmla="*/ 417124 h 1495816"/>
                <a:gd name="connsiteX81" fmla="*/ 5089308 w 12197499"/>
                <a:gd name="connsiteY81" fmla="*/ 162505 h 1495816"/>
                <a:gd name="connsiteX82" fmla="*/ 4794544 w 12197499"/>
                <a:gd name="connsiteY82" fmla="*/ 59118 h 1495816"/>
                <a:gd name="connsiteX83" fmla="*/ 4581720 w 12197499"/>
                <a:gd name="connsiteY83" fmla="*/ 102562 h 1495816"/>
                <a:gd name="connsiteX84" fmla="*/ 4431039 w 12197499"/>
                <a:gd name="connsiteY84" fmla="*/ 239496 h 1495816"/>
                <a:gd name="connsiteX85" fmla="*/ 4374945 w 12197499"/>
                <a:gd name="connsiteY85" fmla="*/ 497964 h 1495816"/>
                <a:gd name="connsiteX86" fmla="*/ 4379895 w 12197499"/>
                <a:gd name="connsiteY86" fmla="*/ 502913 h 1495816"/>
                <a:gd name="connsiteX87" fmla="*/ 4556973 w 12197499"/>
                <a:gd name="connsiteY87" fmla="*/ 511162 h 1495816"/>
                <a:gd name="connsiteX88" fmla="*/ 4577871 w 12197499"/>
                <a:gd name="connsiteY88" fmla="*/ 492465 h 1495816"/>
                <a:gd name="connsiteX89" fmla="*/ 4624615 w 12197499"/>
                <a:gd name="connsiteY89" fmla="*/ 303288 h 1495816"/>
                <a:gd name="connsiteX90" fmla="*/ 4770897 w 12197499"/>
                <a:gd name="connsiteY90" fmla="*/ 220798 h 1495816"/>
                <a:gd name="connsiteX91" fmla="*/ 4886382 w 12197499"/>
                <a:gd name="connsiteY91" fmla="*/ 271392 h 1495816"/>
                <a:gd name="connsiteX92" fmla="*/ 4931477 w 12197499"/>
                <a:gd name="connsiteY92" fmla="*/ 395676 h 1495816"/>
                <a:gd name="connsiteX93" fmla="*/ 4875384 w 12197499"/>
                <a:gd name="connsiteY93" fmla="*/ 566705 h 1495816"/>
                <a:gd name="connsiteX94" fmla="*/ 4662010 w 12197499"/>
                <a:gd name="connsiteY94" fmla="*/ 785579 h 1495816"/>
                <a:gd name="connsiteX95" fmla="*/ 4477233 w 12197499"/>
                <a:gd name="connsiteY95" fmla="*/ 987404 h 1495816"/>
                <a:gd name="connsiteX96" fmla="*/ 4384294 w 12197499"/>
                <a:gd name="connsiteY96" fmla="*/ 1173281 h 1495816"/>
                <a:gd name="connsiteX97" fmla="*/ 4355698 w 12197499"/>
                <a:gd name="connsiteY97" fmla="*/ 1398203 h 1495816"/>
                <a:gd name="connsiteX98" fmla="*/ 4275408 w 12197499"/>
                <a:gd name="connsiteY98" fmla="*/ 1475194 h 1495816"/>
                <a:gd name="connsiteX99" fmla="*/ 4275408 w 12197499"/>
                <a:gd name="connsiteY99" fmla="*/ 1475194 h 1495816"/>
                <a:gd name="connsiteX100" fmla="*/ 4174220 w 12197499"/>
                <a:gd name="connsiteY100" fmla="*/ 1475194 h 1495816"/>
                <a:gd name="connsiteX101" fmla="*/ 32679 w 12197499"/>
                <a:gd name="connsiteY101" fmla="*/ 1475194 h 1495816"/>
                <a:gd name="connsiteX102" fmla="*/ 4633 w 12197499"/>
                <a:gd name="connsiteY102" fmla="*/ 1453197 h 1495816"/>
                <a:gd name="connsiteX103" fmla="*/ 31580 w 12197499"/>
                <a:gd name="connsiteY103" fmla="*/ 1420201 h 1495816"/>
                <a:gd name="connsiteX104" fmla="*/ 4174220 w 12197499"/>
                <a:gd name="connsiteY104" fmla="*/ 1420201 h 1495816"/>
                <a:gd name="connsiteX105" fmla="*/ 4275408 w 12197499"/>
                <a:gd name="connsiteY105" fmla="*/ 1420201 h 1495816"/>
                <a:gd name="connsiteX106" fmla="*/ 4275408 w 12197499"/>
                <a:gd name="connsiteY106" fmla="*/ 1420201 h 1495816"/>
                <a:gd name="connsiteX107" fmla="*/ 4300704 w 12197499"/>
                <a:gd name="connsiteY107" fmla="*/ 1396004 h 1495816"/>
                <a:gd name="connsiteX108" fmla="*/ 4331501 w 12197499"/>
                <a:gd name="connsiteY108" fmla="*/ 1157883 h 1495816"/>
                <a:gd name="connsiteX109" fmla="*/ 4432688 w 12197499"/>
                <a:gd name="connsiteY109" fmla="*/ 955508 h 1495816"/>
                <a:gd name="connsiteX110" fmla="*/ 4625165 w 12197499"/>
                <a:gd name="connsiteY110" fmla="*/ 744884 h 1495816"/>
                <a:gd name="connsiteX111" fmla="*/ 4831389 w 12197499"/>
                <a:gd name="connsiteY111" fmla="*/ 534259 h 1495816"/>
                <a:gd name="connsiteX112" fmla="*/ 4876484 w 12197499"/>
                <a:gd name="connsiteY112" fmla="*/ 395676 h 1495816"/>
                <a:gd name="connsiteX113" fmla="*/ 4845688 w 12197499"/>
                <a:gd name="connsiteY113" fmla="*/ 308787 h 1495816"/>
                <a:gd name="connsiteX114" fmla="*/ 4770897 w 12197499"/>
                <a:gd name="connsiteY114" fmla="*/ 276341 h 1495816"/>
                <a:gd name="connsiteX115" fmla="*/ 4671909 w 12197499"/>
                <a:gd name="connsiteY115" fmla="*/ 331334 h 1495816"/>
                <a:gd name="connsiteX116" fmla="*/ 4632864 w 12197499"/>
                <a:gd name="connsiteY116" fmla="*/ 497414 h 1495816"/>
                <a:gd name="connsiteX117" fmla="*/ 4554773 w 12197499"/>
                <a:gd name="connsiteY117" fmla="*/ 566705 h 1495816"/>
                <a:gd name="connsiteX118" fmla="*/ 4377695 w 12197499"/>
                <a:gd name="connsiteY118" fmla="*/ 558456 h 1495816"/>
                <a:gd name="connsiteX119" fmla="*/ 4320502 w 12197499"/>
                <a:gd name="connsiteY119" fmla="*/ 497414 h 1495816"/>
                <a:gd name="connsiteX120" fmla="*/ 4383744 w 12197499"/>
                <a:gd name="connsiteY120" fmla="*/ 212549 h 1495816"/>
                <a:gd name="connsiteX121" fmla="*/ 4559173 w 12197499"/>
                <a:gd name="connsiteY121" fmla="*/ 53068 h 1495816"/>
                <a:gd name="connsiteX122" fmla="*/ 4794544 w 12197499"/>
                <a:gd name="connsiteY122" fmla="*/ 4124 h 1495816"/>
                <a:gd name="connsiteX123" fmla="*/ 5126703 w 12197499"/>
                <a:gd name="connsiteY123" fmla="*/ 121810 h 1495816"/>
                <a:gd name="connsiteX124" fmla="*/ 5248788 w 12197499"/>
                <a:gd name="connsiteY124" fmla="*/ 416024 h 1495816"/>
                <a:gd name="connsiteX125" fmla="*/ 5211942 w 12197499"/>
                <a:gd name="connsiteY125" fmla="*/ 590353 h 1495816"/>
                <a:gd name="connsiteX126" fmla="*/ 5119004 w 12197499"/>
                <a:gd name="connsiteY126" fmla="*/ 723986 h 1495816"/>
                <a:gd name="connsiteX127" fmla="*/ 4930377 w 12197499"/>
                <a:gd name="connsiteY127" fmla="*/ 872468 h 1495816"/>
                <a:gd name="connsiteX128" fmla="*/ 4686757 w 12197499"/>
                <a:gd name="connsiteY128" fmla="*/ 1091891 h 1495816"/>
                <a:gd name="connsiteX129" fmla="*/ 4637263 w 12197499"/>
                <a:gd name="connsiteY129" fmla="*/ 1198028 h 1495816"/>
                <a:gd name="connsiteX130" fmla="*/ 4982071 w 12197499"/>
                <a:gd name="connsiteY130" fmla="*/ 1198028 h 1495816"/>
                <a:gd name="connsiteX131" fmla="*/ 4982071 w 12197499"/>
                <a:gd name="connsiteY131" fmla="*/ 1083092 h 1495816"/>
                <a:gd name="connsiteX132" fmla="*/ 5048063 w 12197499"/>
                <a:gd name="connsiteY132" fmla="*/ 1017100 h 1495816"/>
                <a:gd name="connsiteX133" fmla="*/ 5197644 w 12197499"/>
                <a:gd name="connsiteY133" fmla="*/ 1017100 h 1495816"/>
                <a:gd name="connsiteX134" fmla="*/ 5233390 w 12197499"/>
                <a:gd name="connsiteY134" fmla="*/ 1027549 h 1495816"/>
                <a:gd name="connsiteX135" fmla="*/ 5260336 w 12197499"/>
                <a:gd name="connsiteY135" fmla="*/ 1078143 h 1495816"/>
                <a:gd name="connsiteX136" fmla="*/ 5258687 w 12197499"/>
                <a:gd name="connsiteY136" fmla="*/ 1387205 h 1495816"/>
                <a:gd name="connsiteX137" fmla="*/ 5259237 w 12197499"/>
                <a:gd name="connsiteY137" fmla="*/ 1405902 h 1495816"/>
                <a:gd name="connsiteX138" fmla="*/ 5276285 w 12197499"/>
                <a:gd name="connsiteY138" fmla="*/ 1422950 h 1495816"/>
                <a:gd name="connsiteX139" fmla="*/ 5547401 w 12197499"/>
                <a:gd name="connsiteY139" fmla="*/ 1426800 h 1495816"/>
                <a:gd name="connsiteX140" fmla="*/ 5692034 w 12197499"/>
                <a:gd name="connsiteY140" fmla="*/ 1429000 h 1495816"/>
                <a:gd name="connsiteX141" fmla="*/ 5549601 w 12197499"/>
                <a:gd name="connsiteY141" fmla="*/ 1298116 h 1495816"/>
                <a:gd name="connsiteX142" fmla="*/ 5422566 w 12197499"/>
                <a:gd name="connsiteY142" fmla="*/ 749833 h 1495816"/>
                <a:gd name="connsiteX143" fmla="*/ 5546301 w 12197499"/>
                <a:gd name="connsiteY143" fmla="*/ 205950 h 1495816"/>
                <a:gd name="connsiteX144" fmla="*/ 5926854 w 12197499"/>
                <a:gd name="connsiteY144" fmla="*/ 4124 h 1495816"/>
                <a:gd name="connsiteX145" fmla="*/ 6308508 w 12197499"/>
                <a:gd name="connsiteY145" fmla="*/ 203200 h 1495816"/>
                <a:gd name="connsiteX146" fmla="*/ 6432792 w 12197499"/>
                <a:gd name="connsiteY146" fmla="*/ 748183 h 1495816"/>
                <a:gd name="connsiteX147" fmla="*/ 6305208 w 12197499"/>
                <a:gd name="connsiteY147" fmla="*/ 1297016 h 1495816"/>
                <a:gd name="connsiteX148" fmla="*/ 6159476 w 12197499"/>
                <a:gd name="connsiteY148" fmla="*/ 1436699 h 1495816"/>
                <a:gd name="connsiteX149" fmla="*/ 6289810 w 12197499"/>
                <a:gd name="connsiteY149" fmla="*/ 1436699 h 1495816"/>
                <a:gd name="connsiteX150" fmla="*/ 6677512 w 12197499"/>
                <a:gd name="connsiteY150" fmla="*/ 1439998 h 1495816"/>
                <a:gd name="connsiteX151" fmla="*/ 6692360 w 12197499"/>
                <a:gd name="connsiteY151" fmla="*/ 1433949 h 1495816"/>
                <a:gd name="connsiteX152" fmla="*/ 6698410 w 12197499"/>
                <a:gd name="connsiteY152" fmla="*/ 1419101 h 1495816"/>
                <a:gd name="connsiteX153" fmla="*/ 6698410 w 12197499"/>
                <a:gd name="connsiteY153" fmla="*/ 1274469 h 1495816"/>
                <a:gd name="connsiteX154" fmla="*/ 6775400 w 12197499"/>
                <a:gd name="connsiteY154" fmla="*/ 1197478 h 1495816"/>
                <a:gd name="connsiteX155" fmla="*/ 6864489 w 12197499"/>
                <a:gd name="connsiteY155" fmla="*/ 1197478 h 1495816"/>
                <a:gd name="connsiteX156" fmla="*/ 6890886 w 12197499"/>
                <a:gd name="connsiteY156" fmla="*/ 1171081 h 1495816"/>
                <a:gd name="connsiteX157" fmla="*/ 6890886 w 12197499"/>
                <a:gd name="connsiteY157" fmla="*/ 317036 h 1495816"/>
                <a:gd name="connsiteX158" fmla="*/ 6880437 w 12197499"/>
                <a:gd name="connsiteY158" fmla="*/ 306587 h 1495816"/>
                <a:gd name="connsiteX159" fmla="*/ 6758902 w 12197499"/>
                <a:gd name="connsiteY159" fmla="*/ 306587 h 1495816"/>
                <a:gd name="connsiteX160" fmla="*/ 6686311 w 12197499"/>
                <a:gd name="connsiteY160" fmla="*/ 233996 h 1495816"/>
                <a:gd name="connsiteX161" fmla="*/ 6686311 w 12197499"/>
                <a:gd name="connsiteY161" fmla="*/ 109712 h 1495816"/>
                <a:gd name="connsiteX162" fmla="*/ 6768251 w 12197499"/>
                <a:gd name="connsiteY162" fmla="*/ 27772 h 1495816"/>
                <a:gd name="connsiteX163" fmla="*/ 7170801 w 12197499"/>
                <a:gd name="connsiteY163" fmla="*/ 27772 h 1495816"/>
                <a:gd name="connsiteX164" fmla="*/ 7252191 w 12197499"/>
                <a:gd name="connsiteY164" fmla="*/ 109162 h 1495816"/>
                <a:gd name="connsiteX165" fmla="*/ 7252191 w 12197499"/>
                <a:gd name="connsiteY165" fmla="*/ 1186479 h 1495816"/>
                <a:gd name="connsiteX166" fmla="*/ 7263190 w 12197499"/>
                <a:gd name="connsiteY166" fmla="*/ 1197478 h 1495816"/>
                <a:gd name="connsiteX167" fmla="*/ 7373726 w 12197499"/>
                <a:gd name="connsiteY167" fmla="*/ 1197478 h 1495816"/>
                <a:gd name="connsiteX168" fmla="*/ 7434769 w 12197499"/>
                <a:gd name="connsiteY168" fmla="*/ 1258521 h 1495816"/>
                <a:gd name="connsiteX169" fmla="*/ 7434769 w 12197499"/>
                <a:gd name="connsiteY169" fmla="*/ 1427350 h 1495816"/>
                <a:gd name="connsiteX170" fmla="*/ 7449067 w 12197499"/>
                <a:gd name="connsiteY170" fmla="*/ 1440548 h 1495816"/>
                <a:gd name="connsiteX171" fmla="*/ 7728433 w 12197499"/>
                <a:gd name="connsiteY171" fmla="*/ 1440548 h 1495816"/>
                <a:gd name="connsiteX172" fmla="*/ 7755929 w 12197499"/>
                <a:gd name="connsiteY172" fmla="*/ 1413601 h 1495816"/>
                <a:gd name="connsiteX173" fmla="*/ 7757579 w 12197499"/>
                <a:gd name="connsiteY173" fmla="*/ 1300865 h 1495816"/>
                <a:gd name="connsiteX174" fmla="*/ 7838969 w 12197499"/>
                <a:gd name="connsiteY174" fmla="*/ 1220575 h 1495816"/>
                <a:gd name="connsiteX175" fmla="*/ 8093588 w 12197499"/>
                <a:gd name="connsiteY175" fmla="*/ 1220575 h 1495816"/>
                <a:gd name="connsiteX176" fmla="*/ 8137033 w 12197499"/>
                <a:gd name="connsiteY176" fmla="*/ 1219475 h 1495816"/>
                <a:gd name="connsiteX177" fmla="*/ 8316860 w 12197499"/>
                <a:gd name="connsiteY177" fmla="*/ 906014 h 1495816"/>
                <a:gd name="connsiteX178" fmla="*/ 8316860 w 12197499"/>
                <a:gd name="connsiteY178" fmla="*/ 906014 h 1495816"/>
                <a:gd name="connsiteX179" fmla="*/ 8089739 w 12197499"/>
                <a:gd name="connsiteY179" fmla="*/ 965407 h 1495816"/>
                <a:gd name="connsiteX180" fmla="*/ 7804873 w 12197499"/>
                <a:gd name="connsiteY180" fmla="*/ 840022 h 1495816"/>
                <a:gd name="connsiteX181" fmla="*/ 7687738 w 12197499"/>
                <a:gd name="connsiteY181" fmla="*/ 502363 h 1495816"/>
                <a:gd name="connsiteX182" fmla="*/ 7812573 w 12197499"/>
                <a:gd name="connsiteY182" fmla="*/ 146557 h 1495816"/>
                <a:gd name="connsiteX183" fmla="*/ 8161230 w 12197499"/>
                <a:gd name="connsiteY183" fmla="*/ 4124 h 1495816"/>
                <a:gd name="connsiteX184" fmla="*/ 8543433 w 12197499"/>
                <a:gd name="connsiteY184" fmla="*/ 180653 h 1495816"/>
                <a:gd name="connsiteX185" fmla="*/ 8675416 w 12197499"/>
                <a:gd name="connsiteY185" fmla="*/ 746533 h 1495816"/>
                <a:gd name="connsiteX186" fmla="*/ 8385052 w 12197499"/>
                <a:gd name="connsiteY186" fmla="*/ 1439998 h 1495816"/>
                <a:gd name="connsiteX187" fmla="*/ 8551682 w 12197499"/>
                <a:gd name="connsiteY187" fmla="*/ 1440548 h 1495816"/>
                <a:gd name="connsiteX188" fmla="*/ 12168586 w 12197499"/>
                <a:gd name="connsiteY188" fmla="*/ 1440548 h 1495816"/>
                <a:gd name="connsiteX189" fmla="*/ 12195532 w 12197499"/>
                <a:gd name="connsiteY189" fmla="*/ 1473544 h 1495816"/>
                <a:gd name="connsiteX190" fmla="*/ 12167487 w 12197499"/>
                <a:gd name="connsiteY190" fmla="*/ 1495541 h 149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197499" h="1495816">
                  <a:moveTo>
                    <a:pt x="12167487" y="1495541"/>
                  </a:moveTo>
                  <a:lnTo>
                    <a:pt x="8551682" y="1495541"/>
                  </a:lnTo>
                  <a:lnTo>
                    <a:pt x="8157380" y="1493892"/>
                  </a:lnTo>
                  <a:cubicBezTo>
                    <a:pt x="8157380" y="1493892"/>
                    <a:pt x="8157380" y="1493892"/>
                    <a:pt x="8157380" y="1493892"/>
                  </a:cubicBezTo>
                  <a:cubicBezTo>
                    <a:pt x="8133183" y="1493892"/>
                    <a:pt x="8133733" y="1439448"/>
                    <a:pt x="8157380" y="1439448"/>
                  </a:cubicBezTo>
                  <a:cubicBezTo>
                    <a:pt x="8157380" y="1439448"/>
                    <a:pt x="8157380" y="1439448"/>
                    <a:pt x="8157380" y="1439448"/>
                  </a:cubicBezTo>
                  <a:cubicBezTo>
                    <a:pt x="8346007" y="1437799"/>
                    <a:pt x="8416398" y="1384455"/>
                    <a:pt x="8497238" y="1271169"/>
                  </a:cubicBezTo>
                  <a:cubicBezTo>
                    <a:pt x="8578628" y="1156783"/>
                    <a:pt x="8620423" y="980255"/>
                    <a:pt x="8620423" y="747083"/>
                  </a:cubicBezTo>
                  <a:cubicBezTo>
                    <a:pt x="8620423" y="499064"/>
                    <a:pt x="8579728" y="319786"/>
                    <a:pt x="8499988" y="214749"/>
                  </a:cubicBezTo>
                  <a:cubicBezTo>
                    <a:pt x="8420797" y="110811"/>
                    <a:pt x="8309712" y="59668"/>
                    <a:pt x="8161230" y="59668"/>
                  </a:cubicBezTo>
                  <a:cubicBezTo>
                    <a:pt x="8028146" y="59668"/>
                    <a:pt x="7927509" y="100363"/>
                    <a:pt x="7853268" y="183402"/>
                  </a:cubicBezTo>
                  <a:cubicBezTo>
                    <a:pt x="7779577" y="266442"/>
                    <a:pt x="7742181" y="373679"/>
                    <a:pt x="7742181" y="502363"/>
                  </a:cubicBezTo>
                  <a:cubicBezTo>
                    <a:pt x="7742181" y="629398"/>
                    <a:pt x="7776827" y="730035"/>
                    <a:pt x="7844468" y="802626"/>
                  </a:cubicBezTo>
                  <a:cubicBezTo>
                    <a:pt x="7912660" y="875218"/>
                    <a:pt x="7992950" y="910413"/>
                    <a:pt x="8089188" y="910413"/>
                  </a:cubicBezTo>
                  <a:cubicBezTo>
                    <a:pt x="8181577" y="910413"/>
                    <a:pt x="8263517" y="882917"/>
                    <a:pt x="8331158" y="829023"/>
                  </a:cubicBezTo>
                  <a:lnTo>
                    <a:pt x="8350406" y="814175"/>
                  </a:lnTo>
                  <a:cubicBezTo>
                    <a:pt x="8361955" y="805376"/>
                    <a:pt x="8378453" y="814175"/>
                    <a:pt x="8377353" y="828473"/>
                  </a:cubicBezTo>
                  <a:lnTo>
                    <a:pt x="8375703" y="852670"/>
                  </a:lnTo>
                  <a:cubicBezTo>
                    <a:pt x="8357555" y="1132586"/>
                    <a:pt x="8276716" y="1274469"/>
                    <a:pt x="8136483" y="1275019"/>
                  </a:cubicBezTo>
                  <a:lnTo>
                    <a:pt x="8093038" y="1276118"/>
                  </a:lnTo>
                  <a:lnTo>
                    <a:pt x="7838419" y="1276118"/>
                  </a:lnTo>
                  <a:cubicBezTo>
                    <a:pt x="7824121" y="1276118"/>
                    <a:pt x="7812023" y="1287667"/>
                    <a:pt x="7812023" y="1301965"/>
                  </a:cubicBezTo>
                  <a:lnTo>
                    <a:pt x="7810373" y="1414701"/>
                  </a:lnTo>
                  <a:cubicBezTo>
                    <a:pt x="7809823" y="1459246"/>
                    <a:pt x="7772427" y="1495541"/>
                    <a:pt x="7727883" y="1495541"/>
                  </a:cubicBezTo>
                  <a:lnTo>
                    <a:pt x="7448517" y="1495541"/>
                  </a:lnTo>
                  <a:cubicBezTo>
                    <a:pt x="7411122" y="1495541"/>
                    <a:pt x="7380326" y="1466395"/>
                    <a:pt x="7379226" y="1428450"/>
                  </a:cubicBezTo>
                  <a:lnTo>
                    <a:pt x="7379226" y="1427350"/>
                  </a:lnTo>
                  <a:lnTo>
                    <a:pt x="7379226" y="1257971"/>
                  </a:lnTo>
                  <a:cubicBezTo>
                    <a:pt x="7379226" y="1254671"/>
                    <a:pt x="7376476" y="1251921"/>
                    <a:pt x="7373177" y="1251921"/>
                  </a:cubicBezTo>
                  <a:lnTo>
                    <a:pt x="7263190" y="1251921"/>
                  </a:lnTo>
                  <a:cubicBezTo>
                    <a:pt x="7226895" y="1251921"/>
                    <a:pt x="7197198" y="1222225"/>
                    <a:pt x="7197198" y="1185929"/>
                  </a:cubicBezTo>
                  <a:lnTo>
                    <a:pt x="7197198" y="109712"/>
                  </a:lnTo>
                  <a:cubicBezTo>
                    <a:pt x="7197198" y="94863"/>
                    <a:pt x="7185100" y="83315"/>
                    <a:pt x="7170801" y="83315"/>
                  </a:cubicBezTo>
                  <a:lnTo>
                    <a:pt x="6768251" y="83315"/>
                  </a:lnTo>
                  <a:cubicBezTo>
                    <a:pt x="6753403" y="83315"/>
                    <a:pt x="6741304" y="95413"/>
                    <a:pt x="6741304" y="110261"/>
                  </a:cubicBezTo>
                  <a:lnTo>
                    <a:pt x="6741304" y="234546"/>
                  </a:lnTo>
                  <a:cubicBezTo>
                    <a:pt x="6741304" y="243895"/>
                    <a:pt x="6749003" y="252144"/>
                    <a:pt x="6758902" y="252144"/>
                  </a:cubicBezTo>
                  <a:lnTo>
                    <a:pt x="6880437" y="252144"/>
                  </a:lnTo>
                  <a:cubicBezTo>
                    <a:pt x="6916733" y="252144"/>
                    <a:pt x="6945879" y="281290"/>
                    <a:pt x="6945879" y="317586"/>
                  </a:cubicBezTo>
                  <a:lnTo>
                    <a:pt x="6945879" y="1172181"/>
                  </a:lnTo>
                  <a:cubicBezTo>
                    <a:pt x="6945879" y="1217276"/>
                    <a:pt x="6909583" y="1253571"/>
                    <a:pt x="6864489" y="1253571"/>
                  </a:cubicBezTo>
                  <a:lnTo>
                    <a:pt x="6775400" y="1253571"/>
                  </a:lnTo>
                  <a:cubicBezTo>
                    <a:pt x="6763301" y="1253571"/>
                    <a:pt x="6753403" y="1263470"/>
                    <a:pt x="6753403" y="1275568"/>
                  </a:cubicBezTo>
                  <a:lnTo>
                    <a:pt x="6753403" y="1420751"/>
                  </a:lnTo>
                  <a:cubicBezTo>
                    <a:pt x="6753403" y="1441098"/>
                    <a:pt x="6745704" y="1459796"/>
                    <a:pt x="6731406" y="1474644"/>
                  </a:cubicBezTo>
                  <a:cubicBezTo>
                    <a:pt x="6717107" y="1488942"/>
                    <a:pt x="6698410" y="1496641"/>
                    <a:pt x="6678062" y="1496641"/>
                  </a:cubicBezTo>
                  <a:cubicBezTo>
                    <a:pt x="6678062" y="1496641"/>
                    <a:pt x="6677512" y="1496641"/>
                    <a:pt x="6677512" y="1496641"/>
                  </a:cubicBezTo>
                  <a:lnTo>
                    <a:pt x="6289810" y="1493342"/>
                  </a:lnTo>
                  <a:lnTo>
                    <a:pt x="6076986" y="1493342"/>
                  </a:lnTo>
                  <a:cubicBezTo>
                    <a:pt x="6063238" y="1493342"/>
                    <a:pt x="6050039" y="1485093"/>
                    <a:pt x="6045640" y="1471894"/>
                  </a:cubicBezTo>
                  <a:cubicBezTo>
                    <a:pt x="6040140" y="1456496"/>
                    <a:pt x="6047290" y="1439448"/>
                    <a:pt x="6062138" y="1432849"/>
                  </a:cubicBezTo>
                  <a:cubicBezTo>
                    <a:pt x="6125930" y="1402053"/>
                    <a:pt x="6217219" y="1332211"/>
                    <a:pt x="6260113" y="1268419"/>
                  </a:cubicBezTo>
                  <a:cubicBezTo>
                    <a:pt x="6338754" y="1150734"/>
                    <a:pt x="6378349" y="976405"/>
                    <a:pt x="6378349" y="749833"/>
                  </a:cubicBezTo>
                  <a:cubicBezTo>
                    <a:pt x="6378349" y="527110"/>
                    <a:pt x="6339304" y="353882"/>
                    <a:pt x="6262313" y="234546"/>
                  </a:cubicBezTo>
                  <a:cubicBezTo>
                    <a:pt x="6186973" y="117411"/>
                    <a:pt x="6077536" y="60218"/>
                    <a:pt x="5926854" y="60218"/>
                  </a:cubicBezTo>
                  <a:cubicBezTo>
                    <a:pt x="5776173" y="60218"/>
                    <a:pt x="5666186" y="117411"/>
                    <a:pt x="5591396" y="235096"/>
                  </a:cubicBezTo>
                  <a:cubicBezTo>
                    <a:pt x="5514955" y="354981"/>
                    <a:pt x="5475910" y="528210"/>
                    <a:pt x="5475910" y="749283"/>
                  </a:cubicBezTo>
                  <a:cubicBezTo>
                    <a:pt x="5475910" y="974755"/>
                    <a:pt x="5515505" y="1149084"/>
                    <a:pt x="5594145" y="1267319"/>
                  </a:cubicBezTo>
                  <a:cubicBezTo>
                    <a:pt x="5640340" y="1336611"/>
                    <a:pt x="5731079" y="1396004"/>
                    <a:pt x="5801470" y="1424600"/>
                  </a:cubicBezTo>
                  <a:cubicBezTo>
                    <a:pt x="5813019" y="1429550"/>
                    <a:pt x="5821818" y="1440548"/>
                    <a:pt x="5822367" y="1453197"/>
                  </a:cubicBezTo>
                  <a:cubicBezTo>
                    <a:pt x="5822917" y="1471344"/>
                    <a:pt x="5808069" y="1485643"/>
                    <a:pt x="5791021" y="1485643"/>
                  </a:cubicBezTo>
                  <a:cubicBezTo>
                    <a:pt x="5791021" y="1485643"/>
                    <a:pt x="5790471" y="1485643"/>
                    <a:pt x="5790471" y="1485643"/>
                  </a:cubicBezTo>
                  <a:lnTo>
                    <a:pt x="5545751" y="1482343"/>
                  </a:lnTo>
                  <a:lnTo>
                    <a:pt x="5274635" y="1478494"/>
                  </a:lnTo>
                  <a:cubicBezTo>
                    <a:pt x="5235589" y="1477944"/>
                    <a:pt x="5204243" y="1446597"/>
                    <a:pt x="5203693" y="1407552"/>
                  </a:cubicBezTo>
                  <a:lnTo>
                    <a:pt x="5203144" y="1387755"/>
                  </a:lnTo>
                  <a:lnTo>
                    <a:pt x="5204793" y="1078693"/>
                  </a:lnTo>
                  <a:cubicBezTo>
                    <a:pt x="5204793" y="1076493"/>
                    <a:pt x="5203693" y="1075393"/>
                    <a:pt x="5203144" y="1074293"/>
                  </a:cubicBezTo>
                  <a:cubicBezTo>
                    <a:pt x="5202594" y="1073193"/>
                    <a:pt x="5200944" y="1072643"/>
                    <a:pt x="5198744" y="1072643"/>
                  </a:cubicBezTo>
                  <a:lnTo>
                    <a:pt x="5047513" y="1072643"/>
                  </a:lnTo>
                  <a:cubicBezTo>
                    <a:pt x="5041463" y="1072643"/>
                    <a:pt x="5036514" y="1077593"/>
                    <a:pt x="5036514" y="1083642"/>
                  </a:cubicBezTo>
                  <a:lnTo>
                    <a:pt x="5036514" y="1204627"/>
                  </a:lnTo>
                  <a:cubicBezTo>
                    <a:pt x="5036514" y="1231574"/>
                    <a:pt x="5014517" y="1253571"/>
                    <a:pt x="4987570" y="1253571"/>
                  </a:cubicBezTo>
                  <a:lnTo>
                    <a:pt x="4621315" y="1253571"/>
                  </a:lnTo>
                  <a:cubicBezTo>
                    <a:pt x="4611416" y="1253571"/>
                    <a:pt x="4601518" y="1250821"/>
                    <a:pt x="4594369" y="1244772"/>
                  </a:cubicBezTo>
                  <a:cubicBezTo>
                    <a:pt x="4581720" y="1234323"/>
                    <a:pt x="4576221" y="1218375"/>
                    <a:pt x="4579520" y="1202427"/>
                  </a:cubicBezTo>
                  <a:cubicBezTo>
                    <a:pt x="4588869" y="1161182"/>
                    <a:pt x="4608667" y="1114438"/>
                    <a:pt x="4639463" y="1063844"/>
                  </a:cubicBezTo>
                  <a:cubicBezTo>
                    <a:pt x="4675758" y="1003902"/>
                    <a:pt x="4760448" y="926911"/>
                    <a:pt x="4898481" y="828473"/>
                  </a:cubicBezTo>
                  <a:cubicBezTo>
                    <a:pt x="4985920" y="766331"/>
                    <a:pt x="5046963" y="717937"/>
                    <a:pt x="5081059" y="685491"/>
                  </a:cubicBezTo>
                  <a:cubicBezTo>
                    <a:pt x="5113504" y="654145"/>
                    <a:pt x="5141001" y="615099"/>
                    <a:pt x="5162449" y="568355"/>
                  </a:cubicBezTo>
                  <a:cubicBezTo>
                    <a:pt x="5183896" y="522711"/>
                    <a:pt x="5194345" y="471567"/>
                    <a:pt x="5194345" y="417124"/>
                  </a:cubicBezTo>
                  <a:cubicBezTo>
                    <a:pt x="5194345" y="314286"/>
                    <a:pt x="5159699" y="231247"/>
                    <a:pt x="5089308" y="162505"/>
                  </a:cubicBezTo>
                  <a:cubicBezTo>
                    <a:pt x="5018366" y="93763"/>
                    <a:pt x="4919378" y="59118"/>
                    <a:pt x="4794544" y="59118"/>
                  </a:cubicBezTo>
                  <a:cubicBezTo>
                    <a:pt x="4718103" y="59118"/>
                    <a:pt x="4646612" y="73966"/>
                    <a:pt x="4581720" y="102562"/>
                  </a:cubicBezTo>
                  <a:cubicBezTo>
                    <a:pt x="4518478" y="130609"/>
                    <a:pt x="4467884" y="176803"/>
                    <a:pt x="4431039" y="239496"/>
                  </a:cubicBezTo>
                  <a:cubicBezTo>
                    <a:pt x="4396943" y="297788"/>
                    <a:pt x="4378245" y="384678"/>
                    <a:pt x="4374945" y="497964"/>
                  </a:cubicBezTo>
                  <a:cubicBezTo>
                    <a:pt x="4374945" y="500714"/>
                    <a:pt x="4377145" y="502913"/>
                    <a:pt x="4379895" y="502913"/>
                  </a:cubicBezTo>
                  <a:lnTo>
                    <a:pt x="4556973" y="511162"/>
                  </a:lnTo>
                  <a:cubicBezTo>
                    <a:pt x="4567972" y="511712"/>
                    <a:pt x="4576771" y="503463"/>
                    <a:pt x="4577871" y="492465"/>
                  </a:cubicBezTo>
                  <a:cubicBezTo>
                    <a:pt x="4584470" y="407775"/>
                    <a:pt x="4599868" y="345633"/>
                    <a:pt x="4624615" y="303288"/>
                  </a:cubicBezTo>
                  <a:cubicBezTo>
                    <a:pt x="4655411" y="249394"/>
                    <a:pt x="4706554" y="220798"/>
                    <a:pt x="4770897" y="220798"/>
                  </a:cubicBezTo>
                  <a:cubicBezTo>
                    <a:pt x="4816541" y="220798"/>
                    <a:pt x="4855586" y="237846"/>
                    <a:pt x="4886382" y="271392"/>
                  </a:cubicBezTo>
                  <a:cubicBezTo>
                    <a:pt x="4916629" y="304388"/>
                    <a:pt x="4931477" y="346183"/>
                    <a:pt x="4931477" y="395676"/>
                  </a:cubicBezTo>
                  <a:cubicBezTo>
                    <a:pt x="4931477" y="458919"/>
                    <a:pt x="4912779" y="516112"/>
                    <a:pt x="4875384" y="566705"/>
                  </a:cubicBezTo>
                  <a:cubicBezTo>
                    <a:pt x="4840188" y="614550"/>
                    <a:pt x="4770347" y="686041"/>
                    <a:pt x="4662010" y="785579"/>
                  </a:cubicBezTo>
                  <a:cubicBezTo>
                    <a:pt x="4582820" y="858720"/>
                    <a:pt x="4520677" y="926361"/>
                    <a:pt x="4477233" y="987404"/>
                  </a:cubicBezTo>
                  <a:cubicBezTo>
                    <a:pt x="4434338" y="1047346"/>
                    <a:pt x="4402992" y="1110039"/>
                    <a:pt x="4384294" y="1173281"/>
                  </a:cubicBezTo>
                  <a:cubicBezTo>
                    <a:pt x="4369996" y="1221125"/>
                    <a:pt x="4358998" y="1325062"/>
                    <a:pt x="4355698" y="1398203"/>
                  </a:cubicBezTo>
                  <a:cubicBezTo>
                    <a:pt x="4354048" y="1441648"/>
                    <a:pt x="4318852" y="1475194"/>
                    <a:pt x="4275408" y="1475194"/>
                  </a:cubicBezTo>
                  <a:cubicBezTo>
                    <a:pt x="4275408" y="1475194"/>
                    <a:pt x="4275408" y="1475194"/>
                    <a:pt x="4275408" y="1475194"/>
                  </a:cubicBezTo>
                  <a:lnTo>
                    <a:pt x="4174220" y="1475194"/>
                  </a:lnTo>
                  <a:lnTo>
                    <a:pt x="32679" y="1475194"/>
                  </a:lnTo>
                  <a:cubicBezTo>
                    <a:pt x="19481" y="1475194"/>
                    <a:pt x="7383" y="1466395"/>
                    <a:pt x="4633" y="1453197"/>
                  </a:cubicBezTo>
                  <a:cubicBezTo>
                    <a:pt x="1333" y="1435599"/>
                    <a:pt x="14532" y="1420201"/>
                    <a:pt x="31580" y="1420201"/>
                  </a:cubicBezTo>
                  <a:lnTo>
                    <a:pt x="4174220" y="1420201"/>
                  </a:lnTo>
                  <a:lnTo>
                    <a:pt x="4275408" y="1420201"/>
                  </a:lnTo>
                  <a:cubicBezTo>
                    <a:pt x="4275408" y="1420201"/>
                    <a:pt x="4275408" y="1420201"/>
                    <a:pt x="4275408" y="1420201"/>
                  </a:cubicBezTo>
                  <a:cubicBezTo>
                    <a:pt x="4289156" y="1420201"/>
                    <a:pt x="4300155" y="1409752"/>
                    <a:pt x="4300704" y="1396004"/>
                  </a:cubicBezTo>
                  <a:cubicBezTo>
                    <a:pt x="4303454" y="1320663"/>
                    <a:pt x="4315553" y="1211226"/>
                    <a:pt x="4331501" y="1157883"/>
                  </a:cubicBezTo>
                  <a:cubicBezTo>
                    <a:pt x="4351848" y="1088591"/>
                    <a:pt x="4385944" y="1020400"/>
                    <a:pt x="4432688" y="955508"/>
                  </a:cubicBezTo>
                  <a:cubicBezTo>
                    <a:pt x="4478883" y="891716"/>
                    <a:pt x="4543225" y="820774"/>
                    <a:pt x="4625165" y="744884"/>
                  </a:cubicBezTo>
                  <a:cubicBezTo>
                    <a:pt x="4729652" y="649195"/>
                    <a:pt x="4798943" y="578254"/>
                    <a:pt x="4831389" y="534259"/>
                  </a:cubicBezTo>
                  <a:cubicBezTo>
                    <a:pt x="4861635" y="493014"/>
                    <a:pt x="4876484" y="447920"/>
                    <a:pt x="4876484" y="395676"/>
                  </a:cubicBezTo>
                  <a:cubicBezTo>
                    <a:pt x="4876484" y="359931"/>
                    <a:pt x="4866585" y="331334"/>
                    <a:pt x="4845688" y="308787"/>
                  </a:cubicBezTo>
                  <a:cubicBezTo>
                    <a:pt x="4825340" y="286790"/>
                    <a:pt x="4801143" y="276341"/>
                    <a:pt x="4770897" y="276341"/>
                  </a:cubicBezTo>
                  <a:cubicBezTo>
                    <a:pt x="4725252" y="276341"/>
                    <a:pt x="4693906" y="293939"/>
                    <a:pt x="4671909" y="331334"/>
                  </a:cubicBezTo>
                  <a:cubicBezTo>
                    <a:pt x="4651561" y="365980"/>
                    <a:pt x="4638363" y="422073"/>
                    <a:pt x="4632864" y="497414"/>
                  </a:cubicBezTo>
                  <a:cubicBezTo>
                    <a:pt x="4629564" y="538109"/>
                    <a:pt x="4595468" y="568355"/>
                    <a:pt x="4554773" y="566705"/>
                  </a:cubicBezTo>
                  <a:lnTo>
                    <a:pt x="4377695" y="558456"/>
                  </a:lnTo>
                  <a:cubicBezTo>
                    <a:pt x="4345249" y="556807"/>
                    <a:pt x="4319952" y="529310"/>
                    <a:pt x="4320502" y="497414"/>
                  </a:cubicBezTo>
                  <a:cubicBezTo>
                    <a:pt x="4323802" y="374779"/>
                    <a:pt x="4344699" y="279091"/>
                    <a:pt x="4383744" y="212549"/>
                  </a:cubicBezTo>
                  <a:cubicBezTo>
                    <a:pt x="4426639" y="139958"/>
                    <a:pt x="4485482" y="86064"/>
                    <a:pt x="4559173" y="53068"/>
                  </a:cubicBezTo>
                  <a:cubicBezTo>
                    <a:pt x="4631214" y="20622"/>
                    <a:pt x="4710404" y="4124"/>
                    <a:pt x="4794544" y="4124"/>
                  </a:cubicBezTo>
                  <a:cubicBezTo>
                    <a:pt x="4934227" y="4124"/>
                    <a:pt x="5045863" y="43720"/>
                    <a:pt x="5126703" y="121810"/>
                  </a:cubicBezTo>
                  <a:cubicBezTo>
                    <a:pt x="5207543" y="200450"/>
                    <a:pt x="5248788" y="299438"/>
                    <a:pt x="5248788" y="416024"/>
                  </a:cubicBezTo>
                  <a:cubicBezTo>
                    <a:pt x="5248788" y="478716"/>
                    <a:pt x="5236140" y="537009"/>
                    <a:pt x="5211942" y="590353"/>
                  </a:cubicBezTo>
                  <a:cubicBezTo>
                    <a:pt x="5187745" y="643146"/>
                    <a:pt x="5156399" y="687691"/>
                    <a:pt x="5119004" y="723986"/>
                  </a:cubicBezTo>
                  <a:cubicBezTo>
                    <a:pt x="5082708" y="759182"/>
                    <a:pt x="5021116" y="807576"/>
                    <a:pt x="4930377" y="872468"/>
                  </a:cubicBezTo>
                  <a:cubicBezTo>
                    <a:pt x="4800593" y="965407"/>
                    <a:pt x="4718653" y="1039097"/>
                    <a:pt x="4686757" y="1091891"/>
                  </a:cubicBezTo>
                  <a:cubicBezTo>
                    <a:pt x="4663110" y="1130936"/>
                    <a:pt x="4646612" y="1166682"/>
                    <a:pt x="4637263" y="1198028"/>
                  </a:cubicBezTo>
                  <a:cubicBezTo>
                    <a:pt x="4637263" y="1198028"/>
                    <a:pt x="4982071" y="1198028"/>
                    <a:pt x="4982071" y="1198028"/>
                  </a:cubicBezTo>
                  <a:lnTo>
                    <a:pt x="4982071" y="1083092"/>
                  </a:lnTo>
                  <a:cubicBezTo>
                    <a:pt x="4982071" y="1046797"/>
                    <a:pt x="5011767" y="1017100"/>
                    <a:pt x="5048063" y="1017100"/>
                  </a:cubicBezTo>
                  <a:lnTo>
                    <a:pt x="5197644" y="1017100"/>
                  </a:lnTo>
                  <a:cubicBezTo>
                    <a:pt x="5210293" y="1017100"/>
                    <a:pt x="5222941" y="1020400"/>
                    <a:pt x="5233390" y="1027549"/>
                  </a:cubicBezTo>
                  <a:cubicBezTo>
                    <a:pt x="5250438" y="1039647"/>
                    <a:pt x="5260336" y="1058345"/>
                    <a:pt x="5260336" y="1078143"/>
                  </a:cubicBezTo>
                  <a:lnTo>
                    <a:pt x="5258687" y="1387205"/>
                  </a:lnTo>
                  <a:lnTo>
                    <a:pt x="5259237" y="1405902"/>
                  </a:lnTo>
                  <a:cubicBezTo>
                    <a:pt x="5259237" y="1415251"/>
                    <a:pt x="5266936" y="1422400"/>
                    <a:pt x="5276285" y="1422950"/>
                  </a:cubicBezTo>
                  <a:lnTo>
                    <a:pt x="5547401" y="1426800"/>
                  </a:lnTo>
                  <a:lnTo>
                    <a:pt x="5692034" y="1429000"/>
                  </a:lnTo>
                  <a:cubicBezTo>
                    <a:pt x="5638690" y="1396004"/>
                    <a:pt x="5584797" y="1350909"/>
                    <a:pt x="5549601" y="1298116"/>
                  </a:cubicBezTo>
                  <a:cubicBezTo>
                    <a:pt x="5464911" y="1171081"/>
                    <a:pt x="5422566" y="986304"/>
                    <a:pt x="5422566" y="749833"/>
                  </a:cubicBezTo>
                  <a:cubicBezTo>
                    <a:pt x="5422566" y="517761"/>
                    <a:pt x="5464362" y="335184"/>
                    <a:pt x="5546301" y="205950"/>
                  </a:cubicBezTo>
                  <a:cubicBezTo>
                    <a:pt x="5629891" y="71766"/>
                    <a:pt x="5758026" y="4124"/>
                    <a:pt x="5926854" y="4124"/>
                  </a:cubicBezTo>
                  <a:cubicBezTo>
                    <a:pt x="6095134" y="4124"/>
                    <a:pt x="6223268" y="71216"/>
                    <a:pt x="6308508" y="203200"/>
                  </a:cubicBezTo>
                  <a:cubicBezTo>
                    <a:pt x="6390998" y="331884"/>
                    <a:pt x="6432792" y="515012"/>
                    <a:pt x="6432792" y="748183"/>
                  </a:cubicBezTo>
                  <a:cubicBezTo>
                    <a:pt x="6432792" y="985754"/>
                    <a:pt x="6389897" y="1169981"/>
                    <a:pt x="6305208" y="1297016"/>
                  </a:cubicBezTo>
                  <a:cubicBezTo>
                    <a:pt x="6271662" y="1347610"/>
                    <a:pt x="6214469" y="1398753"/>
                    <a:pt x="6159476" y="1436699"/>
                  </a:cubicBezTo>
                  <a:lnTo>
                    <a:pt x="6289810" y="1436699"/>
                  </a:lnTo>
                  <a:lnTo>
                    <a:pt x="6677512" y="1439998"/>
                  </a:lnTo>
                  <a:cubicBezTo>
                    <a:pt x="6683011" y="1439998"/>
                    <a:pt x="6687961" y="1437799"/>
                    <a:pt x="6692360" y="1433949"/>
                  </a:cubicBezTo>
                  <a:cubicBezTo>
                    <a:pt x="6696210" y="1430099"/>
                    <a:pt x="6698410" y="1425150"/>
                    <a:pt x="6698410" y="1419101"/>
                  </a:cubicBezTo>
                  <a:lnTo>
                    <a:pt x="6698410" y="1274469"/>
                  </a:lnTo>
                  <a:cubicBezTo>
                    <a:pt x="6698410" y="1232124"/>
                    <a:pt x="6732505" y="1197478"/>
                    <a:pt x="6775400" y="1197478"/>
                  </a:cubicBezTo>
                  <a:lnTo>
                    <a:pt x="6864489" y="1197478"/>
                  </a:lnTo>
                  <a:cubicBezTo>
                    <a:pt x="6878787" y="1197478"/>
                    <a:pt x="6890886" y="1185929"/>
                    <a:pt x="6890886" y="1171081"/>
                  </a:cubicBezTo>
                  <a:lnTo>
                    <a:pt x="6890886" y="317036"/>
                  </a:lnTo>
                  <a:cubicBezTo>
                    <a:pt x="6890886" y="310987"/>
                    <a:pt x="6885937" y="306587"/>
                    <a:pt x="6880437" y="306587"/>
                  </a:cubicBezTo>
                  <a:lnTo>
                    <a:pt x="6758902" y="306587"/>
                  </a:lnTo>
                  <a:cubicBezTo>
                    <a:pt x="6718757" y="306587"/>
                    <a:pt x="6686311" y="274141"/>
                    <a:pt x="6686311" y="233996"/>
                  </a:cubicBezTo>
                  <a:lnTo>
                    <a:pt x="6686311" y="109712"/>
                  </a:lnTo>
                  <a:cubicBezTo>
                    <a:pt x="6686311" y="64617"/>
                    <a:pt x="6723157" y="27772"/>
                    <a:pt x="6768251" y="27772"/>
                  </a:cubicBezTo>
                  <a:lnTo>
                    <a:pt x="7170801" y="27772"/>
                  </a:lnTo>
                  <a:cubicBezTo>
                    <a:pt x="7215896" y="27772"/>
                    <a:pt x="7252191" y="64067"/>
                    <a:pt x="7252191" y="109162"/>
                  </a:cubicBezTo>
                  <a:lnTo>
                    <a:pt x="7252191" y="1186479"/>
                  </a:lnTo>
                  <a:cubicBezTo>
                    <a:pt x="7252191" y="1192529"/>
                    <a:pt x="7257141" y="1197478"/>
                    <a:pt x="7263190" y="1197478"/>
                  </a:cubicBezTo>
                  <a:lnTo>
                    <a:pt x="7373726" y="1197478"/>
                  </a:lnTo>
                  <a:cubicBezTo>
                    <a:pt x="7407272" y="1197478"/>
                    <a:pt x="7434769" y="1224975"/>
                    <a:pt x="7434769" y="1258521"/>
                  </a:cubicBezTo>
                  <a:lnTo>
                    <a:pt x="7434769" y="1427350"/>
                  </a:lnTo>
                  <a:cubicBezTo>
                    <a:pt x="7435319" y="1435049"/>
                    <a:pt x="7441368" y="1440548"/>
                    <a:pt x="7449067" y="1440548"/>
                  </a:cubicBezTo>
                  <a:lnTo>
                    <a:pt x="7728433" y="1440548"/>
                  </a:lnTo>
                  <a:cubicBezTo>
                    <a:pt x="7743281" y="1440548"/>
                    <a:pt x="7755380" y="1428450"/>
                    <a:pt x="7755929" y="1413601"/>
                  </a:cubicBezTo>
                  <a:lnTo>
                    <a:pt x="7757579" y="1300865"/>
                  </a:lnTo>
                  <a:cubicBezTo>
                    <a:pt x="7758129" y="1256871"/>
                    <a:pt x="7794974" y="1220575"/>
                    <a:pt x="7838969" y="1220575"/>
                  </a:cubicBezTo>
                  <a:lnTo>
                    <a:pt x="8093588" y="1220575"/>
                  </a:lnTo>
                  <a:lnTo>
                    <a:pt x="8137033" y="1219475"/>
                  </a:lnTo>
                  <a:cubicBezTo>
                    <a:pt x="8234920" y="1219475"/>
                    <a:pt x="8295413" y="1113888"/>
                    <a:pt x="8316860" y="906014"/>
                  </a:cubicBezTo>
                  <a:cubicBezTo>
                    <a:pt x="8316860" y="906014"/>
                    <a:pt x="8316860" y="906014"/>
                    <a:pt x="8316860" y="906014"/>
                  </a:cubicBezTo>
                  <a:cubicBezTo>
                    <a:pt x="8249769" y="945609"/>
                    <a:pt x="8173878" y="965407"/>
                    <a:pt x="8089739" y="965407"/>
                  </a:cubicBezTo>
                  <a:cubicBezTo>
                    <a:pt x="7978652" y="965407"/>
                    <a:pt x="7882964" y="923062"/>
                    <a:pt x="7804873" y="840022"/>
                  </a:cubicBezTo>
                  <a:cubicBezTo>
                    <a:pt x="7727333" y="757532"/>
                    <a:pt x="7687738" y="643696"/>
                    <a:pt x="7687738" y="502363"/>
                  </a:cubicBezTo>
                  <a:cubicBezTo>
                    <a:pt x="7687738" y="359931"/>
                    <a:pt x="7730083" y="240046"/>
                    <a:pt x="7812573" y="146557"/>
                  </a:cubicBezTo>
                  <a:cubicBezTo>
                    <a:pt x="7896162" y="51969"/>
                    <a:pt x="8013848" y="4124"/>
                    <a:pt x="8161230" y="4124"/>
                  </a:cubicBezTo>
                  <a:cubicBezTo>
                    <a:pt x="8325659" y="4124"/>
                    <a:pt x="8454343" y="63517"/>
                    <a:pt x="8543433" y="180653"/>
                  </a:cubicBezTo>
                  <a:cubicBezTo>
                    <a:pt x="8630871" y="295589"/>
                    <a:pt x="8675416" y="485865"/>
                    <a:pt x="8675416" y="746533"/>
                  </a:cubicBezTo>
                  <a:cubicBezTo>
                    <a:pt x="8675416" y="1109489"/>
                    <a:pt x="8578078" y="1341560"/>
                    <a:pt x="8385052" y="1439998"/>
                  </a:cubicBezTo>
                  <a:lnTo>
                    <a:pt x="8551682" y="1440548"/>
                  </a:lnTo>
                  <a:lnTo>
                    <a:pt x="12168586" y="1440548"/>
                  </a:lnTo>
                  <a:cubicBezTo>
                    <a:pt x="12185635" y="1440548"/>
                    <a:pt x="12198833" y="1455946"/>
                    <a:pt x="12195532" y="1473544"/>
                  </a:cubicBezTo>
                  <a:cubicBezTo>
                    <a:pt x="12192783" y="1486743"/>
                    <a:pt x="12180685" y="1495541"/>
                    <a:pt x="12167487" y="14955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DC72BA3B-9A5B-4804-B979-B12B12BFD718}"/>
                </a:ext>
              </a:extLst>
            </p:cNvPr>
            <p:cNvSpPr/>
            <p:nvPr/>
          </p:nvSpPr>
          <p:spPr>
            <a:xfrm>
              <a:off x="7898048" y="2853318"/>
              <a:ext cx="533434" cy="604926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54993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" name="Graphic 5303">
            <a:extLst>
              <a:ext uri="{FF2B5EF4-FFF2-40B4-BE49-F238E27FC236}">
                <a16:creationId xmlns:a16="http://schemas.microsoft.com/office/drawing/2014/main" id="{FA63AC97-AED6-4CBB-8A35-0DBFD63DB6FC}"/>
              </a:ext>
            </a:extLst>
          </p:cNvPr>
          <p:cNvGrpSpPr/>
          <p:nvPr/>
        </p:nvGrpSpPr>
        <p:grpSpPr>
          <a:xfrm rot="2085916">
            <a:off x="728179" y="1721191"/>
            <a:ext cx="460750" cy="985227"/>
            <a:chOff x="3759252" y="3898331"/>
            <a:chExt cx="733425" cy="1568286"/>
          </a:xfrm>
        </p:grpSpPr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20FBF3-B3AC-4FFB-9D0F-BE3BBD995213}"/>
                </a:ext>
              </a:extLst>
            </p:cNvPr>
            <p:cNvSpPr/>
            <p:nvPr/>
          </p:nvSpPr>
          <p:spPr>
            <a:xfrm>
              <a:off x="3759252" y="3898331"/>
              <a:ext cx="733425" cy="733427"/>
            </a:xfrm>
            <a:custGeom>
              <a:avLst/>
              <a:gdLst>
                <a:gd name="connsiteX0" fmla="*/ 698183 w 733425"/>
                <a:gd name="connsiteY0" fmla="*/ 370523 h 733425"/>
                <a:gd name="connsiteX1" fmla="*/ 370523 w 733425"/>
                <a:gd name="connsiteY1" fmla="*/ 698183 h 733425"/>
                <a:gd name="connsiteX2" fmla="*/ 42863 w 733425"/>
                <a:gd name="connsiteY2" fmla="*/ 370523 h 733425"/>
                <a:gd name="connsiteX3" fmla="*/ 370523 w 733425"/>
                <a:gd name="connsiteY3" fmla="*/ 42863 h 733425"/>
                <a:gd name="connsiteX4" fmla="*/ 698183 w 733425"/>
                <a:gd name="connsiteY4" fmla="*/ 370523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3425" h="733425">
                  <a:moveTo>
                    <a:pt x="698183" y="370523"/>
                  </a:moveTo>
                  <a:cubicBezTo>
                    <a:pt x="698183" y="551484"/>
                    <a:pt x="551484" y="698183"/>
                    <a:pt x="370523" y="698183"/>
                  </a:cubicBezTo>
                  <a:cubicBezTo>
                    <a:pt x="189561" y="698183"/>
                    <a:pt x="42863" y="551484"/>
                    <a:pt x="42863" y="370523"/>
                  </a:cubicBezTo>
                  <a:cubicBezTo>
                    <a:pt x="42863" y="189561"/>
                    <a:pt x="189561" y="42863"/>
                    <a:pt x="370523" y="42863"/>
                  </a:cubicBezTo>
                  <a:cubicBezTo>
                    <a:pt x="551484" y="42863"/>
                    <a:pt x="698183" y="189561"/>
                    <a:pt x="698183" y="370523"/>
                  </a:cubicBezTo>
                  <a:close/>
                </a:path>
              </a:pathLst>
            </a:custGeom>
            <a:solidFill>
              <a:schemeClr val="accent1"/>
            </a:solidFill>
            <a:ln w="57150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C8D8CCF-0B50-4BC7-AE16-A689E043E798}"/>
                </a:ext>
              </a:extLst>
            </p:cNvPr>
            <p:cNvSpPr/>
            <p:nvPr/>
          </p:nvSpPr>
          <p:spPr>
            <a:xfrm>
              <a:off x="4030976" y="4666517"/>
              <a:ext cx="209550" cy="800100"/>
            </a:xfrm>
            <a:custGeom>
              <a:avLst/>
              <a:gdLst>
                <a:gd name="connsiteX0" fmla="*/ 148334 w 209550"/>
                <a:gd name="connsiteY0" fmla="*/ 21431 h 800100"/>
                <a:gd name="connsiteX1" fmla="*/ 188339 w 209550"/>
                <a:gd name="connsiteY1" fmla="*/ 680561 h 800100"/>
                <a:gd name="connsiteX2" fmla="*/ 159764 w 209550"/>
                <a:gd name="connsiteY2" fmla="*/ 756761 h 800100"/>
                <a:gd name="connsiteX3" fmla="*/ 159764 w 209550"/>
                <a:gd name="connsiteY3" fmla="*/ 756761 h 800100"/>
                <a:gd name="connsiteX4" fmla="*/ 51179 w 209550"/>
                <a:gd name="connsiteY4" fmla="*/ 757714 h 800100"/>
                <a:gd name="connsiteX5" fmla="*/ 51179 w 209550"/>
                <a:gd name="connsiteY5" fmla="*/ 757714 h 800100"/>
                <a:gd name="connsiteX6" fmla="*/ 21652 w 209550"/>
                <a:gd name="connsiteY6" fmla="*/ 681514 h 800100"/>
                <a:gd name="connsiteX7" fmla="*/ 54037 w 209550"/>
                <a:gd name="connsiteY7" fmla="*/ 21431 h 800100"/>
                <a:gd name="connsiteX8" fmla="*/ 148334 w 209550"/>
                <a:gd name="connsiteY8" fmla="*/ 2143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550" h="800100">
                  <a:moveTo>
                    <a:pt x="148334" y="21431"/>
                  </a:moveTo>
                  <a:lnTo>
                    <a:pt x="188339" y="680561"/>
                  </a:lnTo>
                  <a:cubicBezTo>
                    <a:pt x="191197" y="709136"/>
                    <a:pt x="180719" y="736759"/>
                    <a:pt x="159764" y="756761"/>
                  </a:cubicBezTo>
                  <a:lnTo>
                    <a:pt x="159764" y="756761"/>
                  </a:lnTo>
                  <a:cubicBezTo>
                    <a:pt x="124522" y="791051"/>
                    <a:pt x="87374" y="791051"/>
                    <a:pt x="51179" y="757714"/>
                  </a:cubicBezTo>
                  <a:lnTo>
                    <a:pt x="51179" y="757714"/>
                  </a:lnTo>
                  <a:cubicBezTo>
                    <a:pt x="30224" y="738664"/>
                    <a:pt x="19747" y="710089"/>
                    <a:pt x="21652" y="681514"/>
                  </a:cubicBezTo>
                  <a:lnTo>
                    <a:pt x="54037" y="21431"/>
                  </a:lnTo>
                  <a:lnTo>
                    <a:pt x="148334" y="21431"/>
                  </a:ln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0AB5A32-271F-4620-B3AB-82FACE1B3AA6}"/>
                </a:ext>
              </a:extLst>
            </p:cNvPr>
            <p:cNvSpPr/>
            <p:nvPr/>
          </p:nvSpPr>
          <p:spPr>
            <a:xfrm>
              <a:off x="4051188" y="4578886"/>
              <a:ext cx="161925" cy="123824"/>
            </a:xfrm>
            <a:custGeom>
              <a:avLst/>
              <a:gdLst>
                <a:gd name="connsiteX0" fmla="*/ 81439 w 161925"/>
                <a:gd name="connsiteY0" fmla="*/ 28099 h 123825"/>
                <a:gd name="connsiteX1" fmla="*/ 21431 w 161925"/>
                <a:gd name="connsiteY1" fmla="*/ 23336 h 123825"/>
                <a:gd name="connsiteX2" fmla="*/ 22384 w 161925"/>
                <a:gd name="connsiteY2" fmla="*/ 110014 h 123825"/>
                <a:gd name="connsiteX3" fmla="*/ 141446 w 161925"/>
                <a:gd name="connsiteY3" fmla="*/ 109061 h 123825"/>
                <a:gd name="connsiteX4" fmla="*/ 141446 w 161925"/>
                <a:gd name="connsiteY4" fmla="*/ 21431 h 123825"/>
                <a:gd name="connsiteX5" fmla="*/ 81439 w 161925"/>
                <a:gd name="connsiteY5" fmla="*/ 2809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925" h="123825">
                  <a:moveTo>
                    <a:pt x="81439" y="28099"/>
                  </a:moveTo>
                  <a:cubicBezTo>
                    <a:pt x="60484" y="28099"/>
                    <a:pt x="40481" y="26194"/>
                    <a:pt x="21431" y="23336"/>
                  </a:cubicBezTo>
                  <a:lnTo>
                    <a:pt x="22384" y="110014"/>
                  </a:lnTo>
                  <a:lnTo>
                    <a:pt x="141446" y="109061"/>
                  </a:lnTo>
                  <a:lnTo>
                    <a:pt x="141446" y="21431"/>
                  </a:lnTo>
                  <a:cubicBezTo>
                    <a:pt x="121444" y="25241"/>
                    <a:pt x="101441" y="27146"/>
                    <a:pt x="81439" y="28099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" name="Graphic 5308">
            <a:extLst>
              <a:ext uri="{FF2B5EF4-FFF2-40B4-BE49-F238E27FC236}">
                <a16:creationId xmlns:a16="http://schemas.microsoft.com/office/drawing/2014/main" id="{81A3B5A4-48C3-4157-A2D3-0DB4ACF27874}"/>
              </a:ext>
            </a:extLst>
          </p:cNvPr>
          <p:cNvGrpSpPr/>
          <p:nvPr/>
        </p:nvGrpSpPr>
        <p:grpSpPr>
          <a:xfrm rot="1668552">
            <a:off x="2049307" y="1738525"/>
            <a:ext cx="567303" cy="950558"/>
            <a:chOff x="5741156" y="2836054"/>
            <a:chExt cx="704887" cy="1181100"/>
          </a:xfrm>
        </p:grpSpPr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05829EC-D5F1-459B-8A37-63B78F5FB9DD}"/>
                </a:ext>
              </a:extLst>
            </p:cNvPr>
            <p:cNvSpPr/>
            <p:nvPr/>
          </p:nvSpPr>
          <p:spPr>
            <a:xfrm>
              <a:off x="5765909" y="2854152"/>
              <a:ext cx="647696" cy="1152524"/>
            </a:xfrm>
            <a:custGeom>
              <a:avLst/>
              <a:gdLst>
                <a:gd name="connsiteX0" fmla="*/ 533889 w 647700"/>
                <a:gd name="connsiteY0" fmla="*/ 11918 h 1152525"/>
                <a:gd name="connsiteX1" fmla="*/ 130029 w 647700"/>
                <a:gd name="connsiteY1" fmla="*/ 7156 h 1152525"/>
                <a:gd name="connsiteX2" fmla="*/ 14777 w 647700"/>
                <a:gd name="connsiteY2" fmla="*/ 130028 h 1152525"/>
                <a:gd name="connsiteX3" fmla="*/ 14777 w 647700"/>
                <a:gd name="connsiteY3" fmla="*/ 145268 h 1152525"/>
                <a:gd name="connsiteX4" fmla="*/ 13824 w 647700"/>
                <a:gd name="connsiteY4" fmla="*/ 242423 h 1152525"/>
                <a:gd name="connsiteX5" fmla="*/ 8109 w 647700"/>
                <a:gd name="connsiteY5" fmla="*/ 904411 h 1152525"/>
                <a:gd name="connsiteX6" fmla="*/ 7157 w 647700"/>
                <a:gd name="connsiteY6" fmla="*/ 1001566 h 1152525"/>
                <a:gd name="connsiteX7" fmla="*/ 7157 w 647700"/>
                <a:gd name="connsiteY7" fmla="*/ 1016806 h 1152525"/>
                <a:gd name="connsiteX8" fmla="*/ 120504 w 647700"/>
                <a:gd name="connsiteY8" fmla="*/ 1141583 h 1152525"/>
                <a:gd name="connsiteX9" fmla="*/ 524364 w 647700"/>
                <a:gd name="connsiteY9" fmla="*/ 1146346 h 1152525"/>
                <a:gd name="connsiteX10" fmla="*/ 640569 w 647700"/>
                <a:gd name="connsiteY10" fmla="*/ 1023473 h 1152525"/>
                <a:gd name="connsiteX11" fmla="*/ 640569 w 647700"/>
                <a:gd name="connsiteY11" fmla="*/ 1008233 h 1152525"/>
                <a:gd name="connsiteX12" fmla="*/ 641522 w 647700"/>
                <a:gd name="connsiteY12" fmla="*/ 911078 h 1152525"/>
                <a:gd name="connsiteX13" fmla="*/ 647237 w 647700"/>
                <a:gd name="connsiteY13" fmla="*/ 249091 h 1152525"/>
                <a:gd name="connsiteX14" fmla="*/ 648189 w 647700"/>
                <a:gd name="connsiteY14" fmla="*/ 151936 h 1152525"/>
                <a:gd name="connsiteX15" fmla="*/ 648189 w 647700"/>
                <a:gd name="connsiteY15" fmla="*/ 136696 h 1152525"/>
                <a:gd name="connsiteX16" fmla="*/ 533889 w 647700"/>
                <a:gd name="connsiteY16" fmla="*/ 11918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7700" h="1152525">
                  <a:moveTo>
                    <a:pt x="533889" y="11918"/>
                  </a:moveTo>
                  <a:lnTo>
                    <a:pt x="130029" y="7156"/>
                  </a:lnTo>
                  <a:cubicBezTo>
                    <a:pt x="67164" y="6203"/>
                    <a:pt x="14777" y="61448"/>
                    <a:pt x="14777" y="130028"/>
                  </a:cubicBezTo>
                  <a:lnTo>
                    <a:pt x="14777" y="145268"/>
                  </a:lnTo>
                  <a:lnTo>
                    <a:pt x="13824" y="242423"/>
                  </a:lnTo>
                  <a:lnTo>
                    <a:pt x="8109" y="904411"/>
                  </a:lnTo>
                  <a:lnTo>
                    <a:pt x="7157" y="1001566"/>
                  </a:lnTo>
                  <a:lnTo>
                    <a:pt x="7157" y="1016806"/>
                  </a:lnTo>
                  <a:cubicBezTo>
                    <a:pt x="6204" y="1084433"/>
                    <a:pt x="57639" y="1140631"/>
                    <a:pt x="120504" y="1141583"/>
                  </a:cubicBezTo>
                  <a:lnTo>
                    <a:pt x="524364" y="1146346"/>
                  </a:lnTo>
                  <a:cubicBezTo>
                    <a:pt x="588182" y="1147298"/>
                    <a:pt x="639617" y="1092053"/>
                    <a:pt x="640569" y="1023473"/>
                  </a:cubicBezTo>
                  <a:lnTo>
                    <a:pt x="640569" y="1008233"/>
                  </a:lnTo>
                  <a:lnTo>
                    <a:pt x="641522" y="911078"/>
                  </a:lnTo>
                  <a:lnTo>
                    <a:pt x="647237" y="249091"/>
                  </a:lnTo>
                  <a:lnTo>
                    <a:pt x="648189" y="151936"/>
                  </a:lnTo>
                  <a:lnTo>
                    <a:pt x="648189" y="136696"/>
                  </a:lnTo>
                  <a:cubicBezTo>
                    <a:pt x="648189" y="68116"/>
                    <a:pt x="597707" y="11918"/>
                    <a:pt x="533889" y="1191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F299DA1-440C-40EA-8D7F-42EEACA78CDF}"/>
                </a:ext>
              </a:extLst>
            </p:cNvPr>
            <p:cNvSpPr/>
            <p:nvPr/>
          </p:nvSpPr>
          <p:spPr>
            <a:xfrm>
              <a:off x="5751623" y="2836054"/>
              <a:ext cx="676270" cy="1181100"/>
            </a:xfrm>
            <a:custGeom>
              <a:avLst/>
              <a:gdLst>
                <a:gd name="connsiteX0" fmla="*/ 548177 w 676275"/>
                <a:gd name="connsiteY0" fmla="*/ 26207 h 1181100"/>
                <a:gd name="connsiteX1" fmla="*/ 144317 w 676275"/>
                <a:gd name="connsiteY1" fmla="*/ 21444 h 1181100"/>
                <a:gd name="connsiteX2" fmla="*/ 29064 w 676275"/>
                <a:gd name="connsiteY2" fmla="*/ 134792 h 1181100"/>
                <a:gd name="connsiteX3" fmla="*/ 21444 w 676275"/>
                <a:gd name="connsiteY3" fmla="*/ 1043477 h 1181100"/>
                <a:gd name="connsiteX4" fmla="*/ 134792 w 676275"/>
                <a:gd name="connsiteY4" fmla="*/ 1159682 h 1181100"/>
                <a:gd name="connsiteX5" fmla="*/ 538652 w 676275"/>
                <a:gd name="connsiteY5" fmla="*/ 1164444 h 1181100"/>
                <a:gd name="connsiteX6" fmla="*/ 654857 w 676275"/>
                <a:gd name="connsiteY6" fmla="*/ 1051097 h 1181100"/>
                <a:gd name="connsiteX7" fmla="*/ 662477 w 676275"/>
                <a:gd name="connsiteY7" fmla="*/ 142412 h 1181100"/>
                <a:gd name="connsiteX8" fmla="*/ 548177 w 676275"/>
                <a:gd name="connsiteY8" fmla="*/ 2620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75" h="1181100">
                  <a:moveTo>
                    <a:pt x="548177" y="26207"/>
                  </a:moveTo>
                  <a:lnTo>
                    <a:pt x="144317" y="21444"/>
                  </a:lnTo>
                  <a:cubicBezTo>
                    <a:pt x="81452" y="20492"/>
                    <a:pt x="29064" y="71927"/>
                    <a:pt x="29064" y="134792"/>
                  </a:cubicBezTo>
                  <a:lnTo>
                    <a:pt x="21444" y="1043477"/>
                  </a:lnTo>
                  <a:cubicBezTo>
                    <a:pt x="20492" y="1107294"/>
                    <a:pt x="71927" y="1158729"/>
                    <a:pt x="134792" y="1159682"/>
                  </a:cubicBezTo>
                  <a:lnTo>
                    <a:pt x="538652" y="1164444"/>
                  </a:lnTo>
                  <a:cubicBezTo>
                    <a:pt x="602469" y="1165397"/>
                    <a:pt x="653904" y="1113962"/>
                    <a:pt x="654857" y="1051097"/>
                  </a:cubicBezTo>
                  <a:lnTo>
                    <a:pt x="662477" y="142412"/>
                  </a:lnTo>
                  <a:cubicBezTo>
                    <a:pt x="662477" y="78594"/>
                    <a:pt x="611994" y="27159"/>
                    <a:pt x="548177" y="26207"/>
                  </a:cubicBezTo>
                  <a:close/>
                </a:path>
              </a:pathLst>
            </a:custGeom>
            <a:noFill/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9EE24A9-C0FF-4FA0-95AD-E67BF9A5A367}"/>
                </a:ext>
              </a:extLst>
            </p:cNvPr>
            <p:cNvSpPr/>
            <p:nvPr/>
          </p:nvSpPr>
          <p:spPr>
            <a:xfrm>
              <a:off x="5752588" y="3053237"/>
              <a:ext cx="676270" cy="742949"/>
            </a:xfrm>
            <a:custGeom>
              <a:avLst/>
              <a:gdLst>
                <a:gd name="connsiteX0" fmla="*/ 653891 w 676275"/>
                <a:gd name="connsiteY0" fmla="*/ 730091 h 742950"/>
                <a:gd name="connsiteX1" fmla="*/ 21431 w 676275"/>
                <a:gd name="connsiteY1" fmla="*/ 722471 h 742950"/>
                <a:gd name="connsiteX2" fmla="*/ 27146 w 676275"/>
                <a:gd name="connsiteY2" fmla="*/ 21431 h 742950"/>
                <a:gd name="connsiteX3" fmla="*/ 660559 w 676275"/>
                <a:gd name="connsiteY3" fmla="*/ 2809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742950">
                  <a:moveTo>
                    <a:pt x="653891" y="730091"/>
                  </a:moveTo>
                  <a:lnTo>
                    <a:pt x="21431" y="722471"/>
                  </a:lnTo>
                  <a:lnTo>
                    <a:pt x="27146" y="21431"/>
                  </a:lnTo>
                  <a:lnTo>
                    <a:pt x="660559" y="28099"/>
                  </a:ln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2952EE7-B875-4CD8-A1C5-6DD4891528CF}"/>
                </a:ext>
              </a:extLst>
            </p:cNvPr>
            <p:cNvSpPr/>
            <p:nvPr/>
          </p:nvSpPr>
          <p:spPr>
            <a:xfrm>
              <a:off x="6023096" y="3826666"/>
              <a:ext cx="133349" cy="133350"/>
            </a:xfrm>
            <a:custGeom>
              <a:avLst/>
              <a:gdLst>
                <a:gd name="connsiteX0" fmla="*/ 116681 w 133350"/>
                <a:gd name="connsiteY0" fmla="*/ 69056 h 133350"/>
                <a:gd name="connsiteX1" fmla="*/ 69056 w 133350"/>
                <a:gd name="connsiteY1" fmla="*/ 116681 h 133350"/>
                <a:gd name="connsiteX2" fmla="*/ 21431 w 133350"/>
                <a:gd name="connsiteY2" fmla="*/ 69056 h 133350"/>
                <a:gd name="connsiteX3" fmla="*/ 69056 w 133350"/>
                <a:gd name="connsiteY3" fmla="*/ 21431 h 133350"/>
                <a:gd name="connsiteX4" fmla="*/ 116681 w 133350"/>
                <a:gd name="connsiteY4" fmla="*/ 6905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133350">
                  <a:moveTo>
                    <a:pt x="116681" y="69056"/>
                  </a:moveTo>
                  <a:cubicBezTo>
                    <a:pt x="116681" y="95359"/>
                    <a:pt x="95359" y="116681"/>
                    <a:pt x="69056" y="116681"/>
                  </a:cubicBezTo>
                  <a:cubicBezTo>
                    <a:pt x="42754" y="116681"/>
                    <a:pt x="21431" y="95359"/>
                    <a:pt x="21431" y="69056"/>
                  </a:cubicBezTo>
                  <a:cubicBezTo>
                    <a:pt x="21431" y="42754"/>
                    <a:pt x="42754" y="21431"/>
                    <a:pt x="69056" y="21431"/>
                  </a:cubicBezTo>
                  <a:cubicBezTo>
                    <a:pt x="95359" y="21431"/>
                    <a:pt x="116681" y="42754"/>
                    <a:pt x="116681" y="69056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1844A8BA-8BA3-4A4A-B330-0303052345F8}"/>
                </a:ext>
              </a:extLst>
            </p:cNvPr>
            <p:cNvSpPr/>
            <p:nvPr/>
          </p:nvSpPr>
          <p:spPr>
            <a:xfrm>
              <a:off x="5931656" y="2949416"/>
              <a:ext cx="333372" cy="38100"/>
            </a:xfrm>
            <a:custGeom>
              <a:avLst/>
              <a:gdLst>
                <a:gd name="connsiteX0" fmla="*/ 315754 w 333375"/>
                <a:gd name="connsiteY0" fmla="*/ 37624 h 38100"/>
                <a:gd name="connsiteX1" fmla="*/ 22384 w 333375"/>
                <a:gd name="connsiteY1" fmla="*/ 37624 h 38100"/>
                <a:gd name="connsiteX2" fmla="*/ 7144 w 333375"/>
                <a:gd name="connsiteY2" fmla="*/ 22384 h 38100"/>
                <a:gd name="connsiteX3" fmla="*/ 7144 w 333375"/>
                <a:gd name="connsiteY3" fmla="*/ 22384 h 38100"/>
                <a:gd name="connsiteX4" fmla="*/ 22384 w 333375"/>
                <a:gd name="connsiteY4" fmla="*/ 7144 h 38100"/>
                <a:gd name="connsiteX5" fmla="*/ 315754 w 333375"/>
                <a:gd name="connsiteY5" fmla="*/ 7144 h 38100"/>
                <a:gd name="connsiteX6" fmla="*/ 330994 w 333375"/>
                <a:gd name="connsiteY6" fmla="*/ 22384 h 38100"/>
                <a:gd name="connsiteX7" fmla="*/ 330994 w 333375"/>
                <a:gd name="connsiteY7" fmla="*/ 22384 h 38100"/>
                <a:gd name="connsiteX8" fmla="*/ 315754 w 333375"/>
                <a:gd name="connsiteY8" fmla="*/ 376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375" h="38100">
                  <a:moveTo>
                    <a:pt x="315754" y="37624"/>
                  </a:moveTo>
                  <a:lnTo>
                    <a:pt x="22384" y="37624"/>
                  </a:lnTo>
                  <a:cubicBezTo>
                    <a:pt x="13811" y="37624"/>
                    <a:pt x="7144" y="30956"/>
                    <a:pt x="7144" y="22384"/>
                  </a:cubicBezTo>
                  <a:lnTo>
                    <a:pt x="7144" y="22384"/>
                  </a:lnTo>
                  <a:cubicBezTo>
                    <a:pt x="7144" y="13811"/>
                    <a:pt x="13811" y="7144"/>
                    <a:pt x="22384" y="7144"/>
                  </a:cubicBezTo>
                  <a:lnTo>
                    <a:pt x="315754" y="7144"/>
                  </a:lnTo>
                  <a:cubicBezTo>
                    <a:pt x="324326" y="7144"/>
                    <a:pt x="330994" y="13811"/>
                    <a:pt x="330994" y="22384"/>
                  </a:cubicBezTo>
                  <a:lnTo>
                    <a:pt x="330994" y="22384"/>
                  </a:lnTo>
                  <a:cubicBezTo>
                    <a:pt x="330994" y="30956"/>
                    <a:pt x="324326" y="37624"/>
                    <a:pt x="315754" y="37624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40E540E2-08BD-4CBF-ACBA-66F32D1D195C}"/>
                </a:ext>
              </a:extLst>
            </p:cNvPr>
            <p:cNvSpPr/>
            <p:nvPr/>
          </p:nvSpPr>
          <p:spPr>
            <a:xfrm>
              <a:off x="5741156" y="3120854"/>
              <a:ext cx="47625" cy="104774"/>
            </a:xfrm>
            <a:custGeom>
              <a:avLst/>
              <a:gdLst>
                <a:gd name="connsiteX0" fmla="*/ 25241 w 47625"/>
                <a:gd name="connsiteY0" fmla="*/ 100489 h 104775"/>
                <a:gd name="connsiteX1" fmla="*/ 25241 w 47625"/>
                <a:gd name="connsiteY1" fmla="*/ 100489 h 104775"/>
                <a:gd name="connsiteX2" fmla="*/ 7144 w 47625"/>
                <a:gd name="connsiteY2" fmla="*/ 82391 h 104775"/>
                <a:gd name="connsiteX3" fmla="*/ 7144 w 47625"/>
                <a:gd name="connsiteY3" fmla="*/ 25241 h 104775"/>
                <a:gd name="connsiteX4" fmla="*/ 25241 w 47625"/>
                <a:gd name="connsiteY4" fmla="*/ 7144 h 104775"/>
                <a:gd name="connsiteX5" fmla="*/ 25241 w 47625"/>
                <a:gd name="connsiteY5" fmla="*/ 7144 h 104775"/>
                <a:gd name="connsiteX6" fmla="*/ 43339 w 47625"/>
                <a:gd name="connsiteY6" fmla="*/ 25241 h 104775"/>
                <a:gd name="connsiteX7" fmla="*/ 43339 w 47625"/>
                <a:gd name="connsiteY7" fmla="*/ 82391 h 104775"/>
                <a:gd name="connsiteX8" fmla="*/ 25241 w 47625"/>
                <a:gd name="connsiteY8" fmla="*/ 1004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04775">
                  <a:moveTo>
                    <a:pt x="25241" y="100489"/>
                  </a:moveTo>
                  <a:lnTo>
                    <a:pt x="25241" y="100489"/>
                  </a:lnTo>
                  <a:cubicBezTo>
                    <a:pt x="15716" y="100489"/>
                    <a:pt x="7144" y="92869"/>
                    <a:pt x="7144" y="82391"/>
                  </a:cubicBezTo>
                  <a:lnTo>
                    <a:pt x="7144" y="25241"/>
                  </a:lnTo>
                  <a:cubicBezTo>
                    <a:pt x="7144" y="15716"/>
                    <a:pt x="14764" y="7144"/>
                    <a:pt x="25241" y="7144"/>
                  </a:cubicBezTo>
                  <a:lnTo>
                    <a:pt x="25241" y="7144"/>
                  </a:lnTo>
                  <a:cubicBezTo>
                    <a:pt x="34766" y="7144"/>
                    <a:pt x="43339" y="14764"/>
                    <a:pt x="43339" y="25241"/>
                  </a:cubicBezTo>
                  <a:lnTo>
                    <a:pt x="43339" y="82391"/>
                  </a:lnTo>
                  <a:cubicBezTo>
                    <a:pt x="43339" y="92869"/>
                    <a:pt x="34766" y="100489"/>
                    <a:pt x="25241" y="100489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09F71A3-9EF1-4BAF-BCFB-F198AD6BFC9D}"/>
                </a:ext>
              </a:extLst>
            </p:cNvPr>
            <p:cNvSpPr/>
            <p:nvPr/>
          </p:nvSpPr>
          <p:spPr>
            <a:xfrm>
              <a:off x="6398396" y="3130387"/>
              <a:ext cx="47625" cy="104774"/>
            </a:xfrm>
            <a:custGeom>
              <a:avLst/>
              <a:gdLst>
                <a:gd name="connsiteX0" fmla="*/ 25241 w 47625"/>
                <a:gd name="connsiteY0" fmla="*/ 100489 h 104775"/>
                <a:gd name="connsiteX1" fmla="*/ 25241 w 47625"/>
                <a:gd name="connsiteY1" fmla="*/ 100489 h 104775"/>
                <a:gd name="connsiteX2" fmla="*/ 7144 w 47625"/>
                <a:gd name="connsiteY2" fmla="*/ 82391 h 104775"/>
                <a:gd name="connsiteX3" fmla="*/ 7144 w 47625"/>
                <a:gd name="connsiteY3" fmla="*/ 25241 h 104775"/>
                <a:gd name="connsiteX4" fmla="*/ 25241 w 47625"/>
                <a:gd name="connsiteY4" fmla="*/ 7144 h 104775"/>
                <a:gd name="connsiteX5" fmla="*/ 25241 w 47625"/>
                <a:gd name="connsiteY5" fmla="*/ 7144 h 104775"/>
                <a:gd name="connsiteX6" fmla="*/ 43339 w 47625"/>
                <a:gd name="connsiteY6" fmla="*/ 25241 h 104775"/>
                <a:gd name="connsiteX7" fmla="*/ 43339 w 47625"/>
                <a:gd name="connsiteY7" fmla="*/ 82391 h 104775"/>
                <a:gd name="connsiteX8" fmla="*/ 25241 w 47625"/>
                <a:gd name="connsiteY8" fmla="*/ 1004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04775">
                  <a:moveTo>
                    <a:pt x="25241" y="100489"/>
                  </a:moveTo>
                  <a:lnTo>
                    <a:pt x="25241" y="100489"/>
                  </a:lnTo>
                  <a:cubicBezTo>
                    <a:pt x="15716" y="100489"/>
                    <a:pt x="7144" y="92869"/>
                    <a:pt x="7144" y="82391"/>
                  </a:cubicBezTo>
                  <a:lnTo>
                    <a:pt x="7144" y="25241"/>
                  </a:lnTo>
                  <a:cubicBezTo>
                    <a:pt x="7144" y="15716"/>
                    <a:pt x="14764" y="7144"/>
                    <a:pt x="25241" y="7144"/>
                  </a:cubicBezTo>
                  <a:lnTo>
                    <a:pt x="25241" y="7144"/>
                  </a:lnTo>
                  <a:cubicBezTo>
                    <a:pt x="34766" y="7144"/>
                    <a:pt x="43339" y="14764"/>
                    <a:pt x="43339" y="25241"/>
                  </a:cubicBezTo>
                  <a:lnTo>
                    <a:pt x="43339" y="82391"/>
                  </a:lnTo>
                  <a:cubicBezTo>
                    <a:pt x="43339" y="92869"/>
                    <a:pt x="34766" y="100489"/>
                    <a:pt x="25241" y="100489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340CC22-82A6-46F2-A5F3-666B1567D0FC}"/>
                </a:ext>
              </a:extLst>
            </p:cNvPr>
            <p:cNvSpPr/>
            <p:nvPr/>
          </p:nvSpPr>
          <p:spPr>
            <a:xfrm>
              <a:off x="6398418" y="3242786"/>
              <a:ext cx="47625" cy="104774"/>
            </a:xfrm>
            <a:custGeom>
              <a:avLst/>
              <a:gdLst>
                <a:gd name="connsiteX0" fmla="*/ 25241 w 47625"/>
                <a:gd name="connsiteY0" fmla="*/ 100489 h 104775"/>
                <a:gd name="connsiteX1" fmla="*/ 25241 w 47625"/>
                <a:gd name="connsiteY1" fmla="*/ 100489 h 104775"/>
                <a:gd name="connsiteX2" fmla="*/ 7144 w 47625"/>
                <a:gd name="connsiteY2" fmla="*/ 82391 h 104775"/>
                <a:gd name="connsiteX3" fmla="*/ 7144 w 47625"/>
                <a:gd name="connsiteY3" fmla="*/ 25241 h 104775"/>
                <a:gd name="connsiteX4" fmla="*/ 25241 w 47625"/>
                <a:gd name="connsiteY4" fmla="*/ 7144 h 104775"/>
                <a:gd name="connsiteX5" fmla="*/ 25241 w 47625"/>
                <a:gd name="connsiteY5" fmla="*/ 7144 h 104775"/>
                <a:gd name="connsiteX6" fmla="*/ 43339 w 47625"/>
                <a:gd name="connsiteY6" fmla="*/ 25241 h 104775"/>
                <a:gd name="connsiteX7" fmla="*/ 43339 w 47625"/>
                <a:gd name="connsiteY7" fmla="*/ 82391 h 104775"/>
                <a:gd name="connsiteX8" fmla="*/ 25241 w 47625"/>
                <a:gd name="connsiteY8" fmla="*/ 1004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04775">
                  <a:moveTo>
                    <a:pt x="25241" y="100489"/>
                  </a:moveTo>
                  <a:lnTo>
                    <a:pt x="25241" y="100489"/>
                  </a:lnTo>
                  <a:cubicBezTo>
                    <a:pt x="15716" y="100489"/>
                    <a:pt x="7144" y="92869"/>
                    <a:pt x="7144" y="82391"/>
                  </a:cubicBezTo>
                  <a:lnTo>
                    <a:pt x="7144" y="25241"/>
                  </a:lnTo>
                  <a:cubicBezTo>
                    <a:pt x="7144" y="15716"/>
                    <a:pt x="14764" y="7144"/>
                    <a:pt x="25241" y="7144"/>
                  </a:cubicBezTo>
                  <a:lnTo>
                    <a:pt x="25241" y="7144"/>
                  </a:lnTo>
                  <a:cubicBezTo>
                    <a:pt x="34766" y="7144"/>
                    <a:pt x="43339" y="14764"/>
                    <a:pt x="43339" y="25241"/>
                  </a:cubicBezTo>
                  <a:lnTo>
                    <a:pt x="43339" y="82391"/>
                  </a:lnTo>
                  <a:cubicBezTo>
                    <a:pt x="43339" y="91916"/>
                    <a:pt x="34766" y="100489"/>
                    <a:pt x="25241" y="100489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" name="Graphic 5318">
            <a:extLst>
              <a:ext uri="{FF2B5EF4-FFF2-40B4-BE49-F238E27FC236}">
                <a16:creationId xmlns:a16="http://schemas.microsoft.com/office/drawing/2014/main" id="{94ABEF3B-65D4-4261-8E7A-3D9421F2DC68}"/>
              </a:ext>
            </a:extLst>
          </p:cNvPr>
          <p:cNvGrpSpPr/>
          <p:nvPr/>
        </p:nvGrpSpPr>
        <p:grpSpPr>
          <a:xfrm>
            <a:off x="5416787" y="1808220"/>
            <a:ext cx="674710" cy="811168"/>
            <a:chOff x="5669742" y="4251352"/>
            <a:chExt cx="847723" cy="1019181"/>
          </a:xfrm>
        </p:grpSpPr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398A75AB-656D-4C9F-8C48-176578AF6BBC}"/>
                </a:ext>
              </a:extLst>
            </p:cNvPr>
            <p:cNvSpPr/>
            <p:nvPr/>
          </p:nvSpPr>
          <p:spPr>
            <a:xfrm>
              <a:off x="5669742" y="4251352"/>
              <a:ext cx="847723" cy="1019181"/>
            </a:xfrm>
            <a:custGeom>
              <a:avLst/>
              <a:gdLst>
                <a:gd name="connsiteX0" fmla="*/ 742474 w 847725"/>
                <a:gd name="connsiteY0" fmla="*/ 1001554 h 1019175"/>
                <a:gd name="connsiteX1" fmla="*/ 112871 w 847725"/>
                <a:gd name="connsiteY1" fmla="*/ 1002506 h 1019175"/>
                <a:gd name="connsiteX2" fmla="*/ 22384 w 847725"/>
                <a:gd name="connsiteY2" fmla="*/ 912019 h 1019175"/>
                <a:gd name="connsiteX3" fmla="*/ 21431 w 847725"/>
                <a:gd name="connsiteY3" fmla="*/ 112871 h 1019175"/>
                <a:gd name="connsiteX4" fmla="*/ 111919 w 847725"/>
                <a:gd name="connsiteY4" fmla="*/ 22384 h 1019175"/>
                <a:gd name="connsiteX5" fmla="*/ 741521 w 847725"/>
                <a:gd name="connsiteY5" fmla="*/ 21431 h 1019175"/>
                <a:gd name="connsiteX6" fmla="*/ 832009 w 847725"/>
                <a:gd name="connsiteY6" fmla="*/ 111919 h 1019175"/>
                <a:gd name="connsiteX7" fmla="*/ 832961 w 847725"/>
                <a:gd name="connsiteY7" fmla="*/ 911066 h 1019175"/>
                <a:gd name="connsiteX8" fmla="*/ 742474 w 847725"/>
                <a:gd name="connsiteY8" fmla="*/ 1001554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7725" h="1019175">
                  <a:moveTo>
                    <a:pt x="742474" y="1001554"/>
                  </a:moveTo>
                  <a:lnTo>
                    <a:pt x="112871" y="1002506"/>
                  </a:lnTo>
                  <a:cubicBezTo>
                    <a:pt x="63341" y="1002506"/>
                    <a:pt x="22384" y="962501"/>
                    <a:pt x="22384" y="912019"/>
                  </a:cubicBezTo>
                  <a:lnTo>
                    <a:pt x="21431" y="112871"/>
                  </a:lnTo>
                  <a:cubicBezTo>
                    <a:pt x="21431" y="63341"/>
                    <a:pt x="61436" y="22384"/>
                    <a:pt x="111919" y="22384"/>
                  </a:cubicBezTo>
                  <a:lnTo>
                    <a:pt x="741521" y="21431"/>
                  </a:lnTo>
                  <a:cubicBezTo>
                    <a:pt x="791051" y="21431"/>
                    <a:pt x="832009" y="61436"/>
                    <a:pt x="832009" y="111919"/>
                  </a:cubicBezTo>
                  <a:lnTo>
                    <a:pt x="832961" y="911066"/>
                  </a:lnTo>
                  <a:cubicBezTo>
                    <a:pt x="832961" y="960596"/>
                    <a:pt x="792004" y="1000601"/>
                    <a:pt x="742474" y="1001554"/>
                  </a:cubicBez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3AB680C-814A-40D7-A2E8-CCF79B140AB0}"/>
                </a:ext>
              </a:extLst>
            </p:cNvPr>
            <p:cNvSpPr/>
            <p:nvPr/>
          </p:nvSpPr>
          <p:spPr>
            <a:xfrm>
              <a:off x="5772613" y="4369466"/>
              <a:ext cx="638173" cy="200027"/>
            </a:xfrm>
            <a:custGeom>
              <a:avLst/>
              <a:gdLst>
                <a:gd name="connsiteX0" fmla="*/ 21431 w 638175"/>
                <a:gd name="connsiteY0" fmla="*/ 21431 h 200025"/>
                <a:gd name="connsiteX1" fmla="*/ 625316 w 638175"/>
                <a:gd name="connsiteY1" fmla="*/ 21431 h 200025"/>
                <a:gd name="connsiteX2" fmla="*/ 625316 w 638175"/>
                <a:gd name="connsiteY2" fmla="*/ 179546 h 200025"/>
                <a:gd name="connsiteX3" fmla="*/ 21431 w 638175"/>
                <a:gd name="connsiteY3" fmla="*/ 179546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5" h="200025">
                  <a:moveTo>
                    <a:pt x="21431" y="21431"/>
                  </a:moveTo>
                  <a:lnTo>
                    <a:pt x="625316" y="21431"/>
                  </a:lnTo>
                  <a:lnTo>
                    <a:pt x="625316" y="179546"/>
                  </a:lnTo>
                  <a:lnTo>
                    <a:pt x="21431" y="179546"/>
                  </a:ln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75C7E60A-EDAF-437D-BF01-673151D57867}"/>
                </a:ext>
              </a:extLst>
            </p:cNvPr>
            <p:cNvSpPr/>
            <p:nvPr/>
          </p:nvSpPr>
          <p:spPr>
            <a:xfrm>
              <a:off x="5786901" y="4629500"/>
              <a:ext cx="152399" cy="66675"/>
            </a:xfrm>
            <a:custGeom>
              <a:avLst/>
              <a:gdLst>
                <a:gd name="connsiteX0" fmla="*/ 7144 w 152400"/>
                <a:gd name="connsiteY0" fmla="*/ 7144 h 66675"/>
                <a:gd name="connsiteX1" fmla="*/ 152876 w 152400"/>
                <a:gd name="connsiteY1" fmla="*/ 7144 h 66675"/>
                <a:gd name="connsiteX2" fmla="*/ 152876 w 152400"/>
                <a:gd name="connsiteY2" fmla="*/ 62389 h 66675"/>
                <a:gd name="connsiteX3" fmla="*/ 7144 w 152400"/>
                <a:gd name="connsiteY3" fmla="*/ 6238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66675">
                  <a:moveTo>
                    <a:pt x="7144" y="7144"/>
                  </a:moveTo>
                  <a:lnTo>
                    <a:pt x="152876" y="7144"/>
                  </a:lnTo>
                  <a:lnTo>
                    <a:pt x="152876" y="62389"/>
                  </a:lnTo>
                  <a:lnTo>
                    <a:pt x="7144" y="623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B05205C1-C704-4F2D-9A15-EAD72E80F471}"/>
                </a:ext>
              </a:extLst>
            </p:cNvPr>
            <p:cNvSpPr/>
            <p:nvPr/>
          </p:nvSpPr>
          <p:spPr>
            <a:xfrm>
              <a:off x="6015502" y="4628548"/>
              <a:ext cx="152399" cy="66675"/>
            </a:xfrm>
            <a:custGeom>
              <a:avLst/>
              <a:gdLst>
                <a:gd name="connsiteX0" fmla="*/ 7144 w 152400"/>
                <a:gd name="connsiteY0" fmla="*/ 7144 h 66675"/>
                <a:gd name="connsiteX1" fmla="*/ 152876 w 152400"/>
                <a:gd name="connsiteY1" fmla="*/ 7144 h 66675"/>
                <a:gd name="connsiteX2" fmla="*/ 152876 w 152400"/>
                <a:gd name="connsiteY2" fmla="*/ 62389 h 66675"/>
                <a:gd name="connsiteX3" fmla="*/ 7144 w 152400"/>
                <a:gd name="connsiteY3" fmla="*/ 6238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66675">
                  <a:moveTo>
                    <a:pt x="7144" y="7144"/>
                  </a:moveTo>
                  <a:lnTo>
                    <a:pt x="152876" y="7144"/>
                  </a:lnTo>
                  <a:lnTo>
                    <a:pt x="152876" y="62389"/>
                  </a:lnTo>
                  <a:lnTo>
                    <a:pt x="7144" y="623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17B762C-BE50-42D6-96F6-7C9CC846E509}"/>
                </a:ext>
              </a:extLst>
            </p:cNvPr>
            <p:cNvSpPr/>
            <p:nvPr/>
          </p:nvSpPr>
          <p:spPr>
            <a:xfrm>
              <a:off x="6244100" y="4628548"/>
              <a:ext cx="152399" cy="66675"/>
            </a:xfrm>
            <a:custGeom>
              <a:avLst/>
              <a:gdLst>
                <a:gd name="connsiteX0" fmla="*/ 7144 w 152400"/>
                <a:gd name="connsiteY0" fmla="*/ 7144 h 66675"/>
                <a:gd name="connsiteX1" fmla="*/ 152876 w 152400"/>
                <a:gd name="connsiteY1" fmla="*/ 7144 h 66675"/>
                <a:gd name="connsiteX2" fmla="*/ 152876 w 152400"/>
                <a:gd name="connsiteY2" fmla="*/ 62389 h 66675"/>
                <a:gd name="connsiteX3" fmla="*/ 7144 w 152400"/>
                <a:gd name="connsiteY3" fmla="*/ 6238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66675">
                  <a:moveTo>
                    <a:pt x="7144" y="7144"/>
                  </a:moveTo>
                  <a:lnTo>
                    <a:pt x="152876" y="7144"/>
                  </a:lnTo>
                  <a:lnTo>
                    <a:pt x="152876" y="62389"/>
                  </a:lnTo>
                  <a:lnTo>
                    <a:pt x="7144" y="623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A835589-476B-478E-9127-38ECBC99EDFA}"/>
                </a:ext>
              </a:extLst>
            </p:cNvPr>
            <p:cNvSpPr/>
            <p:nvPr/>
          </p:nvSpPr>
          <p:spPr>
            <a:xfrm>
              <a:off x="5913583" y="4443762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95D7C15-A8BD-494A-B3FF-3AB24913318F}"/>
                </a:ext>
              </a:extLst>
            </p:cNvPr>
            <p:cNvSpPr/>
            <p:nvPr/>
          </p:nvSpPr>
          <p:spPr>
            <a:xfrm>
              <a:off x="6021215" y="4443762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426899D-7111-42D3-94BC-CF9525D9C718}"/>
                </a:ext>
              </a:extLst>
            </p:cNvPr>
            <p:cNvSpPr/>
            <p:nvPr/>
          </p:nvSpPr>
          <p:spPr>
            <a:xfrm>
              <a:off x="6129800" y="4443762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A41E15B-0746-4CD7-A596-2E35BBB92740}"/>
                </a:ext>
              </a:extLst>
            </p:cNvPr>
            <p:cNvSpPr/>
            <p:nvPr/>
          </p:nvSpPr>
          <p:spPr>
            <a:xfrm>
              <a:off x="6237433" y="4443760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503728A-3928-4D2A-8D36-FF3099DA05EC}"/>
                </a:ext>
              </a:extLst>
            </p:cNvPr>
            <p:cNvSpPr/>
            <p:nvPr/>
          </p:nvSpPr>
          <p:spPr>
            <a:xfrm>
              <a:off x="5786901" y="4797139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5519627-B1EF-47B0-9810-999ADCE26346}"/>
                </a:ext>
              </a:extLst>
            </p:cNvPr>
            <p:cNvSpPr/>
            <p:nvPr/>
          </p:nvSpPr>
          <p:spPr>
            <a:xfrm>
              <a:off x="6015502" y="4796187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4C3E575-35AB-4E89-9CD8-F3E1F91F44F4}"/>
                </a:ext>
              </a:extLst>
            </p:cNvPr>
            <p:cNvSpPr/>
            <p:nvPr/>
          </p:nvSpPr>
          <p:spPr>
            <a:xfrm>
              <a:off x="6245052" y="4796182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F13FD92-5857-4D3C-BB24-AD255108DE06}"/>
                </a:ext>
              </a:extLst>
            </p:cNvPr>
            <p:cNvSpPr/>
            <p:nvPr/>
          </p:nvSpPr>
          <p:spPr>
            <a:xfrm>
              <a:off x="5786898" y="4932392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AD1C087A-5847-428F-BA7B-523DD4ABB7C7}"/>
                </a:ext>
              </a:extLst>
            </p:cNvPr>
            <p:cNvSpPr/>
            <p:nvPr/>
          </p:nvSpPr>
          <p:spPr>
            <a:xfrm>
              <a:off x="6015498" y="4932392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4DE35A3-AAB5-44BF-88A5-C5D5268FBB10}"/>
                </a:ext>
              </a:extLst>
            </p:cNvPr>
            <p:cNvSpPr/>
            <p:nvPr/>
          </p:nvSpPr>
          <p:spPr>
            <a:xfrm>
              <a:off x="6245049" y="4932383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7F31041-678E-410C-A581-05B7BA509CE2}"/>
                </a:ext>
              </a:extLst>
            </p:cNvPr>
            <p:cNvSpPr/>
            <p:nvPr/>
          </p:nvSpPr>
          <p:spPr>
            <a:xfrm>
              <a:off x="5786900" y="5068584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EF2D638-AA38-416E-8E38-6E11B85E219D}"/>
                </a:ext>
              </a:extLst>
            </p:cNvPr>
            <p:cNvSpPr/>
            <p:nvPr/>
          </p:nvSpPr>
          <p:spPr>
            <a:xfrm>
              <a:off x="6016452" y="5067625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BE3C102-60FC-48CC-AE31-B87B2BA51F92}"/>
                </a:ext>
              </a:extLst>
            </p:cNvPr>
            <p:cNvSpPr/>
            <p:nvPr/>
          </p:nvSpPr>
          <p:spPr>
            <a:xfrm>
              <a:off x="6245066" y="5067618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aphic 5338">
            <a:extLst>
              <a:ext uri="{FF2B5EF4-FFF2-40B4-BE49-F238E27FC236}">
                <a16:creationId xmlns:a16="http://schemas.microsoft.com/office/drawing/2014/main" id="{0F3F6325-5A4D-4EE8-9E0A-3681C367933C}"/>
              </a:ext>
            </a:extLst>
          </p:cNvPr>
          <p:cNvGrpSpPr/>
          <p:nvPr/>
        </p:nvGrpSpPr>
        <p:grpSpPr>
          <a:xfrm>
            <a:off x="6951875" y="1771207"/>
            <a:ext cx="970372" cy="885194"/>
            <a:chOff x="6273521" y="3976679"/>
            <a:chExt cx="1106805" cy="1009650"/>
          </a:xfrm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5131722-757F-47CD-A054-7B8823DCBB68}"/>
                </a:ext>
              </a:extLst>
            </p:cNvPr>
            <p:cNvSpPr/>
            <p:nvPr/>
          </p:nvSpPr>
          <p:spPr>
            <a:xfrm>
              <a:off x="6273521" y="3976679"/>
              <a:ext cx="1009651" cy="1009650"/>
            </a:xfrm>
            <a:custGeom>
              <a:avLst/>
              <a:gdLst>
                <a:gd name="connsiteX0" fmla="*/ 992981 w 1009650"/>
                <a:gd name="connsiteY0" fmla="*/ 507206 h 1009650"/>
                <a:gd name="connsiteX1" fmla="*/ 507206 w 1009650"/>
                <a:gd name="connsiteY1" fmla="*/ 992981 h 1009650"/>
                <a:gd name="connsiteX2" fmla="*/ 21431 w 1009650"/>
                <a:gd name="connsiteY2" fmla="*/ 507206 h 1009650"/>
                <a:gd name="connsiteX3" fmla="*/ 507206 w 1009650"/>
                <a:gd name="connsiteY3" fmla="*/ 21431 h 1009650"/>
                <a:gd name="connsiteX4" fmla="*/ 992981 w 1009650"/>
                <a:gd name="connsiteY4" fmla="*/ 507206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9650" h="1009650">
                  <a:moveTo>
                    <a:pt x="992981" y="507206"/>
                  </a:moveTo>
                  <a:cubicBezTo>
                    <a:pt x="992981" y="775492"/>
                    <a:pt x="775492" y="992981"/>
                    <a:pt x="507206" y="992981"/>
                  </a:cubicBezTo>
                  <a:cubicBezTo>
                    <a:pt x="238920" y="992981"/>
                    <a:pt x="21431" y="775492"/>
                    <a:pt x="21431" y="507206"/>
                  </a:cubicBezTo>
                  <a:cubicBezTo>
                    <a:pt x="21431" y="238920"/>
                    <a:pt x="238920" y="21431"/>
                    <a:pt x="507206" y="21431"/>
                  </a:cubicBezTo>
                  <a:cubicBezTo>
                    <a:pt x="775492" y="21431"/>
                    <a:pt x="992981" y="238920"/>
                    <a:pt x="992981" y="507206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E446853-1207-478C-8F85-99396756CB4E}"/>
                </a:ext>
              </a:extLst>
            </p:cNvPr>
            <p:cNvSpPr/>
            <p:nvPr/>
          </p:nvSpPr>
          <p:spPr>
            <a:xfrm>
              <a:off x="6408775" y="4110979"/>
              <a:ext cx="971551" cy="742950"/>
            </a:xfrm>
            <a:custGeom>
              <a:avLst/>
              <a:gdLst>
                <a:gd name="connsiteX0" fmla="*/ 909161 w 971550"/>
                <a:gd name="connsiteY0" fmla="*/ 312896 h 742950"/>
                <a:gd name="connsiteX1" fmla="*/ 718661 w 971550"/>
                <a:gd name="connsiteY1" fmla="*/ 322421 h 742950"/>
                <a:gd name="connsiteX2" fmla="*/ 371951 w 971550"/>
                <a:gd name="connsiteY2" fmla="*/ 21431 h 742950"/>
                <a:gd name="connsiteX3" fmla="*/ 21431 w 971550"/>
                <a:gd name="connsiteY3" fmla="*/ 371951 h 742950"/>
                <a:gd name="connsiteX4" fmla="*/ 371951 w 971550"/>
                <a:gd name="connsiteY4" fmla="*/ 722471 h 742950"/>
                <a:gd name="connsiteX5" fmla="*/ 718661 w 971550"/>
                <a:gd name="connsiteY5" fmla="*/ 422434 h 742950"/>
                <a:gd name="connsiteX6" fmla="*/ 909161 w 971550"/>
                <a:gd name="connsiteY6" fmla="*/ 431959 h 742950"/>
                <a:gd name="connsiteX7" fmla="*/ 959644 w 971550"/>
                <a:gd name="connsiteY7" fmla="*/ 371951 h 742950"/>
                <a:gd name="connsiteX8" fmla="*/ 909161 w 971550"/>
                <a:gd name="connsiteY8" fmla="*/ 312896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1550" h="742950">
                  <a:moveTo>
                    <a:pt x="909161" y="312896"/>
                  </a:moveTo>
                  <a:lnTo>
                    <a:pt x="718661" y="322421"/>
                  </a:lnTo>
                  <a:cubicBezTo>
                    <a:pt x="693896" y="151924"/>
                    <a:pt x="548164" y="21431"/>
                    <a:pt x="371951" y="21431"/>
                  </a:cubicBezTo>
                  <a:cubicBezTo>
                    <a:pt x="178594" y="21431"/>
                    <a:pt x="21431" y="178594"/>
                    <a:pt x="21431" y="371951"/>
                  </a:cubicBezTo>
                  <a:cubicBezTo>
                    <a:pt x="21431" y="565309"/>
                    <a:pt x="178594" y="722471"/>
                    <a:pt x="371951" y="722471"/>
                  </a:cubicBezTo>
                  <a:cubicBezTo>
                    <a:pt x="548164" y="722471"/>
                    <a:pt x="694849" y="591979"/>
                    <a:pt x="718661" y="422434"/>
                  </a:cubicBezTo>
                  <a:lnTo>
                    <a:pt x="909161" y="431959"/>
                  </a:lnTo>
                  <a:cubicBezTo>
                    <a:pt x="936784" y="431959"/>
                    <a:pt x="959644" y="399574"/>
                    <a:pt x="959644" y="371951"/>
                  </a:cubicBezTo>
                  <a:cubicBezTo>
                    <a:pt x="959644" y="344329"/>
                    <a:pt x="936784" y="312896"/>
                    <a:pt x="909161" y="312896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FCE5451-7FCA-421A-A530-F317E3254902}"/>
                </a:ext>
              </a:extLst>
            </p:cNvPr>
            <p:cNvSpPr/>
            <p:nvPr/>
          </p:nvSpPr>
          <p:spPr>
            <a:xfrm>
              <a:off x="6481160" y="4184325"/>
              <a:ext cx="590551" cy="590549"/>
            </a:xfrm>
            <a:custGeom>
              <a:avLst/>
              <a:gdLst>
                <a:gd name="connsiteX0" fmla="*/ 577691 w 590550"/>
                <a:gd name="connsiteY0" fmla="*/ 299561 h 590550"/>
                <a:gd name="connsiteX1" fmla="*/ 299561 w 590550"/>
                <a:gd name="connsiteY1" fmla="*/ 577691 h 590550"/>
                <a:gd name="connsiteX2" fmla="*/ 21431 w 590550"/>
                <a:gd name="connsiteY2" fmla="*/ 299561 h 590550"/>
                <a:gd name="connsiteX3" fmla="*/ 299561 w 590550"/>
                <a:gd name="connsiteY3" fmla="*/ 21431 h 590550"/>
                <a:gd name="connsiteX4" fmla="*/ 577691 w 590550"/>
                <a:gd name="connsiteY4" fmla="*/ 299561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590550">
                  <a:moveTo>
                    <a:pt x="577691" y="299561"/>
                  </a:moveTo>
                  <a:cubicBezTo>
                    <a:pt x="577691" y="453168"/>
                    <a:pt x="453168" y="577691"/>
                    <a:pt x="299561" y="577691"/>
                  </a:cubicBezTo>
                  <a:cubicBezTo>
                    <a:pt x="145954" y="577691"/>
                    <a:pt x="21431" y="453168"/>
                    <a:pt x="21431" y="299561"/>
                  </a:cubicBezTo>
                  <a:cubicBezTo>
                    <a:pt x="21431" y="145954"/>
                    <a:pt x="145954" y="21431"/>
                    <a:pt x="299561" y="21431"/>
                  </a:cubicBezTo>
                  <a:cubicBezTo>
                    <a:pt x="453168" y="21431"/>
                    <a:pt x="577691" y="145954"/>
                    <a:pt x="577691" y="29956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" name="Graphic 5349">
            <a:extLst>
              <a:ext uri="{FF2B5EF4-FFF2-40B4-BE49-F238E27FC236}">
                <a16:creationId xmlns:a16="http://schemas.microsoft.com/office/drawing/2014/main" id="{913F9638-3D9C-47D8-A35F-CC68C2DA0BE2}"/>
              </a:ext>
            </a:extLst>
          </p:cNvPr>
          <p:cNvGrpSpPr/>
          <p:nvPr/>
        </p:nvGrpSpPr>
        <p:grpSpPr>
          <a:xfrm rot="19876901">
            <a:off x="3476988" y="1799693"/>
            <a:ext cx="1079421" cy="828223"/>
            <a:chOff x="8701401" y="3712029"/>
            <a:chExt cx="2824168" cy="2166942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BCE8154-4D59-41BD-997B-E5A3ED0890F7}"/>
                </a:ext>
              </a:extLst>
            </p:cNvPr>
            <p:cNvSpPr/>
            <p:nvPr/>
          </p:nvSpPr>
          <p:spPr>
            <a:xfrm>
              <a:off x="8804263" y="4250193"/>
              <a:ext cx="2600325" cy="1628778"/>
            </a:xfrm>
            <a:custGeom>
              <a:avLst/>
              <a:gdLst>
                <a:gd name="connsiteX0" fmla="*/ 2426506 w 2600325"/>
                <a:gd name="connsiteY0" fmla="*/ 1611154 h 1628775"/>
                <a:gd name="connsiteX1" fmla="*/ 148126 w 2600325"/>
                <a:gd name="connsiteY1" fmla="*/ 1574006 h 1628775"/>
                <a:gd name="connsiteX2" fmla="*/ 21443 w 2600325"/>
                <a:gd name="connsiteY2" fmla="*/ 1443514 h 1628775"/>
                <a:gd name="connsiteX3" fmla="*/ 45256 w 2600325"/>
                <a:gd name="connsiteY3" fmla="*/ 21431 h 1628775"/>
                <a:gd name="connsiteX4" fmla="*/ 2580811 w 2600325"/>
                <a:gd name="connsiteY4" fmla="*/ 63341 h 1628775"/>
                <a:gd name="connsiteX5" fmla="*/ 2556998 w 2600325"/>
                <a:gd name="connsiteY5" fmla="*/ 1484471 h 1628775"/>
                <a:gd name="connsiteX6" fmla="*/ 2426506 w 2600325"/>
                <a:gd name="connsiteY6" fmla="*/ 1611154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0325" h="1628775">
                  <a:moveTo>
                    <a:pt x="2426506" y="1611154"/>
                  </a:moveTo>
                  <a:lnTo>
                    <a:pt x="148126" y="1574006"/>
                  </a:lnTo>
                  <a:cubicBezTo>
                    <a:pt x="76688" y="1573054"/>
                    <a:pt x="20491" y="1513999"/>
                    <a:pt x="21443" y="1443514"/>
                  </a:cubicBezTo>
                  <a:lnTo>
                    <a:pt x="45256" y="21431"/>
                  </a:lnTo>
                  <a:lnTo>
                    <a:pt x="2580811" y="63341"/>
                  </a:lnTo>
                  <a:lnTo>
                    <a:pt x="2556998" y="1484471"/>
                  </a:lnTo>
                  <a:cubicBezTo>
                    <a:pt x="2556046" y="1555909"/>
                    <a:pt x="2496991" y="1612106"/>
                    <a:pt x="2426506" y="1611154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D491A8D-433B-4550-BE2E-F71EC532DE7F}"/>
                </a:ext>
              </a:extLst>
            </p:cNvPr>
            <p:cNvSpPr/>
            <p:nvPr/>
          </p:nvSpPr>
          <p:spPr>
            <a:xfrm>
              <a:off x="8715694" y="3996829"/>
              <a:ext cx="2809875" cy="333376"/>
            </a:xfrm>
            <a:custGeom>
              <a:avLst/>
              <a:gdLst>
                <a:gd name="connsiteX0" fmla="*/ 2669381 w 2809875"/>
                <a:gd name="connsiteY0" fmla="*/ 315754 h 333375"/>
                <a:gd name="connsiteX1" fmla="*/ 133826 w 2809875"/>
                <a:gd name="connsiteY1" fmla="*/ 273844 h 333375"/>
                <a:gd name="connsiteX2" fmla="*/ 21431 w 2809875"/>
                <a:gd name="connsiteY2" fmla="*/ 21431 h 333375"/>
                <a:gd name="connsiteX3" fmla="*/ 2789396 w 2809875"/>
                <a:gd name="connsiteY3" fmla="*/ 67151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875" h="333375">
                  <a:moveTo>
                    <a:pt x="2669381" y="315754"/>
                  </a:moveTo>
                  <a:lnTo>
                    <a:pt x="133826" y="273844"/>
                  </a:lnTo>
                  <a:lnTo>
                    <a:pt x="21431" y="21431"/>
                  </a:lnTo>
                  <a:lnTo>
                    <a:pt x="2789396" y="67151"/>
                  </a:ln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DC6E16D-8B1D-40EF-9136-154853CFAB0A}"/>
                </a:ext>
              </a:extLst>
            </p:cNvPr>
            <p:cNvSpPr/>
            <p:nvPr/>
          </p:nvSpPr>
          <p:spPr>
            <a:xfrm>
              <a:off x="8715692" y="3926823"/>
              <a:ext cx="2809875" cy="152401"/>
            </a:xfrm>
            <a:custGeom>
              <a:avLst/>
              <a:gdLst>
                <a:gd name="connsiteX0" fmla="*/ 2654141 w 2809875"/>
                <a:gd name="connsiteY0" fmla="*/ 62862 h 152400"/>
                <a:gd name="connsiteX1" fmla="*/ 161449 w 2809875"/>
                <a:gd name="connsiteY1" fmla="*/ 21904 h 152400"/>
                <a:gd name="connsiteX2" fmla="*/ 21431 w 2809875"/>
                <a:gd name="connsiteY2" fmla="*/ 91437 h 152400"/>
                <a:gd name="connsiteX3" fmla="*/ 21431 w 2809875"/>
                <a:gd name="connsiteY3" fmla="*/ 91437 h 152400"/>
                <a:gd name="connsiteX4" fmla="*/ 2789396 w 2809875"/>
                <a:gd name="connsiteY4" fmla="*/ 137157 h 152400"/>
                <a:gd name="connsiteX5" fmla="*/ 2789396 w 2809875"/>
                <a:gd name="connsiteY5" fmla="*/ 137157 h 152400"/>
                <a:gd name="connsiteX6" fmla="*/ 2654141 w 2809875"/>
                <a:gd name="connsiteY6" fmla="*/ 6286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9875" h="152400">
                  <a:moveTo>
                    <a:pt x="2654141" y="62862"/>
                  </a:moveTo>
                  <a:lnTo>
                    <a:pt x="161449" y="21904"/>
                  </a:lnTo>
                  <a:cubicBezTo>
                    <a:pt x="85249" y="20952"/>
                    <a:pt x="22384" y="15237"/>
                    <a:pt x="21431" y="91437"/>
                  </a:cubicBezTo>
                  <a:lnTo>
                    <a:pt x="21431" y="91437"/>
                  </a:lnTo>
                  <a:lnTo>
                    <a:pt x="2789396" y="137157"/>
                  </a:lnTo>
                  <a:lnTo>
                    <a:pt x="2789396" y="137157"/>
                  </a:lnTo>
                  <a:cubicBezTo>
                    <a:pt x="2791301" y="60957"/>
                    <a:pt x="2730341" y="64767"/>
                    <a:pt x="2654141" y="62862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C378AA6-E09D-4289-A0C8-00191ED6EC19}"/>
                </a:ext>
              </a:extLst>
            </p:cNvPr>
            <p:cNvSpPr/>
            <p:nvPr/>
          </p:nvSpPr>
          <p:spPr>
            <a:xfrm>
              <a:off x="9748203" y="5393197"/>
              <a:ext cx="695326" cy="352425"/>
            </a:xfrm>
            <a:custGeom>
              <a:avLst/>
              <a:gdLst>
                <a:gd name="connsiteX0" fmla="*/ 629126 w 695325"/>
                <a:gd name="connsiteY0" fmla="*/ 30956 h 352425"/>
                <a:gd name="connsiteX1" fmla="*/ 71914 w 695325"/>
                <a:gd name="connsiteY1" fmla="*/ 21431 h 352425"/>
                <a:gd name="connsiteX2" fmla="*/ 25241 w 695325"/>
                <a:gd name="connsiteY2" fmla="*/ 67151 h 352425"/>
                <a:gd name="connsiteX3" fmla="*/ 21431 w 695325"/>
                <a:gd name="connsiteY3" fmla="*/ 280511 h 352425"/>
                <a:gd name="connsiteX4" fmla="*/ 67151 w 695325"/>
                <a:gd name="connsiteY4" fmla="*/ 327184 h 352425"/>
                <a:gd name="connsiteX5" fmla="*/ 624364 w 695325"/>
                <a:gd name="connsiteY5" fmla="*/ 336709 h 352425"/>
                <a:gd name="connsiteX6" fmla="*/ 671036 w 695325"/>
                <a:gd name="connsiteY6" fmla="*/ 290989 h 352425"/>
                <a:gd name="connsiteX7" fmla="*/ 674846 w 695325"/>
                <a:gd name="connsiteY7" fmla="*/ 77629 h 352425"/>
                <a:gd name="connsiteX8" fmla="*/ 629126 w 695325"/>
                <a:gd name="connsiteY8" fmla="*/ 30956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5325" h="352425">
                  <a:moveTo>
                    <a:pt x="629126" y="30956"/>
                  </a:moveTo>
                  <a:lnTo>
                    <a:pt x="71914" y="21431"/>
                  </a:lnTo>
                  <a:cubicBezTo>
                    <a:pt x="46196" y="21431"/>
                    <a:pt x="25241" y="41434"/>
                    <a:pt x="25241" y="67151"/>
                  </a:cubicBezTo>
                  <a:lnTo>
                    <a:pt x="21431" y="280511"/>
                  </a:lnTo>
                  <a:cubicBezTo>
                    <a:pt x="21431" y="306229"/>
                    <a:pt x="41434" y="327184"/>
                    <a:pt x="67151" y="327184"/>
                  </a:cubicBezTo>
                  <a:lnTo>
                    <a:pt x="624364" y="336709"/>
                  </a:lnTo>
                  <a:cubicBezTo>
                    <a:pt x="650081" y="336709"/>
                    <a:pt x="671036" y="316706"/>
                    <a:pt x="671036" y="290989"/>
                  </a:cubicBezTo>
                  <a:lnTo>
                    <a:pt x="674846" y="77629"/>
                  </a:lnTo>
                  <a:cubicBezTo>
                    <a:pt x="674846" y="52864"/>
                    <a:pt x="654844" y="31909"/>
                    <a:pt x="629126" y="30956"/>
                  </a:cubicBez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6BD80B65-66A3-4F7B-A3F7-703B3729EAC7}"/>
                </a:ext>
              </a:extLst>
            </p:cNvPr>
            <p:cNvSpPr/>
            <p:nvPr/>
          </p:nvSpPr>
          <p:spPr>
            <a:xfrm>
              <a:off x="8701401" y="3712029"/>
              <a:ext cx="38099" cy="38099"/>
            </a:xfrm>
            <a:custGeom>
              <a:avLst/>
              <a:gdLst/>
              <a:ahLst/>
              <a:cxnLst/>
              <a:rect l="l" t="t" r="r" b="b"/>
              <a:pathLst>
                <a:path w="38100" h="38100"/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84339B5-AA92-4DED-A22E-BCF9915C08F1}"/>
                </a:ext>
              </a:extLst>
            </p:cNvPr>
            <p:cNvSpPr/>
            <p:nvPr/>
          </p:nvSpPr>
          <p:spPr>
            <a:xfrm>
              <a:off x="8701402" y="3712030"/>
              <a:ext cx="38099" cy="38099"/>
            </a:xfrm>
            <a:custGeom>
              <a:avLst/>
              <a:gdLst/>
              <a:ahLst/>
              <a:cxnLst/>
              <a:rect l="l" t="t" r="r" b="b"/>
              <a:pathLst>
                <a:path w="38100" h="38100"/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38220CC-07BF-4312-9FAB-715EE0338E90}"/>
                </a:ext>
              </a:extLst>
            </p:cNvPr>
            <p:cNvSpPr/>
            <p:nvPr/>
          </p:nvSpPr>
          <p:spPr>
            <a:xfrm>
              <a:off x="9054777" y="5171263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58F73FA-A3BD-4753-86E9-6BB3BA5FACE9}"/>
                </a:ext>
              </a:extLst>
            </p:cNvPr>
            <p:cNvSpPr/>
            <p:nvPr/>
          </p:nvSpPr>
          <p:spPr>
            <a:xfrm>
              <a:off x="9271946" y="517507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21AF678-E387-4723-99D5-E505CBAD5E05}"/>
                </a:ext>
              </a:extLst>
            </p:cNvPr>
            <p:cNvSpPr/>
            <p:nvPr/>
          </p:nvSpPr>
          <p:spPr>
            <a:xfrm>
              <a:off x="9488163" y="5177930"/>
              <a:ext cx="1019175" cy="152401"/>
            </a:xfrm>
            <a:custGeom>
              <a:avLst/>
              <a:gdLst>
                <a:gd name="connsiteX0" fmla="*/ 876776 w 1019175"/>
                <a:gd name="connsiteY0" fmla="*/ 21431 h 152400"/>
                <a:gd name="connsiteX1" fmla="*/ 10001 w 1019175"/>
                <a:gd name="connsiteY1" fmla="*/ 7144 h 152400"/>
                <a:gd name="connsiteX2" fmla="*/ 7144 w 1019175"/>
                <a:gd name="connsiteY2" fmla="*/ 134779 h 152400"/>
                <a:gd name="connsiteX3" fmla="*/ 874871 w 1019175"/>
                <a:gd name="connsiteY3" fmla="*/ 149066 h 152400"/>
                <a:gd name="connsiteX4" fmla="*/ 1011079 w 1019175"/>
                <a:gd name="connsiteY4" fmla="*/ 151924 h 152400"/>
                <a:gd name="connsiteX5" fmla="*/ 1013936 w 1019175"/>
                <a:gd name="connsiteY5" fmla="*/ 24289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9175" h="152400">
                  <a:moveTo>
                    <a:pt x="876776" y="21431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874871" y="149066"/>
                  </a:lnTo>
                  <a:lnTo>
                    <a:pt x="1011079" y="151924"/>
                  </a:lnTo>
                  <a:lnTo>
                    <a:pt x="1013936" y="242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DEB4431-433D-4B50-91EA-FE8CE4317675}"/>
                </a:ext>
              </a:extLst>
            </p:cNvPr>
            <p:cNvSpPr/>
            <p:nvPr/>
          </p:nvSpPr>
          <p:spPr>
            <a:xfrm>
              <a:off x="10572108" y="5196030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95D5DEA-3432-4CBA-9110-137222B066D0}"/>
                </a:ext>
              </a:extLst>
            </p:cNvPr>
            <p:cNvSpPr/>
            <p:nvPr/>
          </p:nvSpPr>
          <p:spPr>
            <a:xfrm>
              <a:off x="10789278" y="5199839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1DBD811-CB5B-434E-A91B-5A796E42980A}"/>
                </a:ext>
              </a:extLst>
            </p:cNvPr>
            <p:cNvSpPr/>
            <p:nvPr/>
          </p:nvSpPr>
          <p:spPr>
            <a:xfrm>
              <a:off x="9058590" y="4976000"/>
              <a:ext cx="361951" cy="142875"/>
            </a:xfrm>
            <a:custGeom>
              <a:avLst/>
              <a:gdLst>
                <a:gd name="connsiteX0" fmla="*/ 226219 w 361950"/>
                <a:gd name="connsiteY0" fmla="*/ 10954 h 142875"/>
                <a:gd name="connsiteX1" fmla="*/ 9049 w 361950"/>
                <a:gd name="connsiteY1" fmla="*/ 7144 h 142875"/>
                <a:gd name="connsiteX2" fmla="*/ 7144 w 361950"/>
                <a:gd name="connsiteY2" fmla="*/ 134779 h 142875"/>
                <a:gd name="connsiteX3" fmla="*/ 223361 w 361950"/>
                <a:gd name="connsiteY3" fmla="*/ 137636 h 142875"/>
                <a:gd name="connsiteX4" fmla="*/ 360521 w 361950"/>
                <a:gd name="connsiteY4" fmla="*/ 140494 h 142875"/>
                <a:gd name="connsiteX5" fmla="*/ 362426 w 361950"/>
                <a:gd name="connsiteY5" fmla="*/ 1285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142875">
                  <a:moveTo>
                    <a:pt x="226219" y="10954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223361" y="137636"/>
                  </a:lnTo>
                  <a:lnTo>
                    <a:pt x="360521" y="140494"/>
                  </a:lnTo>
                  <a:lnTo>
                    <a:pt x="362426" y="1285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CB769FB-48EE-40F5-85B9-31C3C16E1E64}"/>
                </a:ext>
              </a:extLst>
            </p:cNvPr>
            <p:cNvSpPr/>
            <p:nvPr/>
          </p:nvSpPr>
          <p:spPr>
            <a:xfrm>
              <a:off x="9491803" y="4982509"/>
              <a:ext cx="142875" cy="142875"/>
            </a:xfrm>
            <a:custGeom>
              <a:avLst/>
              <a:gdLst>
                <a:gd name="connsiteX0" fmla="*/ 9363 w 142875"/>
                <a:gd name="connsiteY0" fmla="*/ 7261 h 142875"/>
                <a:gd name="connsiteX1" fmla="*/ 136985 w 142875"/>
                <a:gd name="connsiteY1" fmla="*/ 9363 h 142875"/>
                <a:gd name="connsiteX2" fmla="*/ 134883 w 142875"/>
                <a:gd name="connsiteY2" fmla="*/ 136985 h 142875"/>
                <a:gd name="connsiteX3" fmla="*/ 7261 w 142875"/>
                <a:gd name="connsiteY3" fmla="*/ 1348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42875">
                  <a:moveTo>
                    <a:pt x="9363" y="7261"/>
                  </a:moveTo>
                  <a:lnTo>
                    <a:pt x="136985" y="9363"/>
                  </a:lnTo>
                  <a:lnTo>
                    <a:pt x="134883" y="136985"/>
                  </a:lnTo>
                  <a:lnTo>
                    <a:pt x="7261" y="134883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F1EE6BA-A1CD-42CD-9F0B-20E546C7ED01}"/>
                </a:ext>
              </a:extLst>
            </p:cNvPr>
            <p:cNvSpPr/>
            <p:nvPr/>
          </p:nvSpPr>
          <p:spPr>
            <a:xfrm>
              <a:off x="9708195" y="498647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6086C1E-653B-4750-B853-562252DF4FC5}"/>
                </a:ext>
              </a:extLst>
            </p:cNvPr>
            <p:cNvSpPr/>
            <p:nvPr/>
          </p:nvSpPr>
          <p:spPr>
            <a:xfrm>
              <a:off x="9925364" y="499028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45830-BC4D-4533-80E0-A7257D2C5261}"/>
                </a:ext>
              </a:extLst>
            </p:cNvPr>
            <p:cNvSpPr/>
            <p:nvPr/>
          </p:nvSpPr>
          <p:spPr>
            <a:xfrm>
              <a:off x="10792140" y="5004575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DFEB62F-3C10-4E7A-BA89-08C9F63DD3BA}"/>
                </a:ext>
              </a:extLst>
            </p:cNvPr>
            <p:cNvSpPr/>
            <p:nvPr/>
          </p:nvSpPr>
          <p:spPr>
            <a:xfrm>
              <a:off x="9061449" y="4780736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5FB6575-F3FF-457E-AF84-223F2F0C4899}"/>
                </a:ext>
              </a:extLst>
            </p:cNvPr>
            <p:cNvSpPr/>
            <p:nvPr/>
          </p:nvSpPr>
          <p:spPr>
            <a:xfrm>
              <a:off x="9278618" y="478359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352EE1-E3BB-49E3-B275-4DB519F215EC}"/>
                </a:ext>
              </a:extLst>
            </p:cNvPr>
            <p:cNvSpPr/>
            <p:nvPr/>
          </p:nvSpPr>
          <p:spPr>
            <a:xfrm>
              <a:off x="9494657" y="4787230"/>
              <a:ext cx="142875" cy="142875"/>
            </a:xfrm>
            <a:custGeom>
              <a:avLst/>
              <a:gdLst>
                <a:gd name="connsiteX0" fmla="*/ 9363 w 142875"/>
                <a:gd name="connsiteY0" fmla="*/ 7261 h 142875"/>
                <a:gd name="connsiteX1" fmla="*/ 136985 w 142875"/>
                <a:gd name="connsiteY1" fmla="*/ 9363 h 142875"/>
                <a:gd name="connsiteX2" fmla="*/ 134883 w 142875"/>
                <a:gd name="connsiteY2" fmla="*/ 136985 h 142875"/>
                <a:gd name="connsiteX3" fmla="*/ 7261 w 142875"/>
                <a:gd name="connsiteY3" fmla="*/ 1348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42875">
                  <a:moveTo>
                    <a:pt x="9363" y="7261"/>
                  </a:moveTo>
                  <a:lnTo>
                    <a:pt x="136985" y="9363"/>
                  </a:lnTo>
                  <a:lnTo>
                    <a:pt x="134883" y="136985"/>
                  </a:lnTo>
                  <a:lnTo>
                    <a:pt x="7261" y="134883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A25AA97-AE49-4788-B291-705D6DAAE7D2}"/>
                </a:ext>
              </a:extLst>
            </p:cNvPr>
            <p:cNvSpPr/>
            <p:nvPr/>
          </p:nvSpPr>
          <p:spPr>
            <a:xfrm>
              <a:off x="9712005" y="479121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0C06501-D2CC-4481-A3F7-1FCC2CEC327F}"/>
                </a:ext>
              </a:extLst>
            </p:cNvPr>
            <p:cNvSpPr/>
            <p:nvPr/>
          </p:nvSpPr>
          <p:spPr>
            <a:xfrm>
              <a:off x="9928224" y="479502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6045D1E-40D7-4E96-BF67-164780006045}"/>
                </a:ext>
              </a:extLst>
            </p:cNvPr>
            <p:cNvSpPr/>
            <p:nvPr/>
          </p:nvSpPr>
          <p:spPr>
            <a:xfrm>
              <a:off x="10145393" y="4797882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4BB1D58-FB1F-45C0-AB97-8E26235FDF3C}"/>
                </a:ext>
              </a:extLst>
            </p:cNvPr>
            <p:cNvSpPr/>
            <p:nvPr/>
          </p:nvSpPr>
          <p:spPr>
            <a:xfrm>
              <a:off x="10141583" y="4801690"/>
              <a:ext cx="371474" cy="333376"/>
            </a:xfrm>
            <a:custGeom>
              <a:avLst/>
              <a:gdLst>
                <a:gd name="connsiteX0" fmla="*/ 230029 w 371475"/>
                <a:gd name="connsiteY0" fmla="*/ 7144 h 333375"/>
                <a:gd name="connsiteX1" fmla="*/ 226219 w 371475"/>
                <a:gd name="connsiteY1" fmla="*/ 202406 h 333375"/>
                <a:gd name="connsiteX2" fmla="*/ 136684 w 371475"/>
                <a:gd name="connsiteY2" fmla="*/ 201454 h 333375"/>
                <a:gd name="connsiteX3" fmla="*/ 10001 w 371475"/>
                <a:gd name="connsiteY3" fmla="*/ 198596 h 333375"/>
                <a:gd name="connsiteX4" fmla="*/ 7144 w 371475"/>
                <a:gd name="connsiteY4" fmla="*/ 326231 h 333375"/>
                <a:gd name="connsiteX5" fmla="*/ 134779 w 371475"/>
                <a:gd name="connsiteY5" fmla="*/ 329089 h 333375"/>
                <a:gd name="connsiteX6" fmla="*/ 224314 w 371475"/>
                <a:gd name="connsiteY6" fmla="*/ 330041 h 333375"/>
                <a:gd name="connsiteX7" fmla="*/ 361474 w 371475"/>
                <a:gd name="connsiteY7" fmla="*/ 331946 h 333375"/>
                <a:gd name="connsiteX8" fmla="*/ 363379 w 371475"/>
                <a:gd name="connsiteY8" fmla="*/ 204311 h 333375"/>
                <a:gd name="connsiteX9" fmla="*/ 366236 w 371475"/>
                <a:gd name="connsiteY9" fmla="*/ 904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475" h="333375">
                  <a:moveTo>
                    <a:pt x="230029" y="7144"/>
                  </a:moveTo>
                  <a:lnTo>
                    <a:pt x="226219" y="202406"/>
                  </a:lnTo>
                  <a:lnTo>
                    <a:pt x="136684" y="201454"/>
                  </a:lnTo>
                  <a:lnTo>
                    <a:pt x="10001" y="198596"/>
                  </a:lnTo>
                  <a:lnTo>
                    <a:pt x="7144" y="326231"/>
                  </a:lnTo>
                  <a:lnTo>
                    <a:pt x="134779" y="329089"/>
                  </a:lnTo>
                  <a:lnTo>
                    <a:pt x="224314" y="330041"/>
                  </a:lnTo>
                  <a:lnTo>
                    <a:pt x="361474" y="331946"/>
                  </a:lnTo>
                  <a:lnTo>
                    <a:pt x="363379" y="204311"/>
                  </a:lnTo>
                  <a:lnTo>
                    <a:pt x="366236" y="904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B9F6DD3F-ECBB-46BE-83D7-21D3B1539F69}"/>
                </a:ext>
              </a:extLst>
            </p:cNvPr>
            <p:cNvSpPr/>
            <p:nvPr/>
          </p:nvSpPr>
          <p:spPr>
            <a:xfrm>
              <a:off x="9065259" y="4584522"/>
              <a:ext cx="361951" cy="142875"/>
            </a:xfrm>
            <a:custGeom>
              <a:avLst/>
              <a:gdLst>
                <a:gd name="connsiteX0" fmla="*/ 225266 w 361950"/>
                <a:gd name="connsiteY0" fmla="*/ 10954 h 142875"/>
                <a:gd name="connsiteX1" fmla="*/ 9049 w 361950"/>
                <a:gd name="connsiteY1" fmla="*/ 7144 h 142875"/>
                <a:gd name="connsiteX2" fmla="*/ 7144 w 361950"/>
                <a:gd name="connsiteY2" fmla="*/ 134779 h 142875"/>
                <a:gd name="connsiteX3" fmla="*/ 223361 w 361950"/>
                <a:gd name="connsiteY3" fmla="*/ 138589 h 142875"/>
                <a:gd name="connsiteX4" fmla="*/ 360521 w 361950"/>
                <a:gd name="connsiteY4" fmla="*/ 140494 h 142875"/>
                <a:gd name="connsiteX5" fmla="*/ 362426 w 361950"/>
                <a:gd name="connsiteY5" fmla="*/ 1285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142875">
                  <a:moveTo>
                    <a:pt x="225266" y="10954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223361" y="138589"/>
                  </a:lnTo>
                  <a:lnTo>
                    <a:pt x="360521" y="140494"/>
                  </a:lnTo>
                  <a:lnTo>
                    <a:pt x="362426" y="1285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7D27DF4-AD5C-435B-AF8D-25DAE70761EB}"/>
                </a:ext>
              </a:extLst>
            </p:cNvPr>
            <p:cNvSpPr/>
            <p:nvPr/>
          </p:nvSpPr>
          <p:spPr>
            <a:xfrm>
              <a:off x="9498465" y="4591971"/>
              <a:ext cx="142875" cy="142875"/>
            </a:xfrm>
            <a:custGeom>
              <a:avLst/>
              <a:gdLst>
                <a:gd name="connsiteX0" fmla="*/ 9363 w 142875"/>
                <a:gd name="connsiteY0" fmla="*/ 7261 h 142875"/>
                <a:gd name="connsiteX1" fmla="*/ 136985 w 142875"/>
                <a:gd name="connsiteY1" fmla="*/ 9363 h 142875"/>
                <a:gd name="connsiteX2" fmla="*/ 134883 w 142875"/>
                <a:gd name="connsiteY2" fmla="*/ 136985 h 142875"/>
                <a:gd name="connsiteX3" fmla="*/ 7261 w 142875"/>
                <a:gd name="connsiteY3" fmla="*/ 1348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42875">
                  <a:moveTo>
                    <a:pt x="9363" y="7261"/>
                  </a:moveTo>
                  <a:lnTo>
                    <a:pt x="136985" y="9363"/>
                  </a:lnTo>
                  <a:lnTo>
                    <a:pt x="134883" y="136985"/>
                  </a:lnTo>
                  <a:lnTo>
                    <a:pt x="7261" y="134883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3D0A4F6-9061-4D22-8D12-8720A2CDC4B3}"/>
                </a:ext>
              </a:extLst>
            </p:cNvPr>
            <p:cNvSpPr/>
            <p:nvPr/>
          </p:nvSpPr>
          <p:spPr>
            <a:xfrm>
              <a:off x="9714865" y="4595951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6A473B9-6354-45EC-B3E2-AEDC262991F5}"/>
                </a:ext>
              </a:extLst>
            </p:cNvPr>
            <p:cNvSpPr/>
            <p:nvPr/>
          </p:nvSpPr>
          <p:spPr>
            <a:xfrm>
              <a:off x="9932034" y="4598809"/>
              <a:ext cx="152401" cy="142875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FD993296-BBF4-45E6-B66C-A6DCE666057E}"/>
                </a:ext>
              </a:extLst>
            </p:cNvPr>
            <p:cNvSpPr/>
            <p:nvPr/>
          </p:nvSpPr>
          <p:spPr>
            <a:xfrm>
              <a:off x="10148250" y="460261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0CC2514-F97E-4634-A249-67FB25818F03}"/>
                </a:ext>
              </a:extLst>
            </p:cNvPr>
            <p:cNvSpPr/>
            <p:nvPr/>
          </p:nvSpPr>
          <p:spPr>
            <a:xfrm>
              <a:off x="10365421" y="4606429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0AFB8B5-8B2D-4FB3-B978-9C767D607522}"/>
                </a:ext>
              </a:extLst>
            </p:cNvPr>
            <p:cNvSpPr/>
            <p:nvPr/>
          </p:nvSpPr>
          <p:spPr>
            <a:xfrm>
              <a:off x="10581638" y="461023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0945A7D-78F8-40F2-8A05-E07A2897DEE8}"/>
                </a:ext>
              </a:extLst>
            </p:cNvPr>
            <p:cNvSpPr/>
            <p:nvPr/>
          </p:nvSpPr>
          <p:spPr>
            <a:xfrm>
              <a:off x="10798809" y="4613097"/>
              <a:ext cx="152401" cy="142875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8D9BBA-80B3-4EED-80AB-4596F193DC00}"/>
                </a:ext>
              </a:extLst>
            </p:cNvPr>
            <p:cNvSpPr/>
            <p:nvPr/>
          </p:nvSpPr>
          <p:spPr>
            <a:xfrm>
              <a:off x="11015026" y="4616906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C01CA52B-1D40-4F8F-896D-75AC7867CC58}"/>
                </a:ext>
              </a:extLst>
            </p:cNvPr>
            <p:cNvSpPr/>
            <p:nvPr/>
          </p:nvSpPr>
          <p:spPr>
            <a:xfrm>
              <a:off x="11005500" y="5206503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0587679-5CD0-4500-870F-F8A283E3C335}"/>
                </a:ext>
              </a:extLst>
            </p:cNvPr>
            <p:cNvSpPr/>
            <p:nvPr/>
          </p:nvSpPr>
          <p:spPr>
            <a:xfrm>
              <a:off x="9068119" y="4389253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0FB4C89-2E52-4052-A99E-C7A014F1C62D}"/>
                </a:ext>
              </a:extLst>
            </p:cNvPr>
            <p:cNvSpPr/>
            <p:nvPr/>
          </p:nvSpPr>
          <p:spPr>
            <a:xfrm>
              <a:off x="9284334" y="4393090"/>
              <a:ext cx="152401" cy="142876"/>
            </a:xfrm>
            <a:custGeom>
              <a:avLst/>
              <a:gdLst>
                <a:gd name="connsiteX0" fmla="*/ 147161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7161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CA545AB4-90D2-46A4-AA66-38801D901894}"/>
                </a:ext>
              </a:extLst>
            </p:cNvPr>
            <p:cNvSpPr/>
            <p:nvPr/>
          </p:nvSpPr>
          <p:spPr>
            <a:xfrm>
              <a:off x="9501501" y="4396881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3692CD2-0C90-4E4E-A4A9-9C6DB89CD21E}"/>
                </a:ext>
              </a:extLst>
            </p:cNvPr>
            <p:cNvSpPr/>
            <p:nvPr/>
          </p:nvSpPr>
          <p:spPr>
            <a:xfrm>
              <a:off x="9718678" y="4399719"/>
              <a:ext cx="152401" cy="142875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B6D1DA-A885-45D3-8BB6-94CE1BDBD64B}"/>
                </a:ext>
              </a:extLst>
            </p:cNvPr>
            <p:cNvSpPr/>
            <p:nvPr/>
          </p:nvSpPr>
          <p:spPr>
            <a:xfrm>
              <a:off x="9934897" y="440352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367C3B0-7D16-4604-9F01-39725F2E2326}"/>
                </a:ext>
              </a:extLst>
            </p:cNvPr>
            <p:cNvSpPr/>
            <p:nvPr/>
          </p:nvSpPr>
          <p:spPr>
            <a:xfrm>
              <a:off x="10152067" y="4407357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C14DED65-88E7-4502-9908-D86B1C8F3A8F}"/>
                </a:ext>
              </a:extLst>
            </p:cNvPr>
            <p:cNvSpPr/>
            <p:nvPr/>
          </p:nvSpPr>
          <p:spPr>
            <a:xfrm>
              <a:off x="10368285" y="4411146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868004F-93A2-4C58-B3A6-F2A2D8E2BD93}"/>
                </a:ext>
              </a:extLst>
            </p:cNvPr>
            <p:cNvSpPr/>
            <p:nvPr/>
          </p:nvSpPr>
          <p:spPr>
            <a:xfrm>
              <a:off x="10585472" y="4414031"/>
              <a:ext cx="152401" cy="142876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B166644-ABF6-48E3-8455-B56C4EF29FC6}"/>
                </a:ext>
              </a:extLst>
            </p:cNvPr>
            <p:cNvSpPr/>
            <p:nvPr/>
          </p:nvSpPr>
          <p:spPr>
            <a:xfrm>
              <a:off x="10801673" y="4417822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AF1AB41D-8954-4F67-9FC8-66DEB235AE16}"/>
                </a:ext>
              </a:extLst>
            </p:cNvPr>
            <p:cNvSpPr/>
            <p:nvPr/>
          </p:nvSpPr>
          <p:spPr>
            <a:xfrm>
              <a:off x="11018838" y="4421635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" name="Graphic 5343">
            <a:extLst>
              <a:ext uri="{FF2B5EF4-FFF2-40B4-BE49-F238E27FC236}">
                <a16:creationId xmlns:a16="http://schemas.microsoft.com/office/drawing/2014/main" id="{5460205D-8A75-48AE-B009-D4C3DEAF994C}"/>
              </a:ext>
            </a:extLst>
          </p:cNvPr>
          <p:cNvGrpSpPr/>
          <p:nvPr/>
        </p:nvGrpSpPr>
        <p:grpSpPr>
          <a:xfrm rot="2010100">
            <a:off x="8782626" y="1722169"/>
            <a:ext cx="216863" cy="983271"/>
            <a:chOff x="7783270" y="3992865"/>
            <a:chExt cx="267645" cy="1213522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169AC10-6A20-4F40-A4E7-148F740D1AA5}"/>
                </a:ext>
              </a:extLst>
            </p:cNvPr>
            <p:cNvSpPr/>
            <p:nvPr/>
          </p:nvSpPr>
          <p:spPr>
            <a:xfrm>
              <a:off x="7783287" y="4105294"/>
              <a:ext cx="190501" cy="990600"/>
            </a:xfrm>
            <a:custGeom>
              <a:avLst/>
              <a:gdLst>
                <a:gd name="connsiteX0" fmla="*/ 155734 w 190500"/>
                <a:gd name="connsiteY0" fmla="*/ 973931 h 990600"/>
                <a:gd name="connsiteX1" fmla="*/ 21431 w 190500"/>
                <a:gd name="connsiteY1" fmla="*/ 970121 h 990600"/>
                <a:gd name="connsiteX2" fmla="*/ 43339 w 190500"/>
                <a:gd name="connsiteY2" fmla="*/ 21431 h 990600"/>
                <a:gd name="connsiteX3" fmla="*/ 177641 w 190500"/>
                <a:gd name="connsiteY3" fmla="*/ 25241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990600">
                  <a:moveTo>
                    <a:pt x="155734" y="973931"/>
                  </a:moveTo>
                  <a:lnTo>
                    <a:pt x="21431" y="970121"/>
                  </a:lnTo>
                  <a:lnTo>
                    <a:pt x="43339" y="21431"/>
                  </a:lnTo>
                  <a:lnTo>
                    <a:pt x="177641" y="25241"/>
                  </a:ln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07C5690-2E2B-4B95-98E9-80A32B02B467}"/>
                </a:ext>
              </a:extLst>
            </p:cNvPr>
            <p:cNvSpPr/>
            <p:nvPr/>
          </p:nvSpPr>
          <p:spPr>
            <a:xfrm>
              <a:off x="7831864" y="3992865"/>
              <a:ext cx="123825" cy="152400"/>
            </a:xfrm>
            <a:custGeom>
              <a:avLst/>
              <a:gdLst>
                <a:gd name="connsiteX0" fmla="*/ 66199 w 123825"/>
                <a:gd name="connsiteY0" fmla="*/ 21467 h 152400"/>
                <a:gd name="connsiteX1" fmla="*/ 66199 w 123825"/>
                <a:gd name="connsiteY1" fmla="*/ 21467 h 152400"/>
                <a:gd name="connsiteX2" fmla="*/ 24289 w 123825"/>
                <a:gd name="connsiteY2" fmla="*/ 61472 h 152400"/>
                <a:gd name="connsiteX3" fmla="*/ 21431 w 123825"/>
                <a:gd name="connsiteY3" fmla="*/ 134815 h 152400"/>
                <a:gd name="connsiteX4" fmla="*/ 102394 w 123825"/>
                <a:gd name="connsiteY4" fmla="*/ 137672 h 152400"/>
                <a:gd name="connsiteX5" fmla="*/ 105251 w 123825"/>
                <a:gd name="connsiteY5" fmla="*/ 64330 h 152400"/>
                <a:gd name="connsiteX6" fmla="*/ 66199 w 123825"/>
                <a:gd name="connsiteY6" fmla="*/ 2146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152400">
                  <a:moveTo>
                    <a:pt x="66199" y="21467"/>
                  </a:moveTo>
                  <a:lnTo>
                    <a:pt x="66199" y="21467"/>
                  </a:lnTo>
                  <a:cubicBezTo>
                    <a:pt x="44291" y="20515"/>
                    <a:pt x="25241" y="38612"/>
                    <a:pt x="24289" y="61472"/>
                  </a:cubicBezTo>
                  <a:lnTo>
                    <a:pt x="21431" y="134815"/>
                  </a:lnTo>
                  <a:lnTo>
                    <a:pt x="102394" y="137672"/>
                  </a:lnTo>
                  <a:lnTo>
                    <a:pt x="105251" y="64330"/>
                  </a:lnTo>
                  <a:cubicBezTo>
                    <a:pt x="106204" y="40517"/>
                    <a:pt x="89059" y="22420"/>
                    <a:pt x="66199" y="21467"/>
                  </a:cubicBezTo>
                  <a:close/>
                </a:path>
              </a:pathLst>
            </a:custGeom>
            <a:solidFill>
              <a:schemeClr val="bg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50529F7-726F-4524-BCA8-25B698F4AFF7}"/>
                </a:ext>
              </a:extLst>
            </p:cNvPr>
            <p:cNvSpPr/>
            <p:nvPr/>
          </p:nvSpPr>
          <p:spPr>
            <a:xfrm>
              <a:off x="7783270" y="5053987"/>
              <a:ext cx="171451" cy="152400"/>
            </a:xfrm>
            <a:custGeom>
              <a:avLst/>
              <a:gdLst>
                <a:gd name="connsiteX0" fmla="*/ 21431 w 171450"/>
                <a:gd name="connsiteY0" fmla="*/ 21431 h 152400"/>
                <a:gd name="connsiteX1" fmla="*/ 61436 w 171450"/>
                <a:gd name="connsiteY1" fmla="*/ 118586 h 152400"/>
                <a:gd name="connsiteX2" fmla="*/ 109061 w 171450"/>
                <a:gd name="connsiteY2" fmla="*/ 119539 h 152400"/>
                <a:gd name="connsiteX3" fmla="*/ 154781 w 171450"/>
                <a:gd name="connsiteY3" fmla="*/ 25241 h 152400"/>
                <a:gd name="connsiteX4" fmla="*/ 21431 w 171450"/>
                <a:gd name="connsiteY4" fmla="*/ 21431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21431" y="21431"/>
                  </a:moveTo>
                  <a:lnTo>
                    <a:pt x="61436" y="118586"/>
                  </a:lnTo>
                  <a:cubicBezTo>
                    <a:pt x="70009" y="139541"/>
                    <a:pt x="99536" y="140494"/>
                    <a:pt x="109061" y="119539"/>
                  </a:cubicBezTo>
                  <a:lnTo>
                    <a:pt x="154781" y="25241"/>
                  </a:lnTo>
                  <a:lnTo>
                    <a:pt x="21431" y="2143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7A28FAC-2D33-4F5F-88D3-92F0B0CAA8AF}"/>
                </a:ext>
              </a:extLst>
            </p:cNvPr>
            <p:cNvSpPr/>
            <p:nvPr/>
          </p:nvSpPr>
          <p:spPr>
            <a:xfrm>
              <a:off x="7812789" y="4156731"/>
              <a:ext cx="238126" cy="314325"/>
            </a:xfrm>
            <a:custGeom>
              <a:avLst/>
              <a:gdLst>
                <a:gd name="connsiteX0" fmla="*/ 21431 w 238125"/>
                <a:gd name="connsiteY0" fmla="*/ 21431 h 314325"/>
                <a:gd name="connsiteX1" fmla="*/ 164306 w 238125"/>
                <a:gd name="connsiteY1" fmla="*/ 23336 h 314325"/>
                <a:gd name="connsiteX2" fmla="*/ 224314 w 238125"/>
                <a:gd name="connsiteY2" fmla="*/ 100489 h 314325"/>
                <a:gd name="connsiteX3" fmla="*/ 218599 w 238125"/>
                <a:gd name="connsiteY3" fmla="*/ 297656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5" h="314325">
                  <a:moveTo>
                    <a:pt x="21431" y="21431"/>
                  </a:moveTo>
                  <a:lnTo>
                    <a:pt x="164306" y="23336"/>
                  </a:lnTo>
                  <a:cubicBezTo>
                    <a:pt x="198596" y="24289"/>
                    <a:pt x="226219" y="58579"/>
                    <a:pt x="224314" y="100489"/>
                  </a:cubicBezTo>
                  <a:lnTo>
                    <a:pt x="218599" y="297656"/>
                  </a:lnTo>
                </a:path>
              </a:pathLst>
            </a:custGeom>
            <a:noFill/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3" name="Graphic 2">
            <a:extLst>
              <a:ext uri="{FF2B5EF4-FFF2-40B4-BE49-F238E27FC236}">
                <a16:creationId xmlns:a16="http://schemas.microsoft.com/office/drawing/2014/main" id="{8BC1F45F-F977-4CB3-8288-D55A833D3B0B}"/>
              </a:ext>
            </a:extLst>
          </p:cNvPr>
          <p:cNvGrpSpPr/>
          <p:nvPr/>
        </p:nvGrpSpPr>
        <p:grpSpPr>
          <a:xfrm>
            <a:off x="11007105" y="1315905"/>
            <a:ext cx="469229" cy="1556131"/>
            <a:chOff x="5817392" y="2512218"/>
            <a:chExt cx="552450" cy="1832122"/>
          </a:xfrm>
        </p:grpSpPr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80718512-C8F2-4AE3-AB2E-3E8C20661D3E}"/>
                </a:ext>
              </a:extLst>
            </p:cNvPr>
            <p:cNvSpPr/>
            <p:nvPr/>
          </p:nvSpPr>
          <p:spPr>
            <a:xfrm>
              <a:off x="5818346" y="2512218"/>
              <a:ext cx="548533" cy="294323"/>
            </a:xfrm>
            <a:custGeom>
              <a:avLst/>
              <a:gdLst>
                <a:gd name="connsiteX0" fmla="*/ 552926 w 552450"/>
                <a:gd name="connsiteY0" fmla="*/ 305276 h 304800"/>
                <a:gd name="connsiteX1" fmla="*/ 7144 w 552450"/>
                <a:gd name="connsiteY1" fmla="*/ 305276 h 304800"/>
                <a:gd name="connsiteX2" fmla="*/ 7144 w 552450"/>
                <a:gd name="connsiteY2" fmla="*/ 178594 h 304800"/>
                <a:gd name="connsiteX3" fmla="*/ 552926 w 552450"/>
                <a:gd name="connsiteY3" fmla="*/ 178594 h 304800"/>
                <a:gd name="connsiteX4" fmla="*/ 552926 w 552450"/>
                <a:gd name="connsiteY4" fmla="*/ 30527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0" h="304800">
                  <a:moveTo>
                    <a:pt x="552926" y="305276"/>
                  </a:moveTo>
                  <a:lnTo>
                    <a:pt x="7144" y="305276"/>
                  </a:lnTo>
                  <a:lnTo>
                    <a:pt x="7144" y="178594"/>
                  </a:lnTo>
                  <a:cubicBezTo>
                    <a:pt x="7144" y="-50006"/>
                    <a:pt x="552926" y="-50006"/>
                    <a:pt x="552926" y="178594"/>
                  </a:cubicBezTo>
                  <a:lnTo>
                    <a:pt x="552926" y="30527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62D084E8-26AB-46A6-B85C-37AF0E902B50}"/>
                </a:ext>
              </a:extLst>
            </p:cNvPr>
            <p:cNvSpPr/>
            <p:nvPr/>
          </p:nvSpPr>
          <p:spPr>
            <a:xfrm>
              <a:off x="5817392" y="3601390"/>
              <a:ext cx="552450" cy="742950"/>
            </a:xfrm>
            <a:custGeom>
              <a:avLst/>
              <a:gdLst>
                <a:gd name="connsiteX0" fmla="*/ 551974 w 552450"/>
                <a:gd name="connsiteY0" fmla="*/ 228614 h 742950"/>
                <a:gd name="connsiteX1" fmla="*/ 279559 w 552450"/>
                <a:gd name="connsiteY1" fmla="*/ 739154 h 742950"/>
                <a:gd name="connsiteX2" fmla="*/ 7144 w 552450"/>
                <a:gd name="connsiteY2" fmla="*/ 228614 h 742950"/>
                <a:gd name="connsiteX3" fmla="*/ 551974 w 552450"/>
                <a:gd name="connsiteY3" fmla="*/ 22861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42950">
                  <a:moveTo>
                    <a:pt x="551974" y="228614"/>
                  </a:moveTo>
                  <a:lnTo>
                    <a:pt x="279559" y="739154"/>
                  </a:lnTo>
                  <a:lnTo>
                    <a:pt x="7144" y="228614"/>
                  </a:lnTo>
                  <a:cubicBezTo>
                    <a:pt x="186214" y="-71423"/>
                    <a:pt x="367189" y="-61898"/>
                    <a:pt x="551974" y="228614"/>
                  </a:cubicBezTo>
                  <a:close/>
                </a:path>
              </a:pathLst>
            </a:custGeom>
            <a:solidFill>
              <a:schemeClr val="accent1">
                <a:alpha val="52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E1A3746A-ACA3-4847-BF7B-8E67162FD297}"/>
                </a:ext>
              </a:extLst>
            </p:cNvPr>
            <p:cNvSpPr/>
            <p:nvPr/>
          </p:nvSpPr>
          <p:spPr>
            <a:xfrm>
              <a:off x="5935503" y="3680081"/>
              <a:ext cx="304800" cy="657225"/>
            </a:xfrm>
            <a:custGeom>
              <a:avLst/>
              <a:gdLst>
                <a:gd name="connsiteX0" fmla="*/ 297656 w 304800"/>
                <a:gd name="connsiteY0" fmla="*/ 37526 h 657225"/>
                <a:gd name="connsiteX1" fmla="*/ 161449 w 304800"/>
                <a:gd name="connsiteY1" fmla="*/ 654746 h 657225"/>
                <a:gd name="connsiteX2" fmla="*/ 7144 w 304800"/>
                <a:gd name="connsiteY2" fmla="*/ 51814 h 657225"/>
                <a:gd name="connsiteX3" fmla="*/ 297656 w 304800"/>
                <a:gd name="connsiteY3" fmla="*/ 37526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657225">
                  <a:moveTo>
                    <a:pt x="297656" y="37526"/>
                  </a:moveTo>
                  <a:lnTo>
                    <a:pt x="161449" y="654746"/>
                  </a:lnTo>
                  <a:lnTo>
                    <a:pt x="7144" y="51814"/>
                  </a:lnTo>
                  <a:cubicBezTo>
                    <a:pt x="107156" y="-10099"/>
                    <a:pt x="188119" y="-574"/>
                    <a:pt x="297656" y="37526"/>
                  </a:cubicBezTo>
                  <a:close/>
                </a:path>
              </a:pathLst>
            </a:custGeom>
            <a:solidFill>
              <a:schemeClr val="bg1">
                <a:alpha val="54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EE9E0CA5-A0C1-4ACC-BDC5-D6BF1132076B}"/>
                </a:ext>
              </a:extLst>
            </p:cNvPr>
            <p:cNvSpPr/>
            <p:nvPr/>
          </p:nvSpPr>
          <p:spPr>
            <a:xfrm>
              <a:off x="5919078" y="2844641"/>
              <a:ext cx="337344" cy="952500"/>
            </a:xfrm>
            <a:custGeom>
              <a:avLst/>
              <a:gdLst>
                <a:gd name="connsiteX0" fmla="*/ 277808 w 276225"/>
                <a:gd name="connsiteY0" fmla="*/ 7144 h 952500"/>
                <a:gd name="connsiteX1" fmla="*/ 277808 w 276225"/>
                <a:gd name="connsiteY1" fmla="*/ 903446 h 952500"/>
                <a:gd name="connsiteX2" fmla="*/ 95880 w 276225"/>
                <a:gd name="connsiteY2" fmla="*/ 948214 h 952500"/>
                <a:gd name="connsiteX3" fmla="*/ 7298 w 276225"/>
                <a:gd name="connsiteY3" fmla="*/ 925354 h 952500"/>
                <a:gd name="connsiteX4" fmla="*/ 9203 w 276225"/>
                <a:gd name="connsiteY4" fmla="*/ 7144 h 952500"/>
                <a:gd name="connsiteX5" fmla="*/ 277808 w 276225"/>
                <a:gd name="connsiteY5" fmla="*/ 7144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952500">
                  <a:moveTo>
                    <a:pt x="277808" y="7144"/>
                  </a:moveTo>
                  <a:cubicBezTo>
                    <a:pt x="278760" y="277654"/>
                    <a:pt x="276855" y="511016"/>
                    <a:pt x="277808" y="903446"/>
                  </a:cubicBezTo>
                  <a:cubicBezTo>
                    <a:pt x="193035" y="926306"/>
                    <a:pt x="159698" y="947261"/>
                    <a:pt x="95880" y="948214"/>
                  </a:cubicBezTo>
                  <a:cubicBezTo>
                    <a:pt x="57780" y="948214"/>
                    <a:pt x="45398" y="925354"/>
                    <a:pt x="7298" y="925354"/>
                  </a:cubicBezTo>
                  <a:cubicBezTo>
                    <a:pt x="6345" y="530066"/>
                    <a:pt x="10155" y="287179"/>
                    <a:pt x="9203" y="7144"/>
                  </a:cubicBezTo>
                  <a:lnTo>
                    <a:pt x="277808" y="7144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191972B-905F-433E-992B-C7731C469B80}"/>
                </a:ext>
              </a:extLst>
            </p:cNvPr>
            <p:cNvSpPr/>
            <p:nvPr/>
          </p:nvSpPr>
          <p:spPr>
            <a:xfrm>
              <a:off x="6214479" y="2843688"/>
              <a:ext cx="152400" cy="990600"/>
            </a:xfrm>
            <a:custGeom>
              <a:avLst/>
              <a:gdLst>
                <a:gd name="connsiteX0" fmla="*/ 152031 w 152400"/>
                <a:gd name="connsiteY0" fmla="*/ 8096 h 990600"/>
                <a:gd name="connsiteX1" fmla="*/ 152031 w 152400"/>
                <a:gd name="connsiteY1" fmla="*/ 980599 h 990600"/>
                <a:gd name="connsiteX2" fmla="*/ 7251 w 152400"/>
                <a:gd name="connsiteY2" fmla="*/ 905351 h 990600"/>
                <a:gd name="connsiteX3" fmla="*/ 12013 w 152400"/>
                <a:gd name="connsiteY3" fmla="*/ 7144 h 990600"/>
                <a:gd name="connsiteX4" fmla="*/ 152031 w 152400"/>
                <a:gd name="connsiteY4" fmla="*/ 8096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990600">
                  <a:moveTo>
                    <a:pt x="152031" y="8096"/>
                  </a:moveTo>
                  <a:cubicBezTo>
                    <a:pt x="152983" y="346234"/>
                    <a:pt x="151078" y="536734"/>
                    <a:pt x="152031" y="980599"/>
                  </a:cubicBezTo>
                  <a:cubicBezTo>
                    <a:pt x="78688" y="1003459"/>
                    <a:pt x="39636" y="931069"/>
                    <a:pt x="7251" y="905351"/>
                  </a:cubicBezTo>
                  <a:cubicBezTo>
                    <a:pt x="6298" y="698659"/>
                    <a:pt x="12013" y="156686"/>
                    <a:pt x="12013" y="7144"/>
                  </a:cubicBezTo>
                  <a:lnTo>
                    <a:pt x="152031" y="8096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87384F5-1A15-434E-876B-228AD028B9B4}"/>
                </a:ext>
              </a:extLst>
            </p:cNvPr>
            <p:cNvSpPr/>
            <p:nvPr/>
          </p:nvSpPr>
          <p:spPr>
            <a:xfrm>
              <a:off x="5817922" y="2845593"/>
              <a:ext cx="142875" cy="981075"/>
            </a:xfrm>
            <a:custGeom>
              <a:avLst/>
              <a:gdLst>
                <a:gd name="connsiteX0" fmla="*/ 141870 w 142875"/>
                <a:gd name="connsiteY0" fmla="*/ 7144 h 981075"/>
                <a:gd name="connsiteX1" fmla="*/ 139012 w 142875"/>
                <a:gd name="connsiteY1" fmla="*/ 925354 h 981075"/>
                <a:gd name="connsiteX2" fmla="*/ 7567 w 142875"/>
                <a:gd name="connsiteY2" fmla="*/ 980599 h 981075"/>
                <a:gd name="connsiteX3" fmla="*/ 7567 w 142875"/>
                <a:gd name="connsiteY3" fmla="*/ 7144 h 981075"/>
                <a:gd name="connsiteX4" fmla="*/ 141870 w 142875"/>
                <a:gd name="connsiteY4" fmla="*/ 7144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981075">
                  <a:moveTo>
                    <a:pt x="141870" y="7144"/>
                  </a:moveTo>
                  <a:cubicBezTo>
                    <a:pt x="142822" y="320516"/>
                    <a:pt x="137107" y="487204"/>
                    <a:pt x="139012" y="925354"/>
                  </a:cubicBezTo>
                  <a:cubicBezTo>
                    <a:pt x="107580" y="925354"/>
                    <a:pt x="38047" y="980599"/>
                    <a:pt x="7567" y="980599"/>
                  </a:cubicBezTo>
                  <a:cubicBezTo>
                    <a:pt x="6615" y="748189"/>
                    <a:pt x="7567" y="180499"/>
                    <a:pt x="7567" y="7144"/>
                  </a:cubicBezTo>
                  <a:lnTo>
                    <a:pt x="141870" y="71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71BAC22-2599-4DD1-9911-0F714EA1833C}"/>
                </a:ext>
              </a:extLst>
            </p:cNvPr>
            <p:cNvSpPr/>
            <p:nvPr/>
          </p:nvSpPr>
          <p:spPr>
            <a:xfrm>
              <a:off x="5818346" y="2747486"/>
              <a:ext cx="548533" cy="148225"/>
            </a:xfrm>
            <a:custGeom>
              <a:avLst/>
              <a:gdLst>
                <a:gd name="connsiteX0" fmla="*/ 7144 w 552450"/>
                <a:gd name="connsiteY0" fmla="*/ 7144 h 161925"/>
                <a:gd name="connsiteX1" fmla="*/ 552926 w 552450"/>
                <a:gd name="connsiteY1" fmla="*/ 7144 h 161925"/>
                <a:gd name="connsiteX2" fmla="*/ 552926 w 552450"/>
                <a:gd name="connsiteY2" fmla="*/ 162401 h 161925"/>
                <a:gd name="connsiteX3" fmla="*/ 7144 w 552450"/>
                <a:gd name="connsiteY3" fmla="*/ 16240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161925">
                  <a:moveTo>
                    <a:pt x="7144" y="7144"/>
                  </a:moveTo>
                  <a:lnTo>
                    <a:pt x="552926" y="7144"/>
                  </a:lnTo>
                  <a:lnTo>
                    <a:pt x="552926" y="162401"/>
                  </a:lnTo>
                  <a:lnTo>
                    <a:pt x="7144" y="162401"/>
                  </a:lnTo>
                  <a:close/>
                </a:path>
              </a:pathLst>
            </a:custGeom>
            <a:solidFill>
              <a:srgbClr val="9395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3963501B-F006-4069-85F9-53FEEA53FB9E}"/>
                </a:ext>
              </a:extLst>
            </p:cNvPr>
            <p:cNvSpPr/>
            <p:nvPr/>
          </p:nvSpPr>
          <p:spPr>
            <a:xfrm>
              <a:off x="6014561" y="4183185"/>
              <a:ext cx="161925" cy="152400"/>
            </a:xfrm>
            <a:custGeom>
              <a:avLst/>
              <a:gdLst>
                <a:gd name="connsiteX0" fmla="*/ 163354 w 161925"/>
                <a:gd name="connsiteY0" fmla="*/ 7814 h 152400"/>
                <a:gd name="connsiteX1" fmla="*/ 85249 w 161925"/>
                <a:gd name="connsiteY1" fmla="*/ 154499 h 152400"/>
                <a:gd name="connsiteX2" fmla="*/ 7144 w 161925"/>
                <a:gd name="connsiteY2" fmla="*/ 7814 h 152400"/>
                <a:gd name="connsiteX3" fmla="*/ 163354 w 161925"/>
                <a:gd name="connsiteY3" fmla="*/ 7814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52400">
                  <a:moveTo>
                    <a:pt x="163354" y="7814"/>
                  </a:moveTo>
                  <a:lnTo>
                    <a:pt x="85249" y="154499"/>
                  </a:lnTo>
                  <a:lnTo>
                    <a:pt x="7144" y="7814"/>
                  </a:lnTo>
                  <a:cubicBezTo>
                    <a:pt x="47149" y="8767"/>
                    <a:pt x="107156" y="5910"/>
                    <a:pt x="163354" y="781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2" name="Graphic 12">
            <a:extLst>
              <a:ext uri="{FF2B5EF4-FFF2-40B4-BE49-F238E27FC236}">
                <a16:creationId xmlns:a16="http://schemas.microsoft.com/office/drawing/2014/main" id="{3A1CE079-54F7-4764-9EAB-0F30E43BD654}"/>
              </a:ext>
            </a:extLst>
          </p:cNvPr>
          <p:cNvGrpSpPr/>
          <p:nvPr/>
        </p:nvGrpSpPr>
        <p:grpSpPr>
          <a:xfrm>
            <a:off x="10124903" y="589939"/>
            <a:ext cx="452879" cy="2322388"/>
            <a:chOff x="5817393" y="2012156"/>
            <a:chExt cx="552450" cy="2832994"/>
          </a:xfrm>
        </p:grpSpPr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57E768EA-8120-4E86-A2A4-8DA6EBC6DF4A}"/>
                </a:ext>
              </a:extLst>
            </p:cNvPr>
            <p:cNvSpPr/>
            <p:nvPr/>
          </p:nvSpPr>
          <p:spPr>
            <a:xfrm>
              <a:off x="5818346" y="2012156"/>
              <a:ext cx="548533" cy="322898"/>
            </a:xfrm>
            <a:custGeom>
              <a:avLst/>
              <a:gdLst>
                <a:gd name="connsiteX0" fmla="*/ 552926 w 552450"/>
                <a:gd name="connsiteY0" fmla="*/ 305276 h 304800"/>
                <a:gd name="connsiteX1" fmla="*/ 7144 w 552450"/>
                <a:gd name="connsiteY1" fmla="*/ 305276 h 304800"/>
                <a:gd name="connsiteX2" fmla="*/ 7144 w 552450"/>
                <a:gd name="connsiteY2" fmla="*/ 178594 h 304800"/>
                <a:gd name="connsiteX3" fmla="*/ 552926 w 552450"/>
                <a:gd name="connsiteY3" fmla="*/ 178594 h 304800"/>
                <a:gd name="connsiteX4" fmla="*/ 552926 w 552450"/>
                <a:gd name="connsiteY4" fmla="*/ 30527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0" h="304800">
                  <a:moveTo>
                    <a:pt x="552926" y="305276"/>
                  </a:moveTo>
                  <a:lnTo>
                    <a:pt x="7144" y="305276"/>
                  </a:lnTo>
                  <a:lnTo>
                    <a:pt x="7144" y="178594"/>
                  </a:lnTo>
                  <a:cubicBezTo>
                    <a:pt x="7144" y="-50006"/>
                    <a:pt x="552926" y="-50006"/>
                    <a:pt x="552926" y="178594"/>
                  </a:cubicBezTo>
                  <a:lnTo>
                    <a:pt x="552926" y="30527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073AAEFC-5A19-46C3-9BE6-F9DFDC264178}"/>
                </a:ext>
              </a:extLst>
            </p:cNvPr>
            <p:cNvSpPr/>
            <p:nvPr/>
          </p:nvSpPr>
          <p:spPr>
            <a:xfrm>
              <a:off x="5817393" y="4100980"/>
              <a:ext cx="552450" cy="742950"/>
            </a:xfrm>
            <a:custGeom>
              <a:avLst/>
              <a:gdLst>
                <a:gd name="connsiteX0" fmla="*/ 546259 w 552450"/>
                <a:gd name="connsiteY0" fmla="*/ 228133 h 742950"/>
                <a:gd name="connsiteX1" fmla="*/ 279559 w 552450"/>
                <a:gd name="connsiteY1" fmla="*/ 739626 h 742950"/>
                <a:gd name="connsiteX2" fmla="*/ 7144 w 552450"/>
                <a:gd name="connsiteY2" fmla="*/ 229086 h 742950"/>
                <a:gd name="connsiteX3" fmla="*/ 546259 w 552450"/>
                <a:gd name="connsiteY3" fmla="*/ 22813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42950">
                  <a:moveTo>
                    <a:pt x="546259" y="228133"/>
                  </a:moveTo>
                  <a:lnTo>
                    <a:pt x="279559" y="739626"/>
                  </a:lnTo>
                  <a:lnTo>
                    <a:pt x="7144" y="229086"/>
                  </a:lnTo>
                  <a:cubicBezTo>
                    <a:pt x="186214" y="-70952"/>
                    <a:pt x="361474" y="-62380"/>
                    <a:pt x="546259" y="228133"/>
                  </a:cubicBezTo>
                  <a:close/>
                </a:path>
              </a:pathLst>
            </a:custGeom>
            <a:solidFill>
              <a:schemeClr val="accent1">
                <a:alpha val="66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0844EA5-E75E-4FEA-A174-79D465D234F6}"/>
                </a:ext>
              </a:extLst>
            </p:cNvPr>
            <p:cNvSpPr/>
            <p:nvPr/>
          </p:nvSpPr>
          <p:spPr>
            <a:xfrm>
              <a:off x="5923059" y="4187925"/>
              <a:ext cx="304800" cy="657225"/>
            </a:xfrm>
            <a:custGeom>
              <a:avLst/>
              <a:gdLst>
                <a:gd name="connsiteX0" fmla="*/ 297656 w 304800"/>
                <a:gd name="connsiteY0" fmla="*/ 37526 h 657225"/>
                <a:gd name="connsiteX1" fmla="*/ 161449 w 304800"/>
                <a:gd name="connsiteY1" fmla="*/ 654746 h 657225"/>
                <a:gd name="connsiteX2" fmla="*/ 7144 w 304800"/>
                <a:gd name="connsiteY2" fmla="*/ 51814 h 657225"/>
                <a:gd name="connsiteX3" fmla="*/ 297656 w 304800"/>
                <a:gd name="connsiteY3" fmla="*/ 37526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657225">
                  <a:moveTo>
                    <a:pt x="297656" y="37526"/>
                  </a:moveTo>
                  <a:lnTo>
                    <a:pt x="161449" y="654746"/>
                  </a:lnTo>
                  <a:lnTo>
                    <a:pt x="7144" y="51814"/>
                  </a:lnTo>
                  <a:cubicBezTo>
                    <a:pt x="107156" y="-10099"/>
                    <a:pt x="188119" y="-574"/>
                    <a:pt x="297656" y="37526"/>
                  </a:cubicBezTo>
                  <a:close/>
                </a:path>
              </a:pathLst>
            </a:custGeom>
            <a:solidFill>
              <a:schemeClr val="bg1">
                <a:alpha val="56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2A528C16-9827-401B-A56E-BCCEE7485511}"/>
                </a:ext>
              </a:extLst>
            </p:cNvPr>
            <p:cNvSpPr/>
            <p:nvPr/>
          </p:nvSpPr>
          <p:spPr>
            <a:xfrm>
              <a:off x="5919077" y="2373154"/>
              <a:ext cx="337346" cy="1924050"/>
            </a:xfrm>
            <a:custGeom>
              <a:avLst/>
              <a:gdLst>
                <a:gd name="connsiteX0" fmla="*/ 277808 w 276225"/>
                <a:gd name="connsiteY0" fmla="*/ 7144 h 1924050"/>
                <a:gd name="connsiteX1" fmla="*/ 277808 w 276225"/>
                <a:gd name="connsiteY1" fmla="*/ 1874996 h 1924050"/>
                <a:gd name="connsiteX2" fmla="*/ 95880 w 276225"/>
                <a:gd name="connsiteY2" fmla="*/ 1919764 h 1924050"/>
                <a:gd name="connsiteX3" fmla="*/ 7298 w 276225"/>
                <a:gd name="connsiteY3" fmla="*/ 1896904 h 1924050"/>
                <a:gd name="connsiteX4" fmla="*/ 9203 w 276225"/>
                <a:gd name="connsiteY4" fmla="*/ 7144 h 1924050"/>
                <a:gd name="connsiteX5" fmla="*/ 277808 w 276225"/>
                <a:gd name="connsiteY5" fmla="*/ 7144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1924050">
                  <a:moveTo>
                    <a:pt x="277808" y="7144"/>
                  </a:moveTo>
                  <a:cubicBezTo>
                    <a:pt x="278760" y="277654"/>
                    <a:pt x="276855" y="1482566"/>
                    <a:pt x="277808" y="1874996"/>
                  </a:cubicBezTo>
                  <a:cubicBezTo>
                    <a:pt x="193035" y="1897856"/>
                    <a:pt x="159698" y="1918811"/>
                    <a:pt x="95880" y="1919764"/>
                  </a:cubicBezTo>
                  <a:cubicBezTo>
                    <a:pt x="57780" y="1919764"/>
                    <a:pt x="45398" y="1896904"/>
                    <a:pt x="7298" y="1896904"/>
                  </a:cubicBezTo>
                  <a:cubicBezTo>
                    <a:pt x="6345" y="1501616"/>
                    <a:pt x="10155" y="287179"/>
                    <a:pt x="9203" y="7144"/>
                  </a:cubicBezTo>
                  <a:lnTo>
                    <a:pt x="277808" y="7144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33F41178-CD2D-4EF4-A23D-73959C34480E}"/>
                </a:ext>
              </a:extLst>
            </p:cNvPr>
            <p:cNvSpPr/>
            <p:nvPr/>
          </p:nvSpPr>
          <p:spPr>
            <a:xfrm>
              <a:off x="6214479" y="2372201"/>
              <a:ext cx="152400" cy="1962150"/>
            </a:xfrm>
            <a:custGeom>
              <a:avLst/>
              <a:gdLst>
                <a:gd name="connsiteX0" fmla="*/ 152031 w 152400"/>
                <a:gd name="connsiteY0" fmla="*/ 8096 h 1962150"/>
                <a:gd name="connsiteX1" fmla="*/ 152031 w 152400"/>
                <a:gd name="connsiteY1" fmla="*/ 1952149 h 1962150"/>
                <a:gd name="connsiteX2" fmla="*/ 7251 w 152400"/>
                <a:gd name="connsiteY2" fmla="*/ 1876901 h 1962150"/>
                <a:gd name="connsiteX3" fmla="*/ 12013 w 152400"/>
                <a:gd name="connsiteY3" fmla="*/ 7144 h 1962150"/>
                <a:gd name="connsiteX4" fmla="*/ 152031 w 152400"/>
                <a:gd name="connsiteY4" fmla="*/ 8096 h 196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962150">
                  <a:moveTo>
                    <a:pt x="152031" y="8096"/>
                  </a:moveTo>
                  <a:cubicBezTo>
                    <a:pt x="152983" y="346234"/>
                    <a:pt x="151078" y="1508284"/>
                    <a:pt x="152031" y="1952149"/>
                  </a:cubicBezTo>
                  <a:cubicBezTo>
                    <a:pt x="78688" y="1975009"/>
                    <a:pt x="39636" y="1902619"/>
                    <a:pt x="7251" y="1876901"/>
                  </a:cubicBezTo>
                  <a:cubicBezTo>
                    <a:pt x="6298" y="1670209"/>
                    <a:pt x="12013" y="156686"/>
                    <a:pt x="12013" y="7144"/>
                  </a:cubicBezTo>
                  <a:lnTo>
                    <a:pt x="152031" y="809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C729FEBC-744C-4D4E-9A7F-48FA3B21A7FA}"/>
                </a:ext>
              </a:extLst>
            </p:cNvPr>
            <p:cNvSpPr/>
            <p:nvPr/>
          </p:nvSpPr>
          <p:spPr>
            <a:xfrm>
              <a:off x="5817922" y="2374106"/>
              <a:ext cx="142875" cy="1952625"/>
            </a:xfrm>
            <a:custGeom>
              <a:avLst/>
              <a:gdLst>
                <a:gd name="connsiteX0" fmla="*/ 141870 w 142875"/>
                <a:gd name="connsiteY0" fmla="*/ 7144 h 1952625"/>
                <a:gd name="connsiteX1" fmla="*/ 139012 w 142875"/>
                <a:gd name="connsiteY1" fmla="*/ 1896904 h 1952625"/>
                <a:gd name="connsiteX2" fmla="*/ 7567 w 142875"/>
                <a:gd name="connsiteY2" fmla="*/ 1952149 h 1952625"/>
                <a:gd name="connsiteX3" fmla="*/ 7567 w 142875"/>
                <a:gd name="connsiteY3" fmla="*/ 7144 h 1952625"/>
                <a:gd name="connsiteX4" fmla="*/ 141870 w 142875"/>
                <a:gd name="connsiteY4" fmla="*/ 7144 h 195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952625">
                  <a:moveTo>
                    <a:pt x="141870" y="7144"/>
                  </a:moveTo>
                  <a:cubicBezTo>
                    <a:pt x="142822" y="320516"/>
                    <a:pt x="137107" y="1458754"/>
                    <a:pt x="139012" y="1896904"/>
                  </a:cubicBezTo>
                  <a:cubicBezTo>
                    <a:pt x="107580" y="1896904"/>
                    <a:pt x="38047" y="1952149"/>
                    <a:pt x="7567" y="1952149"/>
                  </a:cubicBezTo>
                  <a:cubicBezTo>
                    <a:pt x="6615" y="1719739"/>
                    <a:pt x="7567" y="180499"/>
                    <a:pt x="7567" y="7144"/>
                  </a:cubicBezTo>
                  <a:lnTo>
                    <a:pt x="141870" y="71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3B581AB7-9562-4527-B93E-17C220DA1501}"/>
                </a:ext>
              </a:extLst>
            </p:cNvPr>
            <p:cNvSpPr/>
            <p:nvPr/>
          </p:nvSpPr>
          <p:spPr>
            <a:xfrm>
              <a:off x="6014561" y="4683248"/>
              <a:ext cx="161925" cy="152400"/>
            </a:xfrm>
            <a:custGeom>
              <a:avLst/>
              <a:gdLst>
                <a:gd name="connsiteX0" fmla="*/ 163354 w 161925"/>
                <a:gd name="connsiteY0" fmla="*/ 7815 h 152400"/>
                <a:gd name="connsiteX1" fmla="*/ 85249 w 161925"/>
                <a:gd name="connsiteY1" fmla="*/ 154499 h 152400"/>
                <a:gd name="connsiteX2" fmla="*/ 7144 w 161925"/>
                <a:gd name="connsiteY2" fmla="*/ 7815 h 152400"/>
                <a:gd name="connsiteX3" fmla="*/ 163354 w 161925"/>
                <a:gd name="connsiteY3" fmla="*/ 781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52400">
                  <a:moveTo>
                    <a:pt x="163354" y="7815"/>
                  </a:moveTo>
                  <a:lnTo>
                    <a:pt x="85249" y="154499"/>
                  </a:lnTo>
                  <a:lnTo>
                    <a:pt x="7144" y="7815"/>
                  </a:lnTo>
                  <a:cubicBezTo>
                    <a:pt x="47149" y="8767"/>
                    <a:pt x="107156" y="5909"/>
                    <a:pt x="163354" y="7815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740D9ED9-F010-4C96-9525-5637DF242976}"/>
                </a:ext>
              </a:extLst>
            </p:cNvPr>
            <p:cNvSpPr/>
            <p:nvPr/>
          </p:nvSpPr>
          <p:spPr>
            <a:xfrm>
              <a:off x="5818346" y="2247424"/>
              <a:ext cx="548533" cy="166794"/>
            </a:xfrm>
            <a:custGeom>
              <a:avLst/>
              <a:gdLst>
                <a:gd name="connsiteX0" fmla="*/ 7144 w 552450"/>
                <a:gd name="connsiteY0" fmla="*/ 7144 h 161925"/>
                <a:gd name="connsiteX1" fmla="*/ 552926 w 552450"/>
                <a:gd name="connsiteY1" fmla="*/ 7144 h 161925"/>
                <a:gd name="connsiteX2" fmla="*/ 552926 w 552450"/>
                <a:gd name="connsiteY2" fmla="*/ 162401 h 161925"/>
                <a:gd name="connsiteX3" fmla="*/ 7144 w 552450"/>
                <a:gd name="connsiteY3" fmla="*/ 16240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161925">
                  <a:moveTo>
                    <a:pt x="7144" y="7144"/>
                  </a:moveTo>
                  <a:lnTo>
                    <a:pt x="552926" y="7144"/>
                  </a:lnTo>
                  <a:lnTo>
                    <a:pt x="552926" y="162401"/>
                  </a:lnTo>
                  <a:lnTo>
                    <a:pt x="7144" y="162401"/>
                  </a:lnTo>
                  <a:close/>
                </a:path>
              </a:pathLst>
            </a:custGeom>
            <a:solidFill>
              <a:srgbClr val="9395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33BA0966-FCCC-4097-8563-00243C12C140}"/>
              </a:ext>
            </a:extLst>
          </p:cNvPr>
          <p:cNvGrpSpPr/>
          <p:nvPr/>
        </p:nvGrpSpPr>
        <p:grpSpPr>
          <a:xfrm>
            <a:off x="4232288" y="3375254"/>
            <a:ext cx="4253770" cy="1292101"/>
            <a:chOff x="6442698" y="4204191"/>
            <a:chExt cx="3262908" cy="991122"/>
          </a:xfrm>
          <a:solidFill>
            <a:schemeClr val="accent1">
              <a:lumMod val="75000"/>
            </a:schemeClr>
          </a:solidFill>
        </p:grpSpPr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D438DAB8-2345-4AA9-B28B-E8797ED84F3D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8C2F0CA-5771-423A-802B-96EC4FC0221E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9233DB16-E2F1-468F-A907-F7367E06EF0F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123B7B19-03C3-44E4-A4CD-D3DE99639134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E0B2BC83-13BC-4BEA-93CD-84F31ED413EC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Rectangle: Rounded Corners 136">
                <a:extLst>
                  <a:ext uri="{FF2B5EF4-FFF2-40B4-BE49-F238E27FC236}">
                    <a16:creationId xmlns:a16="http://schemas.microsoft.com/office/drawing/2014/main" id="{EC57EBB6-A8D7-4CE7-9051-DAAF989EFE76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8" name="그룹 31">
            <a:extLst>
              <a:ext uri="{FF2B5EF4-FFF2-40B4-BE49-F238E27FC236}">
                <a16:creationId xmlns:a16="http://schemas.microsoft.com/office/drawing/2014/main" id="{BE271667-4106-404E-9DF9-D482D647E587}"/>
              </a:ext>
            </a:extLst>
          </p:cNvPr>
          <p:cNvGrpSpPr/>
          <p:nvPr/>
        </p:nvGrpSpPr>
        <p:grpSpPr>
          <a:xfrm>
            <a:off x="9315977" y="3078898"/>
            <a:ext cx="2280329" cy="3167551"/>
            <a:chOff x="8198194" y="1864479"/>
            <a:chExt cx="3014515" cy="4187391"/>
          </a:xfrm>
        </p:grpSpPr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34EF23AD-380D-4654-98CE-1DFEDCFD67D6}"/>
                </a:ext>
              </a:extLst>
            </p:cNvPr>
            <p:cNvSpPr/>
            <p:nvPr/>
          </p:nvSpPr>
          <p:spPr>
            <a:xfrm>
              <a:off x="9619735" y="3034447"/>
              <a:ext cx="158327" cy="261239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40" name="Rounded Rectangle 62">
              <a:extLst>
                <a:ext uri="{FF2B5EF4-FFF2-40B4-BE49-F238E27FC236}">
                  <a16:creationId xmlns:a16="http://schemas.microsoft.com/office/drawing/2014/main" id="{C70D6436-E13D-42C5-B628-122705196D07}"/>
                </a:ext>
              </a:extLst>
            </p:cNvPr>
            <p:cNvSpPr/>
            <p:nvPr/>
          </p:nvSpPr>
          <p:spPr>
            <a:xfrm>
              <a:off x="9560084" y="2564840"/>
              <a:ext cx="277630" cy="512689"/>
            </a:xfrm>
            <a:prstGeom prst="roundRect">
              <a:avLst>
                <a:gd name="adj" fmla="val 43624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41" name="Rectangle 140">
              <a:extLst>
                <a:ext uri="{FF2B5EF4-FFF2-40B4-BE49-F238E27FC236}">
                  <a16:creationId xmlns:a16="http://schemas.microsoft.com/office/drawing/2014/main" id="{1316867C-9531-4F8A-9E0F-E1CA323DD244}"/>
                </a:ext>
              </a:extLst>
            </p:cNvPr>
            <p:cNvSpPr/>
            <p:nvPr/>
          </p:nvSpPr>
          <p:spPr>
            <a:xfrm>
              <a:off x="9113099" y="2695360"/>
              <a:ext cx="1188000" cy="73297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40C2250A-B435-44B7-9E00-F5297488888F}"/>
                </a:ext>
              </a:extLst>
            </p:cNvPr>
            <p:cNvGrpSpPr/>
            <p:nvPr/>
          </p:nvGrpSpPr>
          <p:grpSpPr>
            <a:xfrm>
              <a:off x="8259063" y="1864479"/>
              <a:ext cx="832188" cy="2627287"/>
              <a:chOff x="4932037" y="2341477"/>
              <a:chExt cx="756970" cy="2389815"/>
            </a:xfrm>
          </p:grpSpPr>
          <p:grpSp>
            <p:nvGrpSpPr>
              <p:cNvPr id="174" name="Group 173">
                <a:extLst>
                  <a:ext uri="{FF2B5EF4-FFF2-40B4-BE49-F238E27FC236}">
                    <a16:creationId xmlns:a16="http://schemas.microsoft.com/office/drawing/2014/main" id="{31F99319-1E4F-43A8-914E-655455D2CC5B}"/>
                  </a:ext>
                </a:extLst>
              </p:cNvPr>
              <p:cNvGrpSpPr/>
              <p:nvPr/>
            </p:nvGrpSpPr>
            <p:grpSpPr>
              <a:xfrm>
                <a:off x="4932037" y="2959891"/>
                <a:ext cx="756970" cy="1771401"/>
                <a:chOff x="6660232" y="3023478"/>
                <a:chExt cx="1157708" cy="2709175"/>
              </a:xfrm>
            </p:grpSpPr>
            <p:sp>
              <p:nvSpPr>
                <p:cNvPr id="191" name="Round Same Side Corner Rectangle 45">
                  <a:extLst>
                    <a:ext uri="{FF2B5EF4-FFF2-40B4-BE49-F238E27FC236}">
                      <a16:creationId xmlns:a16="http://schemas.microsoft.com/office/drawing/2014/main" id="{59E1D208-051F-4034-BA1C-8AC3A7DDCBE5}"/>
                    </a:ext>
                  </a:extLst>
                </p:cNvPr>
                <p:cNvSpPr/>
                <p:nvPr/>
              </p:nvSpPr>
              <p:spPr>
                <a:xfrm rot="10800000">
                  <a:off x="6806977" y="4334287"/>
                  <a:ext cx="841535" cy="1292666"/>
                </a:xfrm>
                <a:custGeom>
                  <a:avLst/>
                  <a:gdLst>
                    <a:gd name="connsiteX0" fmla="*/ 338893 w 677786"/>
                    <a:gd name="connsiteY0" fmla="*/ 0 h 1363687"/>
                    <a:gd name="connsiteX1" fmla="*/ 338893 w 677786"/>
                    <a:gd name="connsiteY1" fmla="*/ 0 h 1363687"/>
                    <a:gd name="connsiteX2" fmla="*/ 677786 w 677786"/>
                    <a:gd name="connsiteY2" fmla="*/ 338893 h 1363687"/>
                    <a:gd name="connsiteX3" fmla="*/ 677786 w 677786"/>
                    <a:gd name="connsiteY3" fmla="*/ 1363687 h 1363687"/>
                    <a:gd name="connsiteX4" fmla="*/ 677786 w 677786"/>
                    <a:gd name="connsiteY4" fmla="*/ 1363687 h 1363687"/>
                    <a:gd name="connsiteX5" fmla="*/ 0 w 677786"/>
                    <a:gd name="connsiteY5" fmla="*/ 1363687 h 1363687"/>
                    <a:gd name="connsiteX6" fmla="*/ 0 w 677786"/>
                    <a:gd name="connsiteY6" fmla="*/ 1363687 h 1363687"/>
                    <a:gd name="connsiteX7" fmla="*/ 0 w 677786"/>
                    <a:gd name="connsiteY7" fmla="*/ 338893 h 1363687"/>
                    <a:gd name="connsiteX8" fmla="*/ 338893 w 677786"/>
                    <a:gd name="connsiteY8" fmla="*/ 0 h 1363687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45300 w 684193"/>
                    <a:gd name="connsiteY0" fmla="*/ 0 h 1686454"/>
                    <a:gd name="connsiteX1" fmla="*/ 345300 w 684193"/>
                    <a:gd name="connsiteY1" fmla="*/ 0 h 1686454"/>
                    <a:gd name="connsiteX2" fmla="*/ 684193 w 684193"/>
                    <a:gd name="connsiteY2" fmla="*/ 338893 h 1686454"/>
                    <a:gd name="connsiteX3" fmla="*/ 684193 w 684193"/>
                    <a:gd name="connsiteY3" fmla="*/ 1363687 h 1686454"/>
                    <a:gd name="connsiteX4" fmla="*/ 684193 w 684193"/>
                    <a:gd name="connsiteY4" fmla="*/ 1363687 h 1686454"/>
                    <a:gd name="connsiteX5" fmla="*/ 6407 w 684193"/>
                    <a:gd name="connsiteY5" fmla="*/ 1363687 h 1686454"/>
                    <a:gd name="connsiteX6" fmla="*/ 83031 w 684193"/>
                    <a:gd name="connsiteY6" fmla="*/ 1686454 h 1686454"/>
                    <a:gd name="connsiteX7" fmla="*/ 6407 w 684193"/>
                    <a:gd name="connsiteY7" fmla="*/ 338893 h 1686454"/>
                    <a:gd name="connsiteX8" fmla="*/ 345300 w 684193"/>
                    <a:gd name="connsiteY8" fmla="*/ 0 h 1686454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5046 w 732832"/>
                    <a:gd name="connsiteY5" fmla="*/ 1363687 h 1996132"/>
                    <a:gd name="connsiteX6" fmla="*/ 50308 w 732832"/>
                    <a:gd name="connsiteY6" fmla="*/ 1996132 h 1996132"/>
                    <a:gd name="connsiteX7" fmla="*/ 55046 w 732832"/>
                    <a:gd name="connsiteY7" fmla="*/ 338893 h 1996132"/>
                    <a:gd name="connsiteX8" fmla="*/ 393939 w 732832"/>
                    <a:gd name="connsiteY8" fmla="*/ 0 h 1996132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0308 w 732832"/>
                    <a:gd name="connsiteY5" fmla="*/ 1996132 h 1996132"/>
                    <a:gd name="connsiteX6" fmla="*/ 55046 w 732832"/>
                    <a:gd name="connsiteY6" fmla="*/ 338893 h 1996132"/>
                    <a:gd name="connsiteX7" fmla="*/ 393939 w 732832"/>
                    <a:gd name="connsiteY7" fmla="*/ 0 h 1996132"/>
                    <a:gd name="connsiteX0" fmla="*/ 400849 w 739742"/>
                    <a:gd name="connsiteY0" fmla="*/ 0 h 2133204"/>
                    <a:gd name="connsiteX1" fmla="*/ 400849 w 739742"/>
                    <a:gd name="connsiteY1" fmla="*/ 0 h 2133204"/>
                    <a:gd name="connsiteX2" fmla="*/ 739742 w 739742"/>
                    <a:gd name="connsiteY2" fmla="*/ 338893 h 2133204"/>
                    <a:gd name="connsiteX3" fmla="*/ 739742 w 739742"/>
                    <a:gd name="connsiteY3" fmla="*/ 1363687 h 2133204"/>
                    <a:gd name="connsiteX4" fmla="*/ 739742 w 739742"/>
                    <a:gd name="connsiteY4" fmla="*/ 1363687 h 2133204"/>
                    <a:gd name="connsiteX5" fmla="*/ 48159 w 739742"/>
                    <a:gd name="connsiteY5" fmla="*/ 2133204 h 2133204"/>
                    <a:gd name="connsiteX6" fmla="*/ 61956 w 739742"/>
                    <a:gd name="connsiteY6" fmla="*/ 338893 h 2133204"/>
                    <a:gd name="connsiteX7" fmla="*/ 400849 w 739742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691583 w 691583"/>
                    <a:gd name="connsiteY4" fmla="*/ 1363687 h 2133204"/>
                    <a:gd name="connsiteX5" fmla="*/ 0 w 691583"/>
                    <a:gd name="connsiteY5" fmla="*/ 2133204 h 2133204"/>
                    <a:gd name="connsiteX6" fmla="*/ 13797 w 691583"/>
                    <a:gd name="connsiteY6" fmla="*/ 338893 h 2133204"/>
                    <a:gd name="connsiteX7" fmla="*/ 352690 w 691583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0 w 691583"/>
                    <a:gd name="connsiteY4" fmla="*/ 2133204 h 2133204"/>
                    <a:gd name="connsiteX5" fmla="*/ 13797 w 691583"/>
                    <a:gd name="connsiteY5" fmla="*/ 338893 h 2133204"/>
                    <a:gd name="connsiteX6" fmla="*/ 352690 w 691583"/>
                    <a:gd name="connsiteY6" fmla="*/ 0 h 2133204"/>
                    <a:gd name="connsiteX0" fmla="*/ 352690 w 699378"/>
                    <a:gd name="connsiteY0" fmla="*/ 0 h 2133204"/>
                    <a:gd name="connsiteX1" fmla="*/ 352690 w 699378"/>
                    <a:gd name="connsiteY1" fmla="*/ 0 h 2133204"/>
                    <a:gd name="connsiteX2" fmla="*/ 691583 w 699378"/>
                    <a:gd name="connsiteY2" fmla="*/ 338893 h 2133204"/>
                    <a:gd name="connsiteX3" fmla="*/ 699378 w 699378"/>
                    <a:gd name="connsiteY3" fmla="*/ 1165638 h 2133204"/>
                    <a:gd name="connsiteX4" fmla="*/ 0 w 699378"/>
                    <a:gd name="connsiteY4" fmla="*/ 2133204 h 2133204"/>
                    <a:gd name="connsiteX5" fmla="*/ 13797 w 699378"/>
                    <a:gd name="connsiteY5" fmla="*/ 338893 h 2133204"/>
                    <a:gd name="connsiteX6" fmla="*/ 352690 w 699378"/>
                    <a:gd name="connsiteY6" fmla="*/ 0 h 2133204"/>
                    <a:gd name="connsiteX0" fmla="*/ 352690 w 702644"/>
                    <a:gd name="connsiteY0" fmla="*/ 0 h 2133204"/>
                    <a:gd name="connsiteX1" fmla="*/ 352690 w 702644"/>
                    <a:gd name="connsiteY1" fmla="*/ 0 h 2133204"/>
                    <a:gd name="connsiteX2" fmla="*/ 691583 w 702644"/>
                    <a:gd name="connsiteY2" fmla="*/ 338893 h 2133204"/>
                    <a:gd name="connsiteX3" fmla="*/ 702644 w 702644"/>
                    <a:gd name="connsiteY3" fmla="*/ 1036125 h 2133204"/>
                    <a:gd name="connsiteX4" fmla="*/ 0 w 702644"/>
                    <a:gd name="connsiteY4" fmla="*/ 2133204 h 2133204"/>
                    <a:gd name="connsiteX5" fmla="*/ 13797 w 702644"/>
                    <a:gd name="connsiteY5" fmla="*/ 338893 h 2133204"/>
                    <a:gd name="connsiteX6" fmla="*/ 352690 w 70264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42250 w 693324"/>
                    <a:gd name="connsiteY0" fmla="*/ 0 h 1057959"/>
                    <a:gd name="connsiteX1" fmla="*/ 342250 w 693324"/>
                    <a:gd name="connsiteY1" fmla="*/ 0 h 1057959"/>
                    <a:gd name="connsiteX2" fmla="*/ 681143 w 693324"/>
                    <a:gd name="connsiteY2" fmla="*/ 338893 h 1057959"/>
                    <a:gd name="connsiteX3" fmla="*/ 693324 w 693324"/>
                    <a:gd name="connsiteY3" fmla="*/ 916782 h 1057959"/>
                    <a:gd name="connsiteX4" fmla="*/ 0 w 693324"/>
                    <a:gd name="connsiteY4" fmla="*/ 1057959 h 1057959"/>
                    <a:gd name="connsiteX5" fmla="*/ 3357 w 693324"/>
                    <a:gd name="connsiteY5" fmla="*/ 338893 h 1057959"/>
                    <a:gd name="connsiteX6" fmla="*/ 342250 w 693324"/>
                    <a:gd name="connsiteY6" fmla="*/ 0 h 1057959"/>
                    <a:gd name="connsiteX0" fmla="*/ 342250 w 693324"/>
                    <a:gd name="connsiteY0" fmla="*/ 0 h 1146234"/>
                    <a:gd name="connsiteX1" fmla="*/ 342250 w 693324"/>
                    <a:gd name="connsiteY1" fmla="*/ 0 h 1146234"/>
                    <a:gd name="connsiteX2" fmla="*/ 681143 w 693324"/>
                    <a:gd name="connsiteY2" fmla="*/ 338893 h 1146234"/>
                    <a:gd name="connsiteX3" fmla="*/ 693324 w 693324"/>
                    <a:gd name="connsiteY3" fmla="*/ 916782 h 1146234"/>
                    <a:gd name="connsiteX4" fmla="*/ 0 w 693324"/>
                    <a:gd name="connsiteY4" fmla="*/ 1057959 h 1146234"/>
                    <a:gd name="connsiteX5" fmla="*/ 3357 w 693324"/>
                    <a:gd name="connsiteY5" fmla="*/ 338893 h 1146234"/>
                    <a:gd name="connsiteX6" fmla="*/ 342250 w 693324"/>
                    <a:gd name="connsiteY6" fmla="*/ 0 h 1146234"/>
                    <a:gd name="connsiteX0" fmla="*/ 342250 w 682885"/>
                    <a:gd name="connsiteY0" fmla="*/ 0 h 1236694"/>
                    <a:gd name="connsiteX1" fmla="*/ 342250 w 682885"/>
                    <a:gd name="connsiteY1" fmla="*/ 0 h 1236694"/>
                    <a:gd name="connsiteX2" fmla="*/ 681143 w 682885"/>
                    <a:gd name="connsiteY2" fmla="*/ 338893 h 1236694"/>
                    <a:gd name="connsiteX3" fmla="*/ 682885 w 682885"/>
                    <a:gd name="connsiteY3" fmla="*/ 1052493 h 1236694"/>
                    <a:gd name="connsiteX4" fmla="*/ 0 w 682885"/>
                    <a:gd name="connsiteY4" fmla="*/ 1057959 h 1236694"/>
                    <a:gd name="connsiteX5" fmla="*/ 3357 w 682885"/>
                    <a:gd name="connsiteY5" fmla="*/ 338893 h 1236694"/>
                    <a:gd name="connsiteX6" fmla="*/ 342250 w 682885"/>
                    <a:gd name="connsiteY6" fmla="*/ 0 h 1236694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76269"/>
                    <a:gd name="connsiteX1" fmla="*/ 342250 w 682885"/>
                    <a:gd name="connsiteY1" fmla="*/ 0 h 1076269"/>
                    <a:gd name="connsiteX2" fmla="*/ 681143 w 682885"/>
                    <a:gd name="connsiteY2" fmla="*/ 338893 h 1076269"/>
                    <a:gd name="connsiteX3" fmla="*/ 682885 w 682885"/>
                    <a:gd name="connsiteY3" fmla="*/ 1073372 h 1076269"/>
                    <a:gd name="connsiteX4" fmla="*/ 0 w 682885"/>
                    <a:gd name="connsiteY4" fmla="*/ 1057959 h 1076269"/>
                    <a:gd name="connsiteX5" fmla="*/ 3357 w 682885"/>
                    <a:gd name="connsiteY5" fmla="*/ 338893 h 1076269"/>
                    <a:gd name="connsiteX6" fmla="*/ 342250 w 682885"/>
                    <a:gd name="connsiteY6" fmla="*/ 0 h 1076269"/>
                    <a:gd name="connsiteX0" fmla="*/ 352689 w 693324"/>
                    <a:gd name="connsiteY0" fmla="*/ 0 h 1092823"/>
                    <a:gd name="connsiteX1" fmla="*/ 352689 w 693324"/>
                    <a:gd name="connsiteY1" fmla="*/ 0 h 1092823"/>
                    <a:gd name="connsiteX2" fmla="*/ 691582 w 693324"/>
                    <a:gd name="connsiteY2" fmla="*/ 338893 h 1092823"/>
                    <a:gd name="connsiteX3" fmla="*/ 693324 w 693324"/>
                    <a:gd name="connsiteY3" fmla="*/ 1073372 h 1092823"/>
                    <a:gd name="connsiteX4" fmla="*/ 0 w 693324"/>
                    <a:gd name="connsiteY4" fmla="*/ 1089277 h 1092823"/>
                    <a:gd name="connsiteX5" fmla="*/ 13796 w 693324"/>
                    <a:gd name="connsiteY5" fmla="*/ 338893 h 1092823"/>
                    <a:gd name="connsiteX6" fmla="*/ 352689 w 693324"/>
                    <a:gd name="connsiteY6" fmla="*/ 0 h 1092823"/>
                    <a:gd name="connsiteX0" fmla="*/ 352689 w 693324"/>
                    <a:gd name="connsiteY0" fmla="*/ 0 h 1107588"/>
                    <a:gd name="connsiteX1" fmla="*/ 352689 w 693324"/>
                    <a:gd name="connsiteY1" fmla="*/ 0 h 1107588"/>
                    <a:gd name="connsiteX2" fmla="*/ 691582 w 693324"/>
                    <a:gd name="connsiteY2" fmla="*/ 338893 h 1107588"/>
                    <a:gd name="connsiteX3" fmla="*/ 693324 w 693324"/>
                    <a:gd name="connsiteY3" fmla="*/ 1104690 h 1107588"/>
                    <a:gd name="connsiteX4" fmla="*/ 0 w 693324"/>
                    <a:gd name="connsiteY4" fmla="*/ 1089277 h 1107588"/>
                    <a:gd name="connsiteX5" fmla="*/ 13796 w 693324"/>
                    <a:gd name="connsiteY5" fmla="*/ 338893 h 1107588"/>
                    <a:gd name="connsiteX6" fmla="*/ 352689 w 693324"/>
                    <a:gd name="connsiteY6" fmla="*/ 0 h 1107588"/>
                    <a:gd name="connsiteX0" fmla="*/ 352689 w 693324"/>
                    <a:gd name="connsiteY0" fmla="*/ 0 h 1109678"/>
                    <a:gd name="connsiteX1" fmla="*/ 352689 w 693324"/>
                    <a:gd name="connsiteY1" fmla="*/ 0 h 1109678"/>
                    <a:gd name="connsiteX2" fmla="*/ 691582 w 693324"/>
                    <a:gd name="connsiteY2" fmla="*/ 338893 h 1109678"/>
                    <a:gd name="connsiteX3" fmla="*/ 693324 w 693324"/>
                    <a:gd name="connsiteY3" fmla="*/ 1104690 h 1109678"/>
                    <a:gd name="connsiteX4" fmla="*/ 0 w 693324"/>
                    <a:gd name="connsiteY4" fmla="*/ 1098856 h 1109678"/>
                    <a:gd name="connsiteX5" fmla="*/ 13796 w 693324"/>
                    <a:gd name="connsiteY5" fmla="*/ 338893 h 1109678"/>
                    <a:gd name="connsiteX6" fmla="*/ 352689 w 693324"/>
                    <a:gd name="connsiteY6" fmla="*/ 0 h 1109678"/>
                    <a:gd name="connsiteX0" fmla="*/ 352689 w 693324"/>
                    <a:gd name="connsiteY0" fmla="*/ 0 h 1109678"/>
                    <a:gd name="connsiteX1" fmla="*/ 352689 w 693324"/>
                    <a:gd name="connsiteY1" fmla="*/ 0 h 1109678"/>
                    <a:gd name="connsiteX2" fmla="*/ 691582 w 693324"/>
                    <a:gd name="connsiteY2" fmla="*/ 338893 h 1109678"/>
                    <a:gd name="connsiteX3" fmla="*/ 693324 w 693324"/>
                    <a:gd name="connsiteY3" fmla="*/ 1104690 h 1109678"/>
                    <a:gd name="connsiteX4" fmla="*/ 0 w 693324"/>
                    <a:gd name="connsiteY4" fmla="*/ 1098856 h 1109678"/>
                    <a:gd name="connsiteX5" fmla="*/ 9007 w 693324"/>
                    <a:gd name="connsiteY5" fmla="*/ 338892 h 1109678"/>
                    <a:gd name="connsiteX6" fmla="*/ 352689 w 693324"/>
                    <a:gd name="connsiteY6" fmla="*/ 0 h 1109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3324" h="1109678">
                      <a:moveTo>
                        <a:pt x="352689" y="0"/>
                      </a:moveTo>
                      <a:lnTo>
                        <a:pt x="352689" y="0"/>
                      </a:lnTo>
                      <a:cubicBezTo>
                        <a:pt x="539854" y="0"/>
                        <a:pt x="691582" y="151728"/>
                        <a:pt x="691582" y="338893"/>
                      </a:cubicBezTo>
                      <a:cubicBezTo>
                        <a:pt x="694180" y="614475"/>
                        <a:pt x="690726" y="829108"/>
                        <a:pt x="693324" y="1104690"/>
                      </a:cubicBezTo>
                      <a:cubicBezTo>
                        <a:pt x="260390" y="1113473"/>
                        <a:pt x="308057" y="1110117"/>
                        <a:pt x="0" y="1098856"/>
                      </a:cubicBezTo>
                      <a:cubicBezTo>
                        <a:pt x="3530" y="783967"/>
                        <a:pt x="9007" y="680490"/>
                        <a:pt x="9007" y="338892"/>
                      </a:cubicBezTo>
                      <a:cubicBezTo>
                        <a:pt x="9007" y="151727"/>
                        <a:pt x="165524" y="0"/>
                        <a:pt x="352689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grpSp>
              <p:nvGrpSpPr>
                <p:cNvPr id="192" name="Group 191">
                  <a:extLst>
                    <a:ext uri="{FF2B5EF4-FFF2-40B4-BE49-F238E27FC236}">
                      <a16:creationId xmlns:a16="http://schemas.microsoft.com/office/drawing/2014/main" id="{1A637C32-E47A-4E52-AAC5-19D90C7387CF}"/>
                    </a:ext>
                  </a:extLst>
                </p:cNvPr>
                <p:cNvGrpSpPr/>
                <p:nvPr/>
              </p:nvGrpSpPr>
              <p:grpSpPr>
                <a:xfrm rot="5400000">
                  <a:off x="5911599" y="3900876"/>
                  <a:ext cx="2652420" cy="1011133"/>
                  <a:chOff x="3215725" y="3289394"/>
                  <a:chExt cx="2652420" cy="1011133"/>
                </a:xfrm>
              </p:grpSpPr>
              <p:sp>
                <p:nvSpPr>
                  <p:cNvPr id="195" name="Block Arc 194">
                    <a:extLst>
                      <a:ext uri="{FF2B5EF4-FFF2-40B4-BE49-F238E27FC236}">
                        <a16:creationId xmlns:a16="http://schemas.microsoft.com/office/drawing/2014/main" id="{CA30472B-4EC6-4D66-A0C0-E37971D83A0B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855267" y="3287648"/>
                    <a:ext cx="1008000" cy="1017757"/>
                  </a:xfrm>
                  <a:prstGeom prst="blockArc">
                    <a:avLst>
                      <a:gd name="adj1" fmla="val 10800000"/>
                      <a:gd name="adj2" fmla="val 9456"/>
                      <a:gd name="adj3" fmla="val 10672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6" name="Rectangle 195">
                    <a:extLst>
                      <a:ext uri="{FF2B5EF4-FFF2-40B4-BE49-F238E27FC236}">
                        <a16:creationId xmlns:a16="http://schemas.microsoft.com/office/drawing/2014/main" id="{4230948F-4A56-4574-9DEE-69B970E80AEA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4192527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197" name="Rectangle 196">
                    <a:extLst>
                      <a:ext uri="{FF2B5EF4-FFF2-40B4-BE49-F238E27FC236}">
                        <a16:creationId xmlns:a16="http://schemas.microsoft.com/office/drawing/2014/main" id="{62F6EE22-6DBA-4BA1-AB44-7807C67DCE2D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3289394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</p:grpSp>
            <p:sp>
              <p:nvSpPr>
                <p:cNvPr id="193" name="Rounded Rectangle 13">
                  <a:extLst>
                    <a:ext uri="{FF2B5EF4-FFF2-40B4-BE49-F238E27FC236}">
                      <a16:creationId xmlns:a16="http://schemas.microsoft.com/office/drawing/2014/main" id="{448858CD-C770-4D24-92B0-72B0422E2FA1}"/>
                    </a:ext>
                  </a:extLst>
                </p:cNvPr>
                <p:cNvSpPr/>
                <p:nvPr/>
              </p:nvSpPr>
              <p:spPr>
                <a:xfrm>
                  <a:off x="6660232" y="3023478"/>
                  <a:ext cx="180010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94" name="Rounded Rectangle 14">
                  <a:extLst>
                    <a:ext uri="{FF2B5EF4-FFF2-40B4-BE49-F238E27FC236}">
                      <a16:creationId xmlns:a16="http://schemas.microsoft.com/office/drawing/2014/main" id="{C73B9219-5D81-43A7-9B78-F7ADF9A4845F}"/>
                    </a:ext>
                  </a:extLst>
                </p:cNvPr>
                <p:cNvSpPr/>
                <p:nvPr/>
              </p:nvSpPr>
              <p:spPr>
                <a:xfrm>
                  <a:off x="7637929" y="3023478"/>
                  <a:ext cx="180011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A27198C3-C0A2-413A-ADFC-E3D1B4A5064C}"/>
                  </a:ext>
                </a:extLst>
              </p:cNvPr>
              <p:cNvSpPr/>
              <p:nvPr/>
            </p:nvSpPr>
            <p:spPr>
              <a:xfrm rot="19922172">
                <a:off x="5362923" y="4181956"/>
                <a:ext cx="121089" cy="12108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6" name="Oval 175">
                <a:extLst>
                  <a:ext uri="{FF2B5EF4-FFF2-40B4-BE49-F238E27FC236}">
                    <a16:creationId xmlns:a16="http://schemas.microsoft.com/office/drawing/2014/main" id="{AF2E6F46-0C57-4E75-B4AA-CBA861786A0C}"/>
                  </a:ext>
                </a:extLst>
              </p:cNvPr>
              <p:cNvSpPr/>
              <p:nvPr/>
            </p:nvSpPr>
            <p:spPr>
              <a:xfrm rot="19922172">
                <a:off x="5363370" y="406704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7" name="Oval 176">
                <a:extLst>
                  <a:ext uri="{FF2B5EF4-FFF2-40B4-BE49-F238E27FC236}">
                    <a16:creationId xmlns:a16="http://schemas.microsoft.com/office/drawing/2014/main" id="{D88E0AE8-CCC9-4B5D-9A17-B71EB2AA5AC8}"/>
                  </a:ext>
                </a:extLst>
              </p:cNvPr>
              <p:cNvSpPr/>
              <p:nvPr/>
            </p:nvSpPr>
            <p:spPr>
              <a:xfrm rot="19922172">
                <a:off x="5170384" y="39714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8" name="Oval 177">
                <a:extLst>
                  <a:ext uri="{FF2B5EF4-FFF2-40B4-BE49-F238E27FC236}">
                    <a16:creationId xmlns:a16="http://schemas.microsoft.com/office/drawing/2014/main" id="{B2F24CBC-AFA8-4436-9EDA-8FE3ED790956}"/>
                  </a:ext>
                </a:extLst>
              </p:cNvPr>
              <p:cNvSpPr/>
              <p:nvPr/>
            </p:nvSpPr>
            <p:spPr>
              <a:xfrm rot="19922172">
                <a:off x="5234024" y="3635575"/>
                <a:ext cx="163508" cy="163508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F498E8BC-8A4C-462C-86B4-553E65C5E9F6}"/>
                  </a:ext>
                </a:extLst>
              </p:cNvPr>
              <p:cNvSpPr/>
              <p:nvPr/>
            </p:nvSpPr>
            <p:spPr>
              <a:xfrm rot="19922172">
                <a:off x="5300195" y="4413872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48EB3250-D77A-46CD-A61A-F5B5E3E9A09E}"/>
                  </a:ext>
                </a:extLst>
              </p:cNvPr>
              <p:cNvSpPr/>
              <p:nvPr/>
            </p:nvSpPr>
            <p:spPr>
              <a:xfrm rot="19922172">
                <a:off x="5389631" y="38447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1" name="Oval 180">
                <a:extLst>
                  <a:ext uri="{FF2B5EF4-FFF2-40B4-BE49-F238E27FC236}">
                    <a16:creationId xmlns:a16="http://schemas.microsoft.com/office/drawing/2014/main" id="{8A678A27-4E1E-4490-A03A-713A407DC269}"/>
                  </a:ext>
                </a:extLst>
              </p:cNvPr>
              <p:cNvSpPr/>
              <p:nvPr/>
            </p:nvSpPr>
            <p:spPr>
              <a:xfrm rot="19922172">
                <a:off x="5223296" y="429409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2" name="Oval 181">
                <a:extLst>
                  <a:ext uri="{FF2B5EF4-FFF2-40B4-BE49-F238E27FC236}">
                    <a16:creationId xmlns:a16="http://schemas.microsoft.com/office/drawing/2014/main" id="{77A536AB-C539-4871-AC2E-649CFE700916}"/>
                  </a:ext>
                </a:extLst>
              </p:cNvPr>
              <p:cNvSpPr/>
              <p:nvPr/>
            </p:nvSpPr>
            <p:spPr>
              <a:xfrm rot="19922172">
                <a:off x="5410629" y="3468185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183" name="Oval 182">
                <a:extLst>
                  <a:ext uri="{FF2B5EF4-FFF2-40B4-BE49-F238E27FC236}">
                    <a16:creationId xmlns:a16="http://schemas.microsoft.com/office/drawing/2014/main" id="{D166F5B6-D93B-42D1-B8D5-BD5E889EFDF0}"/>
                  </a:ext>
                </a:extLst>
              </p:cNvPr>
              <p:cNvSpPr/>
              <p:nvPr/>
            </p:nvSpPr>
            <p:spPr>
              <a:xfrm rot="19922172">
                <a:off x="5337099" y="3018321"/>
                <a:ext cx="121089" cy="121089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4" name="Oval 183">
                <a:extLst>
                  <a:ext uri="{FF2B5EF4-FFF2-40B4-BE49-F238E27FC236}">
                    <a16:creationId xmlns:a16="http://schemas.microsoft.com/office/drawing/2014/main" id="{AD758B72-051A-4E3F-BBF2-437A4D5AADB6}"/>
                  </a:ext>
                </a:extLst>
              </p:cNvPr>
              <p:cNvSpPr/>
              <p:nvPr/>
            </p:nvSpPr>
            <p:spPr>
              <a:xfrm rot="19922172">
                <a:off x="5337546" y="2903411"/>
                <a:ext cx="60544" cy="60544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48B0CFDE-29E0-449B-A214-FB4D2BAA2003}"/>
                  </a:ext>
                </a:extLst>
              </p:cNvPr>
              <p:cNvSpPr/>
              <p:nvPr/>
            </p:nvSpPr>
            <p:spPr>
              <a:xfrm rot="19922172">
                <a:off x="5144560" y="2807824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3DF3AACD-D5F0-4F62-A533-21FEDEFB7796}"/>
                  </a:ext>
                </a:extLst>
              </p:cNvPr>
              <p:cNvSpPr/>
              <p:nvPr/>
            </p:nvSpPr>
            <p:spPr>
              <a:xfrm rot="19922172">
                <a:off x="5216452" y="2508867"/>
                <a:ext cx="163508" cy="163508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20EAEC85-364C-44A4-B2F3-D2F0B67ECC0F}"/>
                  </a:ext>
                </a:extLst>
              </p:cNvPr>
              <p:cNvSpPr/>
              <p:nvPr/>
            </p:nvSpPr>
            <p:spPr>
              <a:xfrm rot="19922172">
                <a:off x="5274371" y="3250237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7639671B-5074-4D2C-B803-5900198CC8BA}"/>
                  </a:ext>
                </a:extLst>
              </p:cNvPr>
              <p:cNvSpPr/>
              <p:nvPr/>
            </p:nvSpPr>
            <p:spPr>
              <a:xfrm rot="19922172">
                <a:off x="5372059" y="2718051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9" name="Oval 188">
                <a:extLst>
                  <a:ext uri="{FF2B5EF4-FFF2-40B4-BE49-F238E27FC236}">
                    <a16:creationId xmlns:a16="http://schemas.microsoft.com/office/drawing/2014/main" id="{3A095DA3-8F9F-43E6-AE32-8C62F084FE90}"/>
                  </a:ext>
                </a:extLst>
              </p:cNvPr>
              <p:cNvSpPr/>
              <p:nvPr/>
            </p:nvSpPr>
            <p:spPr>
              <a:xfrm rot="19922172">
                <a:off x="5197472" y="3130461"/>
                <a:ext cx="60544" cy="605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3D5C0A40-096D-456E-8A9F-F0D1D844F22C}"/>
                  </a:ext>
                </a:extLst>
              </p:cNvPr>
              <p:cNvSpPr/>
              <p:nvPr/>
            </p:nvSpPr>
            <p:spPr>
              <a:xfrm rot="19922172">
                <a:off x="5393057" y="2341477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17BE99E8-4C54-41F1-B945-4980187AF673}"/>
                </a:ext>
              </a:extLst>
            </p:cNvPr>
            <p:cNvGrpSpPr/>
            <p:nvPr/>
          </p:nvGrpSpPr>
          <p:grpSpPr>
            <a:xfrm flipH="1">
              <a:off x="10307227" y="1864479"/>
              <a:ext cx="828178" cy="2627286"/>
              <a:chOff x="4932040" y="2341477"/>
              <a:chExt cx="753322" cy="2389814"/>
            </a:xfrm>
          </p:grpSpPr>
          <p:grpSp>
            <p:nvGrpSpPr>
              <p:cNvPr id="149" name="Group 148">
                <a:extLst>
                  <a:ext uri="{FF2B5EF4-FFF2-40B4-BE49-F238E27FC236}">
                    <a16:creationId xmlns:a16="http://schemas.microsoft.com/office/drawing/2014/main" id="{2D61A151-44E4-436C-8234-9F5FB36D071C}"/>
                  </a:ext>
                </a:extLst>
              </p:cNvPr>
              <p:cNvGrpSpPr/>
              <p:nvPr/>
            </p:nvGrpSpPr>
            <p:grpSpPr>
              <a:xfrm>
                <a:off x="4932040" y="2959891"/>
                <a:ext cx="753322" cy="1771400"/>
                <a:chOff x="6660232" y="3023478"/>
                <a:chExt cx="1152128" cy="2709174"/>
              </a:xfrm>
            </p:grpSpPr>
            <p:grpSp>
              <p:nvGrpSpPr>
                <p:cNvPr id="167" name="Group 166">
                  <a:extLst>
                    <a:ext uri="{FF2B5EF4-FFF2-40B4-BE49-F238E27FC236}">
                      <a16:creationId xmlns:a16="http://schemas.microsoft.com/office/drawing/2014/main" id="{FB7ED047-75F7-4CB1-81ED-996AEE424DF4}"/>
                    </a:ext>
                  </a:extLst>
                </p:cNvPr>
                <p:cNvGrpSpPr/>
                <p:nvPr/>
              </p:nvGrpSpPr>
              <p:grpSpPr>
                <a:xfrm rot="5400000">
                  <a:off x="5910032" y="3902442"/>
                  <a:ext cx="2652420" cy="1008000"/>
                  <a:chOff x="3215725" y="3292527"/>
                  <a:chExt cx="2652420" cy="1008000"/>
                </a:xfrm>
              </p:grpSpPr>
              <p:sp>
                <p:nvSpPr>
                  <p:cNvPr id="171" name="Block Arc 170">
                    <a:extLst>
                      <a:ext uri="{FF2B5EF4-FFF2-40B4-BE49-F238E27FC236}">
                        <a16:creationId xmlns:a16="http://schemas.microsoft.com/office/drawing/2014/main" id="{3DA56FF9-F0F8-4350-A1E1-F5D415815448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855267" y="3287648"/>
                    <a:ext cx="1008000" cy="1017757"/>
                  </a:xfrm>
                  <a:prstGeom prst="blockArc">
                    <a:avLst>
                      <a:gd name="adj1" fmla="val 10800000"/>
                      <a:gd name="adj2" fmla="val 9456"/>
                      <a:gd name="adj3" fmla="val 10672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2" name="Rectangle 171">
                    <a:extLst>
                      <a:ext uri="{FF2B5EF4-FFF2-40B4-BE49-F238E27FC236}">
                        <a16:creationId xmlns:a16="http://schemas.microsoft.com/office/drawing/2014/main" id="{F8138B1A-4E38-4F07-BC22-FFF1B922021F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4192527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173" name="Rectangle 172">
                    <a:extLst>
                      <a:ext uri="{FF2B5EF4-FFF2-40B4-BE49-F238E27FC236}">
                        <a16:creationId xmlns:a16="http://schemas.microsoft.com/office/drawing/2014/main" id="{61534318-E0EC-4359-94D4-F0520457A59B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3294974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</p:grpSp>
            <p:sp>
              <p:nvSpPr>
                <p:cNvPr id="168" name="Rounded Rectangle 56">
                  <a:extLst>
                    <a:ext uri="{FF2B5EF4-FFF2-40B4-BE49-F238E27FC236}">
                      <a16:creationId xmlns:a16="http://schemas.microsoft.com/office/drawing/2014/main" id="{F05CF615-EA97-4252-8541-7C4153D53F58}"/>
                    </a:ext>
                  </a:extLst>
                </p:cNvPr>
                <p:cNvSpPr/>
                <p:nvPr/>
              </p:nvSpPr>
              <p:spPr>
                <a:xfrm>
                  <a:off x="6660232" y="3023478"/>
                  <a:ext cx="180010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69" name="Rounded Rectangle 57">
                  <a:extLst>
                    <a:ext uri="{FF2B5EF4-FFF2-40B4-BE49-F238E27FC236}">
                      <a16:creationId xmlns:a16="http://schemas.microsoft.com/office/drawing/2014/main" id="{B6A541FD-7075-4BE8-9444-A4D13D7FD200}"/>
                    </a:ext>
                  </a:extLst>
                </p:cNvPr>
                <p:cNvSpPr/>
                <p:nvPr/>
              </p:nvSpPr>
              <p:spPr>
                <a:xfrm>
                  <a:off x="7632350" y="3023478"/>
                  <a:ext cx="180010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70" name="Round Same Side Corner Rectangle 45">
                  <a:extLst>
                    <a:ext uri="{FF2B5EF4-FFF2-40B4-BE49-F238E27FC236}">
                      <a16:creationId xmlns:a16="http://schemas.microsoft.com/office/drawing/2014/main" id="{FF8A756C-E521-43BA-8882-64C352030676}"/>
                    </a:ext>
                  </a:extLst>
                </p:cNvPr>
                <p:cNvSpPr/>
                <p:nvPr/>
              </p:nvSpPr>
              <p:spPr>
                <a:xfrm rot="10800000">
                  <a:off x="6838214" y="4336721"/>
                  <a:ext cx="807653" cy="1290231"/>
                </a:xfrm>
                <a:custGeom>
                  <a:avLst/>
                  <a:gdLst>
                    <a:gd name="connsiteX0" fmla="*/ 338893 w 677786"/>
                    <a:gd name="connsiteY0" fmla="*/ 0 h 1363687"/>
                    <a:gd name="connsiteX1" fmla="*/ 338893 w 677786"/>
                    <a:gd name="connsiteY1" fmla="*/ 0 h 1363687"/>
                    <a:gd name="connsiteX2" fmla="*/ 677786 w 677786"/>
                    <a:gd name="connsiteY2" fmla="*/ 338893 h 1363687"/>
                    <a:gd name="connsiteX3" fmla="*/ 677786 w 677786"/>
                    <a:gd name="connsiteY3" fmla="*/ 1363687 h 1363687"/>
                    <a:gd name="connsiteX4" fmla="*/ 677786 w 677786"/>
                    <a:gd name="connsiteY4" fmla="*/ 1363687 h 1363687"/>
                    <a:gd name="connsiteX5" fmla="*/ 0 w 677786"/>
                    <a:gd name="connsiteY5" fmla="*/ 1363687 h 1363687"/>
                    <a:gd name="connsiteX6" fmla="*/ 0 w 677786"/>
                    <a:gd name="connsiteY6" fmla="*/ 1363687 h 1363687"/>
                    <a:gd name="connsiteX7" fmla="*/ 0 w 677786"/>
                    <a:gd name="connsiteY7" fmla="*/ 338893 h 1363687"/>
                    <a:gd name="connsiteX8" fmla="*/ 338893 w 677786"/>
                    <a:gd name="connsiteY8" fmla="*/ 0 h 1363687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45300 w 684193"/>
                    <a:gd name="connsiteY0" fmla="*/ 0 h 1686454"/>
                    <a:gd name="connsiteX1" fmla="*/ 345300 w 684193"/>
                    <a:gd name="connsiteY1" fmla="*/ 0 h 1686454"/>
                    <a:gd name="connsiteX2" fmla="*/ 684193 w 684193"/>
                    <a:gd name="connsiteY2" fmla="*/ 338893 h 1686454"/>
                    <a:gd name="connsiteX3" fmla="*/ 684193 w 684193"/>
                    <a:gd name="connsiteY3" fmla="*/ 1363687 h 1686454"/>
                    <a:gd name="connsiteX4" fmla="*/ 684193 w 684193"/>
                    <a:gd name="connsiteY4" fmla="*/ 1363687 h 1686454"/>
                    <a:gd name="connsiteX5" fmla="*/ 6407 w 684193"/>
                    <a:gd name="connsiteY5" fmla="*/ 1363687 h 1686454"/>
                    <a:gd name="connsiteX6" fmla="*/ 83031 w 684193"/>
                    <a:gd name="connsiteY6" fmla="*/ 1686454 h 1686454"/>
                    <a:gd name="connsiteX7" fmla="*/ 6407 w 684193"/>
                    <a:gd name="connsiteY7" fmla="*/ 338893 h 1686454"/>
                    <a:gd name="connsiteX8" fmla="*/ 345300 w 684193"/>
                    <a:gd name="connsiteY8" fmla="*/ 0 h 1686454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5046 w 732832"/>
                    <a:gd name="connsiteY5" fmla="*/ 1363687 h 1996132"/>
                    <a:gd name="connsiteX6" fmla="*/ 50308 w 732832"/>
                    <a:gd name="connsiteY6" fmla="*/ 1996132 h 1996132"/>
                    <a:gd name="connsiteX7" fmla="*/ 55046 w 732832"/>
                    <a:gd name="connsiteY7" fmla="*/ 338893 h 1996132"/>
                    <a:gd name="connsiteX8" fmla="*/ 393939 w 732832"/>
                    <a:gd name="connsiteY8" fmla="*/ 0 h 1996132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0308 w 732832"/>
                    <a:gd name="connsiteY5" fmla="*/ 1996132 h 1996132"/>
                    <a:gd name="connsiteX6" fmla="*/ 55046 w 732832"/>
                    <a:gd name="connsiteY6" fmla="*/ 338893 h 1996132"/>
                    <a:gd name="connsiteX7" fmla="*/ 393939 w 732832"/>
                    <a:gd name="connsiteY7" fmla="*/ 0 h 1996132"/>
                    <a:gd name="connsiteX0" fmla="*/ 400849 w 739742"/>
                    <a:gd name="connsiteY0" fmla="*/ 0 h 2133204"/>
                    <a:gd name="connsiteX1" fmla="*/ 400849 w 739742"/>
                    <a:gd name="connsiteY1" fmla="*/ 0 h 2133204"/>
                    <a:gd name="connsiteX2" fmla="*/ 739742 w 739742"/>
                    <a:gd name="connsiteY2" fmla="*/ 338893 h 2133204"/>
                    <a:gd name="connsiteX3" fmla="*/ 739742 w 739742"/>
                    <a:gd name="connsiteY3" fmla="*/ 1363687 h 2133204"/>
                    <a:gd name="connsiteX4" fmla="*/ 739742 w 739742"/>
                    <a:gd name="connsiteY4" fmla="*/ 1363687 h 2133204"/>
                    <a:gd name="connsiteX5" fmla="*/ 48159 w 739742"/>
                    <a:gd name="connsiteY5" fmla="*/ 2133204 h 2133204"/>
                    <a:gd name="connsiteX6" fmla="*/ 61956 w 739742"/>
                    <a:gd name="connsiteY6" fmla="*/ 338893 h 2133204"/>
                    <a:gd name="connsiteX7" fmla="*/ 400849 w 739742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691583 w 691583"/>
                    <a:gd name="connsiteY4" fmla="*/ 1363687 h 2133204"/>
                    <a:gd name="connsiteX5" fmla="*/ 0 w 691583"/>
                    <a:gd name="connsiteY5" fmla="*/ 2133204 h 2133204"/>
                    <a:gd name="connsiteX6" fmla="*/ 13797 w 691583"/>
                    <a:gd name="connsiteY6" fmla="*/ 338893 h 2133204"/>
                    <a:gd name="connsiteX7" fmla="*/ 352690 w 691583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0 w 691583"/>
                    <a:gd name="connsiteY4" fmla="*/ 2133204 h 2133204"/>
                    <a:gd name="connsiteX5" fmla="*/ 13797 w 691583"/>
                    <a:gd name="connsiteY5" fmla="*/ 338893 h 2133204"/>
                    <a:gd name="connsiteX6" fmla="*/ 352690 w 691583"/>
                    <a:gd name="connsiteY6" fmla="*/ 0 h 2133204"/>
                    <a:gd name="connsiteX0" fmla="*/ 352690 w 699378"/>
                    <a:gd name="connsiteY0" fmla="*/ 0 h 2133204"/>
                    <a:gd name="connsiteX1" fmla="*/ 352690 w 699378"/>
                    <a:gd name="connsiteY1" fmla="*/ 0 h 2133204"/>
                    <a:gd name="connsiteX2" fmla="*/ 691583 w 699378"/>
                    <a:gd name="connsiteY2" fmla="*/ 338893 h 2133204"/>
                    <a:gd name="connsiteX3" fmla="*/ 699378 w 699378"/>
                    <a:gd name="connsiteY3" fmla="*/ 1165638 h 2133204"/>
                    <a:gd name="connsiteX4" fmla="*/ 0 w 699378"/>
                    <a:gd name="connsiteY4" fmla="*/ 2133204 h 2133204"/>
                    <a:gd name="connsiteX5" fmla="*/ 13797 w 699378"/>
                    <a:gd name="connsiteY5" fmla="*/ 338893 h 2133204"/>
                    <a:gd name="connsiteX6" fmla="*/ 352690 w 699378"/>
                    <a:gd name="connsiteY6" fmla="*/ 0 h 2133204"/>
                    <a:gd name="connsiteX0" fmla="*/ 352690 w 702644"/>
                    <a:gd name="connsiteY0" fmla="*/ 0 h 2133204"/>
                    <a:gd name="connsiteX1" fmla="*/ 352690 w 702644"/>
                    <a:gd name="connsiteY1" fmla="*/ 0 h 2133204"/>
                    <a:gd name="connsiteX2" fmla="*/ 691583 w 702644"/>
                    <a:gd name="connsiteY2" fmla="*/ 338893 h 2133204"/>
                    <a:gd name="connsiteX3" fmla="*/ 702644 w 702644"/>
                    <a:gd name="connsiteY3" fmla="*/ 1036125 h 2133204"/>
                    <a:gd name="connsiteX4" fmla="*/ 0 w 702644"/>
                    <a:gd name="connsiteY4" fmla="*/ 2133204 h 2133204"/>
                    <a:gd name="connsiteX5" fmla="*/ 13797 w 702644"/>
                    <a:gd name="connsiteY5" fmla="*/ 338893 h 2133204"/>
                    <a:gd name="connsiteX6" fmla="*/ 352690 w 70264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42250 w 693324"/>
                    <a:gd name="connsiteY0" fmla="*/ 0 h 1057959"/>
                    <a:gd name="connsiteX1" fmla="*/ 342250 w 693324"/>
                    <a:gd name="connsiteY1" fmla="*/ 0 h 1057959"/>
                    <a:gd name="connsiteX2" fmla="*/ 681143 w 693324"/>
                    <a:gd name="connsiteY2" fmla="*/ 338893 h 1057959"/>
                    <a:gd name="connsiteX3" fmla="*/ 693324 w 693324"/>
                    <a:gd name="connsiteY3" fmla="*/ 916782 h 1057959"/>
                    <a:gd name="connsiteX4" fmla="*/ 0 w 693324"/>
                    <a:gd name="connsiteY4" fmla="*/ 1057959 h 1057959"/>
                    <a:gd name="connsiteX5" fmla="*/ 3357 w 693324"/>
                    <a:gd name="connsiteY5" fmla="*/ 338893 h 1057959"/>
                    <a:gd name="connsiteX6" fmla="*/ 342250 w 693324"/>
                    <a:gd name="connsiteY6" fmla="*/ 0 h 1057959"/>
                    <a:gd name="connsiteX0" fmla="*/ 342250 w 693324"/>
                    <a:gd name="connsiteY0" fmla="*/ 0 h 1146234"/>
                    <a:gd name="connsiteX1" fmla="*/ 342250 w 693324"/>
                    <a:gd name="connsiteY1" fmla="*/ 0 h 1146234"/>
                    <a:gd name="connsiteX2" fmla="*/ 681143 w 693324"/>
                    <a:gd name="connsiteY2" fmla="*/ 338893 h 1146234"/>
                    <a:gd name="connsiteX3" fmla="*/ 693324 w 693324"/>
                    <a:gd name="connsiteY3" fmla="*/ 916782 h 1146234"/>
                    <a:gd name="connsiteX4" fmla="*/ 0 w 693324"/>
                    <a:gd name="connsiteY4" fmla="*/ 1057959 h 1146234"/>
                    <a:gd name="connsiteX5" fmla="*/ 3357 w 693324"/>
                    <a:gd name="connsiteY5" fmla="*/ 338893 h 1146234"/>
                    <a:gd name="connsiteX6" fmla="*/ 342250 w 693324"/>
                    <a:gd name="connsiteY6" fmla="*/ 0 h 1146234"/>
                    <a:gd name="connsiteX0" fmla="*/ 342250 w 682885"/>
                    <a:gd name="connsiteY0" fmla="*/ 0 h 1236694"/>
                    <a:gd name="connsiteX1" fmla="*/ 342250 w 682885"/>
                    <a:gd name="connsiteY1" fmla="*/ 0 h 1236694"/>
                    <a:gd name="connsiteX2" fmla="*/ 681143 w 682885"/>
                    <a:gd name="connsiteY2" fmla="*/ 338893 h 1236694"/>
                    <a:gd name="connsiteX3" fmla="*/ 682885 w 682885"/>
                    <a:gd name="connsiteY3" fmla="*/ 1052493 h 1236694"/>
                    <a:gd name="connsiteX4" fmla="*/ 0 w 682885"/>
                    <a:gd name="connsiteY4" fmla="*/ 1057959 h 1236694"/>
                    <a:gd name="connsiteX5" fmla="*/ 3357 w 682885"/>
                    <a:gd name="connsiteY5" fmla="*/ 338893 h 1236694"/>
                    <a:gd name="connsiteX6" fmla="*/ 342250 w 682885"/>
                    <a:gd name="connsiteY6" fmla="*/ 0 h 1236694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76269"/>
                    <a:gd name="connsiteX1" fmla="*/ 342250 w 682885"/>
                    <a:gd name="connsiteY1" fmla="*/ 0 h 1076269"/>
                    <a:gd name="connsiteX2" fmla="*/ 681143 w 682885"/>
                    <a:gd name="connsiteY2" fmla="*/ 338893 h 1076269"/>
                    <a:gd name="connsiteX3" fmla="*/ 682885 w 682885"/>
                    <a:gd name="connsiteY3" fmla="*/ 1073372 h 1076269"/>
                    <a:gd name="connsiteX4" fmla="*/ 0 w 682885"/>
                    <a:gd name="connsiteY4" fmla="*/ 1057959 h 1076269"/>
                    <a:gd name="connsiteX5" fmla="*/ 3357 w 682885"/>
                    <a:gd name="connsiteY5" fmla="*/ 338893 h 1076269"/>
                    <a:gd name="connsiteX6" fmla="*/ 342250 w 682885"/>
                    <a:gd name="connsiteY6" fmla="*/ 0 h 1076269"/>
                    <a:gd name="connsiteX0" fmla="*/ 352689 w 693324"/>
                    <a:gd name="connsiteY0" fmla="*/ 0 h 1092823"/>
                    <a:gd name="connsiteX1" fmla="*/ 352689 w 693324"/>
                    <a:gd name="connsiteY1" fmla="*/ 0 h 1092823"/>
                    <a:gd name="connsiteX2" fmla="*/ 691582 w 693324"/>
                    <a:gd name="connsiteY2" fmla="*/ 338893 h 1092823"/>
                    <a:gd name="connsiteX3" fmla="*/ 693324 w 693324"/>
                    <a:gd name="connsiteY3" fmla="*/ 1073372 h 1092823"/>
                    <a:gd name="connsiteX4" fmla="*/ 0 w 693324"/>
                    <a:gd name="connsiteY4" fmla="*/ 1089277 h 1092823"/>
                    <a:gd name="connsiteX5" fmla="*/ 13796 w 693324"/>
                    <a:gd name="connsiteY5" fmla="*/ 338893 h 1092823"/>
                    <a:gd name="connsiteX6" fmla="*/ 352689 w 693324"/>
                    <a:gd name="connsiteY6" fmla="*/ 0 h 1092823"/>
                    <a:gd name="connsiteX0" fmla="*/ 352689 w 693324"/>
                    <a:gd name="connsiteY0" fmla="*/ 0 h 1107588"/>
                    <a:gd name="connsiteX1" fmla="*/ 352689 w 693324"/>
                    <a:gd name="connsiteY1" fmla="*/ 0 h 1107588"/>
                    <a:gd name="connsiteX2" fmla="*/ 691582 w 693324"/>
                    <a:gd name="connsiteY2" fmla="*/ 338893 h 1107588"/>
                    <a:gd name="connsiteX3" fmla="*/ 693324 w 693324"/>
                    <a:gd name="connsiteY3" fmla="*/ 1104690 h 1107588"/>
                    <a:gd name="connsiteX4" fmla="*/ 0 w 693324"/>
                    <a:gd name="connsiteY4" fmla="*/ 1089277 h 1107588"/>
                    <a:gd name="connsiteX5" fmla="*/ 13796 w 693324"/>
                    <a:gd name="connsiteY5" fmla="*/ 338893 h 1107588"/>
                    <a:gd name="connsiteX6" fmla="*/ 352689 w 693324"/>
                    <a:gd name="connsiteY6" fmla="*/ 0 h 1107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3324" h="1107588">
                      <a:moveTo>
                        <a:pt x="352689" y="0"/>
                      </a:moveTo>
                      <a:lnTo>
                        <a:pt x="352689" y="0"/>
                      </a:lnTo>
                      <a:cubicBezTo>
                        <a:pt x="539854" y="0"/>
                        <a:pt x="691582" y="151728"/>
                        <a:pt x="691582" y="338893"/>
                      </a:cubicBezTo>
                      <a:cubicBezTo>
                        <a:pt x="694180" y="614475"/>
                        <a:pt x="690726" y="829108"/>
                        <a:pt x="693324" y="1104690"/>
                      </a:cubicBezTo>
                      <a:cubicBezTo>
                        <a:pt x="260390" y="1113473"/>
                        <a:pt x="308057" y="1100538"/>
                        <a:pt x="0" y="1089277"/>
                      </a:cubicBezTo>
                      <a:cubicBezTo>
                        <a:pt x="3530" y="774388"/>
                        <a:pt x="13796" y="680491"/>
                        <a:pt x="13796" y="338893"/>
                      </a:cubicBezTo>
                      <a:cubicBezTo>
                        <a:pt x="13796" y="151728"/>
                        <a:pt x="165524" y="0"/>
                        <a:pt x="3526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</p:grp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B49E6150-7997-4809-BAAA-9150294E7925}"/>
                  </a:ext>
                </a:extLst>
              </p:cNvPr>
              <p:cNvSpPr/>
              <p:nvPr/>
            </p:nvSpPr>
            <p:spPr>
              <a:xfrm rot="19922172">
                <a:off x="5362923" y="4181956"/>
                <a:ext cx="121089" cy="12108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1" name="Oval 150">
                <a:extLst>
                  <a:ext uri="{FF2B5EF4-FFF2-40B4-BE49-F238E27FC236}">
                    <a16:creationId xmlns:a16="http://schemas.microsoft.com/office/drawing/2014/main" id="{0D2DBCB1-1BFB-42EC-ADC7-46AFFC023E37}"/>
                  </a:ext>
                </a:extLst>
              </p:cNvPr>
              <p:cNvSpPr/>
              <p:nvPr/>
            </p:nvSpPr>
            <p:spPr>
              <a:xfrm rot="19922172">
                <a:off x="5363370" y="406704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2" name="Oval 151">
                <a:extLst>
                  <a:ext uri="{FF2B5EF4-FFF2-40B4-BE49-F238E27FC236}">
                    <a16:creationId xmlns:a16="http://schemas.microsoft.com/office/drawing/2014/main" id="{120FEEDB-244B-497B-8DE3-B5950E8F8797}"/>
                  </a:ext>
                </a:extLst>
              </p:cNvPr>
              <p:cNvSpPr/>
              <p:nvPr/>
            </p:nvSpPr>
            <p:spPr>
              <a:xfrm rot="19922172">
                <a:off x="5170384" y="39714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AB8DC6C4-1E4F-424E-960B-8222FD894504}"/>
                  </a:ext>
                </a:extLst>
              </p:cNvPr>
              <p:cNvSpPr/>
              <p:nvPr/>
            </p:nvSpPr>
            <p:spPr>
              <a:xfrm rot="19922172">
                <a:off x="5234024" y="3635575"/>
                <a:ext cx="163508" cy="163508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A4859167-0132-460D-92B8-0D521808F31B}"/>
                  </a:ext>
                </a:extLst>
              </p:cNvPr>
              <p:cNvSpPr/>
              <p:nvPr/>
            </p:nvSpPr>
            <p:spPr>
              <a:xfrm rot="19922172">
                <a:off x="5300195" y="4413872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6" name="Oval 155">
                <a:extLst>
                  <a:ext uri="{FF2B5EF4-FFF2-40B4-BE49-F238E27FC236}">
                    <a16:creationId xmlns:a16="http://schemas.microsoft.com/office/drawing/2014/main" id="{7DDFAA71-E58A-4635-BB79-D1E7AFC4C4AB}"/>
                  </a:ext>
                </a:extLst>
              </p:cNvPr>
              <p:cNvSpPr/>
              <p:nvPr/>
            </p:nvSpPr>
            <p:spPr>
              <a:xfrm rot="19922172">
                <a:off x="5389631" y="38447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7" name="Oval 156">
                <a:extLst>
                  <a:ext uri="{FF2B5EF4-FFF2-40B4-BE49-F238E27FC236}">
                    <a16:creationId xmlns:a16="http://schemas.microsoft.com/office/drawing/2014/main" id="{6966A263-4857-4AEF-BADB-014617105C4B}"/>
                  </a:ext>
                </a:extLst>
              </p:cNvPr>
              <p:cNvSpPr/>
              <p:nvPr/>
            </p:nvSpPr>
            <p:spPr>
              <a:xfrm rot="19922172">
                <a:off x="5223296" y="429409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5BD2B619-934D-40C5-B5DE-06D6F5ED9FA9}"/>
                  </a:ext>
                </a:extLst>
              </p:cNvPr>
              <p:cNvSpPr/>
              <p:nvPr/>
            </p:nvSpPr>
            <p:spPr>
              <a:xfrm rot="19922172">
                <a:off x="5410629" y="3468185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675C1DC-0DD0-4C75-A2E9-406EC81CDC76}"/>
                  </a:ext>
                </a:extLst>
              </p:cNvPr>
              <p:cNvSpPr/>
              <p:nvPr/>
            </p:nvSpPr>
            <p:spPr>
              <a:xfrm rot="19922172">
                <a:off x="5337099" y="3018321"/>
                <a:ext cx="121089" cy="121089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6F06FA40-72FF-4BC8-B604-3908D934F379}"/>
                  </a:ext>
                </a:extLst>
              </p:cNvPr>
              <p:cNvSpPr/>
              <p:nvPr/>
            </p:nvSpPr>
            <p:spPr>
              <a:xfrm rot="19922172">
                <a:off x="5337546" y="2903411"/>
                <a:ext cx="60544" cy="60544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56FB3425-1404-4B27-97A3-120D0A68CC04}"/>
                  </a:ext>
                </a:extLst>
              </p:cNvPr>
              <p:cNvSpPr/>
              <p:nvPr/>
            </p:nvSpPr>
            <p:spPr>
              <a:xfrm rot="19922172">
                <a:off x="5144560" y="2807824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0282EED1-DAAD-4E31-AB58-1574E8401A63}"/>
                  </a:ext>
                </a:extLst>
              </p:cNvPr>
              <p:cNvSpPr/>
              <p:nvPr/>
            </p:nvSpPr>
            <p:spPr>
              <a:xfrm rot="19922172">
                <a:off x="5216452" y="2508867"/>
                <a:ext cx="163508" cy="163508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FAF05ED0-D429-4E33-A53D-60025FE509E3}"/>
                  </a:ext>
                </a:extLst>
              </p:cNvPr>
              <p:cNvSpPr/>
              <p:nvPr/>
            </p:nvSpPr>
            <p:spPr>
              <a:xfrm rot="19922172">
                <a:off x="5274371" y="3250237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8F628CC5-EB5F-4DD0-B424-914D6A38BE1E}"/>
                  </a:ext>
                </a:extLst>
              </p:cNvPr>
              <p:cNvSpPr/>
              <p:nvPr/>
            </p:nvSpPr>
            <p:spPr>
              <a:xfrm rot="19922172">
                <a:off x="5372059" y="2718051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89A9FA36-77C5-4AD8-A459-3BB3F5EE3DF5}"/>
                  </a:ext>
                </a:extLst>
              </p:cNvPr>
              <p:cNvSpPr/>
              <p:nvPr/>
            </p:nvSpPr>
            <p:spPr>
              <a:xfrm rot="19922172">
                <a:off x="5197472" y="3130461"/>
                <a:ext cx="60544" cy="605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6" name="Oval 165">
                <a:extLst>
                  <a:ext uri="{FF2B5EF4-FFF2-40B4-BE49-F238E27FC236}">
                    <a16:creationId xmlns:a16="http://schemas.microsoft.com/office/drawing/2014/main" id="{4343A7DF-35EA-4F2B-920C-9390AB2B96C2}"/>
                  </a:ext>
                </a:extLst>
              </p:cNvPr>
              <p:cNvSpPr/>
              <p:nvPr/>
            </p:nvSpPr>
            <p:spPr>
              <a:xfrm rot="19922172">
                <a:off x="5393057" y="2341477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45" name="Rounded Rectangle 15360">
              <a:extLst>
                <a:ext uri="{FF2B5EF4-FFF2-40B4-BE49-F238E27FC236}">
                  <a16:creationId xmlns:a16="http://schemas.microsoft.com/office/drawing/2014/main" id="{959DC851-38C1-4B67-B783-070632F15370}"/>
                </a:ext>
              </a:extLst>
            </p:cNvPr>
            <p:cNvSpPr/>
            <p:nvPr/>
          </p:nvSpPr>
          <p:spPr>
            <a:xfrm>
              <a:off x="10262855" y="2635207"/>
              <a:ext cx="949854" cy="197886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46" name="Rounded Rectangle 66">
              <a:extLst>
                <a:ext uri="{FF2B5EF4-FFF2-40B4-BE49-F238E27FC236}">
                  <a16:creationId xmlns:a16="http://schemas.microsoft.com/office/drawing/2014/main" id="{706989DE-0EFA-46A8-9C80-F7FCE1C50FB9}"/>
                </a:ext>
              </a:extLst>
            </p:cNvPr>
            <p:cNvSpPr/>
            <p:nvPr/>
          </p:nvSpPr>
          <p:spPr>
            <a:xfrm>
              <a:off x="8198194" y="2635207"/>
              <a:ext cx="949854" cy="197886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47" name="Rounded Rectangle 15362">
              <a:extLst>
                <a:ext uri="{FF2B5EF4-FFF2-40B4-BE49-F238E27FC236}">
                  <a16:creationId xmlns:a16="http://schemas.microsoft.com/office/drawing/2014/main" id="{E25BEBB9-4E73-4148-8A6E-C34D3E097A7A}"/>
                </a:ext>
              </a:extLst>
            </p:cNvPr>
            <p:cNvSpPr/>
            <p:nvPr/>
          </p:nvSpPr>
          <p:spPr>
            <a:xfrm>
              <a:off x="8818664" y="5646836"/>
              <a:ext cx="1781332" cy="261841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48" name="Rounded Rectangle 68">
              <a:extLst>
                <a:ext uri="{FF2B5EF4-FFF2-40B4-BE49-F238E27FC236}">
                  <a16:creationId xmlns:a16="http://schemas.microsoft.com/office/drawing/2014/main" id="{FA2A8C69-8438-4414-AE77-1DA214BAB9C3}"/>
                </a:ext>
              </a:extLst>
            </p:cNvPr>
            <p:cNvSpPr/>
            <p:nvPr/>
          </p:nvSpPr>
          <p:spPr>
            <a:xfrm>
              <a:off x="8364548" y="5790029"/>
              <a:ext cx="2689563" cy="261841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198" name="Freeform 13">
            <a:extLst>
              <a:ext uri="{FF2B5EF4-FFF2-40B4-BE49-F238E27FC236}">
                <a16:creationId xmlns:a16="http://schemas.microsoft.com/office/drawing/2014/main" id="{0AFE5CBF-DD93-44C3-97E2-DEBD32CEDBB5}"/>
              </a:ext>
            </a:extLst>
          </p:cNvPr>
          <p:cNvSpPr>
            <a:spLocks/>
          </p:cNvSpPr>
          <p:nvPr/>
        </p:nvSpPr>
        <p:spPr bwMode="auto">
          <a:xfrm rot="8950285" flipV="1">
            <a:off x="1156985" y="4487422"/>
            <a:ext cx="1626151" cy="2437781"/>
          </a:xfrm>
          <a:custGeom>
            <a:avLst/>
            <a:gdLst>
              <a:gd name="T0" fmla="*/ 388 w 2127"/>
              <a:gd name="T1" fmla="*/ 1550 h 3157"/>
              <a:gd name="T2" fmla="*/ 312 w 2127"/>
              <a:gd name="T3" fmla="*/ 1481 h 3157"/>
              <a:gd name="T4" fmla="*/ 259 w 2127"/>
              <a:gd name="T5" fmla="*/ 1260 h 3157"/>
              <a:gd name="T6" fmla="*/ 380 w 2127"/>
              <a:gd name="T7" fmla="*/ 1152 h 3157"/>
              <a:gd name="T8" fmla="*/ 318 w 2127"/>
              <a:gd name="T9" fmla="*/ 915 h 3157"/>
              <a:gd name="T10" fmla="*/ 345 w 2127"/>
              <a:gd name="T11" fmla="*/ 802 h 3157"/>
              <a:gd name="T12" fmla="*/ 349 w 2127"/>
              <a:gd name="T13" fmla="*/ 635 h 3157"/>
              <a:gd name="T14" fmla="*/ 421 w 2127"/>
              <a:gd name="T15" fmla="*/ 485 h 3157"/>
              <a:gd name="T16" fmla="*/ 561 w 2127"/>
              <a:gd name="T17" fmla="*/ 367 h 3157"/>
              <a:gd name="T18" fmla="*/ 569 w 2127"/>
              <a:gd name="T19" fmla="*/ 271 h 3157"/>
              <a:gd name="T20" fmla="*/ 561 w 2127"/>
              <a:gd name="T21" fmla="*/ 181 h 3157"/>
              <a:gd name="T22" fmla="*/ 625 w 2127"/>
              <a:gd name="T23" fmla="*/ 148 h 3157"/>
              <a:gd name="T24" fmla="*/ 769 w 2127"/>
              <a:gd name="T25" fmla="*/ 90 h 3157"/>
              <a:gd name="T26" fmla="*/ 909 w 2127"/>
              <a:gd name="T27" fmla="*/ 57 h 3157"/>
              <a:gd name="T28" fmla="*/ 1114 w 2127"/>
              <a:gd name="T29" fmla="*/ 148 h 3157"/>
              <a:gd name="T30" fmla="*/ 1236 w 2127"/>
              <a:gd name="T31" fmla="*/ 300 h 3157"/>
              <a:gd name="T32" fmla="*/ 1447 w 2127"/>
              <a:gd name="T33" fmla="*/ 373 h 3157"/>
              <a:gd name="T34" fmla="*/ 1554 w 2127"/>
              <a:gd name="T35" fmla="*/ 475 h 3157"/>
              <a:gd name="T36" fmla="*/ 1775 w 2127"/>
              <a:gd name="T37" fmla="*/ 691 h 3157"/>
              <a:gd name="T38" fmla="*/ 1677 w 2127"/>
              <a:gd name="T39" fmla="*/ 814 h 3157"/>
              <a:gd name="T40" fmla="*/ 1939 w 2127"/>
              <a:gd name="T41" fmla="*/ 1097 h 3157"/>
              <a:gd name="T42" fmla="*/ 1890 w 2127"/>
              <a:gd name="T43" fmla="*/ 1273 h 3157"/>
              <a:gd name="T44" fmla="*/ 2095 w 2127"/>
              <a:gd name="T45" fmla="*/ 1310 h 3157"/>
              <a:gd name="T46" fmla="*/ 1794 w 2127"/>
              <a:gd name="T47" fmla="*/ 1274 h 3157"/>
              <a:gd name="T48" fmla="*/ 1811 w 2127"/>
              <a:gd name="T49" fmla="*/ 1429 h 3157"/>
              <a:gd name="T50" fmla="*/ 1930 w 2127"/>
              <a:gd name="T51" fmla="*/ 1478 h 3157"/>
              <a:gd name="T52" fmla="*/ 1627 w 2127"/>
              <a:gd name="T53" fmla="*/ 1415 h 3157"/>
              <a:gd name="T54" fmla="*/ 1667 w 2127"/>
              <a:gd name="T55" fmla="*/ 1497 h 3157"/>
              <a:gd name="T56" fmla="*/ 1629 w 2127"/>
              <a:gd name="T57" fmla="*/ 1664 h 3157"/>
              <a:gd name="T58" fmla="*/ 1496 w 2127"/>
              <a:gd name="T59" fmla="*/ 1500 h 3157"/>
              <a:gd name="T60" fmla="*/ 1532 w 2127"/>
              <a:gd name="T61" fmla="*/ 1589 h 3157"/>
              <a:gd name="T62" fmla="*/ 1509 w 2127"/>
              <a:gd name="T63" fmla="*/ 1647 h 3157"/>
              <a:gd name="T64" fmla="*/ 1579 w 2127"/>
              <a:gd name="T65" fmla="*/ 1799 h 3157"/>
              <a:gd name="T66" fmla="*/ 1631 w 2127"/>
              <a:gd name="T67" fmla="*/ 2080 h 3157"/>
              <a:gd name="T68" fmla="*/ 1652 w 2127"/>
              <a:gd name="T69" fmla="*/ 2242 h 3157"/>
              <a:gd name="T70" fmla="*/ 1572 w 2127"/>
              <a:gd name="T71" fmla="*/ 2303 h 3157"/>
              <a:gd name="T72" fmla="*/ 1567 w 2127"/>
              <a:gd name="T73" fmla="*/ 2433 h 3157"/>
              <a:gd name="T74" fmla="*/ 1498 w 2127"/>
              <a:gd name="T75" fmla="*/ 2455 h 3157"/>
              <a:gd name="T76" fmla="*/ 1384 w 2127"/>
              <a:gd name="T77" fmla="*/ 2483 h 3157"/>
              <a:gd name="T78" fmla="*/ 1251 w 2127"/>
              <a:gd name="T79" fmla="*/ 2679 h 3157"/>
              <a:gd name="T80" fmla="*/ 998 w 2127"/>
              <a:gd name="T81" fmla="*/ 2538 h 3157"/>
              <a:gd name="T82" fmla="*/ 790 w 2127"/>
              <a:gd name="T83" fmla="*/ 2468 h 3157"/>
              <a:gd name="T84" fmla="*/ 649 w 2127"/>
              <a:gd name="T85" fmla="*/ 2321 h 3157"/>
              <a:gd name="T86" fmla="*/ 513 w 2127"/>
              <a:gd name="T87" fmla="*/ 2337 h 3157"/>
              <a:gd name="T88" fmla="*/ 574 w 2127"/>
              <a:gd name="T89" fmla="*/ 2476 h 3157"/>
              <a:gd name="T90" fmla="*/ 545 w 2127"/>
              <a:gd name="T91" fmla="*/ 2580 h 3157"/>
              <a:gd name="T92" fmla="*/ 349 w 2127"/>
              <a:gd name="T93" fmla="*/ 2754 h 3157"/>
              <a:gd name="T94" fmla="*/ 407 w 2127"/>
              <a:gd name="T95" fmla="*/ 2783 h 3157"/>
              <a:gd name="T96" fmla="*/ 456 w 2127"/>
              <a:gd name="T97" fmla="*/ 2817 h 3157"/>
              <a:gd name="T98" fmla="*/ 449 w 2127"/>
              <a:gd name="T99" fmla="*/ 2968 h 3157"/>
              <a:gd name="T100" fmla="*/ 392 w 2127"/>
              <a:gd name="T101" fmla="*/ 3084 h 3157"/>
              <a:gd name="T102" fmla="*/ 349 w 2127"/>
              <a:gd name="T103" fmla="*/ 3149 h 3157"/>
              <a:gd name="T104" fmla="*/ 164 w 2127"/>
              <a:gd name="T105" fmla="*/ 3145 h 3157"/>
              <a:gd name="T106" fmla="*/ 18 w 2127"/>
              <a:gd name="T107" fmla="*/ 2940 h 3157"/>
              <a:gd name="T108" fmla="*/ 139 w 2127"/>
              <a:gd name="T109" fmla="*/ 2743 h 3157"/>
              <a:gd name="T110" fmla="*/ 100 w 2127"/>
              <a:gd name="T111" fmla="*/ 2541 h 3157"/>
              <a:gd name="T112" fmla="*/ 211 w 2127"/>
              <a:gd name="T113" fmla="*/ 2293 h 3157"/>
              <a:gd name="T114" fmla="*/ 341 w 2127"/>
              <a:gd name="T115" fmla="*/ 2266 h 3157"/>
              <a:gd name="T116" fmla="*/ 417 w 2127"/>
              <a:gd name="T117" fmla="*/ 2296 h 3157"/>
              <a:gd name="T118" fmla="*/ 508 w 2127"/>
              <a:gd name="T119" fmla="*/ 2062 h 3157"/>
              <a:gd name="T120" fmla="*/ 488 w 2127"/>
              <a:gd name="T121" fmla="*/ 1904 h 3157"/>
              <a:gd name="T122" fmla="*/ 496 w 2127"/>
              <a:gd name="T123" fmla="*/ 1782 h 3157"/>
              <a:gd name="T124" fmla="*/ 514 w 2127"/>
              <a:gd name="T125" fmla="*/ 1618 h 3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7" h="3157">
                <a:moveTo>
                  <a:pt x="440" y="1547"/>
                </a:moveTo>
                <a:cubicBezTo>
                  <a:pt x="431" y="1553"/>
                  <a:pt x="430" y="1563"/>
                  <a:pt x="426" y="1570"/>
                </a:cubicBezTo>
                <a:cubicBezTo>
                  <a:pt x="422" y="1577"/>
                  <a:pt x="419" y="1587"/>
                  <a:pt x="408" y="1586"/>
                </a:cubicBezTo>
                <a:cubicBezTo>
                  <a:pt x="395" y="1585"/>
                  <a:pt x="382" y="1582"/>
                  <a:pt x="376" y="1569"/>
                </a:cubicBezTo>
                <a:cubicBezTo>
                  <a:pt x="370" y="1558"/>
                  <a:pt x="372" y="1549"/>
                  <a:pt x="388" y="1550"/>
                </a:cubicBezTo>
                <a:cubicBezTo>
                  <a:pt x="399" y="1551"/>
                  <a:pt x="401" y="1544"/>
                  <a:pt x="401" y="1535"/>
                </a:cubicBezTo>
                <a:cubicBezTo>
                  <a:pt x="403" y="1510"/>
                  <a:pt x="380" y="1494"/>
                  <a:pt x="357" y="1505"/>
                </a:cubicBezTo>
                <a:cubicBezTo>
                  <a:pt x="349" y="1508"/>
                  <a:pt x="342" y="1512"/>
                  <a:pt x="333" y="1515"/>
                </a:cubicBezTo>
                <a:cubicBezTo>
                  <a:pt x="323" y="1517"/>
                  <a:pt x="315" y="1514"/>
                  <a:pt x="309" y="1505"/>
                </a:cubicBezTo>
                <a:cubicBezTo>
                  <a:pt x="302" y="1496"/>
                  <a:pt x="307" y="1489"/>
                  <a:pt x="312" y="1481"/>
                </a:cubicBezTo>
                <a:cubicBezTo>
                  <a:pt x="321" y="1467"/>
                  <a:pt x="336" y="1464"/>
                  <a:pt x="351" y="1459"/>
                </a:cubicBezTo>
                <a:cubicBezTo>
                  <a:pt x="387" y="1447"/>
                  <a:pt x="387" y="1447"/>
                  <a:pt x="375" y="1411"/>
                </a:cubicBezTo>
                <a:cubicBezTo>
                  <a:pt x="364" y="1376"/>
                  <a:pt x="354" y="1342"/>
                  <a:pt x="353" y="1306"/>
                </a:cubicBezTo>
                <a:cubicBezTo>
                  <a:pt x="353" y="1294"/>
                  <a:pt x="346" y="1293"/>
                  <a:pt x="338" y="1291"/>
                </a:cubicBezTo>
                <a:cubicBezTo>
                  <a:pt x="312" y="1284"/>
                  <a:pt x="286" y="1275"/>
                  <a:pt x="259" y="1260"/>
                </a:cubicBezTo>
                <a:cubicBezTo>
                  <a:pt x="282" y="1252"/>
                  <a:pt x="302" y="1256"/>
                  <a:pt x="323" y="1257"/>
                </a:cubicBezTo>
                <a:cubicBezTo>
                  <a:pt x="367" y="1259"/>
                  <a:pt x="387" y="1243"/>
                  <a:pt x="392" y="1204"/>
                </a:cubicBezTo>
                <a:cubicBezTo>
                  <a:pt x="395" y="1186"/>
                  <a:pt x="389" y="1176"/>
                  <a:pt x="371" y="1172"/>
                </a:cubicBezTo>
                <a:cubicBezTo>
                  <a:pt x="363" y="1170"/>
                  <a:pt x="355" y="1170"/>
                  <a:pt x="348" y="1164"/>
                </a:cubicBezTo>
                <a:cubicBezTo>
                  <a:pt x="356" y="1152"/>
                  <a:pt x="369" y="1152"/>
                  <a:pt x="380" y="1152"/>
                </a:cubicBezTo>
                <a:cubicBezTo>
                  <a:pt x="392" y="1152"/>
                  <a:pt x="395" y="1147"/>
                  <a:pt x="396" y="1137"/>
                </a:cubicBezTo>
                <a:cubicBezTo>
                  <a:pt x="398" y="1109"/>
                  <a:pt x="388" y="1086"/>
                  <a:pt x="374" y="1063"/>
                </a:cubicBezTo>
                <a:cubicBezTo>
                  <a:pt x="366" y="1050"/>
                  <a:pt x="357" y="1036"/>
                  <a:pt x="349" y="1023"/>
                </a:cubicBezTo>
                <a:cubicBezTo>
                  <a:pt x="337" y="1002"/>
                  <a:pt x="333" y="980"/>
                  <a:pt x="340" y="957"/>
                </a:cubicBezTo>
                <a:cubicBezTo>
                  <a:pt x="346" y="934"/>
                  <a:pt x="340" y="923"/>
                  <a:pt x="318" y="915"/>
                </a:cubicBezTo>
                <a:cubicBezTo>
                  <a:pt x="315" y="914"/>
                  <a:pt x="312" y="914"/>
                  <a:pt x="307" y="913"/>
                </a:cubicBezTo>
                <a:cubicBezTo>
                  <a:pt x="316" y="897"/>
                  <a:pt x="331" y="894"/>
                  <a:pt x="344" y="889"/>
                </a:cubicBezTo>
                <a:cubicBezTo>
                  <a:pt x="360" y="883"/>
                  <a:pt x="372" y="874"/>
                  <a:pt x="377" y="857"/>
                </a:cubicBezTo>
                <a:cubicBezTo>
                  <a:pt x="382" y="845"/>
                  <a:pt x="380" y="836"/>
                  <a:pt x="367" y="831"/>
                </a:cubicBezTo>
                <a:cubicBezTo>
                  <a:pt x="353" y="826"/>
                  <a:pt x="344" y="819"/>
                  <a:pt x="345" y="802"/>
                </a:cubicBezTo>
                <a:cubicBezTo>
                  <a:pt x="345" y="786"/>
                  <a:pt x="357" y="784"/>
                  <a:pt x="369" y="781"/>
                </a:cubicBezTo>
                <a:cubicBezTo>
                  <a:pt x="373" y="780"/>
                  <a:pt x="380" y="780"/>
                  <a:pt x="379" y="773"/>
                </a:cubicBezTo>
                <a:cubicBezTo>
                  <a:pt x="379" y="765"/>
                  <a:pt x="375" y="756"/>
                  <a:pt x="367" y="754"/>
                </a:cubicBezTo>
                <a:cubicBezTo>
                  <a:pt x="345" y="748"/>
                  <a:pt x="347" y="734"/>
                  <a:pt x="352" y="716"/>
                </a:cubicBezTo>
                <a:cubicBezTo>
                  <a:pt x="358" y="689"/>
                  <a:pt x="357" y="662"/>
                  <a:pt x="349" y="635"/>
                </a:cubicBezTo>
                <a:cubicBezTo>
                  <a:pt x="347" y="627"/>
                  <a:pt x="346" y="620"/>
                  <a:pt x="351" y="613"/>
                </a:cubicBezTo>
                <a:cubicBezTo>
                  <a:pt x="364" y="593"/>
                  <a:pt x="371" y="574"/>
                  <a:pt x="356" y="551"/>
                </a:cubicBezTo>
                <a:cubicBezTo>
                  <a:pt x="351" y="542"/>
                  <a:pt x="361" y="537"/>
                  <a:pt x="367" y="538"/>
                </a:cubicBezTo>
                <a:cubicBezTo>
                  <a:pt x="400" y="545"/>
                  <a:pt x="411" y="528"/>
                  <a:pt x="413" y="499"/>
                </a:cubicBezTo>
                <a:cubicBezTo>
                  <a:pt x="414" y="494"/>
                  <a:pt x="418" y="490"/>
                  <a:pt x="421" y="485"/>
                </a:cubicBezTo>
                <a:cubicBezTo>
                  <a:pt x="437" y="458"/>
                  <a:pt x="439" y="456"/>
                  <a:pt x="470" y="463"/>
                </a:cubicBezTo>
                <a:cubicBezTo>
                  <a:pt x="487" y="467"/>
                  <a:pt x="498" y="465"/>
                  <a:pt x="506" y="447"/>
                </a:cubicBezTo>
                <a:cubicBezTo>
                  <a:pt x="512" y="434"/>
                  <a:pt x="523" y="422"/>
                  <a:pt x="539" y="420"/>
                </a:cubicBezTo>
                <a:cubicBezTo>
                  <a:pt x="554" y="418"/>
                  <a:pt x="555" y="408"/>
                  <a:pt x="555" y="397"/>
                </a:cubicBezTo>
                <a:cubicBezTo>
                  <a:pt x="555" y="386"/>
                  <a:pt x="554" y="376"/>
                  <a:pt x="561" y="367"/>
                </a:cubicBezTo>
                <a:cubicBezTo>
                  <a:pt x="566" y="360"/>
                  <a:pt x="561" y="355"/>
                  <a:pt x="556" y="352"/>
                </a:cubicBezTo>
                <a:cubicBezTo>
                  <a:pt x="548" y="349"/>
                  <a:pt x="541" y="347"/>
                  <a:pt x="533" y="346"/>
                </a:cubicBezTo>
                <a:cubicBezTo>
                  <a:pt x="507" y="339"/>
                  <a:pt x="506" y="337"/>
                  <a:pt x="517" y="314"/>
                </a:cubicBezTo>
                <a:cubicBezTo>
                  <a:pt x="522" y="302"/>
                  <a:pt x="530" y="292"/>
                  <a:pt x="536" y="281"/>
                </a:cubicBezTo>
                <a:cubicBezTo>
                  <a:pt x="544" y="268"/>
                  <a:pt x="552" y="255"/>
                  <a:pt x="569" y="271"/>
                </a:cubicBezTo>
                <a:cubicBezTo>
                  <a:pt x="575" y="276"/>
                  <a:pt x="583" y="273"/>
                  <a:pt x="585" y="264"/>
                </a:cubicBezTo>
                <a:cubicBezTo>
                  <a:pt x="588" y="253"/>
                  <a:pt x="592" y="241"/>
                  <a:pt x="578" y="232"/>
                </a:cubicBezTo>
                <a:cubicBezTo>
                  <a:pt x="577" y="232"/>
                  <a:pt x="576" y="232"/>
                  <a:pt x="574" y="231"/>
                </a:cubicBezTo>
                <a:cubicBezTo>
                  <a:pt x="566" y="228"/>
                  <a:pt x="552" y="235"/>
                  <a:pt x="550" y="220"/>
                </a:cubicBezTo>
                <a:cubicBezTo>
                  <a:pt x="548" y="206"/>
                  <a:pt x="552" y="193"/>
                  <a:pt x="561" y="181"/>
                </a:cubicBezTo>
                <a:cubicBezTo>
                  <a:pt x="569" y="172"/>
                  <a:pt x="580" y="166"/>
                  <a:pt x="591" y="162"/>
                </a:cubicBezTo>
                <a:cubicBezTo>
                  <a:pt x="600" y="159"/>
                  <a:pt x="607" y="159"/>
                  <a:pt x="608" y="171"/>
                </a:cubicBezTo>
                <a:cubicBezTo>
                  <a:pt x="609" y="175"/>
                  <a:pt x="611" y="179"/>
                  <a:pt x="615" y="179"/>
                </a:cubicBezTo>
                <a:cubicBezTo>
                  <a:pt x="622" y="179"/>
                  <a:pt x="623" y="174"/>
                  <a:pt x="623" y="170"/>
                </a:cubicBezTo>
                <a:cubicBezTo>
                  <a:pt x="624" y="162"/>
                  <a:pt x="624" y="155"/>
                  <a:pt x="625" y="148"/>
                </a:cubicBezTo>
                <a:cubicBezTo>
                  <a:pt x="628" y="124"/>
                  <a:pt x="644" y="115"/>
                  <a:pt x="666" y="124"/>
                </a:cubicBezTo>
                <a:cubicBezTo>
                  <a:pt x="669" y="125"/>
                  <a:pt x="671" y="126"/>
                  <a:pt x="673" y="127"/>
                </a:cubicBezTo>
                <a:cubicBezTo>
                  <a:pt x="705" y="144"/>
                  <a:pt x="710" y="143"/>
                  <a:pt x="725" y="109"/>
                </a:cubicBezTo>
                <a:cubicBezTo>
                  <a:pt x="731" y="96"/>
                  <a:pt x="738" y="89"/>
                  <a:pt x="753" y="91"/>
                </a:cubicBezTo>
                <a:cubicBezTo>
                  <a:pt x="759" y="92"/>
                  <a:pt x="764" y="91"/>
                  <a:pt x="769" y="90"/>
                </a:cubicBezTo>
                <a:cubicBezTo>
                  <a:pt x="799" y="89"/>
                  <a:pt x="822" y="78"/>
                  <a:pt x="829" y="45"/>
                </a:cubicBezTo>
                <a:cubicBezTo>
                  <a:pt x="832" y="33"/>
                  <a:pt x="837" y="21"/>
                  <a:pt x="845" y="11"/>
                </a:cubicBezTo>
                <a:cubicBezTo>
                  <a:pt x="850" y="4"/>
                  <a:pt x="858" y="0"/>
                  <a:pt x="866" y="3"/>
                </a:cubicBezTo>
                <a:cubicBezTo>
                  <a:pt x="876" y="6"/>
                  <a:pt x="872" y="15"/>
                  <a:pt x="871" y="22"/>
                </a:cubicBezTo>
                <a:cubicBezTo>
                  <a:pt x="867" y="66"/>
                  <a:pt x="867" y="66"/>
                  <a:pt x="909" y="57"/>
                </a:cubicBezTo>
                <a:cubicBezTo>
                  <a:pt x="924" y="54"/>
                  <a:pt x="938" y="53"/>
                  <a:pt x="953" y="56"/>
                </a:cubicBezTo>
                <a:cubicBezTo>
                  <a:pt x="968" y="60"/>
                  <a:pt x="980" y="63"/>
                  <a:pt x="986" y="82"/>
                </a:cubicBezTo>
                <a:cubicBezTo>
                  <a:pt x="996" y="109"/>
                  <a:pt x="1034" y="117"/>
                  <a:pt x="1066" y="102"/>
                </a:cubicBezTo>
                <a:cubicBezTo>
                  <a:pt x="1071" y="100"/>
                  <a:pt x="1075" y="97"/>
                  <a:pt x="1081" y="94"/>
                </a:cubicBezTo>
                <a:cubicBezTo>
                  <a:pt x="1085" y="117"/>
                  <a:pt x="1091" y="138"/>
                  <a:pt x="1114" y="148"/>
                </a:cubicBezTo>
                <a:cubicBezTo>
                  <a:pt x="1135" y="157"/>
                  <a:pt x="1155" y="152"/>
                  <a:pt x="1176" y="148"/>
                </a:cubicBezTo>
                <a:cubicBezTo>
                  <a:pt x="1178" y="154"/>
                  <a:pt x="1174" y="156"/>
                  <a:pt x="1172" y="159"/>
                </a:cubicBezTo>
                <a:cubicBezTo>
                  <a:pt x="1152" y="181"/>
                  <a:pt x="1160" y="206"/>
                  <a:pt x="1189" y="215"/>
                </a:cubicBezTo>
                <a:cubicBezTo>
                  <a:pt x="1219" y="224"/>
                  <a:pt x="1219" y="224"/>
                  <a:pt x="1209" y="254"/>
                </a:cubicBezTo>
                <a:cubicBezTo>
                  <a:pt x="1202" y="275"/>
                  <a:pt x="1214" y="297"/>
                  <a:pt x="1236" y="300"/>
                </a:cubicBezTo>
                <a:cubicBezTo>
                  <a:pt x="1247" y="302"/>
                  <a:pt x="1248" y="292"/>
                  <a:pt x="1250" y="285"/>
                </a:cubicBezTo>
                <a:cubicBezTo>
                  <a:pt x="1253" y="273"/>
                  <a:pt x="1255" y="259"/>
                  <a:pt x="1270" y="255"/>
                </a:cubicBezTo>
                <a:cubicBezTo>
                  <a:pt x="1280" y="253"/>
                  <a:pt x="1287" y="252"/>
                  <a:pt x="1283" y="267"/>
                </a:cubicBezTo>
                <a:cubicBezTo>
                  <a:pt x="1274" y="305"/>
                  <a:pt x="1284" y="318"/>
                  <a:pt x="1322" y="321"/>
                </a:cubicBezTo>
                <a:cubicBezTo>
                  <a:pt x="1370" y="325"/>
                  <a:pt x="1411" y="342"/>
                  <a:pt x="1447" y="373"/>
                </a:cubicBezTo>
                <a:cubicBezTo>
                  <a:pt x="1465" y="389"/>
                  <a:pt x="1484" y="402"/>
                  <a:pt x="1507" y="410"/>
                </a:cubicBezTo>
                <a:cubicBezTo>
                  <a:pt x="1519" y="414"/>
                  <a:pt x="1530" y="414"/>
                  <a:pt x="1540" y="405"/>
                </a:cubicBezTo>
                <a:cubicBezTo>
                  <a:pt x="1549" y="397"/>
                  <a:pt x="1560" y="392"/>
                  <a:pt x="1570" y="402"/>
                </a:cubicBezTo>
                <a:cubicBezTo>
                  <a:pt x="1580" y="413"/>
                  <a:pt x="1569" y="421"/>
                  <a:pt x="1563" y="427"/>
                </a:cubicBezTo>
                <a:cubicBezTo>
                  <a:pt x="1548" y="442"/>
                  <a:pt x="1547" y="456"/>
                  <a:pt x="1554" y="475"/>
                </a:cubicBezTo>
                <a:cubicBezTo>
                  <a:pt x="1581" y="551"/>
                  <a:pt x="1584" y="629"/>
                  <a:pt x="1581" y="708"/>
                </a:cubicBezTo>
                <a:cubicBezTo>
                  <a:pt x="1580" y="748"/>
                  <a:pt x="1580" y="748"/>
                  <a:pt x="1616" y="763"/>
                </a:cubicBezTo>
                <a:cubicBezTo>
                  <a:pt x="1649" y="776"/>
                  <a:pt x="1649" y="776"/>
                  <a:pt x="1675" y="750"/>
                </a:cubicBezTo>
                <a:cubicBezTo>
                  <a:pt x="1693" y="732"/>
                  <a:pt x="1711" y="713"/>
                  <a:pt x="1734" y="700"/>
                </a:cubicBezTo>
                <a:cubicBezTo>
                  <a:pt x="1746" y="694"/>
                  <a:pt x="1759" y="688"/>
                  <a:pt x="1775" y="691"/>
                </a:cubicBezTo>
                <a:cubicBezTo>
                  <a:pt x="1772" y="703"/>
                  <a:pt x="1764" y="711"/>
                  <a:pt x="1758" y="720"/>
                </a:cubicBezTo>
                <a:cubicBezTo>
                  <a:pt x="1746" y="738"/>
                  <a:pt x="1738" y="757"/>
                  <a:pt x="1738" y="778"/>
                </a:cubicBezTo>
                <a:cubicBezTo>
                  <a:pt x="1737" y="790"/>
                  <a:pt x="1733" y="792"/>
                  <a:pt x="1722" y="791"/>
                </a:cubicBezTo>
                <a:cubicBezTo>
                  <a:pt x="1711" y="790"/>
                  <a:pt x="1699" y="790"/>
                  <a:pt x="1689" y="796"/>
                </a:cubicBezTo>
                <a:cubicBezTo>
                  <a:pt x="1683" y="801"/>
                  <a:pt x="1678" y="807"/>
                  <a:pt x="1677" y="814"/>
                </a:cubicBezTo>
                <a:cubicBezTo>
                  <a:pt x="1677" y="823"/>
                  <a:pt x="1686" y="823"/>
                  <a:pt x="1692" y="825"/>
                </a:cubicBezTo>
                <a:cubicBezTo>
                  <a:pt x="1732" y="839"/>
                  <a:pt x="1772" y="852"/>
                  <a:pt x="1813" y="867"/>
                </a:cubicBezTo>
                <a:cubicBezTo>
                  <a:pt x="1837" y="875"/>
                  <a:pt x="1861" y="886"/>
                  <a:pt x="1882" y="902"/>
                </a:cubicBezTo>
                <a:cubicBezTo>
                  <a:pt x="1923" y="931"/>
                  <a:pt x="1936" y="968"/>
                  <a:pt x="1924" y="1017"/>
                </a:cubicBezTo>
                <a:cubicBezTo>
                  <a:pt x="1912" y="1061"/>
                  <a:pt x="1912" y="1061"/>
                  <a:pt x="1939" y="1097"/>
                </a:cubicBezTo>
                <a:cubicBezTo>
                  <a:pt x="1923" y="1108"/>
                  <a:pt x="1913" y="1125"/>
                  <a:pt x="1904" y="1141"/>
                </a:cubicBezTo>
                <a:cubicBezTo>
                  <a:pt x="1895" y="1157"/>
                  <a:pt x="1884" y="1170"/>
                  <a:pt x="1865" y="1174"/>
                </a:cubicBezTo>
                <a:cubicBezTo>
                  <a:pt x="1851" y="1177"/>
                  <a:pt x="1837" y="1180"/>
                  <a:pt x="1834" y="1197"/>
                </a:cubicBezTo>
                <a:cubicBezTo>
                  <a:pt x="1830" y="1217"/>
                  <a:pt x="1831" y="1236"/>
                  <a:pt x="1849" y="1250"/>
                </a:cubicBezTo>
                <a:cubicBezTo>
                  <a:pt x="1861" y="1260"/>
                  <a:pt x="1876" y="1267"/>
                  <a:pt x="1890" y="1273"/>
                </a:cubicBezTo>
                <a:cubicBezTo>
                  <a:pt x="1914" y="1284"/>
                  <a:pt x="1939" y="1294"/>
                  <a:pt x="1961" y="1309"/>
                </a:cubicBezTo>
                <a:cubicBezTo>
                  <a:pt x="1974" y="1318"/>
                  <a:pt x="1981" y="1314"/>
                  <a:pt x="1983" y="1298"/>
                </a:cubicBezTo>
                <a:cubicBezTo>
                  <a:pt x="1984" y="1274"/>
                  <a:pt x="1997" y="1257"/>
                  <a:pt x="2020" y="1250"/>
                </a:cubicBezTo>
                <a:cubicBezTo>
                  <a:pt x="2045" y="1242"/>
                  <a:pt x="2073" y="1249"/>
                  <a:pt x="2088" y="1267"/>
                </a:cubicBezTo>
                <a:cubicBezTo>
                  <a:pt x="2099" y="1280"/>
                  <a:pt x="2101" y="1295"/>
                  <a:pt x="2095" y="1310"/>
                </a:cubicBezTo>
                <a:cubicBezTo>
                  <a:pt x="2088" y="1329"/>
                  <a:pt x="2096" y="1338"/>
                  <a:pt x="2112" y="1343"/>
                </a:cubicBezTo>
                <a:cubicBezTo>
                  <a:pt x="2122" y="1346"/>
                  <a:pt x="2127" y="1351"/>
                  <a:pt x="2125" y="1362"/>
                </a:cubicBezTo>
                <a:cubicBezTo>
                  <a:pt x="2123" y="1374"/>
                  <a:pt x="2114" y="1368"/>
                  <a:pt x="2108" y="1368"/>
                </a:cubicBezTo>
                <a:cubicBezTo>
                  <a:pt x="2002" y="1361"/>
                  <a:pt x="1903" y="1334"/>
                  <a:pt x="1815" y="1274"/>
                </a:cubicBezTo>
                <a:cubicBezTo>
                  <a:pt x="1807" y="1268"/>
                  <a:pt x="1800" y="1268"/>
                  <a:pt x="1794" y="1274"/>
                </a:cubicBezTo>
                <a:cubicBezTo>
                  <a:pt x="1782" y="1284"/>
                  <a:pt x="1770" y="1294"/>
                  <a:pt x="1759" y="1304"/>
                </a:cubicBezTo>
                <a:cubicBezTo>
                  <a:pt x="1743" y="1319"/>
                  <a:pt x="1727" y="1334"/>
                  <a:pt x="1704" y="1340"/>
                </a:cubicBezTo>
                <a:cubicBezTo>
                  <a:pt x="1693" y="1342"/>
                  <a:pt x="1693" y="1350"/>
                  <a:pt x="1698" y="1358"/>
                </a:cubicBezTo>
                <a:cubicBezTo>
                  <a:pt x="1705" y="1368"/>
                  <a:pt x="1712" y="1378"/>
                  <a:pt x="1726" y="1381"/>
                </a:cubicBezTo>
                <a:cubicBezTo>
                  <a:pt x="1758" y="1390"/>
                  <a:pt x="1785" y="1409"/>
                  <a:pt x="1811" y="1429"/>
                </a:cubicBezTo>
                <a:cubicBezTo>
                  <a:pt x="1831" y="1445"/>
                  <a:pt x="1851" y="1460"/>
                  <a:pt x="1874" y="1471"/>
                </a:cubicBezTo>
                <a:cubicBezTo>
                  <a:pt x="1890" y="1480"/>
                  <a:pt x="1899" y="1477"/>
                  <a:pt x="1904" y="1460"/>
                </a:cubicBezTo>
                <a:cubicBezTo>
                  <a:pt x="1906" y="1451"/>
                  <a:pt x="1908" y="1441"/>
                  <a:pt x="1922" y="1445"/>
                </a:cubicBezTo>
                <a:cubicBezTo>
                  <a:pt x="1935" y="1449"/>
                  <a:pt x="1940" y="1458"/>
                  <a:pt x="1941" y="1470"/>
                </a:cubicBezTo>
                <a:cubicBezTo>
                  <a:pt x="1941" y="1478"/>
                  <a:pt x="1935" y="1478"/>
                  <a:pt x="1930" y="1478"/>
                </a:cubicBezTo>
                <a:cubicBezTo>
                  <a:pt x="1914" y="1479"/>
                  <a:pt x="1900" y="1483"/>
                  <a:pt x="1887" y="1493"/>
                </a:cubicBezTo>
                <a:cubicBezTo>
                  <a:pt x="1881" y="1498"/>
                  <a:pt x="1877" y="1496"/>
                  <a:pt x="1871" y="1493"/>
                </a:cubicBezTo>
                <a:cubicBezTo>
                  <a:pt x="1813" y="1464"/>
                  <a:pt x="1751" y="1440"/>
                  <a:pt x="1708" y="1388"/>
                </a:cubicBezTo>
                <a:cubicBezTo>
                  <a:pt x="1695" y="1373"/>
                  <a:pt x="1664" y="1380"/>
                  <a:pt x="1656" y="1400"/>
                </a:cubicBezTo>
                <a:cubicBezTo>
                  <a:pt x="1649" y="1415"/>
                  <a:pt x="1641" y="1417"/>
                  <a:pt x="1627" y="1415"/>
                </a:cubicBezTo>
                <a:cubicBezTo>
                  <a:pt x="1620" y="1414"/>
                  <a:pt x="1612" y="1415"/>
                  <a:pt x="1605" y="1417"/>
                </a:cubicBezTo>
                <a:cubicBezTo>
                  <a:pt x="1593" y="1420"/>
                  <a:pt x="1590" y="1430"/>
                  <a:pt x="1588" y="1441"/>
                </a:cubicBezTo>
                <a:cubicBezTo>
                  <a:pt x="1586" y="1452"/>
                  <a:pt x="1593" y="1457"/>
                  <a:pt x="1601" y="1461"/>
                </a:cubicBezTo>
                <a:cubicBezTo>
                  <a:pt x="1611" y="1466"/>
                  <a:pt x="1623" y="1470"/>
                  <a:pt x="1634" y="1475"/>
                </a:cubicBezTo>
                <a:cubicBezTo>
                  <a:pt x="1646" y="1480"/>
                  <a:pt x="1658" y="1486"/>
                  <a:pt x="1667" y="1497"/>
                </a:cubicBezTo>
                <a:cubicBezTo>
                  <a:pt x="1682" y="1516"/>
                  <a:pt x="1679" y="1534"/>
                  <a:pt x="1656" y="1541"/>
                </a:cubicBezTo>
                <a:cubicBezTo>
                  <a:pt x="1613" y="1554"/>
                  <a:pt x="1610" y="1570"/>
                  <a:pt x="1633" y="1611"/>
                </a:cubicBezTo>
                <a:cubicBezTo>
                  <a:pt x="1642" y="1628"/>
                  <a:pt x="1653" y="1643"/>
                  <a:pt x="1646" y="1664"/>
                </a:cubicBezTo>
                <a:cubicBezTo>
                  <a:pt x="1644" y="1668"/>
                  <a:pt x="1644" y="1674"/>
                  <a:pt x="1638" y="1673"/>
                </a:cubicBezTo>
                <a:cubicBezTo>
                  <a:pt x="1632" y="1673"/>
                  <a:pt x="1630" y="1668"/>
                  <a:pt x="1629" y="1664"/>
                </a:cubicBezTo>
                <a:cubicBezTo>
                  <a:pt x="1627" y="1646"/>
                  <a:pt x="1616" y="1640"/>
                  <a:pt x="1599" y="1639"/>
                </a:cubicBezTo>
                <a:cubicBezTo>
                  <a:pt x="1575" y="1637"/>
                  <a:pt x="1560" y="1623"/>
                  <a:pt x="1552" y="1600"/>
                </a:cubicBezTo>
                <a:cubicBezTo>
                  <a:pt x="1546" y="1580"/>
                  <a:pt x="1540" y="1560"/>
                  <a:pt x="1533" y="1540"/>
                </a:cubicBezTo>
                <a:cubicBezTo>
                  <a:pt x="1529" y="1526"/>
                  <a:pt x="1521" y="1514"/>
                  <a:pt x="1510" y="1506"/>
                </a:cubicBezTo>
                <a:cubicBezTo>
                  <a:pt x="1506" y="1503"/>
                  <a:pt x="1502" y="1498"/>
                  <a:pt x="1496" y="1500"/>
                </a:cubicBezTo>
                <a:cubicBezTo>
                  <a:pt x="1489" y="1504"/>
                  <a:pt x="1486" y="1510"/>
                  <a:pt x="1487" y="1517"/>
                </a:cubicBezTo>
                <a:cubicBezTo>
                  <a:pt x="1488" y="1530"/>
                  <a:pt x="1490" y="1543"/>
                  <a:pt x="1492" y="1556"/>
                </a:cubicBezTo>
                <a:cubicBezTo>
                  <a:pt x="1493" y="1561"/>
                  <a:pt x="1498" y="1562"/>
                  <a:pt x="1502" y="1563"/>
                </a:cubicBezTo>
                <a:cubicBezTo>
                  <a:pt x="1506" y="1564"/>
                  <a:pt x="1511" y="1564"/>
                  <a:pt x="1515" y="1566"/>
                </a:cubicBezTo>
                <a:cubicBezTo>
                  <a:pt x="1527" y="1569"/>
                  <a:pt x="1536" y="1576"/>
                  <a:pt x="1532" y="1589"/>
                </a:cubicBezTo>
                <a:cubicBezTo>
                  <a:pt x="1528" y="1600"/>
                  <a:pt x="1516" y="1595"/>
                  <a:pt x="1507" y="1594"/>
                </a:cubicBezTo>
                <a:cubicBezTo>
                  <a:pt x="1504" y="1593"/>
                  <a:pt x="1500" y="1592"/>
                  <a:pt x="1498" y="1590"/>
                </a:cubicBezTo>
                <a:cubicBezTo>
                  <a:pt x="1480" y="1574"/>
                  <a:pt x="1478" y="1587"/>
                  <a:pt x="1474" y="1602"/>
                </a:cubicBezTo>
                <a:cubicBezTo>
                  <a:pt x="1468" y="1624"/>
                  <a:pt x="1468" y="1623"/>
                  <a:pt x="1492" y="1625"/>
                </a:cubicBezTo>
                <a:cubicBezTo>
                  <a:pt x="1506" y="1625"/>
                  <a:pt x="1515" y="1630"/>
                  <a:pt x="1509" y="1647"/>
                </a:cubicBezTo>
                <a:cubicBezTo>
                  <a:pt x="1505" y="1659"/>
                  <a:pt x="1502" y="1671"/>
                  <a:pt x="1500" y="1684"/>
                </a:cubicBezTo>
                <a:cubicBezTo>
                  <a:pt x="1497" y="1705"/>
                  <a:pt x="1504" y="1712"/>
                  <a:pt x="1525" y="1709"/>
                </a:cubicBezTo>
                <a:cubicBezTo>
                  <a:pt x="1529" y="1709"/>
                  <a:pt x="1532" y="1709"/>
                  <a:pt x="1535" y="1708"/>
                </a:cubicBezTo>
                <a:cubicBezTo>
                  <a:pt x="1553" y="1704"/>
                  <a:pt x="1560" y="1707"/>
                  <a:pt x="1558" y="1728"/>
                </a:cubicBezTo>
                <a:cubicBezTo>
                  <a:pt x="1554" y="1754"/>
                  <a:pt x="1565" y="1777"/>
                  <a:pt x="1579" y="1799"/>
                </a:cubicBezTo>
                <a:cubicBezTo>
                  <a:pt x="1596" y="1825"/>
                  <a:pt x="1618" y="1849"/>
                  <a:pt x="1631" y="1877"/>
                </a:cubicBezTo>
                <a:cubicBezTo>
                  <a:pt x="1639" y="1894"/>
                  <a:pt x="1643" y="1910"/>
                  <a:pt x="1634" y="1929"/>
                </a:cubicBezTo>
                <a:cubicBezTo>
                  <a:pt x="1623" y="1951"/>
                  <a:pt x="1628" y="1975"/>
                  <a:pt x="1637" y="1998"/>
                </a:cubicBezTo>
                <a:cubicBezTo>
                  <a:pt x="1640" y="2005"/>
                  <a:pt x="1643" y="2011"/>
                  <a:pt x="1645" y="2017"/>
                </a:cubicBezTo>
                <a:cubicBezTo>
                  <a:pt x="1662" y="2054"/>
                  <a:pt x="1662" y="2054"/>
                  <a:pt x="1631" y="2080"/>
                </a:cubicBezTo>
                <a:cubicBezTo>
                  <a:pt x="1625" y="2085"/>
                  <a:pt x="1621" y="2090"/>
                  <a:pt x="1623" y="2100"/>
                </a:cubicBezTo>
                <a:cubicBezTo>
                  <a:pt x="1625" y="2111"/>
                  <a:pt x="1624" y="2123"/>
                  <a:pt x="1622" y="2134"/>
                </a:cubicBezTo>
                <a:cubicBezTo>
                  <a:pt x="1618" y="2151"/>
                  <a:pt x="1627" y="2158"/>
                  <a:pt x="1641" y="2163"/>
                </a:cubicBezTo>
                <a:cubicBezTo>
                  <a:pt x="1686" y="2179"/>
                  <a:pt x="1686" y="2179"/>
                  <a:pt x="1659" y="2218"/>
                </a:cubicBezTo>
                <a:cubicBezTo>
                  <a:pt x="1654" y="2225"/>
                  <a:pt x="1652" y="2233"/>
                  <a:pt x="1652" y="2242"/>
                </a:cubicBezTo>
                <a:cubicBezTo>
                  <a:pt x="1652" y="2249"/>
                  <a:pt x="1659" y="2258"/>
                  <a:pt x="1647" y="2261"/>
                </a:cubicBezTo>
                <a:cubicBezTo>
                  <a:pt x="1637" y="2264"/>
                  <a:pt x="1627" y="2263"/>
                  <a:pt x="1621" y="2253"/>
                </a:cubicBezTo>
                <a:cubicBezTo>
                  <a:pt x="1615" y="2245"/>
                  <a:pt x="1611" y="2236"/>
                  <a:pt x="1606" y="2226"/>
                </a:cubicBezTo>
                <a:cubicBezTo>
                  <a:pt x="1582" y="2235"/>
                  <a:pt x="1571" y="2256"/>
                  <a:pt x="1562" y="2277"/>
                </a:cubicBezTo>
                <a:cubicBezTo>
                  <a:pt x="1557" y="2287"/>
                  <a:pt x="1566" y="2296"/>
                  <a:pt x="1572" y="2303"/>
                </a:cubicBezTo>
                <a:cubicBezTo>
                  <a:pt x="1581" y="2312"/>
                  <a:pt x="1590" y="2320"/>
                  <a:pt x="1598" y="2328"/>
                </a:cubicBezTo>
                <a:cubicBezTo>
                  <a:pt x="1607" y="2337"/>
                  <a:pt x="1613" y="2347"/>
                  <a:pt x="1614" y="2360"/>
                </a:cubicBezTo>
                <a:cubicBezTo>
                  <a:pt x="1615" y="2377"/>
                  <a:pt x="1610" y="2381"/>
                  <a:pt x="1593" y="2377"/>
                </a:cubicBezTo>
                <a:cubicBezTo>
                  <a:pt x="1572" y="2371"/>
                  <a:pt x="1567" y="2377"/>
                  <a:pt x="1570" y="2398"/>
                </a:cubicBezTo>
                <a:cubicBezTo>
                  <a:pt x="1571" y="2410"/>
                  <a:pt x="1581" y="2425"/>
                  <a:pt x="1567" y="2433"/>
                </a:cubicBezTo>
                <a:cubicBezTo>
                  <a:pt x="1554" y="2440"/>
                  <a:pt x="1542" y="2427"/>
                  <a:pt x="1532" y="2419"/>
                </a:cubicBezTo>
                <a:cubicBezTo>
                  <a:pt x="1528" y="2415"/>
                  <a:pt x="1524" y="2412"/>
                  <a:pt x="1519" y="2409"/>
                </a:cubicBezTo>
                <a:cubicBezTo>
                  <a:pt x="1513" y="2405"/>
                  <a:pt x="1505" y="2404"/>
                  <a:pt x="1499" y="2410"/>
                </a:cubicBezTo>
                <a:cubicBezTo>
                  <a:pt x="1493" y="2415"/>
                  <a:pt x="1495" y="2422"/>
                  <a:pt x="1499" y="2428"/>
                </a:cubicBezTo>
                <a:cubicBezTo>
                  <a:pt x="1504" y="2437"/>
                  <a:pt x="1508" y="2446"/>
                  <a:pt x="1498" y="2455"/>
                </a:cubicBezTo>
                <a:cubicBezTo>
                  <a:pt x="1488" y="2463"/>
                  <a:pt x="1478" y="2458"/>
                  <a:pt x="1469" y="2452"/>
                </a:cubicBezTo>
                <a:cubicBezTo>
                  <a:pt x="1468" y="2451"/>
                  <a:pt x="1466" y="2449"/>
                  <a:pt x="1464" y="2448"/>
                </a:cubicBezTo>
                <a:cubicBezTo>
                  <a:pt x="1439" y="2430"/>
                  <a:pt x="1433" y="2432"/>
                  <a:pt x="1421" y="2461"/>
                </a:cubicBezTo>
                <a:cubicBezTo>
                  <a:pt x="1416" y="2475"/>
                  <a:pt x="1411" y="2486"/>
                  <a:pt x="1394" y="2484"/>
                </a:cubicBezTo>
                <a:cubicBezTo>
                  <a:pt x="1390" y="2484"/>
                  <a:pt x="1387" y="2484"/>
                  <a:pt x="1384" y="2483"/>
                </a:cubicBezTo>
                <a:cubicBezTo>
                  <a:pt x="1367" y="2477"/>
                  <a:pt x="1352" y="2485"/>
                  <a:pt x="1354" y="2502"/>
                </a:cubicBezTo>
                <a:cubicBezTo>
                  <a:pt x="1356" y="2519"/>
                  <a:pt x="1347" y="2525"/>
                  <a:pt x="1335" y="2526"/>
                </a:cubicBezTo>
                <a:cubicBezTo>
                  <a:pt x="1296" y="2528"/>
                  <a:pt x="1288" y="2552"/>
                  <a:pt x="1287" y="2586"/>
                </a:cubicBezTo>
                <a:cubicBezTo>
                  <a:pt x="1286" y="2610"/>
                  <a:pt x="1280" y="2634"/>
                  <a:pt x="1273" y="2658"/>
                </a:cubicBezTo>
                <a:cubicBezTo>
                  <a:pt x="1269" y="2669"/>
                  <a:pt x="1263" y="2676"/>
                  <a:pt x="1251" y="2679"/>
                </a:cubicBezTo>
                <a:cubicBezTo>
                  <a:pt x="1210" y="2691"/>
                  <a:pt x="1169" y="2694"/>
                  <a:pt x="1131" y="2668"/>
                </a:cubicBezTo>
                <a:cubicBezTo>
                  <a:pt x="1117" y="2658"/>
                  <a:pt x="1108" y="2647"/>
                  <a:pt x="1110" y="2628"/>
                </a:cubicBezTo>
                <a:cubicBezTo>
                  <a:pt x="1114" y="2600"/>
                  <a:pt x="1100" y="2575"/>
                  <a:pt x="1086" y="2551"/>
                </a:cubicBezTo>
                <a:cubicBezTo>
                  <a:pt x="1083" y="2544"/>
                  <a:pt x="1077" y="2543"/>
                  <a:pt x="1070" y="2542"/>
                </a:cubicBezTo>
                <a:cubicBezTo>
                  <a:pt x="1046" y="2539"/>
                  <a:pt x="1022" y="2537"/>
                  <a:pt x="998" y="2538"/>
                </a:cubicBezTo>
                <a:cubicBezTo>
                  <a:pt x="983" y="2538"/>
                  <a:pt x="973" y="2533"/>
                  <a:pt x="964" y="2522"/>
                </a:cubicBezTo>
                <a:cubicBezTo>
                  <a:pt x="955" y="2512"/>
                  <a:pt x="947" y="2501"/>
                  <a:pt x="934" y="2495"/>
                </a:cubicBezTo>
                <a:cubicBezTo>
                  <a:pt x="920" y="2489"/>
                  <a:pt x="908" y="2487"/>
                  <a:pt x="893" y="2497"/>
                </a:cubicBezTo>
                <a:cubicBezTo>
                  <a:pt x="875" y="2510"/>
                  <a:pt x="859" y="2504"/>
                  <a:pt x="852" y="2482"/>
                </a:cubicBezTo>
                <a:cubicBezTo>
                  <a:pt x="839" y="2444"/>
                  <a:pt x="821" y="2440"/>
                  <a:pt x="790" y="2468"/>
                </a:cubicBezTo>
                <a:cubicBezTo>
                  <a:pt x="773" y="2482"/>
                  <a:pt x="762" y="2501"/>
                  <a:pt x="747" y="2517"/>
                </a:cubicBezTo>
                <a:cubicBezTo>
                  <a:pt x="735" y="2529"/>
                  <a:pt x="723" y="2540"/>
                  <a:pt x="700" y="2543"/>
                </a:cubicBezTo>
                <a:cubicBezTo>
                  <a:pt x="719" y="2512"/>
                  <a:pt x="734" y="2485"/>
                  <a:pt x="752" y="2457"/>
                </a:cubicBezTo>
                <a:cubicBezTo>
                  <a:pt x="770" y="2428"/>
                  <a:pt x="746" y="2370"/>
                  <a:pt x="711" y="2373"/>
                </a:cubicBezTo>
                <a:cubicBezTo>
                  <a:pt x="670" y="2376"/>
                  <a:pt x="657" y="2354"/>
                  <a:pt x="649" y="2321"/>
                </a:cubicBezTo>
                <a:cubicBezTo>
                  <a:pt x="647" y="2316"/>
                  <a:pt x="646" y="2311"/>
                  <a:pt x="644" y="2306"/>
                </a:cubicBezTo>
                <a:cubicBezTo>
                  <a:pt x="638" y="2284"/>
                  <a:pt x="636" y="2283"/>
                  <a:pt x="616" y="2294"/>
                </a:cubicBezTo>
                <a:cubicBezTo>
                  <a:pt x="599" y="2304"/>
                  <a:pt x="586" y="2318"/>
                  <a:pt x="574" y="2334"/>
                </a:cubicBezTo>
                <a:cubicBezTo>
                  <a:pt x="567" y="2344"/>
                  <a:pt x="561" y="2348"/>
                  <a:pt x="548" y="2343"/>
                </a:cubicBezTo>
                <a:cubicBezTo>
                  <a:pt x="537" y="2339"/>
                  <a:pt x="525" y="2338"/>
                  <a:pt x="513" y="2337"/>
                </a:cubicBezTo>
                <a:cubicBezTo>
                  <a:pt x="505" y="2336"/>
                  <a:pt x="498" y="2340"/>
                  <a:pt x="496" y="2348"/>
                </a:cubicBezTo>
                <a:cubicBezTo>
                  <a:pt x="494" y="2357"/>
                  <a:pt x="497" y="2363"/>
                  <a:pt x="505" y="2367"/>
                </a:cubicBezTo>
                <a:cubicBezTo>
                  <a:pt x="511" y="2370"/>
                  <a:pt x="517" y="2372"/>
                  <a:pt x="523" y="2375"/>
                </a:cubicBezTo>
                <a:cubicBezTo>
                  <a:pt x="533" y="2380"/>
                  <a:pt x="537" y="2387"/>
                  <a:pt x="535" y="2399"/>
                </a:cubicBezTo>
                <a:cubicBezTo>
                  <a:pt x="529" y="2435"/>
                  <a:pt x="542" y="2460"/>
                  <a:pt x="574" y="2476"/>
                </a:cubicBezTo>
                <a:cubicBezTo>
                  <a:pt x="579" y="2479"/>
                  <a:pt x="590" y="2478"/>
                  <a:pt x="588" y="2487"/>
                </a:cubicBezTo>
                <a:cubicBezTo>
                  <a:pt x="587" y="2496"/>
                  <a:pt x="578" y="2498"/>
                  <a:pt x="569" y="2499"/>
                </a:cubicBezTo>
                <a:cubicBezTo>
                  <a:pt x="568" y="2499"/>
                  <a:pt x="567" y="2499"/>
                  <a:pt x="566" y="2499"/>
                </a:cubicBezTo>
                <a:cubicBezTo>
                  <a:pt x="542" y="2503"/>
                  <a:pt x="535" y="2514"/>
                  <a:pt x="547" y="2533"/>
                </a:cubicBezTo>
                <a:cubicBezTo>
                  <a:pt x="558" y="2551"/>
                  <a:pt x="555" y="2565"/>
                  <a:pt x="545" y="2580"/>
                </a:cubicBezTo>
                <a:cubicBezTo>
                  <a:pt x="532" y="2600"/>
                  <a:pt x="522" y="2621"/>
                  <a:pt x="528" y="2646"/>
                </a:cubicBezTo>
                <a:cubicBezTo>
                  <a:pt x="531" y="2657"/>
                  <a:pt x="520" y="2662"/>
                  <a:pt x="513" y="2664"/>
                </a:cubicBezTo>
                <a:cubicBezTo>
                  <a:pt x="487" y="2673"/>
                  <a:pt x="475" y="2690"/>
                  <a:pt x="472" y="2716"/>
                </a:cubicBezTo>
                <a:cubicBezTo>
                  <a:pt x="470" y="2732"/>
                  <a:pt x="464" y="2735"/>
                  <a:pt x="448" y="2725"/>
                </a:cubicBezTo>
                <a:cubicBezTo>
                  <a:pt x="414" y="2704"/>
                  <a:pt x="364" y="2719"/>
                  <a:pt x="349" y="2754"/>
                </a:cubicBezTo>
                <a:cubicBezTo>
                  <a:pt x="346" y="2761"/>
                  <a:pt x="342" y="2770"/>
                  <a:pt x="349" y="2776"/>
                </a:cubicBezTo>
                <a:cubicBezTo>
                  <a:pt x="356" y="2782"/>
                  <a:pt x="366" y="2785"/>
                  <a:pt x="375" y="2779"/>
                </a:cubicBezTo>
                <a:cubicBezTo>
                  <a:pt x="381" y="2776"/>
                  <a:pt x="387" y="2771"/>
                  <a:pt x="393" y="2767"/>
                </a:cubicBezTo>
                <a:cubicBezTo>
                  <a:pt x="399" y="2762"/>
                  <a:pt x="405" y="2759"/>
                  <a:pt x="410" y="2765"/>
                </a:cubicBezTo>
                <a:cubicBezTo>
                  <a:pt x="416" y="2772"/>
                  <a:pt x="412" y="2778"/>
                  <a:pt x="407" y="2783"/>
                </a:cubicBezTo>
                <a:cubicBezTo>
                  <a:pt x="403" y="2788"/>
                  <a:pt x="397" y="2792"/>
                  <a:pt x="393" y="2796"/>
                </a:cubicBezTo>
                <a:cubicBezTo>
                  <a:pt x="384" y="2805"/>
                  <a:pt x="379" y="2817"/>
                  <a:pt x="388" y="2827"/>
                </a:cubicBezTo>
                <a:cubicBezTo>
                  <a:pt x="396" y="2835"/>
                  <a:pt x="407" y="2827"/>
                  <a:pt x="415" y="2821"/>
                </a:cubicBezTo>
                <a:cubicBezTo>
                  <a:pt x="422" y="2816"/>
                  <a:pt x="427" y="2807"/>
                  <a:pt x="436" y="2804"/>
                </a:cubicBezTo>
                <a:cubicBezTo>
                  <a:pt x="449" y="2799"/>
                  <a:pt x="457" y="2801"/>
                  <a:pt x="456" y="2817"/>
                </a:cubicBezTo>
                <a:cubicBezTo>
                  <a:pt x="455" y="2839"/>
                  <a:pt x="446" y="2857"/>
                  <a:pt x="434" y="2874"/>
                </a:cubicBezTo>
                <a:cubicBezTo>
                  <a:pt x="419" y="2896"/>
                  <a:pt x="418" y="2908"/>
                  <a:pt x="434" y="2929"/>
                </a:cubicBezTo>
                <a:cubicBezTo>
                  <a:pt x="439" y="2937"/>
                  <a:pt x="447" y="2944"/>
                  <a:pt x="454" y="2951"/>
                </a:cubicBezTo>
                <a:cubicBezTo>
                  <a:pt x="457" y="2954"/>
                  <a:pt x="462" y="2957"/>
                  <a:pt x="460" y="2962"/>
                </a:cubicBezTo>
                <a:cubicBezTo>
                  <a:pt x="458" y="2968"/>
                  <a:pt x="453" y="2969"/>
                  <a:pt x="449" y="2968"/>
                </a:cubicBezTo>
                <a:cubicBezTo>
                  <a:pt x="431" y="2964"/>
                  <a:pt x="427" y="2972"/>
                  <a:pt x="428" y="2988"/>
                </a:cubicBezTo>
                <a:cubicBezTo>
                  <a:pt x="429" y="3008"/>
                  <a:pt x="416" y="3022"/>
                  <a:pt x="402" y="3033"/>
                </a:cubicBezTo>
                <a:cubicBezTo>
                  <a:pt x="391" y="3042"/>
                  <a:pt x="390" y="3049"/>
                  <a:pt x="401" y="3057"/>
                </a:cubicBezTo>
                <a:cubicBezTo>
                  <a:pt x="407" y="3061"/>
                  <a:pt x="411" y="3065"/>
                  <a:pt x="409" y="3073"/>
                </a:cubicBezTo>
                <a:cubicBezTo>
                  <a:pt x="407" y="3084"/>
                  <a:pt x="399" y="3082"/>
                  <a:pt x="392" y="3084"/>
                </a:cubicBezTo>
                <a:cubicBezTo>
                  <a:pt x="388" y="3085"/>
                  <a:pt x="383" y="3085"/>
                  <a:pt x="378" y="3086"/>
                </a:cubicBezTo>
                <a:cubicBezTo>
                  <a:pt x="351" y="3089"/>
                  <a:pt x="345" y="3104"/>
                  <a:pt x="361" y="3127"/>
                </a:cubicBezTo>
                <a:cubicBezTo>
                  <a:pt x="363" y="3130"/>
                  <a:pt x="365" y="3132"/>
                  <a:pt x="366" y="3135"/>
                </a:cubicBezTo>
                <a:cubicBezTo>
                  <a:pt x="369" y="3141"/>
                  <a:pt x="371" y="3149"/>
                  <a:pt x="365" y="3153"/>
                </a:cubicBezTo>
                <a:cubicBezTo>
                  <a:pt x="360" y="3157"/>
                  <a:pt x="353" y="3153"/>
                  <a:pt x="349" y="3149"/>
                </a:cubicBezTo>
                <a:cubicBezTo>
                  <a:pt x="345" y="3145"/>
                  <a:pt x="342" y="3141"/>
                  <a:pt x="339" y="3136"/>
                </a:cubicBezTo>
                <a:cubicBezTo>
                  <a:pt x="333" y="3129"/>
                  <a:pt x="327" y="3127"/>
                  <a:pt x="319" y="3133"/>
                </a:cubicBezTo>
                <a:cubicBezTo>
                  <a:pt x="300" y="3146"/>
                  <a:pt x="279" y="3148"/>
                  <a:pt x="258" y="3149"/>
                </a:cubicBezTo>
                <a:cubicBezTo>
                  <a:pt x="233" y="3151"/>
                  <a:pt x="207" y="3148"/>
                  <a:pt x="182" y="3154"/>
                </a:cubicBezTo>
                <a:cubicBezTo>
                  <a:pt x="173" y="3156"/>
                  <a:pt x="168" y="3150"/>
                  <a:pt x="164" y="3145"/>
                </a:cubicBezTo>
                <a:cubicBezTo>
                  <a:pt x="150" y="3129"/>
                  <a:pt x="137" y="3113"/>
                  <a:pt x="112" y="3121"/>
                </a:cubicBezTo>
                <a:cubicBezTo>
                  <a:pt x="107" y="3122"/>
                  <a:pt x="104" y="3118"/>
                  <a:pt x="102" y="3114"/>
                </a:cubicBezTo>
                <a:cubicBezTo>
                  <a:pt x="91" y="3094"/>
                  <a:pt x="73" y="3078"/>
                  <a:pt x="58" y="3061"/>
                </a:cubicBezTo>
                <a:cubicBezTo>
                  <a:pt x="35" y="3035"/>
                  <a:pt x="22" y="3006"/>
                  <a:pt x="31" y="2971"/>
                </a:cubicBezTo>
                <a:cubicBezTo>
                  <a:pt x="34" y="2957"/>
                  <a:pt x="26" y="2948"/>
                  <a:pt x="18" y="2940"/>
                </a:cubicBezTo>
                <a:cubicBezTo>
                  <a:pt x="0" y="2921"/>
                  <a:pt x="1" y="2911"/>
                  <a:pt x="21" y="2896"/>
                </a:cubicBezTo>
                <a:cubicBezTo>
                  <a:pt x="43" y="2881"/>
                  <a:pt x="43" y="2881"/>
                  <a:pt x="25" y="2859"/>
                </a:cubicBezTo>
                <a:cubicBezTo>
                  <a:pt x="21" y="2854"/>
                  <a:pt x="18" y="2850"/>
                  <a:pt x="24" y="2844"/>
                </a:cubicBezTo>
                <a:cubicBezTo>
                  <a:pt x="44" y="2821"/>
                  <a:pt x="62" y="2798"/>
                  <a:pt x="83" y="2776"/>
                </a:cubicBezTo>
                <a:cubicBezTo>
                  <a:pt x="98" y="2759"/>
                  <a:pt x="117" y="2748"/>
                  <a:pt x="139" y="2743"/>
                </a:cubicBezTo>
                <a:cubicBezTo>
                  <a:pt x="153" y="2739"/>
                  <a:pt x="180" y="2703"/>
                  <a:pt x="181" y="2688"/>
                </a:cubicBezTo>
                <a:cubicBezTo>
                  <a:pt x="181" y="2683"/>
                  <a:pt x="181" y="2679"/>
                  <a:pt x="175" y="2677"/>
                </a:cubicBezTo>
                <a:cubicBezTo>
                  <a:pt x="144" y="2663"/>
                  <a:pt x="129" y="2636"/>
                  <a:pt x="116" y="2607"/>
                </a:cubicBezTo>
                <a:cubicBezTo>
                  <a:pt x="113" y="2601"/>
                  <a:pt x="111" y="2596"/>
                  <a:pt x="108" y="2591"/>
                </a:cubicBezTo>
                <a:cubicBezTo>
                  <a:pt x="98" y="2575"/>
                  <a:pt x="93" y="2561"/>
                  <a:pt x="100" y="2541"/>
                </a:cubicBezTo>
                <a:cubicBezTo>
                  <a:pt x="107" y="2521"/>
                  <a:pt x="96" y="2501"/>
                  <a:pt x="86" y="2483"/>
                </a:cubicBezTo>
                <a:cubicBezTo>
                  <a:pt x="82" y="2474"/>
                  <a:pt x="80" y="2468"/>
                  <a:pt x="87" y="2459"/>
                </a:cubicBezTo>
                <a:cubicBezTo>
                  <a:pt x="115" y="2421"/>
                  <a:pt x="136" y="2379"/>
                  <a:pt x="140" y="2330"/>
                </a:cubicBezTo>
                <a:cubicBezTo>
                  <a:pt x="141" y="2323"/>
                  <a:pt x="143" y="2320"/>
                  <a:pt x="150" y="2322"/>
                </a:cubicBezTo>
                <a:cubicBezTo>
                  <a:pt x="178" y="2328"/>
                  <a:pt x="196" y="2313"/>
                  <a:pt x="211" y="2293"/>
                </a:cubicBezTo>
                <a:cubicBezTo>
                  <a:pt x="218" y="2284"/>
                  <a:pt x="224" y="2279"/>
                  <a:pt x="237" y="2285"/>
                </a:cubicBezTo>
                <a:cubicBezTo>
                  <a:pt x="253" y="2294"/>
                  <a:pt x="268" y="2286"/>
                  <a:pt x="281" y="2275"/>
                </a:cubicBezTo>
                <a:cubicBezTo>
                  <a:pt x="292" y="2266"/>
                  <a:pt x="303" y="2255"/>
                  <a:pt x="314" y="2246"/>
                </a:cubicBezTo>
                <a:cubicBezTo>
                  <a:pt x="325" y="2238"/>
                  <a:pt x="335" y="2237"/>
                  <a:pt x="338" y="2254"/>
                </a:cubicBezTo>
                <a:cubicBezTo>
                  <a:pt x="338" y="2258"/>
                  <a:pt x="339" y="2262"/>
                  <a:pt x="341" y="2266"/>
                </a:cubicBezTo>
                <a:cubicBezTo>
                  <a:pt x="343" y="2271"/>
                  <a:pt x="343" y="2279"/>
                  <a:pt x="350" y="2280"/>
                </a:cubicBezTo>
                <a:cubicBezTo>
                  <a:pt x="356" y="2280"/>
                  <a:pt x="360" y="2275"/>
                  <a:pt x="363" y="2271"/>
                </a:cubicBezTo>
                <a:cubicBezTo>
                  <a:pt x="378" y="2254"/>
                  <a:pt x="384" y="2255"/>
                  <a:pt x="393" y="2276"/>
                </a:cubicBezTo>
                <a:cubicBezTo>
                  <a:pt x="395" y="2281"/>
                  <a:pt x="396" y="2285"/>
                  <a:pt x="399" y="2289"/>
                </a:cubicBezTo>
                <a:cubicBezTo>
                  <a:pt x="403" y="2295"/>
                  <a:pt x="407" y="2300"/>
                  <a:pt x="417" y="2296"/>
                </a:cubicBezTo>
                <a:cubicBezTo>
                  <a:pt x="426" y="2291"/>
                  <a:pt x="426" y="2287"/>
                  <a:pt x="424" y="2279"/>
                </a:cubicBezTo>
                <a:cubicBezTo>
                  <a:pt x="414" y="2234"/>
                  <a:pt x="425" y="2195"/>
                  <a:pt x="452" y="2158"/>
                </a:cubicBezTo>
                <a:cubicBezTo>
                  <a:pt x="468" y="2136"/>
                  <a:pt x="489" y="2122"/>
                  <a:pt x="516" y="2118"/>
                </a:cubicBezTo>
                <a:cubicBezTo>
                  <a:pt x="528" y="2116"/>
                  <a:pt x="530" y="2112"/>
                  <a:pt x="526" y="2101"/>
                </a:cubicBezTo>
                <a:cubicBezTo>
                  <a:pt x="521" y="2088"/>
                  <a:pt x="517" y="2073"/>
                  <a:pt x="508" y="2062"/>
                </a:cubicBezTo>
                <a:cubicBezTo>
                  <a:pt x="501" y="2054"/>
                  <a:pt x="503" y="2050"/>
                  <a:pt x="512" y="2045"/>
                </a:cubicBezTo>
                <a:cubicBezTo>
                  <a:pt x="531" y="2036"/>
                  <a:pt x="542" y="1996"/>
                  <a:pt x="531" y="1978"/>
                </a:cubicBezTo>
                <a:cubicBezTo>
                  <a:pt x="527" y="1972"/>
                  <a:pt x="521" y="1972"/>
                  <a:pt x="516" y="1971"/>
                </a:cubicBezTo>
                <a:cubicBezTo>
                  <a:pt x="500" y="1967"/>
                  <a:pt x="485" y="1962"/>
                  <a:pt x="473" y="1950"/>
                </a:cubicBezTo>
                <a:cubicBezTo>
                  <a:pt x="454" y="1929"/>
                  <a:pt x="460" y="1910"/>
                  <a:pt x="488" y="1904"/>
                </a:cubicBezTo>
                <a:cubicBezTo>
                  <a:pt x="496" y="1902"/>
                  <a:pt x="505" y="1902"/>
                  <a:pt x="513" y="1900"/>
                </a:cubicBezTo>
                <a:cubicBezTo>
                  <a:pt x="535" y="1894"/>
                  <a:pt x="541" y="1884"/>
                  <a:pt x="534" y="1862"/>
                </a:cubicBezTo>
                <a:cubicBezTo>
                  <a:pt x="531" y="1851"/>
                  <a:pt x="525" y="1843"/>
                  <a:pt x="519" y="1834"/>
                </a:cubicBezTo>
                <a:cubicBezTo>
                  <a:pt x="512" y="1825"/>
                  <a:pt x="506" y="1817"/>
                  <a:pt x="501" y="1807"/>
                </a:cubicBezTo>
                <a:cubicBezTo>
                  <a:pt x="497" y="1800"/>
                  <a:pt x="494" y="1791"/>
                  <a:pt x="496" y="1782"/>
                </a:cubicBezTo>
                <a:cubicBezTo>
                  <a:pt x="500" y="1770"/>
                  <a:pt x="511" y="1778"/>
                  <a:pt x="518" y="1777"/>
                </a:cubicBezTo>
                <a:cubicBezTo>
                  <a:pt x="535" y="1773"/>
                  <a:pt x="553" y="1772"/>
                  <a:pt x="567" y="1761"/>
                </a:cubicBezTo>
                <a:cubicBezTo>
                  <a:pt x="576" y="1753"/>
                  <a:pt x="578" y="1746"/>
                  <a:pt x="571" y="1735"/>
                </a:cubicBezTo>
                <a:cubicBezTo>
                  <a:pt x="561" y="1720"/>
                  <a:pt x="547" y="1706"/>
                  <a:pt x="535" y="1693"/>
                </a:cubicBezTo>
                <a:cubicBezTo>
                  <a:pt x="515" y="1671"/>
                  <a:pt x="499" y="1649"/>
                  <a:pt x="514" y="1618"/>
                </a:cubicBezTo>
                <a:cubicBezTo>
                  <a:pt x="517" y="1610"/>
                  <a:pt x="512" y="1605"/>
                  <a:pt x="508" y="1600"/>
                </a:cubicBezTo>
                <a:cubicBezTo>
                  <a:pt x="501" y="1590"/>
                  <a:pt x="490" y="1584"/>
                  <a:pt x="480" y="1579"/>
                </a:cubicBezTo>
                <a:cubicBezTo>
                  <a:pt x="464" y="1571"/>
                  <a:pt x="448" y="1565"/>
                  <a:pt x="440" y="1547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scene3d>
            <a:camera prst="isometricTopUp">
              <a:rot lat="585005" lon="17518078" rev="3941966"/>
            </a:camera>
            <a:lightRig rig="threePt" dir="t"/>
          </a:scene3d>
        </p:spPr>
        <p:txBody>
          <a:bodyPr vert="horz" wrap="square" lIns="60960" tIns="30480" rIns="60960" bIns="30480" numCol="1" anchor="t" anchorCtr="0" compatLnSpc="1">
            <a:prstTxWarp prst="textNoShape">
              <a:avLst/>
            </a:prstTxWarp>
          </a:bodyPr>
          <a:lstStyle/>
          <a:p>
            <a:endParaRPr lang="en-US" sz="1200"/>
          </a:p>
        </p:txBody>
      </p: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30B29C8A-58DB-44DA-918D-0D0B2478FCDE}"/>
              </a:ext>
            </a:extLst>
          </p:cNvPr>
          <p:cNvGrpSpPr/>
          <p:nvPr/>
        </p:nvGrpSpPr>
        <p:grpSpPr>
          <a:xfrm>
            <a:off x="964256" y="3420940"/>
            <a:ext cx="2683292" cy="1996484"/>
            <a:chOff x="4733216" y="3486970"/>
            <a:chExt cx="7836692" cy="5830833"/>
          </a:xfrm>
          <a:gradFill flip="none" rotWithShape="1">
            <a:gsLst>
              <a:gs pos="51000">
                <a:schemeClr val="accent2"/>
              </a:gs>
              <a:gs pos="0">
                <a:schemeClr val="accent2"/>
              </a:gs>
              <a:gs pos="100000">
                <a:schemeClr val="accent2">
                  <a:alpha val="20000"/>
                </a:schemeClr>
              </a:gs>
            </a:gsLst>
            <a:lin ang="0" scaled="1"/>
            <a:tileRect/>
          </a:gradFill>
        </p:grpSpPr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021C1E7-F20E-4DAE-B73C-BA064CDBAD4D}"/>
                </a:ext>
              </a:extLst>
            </p:cNvPr>
            <p:cNvSpPr/>
            <p:nvPr/>
          </p:nvSpPr>
          <p:spPr>
            <a:xfrm rot="5400000">
              <a:off x="6801154" y="2120167"/>
              <a:ext cx="4401951" cy="7135557"/>
            </a:xfrm>
            <a:custGeom>
              <a:avLst/>
              <a:gdLst>
                <a:gd name="connsiteX0" fmla="*/ 1574201 w 4401951"/>
                <a:gd name="connsiteY0" fmla="*/ 1307005 h 7135557"/>
                <a:gd name="connsiteX1" fmla="*/ 1595137 w 4401951"/>
                <a:gd name="connsiteY1" fmla="*/ 1308799 h 7135557"/>
                <a:gd name="connsiteX2" fmla="*/ 1596178 w 4401951"/>
                <a:gd name="connsiteY2" fmla="*/ 1307005 h 7135557"/>
                <a:gd name="connsiteX3" fmla="*/ 1292196 w 4401951"/>
                <a:gd name="connsiteY3" fmla="*/ 1246107 h 7135557"/>
                <a:gd name="connsiteX4" fmla="*/ 1354627 w 4401951"/>
                <a:gd name="connsiteY4" fmla="*/ 1145598 h 7135557"/>
                <a:gd name="connsiteX5" fmla="*/ 1392692 w 4401951"/>
                <a:gd name="connsiteY5" fmla="*/ 1097590 h 7135557"/>
                <a:gd name="connsiteX6" fmla="*/ 1392692 w 4401951"/>
                <a:gd name="connsiteY6" fmla="*/ 698917 h 7135557"/>
                <a:gd name="connsiteX7" fmla="*/ 10305 w 4401951"/>
                <a:gd name="connsiteY7" fmla="*/ 1963449 h 7135557"/>
                <a:gd name="connsiteX8" fmla="*/ 243210 w 4401951"/>
                <a:gd name="connsiteY8" fmla="*/ 1270953 h 7135557"/>
                <a:gd name="connsiteX9" fmla="*/ 521312 w 4401951"/>
                <a:gd name="connsiteY9" fmla="*/ 2463671 h 7135557"/>
                <a:gd name="connsiteX10" fmla="*/ 1032923 w 4401951"/>
                <a:gd name="connsiteY10" fmla="*/ 24092 h 7135557"/>
                <a:gd name="connsiteX11" fmla="*/ 1044438 w 4401951"/>
                <a:gd name="connsiteY11" fmla="*/ 0 h 7135557"/>
                <a:gd name="connsiteX12" fmla="*/ 1093672 w 4401951"/>
                <a:gd name="connsiteY12" fmla="*/ 664478 h 7135557"/>
                <a:gd name="connsiteX13" fmla="*/ 1143670 w 4401951"/>
                <a:gd name="connsiteY13" fmla="*/ 593153 h 7135557"/>
                <a:gd name="connsiteX14" fmla="*/ 1389562 w 4401951"/>
                <a:gd name="connsiteY14" fmla="*/ 359293 h 7135557"/>
                <a:gd name="connsiteX15" fmla="*/ 1230812 w 4401951"/>
                <a:gd name="connsiteY15" fmla="*/ 1223676 h 7135557"/>
                <a:gd name="connsiteX16" fmla="*/ 1377075 w 4401951"/>
                <a:gd name="connsiteY16" fmla="*/ 659632 h 7135557"/>
                <a:gd name="connsiteX17" fmla="*/ 1392692 w 4401951"/>
                <a:gd name="connsiteY17" fmla="*/ 617304 h 7135557"/>
                <a:gd name="connsiteX18" fmla="*/ 1392692 w 4401951"/>
                <a:gd name="connsiteY18" fmla="*/ 391528 h 7135557"/>
                <a:gd name="connsiteX19" fmla="*/ 1418889 w 4401951"/>
                <a:gd name="connsiteY19" fmla="*/ 509430 h 7135557"/>
                <a:gd name="connsiteX20" fmla="*/ 1422175 w 4401951"/>
                <a:gd name="connsiteY20" fmla="*/ 537401 h 7135557"/>
                <a:gd name="connsiteX21" fmla="*/ 1422535 w 4401951"/>
                <a:gd name="connsiteY21" fmla="*/ 536423 h 7135557"/>
                <a:gd name="connsiteX22" fmla="*/ 1422245 w 4401951"/>
                <a:gd name="connsiteY22" fmla="*/ 538004 h 7135557"/>
                <a:gd name="connsiteX23" fmla="*/ 1447174 w 4401951"/>
                <a:gd name="connsiteY23" fmla="*/ 750227 h 7135557"/>
                <a:gd name="connsiteX24" fmla="*/ 1448990 w 4401951"/>
                <a:gd name="connsiteY24" fmla="*/ 775589 h 7135557"/>
                <a:gd name="connsiteX25" fmla="*/ 1465396 w 4401951"/>
                <a:gd name="connsiteY25" fmla="*/ 822804 h 7135557"/>
                <a:gd name="connsiteX26" fmla="*/ 1504879 w 4401951"/>
                <a:gd name="connsiteY26" fmla="*/ 989383 h 7135557"/>
                <a:gd name="connsiteX27" fmla="*/ 1525291 w 4401951"/>
                <a:gd name="connsiteY27" fmla="*/ 962032 h 7135557"/>
                <a:gd name="connsiteX28" fmla="*/ 1586713 w 4401951"/>
                <a:gd name="connsiteY28" fmla="*/ 781661 h 7135557"/>
                <a:gd name="connsiteX29" fmla="*/ 1588900 w 4401951"/>
                <a:gd name="connsiteY29" fmla="*/ 742775 h 7135557"/>
                <a:gd name="connsiteX30" fmla="*/ 1547037 w 4401951"/>
                <a:gd name="connsiteY30" fmla="*/ 655005 h 7135557"/>
                <a:gd name="connsiteX31" fmla="*/ 1482690 w 4401951"/>
                <a:gd name="connsiteY31" fmla="*/ 547744 h 7135557"/>
                <a:gd name="connsiteX32" fmla="*/ 1587215 w 4401951"/>
                <a:gd name="connsiteY32" fmla="*/ 625548 h 7135557"/>
                <a:gd name="connsiteX33" fmla="*/ 1582482 w 4401951"/>
                <a:gd name="connsiteY33" fmla="*/ 574855 h 7135557"/>
                <a:gd name="connsiteX34" fmla="*/ 1467846 w 4401951"/>
                <a:gd name="connsiteY34" fmla="*/ 238210 h 7135557"/>
                <a:gd name="connsiteX35" fmla="*/ 1861129 w 4401951"/>
                <a:gd name="connsiteY35" fmla="*/ 883588 h 7135557"/>
                <a:gd name="connsiteX36" fmla="*/ 1867608 w 4401951"/>
                <a:gd name="connsiteY36" fmla="*/ 952388 h 7135557"/>
                <a:gd name="connsiteX37" fmla="*/ 1901281 w 4401951"/>
                <a:gd name="connsiteY37" fmla="*/ 1014707 h 7135557"/>
                <a:gd name="connsiteX38" fmla="*/ 1931966 w 4401951"/>
                <a:gd name="connsiteY38" fmla="*/ 1099383 h 7135557"/>
                <a:gd name="connsiteX39" fmla="*/ 1935528 w 4401951"/>
                <a:gd name="connsiteY39" fmla="*/ 1036077 h 7135557"/>
                <a:gd name="connsiteX40" fmla="*/ 1810993 w 4401951"/>
                <a:gd name="connsiteY40" fmla="*/ 593384 h 7135557"/>
                <a:gd name="connsiteX41" fmla="*/ 2043828 w 4401951"/>
                <a:gd name="connsiteY41" fmla="*/ 843442 h 7135557"/>
                <a:gd name="connsiteX42" fmla="*/ 2112308 w 4401951"/>
                <a:gd name="connsiteY42" fmla="*/ 960153 h 7135557"/>
                <a:gd name="connsiteX43" fmla="*/ 2183813 w 4401951"/>
                <a:gd name="connsiteY43" fmla="*/ 879627 h 7135557"/>
                <a:gd name="connsiteX44" fmla="*/ 2714982 w 4401951"/>
                <a:gd name="connsiteY44" fmla="*/ 21558 h 7135557"/>
                <a:gd name="connsiteX45" fmla="*/ 1715073 w 4401951"/>
                <a:gd name="connsiteY45" fmla="*/ 2645841 h 7135557"/>
                <a:gd name="connsiteX46" fmla="*/ 2784794 w 4401951"/>
                <a:gd name="connsiteY46" fmla="*/ 1156569 h 7135557"/>
                <a:gd name="connsiteX47" fmla="*/ 1969674 w 4401951"/>
                <a:gd name="connsiteY47" fmla="*/ 3737766 h 7135557"/>
                <a:gd name="connsiteX48" fmla="*/ 2540919 w 4401951"/>
                <a:gd name="connsiteY48" fmla="*/ 3073208 h 7135557"/>
                <a:gd name="connsiteX49" fmla="*/ 2241680 w 4401951"/>
                <a:gd name="connsiteY49" fmla="*/ 4524527 h 7135557"/>
                <a:gd name="connsiteX50" fmla="*/ 2635972 w 4401951"/>
                <a:gd name="connsiteY50" fmla="*/ 3936651 h 7135557"/>
                <a:gd name="connsiteX51" fmla="*/ 2980221 w 4401951"/>
                <a:gd name="connsiteY51" fmla="*/ 4653430 h 7135557"/>
                <a:gd name="connsiteX52" fmla="*/ 2724238 w 4401951"/>
                <a:gd name="connsiteY52" fmla="*/ 5226768 h 7135557"/>
                <a:gd name="connsiteX53" fmla="*/ 3269110 w 4401951"/>
                <a:gd name="connsiteY53" fmla="*/ 4904889 h 7135557"/>
                <a:gd name="connsiteX54" fmla="*/ 4062237 w 4401951"/>
                <a:gd name="connsiteY54" fmla="*/ 6863126 h 7135557"/>
                <a:gd name="connsiteX55" fmla="*/ 1163872 w 4401951"/>
                <a:gd name="connsiteY55" fmla="*/ 2381077 h 7135557"/>
                <a:gd name="connsiteX56" fmla="*/ 1171818 w 4401951"/>
                <a:gd name="connsiteY56" fmla="*/ 2187765 h 7135557"/>
                <a:gd name="connsiteX57" fmla="*/ 1165562 w 4401951"/>
                <a:gd name="connsiteY57" fmla="*/ 2187901 h 7135557"/>
                <a:gd name="connsiteX58" fmla="*/ 1159676 w 4401951"/>
                <a:gd name="connsiteY58" fmla="*/ 2158334 h 7135557"/>
                <a:gd name="connsiteX59" fmla="*/ 1140976 w 4401951"/>
                <a:gd name="connsiteY59" fmla="*/ 2015351 h 7135557"/>
                <a:gd name="connsiteX60" fmla="*/ 1134897 w 4401951"/>
                <a:gd name="connsiteY60" fmla="*/ 1881299 h 7135557"/>
                <a:gd name="connsiteX61" fmla="*/ 1113671 w 4401951"/>
                <a:gd name="connsiteY61" fmla="*/ 2032179 h 7135557"/>
                <a:gd name="connsiteX62" fmla="*/ 4401951 w 4401951"/>
                <a:gd name="connsiteY62" fmla="*/ 7116709 h 7135557"/>
                <a:gd name="connsiteX63" fmla="*/ 820316 w 4401951"/>
                <a:gd name="connsiteY63" fmla="*/ 6024940 h 7135557"/>
                <a:gd name="connsiteX64" fmla="*/ 1563906 w 4401951"/>
                <a:gd name="connsiteY64" fmla="*/ 6099531 h 7135557"/>
                <a:gd name="connsiteX65" fmla="*/ 162104 w 4401951"/>
                <a:gd name="connsiteY65" fmla="*/ 4265506 h 7135557"/>
                <a:gd name="connsiteX66" fmla="*/ 884894 w 4401951"/>
                <a:gd name="connsiteY66" fmla="*/ 4858595 h 7135557"/>
                <a:gd name="connsiteX67" fmla="*/ 59825 w 4401951"/>
                <a:gd name="connsiteY67" fmla="*/ 3067213 h 7135557"/>
                <a:gd name="connsiteX68" fmla="*/ 601746 w 4401951"/>
                <a:gd name="connsiteY68" fmla="*/ 3720191 h 7135557"/>
                <a:gd name="connsiteX69" fmla="*/ 10305 w 4401951"/>
                <a:gd name="connsiteY69" fmla="*/ 1963449 h 713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401951" h="7135557">
                  <a:moveTo>
                    <a:pt x="1574201" y="1307005"/>
                  </a:moveTo>
                  <a:lnTo>
                    <a:pt x="1595137" y="1308799"/>
                  </a:lnTo>
                  <a:lnTo>
                    <a:pt x="1596178" y="1307005"/>
                  </a:lnTo>
                  <a:close/>
                  <a:moveTo>
                    <a:pt x="1292196" y="1246107"/>
                  </a:moveTo>
                  <a:lnTo>
                    <a:pt x="1354627" y="1145598"/>
                  </a:lnTo>
                  <a:lnTo>
                    <a:pt x="1392692" y="1097590"/>
                  </a:lnTo>
                  <a:lnTo>
                    <a:pt x="1392692" y="698917"/>
                  </a:lnTo>
                  <a:close/>
                  <a:moveTo>
                    <a:pt x="10305" y="1963449"/>
                  </a:moveTo>
                  <a:cubicBezTo>
                    <a:pt x="35305" y="1737141"/>
                    <a:pt x="107341" y="1504847"/>
                    <a:pt x="243210" y="1270953"/>
                  </a:cubicBezTo>
                  <a:cubicBezTo>
                    <a:pt x="169779" y="1766302"/>
                    <a:pt x="247539" y="2226400"/>
                    <a:pt x="521312" y="2463671"/>
                  </a:cubicBezTo>
                  <a:cubicBezTo>
                    <a:pt x="290444" y="1194996"/>
                    <a:pt x="254291" y="837377"/>
                    <a:pt x="1032923" y="24092"/>
                  </a:cubicBezTo>
                  <a:cubicBezTo>
                    <a:pt x="1038793" y="11284"/>
                    <a:pt x="1042539" y="3412"/>
                    <a:pt x="1044438" y="0"/>
                  </a:cubicBezTo>
                  <a:lnTo>
                    <a:pt x="1093672" y="664478"/>
                  </a:lnTo>
                  <a:lnTo>
                    <a:pt x="1143670" y="593153"/>
                  </a:lnTo>
                  <a:cubicBezTo>
                    <a:pt x="1210644" y="509720"/>
                    <a:pt x="1291811" y="431141"/>
                    <a:pt x="1389562" y="359293"/>
                  </a:cubicBezTo>
                  <a:cubicBezTo>
                    <a:pt x="1199332" y="664152"/>
                    <a:pt x="1118671" y="989135"/>
                    <a:pt x="1230812" y="1223676"/>
                  </a:cubicBezTo>
                  <a:cubicBezTo>
                    <a:pt x="1283709" y="998470"/>
                    <a:pt x="1328298" y="814214"/>
                    <a:pt x="1377075" y="659632"/>
                  </a:cubicBezTo>
                  <a:lnTo>
                    <a:pt x="1392692" y="617304"/>
                  </a:lnTo>
                  <a:lnTo>
                    <a:pt x="1392692" y="391528"/>
                  </a:lnTo>
                  <a:lnTo>
                    <a:pt x="1418889" y="509430"/>
                  </a:lnTo>
                  <a:lnTo>
                    <a:pt x="1422175" y="537401"/>
                  </a:lnTo>
                  <a:lnTo>
                    <a:pt x="1422535" y="536423"/>
                  </a:lnTo>
                  <a:cubicBezTo>
                    <a:pt x="1422439" y="536949"/>
                    <a:pt x="1422342" y="537477"/>
                    <a:pt x="1422245" y="538004"/>
                  </a:cubicBezTo>
                  <a:lnTo>
                    <a:pt x="1447174" y="750227"/>
                  </a:lnTo>
                  <a:lnTo>
                    <a:pt x="1448990" y="775589"/>
                  </a:lnTo>
                  <a:lnTo>
                    <a:pt x="1465396" y="822804"/>
                  </a:lnTo>
                  <a:lnTo>
                    <a:pt x="1504879" y="989383"/>
                  </a:lnTo>
                  <a:lnTo>
                    <a:pt x="1525291" y="962032"/>
                  </a:lnTo>
                  <a:cubicBezTo>
                    <a:pt x="1557458" y="907490"/>
                    <a:pt x="1577556" y="846778"/>
                    <a:pt x="1586713" y="781661"/>
                  </a:cubicBezTo>
                  <a:cubicBezTo>
                    <a:pt x="1587442" y="768698"/>
                    <a:pt x="1588171" y="755737"/>
                    <a:pt x="1588900" y="742775"/>
                  </a:cubicBezTo>
                  <a:lnTo>
                    <a:pt x="1547037" y="655005"/>
                  </a:lnTo>
                  <a:cubicBezTo>
                    <a:pt x="1527714" y="619152"/>
                    <a:pt x="1506210" y="583330"/>
                    <a:pt x="1482690" y="547744"/>
                  </a:cubicBezTo>
                  <a:lnTo>
                    <a:pt x="1587215" y="625548"/>
                  </a:lnTo>
                  <a:lnTo>
                    <a:pt x="1582482" y="574855"/>
                  </a:lnTo>
                  <a:cubicBezTo>
                    <a:pt x="1565083" y="466606"/>
                    <a:pt x="1525602" y="352408"/>
                    <a:pt x="1467846" y="238210"/>
                  </a:cubicBezTo>
                  <a:cubicBezTo>
                    <a:pt x="1710374" y="439406"/>
                    <a:pt x="1825116" y="661256"/>
                    <a:pt x="1861129" y="883588"/>
                  </a:cubicBezTo>
                  <a:lnTo>
                    <a:pt x="1867608" y="952388"/>
                  </a:lnTo>
                  <a:lnTo>
                    <a:pt x="1901281" y="1014707"/>
                  </a:lnTo>
                  <a:lnTo>
                    <a:pt x="1931966" y="1099383"/>
                  </a:lnTo>
                  <a:lnTo>
                    <a:pt x="1935528" y="1036077"/>
                  </a:lnTo>
                  <a:cubicBezTo>
                    <a:pt x="1932520" y="897911"/>
                    <a:pt x="1887999" y="745647"/>
                    <a:pt x="1810993" y="593384"/>
                  </a:cubicBezTo>
                  <a:cubicBezTo>
                    <a:pt x="1908003" y="673863"/>
                    <a:pt x="1984569" y="757646"/>
                    <a:pt x="2043828" y="843442"/>
                  </a:cubicBezTo>
                  <a:lnTo>
                    <a:pt x="2112308" y="960153"/>
                  </a:lnTo>
                  <a:lnTo>
                    <a:pt x="2183813" y="879627"/>
                  </a:lnTo>
                  <a:cubicBezTo>
                    <a:pt x="2322640" y="717571"/>
                    <a:pt x="2486557" y="489948"/>
                    <a:pt x="2714982" y="21558"/>
                  </a:cubicBezTo>
                  <a:cubicBezTo>
                    <a:pt x="3240019" y="1209833"/>
                    <a:pt x="1631771" y="1832795"/>
                    <a:pt x="1715073" y="2645841"/>
                  </a:cubicBezTo>
                  <a:cubicBezTo>
                    <a:pt x="2045535" y="2037427"/>
                    <a:pt x="2319419" y="1566185"/>
                    <a:pt x="2784794" y="1156569"/>
                  </a:cubicBezTo>
                  <a:cubicBezTo>
                    <a:pt x="3117678" y="2938725"/>
                    <a:pt x="2267144" y="2835936"/>
                    <a:pt x="1969674" y="3737766"/>
                  </a:cubicBezTo>
                  <a:cubicBezTo>
                    <a:pt x="2204132" y="3553211"/>
                    <a:pt x="2311509" y="3203451"/>
                    <a:pt x="2540919" y="3073208"/>
                  </a:cubicBezTo>
                  <a:cubicBezTo>
                    <a:pt x="2781764" y="3802291"/>
                    <a:pt x="2294248" y="3762456"/>
                    <a:pt x="2241680" y="4524527"/>
                  </a:cubicBezTo>
                  <a:lnTo>
                    <a:pt x="2635972" y="3936651"/>
                  </a:lnTo>
                  <a:cubicBezTo>
                    <a:pt x="2747761" y="4010954"/>
                    <a:pt x="2965511" y="4438411"/>
                    <a:pt x="2980221" y="4653430"/>
                  </a:cubicBezTo>
                  <a:cubicBezTo>
                    <a:pt x="2994932" y="4868450"/>
                    <a:pt x="2868201" y="4856669"/>
                    <a:pt x="2724238" y="5226768"/>
                  </a:cubicBezTo>
                  <a:cubicBezTo>
                    <a:pt x="2879924" y="5084195"/>
                    <a:pt x="3180097" y="4801659"/>
                    <a:pt x="3269110" y="4904889"/>
                  </a:cubicBezTo>
                  <a:cubicBezTo>
                    <a:pt x="3572739" y="5194238"/>
                    <a:pt x="3288409" y="5620681"/>
                    <a:pt x="4062237" y="6863126"/>
                  </a:cubicBezTo>
                  <a:cubicBezTo>
                    <a:pt x="2180073" y="6016731"/>
                    <a:pt x="1166812" y="4088916"/>
                    <a:pt x="1163872" y="2381077"/>
                  </a:cubicBezTo>
                  <a:lnTo>
                    <a:pt x="1171818" y="2187765"/>
                  </a:lnTo>
                  <a:lnTo>
                    <a:pt x="1165562" y="2187901"/>
                  </a:lnTo>
                  <a:lnTo>
                    <a:pt x="1159676" y="2158334"/>
                  </a:lnTo>
                  <a:cubicBezTo>
                    <a:pt x="1151650" y="2111164"/>
                    <a:pt x="1145304" y="2063446"/>
                    <a:pt x="1140976" y="2015351"/>
                  </a:cubicBezTo>
                  <a:lnTo>
                    <a:pt x="1134897" y="1881299"/>
                  </a:lnTo>
                  <a:lnTo>
                    <a:pt x="1113671" y="2032179"/>
                  </a:lnTo>
                  <a:cubicBezTo>
                    <a:pt x="927929" y="3958603"/>
                    <a:pt x="2274745" y="6444895"/>
                    <a:pt x="4401951" y="7116709"/>
                  </a:cubicBezTo>
                  <a:cubicBezTo>
                    <a:pt x="2031981" y="7255286"/>
                    <a:pt x="1150032" y="6603410"/>
                    <a:pt x="820316" y="6024940"/>
                  </a:cubicBezTo>
                  <a:cubicBezTo>
                    <a:pt x="1359331" y="6159038"/>
                    <a:pt x="1370002" y="6176835"/>
                    <a:pt x="1563906" y="6099531"/>
                  </a:cubicBezTo>
                  <a:cubicBezTo>
                    <a:pt x="517037" y="5889014"/>
                    <a:pt x="393579" y="5232930"/>
                    <a:pt x="162104" y="4265506"/>
                  </a:cubicBezTo>
                  <a:cubicBezTo>
                    <a:pt x="342018" y="4353444"/>
                    <a:pt x="494429" y="4855174"/>
                    <a:pt x="884894" y="4858595"/>
                  </a:cubicBezTo>
                  <a:cubicBezTo>
                    <a:pt x="498053" y="4364291"/>
                    <a:pt x="-195081" y="3923696"/>
                    <a:pt x="59825" y="3067213"/>
                  </a:cubicBezTo>
                  <a:cubicBezTo>
                    <a:pt x="327943" y="3660046"/>
                    <a:pt x="203678" y="3405627"/>
                    <a:pt x="601746" y="3720191"/>
                  </a:cubicBezTo>
                  <a:cubicBezTo>
                    <a:pt x="283632" y="3267428"/>
                    <a:pt x="-64693" y="2642375"/>
                    <a:pt x="10305" y="1963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76094D9D-092A-40F5-9C74-B8FCFA56AA3A}"/>
                </a:ext>
              </a:extLst>
            </p:cNvPr>
            <p:cNvSpPr/>
            <p:nvPr/>
          </p:nvSpPr>
          <p:spPr>
            <a:xfrm rot="1520710">
              <a:off x="4733216" y="7292574"/>
              <a:ext cx="678947" cy="2025229"/>
            </a:xfrm>
            <a:custGeom>
              <a:avLst/>
              <a:gdLst>
                <a:gd name="connsiteX0" fmla="*/ 541078 w 678947"/>
                <a:gd name="connsiteY0" fmla="*/ 692150 h 1803619"/>
                <a:gd name="connsiteX1" fmla="*/ 675744 w 678947"/>
                <a:gd name="connsiteY1" fmla="*/ 1076908 h 1803619"/>
                <a:gd name="connsiteX2" fmla="*/ 678947 w 678947"/>
                <a:gd name="connsiteY2" fmla="*/ 1076908 h 1803619"/>
                <a:gd name="connsiteX3" fmla="*/ 677934 w 678947"/>
                <a:gd name="connsiteY3" fmla="*/ 1079426 h 1803619"/>
                <a:gd name="connsiteX4" fmla="*/ 678947 w 678947"/>
                <a:gd name="connsiteY4" fmla="*/ 1080591 h 1803619"/>
                <a:gd name="connsiteX5" fmla="*/ 677465 w 678947"/>
                <a:gd name="connsiteY5" fmla="*/ 1080591 h 1803619"/>
                <a:gd name="connsiteX6" fmla="*/ 380803 w 678947"/>
                <a:gd name="connsiteY6" fmla="*/ 1798594 h 1803619"/>
                <a:gd name="connsiteX7" fmla="*/ 370346 w 678947"/>
                <a:gd name="connsiteY7" fmla="*/ 1206657 h 1803619"/>
                <a:gd name="connsiteX8" fmla="*/ 430248 w 678947"/>
                <a:gd name="connsiteY8" fmla="*/ 1124930 h 1803619"/>
                <a:gd name="connsiteX9" fmla="*/ 339473 w 678947"/>
                <a:gd name="connsiteY9" fmla="*/ 1037677 h 1803619"/>
                <a:gd name="connsiteX10" fmla="*/ 248698 w 678947"/>
                <a:gd name="connsiteY10" fmla="*/ 1124930 h 1803619"/>
                <a:gd name="connsiteX11" fmla="*/ 308601 w 678947"/>
                <a:gd name="connsiteY11" fmla="*/ 1206658 h 1803619"/>
                <a:gd name="connsiteX12" fmla="*/ 298145 w 678947"/>
                <a:gd name="connsiteY12" fmla="*/ 1803619 h 1803619"/>
                <a:gd name="connsiteX13" fmla="*/ 1482 w 678947"/>
                <a:gd name="connsiteY13" fmla="*/ 1080591 h 1803619"/>
                <a:gd name="connsiteX14" fmla="*/ 1 w 678947"/>
                <a:gd name="connsiteY14" fmla="*/ 1080591 h 1803619"/>
                <a:gd name="connsiteX15" fmla="*/ 977 w 678947"/>
                <a:gd name="connsiteY15" fmla="*/ 1079335 h 1803619"/>
                <a:gd name="connsiteX16" fmla="*/ 0 w 678947"/>
                <a:gd name="connsiteY16" fmla="*/ 1076908 h 1803619"/>
                <a:gd name="connsiteX17" fmla="*/ 2865 w 678947"/>
                <a:gd name="connsiteY17" fmla="*/ 1076908 h 1803619"/>
                <a:gd name="connsiteX18" fmla="*/ 128363 w 678947"/>
                <a:gd name="connsiteY18" fmla="*/ 696719 h 1803619"/>
                <a:gd name="connsiteX19" fmla="*/ 162613 w 678947"/>
                <a:gd name="connsiteY19" fmla="*/ 573663 h 1803619"/>
                <a:gd name="connsiteX20" fmla="*/ 516334 w 678947"/>
                <a:gd name="connsiteY20" fmla="*/ 573663 h 1803619"/>
                <a:gd name="connsiteX21" fmla="*/ 561325 w 678947"/>
                <a:gd name="connsiteY21" fmla="*/ 618654 h 1803619"/>
                <a:gd name="connsiteX22" fmla="*/ 516334 w 678947"/>
                <a:gd name="connsiteY22" fmla="*/ 663645 h 1803619"/>
                <a:gd name="connsiteX23" fmla="*/ 162613 w 678947"/>
                <a:gd name="connsiteY23" fmla="*/ 663645 h 1803619"/>
                <a:gd name="connsiteX24" fmla="*/ 117622 w 678947"/>
                <a:gd name="connsiteY24" fmla="*/ 618654 h 1803619"/>
                <a:gd name="connsiteX25" fmla="*/ 162613 w 678947"/>
                <a:gd name="connsiteY25" fmla="*/ 573663 h 1803619"/>
                <a:gd name="connsiteX26" fmla="*/ 346730 w 678947"/>
                <a:gd name="connsiteY26" fmla="*/ 0 h 1803619"/>
                <a:gd name="connsiteX27" fmla="*/ 477359 w 678947"/>
                <a:gd name="connsiteY27" fmla="*/ 58057 h 1803619"/>
                <a:gd name="connsiteX28" fmla="*/ 535416 w 678947"/>
                <a:gd name="connsiteY28" fmla="*/ 508918 h 1803619"/>
                <a:gd name="connsiteX29" fmla="*/ 143530 w 678947"/>
                <a:gd name="connsiteY29" fmla="*/ 508918 h 1803619"/>
                <a:gd name="connsiteX0" fmla="*/ 541078 w 678947"/>
                <a:gd name="connsiteY0" fmla="*/ 913760 h 2025229"/>
                <a:gd name="connsiteX1" fmla="*/ 675744 w 678947"/>
                <a:gd name="connsiteY1" fmla="*/ 1298518 h 2025229"/>
                <a:gd name="connsiteX2" fmla="*/ 678947 w 678947"/>
                <a:gd name="connsiteY2" fmla="*/ 1298518 h 2025229"/>
                <a:gd name="connsiteX3" fmla="*/ 677934 w 678947"/>
                <a:gd name="connsiteY3" fmla="*/ 1301036 h 2025229"/>
                <a:gd name="connsiteX4" fmla="*/ 678947 w 678947"/>
                <a:gd name="connsiteY4" fmla="*/ 1302201 h 2025229"/>
                <a:gd name="connsiteX5" fmla="*/ 677465 w 678947"/>
                <a:gd name="connsiteY5" fmla="*/ 1302201 h 2025229"/>
                <a:gd name="connsiteX6" fmla="*/ 380803 w 678947"/>
                <a:gd name="connsiteY6" fmla="*/ 2020204 h 2025229"/>
                <a:gd name="connsiteX7" fmla="*/ 370346 w 678947"/>
                <a:gd name="connsiteY7" fmla="*/ 1428267 h 2025229"/>
                <a:gd name="connsiteX8" fmla="*/ 430248 w 678947"/>
                <a:gd name="connsiteY8" fmla="*/ 1346540 h 2025229"/>
                <a:gd name="connsiteX9" fmla="*/ 339473 w 678947"/>
                <a:gd name="connsiteY9" fmla="*/ 1259287 h 2025229"/>
                <a:gd name="connsiteX10" fmla="*/ 248698 w 678947"/>
                <a:gd name="connsiteY10" fmla="*/ 1346540 h 2025229"/>
                <a:gd name="connsiteX11" fmla="*/ 308601 w 678947"/>
                <a:gd name="connsiteY11" fmla="*/ 1428268 h 2025229"/>
                <a:gd name="connsiteX12" fmla="*/ 298145 w 678947"/>
                <a:gd name="connsiteY12" fmla="*/ 2025229 h 2025229"/>
                <a:gd name="connsiteX13" fmla="*/ 1482 w 678947"/>
                <a:gd name="connsiteY13" fmla="*/ 1302201 h 2025229"/>
                <a:gd name="connsiteX14" fmla="*/ 1 w 678947"/>
                <a:gd name="connsiteY14" fmla="*/ 1302201 h 2025229"/>
                <a:gd name="connsiteX15" fmla="*/ 977 w 678947"/>
                <a:gd name="connsiteY15" fmla="*/ 1300945 h 2025229"/>
                <a:gd name="connsiteX16" fmla="*/ 0 w 678947"/>
                <a:gd name="connsiteY16" fmla="*/ 1298518 h 2025229"/>
                <a:gd name="connsiteX17" fmla="*/ 2865 w 678947"/>
                <a:gd name="connsiteY17" fmla="*/ 1298518 h 2025229"/>
                <a:gd name="connsiteX18" fmla="*/ 128363 w 678947"/>
                <a:gd name="connsiteY18" fmla="*/ 918329 h 2025229"/>
                <a:gd name="connsiteX19" fmla="*/ 541078 w 678947"/>
                <a:gd name="connsiteY19" fmla="*/ 913760 h 2025229"/>
                <a:gd name="connsiteX20" fmla="*/ 162613 w 678947"/>
                <a:gd name="connsiteY20" fmla="*/ 795273 h 2025229"/>
                <a:gd name="connsiteX21" fmla="*/ 516334 w 678947"/>
                <a:gd name="connsiteY21" fmla="*/ 795273 h 2025229"/>
                <a:gd name="connsiteX22" fmla="*/ 561325 w 678947"/>
                <a:gd name="connsiteY22" fmla="*/ 840264 h 2025229"/>
                <a:gd name="connsiteX23" fmla="*/ 516334 w 678947"/>
                <a:gd name="connsiteY23" fmla="*/ 885255 h 2025229"/>
                <a:gd name="connsiteX24" fmla="*/ 162613 w 678947"/>
                <a:gd name="connsiteY24" fmla="*/ 885255 h 2025229"/>
                <a:gd name="connsiteX25" fmla="*/ 117622 w 678947"/>
                <a:gd name="connsiteY25" fmla="*/ 840264 h 2025229"/>
                <a:gd name="connsiteX26" fmla="*/ 162613 w 678947"/>
                <a:gd name="connsiteY26" fmla="*/ 795273 h 2025229"/>
                <a:gd name="connsiteX27" fmla="*/ 306002 w 678947"/>
                <a:gd name="connsiteY27" fmla="*/ 0 h 2025229"/>
                <a:gd name="connsiteX28" fmla="*/ 477359 w 678947"/>
                <a:gd name="connsiteY28" fmla="*/ 279667 h 2025229"/>
                <a:gd name="connsiteX29" fmla="*/ 535416 w 678947"/>
                <a:gd name="connsiteY29" fmla="*/ 730528 h 2025229"/>
                <a:gd name="connsiteX30" fmla="*/ 143530 w 678947"/>
                <a:gd name="connsiteY30" fmla="*/ 730528 h 2025229"/>
                <a:gd name="connsiteX31" fmla="*/ 306002 w 678947"/>
                <a:gd name="connsiteY31" fmla="*/ 0 h 202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947" h="2025229">
                  <a:moveTo>
                    <a:pt x="541078" y="913760"/>
                  </a:moveTo>
                  <a:cubicBezTo>
                    <a:pt x="517510" y="1040676"/>
                    <a:pt x="540707" y="1154107"/>
                    <a:pt x="675744" y="1298518"/>
                  </a:cubicBezTo>
                  <a:lnTo>
                    <a:pt x="678947" y="1298518"/>
                  </a:lnTo>
                  <a:lnTo>
                    <a:pt x="677934" y="1301036"/>
                  </a:lnTo>
                  <a:lnTo>
                    <a:pt x="678947" y="1302201"/>
                  </a:lnTo>
                  <a:lnTo>
                    <a:pt x="677465" y="1302201"/>
                  </a:lnTo>
                  <a:lnTo>
                    <a:pt x="380803" y="2020204"/>
                  </a:lnTo>
                  <a:lnTo>
                    <a:pt x="370346" y="1428267"/>
                  </a:lnTo>
                  <a:cubicBezTo>
                    <a:pt x="405337" y="1416402"/>
                    <a:pt x="430248" y="1384267"/>
                    <a:pt x="430248" y="1346540"/>
                  </a:cubicBezTo>
                  <a:cubicBezTo>
                    <a:pt x="430248" y="1298351"/>
                    <a:pt x="389607" y="1259287"/>
                    <a:pt x="339473" y="1259287"/>
                  </a:cubicBezTo>
                  <a:cubicBezTo>
                    <a:pt x="289339" y="1259287"/>
                    <a:pt x="248698" y="1298351"/>
                    <a:pt x="248698" y="1346540"/>
                  </a:cubicBezTo>
                  <a:cubicBezTo>
                    <a:pt x="248698" y="1384267"/>
                    <a:pt x="273609" y="1416402"/>
                    <a:pt x="308601" y="1428268"/>
                  </a:cubicBezTo>
                  <a:cubicBezTo>
                    <a:pt x="308601" y="1640657"/>
                    <a:pt x="298145" y="1812840"/>
                    <a:pt x="298145" y="2025229"/>
                  </a:cubicBezTo>
                  <a:cubicBezTo>
                    <a:pt x="195772" y="1770818"/>
                    <a:pt x="103855" y="1556612"/>
                    <a:pt x="1482" y="1302201"/>
                  </a:cubicBezTo>
                  <a:lnTo>
                    <a:pt x="1" y="1302201"/>
                  </a:lnTo>
                  <a:cubicBezTo>
                    <a:pt x="335" y="1301788"/>
                    <a:pt x="668" y="1301375"/>
                    <a:pt x="977" y="1300945"/>
                  </a:cubicBezTo>
                  <a:lnTo>
                    <a:pt x="0" y="1298518"/>
                  </a:lnTo>
                  <a:lnTo>
                    <a:pt x="2865" y="1298518"/>
                  </a:lnTo>
                  <a:cubicBezTo>
                    <a:pt x="133453" y="1136606"/>
                    <a:pt x="156667" y="1063482"/>
                    <a:pt x="128363" y="918329"/>
                  </a:cubicBezTo>
                  <a:lnTo>
                    <a:pt x="541078" y="913760"/>
                  </a:lnTo>
                  <a:close/>
                  <a:moveTo>
                    <a:pt x="162613" y="795273"/>
                  </a:moveTo>
                  <a:lnTo>
                    <a:pt x="516334" y="795273"/>
                  </a:lnTo>
                  <a:cubicBezTo>
                    <a:pt x="541182" y="795273"/>
                    <a:pt x="561325" y="815416"/>
                    <a:pt x="561325" y="840264"/>
                  </a:cubicBezTo>
                  <a:cubicBezTo>
                    <a:pt x="561325" y="865112"/>
                    <a:pt x="541182" y="885255"/>
                    <a:pt x="516334" y="885255"/>
                  </a:cubicBezTo>
                  <a:lnTo>
                    <a:pt x="162613" y="885255"/>
                  </a:lnTo>
                  <a:cubicBezTo>
                    <a:pt x="137765" y="885255"/>
                    <a:pt x="117622" y="865112"/>
                    <a:pt x="117622" y="840264"/>
                  </a:cubicBezTo>
                  <a:cubicBezTo>
                    <a:pt x="117622" y="815416"/>
                    <a:pt x="137765" y="795273"/>
                    <a:pt x="162613" y="795273"/>
                  </a:cubicBezTo>
                  <a:close/>
                  <a:moveTo>
                    <a:pt x="306002" y="0"/>
                  </a:moveTo>
                  <a:lnTo>
                    <a:pt x="477359" y="279667"/>
                  </a:lnTo>
                  <a:lnTo>
                    <a:pt x="535416" y="730528"/>
                  </a:lnTo>
                  <a:lnTo>
                    <a:pt x="143530" y="730528"/>
                  </a:lnTo>
                  <a:cubicBezTo>
                    <a:pt x="211263" y="560889"/>
                    <a:pt x="238269" y="169639"/>
                    <a:pt x="3060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65675504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10339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" name="Group 20">
            <a:extLst>
              <a:ext uri="{FF2B5EF4-FFF2-40B4-BE49-F238E27FC236}">
                <a16:creationId xmlns:a16="http://schemas.microsoft.com/office/drawing/2014/main" id="{375A8D51-FA39-44F0-848E-CDB926C41F59}"/>
              </a:ext>
            </a:extLst>
          </p:cNvPr>
          <p:cNvGrpSpPr/>
          <p:nvPr/>
        </p:nvGrpSpPr>
        <p:grpSpPr>
          <a:xfrm>
            <a:off x="998304" y="1894871"/>
            <a:ext cx="2412513" cy="4241073"/>
            <a:chOff x="445712" y="1449042"/>
            <a:chExt cx="2113019" cy="3924183"/>
          </a:xfrm>
          <a:effectLst>
            <a:outerShdw blurRad="63500" sx="102000" sy="102000" algn="ctr" rotWithShape="0">
              <a:schemeClr val="bg1">
                <a:alpha val="40000"/>
              </a:schemeClr>
            </a:outerShdw>
          </a:effectLst>
        </p:grpSpPr>
        <p:sp>
          <p:nvSpPr>
            <p:cNvPr id="4" name="Rounded Rectangle 21">
              <a:extLst>
                <a:ext uri="{FF2B5EF4-FFF2-40B4-BE49-F238E27FC236}">
                  <a16:creationId xmlns:a16="http://schemas.microsoft.com/office/drawing/2014/main" id="{CF3E1423-634F-4D96-ACF3-A3EAD23F9296}"/>
                </a:ext>
              </a:extLst>
            </p:cNvPr>
            <p:cNvSpPr/>
            <p:nvPr userDrawn="1"/>
          </p:nvSpPr>
          <p:spPr>
            <a:xfrm>
              <a:off x="445712" y="1449042"/>
              <a:ext cx="2113019" cy="3924183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" name="Rectangle 22">
              <a:extLst>
                <a:ext uri="{FF2B5EF4-FFF2-40B4-BE49-F238E27FC236}">
                  <a16:creationId xmlns:a16="http://schemas.microsoft.com/office/drawing/2014/main" id="{81B62081-15AC-424C-BF18-728BA8C001A4}"/>
                </a:ext>
              </a:extLst>
            </p:cNvPr>
            <p:cNvSpPr/>
            <p:nvPr userDrawn="1"/>
          </p:nvSpPr>
          <p:spPr>
            <a:xfrm>
              <a:off x="1379919" y="1650575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6" name="Group 23">
              <a:extLst>
                <a:ext uri="{FF2B5EF4-FFF2-40B4-BE49-F238E27FC236}">
                  <a16:creationId xmlns:a16="http://schemas.microsoft.com/office/drawing/2014/main" id="{F1CBB6C9-5FD8-46C4-B527-8972D45CC2E8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7" name="Oval 24">
                <a:extLst>
                  <a:ext uri="{FF2B5EF4-FFF2-40B4-BE49-F238E27FC236}">
                    <a16:creationId xmlns:a16="http://schemas.microsoft.com/office/drawing/2014/main" id="{D8D209A5-A296-4F72-A6B8-8E37AD0DF11B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8" name="Rounded Rectangle 25">
                <a:extLst>
                  <a:ext uri="{FF2B5EF4-FFF2-40B4-BE49-F238E27FC236}">
                    <a16:creationId xmlns:a16="http://schemas.microsoft.com/office/drawing/2014/main" id="{3DEF4BCE-4E35-4D50-8C99-3F7A2B20C73A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569913B0-9A72-4B36-964E-1C4CF9C3A891}"/>
              </a:ext>
            </a:extLst>
          </p:cNvPr>
          <p:cNvSpPr/>
          <p:nvPr/>
        </p:nvSpPr>
        <p:spPr>
          <a:xfrm>
            <a:off x="1182756" y="2355574"/>
            <a:ext cx="2017644" cy="330179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AC5382E-58F2-4E45-9A9D-650BC652EF67}"/>
              </a:ext>
            </a:extLst>
          </p:cNvPr>
          <p:cNvGrpSpPr/>
          <p:nvPr/>
        </p:nvGrpSpPr>
        <p:grpSpPr>
          <a:xfrm>
            <a:off x="3617124" y="1586965"/>
            <a:ext cx="4099802" cy="2375366"/>
            <a:chOff x="1525348" y="1579815"/>
            <a:chExt cx="6070988" cy="4052791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2365CDFF-D4E3-46CC-A2A1-BBB3FC9F7BAF}"/>
                </a:ext>
              </a:extLst>
            </p:cNvPr>
            <p:cNvGrpSpPr/>
            <p:nvPr/>
          </p:nvGrpSpPr>
          <p:grpSpPr>
            <a:xfrm rot="10800000">
              <a:off x="3333447" y="3946302"/>
              <a:ext cx="2494213" cy="1686304"/>
              <a:chOff x="2987824" y="3700232"/>
              <a:chExt cx="2780246" cy="1879687"/>
            </a:xfrm>
          </p:grpSpPr>
          <p:sp>
            <p:nvSpPr>
              <p:cNvPr id="20" name="Rectangle 39">
                <a:extLst>
                  <a:ext uri="{FF2B5EF4-FFF2-40B4-BE49-F238E27FC236}">
                    <a16:creationId xmlns:a16="http://schemas.microsoft.com/office/drawing/2014/main" id="{EDA1F5C3-4C07-4AD4-B16F-B83CE9FA655B}"/>
                  </a:ext>
                </a:extLst>
              </p:cNvPr>
              <p:cNvSpPr/>
              <p:nvPr/>
            </p:nvSpPr>
            <p:spPr>
              <a:xfrm rot="5400000" flipV="1">
                <a:off x="2787184" y="4631800"/>
                <a:ext cx="1687478" cy="208760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942528" y="261481"/>
                    </a:moveTo>
                    <a:lnTo>
                      <a:pt x="4942528" y="389369"/>
                    </a:lnTo>
                    <a:lnTo>
                      <a:pt x="5081536" y="389369"/>
                    </a:lnTo>
                    <a:lnTo>
                      <a:pt x="5081536" y="261481"/>
                    </a:lnTo>
                    <a:close/>
                    <a:moveTo>
                      <a:pt x="4692028" y="261481"/>
                    </a:moveTo>
                    <a:lnTo>
                      <a:pt x="4692028" y="389369"/>
                    </a:lnTo>
                    <a:lnTo>
                      <a:pt x="4831036" y="389369"/>
                    </a:lnTo>
                    <a:lnTo>
                      <a:pt x="4831036" y="261481"/>
                    </a:lnTo>
                    <a:close/>
                    <a:moveTo>
                      <a:pt x="4441519" y="261481"/>
                    </a:moveTo>
                    <a:lnTo>
                      <a:pt x="4441519" y="389369"/>
                    </a:lnTo>
                    <a:lnTo>
                      <a:pt x="4580527" y="389369"/>
                    </a:lnTo>
                    <a:lnTo>
                      <a:pt x="4580527" y="261481"/>
                    </a:lnTo>
                    <a:close/>
                    <a:moveTo>
                      <a:pt x="4191008" y="261481"/>
                    </a:moveTo>
                    <a:lnTo>
                      <a:pt x="4191008" y="389369"/>
                    </a:lnTo>
                    <a:lnTo>
                      <a:pt x="4330016" y="389369"/>
                    </a:lnTo>
                    <a:lnTo>
                      <a:pt x="4330016" y="261481"/>
                    </a:lnTo>
                    <a:close/>
                    <a:moveTo>
                      <a:pt x="0" y="0"/>
                    </a:moveTo>
                    <a:lnTo>
                      <a:pt x="570675" y="0"/>
                    </a:lnTo>
                    <a:lnTo>
                      <a:pt x="570675" y="658575"/>
                    </a:lnTo>
                    <a:lnTo>
                      <a:pt x="654080" y="658575"/>
                    </a:lnTo>
                    <a:lnTo>
                      <a:pt x="654080" y="0"/>
                    </a:lnTo>
                    <a:lnTo>
                      <a:pt x="784765" y="0"/>
                    </a:lnTo>
                    <a:lnTo>
                      <a:pt x="784765" y="658575"/>
                    </a:lnTo>
                    <a:lnTo>
                      <a:pt x="868170" y="658575"/>
                    </a:lnTo>
                    <a:lnTo>
                      <a:pt x="868170" y="0"/>
                    </a:lnTo>
                    <a:lnTo>
                      <a:pt x="998854" y="0"/>
                    </a:lnTo>
                    <a:lnTo>
                      <a:pt x="998854" y="658575"/>
                    </a:lnTo>
                    <a:lnTo>
                      <a:pt x="1082259" y="658575"/>
                    </a:lnTo>
                    <a:lnTo>
                      <a:pt x="1082259" y="0"/>
                    </a:lnTo>
                    <a:lnTo>
                      <a:pt x="5393520" y="0"/>
                    </a:lnTo>
                    <a:lnTo>
                      <a:pt x="5393520" y="667240"/>
                    </a:lnTo>
                    <a:lnTo>
                      <a:pt x="0" y="667240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" name="Rectangle 26">
                <a:extLst>
                  <a:ext uri="{FF2B5EF4-FFF2-40B4-BE49-F238E27FC236}">
                    <a16:creationId xmlns:a16="http://schemas.microsoft.com/office/drawing/2014/main" id="{E47E9582-308F-4F82-98D2-33B3F16929C2}"/>
                  </a:ext>
                </a:extLst>
              </p:cNvPr>
              <p:cNvSpPr/>
              <p:nvPr/>
            </p:nvSpPr>
            <p:spPr>
              <a:xfrm rot="16200000" flipH="1" flipV="1">
                <a:off x="3035148" y="4605481"/>
                <a:ext cx="1734320" cy="214555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933815" y="0"/>
                    </a:moveTo>
                    <a:lnTo>
                      <a:pt x="834953" y="0"/>
                    </a:lnTo>
                    <a:lnTo>
                      <a:pt x="834953" y="658575"/>
                    </a:lnTo>
                    <a:lnTo>
                      <a:pt x="751548" y="658575"/>
                    </a:lnTo>
                    <a:lnTo>
                      <a:pt x="751548" y="0"/>
                    </a:lnTo>
                    <a:lnTo>
                      <a:pt x="620863" y="0"/>
                    </a:lnTo>
                    <a:lnTo>
                      <a:pt x="620863" y="658575"/>
                    </a:lnTo>
                    <a:lnTo>
                      <a:pt x="537458" y="658575"/>
                    </a:lnTo>
                    <a:lnTo>
                      <a:pt x="537458" y="0"/>
                    </a:lnTo>
                    <a:lnTo>
                      <a:pt x="406774" y="0"/>
                    </a:lnTo>
                    <a:lnTo>
                      <a:pt x="406774" y="658575"/>
                    </a:lnTo>
                    <a:lnTo>
                      <a:pt x="323369" y="658575"/>
                    </a:lnTo>
                    <a:lnTo>
                      <a:pt x="323369" y="0"/>
                    </a:lnTo>
                    <a:lnTo>
                      <a:pt x="192684" y="0"/>
                    </a:lnTo>
                    <a:lnTo>
                      <a:pt x="192684" y="658575"/>
                    </a:lnTo>
                    <a:lnTo>
                      <a:pt x="109279" y="658575"/>
                    </a:lnTo>
                    <a:lnTo>
                      <a:pt x="109279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4933815" y="667240"/>
                    </a:lnTo>
                    <a:close/>
                    <a:moveTo>
                      <a:pt x="5147905" y="0"/>
                    </a:moveTo>
                    <a:lnTo>
                      <a:pt x="5017220" y="0"/>
                    </a:lnTo>
                    <a:lnTo>
                      <a:pt x="5017220" y="667240"/>
                    </a:lnTo>
                    <a:lnTo>
                      <a:pt x="5147905" y="667240"/>
                    </a:lnTo>
                    <a:close/>
                    <a:moveTo>
                      <a:pt x="5393520" y="0"/>
                    </a:moveTo>
                    <a:lnTo>
                      <a:pt x="5231310" y="0"/>
                    </a:lnTo>
                    <a:lnTo>
                      <a:pt x="523131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Rectangle 52">
                <a:extLst>
                  <a:ext uri="{FF2B5EF4-FFF2-40B4-BE49-F238E27FC236}">
                    <a16:creationId xmlns:a16="http://schemas.microsoft.com/office/drawing/2014/main" id="{4C6425FF-FFD6-450A-864B-065A8DF0BF30}"/>
                  </a:ext>
                </a:extLst>
              </p:cNvPr>
              <p:cNvSpPr/>
              <p:nvPr/>
            </p:nvSpPr>
            <p:spPr>
              <a:xfrm rot="16200000" flipH="1" flipV="1">
                <a:off x="4883414" y="4695262"/>
                <a:ext cx="1555516" cy="213797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5393520" y="0"/>
                    </a:moveTo>
                    <a:lnTo>
                      <a:pt x="1875109" y="0"/>
                    </a:lnTo>
                    <a:lnTo>
                      <a:pt x="1875109" y="658575"/>
                    </a:lnTo>
                    <a:lnTo>
                      <a:pt x="1782911" y="658575"/>
                    </a:lnTo>
                    <a:lnTo>
                      <a:pt x="1782911" y="0"/>
                    </a:lnTo>
                    <a:lnTo>
                      <a:pt x="1642284" y="0"/>
                    </a:lnTo>
                    <a:lnTo>
                      <a:pt x="1642284" y="658575"/>
                    </a:lnTo>
                    <a:lnTo>
                      <a:pt x="1550085" y="658575"/>
                    </a:lnTo>
                    <a:lnTo>
                      <a:pt x="1550085" y="0"/>
                    </a:lnTo>
                    <a:lnTo>
                      <a:pt x="1409458" y="0"/>
                    </a:lnTo>
                    <a:lnTo>
                      <a:pt x="1409458" y="658575"/>
                    </a:lnTo>
                    <a:lnTo>
                      <a:pt x="1317259" y="658575"/>
                    </a:lnTo>
                    <a:lnTo>
                      <a:pt x="1317259" y="0"/>
                    </a:lnTo>
                    <a:lnTo>
                      <a:pt x="1176632" y="0"/>
                    </a:lnTo>
                    <a:lnTo>
                      <a:pt x="1176632" y="658575"/>
                    </a:lnTo>
                    <a:lnTo>
                      <a:pt x="1084434" y="658575"/>
                    </a:lnTo>
                    <a:lnTo>
                      <a:pt x="1084434" y="0"/>
                    </a:lnTo>
                    <a:lnTo>
                      <a:pt x="943806" y="0"/>
                    </a:lnTo>
                    <a:lnTo>
                      <a:pt x="943806" y="658575"/>
                    </a:lnTo>
                    <a:lnTo>
                      <a:pt x="851608" y="658575"/>
                    </a:lnTo>
                    <a:lnTo>
                      <a:pt x="851608" y="0"/>
                    </a:lnTo>
                    <a:lnTo>
                      <a:pt x="710981" y="0"/>
                    </a:lnTo>
                    <a:lnTo>
                      <a:pt x="710981" y="658575"/>
                    </a:lnTo>
                    <a:lnTo>
                      <a:pt x="618782" y="658575"/>
                    </a:lnTo>
                    <a:lnTo>
                      <a:pt x="618782" y="0"/>
                    </a:lnTo>
                    <a:lnTo>
                      <a:pt x="478155" y="0"/>
                    </a:lnTo>
                    <a:lnTo>
                      <a:pt x="478155" y="658575"/>
                    </a:lnTo>
                    <a:lnTo>
                      <a:pt x="385957" y="658575"/>
                    </a:lnTo>
                    <a:lnTo>
                      <a:pt x="385957" y="0"/>
                    </a:lnTo>
                    <a:lnTo>
                      <a:pt x="245332" y="0"/>
                    </a:lnTo>
                    <a:lnTo>
                      <a:pt x="245332" y="658575"/>
                    </a:lnTo>
                    <a:lnTo>
                      <a:pt x="153133" y="658575"/>
                    </a:lnTo>
                    <a:lnTo>
                      <a:pt x="153133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" name="Rectangle 98">
                <a:extLst>
                  <a:ext uri="{FF2B5EF4-FFF2-40B4-BE49-F238E27FC236}">
                    <a16:creationId xmlns:a16="http://schemas.microsoft.com/office/drawing/2014/main" id="{7EB70B98-A347-482D-B35C-324CAAAAD321}"/>
                  </a:ext>
                </a:extLst>
              </p:cNvPr>
              <p:cNvSpPr/>
              <p:nvPr/>
            </p:nvSpPr>
            <p:spPr>
              <a:xfrm rot="5400000" flipH="1">
                <a:off x="3572073" y="4627733"/>
                <a:ext cx="1694715" cy="209656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577339" y="222921"/>
                    </a:moveTo>
                    <a:lnTo>
                      <a:pt x="4577339" y="451264"/>
                    </a:lnTo>
                    <a:lnTo>
                      <a:pt x="4329141" y="451264"/>
                    </a:lnTo>
                    <a:lnTo>
                      <a:pt x="4329141" y="222921"/>
                    </a:lnTo>
                    <a:close/>
                    <a:moveTo>
                      <a:pt x="5021455" y="222921"/>
                    </a:moveTo>
                    <a:lnTo>
                      <a:pt x="5021455" y="451264"/>
                    </a:lnTo>
                    <a:lnTo>
                      <a:pt x="4773257" y="451264"/>
                    </a:lnTo>
                    <a:lnTo>
                      <a:pt x="4773257" y="222921"/>
                    </a:lnTo>
                    <a:close/>
                    <a:moveTo>
                      <a:pt x="5393520" y="0"/>
                    </a:moveTo>
                    <a:lnTo>
                      <a:pt x="538365" y="0"/>
                    </a:lnTo>
                    <a:lnTo>
                      <a:pt x="538365" y="667239"/>
                    </a:lnTo>
                    <a:lnTo>
                      <a:pt x="300065" y="667239"/>
                    </a:lnTo>
                    <a:lnTo>
                      <a:pt x="300065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4" name="Rectangle 110">
                <a:extLst>
                  <a:ext uri="{FF2B5EF4-FFF2-40B4-BE49-F238E27FC236}">
                    <a16:creationId xmlns:a16="http://schemas.microsoft.com/office/drawing/2014/main" id="{BEC81AB1-B206-4B15-A066-9F02CA96387B}"/>
                  </a:ext>
                </a:extLst>
              </p:cNvPr>
              <p:cNvSpPr/>
              <p:nvPr/>
            </p:nvSpPr>
            <p:spPr>
              <a:xfrm rot="5400000" flipH="1">
                <a:off x="3412106" y="4737149"/>
                <a:ext cx="1499976" cy="185564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160738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160738" y="667240"/>
                    </a:lnTo>
                    <a:close/>
                    <a:moveTo>
                      <a:pt x="374828" y="0"/>
                    </a:moveTo>
                    <a:lnTo>
                      <a:pt x="244143" y="0"/>
                    </a:lnTo>
                    <a:lnTo>
                      <a:pt x="244143" y="667240"/>
                    </a:lnTo>
                    <a:lnTo>
                      <a:pt x="374828" y="667240"/>
                    </a:lnTo>
                    <a:close/>
                    <a:moveTo>
                      <a:pt x="588917" y="0"/>
                    </a:moveTo>
                    <a:lnTo>
                      <a:pt x="458233" y="0"/>
                    </a:lnTo>
                    <a:lnTo>
                      <a:pt x="458233" y="667240"/>
                    </a:lnTo>
                    <a:lnTo>
                      <a:pt x="588917" y="667240"/>
                    </a:lnTo>
                    <a:close/>
                    <a:moveTo>
                      <a:pt x="803007" y="0"/>
                    </a:moveTo>
                    <a:lnTo>
                      <a:pt x="672322" y="0"/>
                    </a:lnTo>
                    <a:lnTo>
                      <a:pt x="672322" y="667240"/>
                    </a:lnTo>
                    <a:lnTo>
                      <a:pt x="803007" y="667240"/>
                    </a:lnTo>
                    <a:close/>
                    <a:moveTo>
                      <a:pt x="5393520" y="0"/>
                    </a:moveTo>
                    <a:lnTo>
                      <a:pt x="886412" y="0"/>
                    </a:lnTo>
                    <a:lnTo>
                      <a:pt x="886412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5" name="Rectangle 112">
                <a:extLst>
                  <a:ext uri="{FF2B5EF4-FFF2-40B4-BE49-F238E27FC236}">
                    <a16:creationId xmlns:a16="http://schemas.microsoft.com/office/drawing/2014/main" id="{B46D315A-C01F-420A-A3A9-82DB38560A8A}"/>
                  </a:ext>
                </a:extLst>
              </p:cNvPr>
              <p:cNvSpPr/>
              <p:nvPr/>
            </p:nvSpPr>
            <p:spPr>
              <a:xfrm rot="5400000" flipH="1">
                <a:off x="3801983" y="4577115"/>
                <a:ext cx="1784807" cy="220801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615033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615033" y="667240"/>
                    </a:lnTo>
                    <a:close/>
                    <a:moveTo>
                      <a:pt x="829123" y="0"/>
                    </a:moveTo>
                    <a:lnTo>
                      <a:pt x="698438" y="0"/>
                    </a:lnTo>
                    <a:lnTo>
                      <a:pt x="698438" y="667240"/>
                    </a:lnTo>
                    <a:lnTo>
                      <a:pt x="829123" y="667240"/>
                    </a:lnTo>
                    <a:close/>
                    <a:moveTo>
                      <a:pt x="4597121" y="0"/>
                    </a:moveTo>
                    <a:lnTo>
                      <a:pt x="912528" y="0"/>
                    </a:lnTo>
                    <a:lnTo>
                      <a:pt x="912528" y="667240"/>
                    </a:lnTo>
                    <a:lnTo>
                      <a:pt x="4597121" y="667240"/>
                    </a:lnTo>
                    <a:close/>
                    <a:moveTo>
                      <a:pt x="4811211" y="0"/>
                    </a:moveTo>
                    <a:lnTo>
                      <a:pt x="4680526" y="0"/>
                    </a:lnTo>
                    <a:lnTo>
                      <a:pt x="4680526" y="667240"/>
                    </a:lnTo>
                    <a:lnTo>
                      <a:pt x="4811211" y="667240"/>
                    </a:lnTo>
                    <a:close/>
                    <a:moveTo>
                      <a:pt x="5393520" y="0"/>
                    </a:moveTo>
                    <a:lnTo>
                      <a:pt x="4894616" y="0"/>
                    </a:lnTo>
                    <a:lnTo>
                      <a:pt x="4894616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6" name="Rectangle 112">
                <a:extLst>
                  <a:ext uri="{FF2B5EF4-FFF2-40B4-BE49-F238E27FC236}">
                    <a16:creationId xmlns:a16="http://schemas.microsoft.com/office/drawing/2014/main" id="{4271275C-456B-4A38-B1DB-3D63EDFEC05E}"/>
                  </a:ext>
                </a:extLst>
              </p:cNvPr>
              <p:cNvSpPr/>
              <p:nvPr/>
            </p:nvSpPr>
            <p:spPr>
              <a:xfrm rot="5400000" flipH="1">
                <a:off x="2410703" y="4523806"/>
                <a:ext cx="1879687" cy="232539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615033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615033" y="667240"/>
                    </a:lnTo>
                    <a:close/>
                    <a:moveTo>
                      <a:pt x="829123" y="0"/>
                    </a:moveTo>
                    <a:lnTo>
                      <a:pt x="698438" y="0"/>
                    </a:lnTo>
                    <a:lnTo>
                      <a:pt x="698438" y="667240"/>
                    </a:lnTo>
                    <a:lnTo>
                      <a:pt x="829123" y="667240"/>
                    </a:lnTo>
                    <a:close/>
                    <a:moveTo>
                      <a:pt x="4597121" y="0"/>
                    </a:moveTo>
                    <a:lnTo>
                      <a:pt x="912528" y="0"/>
                    </a:lnTo>
                    <a:lnTo>
                      <a:pt x="912528" y="667240"/>
                    </a:lnTo>
                    <a:lnTo>
                      <a:pt x="4597121" y="667240"/>
                    </a:lnTo>
                    <a:close/>
                    <a:moveTo>
                      <a:pt x="4811211" y="0"/>
                    </a:moveTo>
                    <a:lnTo>
                      <a:pt x="4680526" y="0"/>
                    </a:lnTo>
                    <a:lnTo>
                      <a:pt x="4680526" y="667240"/>
                    </a:lnTo>
                    <a:lnTo>
                      <a:pt x="4811211" y="667240"/>
                    </a:lnTo>
                    <a:close/>
                    <a:moveTo>
                      <a:pt x="5393520" y="0"/>
                    </a:moveTo>
                    <a:lnTo>
                      <a:pt x="4894616" y="0"/>
                    </a:lnTo>
                    <a:lnTo>
                      <a:pt x="4894616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7" name="Rectangle 97">
                <a:extLst>
                  <a:ext uri="{FF2B5EF4-FFF2-40B4-BE49-F238E27FC236}">
                    <a16:creationId xmlns:a16="http://schemas.microsoft.com/office/drawing/2014/main" id="{2B694B36-132E-47E9-8628-A73373B0775C}"/>
                  </a:ext>
                </a:extLst>
              </p:cNvPr>
              <p:cNvSpPr/>
              <p:nvPr/>
            </p:nvSpPr>
            <p:spPr>
              <a:xfrm rot="5400000" flipH="1">
                <a:off x="2326501" y="4731870"/>
                <a:ext cx="1509371" cy="186726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3749325" y="214783"/>
                    </a:moveTo>
                    <a:lnTo>
                      <a:pt x="3749325" y="452458"/>
                    </a:lnTo>
                    <a:lnTo>
                      <a:pt x="3604159" y="452458"/>
                    </a:lnTo>
                    <a:lnTo>
                      <a:pt x="3604159" y="214783"/>
                    </a:lnTo>
                    <a:close/>
                    <a:moveTo>
                      <a:pt x="4010934" y="214783"/>
                    </a:moveTo>
                    <a:lnTo>
                      <a:pt x="4010934" y="452458"/>
                    </a:lnTo>
                    <a:lnTo>
                      <a:pt x="3865768" y="452458"/>
                    </a:lnTo>
                    <a:lnTo>
                      <a:pt x="3865768" y="214783"/>
                    </a:lnTo>
                    <a:close/>
                    <a:moveTo>
                      <a:pt x="4272544" y="214783"/>
                    </a:moveTo>
                    <a:lnTo>
                      <a:pt x="4272544" y="452458"/>
                    </a:lnTo>
                    <a:lnTo>
                      <a:pt x="4127378" y="452458"/>
                    </a:lnTo>
                    <a:lnTo>
                      <a:pt x="4127378" y="214783"/>
                    </a:lnTo>
                    <a:close/>
                    <a:moveTo>
                      <a:pt x="4534153" y="214783"/>
                    </a:moveTo>
                    <a:lnTo>
                      <a:pt x="4534153" y="452458"/>
                    </a:lnTo>
                    <a:lnTo>
                      <a:pt x="4388987" y="452458"/>
                    </a:lnTo>
                    <a:lnTo>
                      <a:pt x="4388987" y="214783"/>
                    </a:lnTo>
                    <a:close/>
                    <a:moveTo>
                      <a:pt x="4795763" y="214783"/>
                    </a:moveTo>
                    <a:lnTo>
                      <a:pt x="4795763" y="452458"/>
                    </a:lnTo>
                    <a:lnTo>
                      <a:pt x="4650597" y="452458"/>
                    </a:lnTo>
                    <a:lnTo>
                      <a:pt x="4650597" y="214783"/>
                    </a:lnTo>
                    <a:close/>
                    <a:moveTo>
                      <a:pt x="5057372" y="214783"/>
                    </a:moveTo>
                    <a:lnTo>
                      <a:pt x="5057372" y="452458"/>
                    </a:lnTo>
                    <a:lnTo>
                      <a:pt x="4912206" y="452458"/>
                    </a:lnTo>
                    <a:lnTo>
                      <a:pt x="4912206" y="214783"/>
                    </a:lnTo>
                    <a:close/>
                    <a:moveTo>
                      <a:pt x="5393520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8" name="Rectangle 74">
                <a:extLst>
                  <a:ext uri="{FF2B5EF4-FFF2-40B4-BE49-F238E27FC236}">
                    <a16:creationId xmlns:a16="http://schemas.microsoft.com/office/drawing/2014/main" id="{8001E175-1627-4397-BE53-9878C977080E}"/>
                  </a:ext>
                </a:extLst>
              </p:cNvPr>
              <p:cNvSpPr/>
              <p:nvPr/>
            </p:nvSpPr>
            <p:spPr>
              <a:xfrm rot="5400000" flipH="1">
                <a:off x="4624354" y="4709730"/>
                <a:ext cx="1530076" cy="210301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294520" y="262881"/>
                    </a:moveTo>
                    <a:lnTo>
                      <a:pt x="4294520" y="390769"/>
                    </a:lnTo>
                    <a:lnTo>
                      <a:pt x="4155512" y="390769"/>
                    </a:lnTo>
                    <a:lnTo>
                      <a:pt x="4155512" y="262881"/>
                    </a:lnTo>
                    <a:close/>
                    <a:moveTo>
                      <a:pt x="4545033" y="262881"/>
                    </a:moveTo>
                    <a:lnTo>
                      <a:pt x="4545033" y="390769"/>
                    </a:lnTo>
                    <a:lnTo>
                      <a:pt x="4406025" y="390769"/>
                    </a:lnTo>
                    <a:lnTo>
                      <a:pt x="4406025" y="262881"/>
                    </a:lnTo>
                    <a:close/>
                    <a:moveTo>
                      <a:pt x="4795546" y="262881"/>
                    </a:moveTo>
                    <a:lnTo>
                      <a:pt x="4795546" y="390769"/>
                    </a:lnTo>
                    <a:lnTo>
                      <a:pt x="4656538" y="390769"/>
                    </a:lnTo>
                    <a:lnTo>
                      <a:pt x="4656538" y="262881"/>
                    </a:lnTo>
                    <a:close/>
                    <a:moveTo>
                      <a:pt x="5393520" y="0"/>
                    </a:moveTo>
                    <a:lnTo>
                      <a:pt x="1140534" y="0"/>
                    </a:lnTo>
                    <a:lnTo>
                      <a:pt x="1140534" y="658575"/>
                    </a:lnTo>
                    <a:lnTo>
                      <a:pt x="1057129" y="658575"/>
                    </a:lnTo>
                    <a:lnTo>
                      <a:pt x="1057129" y="0"/>
                    </a:lnTo>
                    <a:lnTo>
                      <a:pt x="926444" y="0"/>
                    </a:lnTo>
                    <a:lnTo>
                      <a:pt x="926444" y="658575"/>
                    </a:lnTo>
                    <a:lnTo>
                      <a:pt x="843039" y="658575"/>
                    </a:lnTo>
                    <a:lnTo>
                      <a:pt x="843039" y="0"/>
                    </a:lnTo>
                    <a:lnTo>
                      <a:pt x="712355" y="0"/>
                    </a:lnTo>
                    <a:lnTo>
                      <a:pt x="712355" y="658575"/>
                    </a:lnTo>
                    <a:lnTo>
                      <a:pt x="628950" y="658575"/>
                    </a:lnTo>
                    <a:lnTo>
                      <a:pt x="628950" y="0"/>
                    </a:lnTo>
                    <a:lnTo>
                      <a:pt x="498265" y="0"/>
                    </a:lnTo>
                    <a:lnTo>
                      <a:pt x="498265" y="658575"/>
                    </a:lnTo>
                    <a:lnTo>
                      <a:pt x="414860" y="658575"/>
                    </a:lnTo>
                    <a:lnTo>
                      <a:pt x="414860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9" name="Rectangle 131">
                <a:extLst>
                  <a:ext uri="{FF2B5EF4-FFF2-40B4-BE49-F238E27FC236}">
                    <a16:creationId xmlns:a16="http://schemas.microsoft.com/office/drawing/2014/main" id="{6C5D4F80-8ED5-45B9-99B7-ECE9F26060E0}"/>
                  </a:ext>
                </a:extLst>
              </p:cNvPr>
              <p:cNvSpPr/>
              <p:nvPr/>
            </p:nvSpPr>
            <p:spPr>
              <a:xfrm rot="5400000" flipH="1">
                <a:off x="4253712" y="4609117"/>
                <a:ext cx="1581603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1581603" h="360000">
                    <a:moveTo>
                      <a:pt x="1202902" y="360000"/>
                    </a:moveTo>
                    <a:lnTo>
                      <a:pt x="1202902" y="0"/>
                    </a:lnTo>
                    <a:lnTo>
                      <a:pt x="1152000" y="0"/>
                    </a:lnTo>
                    <a:lnTo>
                      <a:pt x="1019560" y="0"/>
                    </a:lnTo>
                    <a:lnTo>
                      <a:pt x="929520" y="0"/>
                    </a:lnTo>
                    <a:lnTo>
                      <a:pt x="863339" y="0"/>
                    </a:lnTo>
                    <a:lnTo>
                      <a:pt x="773299" y="0"/>
                    </a:lnTo>
                    <a:lnTo>
                      <a:pt x="429603" y="0"/>
                    </a:lnTo>
                    <a:lnTo>
                      <a:pt x="0" y="0"/>
                    </a:lnTo>
                    <a:lnTo>
                      <a:pt x="0" y="360000"/>
                    </a:lnTo>
                    <a:lnTo>
                      <a:pt x="429603" y="360000"/>
                    </a:lnTo>
                    <a:lnTo>
                      <a:pt x="773299" y="360000"/>
                    </a:lnTo>
                    <a:lnTo>
                      <a:pt x="863339" y="360000"/>
                    </a:lnTo>
                    <a:lnTo>
                      <a:pt x="929520" y="360000"/>
                    </a:lnTo>
                    <a:lnTo>
                      <a:pt x="1019560" y="360000"/>
                    </a:lnTo>
                    <a:lnTo>
                      <a:pt x="1152000" y="360000"/>
                    </a:lnTo>
                    <a:close/>
                    <a:moveTo>
                      <a:pt x="1359123" y="360000"/>
                    </a:moveTo>
                    <a:lnTo>
                      <a:pt x="1359123" y="0"/>
                    </a:lnTo>
                    <a:lnTo>
                      <a:pt x="1292942" y="0"/>
                    </a:lnTo>
                    <a:lnTo>
                      <a:pt x="1292942" y="360000"/>
                    </a:lnTo>
                    <a:close/>
                    <a:moveTo>
                      <a:pt x="1581603" y="360000"/>
                    </a:moveTo>
                    <a:lnTo>
                      <a:pt x="1581603" y="0"/>
                    </a:lnTo>
                    <a:lnTo>
                      <a:pt x="1449163" y="0"/>
                    </a:lnTo>
                    <a:lnTo>
                      <a:pt x="1449163" y="360000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F6121CD-3E32-4BDB-A80A-F6D597D166AA}"/>
                </a:ext>
              </a:extLst>
            </p:cNvPr>
            <p:cNvGrpSpPr/>
            <p:nvPr/>
          </p:nvGrpSpPr>
          <p:grpSpPr>
            <a:xfrm>
              <a:off x="1525348" y="1579815"/>
              <a:ext cx="6070988" cy="2761700"/>
              <a:chOff x="1525348" y="1579815"/>
              <a:chExt cx="6070988" cy="2761700"/>
            </a:xfrm>
          </p:grpSpPr>
          <p:sp>
            <p:nvSpPr>
              <p:cNvPr id="13" name="Rectangle 5">
                <a:extLst>
                  <a:ext uri="{FF2B5EF4-FFF2-40B4-BE49-F238E27FC236}">
                    <a16:creationId xmlns:a16="http://schemas.microsoft.com/office/drawing/2014/main" id="{03F32464-02C9-457D-BE3B-24DB0DADAF1D}"/>
                  </a:ext>
                </a:extLst>
              </p:cNvPr>
              <p:cNvSpPr/>
              <p:nvPr/>
            </p:nvSpPr>
            <p:spPr>
              <a:xfrm>
                <a:off x="3268739" y="2309740"/>
                <a:ext cx="2598977" cy="2031775"/>
              </a:xfrm>
              <a:custGeom>
                <a:avLst/>
                <a:gdLst/>
                <a:ahLst/>
                <a:cxnLst/>
                <a:rect l="l" t="t" r="r" b="b"/>
                <a:pathLst>
                  <a:path w="2897024" h="2264776">
                    <a:moveTo>
                      <a:pt x="0" y="0"/>
                    </a:moveTo>
                    <a:lnTo>
                      <a:pt x="2897024" y="0"/>
                    </a:lnTo>
                    <a:lnTo>
                      <a:pt x="2897024" y="1891127"/>
                    </a:lnTo>
                    <a:cubicBezTo>
                      <a:pt x="2802822" y="1872712"/>
                      <a:pt x="2705549" y="1863893"/>
                      <a:pt x="2606215" y="1863893"/>
                    </a:cubicBezTo>
                    <a:cubicBezTo>
                      <a:pt x="2195568" y="1863893"/>
                      <a:pt x="1820122" y="2014603"/>
                      <a:pt x="1533076" y="2264776"/>
                    </a:cubicBezTo>
                    <a:cubicBezTo>
                      <a:pt x="1247202" y="2014157"/>
                      <a:pt x="872259" y="1863893"/>
                      <a:pt x="462219" y="1863893"/>
                    </a:cubicBezTo>
                    <a:cubicBezTo>
                      <a:pt x="301614" y="1863893"/>
                      <a:pt x="146393" y="1886946"/>
                      <a:pt x="0" y="1931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Rectangle 5">
                <a:extLst>
                  <a:ext uri="{FF2B5EF4-FFF2-40B4-BE49-F238E27FC236}">
                    <a16:creationId xmlns:a16="http://schemas.microsoft.com/office/drawing/2014/main" id="{28FEC1E4-9DFC-470A-B413-00037750DDB4}"/>
                  </a:ext>
                </a:extLst>
              </p:cNvPr>
              <p:cNvSpPr/>
              <p:nvPr/>
            </p:nvSpPr>
            <p:spPr>
              <a:xfrm>
                <a:off x="3268739" y="2704966"/>
                <a:ext cx="2598977" cy="977877"/>
              </a:xfrm>
              <a:custGeom>
                <a:avLst/>
                <a:gdLst/>
                <a:ahLst/>
                <a:cxnLst/>
                <a:rect l="l" t="t" r="r" b="b"/>
                <a:pathLst>
                  <a:path w="648072" h="243840">
                    <a:moveTo>
                      <a:pt x="0" y="0"/>
                    </a:moveTo>
                    <a:lnTo>
                      <a:pt x="648072" y="0"/>
                    </a:lnTo>
                    <a:lnTo>
                      <a:pt x="648072" y="146327"/>
                    </a:lnTo>
                    <a:lnTo>
                      <a:pt x="359596" y="243840"/>
                    </a:lnTo>
                    <a:lnTo>
                      <a:pt x="0" y="128585"/>
                    </a:lnTo>
                    <a:close/>
                  </a:path>
                </a:pathLst>
              </a:custGeom>
              <a:solidFill>
                <a:schemeClr val="tx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Freeform 22">
                <a:extLst>
                  <a:ext uri="{FF2B5EF4-FFF2-40B4-BE49-F238E27FC236}">
                    <a16:creationId xmlns:a16="http://schemas.microsoft.com/office/drawing/2014/main" id="{7FF9ADC1-C7DD-48EF-9A3F-A869DD7D686D}"/>
                  </a:ext>
                </a:extLst>
              </p:cNvPr>
              <p:cNvSpPr/>
              <p:nvPr/>
            </p:nvSpPr>
            <p:spPr>
              <a:xfrm>
                <a:off x="1525348" y="1579815"/>
                <a:ext cx="6070988" cy="1788714"/>
              </a:xfrm>
              <a:custGeom>
                <a:avLst/>
                <a:gdLst>
                  <a:gd name="connsiteX0" fmla="*/ 762000 w 1513840"/>
                  <a:gd name="connsiteY0" fmla="*/ 0 h 487680"/>
                  <a:gd name="connsiteX1" fmla="*/ 0 w 1513840"/>
                  <a:gd name="connsiteY1" fmla="*/ 233680 h 487680"/>
                  <a:gd name="connsiteX2" fmla="*/ 792480 w 1513840"/>
                  <a:gd name="connsiteY2" fmla="*/ 487680 h 487680"/>
                  <a:gd name="connsiteX3" fmla="*/ 1513840 w 1513840"/>
                  <a:gd name="connsiteY3" fmla="*/ 243840 h 487680"/>
                  <a:gd name="connsiteX4" fmla="*/ 762000 w 1513840"/>
                  <a:gd name="connsiteY4" fmla="*/ 0 h 487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840" h="487680">
                    <a:moveTo>
                      <a:pt x="762000" y="0"/>
                    </a:moveTo>
                    <a:lnTo>
                      <a:pt x="0" y="233680"/>
                    </a:lnTo>
                    <a:lnTo>
                      <a:pt x="792480" y="487680"/>
                    </a:lnTo>
                    <a:lnTo>
                      <a:pt x="1513840" y="243840"/>
                    </a:lnTo>
                    <a:lnTo>
                      <a:pt x="762000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E79550E8-4939-4490-86A2-AF28F3BA47C4}"/>
                  </a:ext>
                </a:extLst>
              </p:cNvPr>
              <p:cNvCxnSpPr/>
              <p:nvPr/>
            </p:nvCxnSpPr>
            <p:spPr>
              <a:xfrm>
                <a:off x="4662703" y="2187506"/>
                <a:ext cx="1586226" cy="614736"/>
              </a:xfrm>
              <a:prstGeom prst="line">
                <a:avLst/>
              </a:prstGeom>
              <a:ln w="19050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>
                <a:extLst>
                  <a:ext uri="{FF2B5EF4-FFF2-40B4-BE49-F238E27FC236}">
                    <a16:creationId xmlns:a16="http://schemas.microsoft.com/office/drawing/2014/main" id="{28091DA1-286D-4EE8-BB4A-D5B4D691BAE0}"/>
                  </a:ext>
                </a:extLst>
              </p:cNvPr>
              <p:cNvCxnSpPr/>
              <p:nvPr/>
            </p:nvCxnSpPr>
            <p:spPr>
              <a:xfrm>
                <a:off x="6248932" y="2802241"/>
                <a:ext cx="0" cy="1010602"/>
              </a:xfrm>
              <a:prstGeom prst="line">
                <a:avLst/>
              </a:prstGeom>
              <a:ln w="19050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" name="Isosceles Triangle 17">
                <a:extLst>
                  <a:ext uri="{FF2B5EF4-FFF2-40B4-BE49-F238E27FC236}">
                    <a16:creationId xmlns:a16="http://schemas.microsoft.com/office/drawing/2014/main" id="{983C95CA-C95D-4C1F-AD1C-7466EEFC5342}"/>
                  </a:ext>
                </a:extLst>
              </p:cNvPr>
              <p:cNvSpPr/>
              <p:nvPr/>
            </p:nvSpPr>
            <p:spPr>
              <a:xfrm>
                <a:off x="6018666" y="3406130"/>
                <a:ext cx="460523" cy="920944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C143207E-0FC0-4AE6-A169-38648EBBA29A}"/>
                  </a:ext>
                </a:extLst>
              </p:cNvPr>
              <p:cNvSpPr/>
              <p:nvPr/>
            </p:nvSpPr>
            <p:spPr>
              <a:xfrm>
                <a:off x="6122007" y="3356991"/>
                <a:ext cx="236068" cy="271997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</p:grpSp>
      <p:sp>
        <p:nvSpPr>
          <p:cNvPr id="30" name="Freeform 11">
            <a:extLst>
              <a:ext uri="{FF2B5EF4-FFF2-40B4-BE49-F238E27FC236}">
                <a16:creationId xmlns:a16="http://schemas.microsoft.com/office/drawing/2014/main" id="{A9A463E5-BE35-4E46-9994-D083A308B326}"/>
              </a:ext>
            </a:extLst>
          </p:cNvPr>
          <p:cNvSpPr/>
          <p:nvPr/>
        </p:nvSpPr>
        <p:spPr>
          <a:xfrm>
            <a:off x="6662729" y="3773534"/>
            <a:ext cx="4075790" cy="2653311"/>
          </a:xfrm>
          <a:custGeom>
            <a:avLst/>
            <a:gdLst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453179 w 5493715"/>
              <a:gd name="connsiteY15" fmla="*/ 5313893 h 5325465"/>
              <a:gd name="connsiteX16" fmla="*/ 5493715 w 5493715"/>
              <a:gd name="connsiteY16" fmla="*/ 5069433 h 5325465"/>
              <a:gd name="connsiteX0" fmla="*/ 0 w 5636283"/>
              <a:gd name="connsiteY0" fmla="*/ 5325465 h 5329410"/>
              <a:gd name="connsiteX1" fmla="*/ 0 w 5636283"/>
              <a:gd name="connsiteY1" fmla="*/ 5325465 h 5329410"/>
              <a:gd name="connsiteX2" fmla="*/ 2239524 w 5636283"/>
              <a:gd name="connsiteY2" fmla="*/ 5309946 h 5329410"/>
              <a:gd name="connsiteX3" fmla="*/ 1938528 w 5636283"/>
              <a:gd name="connsiteY3" fmla="*/ 4337913 h 5329410"/>
              <a:gd name="connsiteX4" fmla="*/ 833932 w 5636283"/>
              <a:gd name="connsiteY4" fmla="*/ 4411066 h 5329410"/>
              <a:gd name="connsiteX5" fmla="*/ 694944 w 5636283"/>
              <a:gd name="connsiteY5" fmla="*/ 3745382 h 5329410"/>
              <a:gd name="connsiteX6" fmla="*/ 519379 w 5636283"/>
              <a:gd name="connsiteY6" fmla="*/ 3599078 h 5329410"/>
              <a:gd name="connsiteX7" fmla="*/ 557005 w 5636283"/>
              <a:gd name="connsiteY7" fmla="*/ 3470193 h 5329410"/>
              <a:gd name="connsiteX8" fmla="*/ 456331 w 5636283"/>
              <a:gd name="connsiteY8" fmla="*/ 3362205 h 5329410"/>
              <a:gd name="connsiteX9" fmla="*/ 559793 w 5636283"/>
              <a:gd name="connsiteY9" fmla="*/ 3057428 h 5329410"/>
              <a:gd name="connsiteX10" fmla="*/ 118419 w 5636283"/>
              <a:gd name="connsiteY10" fmla="*/ 2818778 h 5329410"/>
              <a:gd name="connsiteX11" fmla="*/ 665683 w 5636283"/>
              <a:gd name="connsiteY11" fmla="*/ 1975104 h 5329410"/>
              <a:gd name="connsiteX12" fmla="*/ 2633472 w 5636283"/>
              <a:gd name="connsiteY12" fmla="*/ 0 h 5329410"/>
              <a:gd name="connsiteX13" fmla="*/ 4712039 w 5636283"/>
              <a:gd name="connsiteY13" fmla="*/ 2543951 h 5329410"/>
              <a:gd name="connsiteX14" fmla="*/ 4030675 w 5636283"/>
              <a:gd name="connsiteY14" fmla="*/ 3928262 h 5329410"/>
              <a:gd name="connsiteX15" fmla="*/ 4453179 w 5636283"/>
              <a:gd name="connsiteY15" fmla="*/ 5313893 h 5329410"/>
              <a:gd name="connsiteX16" fmla="*/ 5636283 w 5636283"/>
              <a:gd name="connsiteY16" fmla="*/ 5329410 h 5329410"/>
              <a:gd name="connsiteX0" fmla="*/ 0 w 5636283"/>
              <a:gd name="connsiteY0" fmla="*/ 5325465 h 5325465"/>
              <a:gd name="connsiteX1" fmla="*/ 0 w 5636283"/>
              <a:gd name="connsiteY1" fmla="*/ 5325465 h 5325465"/>
              <a:gd name="connsiteX2" fmla="*/ 2239524 w 5636283"/>
              <a:gd name="connsiteY2" fmla="*/ 5309946 h 5325465"/>
              <a:gd name="connsiteX3" fmla="*/ 1938528 w 5636283"/>
              <a:gd name="connsiteY3" fmla="*/ 4337913 h 5325465"/>
              <a:gd name="connsiteX4" fmla="*/ 833932 w 5636283"/>
              <a:gd name="connsiteY4" fmla="*/ 4411066 h 5325465"/>
              <a:gd name="connsiteX5" fmla="*/ 694944 w 5636283"/>
              <a:gd name="connsiteY5" fmla="*/ 3745382 h 5325465"/>
              <a:gd name="connsiteX6" fmla="*/ 519379 w 5636283"/>
              <a:gd name="connsiteY6" fmla="*/ 3599078 h 5325465"/>
              <a:gd name="connsiteX7" fmla="*/ 557005 w 5636283"/>
              <a:gd name="connsiteY7" fmla="*/ 3470193 h 5325465"/>
              <a:gd name="connsiteX8" fmla="*/ 456331 w 5636283"/>
              <a:gd name="connsiteY8" fmla="*/ 3362205 h 5325465"/>
              <a:gd name="connsiteX9" fmla="*/ 559793 w 5636283"/>
              <a:gd name="connsiteY9" fmla="*/ 3057428 h 5325465"/>
              <a:gd name="connsiteX10" fmla="*/ 118419 w 5636283"/>
              <a:gd name="connsiteY10" fmla="*/ 2818778 h 5325465"/>
              <a:gd name="connsiteX11" fmla="*/ 665683 w 5636283"/>
              <a:gd name="connsiteY11" fmla="*/ 1975104 h 5325465"/>
              <a:gd name="connsiteX12" fmla="*/ 2633472 w 5636283"/>
              <a:gd name="connsiteY12" fmla="*/ 0 h 5325465"/>
              <a:gd name="connsiteX13" fmla="*/ 4712039 w 5636283"/>
              <a:gd name="connsiteY13" fmla="*/ 2543951 h 5325465"/>
              <a:gd name="connsiteX14" fmla="*/ 4030675 w 5636283"/>
              <a:gd name="connsiteY14" fmla="*/ 3928262 h 5325465"/>
              <a:gd name="connsiteX15" fmla="*/ 4453179 w 5636283"/>
              <a:gd name="connsiteY15" fmla="*/ 5313893 h 5325465"/>
              <a:gd name="connsiteX16" fmla="*/ 5636283 w 5636283"/>
              <a:gd name="connsiteY16" fmla="*/ 5304251 h 5325465"/>
              <a:gd name="connsiteX0" fmla="*/ 0 w 5644670"/>
              <a:gd name="connsiteY0" fmla="*/ 5325465 h 5337795"/>
              <a:gd name="connsiteX1" fmla="*/ 0 w 5644670"/>
              <a:gd name="connsiteY1" fmla="*/ 5325465 h 5337795"/>
              <a:gd name="connsiteX2" fmla="*/ 2239524 w 5644670"/>
              <a:gd name="connsiteY2" fmla="*/ 5309946 h 5337795"/>
              <a:gd name="connsiteX3" fmla="*/ 1938528 w 5644670"/>
              <a:gd name="connsiteY3" fmla="*/ 4337913 h 5337795"/>
              <a:gd name="connsiteX4" fmla="*/ 833932 w 5644670"/>
              <a:gd name="connsiteY4" fmla="*/ 4411066 h 5337795"/>
              <a:gd name="connsiteX5" fmla="*/ 694944 w 5644670"/>
              <a:gd name="connsiteY5" fmla="*/ 3745382 h 5337795"/>
              <a:gd name="connsiteX6" fmla="*/ 519379 w 5644670"/>
              <a:gd name="connsiteY6" fmla="*/ 3599078 h 5337795"/>
              <a:gd name="connsiteX7" fmla="*/ 557005 w 5644670"/>
              <a:gd name="connsiteY7" fmla="*/ 3470193 h 5337795"/>
              <a:gd name="connsiteX8" fmla="*/ 456331 w 5644670"/>
              <a:gd name="connsiteY8" fmla="*/ 3362205 h 5337795"/>
              <a:gd name="connsiteX9" fmla="*/ 559793 w 5644670"/>
              <a:gd name="connsiteY9" fmla="*/ 3057428 h 5337795"/>
              <a:gd name="connsiteX10" fmla="*/ 118419 w 5644670"/>
              <a:gd name="connsiteY10" fmla="*/ 2818778 h 5337795"/>
              <a:gd name="connsiteX11" fmla="*/ 665683 w 5644670"/>
              <a:gd name="connsiteY11" fmla="*/ 1975104 h 5337795"/>
              <a:gd name="connsiteX12" fmla="*/ 2633472 w 5644670"/>
              <a:gd name="connsiteY12" fmla="*/ 0 h 5337795"/>
              <a:gd name="connsiteX13" fmla="*/ 4712039 w 5644670"/>
              <a:gd name="connsiteY13" fmla="*/ 2543951 h 5337795"/>
              <a:gd name="connsiteX14" fmla="*/ 4030675 w 5644670"/>
              <a:gd name="connsiteY14" fmla="*/ 3928262 h 5337795"/>
              <a:gd name="connsiteX15" fmla="*/ 4453179 w 5644670"/>
              <a:gd name="connsiteY15" fmla="*/ 5313893 h 5337795"/>
              <a:gd name="connsiteX16" fmla="*/ 5644670 w 5644670"/>
              <a:gd name="connsiteY16" fmla="*/ 5337795 h 533779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181315 w 5661442"/>
              <a:gd name="connsiteY1" fmla="*/ 5305320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10073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10073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684971 w 5661442"/>
              <a:gd name="connsiteY1" fmla="*/ 5315392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438720 w 5546143"/>
              <a:gd name="connsiteY0" fmla="*/ 5355683 h 5355683"/>
              <a:gd name="connsiteX1" fmla="*/ 569672 w 5546143"/>
              <a:gd name="connsiteY1" fmla="*/ 5315392 h 5355683"/>
              <a:gd name="connsiteX2" fmla="*/ 2124225 w 5546143"/>
              <a:gd name="connsiteY2" fmla="*/ 5309946 h 5355683"/>
              <a:gd name="connsiteX3" fmla="*/ 1823229 w 5546143"/>
              <a:gd name="connsiteY3" fmla="*/ 4337913 h 5355683"/>
              <a:gd name="connsiteX4" fmla="*/ 718633 w 5546143"/>
              <a:gd name="connsiteY4" fmla="*/ 4411066 h 5355683"/>
              <a:gd name="connsiteX5" fmla="*/ 579645 w 5546143"/>
              <a:gd name="connsiteY5" fmla="*/ 3745382 h 5355683"/>
              <a:gd name="connsiteX6" fmla="*/ 404080 w 5546143"/>
              <a:gd name="connsiteY6" fmla="*/ 3599078 h 5355683"/>
              <a:gd name="connsiteX7" fmla="*/ 441706 w 5546143"/>
              <a:gd name="connsiteY7" fmla="*/ 3470193 h 5355683"/>
              <a:gd name="connsiteX8" fmla="*/ 341032 w 5546143"/>
              <a:gd name="connsiteY8" fmla="*/ 3362205 h 5355683"/>
              <a:gd name="connsiteX9" fmla="*/ 444494 w 5546143"/>
              <a:gd name="connsiteY9" fmla="*/ 3057428 h 5355683"/>
              <a:gd name="connsiteX10" fmla="*/ 3120 w 5546143"/>
              <a:gd name="connsiteY10" fmla="*/ 2818778 h 5355683"/>
              <a:gd name="connsiteX11" fmla="*/ 550384 w 5546143"/>
              <a:gd name="connsiteY11" fmla="*/ 1975104 h 5355683"/>
              <a:gd name="connsiteX12" fmla="*/ 2518173 w 5546143"/>
              <a:gd name="connsiteY12" fmla="*/ 0 h 5355683"/>
              <a:gd name="connsiteX13" fmla="*/ 4596740 w 5546143"/>
              <a:gd name="connsiteY13" fmla="*/ 2543951 h 5355683"/>
              <a:gd name="connsiteX14" fmla="*/ 3915376 w 5546143"/>
              <a:gd name="connsiteY14" fmla="*/ 3928262 h 5355683"/>
              <a:gd name="connsiteX15" fmla="*/ 4337880 w 5546143"/>
              <a:gd name="connsiteY15" fmla="*/ 5313893 h 5355683"/>
              <a:gd name="connsiteX16" fmla="*/ 5546143 w 5546143"/>
              <a:gd name="connsiteY16" fmla="*/ 5312636 h 5355683"/>
              <a:gd name="connsiteX0" fmla="*/ 569672 w 5546143"/>
              <a:gd name="connsiteY0" fmla="*/ 5315392 h 5315392"/>
              <a:gd name="connsiteX1" fmla="*/ 2124225 w 5546143"/>
              <a:gd name="connsiteY1" fmla="*/ 5309946 h 5315392"/>
              <a:gd name="connsiteX2" fmla="*/ 1823229 w 5546143"/>
              <a:gd name="connsiteY2" fmla="*/ 4337913 h 5315392"/>
              <a:gd name="connsiteX3" fmla="*/ 718633 w 5546143"/>
              <a:gd name="connsiteY3" fmla="*/ 4411066 h 5315392"/>
              <a:gd name="connsiteX4" fmla="*/ 579645 w 5546143"/>
              <a:gd name="connsiteY4" fmla="*/ 3745382 h 5315392"/>
              <a:gd name="connsiteX5" fmla="*/ 404080 w 5546143"/>
              <a:gd name="connsiteY5" fmla="*/ 3599078 h 5315392"/>
              <a:gd name="connsiteX6" fmla="*/ 441706 w 5546143"/>
              <a:gd name="connsiteY6" fmla="*/ 3470193 h 5315392"/>
              <a:gd name="connsiteX7" fmla="*/ 341032 w 5546143"/>
              <a:gd name="connsiteY7" fmla="*/ 3362205 h 5315392"/>
              <a:gd name="connsiteX8" fmla="*/ 444494 w 5546143"/>
              <a:gd name="connsiteY8" fmla="*/ 3057428 h 5315392"/>
              <a:gd name="connsiteX9" fmla="*/ 3120 w 5546143"/>
              <a:gd name="connsiteY9" fmla="*/ 2818778 h 5315392"/>
              <a:gd name="connsiteX10" fmla="*/ 550384 w 5546143"/>
              <a:gd name="connsiteY10" fmla="*/ 1975104 h 5315392"/>
              <a:gd name="connsiteX11" fmla="*/ 2518173 w 5546143"/>
              <a:gd name="connsiteY11" fmla="*/ 0 h 5315392"/>
              <a:gd name="connsiteX12" fmla="*/ 4596740 w 5546143"/>
              <a:gd name="connsiteY12" fmla="*/ 2543951 h 5315392"/>
              <a:gd name="connsiteX13" fmla="*/ 3915376 w 5546143"/>
              <a:gd name="connsiteY13" fmla="*/ 3928262 h 5315392"/>
              <a:gd name="connsiteX14" fmla="*/ 4337880 w 5546143"/>
              <a:gd name="connsiteY14" fmla="*/ 5313893 h 5315392"/>
              <a:gd name="connsiteX15" fmla="*/ 5546143 w 5546143"/>
              <a:gd name="connsiteY15" fmla="*/ 5312636 h 5315392"/>
              <a:gd name="connsiteX0" fmla="*/ 96236 w 5546143"/>
              <a:gd name="connsiteY0" fmla="*/ 5305319 h 5313892"/>
              <a:gd name="connsiteX1" fmla="*/ 2124225 w 5546143"/>
              <a:gd name="connsiteY1" fmla="*/ 5309946 h 5313892"/>
              <a:gd name="connsiteX2" fmla="*/ 1823229 w 5546143"/>
              <a:gd name="connsiteY2" fmla="*/ 4337913 h 5313892"/>
              <a:gd name="connsiteX3" fmla="*/ 718633 w 5546143"/>
              <a:gd name="connsiteY3" fmla="*/ 4411066 h 5313892"/>
              <a:gd name="connsiteX4" fmla="*/ 579645 w 5546143"/>
              <a:gd name="connsiteY4" fmla="*/ 3745382 h 5313892"/>
              <a:gd name="connsiteX5" fmla="*/ 404080 w 5546143"/>
              <a:gd name="connsiteY5" fmla="*/ 3599078 h 5313892"/>
              <a:gd name="connsiteX6" fmla="*/ 441706 w 5546143"/>
              <a:gd name="connsiteY6" fmla="*/ 3470193 h 5313892"/>
              <a:gd name="connsiteX7" fmla="*/ 341032 w 5546143"/>
              <a:gd name="connsiteY7" fmla="*/ 3362205 h 5313892"/>
              <a:gd name="connsiteX8" fmla="*/ 444494 w 5546143"/>
              <a:gd name="connsiteY8" fmla="*/ 3057428 h 5313892"/>
              <a:gd name="connsiteX9" fmla="*/ 3120 w 5546143"/>
              <a:gd name="connsiteY9" fmla="*/ 2818778 h 5313892"/>
              <a:gd name="connsiteX10" fmla="*/ 550384 w 5546143"/>
              <a:gd name="connsiteY10" fmla="*/ 1975104 h 5313892"/>
              <a:gd name="connsiteX11" fmla="*/ 2518173 w 5546143"/>
              <a:gd name="connsiteY11" fmla="*/ 0 h 5313892"/>
              <a:gd name="connsiteX12" fmla="*/ 4596740 w 5546143"/>
              <a:gd name="connsiteY12" fmla="*/ 2543951 h 5313892"/>
              <a:gd name="connsiteX13" fmla="*/ 3915376 w 5546143"/>
              <a:gd name="connsiteY13" fmla="*/ 3928262 h 5313892"/>
              <a:gd name="connsiteX14" fmla="*/ 4337880 w 5546143"/>
              <a:gd name="connsiteY14" fmla="*/ 5313893 h 5313892"/>
              <a:gd name="connsiteX15" fmla="*/ 5546143 w 5546143"/>
              <a:gd name="connsiteY15" fmla="*/ 5312636 h 5313892"/>
              <a:gd name="connsiteX0" fmla="*/ 96236 w 5959140"/>
              <a:gd name="connsiteY0" fmla="*/ 5305319 h 5332782"/>
              <a:gd name="connsiteX1" fmla="*/ 2124225 w 5959140"/>
              <a:gd name="connsiteY1" fmla="*/ 5309946 h 5332782"/>
              <a:gd name="connsiteX2" fmla="*/ 1823229 w 5959140"/>
              <a:gd name="connsiteY2" fmla="*/ 4337913 h 5332782"/>
              <a:gd name="connsiteX3" fmla="*/ 718633 w 5959140"/>
              <a:gd name="connsiteY3" fmla="*/ 4411066 h 5332782"/>
              <a:gd name="connsiteX4" fmla="*/ 579645 w 5959140"/>
              <a:gd name="connsiteY4" fmla="*/ 3745382 h 5332782"/>
              <a:gd name="connsiteX5" fmla="*/ 404080 w 5959140"/>
              <a:gd name="connsiteY5" fmla="*/ 3599078 h 5332782"/>
              <a:gd name="connsiteX6" fmla="*/ 441706 w 5959140"/>
              <a:gd name="connsiteY6" fmla="*/ 3470193 h 5332782"/>
              <a:gd name="connsiteX7" fmla="*/ 341032 w 5959140"/>
              <a:gd name="connsiteY7" fmla="*/ 3362205 h 5332782"/>
              <a:gd name="connsiteX8" fmla="*/ 444494 w 5959140"/>
              <a:gd name="connsiteY8" fmla="*/ 3057428 h 5332782"/>
              <a:gd name="connsiteX9" fmla="*/ 3120 w 5959140"/>
              <a:gd name="connsiteY9" fmla="*/ 2818778 h 5332782"/>
              <a:gd name="connsiteX10" fmla="*/ 550384 w 5959140"/>
              <a:gd name="connsiteY10" fmla="*/ 1975104 h 5332782"/>
              <a:gd name="connsiteX11" fmla="*/ 2518173 w 5959140"/>
              <a:gd name="connsiteY11" fmla="*/ 0 h 5332782"/>
              <a:gd name="connsiteX12" fmla="*/ 4596740 w 5959140"/>
              <a:gd name="connsiteY12" fmla="*/ 2543951 h 5332782"/>
              <a:gd name="connsiteX13" fmla="*/ 3915376 w 5959140"/>
              <a:gd name="connsiteY13" fmla="*/ 3928262 h 5332782"/>
              <a:gd name="connsiteX14" fmla="*/ 4337880 w 5959140"/>
              <a:gd name="connsiteY14" fmla="*/ 5313893 h 5332782"/>
              <a:gd name="connsiteX15" fmla="*/ 5959140 w 5959140"/>
              <a:gd name="connsiteY15" fmla="*/ 5332782 h 5332782"/>
              <a:gd name="connsiteX0" fmla="*/ 96236 w 6207400"/>
              <a:gd name="connsiteY0" fmla="*/ 5305319 h 5332782"/>
              <a:gd name="connsiteX1" fmla="*/ 2124225 w 6207400"/>
              <a:gd name="connsiteY1" fmla="*/ 5309946 h 5332782"/>
              <a:gd name="connsiteX2" fmla="*/ 1823229 w 6207400"/>
              <a:gd name="connsiteY2" fmla="*/ 4337913 h 5332782"/>
              <a:gd name="connsiteX3" fmla="*/ 718633 w 6207400"/>
              <a:gd name="connsiteY3" fmla="*/ 4411066 h 5332782"/>
              <a:gd name="connsiteX4" fmla="*/ 579645 w 6207400"/>
              <a:gd name="connsiteY4" fmla="*/ 3745382 h 5332782"/>
              <a:gd name="connsiteX5" fmla="*/ 404080 w 6207400"/>
              <a:gd name="connsiteY5" fmla="*/ 3599078 h 5332782"/>
              <a:gd name="connsiteX6" fmla="*/ 441706 w 6207400"/>
              <a:gd name="connsiteY6" fmla="*/ 3470193 h 5332782"/>
              <a:gd name="connsiteX7" fmla="*/ 341032 w 6207400"/>
              <a:gd name="connsiteY7" fmla="*/ 3362205 h 5332782"/>
              <a:gd name="connsiteX8" fmla="*/ 444494 w 6207400"/>
              <a:gd name="connsiteY8" fmla="*/ 3057428 h 5332782"/>
              <a:gd name="connsiteX9" fmla="*/ 3120 w 6207400"/>
              <a:gd name="connsiteY9" fmla="*/ 2818778 h 5332782"/>
              <a:gd name="connsiteX10" fmla="*/ 550384 w 6207400"/>
              <a:gd name="connsiteY10" fmla="*/ 1975104 h 5332782"/>
              <a:gd name="connsiteX11" fmla="*/ 2518173 w 6207400"/>
              <a:gd name="connsiteY11" fmla="*/ 0 h 5332782"/>
              <a:gd name="connsiteX12" fmla="*/ 4596740 w 6207400"/>
              <a:gd name="connsiteY12" fmla="*/ 2543951 h 5332782"/>
              <a:gd name="connsiteX13" fmla="*/ 3915376 w 6207400"/>
              <a:gd name="connsiteY13" fmla="*/ 3928262 h 5332782"/>
              <a:gd name="connsiteX14" fmla="*/ 4337880 w 6207400"/>
              <a:gd name="connsiteY14" fmla="*/ 5313893 h 5332782"/>
              <a:gd name="connsiteX15" fmla="*/ 6207400 w 6207400"/>
              <a:gd name="connsiteY15" fmla="*/ 5332782 h 5332782"/>
              <a:gd name="connsiteX0" fmla="*/ 96236 w 8152013"/>
              <a:gd name="connsiteY0" fmla="*/ 5305319 h 5345876"/>
              <a:gd name="connsiteX1" fmla="*/ 2124225 w 8152013"/>
              <a:gd name="connsiteY1" fmla="*/ 5309946 h 5345876"/>
              <a:gd name="connsiteX2" fmla="*/ 1823229 w 8152013"/>
              <a:gd name="connsiteY2" fmla="*/ 4337913 h 5345876"/>
              <a:gd name="connsiteX3" fmla="*/ 718633 w 8152013"/>
              <a:gd name="connsiteY3" fmla="*/ 4411066 h 5345876"/>
              <a:gd name="connsiteX4" fmla="*/ 579645 w 8152013"/>
              <a:gd name="connsiteY4" fmla="*/ 3745382 h 5345876"/>
              <a:gd name="connsiteX5" fmla="*/ 404080 w 8152013"/>
              <a:gd name="connsiteY5" fmla="*/ 3599078 h 5345876"/>
              <a:gd name="connsiteX6" fmla="*/ 441706 w 8152013"/>
              <a:gd name="connsiteY6" fmla="*/ 3470193 h 5345876"/>
              <a:gd name="connsiteX7" fmla="*/ 341032 w 8152013"/>
              <a:gd name="connsiteY7" fmla="*/ 3362205 h 5345876"/>
              <a:gd name="connsiteX8" fmla="*/ 444494 w 8152013"/>
              <a:gd name="connsiteY8" fmla="*/ 3057428 h 5345876"/>
              <a:gd name="connsiteX9" fmla="*/ 3120 w 8152013"/>
              <a:gd name="connsiteY9" fmla="*/ 2818778 h 5345876"/>
              <a:gd name="connsiteX10" fmla="*/ 550384 w 8152013"/>
              <a:gd name="connsiteY10" fmla="*/ 1975104 h 5345876"/>
              <a:gd name="connsiteX11" fmla="*/ 2518173 w 8152013"/>
              <a:gd name="connsiteY11" fmla="*/ 0 h 5345876"/>
              <a:gd name="connsiteX12" fmla="*/ 4596740 w 8152013"/>
              <a:gd name="connsiteY12" fmla="*/ 2543951 h 5345876"/>
              <a:gd name="connsiteX13" fmla="*/ 3915376 w 8152013"/>
              <a:gd name="connsiteY13" fmla="*/ 3928262 h 5345876"/>
              <a:gd name="connsiteX14" fmla="*/ 4337880 w 8152013"/>
              <a:gd name="connsiteY14" fmla="*/ 5313893 h 5345876"/>
              <a:gd name="connsiteX15" fmla="*/ 8152013 w 8152013"/>
              <a:gd name="connsiteY15" fmla="*/ 5345876 h 5345876"/>
              <a:gd name="connsiteX0" fmla="*/ 96236 w 8152013"/>
              <a:gd name="connsiteY0" fmla="*/ 5305319 h 5313893"/>
              <a:gd name="connsiteX1" fmla="*/ 2124225 w 8152013"/>
              <a:gd name="connsiteY1" fmla="*/ 5309946 h 5313893"/>
              <a:gd name="connsiteX2" fmla="*/ 1823229 w 8152013"/>
              <a:gd name="connsiteY2" fmla="*/ 4337913 h 5313893"/>
              <a:gd name="connsiteX3" fmla="*/ 718633 w 8152013"/>
              <a:gd name="connsiteY3" fmla="*/ 4411066 h 5313893"/>
              <a:gd name="connsiteX4" fmla="*/ 579645 w 8152013"/>
              <a:gd name="connsiteY4" fmla="*/ 3745382 h 5313893"/>
              <a:gd name="connsiteX5" fmla="*/ 404080 w 8152013"/>
              <a:gd name="connsiteY5" fmla="*/ 3599078 h 5313893"/>
              <a:gd name="connsiteX6" fmla="*/ 441706 w 8152013"/>
              <a:gd name="connsiteY6" fmla="*/ 3470193 h 5313893"/>
              <a:gd name="connsiteX7" fmla="*/ 341032 w 8152013"/>
              <a:gd name="connsiteY7" fmla="*/ 3362205 h 5313893"/>
              <a:gd name="connsiteX8" fmla="*/ 444494 w 8152013"/>
              <a:gd name="connsiteY8" fmla="*/ 3057428 h 5313893"/>
              <a:gd name="connsiteX9" fmla="*/ 3120 w 8152013"/>
              <a:gd name="connsiteY9" fmla="*/ 2818778 h 5313893"/>
              <a:gd name="connsiteX10" fmla="*/ 550384 w 8152013"/>
              <a:gd name="connsiteY10" fmla="*/ 1975104 h 5313893"/>
              <a:gd name="connsiteX11" fmla="*/ 2518173 w 8152013"/>
              <a:gd name="connsiteY11" fmla="*/ 0 h 5313893"/>
              <a:gd name="connsiteX12" fmla="*/ 4596740 w 8152013"/>
              <a:gd name="connsiteY12" fmla="*/ 2543951 h 5313893"/>
              <a:gd name="connsiteX13" fmla="*/ 3915376 w 8152013"/>
              <a:gd name="connsiteY13" fmla="*/ 3928262 h 5313893"/>
              <a:gd name="connsiteX14" fmla="*/ 4337880 w 8152013"/>
              <a:gd name="connsiteY14" fmla="*/ 5313893 h 5313893"/>
              <a:gd name="connsiteX15" fmla="*/ 8152013 w 8152013"/>
              <a:gd name="connsiteY15" fmla="*/ 5313140 h 5313893"/>
              <a:gd name="connsiteX0" fmla="*/ 96236 w 8171655"/>
              <a:gd name="connsiteY0" fmla="*/ 5305319 h 5313893"/>
              <a:gd name="connsiteX1" fmla="*/ 2124225 w 8171655"/>
              <a:gd name="connsiteY1" fmla="*/ 5309946 h 5313893"/>
              <a:gd name="connsiteX2" fmla="*/ 1823229 w 8171655"/>
              <a:gd name="connsiteY2" fmla="*/ 4337913 h 5313893"/>
              <a:gd name="connsiteX3" fmla="*/ 718633 w 8171655"/>
              <a:gd name="connsiteY3" fmla="*/ 4411066 h 5313893"/>
              <a:gd name="connsiteX4" fmla="*/ 579645 w 8171655"/>
              <a:gd name="connsiteY4" fmla="*/ 3745382 h 5313893"/>
              <a:gd name="connsiteX5" fmla="*/ 404080 w 8171655"/>
              <a:gd name="connsiteY5" fmla="*/ 3599078 h 5313893"/>
              <a:gd name="connsiteX6" fmla="*/ 441706 w 8171655"/>
              <a:gd name="connsiteY6" fmla="*/ 3470193 h 5313893"/>
              <a:gd name="connsiteX7" fmla="*/ 341032 w 8171655"/>
              <a:gd name="connsiteY7" fmla="*/ 3362205 h 5313893"/>
              <a:gd name="connsiteX8" fmla="*/ 444494 w 8171655"/>
              <a:gd name="connsiteY8" fmla="*/ 3057428 h 5313893"/>
              <a:gd name="connsiteX9" fmla="*/ 3120 w 8171655"/>
              <a:gd name="connsiteY9" fmla="*/ 2818778 h 5313893"/>
              <a:gd name="connsiteX10" fmla="*/ 550384 w 8171655"/>
              <a:gd name="connsiteY10" fmla="*/ 1975104 h 5313893"/>
              <a:gd name="connsiteX11" fmla="*/ 2518173 w 8171655"/>
              <a:gd name="connsiteY11" fmla="*/ 0 h 5313893"/>
              <a:gd name="connsiteX12" fmla="*/ 4596740 w 8171655"/>
              <a:gd name="connsiteY12" fmla="*/ 2543951 h 5313893"/>
              <a:gd name="connsiteX13" fmla="*/ 3915376 w 8171655"/>
              <a:gd name="connsiteY13" fmla="*/ 3928262 h 5313893"/>
              <a:gd name="connsiteX14" fmla="*/ 4337880 w 8171655"/>
              <a:gd name="connsiteY14" fmla="*/ 5313893 h 5313893"/>
              <a:gd name="connsiteX15" fmla="*/ 8171655 w 8171655"/>
              <a:gd name="connsiteY15" fmla="*/ 5313141 h 5313893"/>
              <a:gd name="connsiteX0" fmla="*/ 96236 w 8171655"/>
              <a:gd name="connsiteY0" fmla="*/ 5305319 h 5319689"/>
              <a:gd name="connsiteX1" fmla="*/ 2124225 w 8171655"/>
              <a:gd name="connsiteY1" fmla="*/ 5309946 h 5319689"/>
              <a:gd name="connsiteX2" fmla="*/ 1823229 w 8171655"/>
              <a:gd name="connsiteY2" fmla="*/ 4337913 h 5319689"/>
              <a:gd name="connsiteX3" fmla="*/ 718633 w 8171655"/>
              <a:gd name="connsiteY3" fmla="*/ 4411066 h 5319689"/>
              <a:gd name="connsiteX4" fmla="*/ 579645 w 8171655"/>
              <a:gd name="connsiteY4" fmla="*/ 3745382 h 5319689"/>
              <a:gd name="connsiteX5" fmla="*/ 404080 w 8171655"/>
              <a:gd name="connsiteY5" fmla="*/ 3599078 h 5319689"/>
              <a:gd name="connsiteX6" fmla="*/ 441706 w 8171655"/>
              <a:gd name="connsiteY6" fmla="*/ 3470193 h 5319689"/>
              <a:gd name="connsiteX7" fmla="*/ 341032 w 8171655"/>
              <a:gd name="connsiteY7" fmla="*/ 3362205 h 5319689"/>
              <a:gd name="connsiteX8" fmla="*/ 444494 w 8171655"/>
              <a:gd name="connsiteY8" fmla="*/ 3057428 h 5319689"/>
              <a:gd name="connsiteX9" fmla="*/ 3120 w 8171655"/>
              <a:gd name="connsiteY9" fmla="*/ 2818778 h 5319689"/>
              <a:gd name="connsiteX10" fmla="*/ 550384 w 8171655"/>
              <a:gd name="connsiteY10" fmla="*/ 1975104 h 5319689"/>
              <a:gd name="connsiteX11" fmla="*/ 2518173 w 8171655"/>
              <a:gd name="connsiteY11" fmla="*/ 0 h 5319689"/>
              <a:gd name="connsiteX12" fmla="*/ 4596740 w 8171655"/>
              <a:gd name="connsiteY12" fmla="*/ 2543951 h 5319689"/>
              <a:gd name="connsiteX13" fmla="*/ 3915376 w 8171655"/>
              <a:gd name="connsiteY13" fmla="*/ 3928262 h 5319689"/>
              <a:gd name="connsiteX14" fmla="*/ 4337880 w 8171655"/>
              <a:gd name="connsiteY14" fmla="*/ 5313893 h 5319689"/>
              <a:gd name="connsiteX15" fmla="*/ 8171655 w 8171655"/>
              <a:gd name="connsiteY15" fmla="*/ 5319689 h 5319689"/>
              <a:gd name="connsiteX0" fmla="*/ 96236 w 8171655"/>
              <a:gd name="connsiteY0" fmla="*/ 5305319 h 5319689"/>
              <a:gd name="connsiteX1" fmla="*/ 2124225 w 8171655"/>
              <a:gd name="connsiteY1" fmla="*/ 5309946 h 5319689"/>
              <a:gd name="connsiteX2" fmla="*/ 1823229 w 8171655"/>
              <a:gd name="connsiteY2" fmla="*/ 4337913 h 5319689"/>
              <a:gd name="connsiteX3" fmla="*/ 718633 w 8171655"/>
              <a:gd name="connsiteY3" fmla="*/ 4411066 h 5319689"/>
              <a:gd name="connsiteX4" fmla="*/ 579645 w 8171655"/>
              <a:gd name="connsiteY4" fmla="*/ 3745382 h 5319689"/>
              <a:gd name="connsiteX5" fmla="*/ 404080 w 8171655"/>
              <a:gd name="connsiteY5" fmla="*/ 3599078 h 5319689"/>
              <a:gd name="connsiteX6" fmla="*/ 441706 w 8171655"/>
              <a:gd name="connsiteY6" fmla="*/ 3470193 h 5319689"/>
              <a:gd name="connsiteX7" fmla="*/ 341032 w 8171655"/>
              <a:gd name="connsiteY7" fmla="*/ 3362205 h 5319689"/>
              <a:gd name="connsiteX8" fmla="*/ 444494 w 8171655"/>
              <a:gd name="connsiteY8" fmla="*/ 3057428 h 5319689"/>
              <a:gd name="connsiteX9" fmla="*/ 3120 w 8171655"/>
              <a:gd name="connsiteY9" fmla="*/ 2818778 h 5319689"/>
              <a:gd name="connsiteX10" fmla="*/ 550384 w 8171655"/>
              <a:gd name="connsiteY10" fmla="*/ 1975104 h 5319689"/>
              <a:gd name="connsiteX11" fmla="*/ 2518173 w 8171655"/>
              <a:gd name="connsiteY11" fmla="*/ 0 h 5319689"/>
              <a:gd name="connsiteX12" fmla="*/ 4596740 w 8171655"/>
              <a:gd name="connsiteY12" fmla="*/ 2543951 h 5319689"/>
              <a:gd name="connsiteX13" fmla="*/ 3915376 w 8171655"/>
              <a:gd name="connsiteY13" fmla="*/ 3928262 h 5319689"/>
              <a:gd name="connsiteX14" fmla="*/ 4337880 w 8171655"/>
              <a:gd name="connsiteY14" fmla="*/ 5313893 h 5319689"/>
              <a:gd name="connsiteX15" fmla="*/ 8171655 w 8171655"/>
              <a:gd name="connsiteY15" fmla="*/ 5319689 h 5319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71655" h="5319689">
                <a:moveTo>
                  <a:pt x="96236" y="5305319"/>
                </a:moveTo>
                <a:lnTo>
                  <a:pt x="2124225" y="5309946"/>
                </a:lnTo>
                <a:cubicBezTo>
                  <a:pt x="2060235" y="5002707"/>
                  <a:pt x="2045123" y="4564685"/>
                  <a:pt x="1823229" y="4337913"/>
                </a:cubicBezTo>
                <a:cubicBezTo>
                  <a:pt x="1725693" y="4218431"/>
                  <a:pt x="1020995" y="4625644"/>
                  <a:pt x="718633" y="4411066"/>
                </a:cubicBezTo>
                <a:cubicBezTo>
                  <a:pt x="396764" y="4162349"/>
                  <a:pt x="652797" y="3833165"/>
                  <a:pt x="579645" y="3745382"/>
                </a:cubicBezTo>
                <a:cubicBezTo>
                  <a:pt x="521123" y="3696614"/>
                  <a:pt x="418023" y="3646108"/>
                  <a:pt x="404080" y="3599078"/>
                </a:cubicBezTo>
                <a:cubicBezTo>
                  <a:pt x="384935" y="3557625"/>
                  <a:pt x="411057" y="3507120"/>
                  <a:pt x="441706" y="3470193"/>
                </a:cubicBezTo>
                <a:lnTo>
                  <a:pt x="341032" y="3362205"/>
                </a:lnTo>
                <a:cubicBezTo>
                  <a:pt x="298566" y="3284755"/>
                  <a:pt x="414533" y="3157511"/>
                  <a:pt x="444494" y="3057428"/>
                </a:cubicBezTo>
                <a:cubicBezTo>
                  <a:pt x="297369" y="2977878"/>
                  <a:pt x="59710" y="2939068"/>
                  <a:pt x="3120" y="2818778"/>
                </a:cubicBezTo>
                <a:cubicBezTo>
                  <a:pt x="-45323" y="2691462"/>
                  <a:pt x="485658" y="2374024"/>
                  <a:pt x="550384" y="1975104"/>
                </a:cubicBezTo>
                <a:cubicBezTo>
                  <a:pt x="500143" y="266534"/>
                  <a:pt x="1916564" y="11046"/>
                  <a:pt x="2518173" y="0"/>
                </a:cubicBezTo>
                <a:cubicBezTo>
                  <a:pt x="3500739" y="-24"/>
                  <a:pt x="5080836" y="647274"/>
                  <a:pt x="4596740" y="2543951"/>
                </a:cubicBezTo>
                <a:cubicBezTo>
                  <a:pt x="4410360" y="3037075"/>
                  <a:pt x="3846020" y="3622783"/>
                  <a:pt x="3915376" y="3928262"/>
                </a:cubicBezTo>
                <a:cubicBezTo>
                  <a:pt x="3986452" y="4327448"/>
                  <a:pt x="4230590" y="4955448"/>
                  <a:pt x="4337880" y="5313893"/>
                </a:cubicBezTo>
                <a:lnTo>
                  <a:pt x="8171655" y="5319689"/>
                </a:lnTo>
              </a:path>
            </a:pathLst>
          </a:cu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6B99853-AECA-4678-9986-065824891F67}"/>
              </a:ext>
            </a:extLst>
          </p:cNvPr>
          <p:cNvGrpSpPr/>
          <p:nvPr/>
        </p:nvGrpSpPr>
        <p:grpSpPr>
          <a:xfrm>
            <a:off x="7294201" y="4056526"/>
            <a:ext cx="1305367" cy="1645546"/>
            <a:chOff x="6804248" y="2144238"/>
            <a:chExt cx="1305367" cy="1645545"/>
          </a:xfrm>
          <a:solidFill>
            <a:schemeClr val="accent3">
              <a:lumMod val="75000"/>
            </a:schemeClr>
          </a:solidFill>
        </p:grpSpPr>
        <p:sp>
          <p:nvSpPr>
            <p:cNvPr id="32" name="Oval 1">
              <a:extLst>
                <a:ext uri="{FF2B5EF4-FFF2-40B4-BE49-F238E27FC236}">
                  <a16:creationId xmlns:a16="http://schemas.microsoft.com/office/drawing/2014/main" id="{E86655F5-5848-4AFA-8A4E-B2A325E2B628}"/>
                </a:ext>
              </a:extLst>
            </p:cNvPr>
            <p:cNvSpPr/>
            <p:nvPr/>
          </p:nvSpPr>
          <p:spPr>
            <a:xfrm flipH="1">
              <a:off x="7253541" y="3472481"/>
              <a:ext cx="406780" cy="72647"/>
            </a:xfrm>
            <a:custGeom>
              <a:avLst/>
              <a:gdLst/>
              <a:ahLst/>
              <a:cxnLst/>
              <a:rect l="l" t="t" r="r" b="b"/>
              <a:pathLst>
                <a:path w="920008" h="164304">
                  <a:moveTo>
                    <a:pt x="852708" y="0"/>
                  </a:moveTo>
                  <a:lnTo>
                    <a:pt x="67299" y="0"/>
                  </a:lnTo>
                  <a:cubicBezTo>
                    <a:pt x="30131" y="0"/>
                    <a:pt x="0" y="30131"/>
                    <a:pt x="0" y="67299"/>
                  </a:cubicBezTo>
                  <a:lnTo>
                    <a:pt x="0" y="97005"/>
                  </a:lnTo>
                  <a:cubicBezTo>
                    <a:pt x="0" y="134173"/>
                    <a:pt x="30131" y="164304"/>
                    <a:pt x="67299" y="164304"/>
                  </a:cubicBezTo>
                  <a:lnTo>
                    <a:pt x="852708" y="164304"/>
                  </a:lnTo>
                  <a:cubicBezTo>
                    <a:pt x="889877" y="164304"/>
                    <a:pt x="920008" y="134173"/>
                    <a:pt x="920008" y="97005"/>
                  </a:cubicBezTo>
                  <a:lnTo>
                    <a:pt x="920008" y="67299"/>
                  </a:lnTo>
                  <a:cubicBezTo>
                    <a:pt x="920008" y="30131"/>
                    <a:pt x="889877" y="0"/>
                    <a:pt x="85270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3" name="Oval 1">
              <a:extLst>
                <a:ext uri="{FF2B5EF4-FFF2-40B4-BE49-F238E27FC236}">
                  <a16:creationId xmlns:a16="http://schemas.microsoft.com/office/drawing/2014/main" id="{588AB3CB-5A28-4872-A812-93F9C1B89D5F}"/>
                </a:ext>
              </a:extLst>
            </p:cNvPr>
            <p:cNvSpPr/>
            <p:nvPr/>
          </p:nvSpPr>
          <p:spPr>
            <a:xfrm flipH="1">
              <a:off x="7297125" y="3673561"/>
              <a:ext cx="319612" cy="116222"/>
            </a:xfrm>
            <a:custGeom>
              <a:avLst/>
              <a:gdLst/>
              <a:ahLst/>
              <a:cxnLst/>
              <a:rect l="l" t="t" r="r" b="b"/>
              <a:pathLst>
                <a:path w="722862" h="262858">
                  <a:moveTo>
                    <a:pt x="722862" y="0"/>
                  </a:moveTo>
                  <a:lnTo>
                    <a:pt x="0" y="0"/>
                  </a:lnTo>
                  <a:lnTo>
                    <a:pt x="0" y="131429"/>
                  </a:lnTo>
                  <a:cubicBezTo>
                    <a:pt x="0" y="204015"/>
                    <a:pt x="161818" y="262858"/>
                    <a:pt x="361431" y="262858"/>
                  </a:cubicBezTo>
                  <a:cubicBezTo>
                    <a:pt x="561044" y="262858"/>
                    <a:pt x="722862" y="204015"/>
                    <a:pt x="722862" y="1314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4" name="Oval 1">
              <a:extLst>
                <a:ext uri="{FF2B5EF4-FFF2-40B4-BE49-F238E27FC236}">
                  <a16:creationId xmlns:a16="http://schemas.microsoft.com/office/drawing/2014/main" id="{1CEADD9F-7680-47D9-A6D6-EF600C95FBDC}"/>
                </a:ext>
              </a:extLst>
            </p:cNvPr>
            <p:cNvSpPr/>
            <p:nvPr/>
          </p:nvSpPr>
          <p:spPr>
            <a:xfrm flipH="1">
              <a:off x="7268070" y="3573021"/>
              <a:ext cx="377724" cy="72648"/>
            </a:xfrm>
            <a:custGeom>
              <a:avLst/>
              <a:gdLst/>
              <a:ahLst/>
              <a:cxnLst/>
              <a:rect l="l" t="t" r="r" b="b"/>
              <a:pathLst>
                <a:path w="854293" h="164306">
                  <a:moveTo>
                    <a:pt x="786994" y="0"/>
                  </a:moveTo>
                  <a:lnTo>
                    <a:pt x="67299" y="0"/>
                  </a:lnTo>
                  <a:cubicBezTo>
                    <a:pt x="30131" y="0"/>
                    <a:pt x="0" y="30131"/>
                    <a:pt x="0" y="67299"/>
                  </a:cubicBezTo>
                  <a:lnTo>
                    <a:pt x="0" y="97007"/>
                  </a:lnTo>
                  <a:cubicBezTo>
                    <a:pt x="0" y="134174"/>
                    <a:pt x="30131" y="164306"/>
                    <a:pt x="67299" y="164306"/>
                  </a:cubicBezTo>
                  <a:lnTo>
                    <a:pt x="786994" y="164306"/>
                  </a:lnTo>
                  <a:cubicBezTo>
                    <a:pt x="824162" y="164306"/>
                    <a:pt x="854293" y="134174"/>
                    <a:pt x="854293" y="97007"/>
                  </a:cubicBezTo>
                  <a:lnTo>
                    <a:pt x="854293" y="67299"/>
                  </a:lnTo>
                  <a:cubicBezTo>
                    <a:pt x="854293" y="30131"/>
                    <a:pt x="824162" y="0"/>
                    <a:pt x="78699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5" name="Oval 1">
              <a:extLst>
                <a:ext uri="{FF2B5EF4-FFF2-40B4-BE49-F238E27FC236}">
                  <a16:creationId xmlns:a16="http://schemas.microsoft.com/office/drawing/2014/main" id="{F5456E74-A99F-4037-A204-BEBD5E8E5015}"/>
                </a:ext>
              </a:extLst>
            </p:cNvPr>
            <p:cNvSpPr/>
            <p:nvPr/>
          </p:nvSpPr>
          <p:spPr>
            <a:xfrm flipH="1">
              <a:off x="7239014" y="3371941"/>
              <a:ext cx="435836" cy="72647"/>
            </a:xfrm>
            <a:custGeom>
              <a:avLst/>
              <a:gdLst/>
              <a:ahLst/>
              <a:cxnLst/>
              <a:rect l="l" t="t" r="r" b="b"/>
              <a:pathLst>
                <a:path w="985723" h="164305">
                  <a:moveTo>
                    <a:pt x="918424" y="0"/>
                  </a:moveTo>
                  <a:lnTo>
                    <a:pt x="67300" y="0"/>
                  </a:lnTo>
                  <a:cubicBezTo>
                    <a:pt x="30131" y="0"/>
                    <a:pt x="0" y="30130"/>
                    <a:pt x="0" y="67298"/>
                  </a:cubicBezTo>
                  <a:lnTo>
                    <a:pt x="0" y="97006"/>
                  </a:lnTo>
                  <a:cubicBezTo>
                    <a:pt x="0" y="134173"/>
                    <a:pt x="30131" y="164305"/>
                    <a:pt x="67300" y="164305"/>
                  </a:cubicBezTo>
                  <a:lnTo>
                    <a:pt x="918424" y="164305"/>
                  </a:lnTo>
                  <a:cubicBezTo>
                    <a:pt x="955592" y="164305"/>
                    <a:pt x="985723" y="134173"/>
                    <a:pt x="985723" y="97006"/>
                  </a:cubicBezTo>
                  <a:lnTo>
                    <a:pt x="985723" y="67298"/>
                  </a:lnTo>
                  <a:cubicBezTo>
                    <a:pt x="985723" y="30130"/>
                    <a:pt x="955592" y="0"/>
                    <a:pt x="91842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6" name="Oval 1">
              <a:extLst>
                <a:ext uri="{FF2B5EF4-FFF2-40B4-BE49-F238E27FC236}">
                  <a16:creationId xmlns:a16="http://schemas.microsoft.com/office/drawing/2014/main" id="{DFA0B078-0FD3-49A8-B7D9-BF9E47232867}"/>
                </a:ext>
              </a:extLst>
            </p:cNvPr>
            <p:cNvSpPr/>
            <p:nvPr/>
          </p:nvSpPr>
          <p:spPr>
            <a:xfrm flipH="1">
              <a:off x="6804248" y="2144238"/>
              <a:ext cx="1305367" cy="580151"/>
            </a:xfrm>
            <a:custGeom>
              <a:avLst/>
              <a:gdLst/>
              <a:ahLst/>
              <a:cxnLst/>
              <a:rect l="l" t="t" r="r" b="b"/>
              <a:pathLst>
                <a:path w="2952328" h="1312117">
                  <a:moveTo>
                    <a:pt x="0" y="1083508"/>
                  </a:moveTo>
                  <a:lnTo>
                    <a:pt x="0" y="1312117"/>
                  </a:lnTo>
                  <a:lnTo>
                    <a:pt x="326584" y="1266395"/>
                  </a:lnTo>
                  <a:lnTo>
                    <a:pt x="326584" y="1129230"/>
                  </a:lnTo>
                  <a:close/>
                  <a:moveTo>
                    <a:pt x="2952328" y="1083508"/>
                  </a:moveTo>
                  <a:lnTo>
                    <a:pt x="2625744" y="1129230"/>
                  </a:lnTo>
                  <a:lnTo>
                    <a:pt x="2625744" y="1266395"/>
                  </a:lnTo>
                  <a:lnTo>
                    <a:pt x="2952328" y="1312117"/>
                  </a:lnTo>
                  <a:close/>
                  <a:moveTo>
                    <a:pt x="602354" y="225997"/>
                  </a:moveTo>
                  <a:lnTo>
                    <a:pt x="427229" y="372943"/>
                  </a:lnTo>
                  <a:lnTo>
                    <a:pt x="672178" y="593732"/>
                  </a:lnTo>
                  <a:lnTo>
                    <a:pt x="777253" y="505564"/>
                  </a:lnTo>
                  <a:close/>
                  <a:moveTo>
                    <a:pt x="2333760" y="225997"/>
                  </a:moveTo>
                  <a:lnTo>
                    <a:pt x="2158860" y="505564"/>
                  </a:lnTo>
                  <a:lnTo>
                    <a:pt x="2263935" y="593732"/>
                  </a:lnTo>
                  <a:lnTo>
                    <a:pt x="2508884" y="372943"/>
                  </a:lnTo>
                  <a:close/>
                  <a:moveTo>
                    <a:pt x="1614138" y="0"/>
                  </a:moveTo>
                  <a:lnTo>
                    <a:pt x="1385529" y="0"/>
                  </a:lnTo>
                  <a:lnTo>
                    <a:pt x="1431251" y="326584"/>
                  </a:lnTo>
                  <a:lnTo>
                    <a:pt x="1568416" y="3265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7" name="Oval 1">
              <a:extLst>
                <a:ext uri="{FF2B5EF4-FFF2-40B4-BE49-F238E27FC236}">
                  <a16:creationId xmlns:a16="http://schemas.microsoft.com/office/drawing/2014/main" id="{B41D9727-421A-4181-A7BF-4927894FB4E2}"/>
                </a:ext>
              </a:extLst>
            </p:cNvPr>
            <p:cNvSpPr/>
            <p:nvPr/>
          </p:nvSpPr>
          <p:spPr>
            <a:xfrm flipH="1">
              <a:off x="7023065" y="2349405"/>
              <a:ext cx="867734" cy="957278"/>
            </a:xfrm>
            <a:custGeom>
              <a:avLst/>
              <a:gdLst/>
              <a:ahLst/>
              <a:cxnLst/>
              <a:rect l="l" t="t" r="r" b="b"/>
              <a:pathLst>
                <a:path w="1962541" h="2165060">
                  <a:moveTo>
                    <a:pt x="983432" y="198538"/>
                  </a:moveTo>
                  <a:cubicBezTo>
                    <a:pt x="1424692" y="199056"/>
                    <a:pt x="1782226" y="556942"/>
                    <a:pt x="1782226" y="998335"/>
                  </a:cubicBezTo>
                  <a:cubicBezTo>
                    <a:pt x="1782226" y="1297141"/>
                    <a:pt x="1568968" y="1592048"/>
                    <a:pt x="1401058" y="1726777"/>
                  </a:cubicBezTo>
                  <a:cubicBezTo>
                    <a:pt x="1324499" y="1815355"/>
                    <a:pt x="1330568" y="1817170"/>
                    <a:pt x="1299456" y="1930538"/>
                  </a:cubicBezTo>
                  <a:cubicBezTo>
                    <a:pt x="1287062" y="2010030"/>
                    <a:pt x="1312171" y="2017975"/>
                    <a:pt x="1240941" y="2022107"/>
                  </a:cubicBezTo>
                  <a:lnTo>
                    <a:pt x="1199256" y="2021773"/>
                  </a:lnTo>
                  <a:lnTo>
                    <a:pt x="1196081" y="2038665"/>
                  </a:lnTo>
                  <a:lnTo>
                    <a:pt x="738881" y="2038665"/>
                  </a:lnTo>
                  <a:lnTo>
                    <a:pt x="735747" y="2021994"/>
                  </a:lnTo>
                  <a:lnTo>
                    <a:pt x="721599" y="2022107"/>
                  </a:lnTo>
                  <a:cubicBezTo>
                    <a:pt x="650369" y="2017975"/>
                    <a:pt x="675479" y="2010030"/>
                    <a:pt x="663084" y="1930538"/>
                  </a:cubicBezTo>
                  <a:cubicBezTo>
                    <a:pt x="631973" y="1817170"/>
                    <a:pt x="638043" y="1815355"/>
                    <a:pt x="561482" y="1726777"/>
                  </a:cubicBezTo>
                  <a:cubicBezTo>
                    <a:pt x="393573" y="1592048"/>
                    <a:pt x="180314" y="1297141"/>
                    <a:pt x="180314" y="998335"/>
                  </a:cubicBezTo>
                  <a:cubicBezTo>
                    <a:pt x="180314" y="556942"/>
                    <a:pt x="537849" y="199056"/>
                    <a:pt x="979110" y="198538"/>
                  </a:cubicBezTo>
                  <a:lnTo>
                    <a:pt x="979110" y="198736"/>
                  </a:lnTo>
                  <a:lnTo>
                    <a:pt x="981272" y="198569"/>
                  </a:lnTo>
                  <a:lnTo>
                    <a:pt x="983432" y="198736"/>
                  </a:lnTo>
                  <a:close/>
                  <a:moveTo>
                    <a:pt x="983110" y="0"/>
                  </a:moveTo>
                  <a:lnTo>
                    <a:pt x="981272" y="142"/>
                  </a:lnTo>
                  <a:lnTo>
                    <a:pt x="979432" y="0"/>
                  </a:lnTo>
                  <a:cubicBezTo>
                    <a:pt x="438507" y="0"/>
                    <a:pt x="0" y="438506"/>
                    <a:pt x="0" y="979431"/>
                  </a:cubicBezTo>
                  <a:cubicBezTo>
                    <a:pt x="0" y="1345477"/>
                    <a:pt x="261357" y="1706742"/>
                    <a:pt x="466993" y="1871641"/>
                  </a:cubicBezTo>
                  <a:cubicBezTo>
                    <a:pt x="528256" y="1942221"/>
                    <a:pt x="501219" y="1979308"/>
                    <a:pt x="514383" y="2071318"/>
                  </a:cubicBezTo>
                  <a:cubicBezTo>
                    <a:pt x="548609" y="2142347"/>
                    <a:pt x="579223" y="2165060"/>
                    <a:pt x="639719" y="2165060"/>
                  </a:cubicBezTo>
                  <a:lnTo>
                    <a:pt x="981272" y="2163837"/>
                  </a:lnTo>
                  <a:lnTo>
                    <a:pt x="1322821" y="2165060"/>
                  </a:lnTo>
                  <a:cubicBezTo>
                    <a:pt x="1383319" y="2165060"/>
                    <a:pt x="1413932" y="2142347"/>
                    <a:pt x="1448157" y="2071318"/>
                  </a:cubicBezTo>
                  <a:cubicBezTo>
                    <a:pt x="1461321" y="1979308"/>
                    <a:pt x="1434285" y="1942221"/>
                    <a:pt x="1495548" y="1871641"/>
                  </a:cubicBezTo>
                  <a:cubicBezTo>
                    <a:pt x="1701183" y="1706742"/>
                    <a:pt x="1962541" y="1345477"/>
                    <a:pt x="1962541" y="979431"/>
                  </a:cubicBezTo>
                  <a:cubicBezTo>
                    <a:pt x="1962541" y="438506"/>
                    <a:pt x="1524034" y="0"/>
                    <a:pt x="98311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8" name="Oval 1">
              <a:extLst>
                <a:ext uri="{FF2B5EF4-FFF2-40B4-BE49-F238E27FC236}">
                  <a16:creationId xmlns:a16="http://schemas.microsoft.com/office/drawing/2014/main" id="{E9A3BB43-4F08-46B9-B6E5-D296E7ADE44C}"/>
                </a:ext>
              </a:extLst>
            </p:cNvPr>
            <p:cNvSpPr/>
            <p:nvPr/>
          </p:nvSpPr>
          <p:spPr>
            <a:xfrm>
              <a:off x="7295982" y="2781927"/>
              <a:ext cx="314505" cy="479278"/>
            </a:xfrm>
            <a:custGeom>
              <a:avLst/>
              <a:gdLst/>
              <a:ahLst/>
              <a:cxnLst/>
              <a:rect l="l" t="t" r="r" b="b"/>
              <a:pathLst>
                <a:path w="652160" h="993834">
                  <a:moveTo>
                    <a:pt x="198701" y="0"/>
                  </a:moveTo>
                  <a:cubicBezTo>
                    <a:pt x="224613" y="0"/>
                    <a:pt x="248174" y="10856"/>
                    <a:pt x="265274" y="29005"/>
                  </a:cubicBezTo>
                  <a:cubicBezTo>
                    <a:pt x="282373" y="10856"/>
                    <a:pt x="305935" y="0"/>
                    <a:pt x="331846" y="0"/>
                  </a:cubicBezTo>
                  <a:cubicBezTo>
                    <a:pt x="357757" y="0"/>
                    <a:pt x="381319" y="10856"/>
                    <a:pt x="398419" y="29005"/>
                  </a:cubicBezTo>
                  <a:cubicBezTo>
                    <a:pt x="415518" y="10856"/>
                    <a:pt x="439080" y="0"/>
                    <a:pt x="464991" y="0"/>
                  </a:cubicBezTo>
                  <a:cubicBezTo>
                    <a:pt x="493781" y="0"/>
                    <a:pt x="519672" y="13403"/>
                    <a:pt x="536964" y="35278"/>
                  </a:cubicBezTo>
                  <a:cubicBezTo>
                    <a:pt x="547749" y="12292"/>
                    <a:pt x="572873" y="-1398"/>
                    <a:pt x="599292" y="2787"/>
                  </a:cubicBezTo>
                  <a:lnTo>
                    <a:pt x="601385" y="3119"/>
                  </a:lnTo>
                  <a:cubicBezTo>
                    <a:pt x="634213" y="8318"/>
                    <a:pt x="656609" y="39145"/>
                    <a:pt x="651411" y="71971"/>
                  </a:cubicBezTo>
                  <a:lnTo>
                    <a:pt x="505401" y="993834"/>
                  </a:lnTo>
                  <a:lnTo>
                    <a:pt x="381396" y="993834"/>
                  </a:lnTo>
                  <a:lnTo>
                    <a:pt x="507063" y="200404"/>
                  </a:lnTo>
                  <a:cubicBezTo>
                    <a:pt x="494607" y="207834"/>
                    <a:pt x="480204" y="211576"/>
                    <a:pt x="464991" y="211576"/>
                  </a:cubicBezTo>
                  <a:cubicBezTo>
                    <a:pt x="439080" y="211576"/>
                    <a:pt x="415518" y="200720"/>
                    <a:pt x="398419" y="182571"/>
                  </a:cubicBezTo>
                  <a:cubicBezTo>
                    <a:pt x="381319" y="200720"/>
                    <a:pt x="357757" y="211576"/>
                    <a:pt x="331846" y="211576"/>
                  </a:cubicBezTo>
                  <a:cubicBezTo>
                    <a:pt x="305935" y="211576"/>
                    <a:pt x="282373" y="200720"/>
                    <a:pt x="265274" y="182571"/>
                  </a:cubicBezTo>
                  <a:cubicBezTo>
                    <a:pt x="248174" y="200720"/>
                    <a:pt x="224613" y="211576"/>
                    <a:pt x="198701" y="211576"/>
                  </a:cubicBezTo>
                  <a:cubicBezTo>
                    <a:pt x="177469" y="211576"/>
                    <a:pt x="157813" y="204286"/>
                    <a:pt x="142909" y="190419"/>
                  </a:cubicBezTo>
                  <a:lnTo>
                    <a:pt x="270158" y="993834"/>
                  </a:lnTo>
                  <a:lnTo>
                    <a:pt x="146152" y="993834"/>
                  </a:lnTo>
                  <a:lnTo>
                    <a:pt x="750" y="75802"/>
                  </a:lnTo>
                  <a:cubicBezTo>
                    <a:pt x="-4449" y="42974"/>
                    <a:pt x="17947" y="12148"/>
                    <a:pt x="50775" y="6949"/>
                  </a:cubicBezTo>
                  <a:lnTo>
                    <a:pt x="52868" y="6617"/>
                  </a:lnTo>
                  <a:cubicBezTo>
                    <a:pt x="82704" y="1892"/>
                    <a:pt x="110887" y="19962"/>
                    <a:pt x="118608" y="48277"/>
                  </a:cubicBezTo>
                  <a:cubicBezTo>
                    <a:pt x="134584" y="18793"/>
                    <a:pt x="164609" y="0"/>
                    <a:pt x="19870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39" name="Freeform 18">
            <a:extLst>
              <a:ext uri="{FF2B5EF4-FFF2-40B4-BE49-F238E27FC236}">
                <a16:creationId xmlns:a16="http://schemas.microsoft.com/office/drawing/2014/main" id="{A5CD5D89-B8EC-4C67-92CF-145EE94652B6}"/>
              </a:ext>
            </a:extLst>
          </p:cNvPr>
          <p:cNvSpPr>
            <a:spLocks/>
          </p:cNvSpPr>
          <p:nvPr/>
        </p:nvSpPr>
        <p:spPr bwMode="auto">
          <a:xfrm>
            <a:off x="9676136" y="2620444"/>
            <a:ext cx="1912672" cy="3833160"/>
          </a:xfrm>
          <a:custGeom>
            <a:avLst/>
            <a:gdLst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51521 w 1912672"/>
              <a:gd name="connsiteY198" fmla="*/ 2937864 h 3833160"/>
              <a:gd name="connsiteX199" fmla="*/ 1180266 w 1912672"/>
              <a:gd name="connsiteY199" fmla="*/ 2953171 h 3833160"/>
              <a:gd name="connsiteX200" fmla="*/ 1207679 w 1912672"/>
              <a:gd name="connsiteY200" fmla="*/ 2969405 h 3833160"/>
              <a:gd name="connsiteX201" fmla="*/ 1234848 w 1912672"/>
              <a:gd name="connsiteY201" fmla="*/ 2985127 h 3833160"/>
              <a:gd name="connsiteX202" fmla="*/ 1258166 w 1912672"/>
              <a:gd name="connsiteY202" fmla="*/ 3001068 h 3833160"/>
              <a:gd name="connsiteX203" fmla="*/ 1307538 w 1912672"/>
              <a:gd name="connsiteY203" fmla="*/ 3040740 h 3833160"/>
              <a:gd name="connsiteX204" fmla="*/ 1351565 w 1912672"/>
              <a:gd name="connsiteY204" fmla="*/ 3082914 h 3833160"/>
              <a:gd name="connsiteX205" fmla="*/ 1389568 w 1912672"/>
              <a:gd name="connsiteY205" fmla="*/ 3124303 h 3833160"/>
              <a:gd name="connsiteX206" fmla="*/ 1424031 w 1912672"/>
              <a:gd name="connsiteY206" fmla="*/ 3165885 h 3833160"/>
              <a:gd name="connsiteX207" fmla="*/ 1455679 w 1912672"/>
              <a:gd name="connsiteY207" fmla="*/ 3207993 h 3833160"/>
              <a:gd name="connsiteX208" fmla="*/ 1485527 w 1912672"/>
              <a:gd name="connsiteY208" fmla="*/ 3248526 h 3833160"/>
              <a:gd name="connsiteX209" fmla="*/ 1512168 w 1912672"/>
              <a:gd name="connsiteY209" fmla="*/ 3287746 h 3833160"/>
              <a:gd name="connsiteX210" fmla="*/ 1499563 w 1912672"/>
              <a:gd name="connsiteY210" fmla="*/ 3294670 h 3833160"/>
              <a:gd name="connsiteX211" fmla="*/ 1456733 w 1912672"/>
              <a:gd name="connsiteY211" fmla="*/ 3246355 h 3833160"/>
              <a:gd name="connsiteX212" fmla="*/ 1412405 w 1912672"/>
              <a:gd name="connsiteY212" fmla="*/ 3200323 h 3833160"/>
              <a:gd name="connsiteX213" fmla="*/ 1366622 w 1912672"/>
              <a:gd name="connsiteY213" fmla="*/ 3157506 h 3833160"/>
              <a:gd name="connsiteX214" fmla="*/ 1319006 w 1912672"/>
              <a:gd name="connsiteY214" fmla="*/ 3118477 h 3833160"/>
              <a:gd name="connsiteX215" fmla="*/ 1268398 w 1912672"/>
              <a:gd name="connsiteY215" fmla="*/ 3084012 h 3833160"/>
              <a:gd name="connsiteX216" fmla="*/ 1215820 w 1912672"/>
              <a:gd name="connsiteY216" fmla="*/ 3053212 h 3833160"/>
              <a:gd name="connsiteX217" fmla="*/ 1162136 w 1912672"/>
              <a:gd name="connsiteY217" fmla="*/ 3026534 h 3833160"/>
              <a:gd name="connsiteX218" fmla="*/ 1105505 w 1912672"/>
              <a:gd name="connsiteY218" fmla="*/ 3006561 h 3833160"/>
              <a:gd name="connsiteX219" fmla="*/ 1031784 w 1912672"/>
              <a:gd name="connsiteY219" fmla="*/ 2981193 h 3833160"/>
              <a:gd name="connsiteX220" fmla="*/ 1052936 w 1912672"/>
              <a:gd name="connsiteY220" fmla="*/ 3127318 h 3833160"/>
              <a:gd name="connsiteX221" fmla="*/ 1055550 w 1912672"/>
              <a:gd name="connsiteY221" fmla="*/ 3272471 h 3833160"/>
              <a:gd name="connsiteX222" fmla="*/ 1106379 w 1912672"/>
              <a:gd name="connsiteY222" fmla="*/ 3308927 h 3833160"/>
              <a:gd name="connsiteX223" fmla="*/ 1151347 w 1912672"/>
              <a:gd name="connsiteY223" fmla="*/ 3348334 h 3833160"/>
              <a:gd name="connsiteX224" fmla="*/ 1187691 w 1912672"/>
              <a:gd name="connsiteY224" fmla="*/ 3388268 h 3833160"/>
              <a:gd name="connsiteX225" fmla="*/ 1216725 w 1912672"/>
              <a:gd name="connsiteY225" fmla="*/ 3430484 h 3833160"/>
              <a:gd name="connsiteX226" fmla="*/ 1238582 w 1912672"/>
              <a:gd name="connsiteY226" fmla="*/ 3473897 h 3833160"/>
              <a:gd name="connsiteX227" fmla="*/ 1252456 w 1912672"/>
              <a:gd name="connsiteY227" fmla="*/ 3516304 h 3833160"/>
              <a:gd name="connsiteX228" fmla="*/ 1258768 w 1912672"/>
              <a:gd name="connsiteY228" fmla="*/ 3559273 h 3833160"/>
              <a:gd name="connsiteX229" fmla="*/ 1256926 w 1912672"/>
              <a:gd name="connsiteY229" fmla="*/ 3601386 h 3833160"/>
              <a:gd name="connsiteX230" fmla="*/ 1247774 w 1912672"/>
              <a:gd name="connsiteY230" fmla="*/ 3640689 h 3833160"/>
              <a:gd name="connsiteX231" fmla="*/ 1240808 w 1912672"/>
              <a:gd name="connsiteY231" fmla="*/ 3642671 h 3833160"/>
              <a:gd name="connsiteX232" fmla="*/ 1237950 w 1912672"/>
              <a:gd name="connsiteY232" fmla="*/ 3632080 h 3833160"/>
              <a:gd name="connsiteX233" fmla="*/ 1246452 w 1912672"/>
              <a:gd name="connsiteY233" fmla="*/ 3608381 h 3833160"/>
              <a:gd name="connsiteX234" fmla="*/ 1246889 w 1912672"/>
              <a:gd name="connsiteY234" fmla="*/ 3581808 h 3833160"/>
              <a:gd name="connsiteX235" fmla="*/ 1243694 w 1912672"/>
              <a:gd name="connsiteY235" fmla="*/ 3552354 h 3833160"/>
              <a:gd name="connsiteX236" fmla="*/ 1233485 w 1912672"/>
              <a:gd name="connsiteY236" fmla="*/ 3522742 h 3833160"/>
              <a:gd name="connsiteX237" fmla="*/ 1218246 w 1912672"/>
              <a:gd name="connsiteY237" fmla="*/ 3491717 h 3833160"/>
              <a:gd name="connsiteX238" fmla="*/ 1199371 w 1912672"/>
              <a:gd name="connsiteY238" fmla="*/ 3461697 h 3833160"/>
              <a:gd name="connsiteX239" fmla="*/ 1175758 w 1912672"/>
              <a:gd name="connsiteY239" fmla="*/ 3432919 h 3833160"/>
              <a:gd name="connsiteX240" fmla="*/ 1147962 w 1912672"/>
              <a:gd name="connsiteY240" fmla="*/ 3405866 h 3833160"/>
              <a:gd name="connsiteX241" fmla="*/ 1119222 w 1912672"/>
              <a:gd name="connsiteY241" fmla="*/ 3381579 h 3833160"/>
              <a:gd name="connsiteX242" fmla="*/ 1101535 w 1912672"/>
              <a:gd name="connsiteY242" fmla="*/ 3369675 h 3833160"/>
              <a:gd name="connsiteX243" fmla="*/ 1087698 w 1912672"/>
              <a:gd name="connsiteY243" fmla="*/ 3357550 h 3833160"/>
              <a:gd name="connsiteX244" fmla="*/ 1073608 w 1912672"/>
              <a:gd name="connsiteY244" fmla="*/ 3348798 h 3833160"/>
              <a:gd name="connsiteX245" fmla="*/ 1059423 w 1912672"/>
              <a:gd name="connsiteY245" fmla="*/ 3340859 h 3833160"/>
              <a:gd name="connsiteX246" fmla="*/ 1043960 w 1912672"/>
              <a:gd name="connsiteY246" fmla="*/ 3337192 h 3833160"/>
              <a:gd name="connsiteX247" fmla="*/ 1025322 w 1912672"/>
              <a:gd name="connsiteY247" fmla="*/ 3402025 h 3833160"/>
              <a:gd name="connsiteX248" fmla="*/ 1003697 w 1912672"/>
              <a:gd name="connsiteY248" fmla="*/ 3462443 h 3833160"/>
              <a:gd name="connsiteX249" fmla="*/ 978914 w 1912672"/>
              <a:gd name="connsiteY249" fmla="*/ 3523689 h 3833160"/>
              <a:gd name="connsiteX250" fmla="*/ 949550 w 1912672"/>
              <a:gd name="connsiteY250" fmla="*/ 3583615 h 3833160"/>
              <a:gd name="connsiteX251" fmla="*/ 915669 w 1912672"/>
              <a:gd name="connsiteY251" fmla="*/ 3646771 h 3833160"/>
              <a:gd name="connsiteX252" fmla="*/ 876441 w 1912672"/>
              <a:gd name="connsiteY252" fmla="*/ 3712430 h 3833160"/>
              <a:gd name="connsiteX253" fmla="*/ 867986 w 1912672"/>
              <a:gd name="connsiteY253" fmla="*/ 3722991 h 3833160"/>
              <a:gd name="connsiteX254" fmla="*/ 858368 w 1912672"/>
              <a:gd name="connsiteY254" fmla="*/ 3739422 h 3833160"/>
              <a:gd name="connsiteX255" fmla="*/ 845551 w 1912672"/>
              <a:gd name="connsiteY255" fmla="*/ 3755745 h 3833160"/>
              <a:gd name="connsiteX256" fmla="*/ 833671 w 1912672"/>
              <a:gd name="connsiteY256" fmla="*/ 3773189 h 3833160"/>
              <a:gd name="connsiteX257" fmla="*/ 819871 w 1912672"/>
              <a:gd name="connsiteY257" fmla="*/ 3791345 h 3833160"/>
              <a:gd name="connsiteX258" fmla="*/ 805085 w 1912672"/>
              <a:gd name="connsiteY258" fmla="*/ 3806242 h 3833160"/>
              <a:gd name="connsiteX259" fmla="*/ 790388 w 1912672"/>
              <a:gd name="connsiteY259" fmla="*/ 3819121 h 3833160"/>
              <a:gd name="connsiteX260" fmla="*/ 775016 w 1912672"/>
              <a:gd name="connsiteY260" fmla="*/ 3828711 h 3833160"/>
              <a:gd name="connsiteX261" fmla="*/ 761637 w 1912672"/>
              <a:gd name="connsiteY261" fmla="*/ 3833160 h 3833160"/>
              <a:gd name="connsiteX262" fmla="*/ 758567 w 1912672"/>
              <a:gd name="connsiteY262" fmla="*/ 3826878 h 3833160"/>
              <a:gd name="connsiteX263" fmla="*/ 805952 w 1912672"/>
              <a:gd name="connsiteY263" fmla="*/ 3777351 h 3833160"/>
              <a:gd name="connsiteX264" fmla="*/ 847525 w 1912672"/>
              <a:gd name="connsiteY264" fmla="*/ 3722733 h 3833160"/>
              <a:gd name="connsiteX265" fmla="*/ 882815 w 1912672"/>
              <a:gd name="connsiteY265" fmla="*/ 3664405 h 3833160"/>
              <a:gd name="connsiteX266" fmla="*/ 910683 w 1912672"/>
              <a:gd name="connsiteY266" fmla="*/ 3606761 h 3833160"/>
              <a:gd name="connsiteX267" fmla="*/ 933675 w 1912672"/>
              <a:gd name="connsiteY267" fmla="*/ 3550236 h 3833160"/>
              <a:gd name="connsiteX268" fmla="*/ 943120 w 1912672"/>
              <a:gd name="connsiteY268" fmla="*/ 3508495 h 3833160"/>
              <a:gd name="connsiteX269" fmla="*/ 946497 w 1912672"/>
              <a:gd name="connsiteY269" fmla="*/ 3509658 h 3833160"/>
              <a:gd name="connsiteX270" fmla="*/ 947522 w 1912672"/>
              <a:gd name="connsiteY270" fmla="*/ 3508759 h 3833160"/>
              <a:gd name="connsiteX271" fmla="*/ 947302 w 1912672"/>
              <a:gd name="connsiteY271" fmla="*/ 3506770 h 3833160"/>
              <a:gd name="connsiteX272" fmla="*/ 946709 w 1912672"/>
              <a:gd name="connsiteY272" fmla="*/ 3505350 h 3833160"/>
              <a:gd name="connsiteX273" fmla="*/ 945381 w 1912672"/>
              <a:gd name="connsiteY273" fmla="*/ 3502390 h 3833160"/>
              <a:gd name="connsiteX274" fmla="*/ 946879 w 1912672"/>
              <a:gd name="connsiteY274" fmla="*/ 3500109 h 3833160"/>
              <a:gd name="connsiteX275" fmla="*/ 946796 w 1912672"/>
              <a:gd name="connsiteY275" fmla="*/ 3498240 h 3833160"/>
              <a:gd name="connsiteX276" fmla="*/ 947228 w 1912672"/>
              <a:gd name="connsiteY276" fmla="*/ 3495922 h 3833160"/>
              <a:gd name="connsiteX277" fmla="*/ 946202 w 1912672"/>
              <a:gd name="connsiteY277" fmla="*/ 3496821 h 3833160"/>
              <a:gd name="connsiteX278" fmla="*/ 946796 w 1912672"/>
              <a:gd name="connsiteY278" fmla="*/ 3498240 h 3833160"/>
              <a:gd name="connsiteX279" fmla="*/ 943120 w 1912672"/>
              <a:gd name="connsiteY279" fmla="*/ 3508495 h 3833160"/>
              <a:gd name="connsiteX280" fmla="*/ 920055 w 1912672"/>
              <a:gd name="connsiteY280" fmla="*/ 3504456 h 3833160"/>
              <a:gd name="connsiteX281" fmla="*/ 891050 w 1912672"/>
              <a:gd name="connsiteY281" fmla="*/ 3506594 h 3833160"/>
              <a:gd name="connsiteX282" fmla="*/ 860172 w 1912672"/>
              <a:gd name="connsiteY282" fmla="*/ 3511582 h 3833160"/>
              <a:gd name="connsiteX283" fmla="*/ 826163 w 1912672"/>
              <a:gd name="connsiteY283" fmla="*/ 3521016 h 3833160"/>
              <a:gd name="connsiteX284" fmla="*/ 790835 w 1912672"/>
              <a:gd name="connsiteY284" fmla="*/ 3533785 h 3833160"/>
              <a:gd name="connsiteX285" fmla="*/ 755037 w 1912672"/>
              <a:gd name="connsiteY285" fmla="*/ 3547939 h 3833160"/>
              <a:gd name="connsiteX286" fmla="*/ 720010 w 1912672"/>
              <a:gd name="connsiteY286" fmla="*/ 3564567 h 3833160"/>
              <a:gd name="connsiteX287" fmla="*/ 686563 w 1912672"/>
              <a:gd name="connsiteY287" fmla="*/ 3580781 h 3833160"/>
              <a:gd name="connsiteX288" fmla="*/ 655247 w 1912672"/>
              <a:gd name="connsiteY288" fmla="*/ 3597068 h 3833160"/>
              <a:gd name="connsiteX289" fmla="*/ 687635 w 1912672"/>
              <a:gd name="connsiteY289" fmla="*/ 3566747 h 3833160"/>
              <a:gd name="connsiteX290" fmla="*/ 719332 w 1912672"/>
              <a:gd name="connsiteY290" fmla="*/ 3540910 h 3833160"/>
              <a:gd name="connsiteX291" fmla="*/ 753129 w 1912672"/>
              <a:gd name="connsiteY291" fmla="*/ 3520510 h 3833160"/>
              <a:gd name="connsiteX292" fmla="*/ 789139 w 1912672"/>
              <a:gd name="connsiteY292" fmla="*/ 3502048 h 3833160"/>
              <a:gd name="connsiteX293" fmla="*/ 826517 w 1912672"/>
              <a:gd name="connsiteY293" fmla="*/ 3487482 h 3833160"/>
              <a:gd name="connsiteX294" fmla="*/ 868462 w 1912672"/>
              <a:gd name="connsiteY294" fmla="*/ 3476916 h 3833160"/>
              <a:gd name="connsiteX295" fmla="*/ 962011 w 1912672"/>
              <a:gd name="connsiteY295" fmla="*/ 3455565 h 3833160"/>
              <a:gd name="connsiteX296" fmla="*/ 973820 w 1912672"/>
              <a:gd name="connsiteY296" fmla="*/ 3382651 h 3833160"/>
              <a:gd name="connsiteX297" fmla="*/ 979476 w 1912672"/>
              <a:gd name="connsiteY297" fmla="*/ 3310035 h 3833160"/>
              <a:gd name="connsiteX298" fmla="*/ 978970 w 1912672"/>
              <a:gd name="connsiteY298" fmla="*/ 3236513 h 3833160"/>
              <a:gd name="connsiteX299" fmla="*/ 972281 w 1912672"/>
              <a:gd name="connsiteY299" fmla="*/ 3163562 h 3833160"/>
              <a:gd name="connsiteX300" fmla="*/ 909718 w 1912672"/>
              <a:gd name="connsiteY300" fmla="*/ 2935624 h 3833160"/>
              <a:gd name="connsiteX301" fmla="*/ 900871 w 1912672"/>
              <a:gd name="connsiteY301" fmla="*/ 2934162 h 3833160"/>
              <a:gd name="connsiteX302" fmla="*/ 870406 w 1912672"/>
              <a:gd name="connsiteY302" fmla="*/ 2984139 h 3833160"/>
              <a:gd name="connsiteX303" fmla="*/ 833789 w 1912672"/>
              <a:gd name="connsiteY303" fmla="*/ 3034414 h 3833160"/>
              <a:gd name="connsiteX304" fmla="*/ 791581 w 1912672"/>
              <a:gd name="connsiteY304" fmla="*/ 3086679 h 3833160"/>
              <a:gd name="connsiteX305" fmla="*/ 743642 w 1912672"/>
              <a:gd name="connsiteY305" fmla="*/ 3135720 h 3833160"/>
              <a:gd name="connsiteX306" fmla="*/ 692759 w 1912672"/>
              <a:gd name="connsiteY306" fmla="*/ 3186373 h 3833160"/>
              <a:gd name="connsiteX307" fmla="*/ 637219 w 1912672"/>
              <a:gd name="connsiteY307" fmla="*/ 3235043 h 3833160"/>
              <a:gd name="connsiteX308" fmla="*/ 578815 w 1912672"/>
              <a:gd name="connsiteY308" fmla="*/ 3282100 h 3833160"/>
              <a:gd name="connsiteX309" fmla="*/ 518156 w 1912672"/>
              <a:gd name="connsiteY309" fmla="*/ 3326282 h 3833160"/>
              <a:gd name="connsiteX310" fmla="*/ 455177 w 1912672"/>
              <a:gd name="connsiteY310" fmla="*/ 3368134 h 3833160"/>
              <a:gd name="connsiteX311" fmla="*/ 393663 w 1912672"/>
              <a:gd name="connsiteY311" fmla="*/ 3407974 h 3833160"/>
              <a:gd name="connsiteX312" fmla="*/ 330228 w 1912672"/>
              <a:gd name="connsiteY312" fmla="*/ 3443435 h 3833160"/>
              <a:gd name="connsiteX313" fmla="*/ 267517 w 1912672"/>
              <a:gd name="connsiteY313" fmla="*/ 3474139 h 3833160"/>
              <a:gd name="connsiteX314" fmla="*/ 206814 w 1912672"/>
              <a:gd name="connsiteY314" fmla="*/ 3502111 h 3833160"/>
              <a:gd name="connsiteX315" fmla="*/ 148203 w 1912672"/>
              <a:gd name="connsiteY315" fmla="*/ 3524128 h 3833160"/>
              <a:gd name="connsiteX316" fmla="*/ 92246 w 1912672"/>
              <a:gd name="connsiteY316" fmla="*/ 3541882 h 3833160"/>
              <a:gd name="connsiteX317" fmla="*/ 37645 w 1912672"/>
              <a:gd name="connsiteY317" fmla="*/ 3552139 h 3833160"/>
              <a:gd name="connsiteX318" fmla="*/ 48200 w 1912672"/>
              <a:gd name="connsiteY318" fmla="*/ 3547012 h 3833160"/>
              <a:gd name="connsiteX319" fmla="*/ 54777 w 1912672"/>
              <a:gd name="connsiteY319" fmla="*/ 3543191 h 3833160"/>
              <a:gd name="connsiteX320" fmla="*/ 59610 w 1912672"/>
              <a:gd name="connsiteY320" fmla="*/ 3541137 h 3833160"/>
              <a:gd name="connsiteX321" fmla="*/ 61660 w 1912672"/>
              <a:gd name="connsiteY321" fmla="*/ 3539340 h 3833160"/>
              <a:gd name="connsiteX322" fmla="*/ 61441 w 1912672"/>
              <a:gd name="connsiteY322" fmla="*/ 3537351 h 3833160"/>
              <a:gd name="connsiteX323" fmla="*/ 62467 w 1912672"/>
              <a:gd name="connsiteY323" fmla="*/ 3536452 h 3833160"/>
              <a:gd name="connsiteX324" fmla="*/ 61359 w 1912672"/>
              <a:gd name="connsiteY324" fmla="*/ 3535481 h 3833160"/>
              <a:gd name="connsiteX325" fmla="*/ 62897 w 1912672"/>
              <a:gd name="connsiteY325" fmla="*/ 3534134 h 3833160"/>
              <a:gd name="connsiteX326" fmla="*/ 67081 w 1912672"/>
              <a:gd name="connsiteY326" fmla="*/ 3532408 h 3833160"/>
              <a:gd name="connsiteX327" fmla="*/ 72939 w 1912672"/>
              <a:gd name="connsiteY327" fmla="*/ 3529456 h 3833160"/>
              <a:gd name="connsiteX328" fmla="*/ 81778 w 1912672"/>
              <a:gd name="connsiteY328" fmla="*/ 3524622 h 3833160"/>
              <a:gd name="connsiteX329" fmla="*/ 95320 w 1912672"/>
              <a:gd name="connsiteY329" fmla="*/ 3518818 h 3833160"/>
              <a:gd name="connsiteX330" fmla="*/ 114932 w 1912672"/>
              <a:gd name="connsiteY330" fmla="*/ 3510846 h 3833160"/>
              <a:gd name="connsiteX331" fmla="*/ 137312 w 1912672"/>
              <a:gd name="connsiteY331" fmla="*/ 3500207 h 3833160"/>
              <a:gd name="connsiteX332" fmla="*/ 167862 w 1912672"/>
              <a:gd name="connsiteY332" fmla="*/ 3487744 h 3833160"/>
              <a:gd name="connsiteX333" fmla="*/ 204549 w 1912672"/>
              <a:gd name="connsiteY333" fmla="*/ 3472571 h 3833160"/>
              <a:gd name="connsiteX334" fmla="*/ 258382 w 1912672"/>
              <a:gd name="connsiteY334" fmla="*/ 3445767 h 3833160"/>
              <a:gd name="connsiteX335" fmla="*/ 311693 w 1912672"/>
              <a:gd name="connsiteY335" fmla="*/ 3413115 h 3833160"/>
              <a:gd name="connsiteX336" fmla="*/ 364540 w 1912672"/>
              <a:gd name="connsiteY336" fmla="*/ 3377961 h 3833160"/>
              <a:gd name="connsiteX337" fmla="*/ 422506 w 1912672"/>
              <a:gd name="connsiteY337" fmla="*/ 3342200 h 3833160"/>
              <a:gd name="connsiteX338" fmla="*/ 434347 w 1912672"/>
              <a:gd name="connsiteY338" fmla="*/ 3334006 h 3833160"/>
              <a:gd name="connsiteX339" fmla="*/ 451900 w 1912672"/>
              <a:gd name="connsiteY339" fmla="*/ 3321534 h 3833160"/>
              <a:gd name="connsiteX340" fmla="*/ 469893 w 1912672"/>
              <a:gd name="connsiteY340" fmla="*/ 3307950 h 3833160"/>
              <a:gd name="connsiteX341" fmla="*/ 489284 w 1912672"/>
              <a:gd name="connsiteY341" fmla="*/ 3292897 h 3833160"/>
              <a:gd name="connsiteX342" fmla="*/ 508083 w 1912672"/>
              <a:gd name="connsiteY342" fmla="*/ 3276424 h 3833160"/>
              <a:gd name="connsiteX343" fmla="*/ 522649 w 1912672"/>
              <a:gd name="connsiteY343" fmla="*/ 3259537 h 3833160"/>
              <a:gd name="connsiteX344" fmla="*/ 534440 w 1912672"/>
              <a:gd name="connsiteY344" fmla="*/ 3244112 h 3833160"/>
              <a:gd name="connsiteX345" fmla="*/ 539574 w 1912672"/>
              <a:gd name="connsiteY345" fmla="*/ 3230640 h 3833160"/>
              <a:gd name="connsiteX346" fmla="*/ 509849 w 1912672"/>
              <a:gd name="connsiteY346" fmla="*/ 3208187 h 3833160"/>
              <a:gd name="connsiteX347" fmla="*/ 474526 w 1912672"/>
              <a:gd name="connsiteY347" fmla="*/ 3191609 h 3833160"/>
              <a:gd name="connsiteX348" fmla="*/ 435493 w 1912672"/>
              <a:gd name="connsiteY348" fmla="*/ 3180466 h 3833160"/>
              <a:gd name="connsiteX349" fmla="*/ 390471 w 1912672"/>
              <a:gd name="connsiteY349" fmla="*/ 3173359 h 3833160"/>
              <a:gd name="connsiteX350" fmla="*/ 344894 w 1912672"/>
              <a:gd name="connsiteY350" fmla="*/ 3170859 h 3833160"/>
              <a:gd name="connsiteX351" fmla="*/ 295258 w 1912672"/>
              <a:gd name="connsiteY351" fmla="*/ 3172887 h 3833160"/>
              <a:gd name="connsiteX352" fmla="*/ 245329 w 1912672"/>
              <a:gd name="connsiteY352" fmla="*/ 3177354 h 3833160"/>
              <a:gd name="connsiteX353" fmla="*/ 195694 w 1912672"/>
              <a:gd name="connsiteY353" fmla="*/ 3184474 h 3833160"/>
              <a:gd name="connsiteX354" fmla="*/ 144902 w 1912672"/>
              <a:gd name="connsiteY354" fmla="*/ 3193577 h 3833160"/>
              <a:gd name="connsiteX355" fmla="*/ 95992 w 1912672"/>
              <a:gd name="connsiteY355" fmla="*/ 3206125 h 3833160"/>
              <a:gd name="connsiteX356" fmla="*/ 49213 w 1912672"/>
              <a:gd name="connsiteY356" fmla="*/ 3218744 h 3833160"/>
              <a:gd name="connsiteX357" fmla="*/ 6365 w 1912672"/>
              <a:gd name="connsiteY357" fmla="*/ 3233010 h 3833160"/>
              <a:gd name="connsiteX358" fmla="*/ 0 w 1912672"/>
              <a:gd name="connsiteY358" fmla="*/ 3227433 h 3833160"/>
              <a:gd name="connsiteX359" fmla="*/ 3076 w 1912672"/>
              <a:gd name="connsiteY359" fmla="*/ 3224737 h 3833160"/>
              <a:gd name="connsiteX360" fmla="*/ 43018 w 1912672"/>
              <a:gd name="connsiteY360" fmla="*/ 3207924 h 3833160"/>
              <a:gd name="connsiteX361" fmla="*/ 85231 w 1912672"/>
              <a:gd name="connsiteY361" fmla="*/ 3191304 h 3833160"/>
              <a:gd name="connsiteX362" fmla="*/ 127386 w 1912672"/>
              <a:gd name="connsiteY362" fmla="*/ 3176431 h 3833160"/>
              <a:gd name="connsiteX363" fmla="*/ 168655 w 1912672"/>
              <a:gd name="connsiteY363" fmla="*/ 3162578 h 3833160"/>
              <a:gd name="connsiteX364" fmla="*/ 209793 w 1912672"/>
              <a:gd name="connsiteY364" fmla="*/ 3149808 h 3833160"/>
              <a:gd name="connsiteX365" fmla="*/ 250713 w 1912672"/>
              <a:gd name="connsiteY365" fmla="*/ 3140141 h 3833160"/>
              <a:gd name="connsiteX366" fmla="*/ 291298 w 1912672"/>
              <a:gd name="connsiteY366" fmla="*/ 3131978 h 3833160"/>
              <a:gd name="connsiteX367" fmla="*/ 333154 w 1912672"/>
              <a:gd name="connsiteY367" fmla="*/ 3128523 h 3833160"/>
              <a:gd name="connsiteX368" fmla="*/ 375359 w 1912672"/>
              <a:gd name="connsiteY368" fmla="*/ 3125974 h 3833160"/>
              <a:gd name="connsiteX369" fmla="*/ 416751 w 1912672"/>
              <a:gd name="connsiteY369" fmla="*/ 3130200 h 3833160"/>
              <a:gd name="connsiteX370" fmla="*/ 459928 w 1912672"/>
              <a:gd name="connsiteY370" fmla="*/ 3138683 h 3833160"/>
              <a:gd name="connsiteX371" fmla="*/ 504268 w 1912672"/>
              <a:gd name="connsiteY371" fmla="*/ 3151481 h 3833160"/>
              <a:gd name="connsiteX372" fmla="*/ 546509 w 1912672"/>
              <a:gd name="connsiteY372" fmla="*/ 3169029 h 3833160"/>
              <a:gd name="connsiteX373" fmla="*/ 591005 w 1912672"/>
              <a:gd name="connsiteY373" fmla="*/ 3194544 h 3833160"/>
              <a:gd name="connsiteX374" fmla="*/ 643386 w 1912672"/>
              <a:gd name="connsiteY374" fmla="*/ 3146702 h 3833160"/>
              <a:gd name="connsiteX375" fmla="*/ 689192 w 1912672"/>
              <a:gd name="connsiteY375" fmla="*/ 3097589 h 3833160"/>
              <a:gd name="connsiteX376" fmla="*/ 728837 w 1912672"/>
              <a:gd name="connsiteY376" fmla="*/ 3047570 h 3833160"/>
              <a:gd name="connsiteX377" fmla="*/ 763151 w 1912672"/>
              <a:gd name="connsiteY377" fmla="*/ 2997373 h 3833160"/>
              <a:gd name="connsiteX378" fmla="*/ 792509 w 1912672"/>
              <a:gd name="connsiteY378" fmla="*/ 2946426 h 3833160"/>
              <a:gd name="connsiteX379" fmla="*/ 818742 w 1912672"/>
              <a:gd name="connsiteY379" fmla="*/ 2896035 h 3833160"/>
              <a:gd name="connsiteX380" fmla="*/ 840539 w 1912672"/>
              <a:gd name="connsiteY380" fmla="*/ 2845651 h 3833160"/>
              <a:gd name="connsiteX381" fmla="*/ 868659 w 1912672"/>
              <a:gd name="connsiteY381" fmla="*/ 2777611 h 3833160"/>
              <a:gd name="connsiteX382" fmla="*/ 886079 w 1912672"/>
              <a:gd name="connsiteY382" fmla="*/ 2678806 h 3833160"/>
              <a:gd name="connsiteX383" fmla="*/ 894665 w 1912672"/>
              <a:gd name="connsiteY383" fmla="*/ 2574247 h 3833160"/>
              <a:gd name="connsiteX384" fmla="*/ 910157 w 1912672"/>
              <a:gd name="connsiteY384" fmla="*/ 2532162 h 3833160"/>
              <a:gd name="connsiteX385" fmla="*/ 923410 w 1912672"/>
              <a:gd name="connsiteY385" fmla="*/ 2485372 h 3833160"/>
              <a:gd name="connsiteX386" fmla="*/ 935916 w 1912672"/>
              <a:gd name="connsiteY386" fmla="*/ 2433353 h 3833160"/>
              <a:gd name="connsiteX387" fmla="*/ 947488 w 1912672"/>
              <a:gd name="connsiteY387" fmla="*/ 2377937 h 3833160"/>
              <a:gd name="connsiteX388" fmla="*/ 956821 w 1912672"/>
              <a:gd name="connsiteY388" fmla="*/ 2318077 h 3833160"/>
              <a:gd name="connsiteX389" fmla="*/ 963914 w 1912672"/>
              <a:gd name="connsiteY389" fmla="*/ 2257171 h 3833160"/>
              <a:gd name="connsiteX390" fmla="*/ 970820 w 1912672"/>
              <a:gd name="connsiteY390" fmla="*/ 2193390 h 3833160"/>
              <a:gd name="connsiteX391" fmla="*/ 975486 w 1912672"/>
              <a:gd name="connsiteY391" fmla="*/ 2128825 h 3833160"/>
              <a:gd name="connsiteX392" fmla="*/ 979406 w 1912672"/>
              <a:gd name="connsiteY392" fmla="*/ 2061646 h 3833160"/>
              <a:gd name="connsiteX393" fmla="*/ 979406 w 1912672"/>
              <a:gd name="connsiteY393" fmla="*/ 1995512 h 3833160"/>
              <a:gd name="connsiteX394" fmla="*/ 979406 w 1912672"/>
              <a:gd name="connsiteY394" fmla="*/ 1930162 h 3833160"/>
              <a:gd name="connsiteX395" fmla="*/ 975486 w 1912672"/>
              <a:gd name="connsiteY395" fmla="*/ 1864552 h 3833160"/>
              <a:gd name="connsiteX396" fmla="*/ 970073 w 1912672"/>
              <a:gd name="connsiteY396" fmla="*/ 1801555 h 3833160"/>
              <a:gd name="connsiteX397" fmla="*/ 963167 w 1912672"/>
              <a:gd name="connsiteY397" fmla="*/ 1740126 h 3833160"/>
              <a:gd name="connsiteX398" fmla="*/ 952901 w 1912672"/>
              <a:gd name="connsiteY398" fmla="*/ 1680789 h 3833160"/>
              <a:gd name="connsiteX399" fmla="*/ 938902 w 1912672"/>
              <a:gd name="connsiteY399" fmla="*/ 1625634 h 3833160"/>
              <a:gd name="connsiteX400" fmla="*/ 923410 w 1912672"/>
              <a:gd name="connsiteY400" fmla="*/ 1573354 h 3833160"/>
              <a:gd name="connsiteX401" fmla="*/ 904744 w 1912672"/>
              <a:gd name="connsiteY401" fmla="*/ 1526564 h 3833160"/>
              <a:gd name="connsiteX402" fmla="*/ 883839 w 1912672"/>
              <a:gd name="connsiteY402" fmla="*/ 1485263 h 3833160"/>
              <a:gd name="connsiteX403" fmla="*/ 859574 w 1912672"/>
              <a:gd name="connsiteY403" fmla="*/ 1448667 h 3833160"/>
              <a:gd name="connsiteX404" fmla="*/ 832510 w 1912672"/>
              <a:gd name="connsiteY404" fmla="*/ 1419129 h 3833160"/>
              <a:gd name="connsiteX405" fmla="*/ 801338 w 1912672"/>
              <a:gd name="connsiteY405" fmla="*/ 1396649 h 3833160"/>
              <a:gd name="connsiteX406" fmla="*/ 774834 w 1912672"/>
              <a:gd name="connsiteY406" fmla="*/ 1383318 h 3833160"/>
              <a:gd name="connsiteX407" fmla="*/ 745342 w 1912672"/>
              <a:gd name="connsiteY407" fmla="*/ 1377829 h 3833160"/>
              <a:gd name="connsiteX408" fmla="*/ 714918 w 1912672"/>
              <a:gd name="connsiteY408" fmla="*/ 1377829 h 3833160"/>
              <a:gd name="connsiteX409" fmla="*/ 683187 w 1912672"/>
              <a:gd name="connsiteY409" fmla="*/ 1381750 h 3833160"/>
              <a:gd name="connsiteX410" fmla="*/ 652016 w 1912672"/>
              <a:gd name="connsiteY410" fmla="*/ 1388023 h 3833160"/>
              <a:gd name="connsiteX411" fmla="*/ 620845 w 1912672"/>
              <a:gd name="connsiteY411" fmla="*/ 1396649 h 3833160"/>
              <a:gd name="connsiteX412" fmla="*/ 589860 w 1912672"/>
              <a:gd name="connsiteY412" fmla="*/ 1403446 h 3833160"/>
              <a:gd name="connsiteX413" fmla="*/ 559436 w 1912672"/>
              <a:gd name="connsiteY413" fmla="*/ 1410503 h 3833160"/>
              <a:gd name="connsiteX414" fmla="*/ 531438 w 1912672"/>
              <a:gd name="connsiteY414" fmla="*/ 1414424 h 3833160"/>
              <a:gd name="connsiteX415" fmla="*/ 467602 w 1912672"/>
              <a:gd name="connsiteY415" fmla="*/ 1417561 h 3833160"/>
              <a:gd name="connsiteX416" fmla="*/ 405447 w 1912672"/>
              <a:gd name="connsiteY416" fmla="*/ 1414424 h 3833160"/>
              <a:gd name="connsiteX417" fmla="*/ 347958 w 1912672"/>
              <a:gd name="connsiteY417" fmla="*/ 1407367 h 3833160"/>
              <a:gd name="connsiteX418" fmla="*/ 292708 w 1912672"/>
              <a:gd name="connsiteY418" fmla="*/ 1397433 h 3833160"/>
              <a:gd name="connsiteX419" fmla="*/ 238952 w 1912672"/>
              <a:gd name="connsiteY419" fmla="*/ 1384886 h 3833160"/>
              <a:gd name="connsiteX420" fmla="*/ 187622 w 1912672"/>
              <a:gd name="connsiteY420" fmla="*/ 1372339 h 3833160"/>
              <a:gd name="connsiteX421" fmla="*/ 139466 w 1912672"/>
              <a:gd name="connsiteY421" fmla="*/ 1358485 h 3833160"/>
              <a:gd name="connsiteX422" fmla="*/ 142639 w 1912672"/>
              <a:gd name="connsiteY422" fmla="*/ 1342801 h 3833160"/>
              <a:gd name="connsiteX423" fmla="*/ 208714 w 1912672"/>
              <a:gd name="connsiteY423" fmla="*/ 1352212 h 3833160"/>
              <a:gd name="connsiteX424" fmla="*/ 274043 w 1912672"/>
              <a:gd name="connsiteY424" fmla="*/ 1358485 h 3833160"/>
              <a:gd name="connsiteX425" fmla="*/ 337878 w 1912672"/>
              <a:gd name="connsiteY425" fmla="*/ 1360838 h 3833160"/>
              <a:gd name="connsiteX426" fmla="*/ 400034 w 1912672"/>
              <a:gd name="connsiteY426" fmla="*/ 1358485 h 3833160"/>
              <a:gd name="connsiteX427" fmla="*/ 460696 w 1912672"/>
              <a:gd name="connsiteY427" fmla="*/ 1349859 h 3833160"/>
              <a:gd name="connsiteX428" fmla="*/ 519865 w 1912672"/>
              <a:gd name="connsiteY428" fmla="*/ 1336528 h 3833160"/>
              <a:gd name="connsiteX429" fmla="*/ 576608 w 1912672"/>
              <a:gd name="connsiteY429" fmla="*/ 1318753 h 3833160"/>
              <a:gd name="connsiteX430" fmla="*/ 630177 w 1912672"/>
              <a:gd name="connsiteY430" fmla="*/ 1292874 h 3833160"/>
              <a:gd name="connsiteX431" fmla="*/ 699426 w 1912672"/>
              <a:gd name="connsiteY431" fmla="*/ 1258631 h 3833160"/>
              <a:gd name="connsiteX432" fmla="*/ 572688 w 1912672"/>
              <a:gd name="connsiteY432" fmla="*/ 1147276 h 3833160"/>
              <a:gd name="connsiteX433" fmla="*/ 459203 w 1912672"/>
              <a:gd name="connsiteY433" fmla="*/ 1022589 h 3833160"/>
              <a:gd name="connsiteX434" fmla="*/ 396861 w 1912672"/>
              <a:gd name="connsiteY434" fmla="*/ 1029647 h 3833160"/>
              <a:gd name="connsiteX435" fmla="*/ 336198 w 1912672"/>
              <a:gd name="connsiteY435" fmla="*/ 1029647 h 3833160"/>
              <a:gd name="connsiteX436" fmla="*/ 280949 w 1912672"/>
              <a:gd name="connsiteY436" fmla="*/ 1022589 h 3833160"/>
              <a:gd name="connsiteX437" fmla="*/ 228873 w 1912672"/>
              <a:gd name="connsiteY437" fmla="*/ 1007951 h 3833160"/>
              <a:gd name="connsiteX438" fmla="*/ 180716 w 1912672"/>
              <a:gd name="connsiteY438" fmla="*/ 986777 h 3833160"/>
              <a:gd name="connsiteX439" fmla="*/ 138719 w 1912672"/>
              <a:gd name="connsiteY439" fmla="*/ 960376 h 3833160"/>
              <a:gd name="connsiteX440" fmla="*/ 101389 w 1912672"/>
              <a:gd name="connsiteY440" fmla="*/ 927701 h 3833160"/>
              <a:gd name="connsiteX441" fmla="*/ 70218 w 1912672"/>
              <a:gd name="connsiteY441" fmla="*/ 889537 h 3833160"/>
              <a:gd name="connsiteX442" fmla="*/ 46139 w 1912672"/>
              <a:gd name="connsiteY442" fmla="*/ 848236 h 3833160"/>
              <a:gd name="connsiteX443" fmla="*/ 49312 w 1912672"/>
              <a:gd name="connsiteY443" fmla="*/ 841179 h 3833160"/>
              <a:gd name="connsiteX444" fmla="*/ 59392 w 1912672"/>
              <a:gd name="connsiteY444" fmla="*/ 848236 h 3833160"/>
              <a:gd name="connsiteX445" fmla="*/ 71897 w 1912672"/>
              <a:gd name="connsiteY445" fmla="*/ 875422 h 3833160"/>
              <a:gd name="connsiteX446" fmla="*/ 92056 w 1912672"/>
              <a:gd name="connsiteY446" fmla="*/ 898948 h 3833160"/>
              <a:gd name="connsiteX447" fmla="*/ 116881 w 1912672"/>
              <a:gd name="connsiteY447" fmla="*/ 922212 h 3833160"/>
              <a:gd name="connsiteX448" fmla="*/ 146559 w 1912672"/>
              <a:gd name="connsiteY448" fmla="*/ 940248 h 3833160"/>
              <a:gd name="connsiteX449" fmla="*/ 180716 w 1912672"/>
              <a:gd name="connsiteY449" fmla="*/ 955671 h 3833160"/>
              <a:gd name="connsiteX450" fmla="*/ 216554 w 1912672"/>
              <a:gd name="connsiteY450" fmla="*/ 967434 h 3833160"/>
              <a:gd name="connsiteX451" fmla="*/ 254631 w 1912672"/>
              <a:gd name="connsiteY451" fmla="*/ 974492 h 3833160"/>
              <a:gd name="connsiteX452" fmla="*/ 294201 w 1912672"/>
              <a:gd name="connsiteY452" fmla="*/ 976844 h 3833160"/>
              <a:gd name="connsiteX453" fmla="*/ 332279 w 1912672"/>
              <a:gd name="connsiteY453" fmla="*/ 976060 h 3833160"/>
              <a:gd name="connsiteX454" fmla="*/ 353371 w 1912672"/>
              <a:gd name="connsiteY454" fmla="*/ 972923 h 3833160"/>
              <a:gd name="connsiteX455" fmla="*/ 372036 w 1912672"/>
              <a:gd name="connsiteY455" fmla="*/ 972923 h 3833160"/>
              <a:gd name="connsiteX456" fmla="*/ 388275 w 1912672"/>
              <a:gd name="connsiteY456" fmla="*/ 969786 h 3833160"/>
              <a:gd name="connsiteX457" fmla="*/ 403954 w 1912672"/>
              <a:gd name="connsiteY457" fmla="*/ 965865 h 3833160"/>
              <a:gd name="connsiteX458" fmla="*/ 417206 w 1912672"/>
              <a:gd name="connsiteY458" fmla="*/ 957239 h 3833160"/>
              <a:gd name="connsiteX459" fmla="*/ 379875 w 1912672"/>
              <a:gd name="connsiteY459" fmla="*/ 886400 h 3833160"/>
              <a:gd name="connsiteX460" fmla="*/ 347958 w 1912672"/>
              <a:gd name="connsiteY460" fmla="*/ 817130 h 3833160"/>
              <a:gd name="connsiteX461" fmla="*/ 317533 w 1912672"/>
              <a:gd name="connsiteY461" fmla="*/ 744723 h 3833160"/>
              <a:gd name="connsiteX462" fmla="*/ 291215 w 1912672"/>
              <a:gd name="connsiteY462" fmla="*/ 669963 h 3833160"/>
              <a:gd name="connsiteX463" fmla="*/ 265457 w 1912672"/>
              <a:gd name="connsiteY463" fmla="*/ 588930 h 3833160"/>
              <a:gd name="connsiteX464" fmla="*/ 241379 w 1912672"/>
              <a:gd name="connsiteY464" fmla="*/ 501623 h 3833160"/>
              <a:gd name="connsiteX465" fmla="*/ 238952 w 1912672"/>
              <a:gd name="connsiteY465" fmla="*/ 485939 h 3833160"/>
              <a:gd name="connsiteX466" fmla="*/ 232793 w 1912672"/>
              <a:gd name="connsiteY466" fmla="*/ 464243 h 3833160"/>
              <a:gd name="connsiteX467" fmla="*/ 228873 w 1912672"/>
              <a:gd name="connsiteY467" fmla="*/ 440194 h 3833160"/>
              <a:gd name="connsiteX468" fmla="*/ 223460 w 1912672"/>
              <a:gd name="connsiteY468" fmla="*/ 415884 h 3833160"/>
              <a:gd name="connsiteX469" fmla="*/ 218794 w 1912672"/>
              <a:gd name="connsiteY469" fmla="*/ 389483 h 3833160"/>
              <a:gd name="connsiteX470" fmla="*/ 217300 w 1912672"/>
              <a:gd name="connsiteY470" fmla="*/ 365173 h 3833160"/>
              <a:gd name="connsiteX471" fmla="*/ 217300 w 1912672"/>
              <a:gd name="connsiteY471" fmla="*/ 342693 h 3833160"/>
              <a:gd name="connsiteX472" fmla="*/ 220287 w 1912672"/>
              <a:gd name="connsiteY472" fmla="*/ 322565 h 3833160"/>
              <a:gd name="connsiteX473" fmla="*/ 225886 w 1912672"/>
              <a:gd name="connsiteY473" fmla="*/ 308450 h 3833160"/>
              <a:gd name="connsiteX474" fmla="*/ 232793 w 1912672"/>
              <a:gd name="connsiteY474" fmla="*/ 311586 h 3833160"/>
              <a:gd name="connsiteX475" fmla="*/ 238952 w 1912672"/>
              <a:gd name="connsiteY475" fmla="*/ 391051 h 3833160"/>
              <a:gd name="connsiteX476" fmla="*/ 252951 w 1912672"/>
              <a:gd name="connsiteY476" fmla="*/ 470516 h 3833160"/>
              <a:gd name="connsiteX477" fmla="*/ 274043 w 1912672"/>
              <a:gd name="connsiteY477" fmla="*/ 548413 h 3833160"/>
              <a:gd name="connsiteX478" fmla="*/ 299614 w 1912672"/>
              <a:gd name="connsiteY478" fmla="*/ 620036 h 3833160"/>
              <a:gd name="connsiteX479" fmla="*/ 327612 w 1912672"/>
              <a:gd name="connsiteY479" fmla="*/ 686954 h 3833160"/>
              <a:gd name="connsiteX480" fmla="*/ 353371 w 1912672"/>
              <a:gd name="connsiteY480" fmla="*/ 730607 h 3833160"/>
              <a:gd name="connsiteX481" fmla="*/ 350197 w 1912672"/>
              <a:gd name="connsiteY481" fmla="*/ 732176 h 3833160"/>
              <a:gd name="connsiteX482" fmla="*/ 350197 w 1912672"/>
              <a:gd name="connsiteY482" fmla="*/ 733744 h 3833160"/>
              <a:gd name="connsiteX483" fmla="*/ 351877 w 1912672"/>
              <a:gd name="connsiteY483" fmla="*/ 735313 h 3833160"/>
              <a:gd name="connsiteX484" fmla="*/ 353371 w 1912672"/>
              <a:gd name="connsiteY484" fmla="*/ 736097 h 3833160"/>
              <a:gd name="connsiteX485" fmla="*/ 356544 w 1912672"/>
              <a:gd name="connsiteY485" fmla="*/ 737665 h 3833160"/>
              <a:gd name="connsiteX486" fmla="*/ 357290 w 1912672"/>
              <a:gd name="connsiteY486" fmla="*/ 740802 h 3833160"/>
              <a:gd name="connsiteX487" fmla="*/ 358784 w 1912672"/>
              <a:gd name="connsiteY487" fmla="*/ 742370 h 3833160"/>
              <a:gd name="connsiteX488" fmla="*/ 360277 w 1912672"/>
              <a:gd name="connsiteY488" fmla="*/ 744723 h 3833160"/>
              <a:gd name="connsiteX489" fmla="*/ 360277 w 1912672"/>
              <a:gd name="connsiteY489" fmla="*/ 743154 h 3833160"/>
              <a:gd name="connsiteX490" fmla="*/ 358784 w 1912672"/>
              <a:gd name="connsiteY490" fmla="*/ 742370 h 3833160"/>
              <a:gd name="connsiteX491" fmla="*/ 353371 w 1912672"/>
              <a:gd name="connsiteY491" fmla="*/ 730607 h 3833160"/>
              <a:gd name="connsiteX492" fmla="*/ 372036 w 1912672"/>
              <a:gd name="connsiteY492" fmla="*/ 716492 h 3833160"/>
              <a:gd name="connsiteX493" fmla="*/ 389955 w 1912672"/>
              <a:gd name="connsiteY493" fmla="*/ 692443 h 3833160"/>
              <a:gd name="connsiteX494" fmla="*/ 406940 w 1912672"/>
              <a:gd name="connsiteY494" fmla="*/ 664474 h 3833160"/>
              <a:gd name="connsiteX495" fmla="*/ 422619 w 1912672"/>
              <a:gd name="connsiteY495" fmla="*/ 630231 h 3833160"/>
              <a:gd name="connsiteX496" fmla="*/ 436618 w 1912672"/>
              <a:gd name="connsiteY496" fmla="*/ 592066 h 3833160"/>
              <a:gd name="connsiteX497" fmla="*/ 449870 w 1912672"/>
              <a:gd name="connsiteY497" fmla="*/ 552334 h 3833160"/>
              <a:gd name="connsiteX498" fmla="*/ 460696 w 1912672"/>
              <a:gd name="connsiteY498" fmla="*/ 511033 h 3833160"/>
              <a:gd name="connsiteX499" fmla="*/ 470776 w 1912672"/>
              <a:gd name="connsiteY499" fmla="*/ 471301 h 3833160"/>
              <a:gd name="connsiteX500" fmla="*/ 479362 w 1912672"/>
              <a:gd name="connsiteY500" fmla="*/ 433136 h 3833160"/>
              <a:gd name="connsiteX501" fmla="*/ 480855 w 1912672"/>
              <a:gd name="connsiteY501" fmla="*/ 484370 h 3833160"/>
              <a:gd name="connsiteX502" fmla="*/ 479362 w 1912672"/>
              <a:gd name="connsiteY502" fmla="*/ 531161 h 3833160"/>
              <a:gd name="connsiteX503" fmla="*/ 472269 w 1912672"/>
              <a:gd name="connsiteY503" fmla="*/ 574814 h 3833160"/>
              <a:gd name="connsiteX504" fmla="*/ 462189 w 1912672"/>
              <a:gd name="connsiteY504" fmla="*/ 618468 h 3833160"/>
              <a:gd name="connsiteX505" fmla="*/ 448190 w 1912672"/>
              <a:gd name="connsiteY505" fmla="*/ 659769 h 3833160"/>
              <a:gd name="connsiteX506" fmla="*/ 428032 w 1912672"/>
              <a:gd name="connsiteY506" fmla="*/ 701069 h 3833160"/>
              <a:gd name="connsiteX507" fmla="*/ 381369 w 1912672"/>
              <a:gd name="connsiteY507" fmla="*/ 791252 h 3833160"/>
              <a:gd name="connsiteX508" fmla="*/ 429525 w 1912672"/>
              <a:gd name="connsiteY508" fmla="*/ 863920 h 3833160"/>
              <a:gd name="connsiteX509" fmla="*/ 481601 w 1912672"/>
              <a:gd name="connsiteY509" fmla="*/ 931622 h 3833160"/>
              <a:gd name="connsiteX510" fmla="*/ 538531 w 1912672"/>
              <a:gd name="connsiteY510" fmla="*/ 995403 h 3833160"/>
              <a:gd name="connsiteX511" fmla="*/ 599193 w 1912672"/>
              <a:gd name="connsiteY511" fmla="*/ 1053957 h 3833160"/>
              <a:gd name="connsiteX512" fmla="*/ 816831 w 1912672"/>
              <a:gd name="connsiteY512" fmla="*/ 1205045 h 3833160"/>
              <a:gd name="connsiteX513" fmla="*/ 823924 w 1912672"/>
              <a:gd name="connsiteY513" fmla="*/ 1199555 h 3833160"/>
              <a:gd name="connsiteX514" fmla="*/ 806005 w 1912672"/>
              <a:gd name="connsiteY514" fmla="*/ 1132637 h 3833160"/>
              <a:gd name="connsiteX515" fmla="*/ 792006 w 1912672"/>
              <a:gd name="connsiteY515" fmla="*/ 1060753 h 3833160"/>
              <a:gd name="connsiteX516" fmla="*/ 780247 w 1912672"/>
              <a:gd name="connsiteY516" fmla="*/ 982856 h 3833160"/>
              <a:gd name="connsiteX517" fmla="*/ 774834 w 1912672"/>
              <a:gd name="connsiteY517" fmla="*/ 903391 h 3833160"/>
              <a:gd name="connsiteX518" fmla="*/ 770167 w 1912672"/>
              <a:gd name="connsiteY518" fmla="*/ 820267 h 3833160"/>
              <a:gd name="connsiteX519" fmla="*/ 770167 w 1912672"/>
              <a:gd name="connsiteY519" fmla="*/ 735313 h 3833160"/>
              <a:gd name="connsiteX520" fmla="*/ 773340 w 1912672"/>
              <a:gd name="connsiteY520" fmla="*/ 649574 h 3833160"/>
              <a:gd name="connsiteX521" fmla="*/ 780247 w 1912672"/>
              <a:gd name="connsiteY521" fmla="*/ 564620 h 3833160"/>
              <a:gd name="connsiteX522" fmla="*/ 790513 w 1912672"/>
              <a:gd name="connsiteY522" fmla="*/ 479927 h 3833160"/>
              <a:gd name="connsiteX523" fmla="*/ 801338 w 1912672"/>
              <a:gd name="connsiteY523" fmla="*/ 398109 h 3833160"/>
              <a:gd name="connsiteX524" fmla="*/ 816831 w 1912672"/>
              <a:gd name="connsiteY524" fmla="*/ 318644 h 3833160"/>
              <a:gd name="connsiteX525" fmla="*/ 835496 w 1912672"/>
              <a:gd name="connsiteY525" fmla="*/ 243884 h 3833160"/>
              <a:gd name="connsiteX526" fmla="*/ 854908 w 1912672"/>
              <a:gd name="connsiteY526" fmla="*/ 173046 h 3833160"/>
              <a:gd name="connsiteX527" fmla="*/ 877493 w 1912672"/>
              <a:gd name="connsiteY527" fmla="*/ 109003 h 3833160"/>
              <a:gd name="connsiteX528" fmla="*/ 901571 w 1912672"/>
              <a:gd name="connsiteY528" fmla="*/ 50711 h 3833160"/>
              <a:gd name="connsiteX529" fmla="*/ 930503 w 1912672"/>
              <a:gd name="connsiteY529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31784 w 1912672"/>
              <a:gd name="connsiteY218" fmla="*/ 2981193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31784 w 1912672"/>
              <a:gd name="connsiteY218" fmla="*/ 2981193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61472 w 1912672"/>
              <a:gd name="connsiteY218" fmla="*/ 2963380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61472 w 1912672"/>
              <a:gd name="connsiteY218" fmla="*/ 2963380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52936 w 1912672"/>
              <a:gd name="connsiteY218" fmla="*/ 3127318 h 3833160"/>
              <a:gd name="connsiteX219" fmla="*/ 1055550 w 1912672"/>
              <a:gd name="connsiteY219" fmla="*/ 3272471 h 3833160"/>
              <a:gd name="connsiteX220" fmla="*/ 1106379 w 1912672"/>
              <a:gd name="connsiteY220" fmla="*/ 3308927 h 3833160"/>
              <a:gd name="connsiteX221" fmla="*/ 1151347 w 1912672"/>
              <a:gd name="connsiteY221" fmla="*/ 3348334 h 3833160"/>
              <a:gd name="connsiteX222" fmla="*/ 1187691 w 1912672"/>
              <a:gd name="connsiteY222" fmla="*/ 3388268 h 3833160"/>
              <a:gd name="connsiteX223" fmla="*/ 1216725 w 1912672"/>
              <a:gd name="connsiteY223" fmla="*/ 3430484 h 3833160"/>
              <a:gd name="connsiteX224" fmla="*/ 1238582 w 1912672"/>
              <a:gd name="connsiteY224" fmla="*/ 3473897 h 3833160"/>
              <a:gd name="connsiteX225" fmla="*/ 1252456 w 1912672"/>
              <a:gd name="connsiteY225" fmla="*/ 3516304 h 3833160"/>
              <a:gd name="connsiteX226" fmla="*/ 1258768 w 1912672"/>
              <a:gd name="connsiteY226" fmla="*/ 3559273 h 3833160"/>
              <a:gd name="connsiteX227" fmla="*/ 1256926 w 1912672"/>
              <a:gd name="connsiteY227" fmla="*/ 3601386 h 3833160"/>
              <a:gd name="connsiteX228" fmla="*/ 1247774 w 1912672"/>
              <a:gd name="connsiteY228" fmla="*/ 3640689 h 3833160"/>
              <a:gd name="connsiteX229" fmla="*/ 1240808 w 1912672"/>
              <a:gd name="connsiteY229" fmla="*/ 3642671 h 3833160"/>
              <a:gd name="connsiteX230" fmla="*/ 1237950 w 1912672"/>
              <a:gd name="connsiteY230" fmla="*/ 3632080 h 3833160"/>
              <a:gd name="connsiteX231" fmla="*/ 1246452 w 1912672"/>
              <a:gd name="connsiteY231" fmla="*/ 3608381 h 3833160"/>
              <a:gd name="connsiteX232" fmla="*/ 1246889 w 1912672"/>
              <a:gd name="connsiteY232" fmla="*/ 3581808 h 3833160"/>
              <a:gd name="connsiteX233" fmla="*/ 1243694 w 1912672"/>
              <a:gd name="connsiteY233" fmla="*/ 3552354 h 3833160"/>
              <a:gd name="connsiteX234" fmla="*/ 1233485 w 1912672"/>
              <a:gd name="connsiteY234" fmla="*/ 3522742 h 3833160"/>
              <a:gd name="connsiteX235" fmla="*/ 1218246 w 1912672"/>
              <a:gd name="connsiteY235" fmla="*/ 3491717 h 3833160"/>
              <a:gd name="connsiteX236" fmla="*/ 1199371 w 1912672"/>
              <a:gd name="connsiteY236" fmla="*/ 3461697 h 3833160"/>
              <a:gd name="connsiteX237" fmla="*/ 1175758 w 1912672"/>
              <a:gd name="connsiteY237" fmla="*/ 3432919 h 3833160"/>
              <a:gd name="connsiteX238" fmla="*/ 1147962 w 1912672"/>
              <a:gd name="connsiteY238" fmla="*/ 3405866 h 3833160"/>
              <a:gd name="connsiteX239" fmla="*/ 1119222 w 1912672"/>
              <a:gd name="connsiteY239" fmla="*/ 3381579 h 3833160"/>
              <a:gd name="connsiteX240" fmla="*/ 1101535 w 1912672"/>
              <a:gd name="connsiteY240" fmla="*/ 3369675 h 3833160"/>
              <a:gd name="connsiteX241" fmla="*/ 1087698 w 1912672"/>
              <a:gd name="connsiteY241" fmla="*/ 3357550 h 3833160"/>
              <a:gd name="connsiteX242" fmla="*/ 1073608 w 1912672"/>
              <a:gd name="connsiteY242" fmla="*/ 3348798 h 3833160"/>
              <a:gd name="connsiteX243" fmla="*/ 1059423 w 1912672"/>
              <a:gd name="connsiteY243" fmla="*/ 3340859 h 3833160"/>
              <a:gd name="connsiteX244" fmla="*/ 1043960 w 1912672"/>
              <a:gd name="connsiteY244" fmla="*/ 3337192 h 3833160"/>
              <a:gd name="connsiteX245" fmla="*/ 1025322 w 1912672"/>
              <a:gd name="connsiteY245" fmla="*/ 3402025 h 3833160"/>
              <a:gd name="connsiteX246" fmla="*/ 1003697 w 1912672"/>
              <a:gd name="connsiteY246" fmla="*/ 3462443 h 3833160"/>
              <a:gd name="connsiteX247" fmla="*/ 978914 w 1912672"/>
              <a:gd name="connsiteY247" fmla="*/ 3523689 h 3833160"/>
              <a:gd name="connsiteX248" fmla="*/ 949550 w 1912672"/>
              <a:gd name="connsiteY248" fmla="*/ 3583615 h 3833160"/>
              <a:gd name="connsiteX249" fmla="*/ 915669 w 1912672"/>
              <a:gd name="connsiteY249" fmla="*/ 3646771 h 3833160"/>
              <a:gd name="connsiteX250" fmla="*/ 876441 w 1912672"/>
              <a:gd name="connsiteY250" fmla="*/ 3712430 h 3833160"/>
              <a:gd name="connsiteX251" fmla="*/ 867986 w 1912672"/>
              <a:gd name="connsiteY251" fmla="*/ 3722991 h 3833160"/>
              <a:gd name="connsiteX252" fmla="*/ 858368 w 1912672"/>
              <a:gd name="connsiteY252" fmla="*/ 3739422 h 3833160"/>
              <a:gd name="connsiteX253" fmla="*/ 845551 w 1912672"/>
              <a:gd name="connsiteY253" fmla="*/ 3755745 h 3833160"/>
              <a:gd name="connsiteX254" fmla="*/ 833671 w 1912672"/>
              <a:gd name="connsiteY254" fmla="*/ 3773189 h 3833160"/>
              <a:gd name="connsiteX255" fmla="*/ 819871 w 1912672"/>
              <a:gd name="connsiteY255" fmla="*/ 3791345 h 3833160"/>
              <a:gd name="connsiteX256" fmla="*/ 805085 w 1912672"/>
              <a:gd name="connsiteY256" fmla="*/ 3806242 h 3833160"/>
              <a:gd name="connsiteX257" fmla="*/ 790388 w 1912672"/>
              <a:gd name="connsiteY257" fmla="*/ 3819121 h 3833160"/>
              <a:gd name="connsiteX258" fmla="*/ 775016 w 1912672"/>
              <a:gd name="connsiteY258" fmla="*/ 3828711 h 3833160"/>
              <a:gd name="connsiteX259" fmla="*/ 761637 w 1912672"/>
              <a:gd name="connsiteY259" fmla="*/ 3833160 h 3833160"/>
              <a:gd name="connsiteX260" fmla="*/ 758567 w 1912672"/>
              <a:gd name="connsiteY260" fmla="*/ 3826878 h 3833160"/>
              <a:gd name="connsiteX261" fmla="*/ 805952 w 1912672"/>
              <a:gd name="connsiteY261" fmla="*/ 3777351 h 3833160"/>
              <a:gd name="connsiteX262" fmla="*/ 847525 w 1912672"/>
              <a:gd name="connsiteY262" fmla="*/ 3722733 h 3833160"/>
              <a:gd name="connsiteX263" fmla="*/ 882815 w 1912672"/>
              <a:gd name="connsiteY263" fmla="*/ 3664405 h 3833160"/>
              <a:gd name="connsiteX264" fmla="*/ 910683 w 1912672"/>
              <a:gd name="connsiteY264" fmla="*/ 3606761 h 3833160"/>
              <a:gd name="connsiteX265" fmla="*/ 933675 w 1912672"/>
              <a:gd name="connsiteY265" fmla="*/ 3550236 h 3833160"/>
              <a:gd name="connsiteX266" fmla="*/ 943120 w 1912672"/>
              <a:gd name="connsiteY266" fmla="*/ 3508495 h 3833160"/>
              <a:gd name="connsiteX267" fmla="*/ 946497 w 1912672"/>
              <a:gd name="connsiteY267" fmla="*/ 3509658 h 3833160"/>
              <a:gd name="connsiteX268" fmla="*/ 947522 w 1912672"/>
              <a:gd name="connsiteY268" fmla="*/ 3508759 h 3833160"/>
              <a:gd name="connsiteX269" fmla="*/ 947302 w 1912672"/>
              <a:gd name="connsiteY269" fmla="*/ 3506770 h 3833160"/>
              <a:gd name="connsiteX270" fmla="*/ 946709 w 1912672"/>
              <a:gd name="connsiteY270" fmla="*/ 3505350 h 3833160"/>
              <a:gd name="connsiteX271" fmla="*/ 945381 w 1912672"/>
              <a:gd name="connsiteY271" fmla="*/ 3502390 h 3833160"/>
              <a:gd name="connsiteX272" fmla="*/ 946879 w 1912672"/>
              <a:gd name="connsiteY272" fmla="*/ 3500109 h 3833160"/>
              <a:gd name="connsiteX273" fmla="*/ 946796 w 1912672"/>
              <a:gd name="connsiteY273" fmla="*/ 3498240 h 3833160"/>
              <a:gd name="connsiteX274" fmla="*/ 947228 w 1912672"/>
              <a:gd name="connsiteY274" fmla="*/ 3495922 h 3833160"/>
              <a:gd name="connsiteX275" fmla="*/ 946202 w 1912672"/>
              <a:gd name="connsiteY275" fmla="*/ 3496821 h 3833160"/>
              <a:gd name="connsiteX276" fmla="*/ 946796 w 1912672"/>
              <a:gd name="connsiteY276" fmla="*/ 3498240 h 3833160"/>
              <a:gd name="connsiteX277" fmla="*/ 943120 w 1912672"/>
              <a:gd name="connsiteY277" fmla="*/ 3508495 h 3833160"/>
              <a:gd name="connsiteX278" fmla="*/ 920055 w 1912672"/>
              <a:gd name="connsiteY278" fmla="*/ 3504456 h 3833160"/>
              <a:gd name="connsiteX279" fmla="*/ 891050 w 1912672"/>
              <a:gd name="connsiteY279" fmla="*/ 3506594 h 3833160"/>
              <a:gd name="connsiteX280" fmla="*/ 860172 w 1912672"/>
              <a:gd name="connsiteY280" fmla="*/ 3511582 h 3833160"/>
              <a:gd name="connsiteX281" fmla="*/ 826163 w 1912672"/>
              <a:gd name="connsiteY281" fmla="*/ 3521016 h 3833160"/>
              <a:gd name="connsiteX282" fmla="*/ 790835 w 1912672"/>
              <a:gd name="connsiteY282" fmla="*/ 3533785 h 3833160"/>
              <a:gd name="connsiteX283" fmla="*/ 755037 w 1912672"/>
              <a:gd name="connsiteY283" fmla="*/ 3547939 h 3833160"/>
              <a:gd name="connsiteX284" fmla="*/ 720010 w 1912672"/>
              <a:gd name="connsiteY284" fmla="*/ 3564567 h 3833160"/>
              <a:gd name="connsiteX285" fmla="*/ 686563 w 1912672"/>
              <a:gd name="connsiteY285" fmla="*/ 3580781 h 3833160"/>
              <a:gd name="connsiteX286" fmla="*/ 655247 w 1912672"/>
              <a:gd name="connsiteY286" fmla="*/ 3597068 h 3833160"/>
              <a:gd name="connsiteX287" fmla="*/ 687635 w 1912672"/>
              <a:gd name="connsiteY287" fmla="*/ 3566747 h 3833160"/>
              <a:gd name="connsiteX288" fmla="*/ 719332 w 1912672"/>
              <a:gd name="connsiteY288" fmla="*/ 3540910 h 3833160"/>
              <a:gd name="connsiteX289" fmla="*/ 753129 w 1912672"/>
              <a:gd name="connsiteY289" fmla="*/ 3520510 h 3833160"/>
              <a:gd name="connsiteX290" fmla="*/ 789139 w 1912672"/>
              <a:gd name="connsiteY290" fmla="*/ 3502048 h 3833160"/>
              <a:gd name="connsiteX291" fmla="*/ 826517 w 1912672"/>
              <a:gd name="connsiteY291" fmla="*/ 3487482 h 3833160"/>
              <a:gd name="connsiteX292" fmla="*/ 868462 w 1912672"/>
              <a:gd name="connsiteY292" fmla="*/ 3476916 h 3833160"/>
              <a:gd name="connsiteX293" fmla="*/ 962011 w 1912672"/>
              <a:gd name="connsiteY293" fmla="*/ 3455565 h 3833160"/>
              <a:gd name="connsiteX294" fmla="*/ 973820 w 1912672"/>
              <a:gd name="connsiteY294" fmla="*/ 3382651 h 3833160"/>
              <a:gd name="connsiteX295" fmla="*/ 979476 w 1912672"/>
              <a:gd name="connsiteY295" fmla="*/ 3310035 h 3833160"/>
              <a:gd name="connsiteX296" fmla="*/ 978970 w 1912672"/>
              <a:gd name="connsiteY296" fmla="*/ 3236513 h 3833160"/>
              <a:gd name="connsiteX297" fmla="*/ 972281 w 1912672"/>
              <a:gd name="connsiteY297" fmla="*/ 3163562 h 3833160"/>
              <a:gd name="connsiteX298" fmla="*/ 909718 w 1912672"/>
              <a:gd name="connsiteY298" fmla="*/ 2935624 h 3833160"/>
              <a:gd name="connsiteX299" fmla="*/ 900871 w 1912672"/>
              <a:gd name="connsiteY299" fmla="*/ 2934162 h 3833160"/>
              <a:gd name="connsiteX300" fmla="*/ 870406 w 1912672"/>
              <a:gd name="connsiteY300" fmla="*/ 2984139 h 3833160"/>
              <a:gd name="connsiteX301" fmla="*/ 833789 w 1912672"/>
              <a:gd name="connsiteY301" fmla="*/ 3034414 h 3833160"/>
              <a:gd name="connsiteX302" fmla="*/ 791581 w 1912672"/>
              <a:gd name="connsiteY302" fmla="*/ 3086679 h 3833160"/>
              <a:gd name="connsiteX303" fmla="*/ 743642 w 1912672"/>
              <a:gd name="connsiteY303" fmla="*/ 3135720 h 3833160"/>
              <a:gd name="connsiteX304" fmla="*/ 692759 w 1912672"/>
              <a:gd name="connsiteY304" fmla="*/ 3186373 h 3833160"/>
              <a:gd name="connsiteX305" fmla="*/ 637219 w 1912672"/>
              <a:gd name="connsiteY305" fmla="*/ 3235043 h 3833160"/>
              <a:gd name="connsiteX306" fmla="*/ 578815 w 1912672"/>
              <a:gd name="connsiteY306" fmla="*/ 3282100 h 3833160"/>
              <a:gd name="connsiteX307" fmla="*/ 518156 w 1912672"/>
              <a:gd name="connsiteY307" fmla="*/ 3326282 h 3833160"/>
              <a:gd name="connsiteX308" fmla="*/ 455177 w 1912672"/>
              <a:gd name="connsiteY308" fmla="*/ 3368134 h 3833160"/>
              <a:gd name="connsiteX309" fmla="*/ 393663 w 1912672"/>
              <a:gd name="connsiteY309" fmla="*/ 3407974 h 3833160"/>
              <a:gd name="connsiteX310" fmla="*/ 330228 w 1912672"/>
              <a:gd name="connsiteY310" fmla="*/ 3443435 h 3833160"/>
              <a:gd name="connsiteX311" fmla="*/ 267517 w 1912672"/>
              <a:gd name="connsiteY311" fmla="*/ 3474139 h 3833160"/>
              <a:gd name="connsiteX312" fmla="*/ 206814 w 1912672"/>
              <a:gd name="connsiteY312" fmla="*/ 3502111 h 3833160"/>
              <a:gd name="connsiteX313" fmla="*/ 148203 w 1912672"/>
              <a:gd name="connsiteY313" fmla="*/ 3524128 h 3833160"/>
              <a:gd name="connsiteX314" fmla="*/ 92246 w 1912672"/>
              <a:gd name="connsiteY314" fmla="*/ 3541882 h 3833160"/>
              <a:gd name="connsiteX315" fmla="*/ 37645 w 1912672"/>
              <a:gd name="connsiteY315" fmla="*/ 3552139 h 3833160"/>
              <a:gd name="connsiteX316" fmla="*/ 48200 w 1912672"/>
              <a:gd name="connsiteY316" fmla="*/ 3547012 h 3833160"/>
              <a:gd name="connsiteX317" fmla="*/ 54777 w 1912672"/>
              <a:gd name="connsiteY317" fmla="*/ 3543191 h 3833160"/>
              <a:gd name="connsiteX318" fmla="*/ 59610 w 1912672"/>
              <a:gd name="connsiteY318" fmla="*/ 3541137 h 3833160"/>
              <a:gd name="connsiteX319" fmla="*/ 61660 w 1912672"/>
              <a:gd name="connsiteY319" fmla="*/ 3539340 h 3833160"/>
              <a:gd name="connsiteX320" fmla="*/ 61441 w 1912672"/>
              <a:gd name="connsiteY320" fmla="*/ 3537351 h 3833160"/>
              <a:gd name="connsiteX321" fmla="*/ 62467 w 1912672"/>
              <a:gd name="connsiteY321" fmla="*/ 3536452 h 3833160"/>
              <a:gd name="connsiteX322" fmla="*/ 61359 w 1912672"/>
              <a:gd name="connsiteY322" fmla="*/ 3535481 h 3833160"/>
              <a:gd name="connsiteX323" fmla="*/ 62897 w 1912672"/>
              <a:gd name="connsiteY323" fmla="*/ 3534134 h 3833160"/>
              <a:gd name="connsiteX324" fmla="*/ 67081 w 1912672"/>
              <a:gd name="connsiteY324" fmla="*/ 3532408 h 3833160"/>
              <a:gd name="connsiteX325" fmla="*/ 72939 w 1912672"/>
              <a:gd name="connsiteY325" fmla="*/ 3529456 h 3833160"/>
              <a:gd name="connsiteX326" fmla="*/ 81778 w 1912672"/>
              <a:gd name="connsiteY326" fmla="*/ 3524622 h 3833160"/>
              <a:gd name="connsiteX327" fmla="*/ 95320 w 1912672"/>
              <a:gd name="connsiteY327" fmla="*/ 3518818 h 3833160"/>
              <a:gd name="connsiteX328" fmla="*/ 114932 w 1912672"/>
              <a:gd name="connsiteY328" fmla="*/ 3510846 h 3833160"/>
              <a:gd name="connsiteX329" fmla="*/ 137312 w 1912672"/>
              <a:gd name="connsiteY329" fmla="*/ 3500207 h 3833160"/>
              <a:gd name="connsiteX330" fmla="*/ 167862 w 1912672"/>
              <a:gd name="connsiteY330" fmla="*/ 3487744 h 3833160"/>
              <a:gd name="connsiteX331" fmla="*/ 204549 w 1912672"/>
              <a:gd name="connsiteY331" fmla="*/ 3472571 h 3833160"/>
              <a:gd name="connsiteX332" fmla="*/ 258382 w 1912672"/>
              <a:gd name="connsiteY332" fmla="*/ 3445767 h 3833160"/>
              <a:gd name="connsiteX333" fmla="*/ 311693 w 1912672"/>
              <a:gd name="connsiteY333" fmla="*/ 3413115 h 3833160"/>
              <a:gd name="connsiteX334" fmla="*/ 364540 w 1912672"/>
              <a:gd name="connsiteY334" fmla="*/ 3377961 h 3833160"/>
              <a:gd name="connsiteX335" fmla="*/ 422506 w 1912672"/>
              <a:gd name="connsiteY335" fmla="*/ 3342200 h 3833160"/>
              <a:gd name="connsiteX336" fmla="*/ 434347 w 1912672"/>
              <a:gd name="connsiteY336" fmla="*/ 3334006 h 3833160"/>
              <a:gd name="connsiteX337" fmla="*/ 451900 w 1912672"/>
              <a:gd name="connsiteY337" fmla="*/ 3321534 h 3833160"/>
              <a:gd name="connsiteX338" fmla="*/ 469893 w 1912672"/>
              <a:gd name="connsiteY338" fmla="*/ 3307950 h 3833160"/>
              <a:gd name="connsiteX339" fmla="*/ 489284 w 1912672"/>
              <a:gd name="connsiteY339" fmla="*/ 3292897 h 3833160"/>
              <a:gd name="connsiteX340" fmla="*/ 508083 w 1912672"/>
              <a:gd name="connsiteY340" fmla="*/ 3276424 h 3833160"/>
              <a:gd name="connsiteX341" fmla="*/ 522649 w 1912672"/>
              <a:gd name="connsiteY341" fmla="*/ 3259537 h 3833160"/>
              <a:gd name="connsiteX342" fmla="*/ 534440 w 1912672"/>
              <a:gd name="connsiteY342" fmla="*/ 3244112 h 3833160"/>
              <a:gd name="connsiteX343" fmla="*/ 539574 w 1912672"/>
              <a:gd name="connsiteY343" fmla="*/ 3230640 h 3833160"/>
              <a:gd name="connsiteX344" fmla="*/ 509849 w 1912672"/>
              <a:gd name="connsiteY344" fmla="*/ 3208187 h 3833160"/>
              <a:gd name="connsiteX345" fmla="*/ 474526 w 1912672"/>
              <a:gd name="connsiteY345" fmla="*/ 3191609 h 3833160"/>
              <a:gd name="connsiteX346" fmla="*/ 435493 w 1912672"/>
              <a:gd name="connsiteY346" fmla="*/ 3180466 h 3833160"/>
              <a:gd name="connsiteX347" fmla="*/ 390471 w 1912672"/>
              <a:gd name="connsiteY347" fmla="*/ 3173359 h 3833160"/>
              <a:gd name="connsiteX348" fmla="*/ 344894 w 1912672"/>
              <a:gd name="connsiteY348" fmla="*/ 3170859 h 3833160"/>
              <a:gd name="connsiteX349" fmla="*/ 295258 w 1912672"/>
              <a:gd name="connsiteY349" fmla="*/ 3172887 h 3833160"/>
              <a:gd name="connsiteX350" fmla="*/ 245329 w 1912672"/>
              <a:gd name="connsiteY350" fmla="*/ 3177354 h 3833160"/>
              <a:gd name="connsiteX351" fmla="*/ 195694 w 1912672"/>
              <a:gd name="connsiteY351" fmla="*/ 3184474 h 3833160"/>
              <a:gd name="connsiteX352" fmla="*/ 144902 w 1912672"/>
              <a:gd name="connsiteY352" fmla="*/ 3193577 h 3833160"/>
              <a:gd name="connsiteX353" fmla="*/ 95992 w 1912672"/>
              <a:gd name="connsiteY353" fmla="*/ 3206125 h 3833160"/>
              <a:gd name="connsiteX354" fmla="*/ 49213 w 1912672"/>
              <a:gd name="connsiteY354" fmla="*/ 3218744 h 3833160"/>
              <a:gd name="connsiteX355" fmla="*/ 6365 w 1912672"/>
              <a:gd name="connsiteY355" fmla="*/ 3233010 h 3833160"/>
              <a:gd name="connsiteX356" fmla="*/ 0 w 1912672"/>
              <a:gd name="connsiteY356" fmla="*/ 3227433 h 3833160"/>
              <a:gd name="connsiteX357" fmla="*/ 3076 w 1912672"/>
              <a:gd name="connsiteY357" fmla="*/ 3224737 h 3833160"/>
              <a:gd name="connsiteX358" fmla="*/ 43018 w 1912672"/>
              <a:gd name="connsiteY358" fmla="*/ 3207924 h 3833160"/>
              <a:gd name="connsiteX359" fmla="*/ 85231 w 1912672"/>
              <a:gd name="connsiteY359" fmla="*/ 3191304 h 3833160"/>
              <a:gd name="connsiteX360" fmla="*/ 127386 w 1912672"/>
              <a:gd name="connsiteY360" fmla="*/ 3176431 h 3833160"/>
              <a:gd name="connsiteX361" fmla="*/ 168655 w 1912672"/>
              <a:gd name="connsiteY361" fmla="*/ 3162578 h 3833160"/>
              <a:gd name="connsiteX362" fmla="*/ 209793 w 1912672"/>
              <a:gd name="connsiteY362" fmla="*/ 3149808 h 3833160"/>
              <a:gd name="connsiteX363" fmla="*/ 250713 w 1912672"/>
              <a:gd name="connsiteY363" fmla="*/ 3140141 h 3833160"/>
              <a:gd name="connsiteX364" fmla="*/ 291298 w 1912672"/>
              <a:gd name="connsiteY364" fmla="*/ 3131978 h 3833160"/>
              <a:gd name="connsiteX365" fmla="*/ 333154 w 1912672"/>
              <a:gd name="connsiteY365" fmla="*/ 3128523 h 3833160"/>
              <a:gd name="connsiteX366" fmla="*/ 375359 w 1912672"/>
              <a:gd name="connsiteY366" fmla="*/ 3125974 h 3833160"/>
              <a:gd name="connsiteX367" fmla="*/ 416751 w 1912672"/>
              <a:gd name="connsiteY367" fmla="*/ 3130200 h 3833160"/>
              <a:gd name="connsiteX368" fmla="*/ 459928 w 1912672"/>
              <a:gd name="connsiteY368" fmla="*/ 3138683 h 3833160"/>
              <a:gd name="connsiteX369" fmla="*/ 504268 w 1912672"/>
              <a:gd name="connsiteY369" fmla="*/ 3151481 h 3833160"/>
              <a:gd name="connsiteX370" fmla="*/ 546509 w 1912672"/>
              <a:gd name="connsiteY370" fmla="*/ 3169029 h 3833160"/>
              <a:gd name="connsiteX371" fmla="*/ 591005 w 1912672"/>
              <a:gd name="connsiteY371" fmla="*/ 3194544 h 3833160"/>
              <a:gd name="connsiteX372" fmla="*/ 643386 w 1912672"/>
              <a:gd name="connsiteY372" fmla="*/ 3146702 h 3833160"/>
              <a:gd name="connsiteX373" fmla="*/ 689192 w 1912672"/>
              <a:gd name="connsiteY373" fmla="*/ 3097589 h 3833160"/>
              <a:gd name="connsiteX374" fmla="*/ 728837 w 1912672"/>
              <a:gd name="connsiteY374" fmla="*/ 3047570 h 3833160"/>
              <a:gd name="connsiteX375" fmla="*/ 763151 w 1912672"/>
              <a:gd name="connsiteY375" fmla="*/ 2997373 h 3833160"/>
              <a:gd name="connsiteX376" fmla="*/ 792509 w 1912672"/>
              <a:gd name="connsiteY376" fmla="*/ 2946426 h 3833160"/>
              <a:gd name="connsiteX377" fmla="*/ 818742 w 1912672"/>
              <a:gd name="connsiteY377" fmla="*/ 2896035 h 3833160"/>
              <a:gd name="connsiteX378" fmla="*/ 840539 w 1912672"/>
              <a:gd name="connsiteY378" fmla="*/ 2845651 h 3833160"/>
              <a:gd name="connsiteX379" fmla="*/ 868659 w 1912672"/>
              <a:gd name="connsiteY379" fmla="*/ 2777611 h 3833160"/>
              <a:gd name="connsiteX380" fmla="*/ 886079 w 1912672"/>
              <a:gd name="connsiteY380" fmla="*/ 2678806 h 3833160"/>
              <a:gd name="connsiteX381" fmla="*/ 894665 w 1912672"/>
              <a:gd name="connsiteY381" fmla="*/ 2574247 h 3833160"/>
              <a:gd name="connsiteX382" fmla="*/ 910157 w 1912672"/>
              <a:gd name="connsiteY382" fmla="*/ 2532162 h 3833160"/>
              <a:gd name="connsiteX383" fmla="*/ 923410 w 1912672"/>
              <a:gd name="connsiteY383" fmla="*/ 2485372 h 3833160"/>
              <a:gd name="connsiteX384" fmla="*/ 935916 w 1912672"/>
              <a:gd name="connsiteY384" fmla="*/ 2433353 h 3833160"/>
              <a:gd name="connsiteX385" fmla="*/ 947488 w 1912672"/>
              <a:gd name="connsiteY385" fmla="*/ 2377937 h 3833160"/>
              <a:gd name="connsiteX386" fmla="*/ 956821 w 1912672"/>
              <a:gd name="connsiteY386" fmla="*/ 2318077 h 3833160"/>
              <a:gd name="connsiteX387" fmla="*/ 963914 w 1912672"/>
              <a:gd name="connsiteY387" fmla="*/ 2257171 h 3833160"/>
              <a:gd name="connsiteX388" fmla="*/ 970820 w 1912672"/>
              <a:gd name="connsiteY388" fmla="*/ 2193390 h 3833160"/>
              <a:gd name="connsiteX389" fmla="*/ 975486 w 1912672"/>
              <a:gd name="connsiteY389" fmla="*/ 2128825 h 3833160"/>
              <a:gd name="connsiteX390" fmla="*/ 979406 w 1912672"/>
              <a:gd name="connsiteY390" fmla="*/ 2061646 h 3833160"/>
              <a:gd name="connsiteX391" fmla="*/ 979406 w 1912672"/>
              <a:gd name="connsiteY391" fmla="*/ 1995512 h 3833160"/>
              <a:gd name="connsiteX392" fmla="*/ 979406 w 1912672"/>
              <a:gd name="connsiteY392" fmla="*/ 1930162 h 3833160"/>
              <a:gd name="connsiteX393" fmla="*/ 975486 w 1912672"/>
              <a:gd name="connsiteY393" fmla="*/ 1864552 h 3833160"/>
              <a:gd name="connsiteX394" fmla="*/ 970073 w 1912672"/>
              <a:gd name="connsiteY394" fmla="*/ 1801555 h 3833160"/>
              <a:gd name="connsiteX395" fmla="*/ 963167 w 1912672"/>
              <a:gd name="connsiteY395" fmla="*/ 1740126 h 3833160"/>
              <a:gd name="connsiteX396" fmla="*/ 952901 w 1912672"/>
              <a:gd name="connsiteY396" fmla="*/ 1680789 h 3833160"/>
              <a:gd name="connsiteX397" fmla="*/ 938902 w 1912672"/>
              <a:gd name="connsiteY397" fmla="*/ 1625634 h 3833160"/>
              <a:gd name="connsiteX398" fmla="*/ 923410 w 1912672"/>
              <a:gd name="connsiteY398" fmla="*/ 1573354 h 3833160"/>
              <a:gd name="connsiteX399" fmla="*/ 904744 w 1912672"/>
              <a:gd name="connsiteY399" fmla="*/ 1526564 h 3833160"/>
              <a:gd name="connsiteX400" fmla="*/ 883839 w 1912672"/>
              <a:gd name="connsiteY400" fmla="*/ 1485263 h 3833160"/>
              <a:gd name="connsiteX401" fmla="*/ 859574 w 1912672"/>
              <a:gd name="connsiteY401" fmla="*/ 1448667 h 3833160"/>
              <a:gd name="connsiteX402" fmla="*/ 832510 w 1912672"/>
              <a:gd name="connsiteY402" fmla="*/ 1419129 h 3833160"/>
              <a:gd name="connsiteX403" fmla="*/ 801338 w 1912672"/>
              <a:gd name="connsiteY403" fmla="*/ 1396649 h 3833160"/>
              <a:gd name="connsiteX404" fmla="*/ 774834 w 1912672"/>
              <a:gd name="connsiteY404" fmla="*/ 1383318 h 3833160"/>
              <a:gd name="connsiteX405" fmla="*/ 745342 w 1912672"/>
              <a:gd name="connsiteY405" fmla="*/ 1377829 h 3833160"/>
              <a:gd name="connsiteX406" fmla="*/ 714918 w 1912672"/>
              <a:gd name="connsiteY406" fmla="*/ 1377829 h 3833160"/>
              <a:gd name="connsiteX407" fmla="*/ 683187 w 1912672"/>
              <a:gd name="connsiteY407" fmla="*/ 1381750 h 3833160"/>
              <a:gd name="connsiteX408" fmla="*/ 652016 w 1912672"/>
              <a:gd name="connsiteY408" fmla="*/ 1388023 h 3833160"/>
              <a:gd name="connsiteX409" fmla="*/ 620845 w 1912672"/>
              <a:gd name="connsiteY409" fmla="*/ 1396649 h 3833160"/>
              <a:gd name="connsiteX410" fmla="*/ 589860 w 1912672"/>
              <a:gd name="connsiteY410" fmla="*/ 1403446 h 3833160"/>
              <a:gd name="connsiteX411" fmla="*/ 559436 w 1912672"/>
              <a:gd name="connsiteY411" fmla="*/ 1410503 h 3833160"/>
              <a:gd name="connsiteX412" fmla="*/ 531438 w 1912672"/>
              <a:gd name="connsiteY412" fmla="*/ 1414424 h 3833160"/>
              <a:gd name="connsiteX413" fmla="*/ 467602 w 1912672"/>
              <a:gd name="connsiteY413" fmla="*/ 1417561 h 3833160"/>
              <a:gd name="connsiteX414" fmla="*/ 405447 w 1912672"/>
              <a:gd name="connsiteY414" fmla="*/ 1414424 h 3833160"/>
              <a:gd name="connsiteX415" fmla="*/ 347958 w 1912672"/>
              <a:gd name="connsiteY415" fmla="*/ 1407367 h 3833160"/>
              <a:gd name="connsiteX416" fmla="*/ 292708 w 1912672"/>
              <a:gd name="connsiteY416" fmla="*/ 1397433 h 3833160"/>
              <a:gd name="connsiteX417" fmla="*/ 238952 w 1912672"/>
              <a:gd name="connsiteY417" fmla="*/ 1384886 h 3833160"/>
              <a:gd name="connsiteX418" fmla="*/ 187622 w 1912672"/>
              <a:gd name="connsiteY418" fmla="*/ 1372339 h 3833160"/>
              <a:gd name="connsiteX419" fmla="*/ 139466 w 1912672"/>
              <a:gd name="connsiteY419" fmla="*/ 1358485 h 3833160"/>
              <a:gd name="connsiteX420" fmla="*/ 142639 w 1912672"/>
              <a:gd name="connsiteY420" fmla="*/ 1342801 h 3833160"/>
              <a:gd name="connsiteX421" fmla="*/ 208714 w 1912672"/>
              <a:gd name="connsiteY421" fmla="*/ 1352212 h 3833160"/>
              <a:gd name="connsiteX422" fmla="*/ 274043 w 1912672"/>
              <a:gd name="connsiteY422" fmla="*/ 1358485 h 3833160"/>
              <a:gd name="connsiteX423" fmla="*/ 337878 w 1912672"/>
              <a:gd name="connsiteY423" fmla="*/ 1360838 h 3833160"/>
              <a:gd name="connsiteX424" fmla="*/ 400034 w 1912672"/>
              <a:gd name="connsiteY424" fmla="*/ 1358485 h 3833160"/>
              <a:gd name="connsiteX425" fmla="*/ 460696 w 1912672"/>
              <a:gd name="connsiteY425" fmla="*/ 1349859 h 3833160"/>
              <a:gd name="connsiteX426" fmla="*/ 519865 w 1912672"/>
              <a:gd name="connsiteY426" fmla="*/ 1336528 h 3833160"/>
              <a:gd name="connsiteX427" fmla="*/ 576608 w 1912672"/>
              <a:gd name="connsiteY427" fmla="*/ 1318753 h 3833160"/>
              <a:gd name="connsiteX428" fmla="*/ 630177 w 1912672"/>
              <a:gd name="connsiteY428" fmla="*/ 1292874 h 3833160"/>
              <a:gd name="connsiteX429" fmla="*/ 699426 w 1912672"/>
              <a:gd name="connsiteY429" fmla="*/ 1258631 h 3833160"/>
              <a:gd name="connsiteX430" fmla="*/ 572688 w 1912672"/>
              <a:gd name="connsiteY430" fmla="*/ 1147276 h 3833160"/>
              <a:gd name="connsiteX431" fmla="*/ 459203 w 1912672"/>
              <a:gd name="connsiteY431" fmla="*/ 1022589 h 3833160"/>
              <a:gd name="connsiteX432" fmla="*/ 396861 w 1912672"/>
              <a:gd name="connsiteY432" fmla="*/ 1029647 h 3833160"/>
              <a:gd name="connsiteX433" fmla="*/ 336198 w 1912672"/>
              <a:gd name="connsiteY433" fmla="*/ 1029647 h 3833160"/>
              <a:gd name="connsiteX434" fmla="*/ 280949 w 1912672"/>
              <a:gd name="connsiteY434" fmla="*/ 1022589 h 3833160"/>
              <a:gd name="connsiteX435" fmla="*/ 228873 w 1912672"/>
              <a:gd name="connsiteY435" fmla="*/ 1007951 h 3833160"/>
              <a:gd name="connsiteX436" fmla="*/ 180716 w 1912672"/>
              <a:gd name="connsiteY436" fmla="*/ 986777 h 3833160"/>
              <a:gd name="connsiteX437" fmla="*/ 138719 w 1912672"/>
              <a:gd name="connsiteY437" fmla="*/ 960376 h 3833160"/>
              <a:gd name="connsiteX438" fmla="*/ 101389 w 1912672"/>
              <a:gd name="connsiteY438" fmla="*/ 927701 h 3833160"/>
              <a:gd name="connsiteX439" fmla="*/ 70218 w 1912672"/>
              <a:gd name="connsiteY439" fmla="*/ 889537 h 3833160"/>
              <a:gd name="connsiteX440" fmla="*/ 46139 w 1912672"/>
              <a:gd name="connsiteY440" fmla="*/ 848236 h 3833160"/>
              <a:gd name="connsiteX441" fmla="*/ 49312 w 1912672"/>
              <a:gd name="connsiteY441" fmla="*/ 841179 h 3833160"/>
              <a:gd name="connsiteX442" fmla="*/ 59392 w 1912672"/>
              <a:gd name="connsiteY442" fmla="*/ 848236 h 3833160"/>
              <a:gd name="connsiteX443" fmla="*/ 71897 w 1912672"/>
              <a:gd name="connsiteY443" fmla="*/ 875422 h 3833160"/>
              <a:gd name="connsiteX444" fmla="*/ 92056 w 1912672"/>
              <a:gd name="connsiteY444" fmla="*/ 898948 h 3833160"/>
              <a:gd name="connsiteX445" fmla="*/ 116881 w 1912672"/>
              <a:gd name="connsiteY445" fmla="*/ 922212 h 3833160"/>
              <a:gd name="connsiteX446" fmla="*/ 146559 w 1912672"/>
              <a:gd name="connsiteY446" fmla="*/ 940248 h 3833160"/>
              <a:gd name="connsiteX447" fmla="*/ 180716 w 1912672"/>
              <a:gd name="connsiteY447" fmla="*/ 955671 h 3833160"/>
              <a:gd name="connsiteX448" fmla="*/ 216554 w 1912672"/>
              <a:gd name="connsiteY448" fmla="*/ 967434 h 3833160"/>
              <a:gd name="connsiteX449" fmla="*/ 254631 w 1912672"/>
              <a:gd name="connsiteY449" fmla="*/ 974492 h 3833160"/>
              <a:gd name="connsiteX450" fmla="*/ 294201 w 1912672"/>
              <a:gd name="connsiteY450" fmla="*/ 976844 h 3833160"/>
              <a:gd name="connsiteX451" fmla="*/ 332279 w 1912672"/>
              <a:gd name="connsiteY451" fmla="*/ 976060 h 3833160"/>
              <a:gd name="connsiteX452" fmla="*/ 353371 w 1912672"/>
              <a:gd name="connsiteY452" fmla="*/ 972923 h 3833160"/>
              <a:gd name="connsiteX453" fmla="*/ 372036 w 1912672"/>
              <a:gd name="connsiteY453" fmla="*/ 972923 h 3833160"/>
              <a:gd name="connsiteX454" fmla="*/ 388275 w 1912672"/>
              <a:gd name="connsiteY454" fmla="*/ 969786 h 3833160"/>
              <a:gd name="connsiteX455" fmla="*/ 403954 w 1912672"/>
              <a:gd name="connsiteY455" fmla="*/ 965865 h 3833160"/>
              <a:gd name="connsiteX456" fmla="*/ 417206 w 1912672"/>
              <a:gd name="connsiteY456" fmla="*/ 957239 h 3833160"/>
              <a:gd name="connsiteX457" fmla="*/ 379875 w 1912672"/>
              <a:gd name="connsiteY457" fmla="*/ 886400 h 3833160"/>
              <a:gd name="connsiteX458" fmla="*/ 347958 w 1912672"/>
              <a:gd name="connsiteY458" fmla="*/ 817130 h 3833160"/>
              <a:gd name="connsiteX459" fmla="*/ 317533 w 1912672"/>
              <a:gd name="connsiteY459" fmla="*/ 744723 h 3833160"/>
              <a:gd name="connsiteX460" fmla="*/ 291215 w 1912672"/>
              <a:gd name="connsiteY460" fmla="*/ 669963 h 3833160"/>
              <a:gd name="connsiteX461" fmla="*/ 265457 w 1912672"/>
              <a:gd name="connsiteY461" fmla="*/ 588930 h 3833160"/>
              <a:gd name="connsiteX462" fmla="*/ 241379 w 1912672"/>
              <a:gd name="connsiteY462" fmla="*/ 501623 h 3833160"/>
              <a:gd name="connsiteX463" fmla="*/ 238952 w 1912672"/>
              <a:gd name="connsiteY463" fmla="*/ 485939 h 3833160"/>
              <a:gd name="connsiteX464" fmla="*/ 232793 w 1912672"/>
              <a:gd name="connsiteY464" fmla="*/ 464243 h 3833160"/>
              <a:gd name="connsiteX465" fmla="*/ 228873 w 1912672"/>
              <a:gd name="connsiteY465" fmla="*/ 440194 h 3833160"/>
              <a:gd name="connsiteX466" fmla="*/ 223460 w 1912672"/>
              <a:gd name="connsiteY466" fmla="*/ 415884 h 3833160"/>
              <a:gd name="connsiteX467" fmla="*/ 218794 w 1912672"/>
              <a:gd name="connsiteY467" fmla="*/ 389483 h 3833160"/>
              <a:gd name="connsiteX468" fmla="*/ 217300 w 1912672"/>
              <a:gd name="connsiteY468" fmla="*/ 365173 h 3833160"/>
              <a:gd name="connsiteX469" fmla="*/ 217300 w 1912672"/>
              <a:gd name="connsiteY469" fmla="*/ 342693 h 3833160"/>
              <a:gd name="connsiteX470" fmla="*/ 220287 w 1912672"/>
              <a:gd name="connsiteY470" fmla="*/ 322565 h 3833160"/>
              <a:gd name="connsiteX471" fmla="*/ 225886 w 1912672"/>
              <a:gd name="connsiteY471" fmla="*/ 308450 h 3833160"/>
              <a:gd name="connsiteX472" fmla="*/ 232793 w 1912672"/>
              <a:gd name="connsiteY472" fmla="*/ 311586 h 3833160"/>
              <a:gd name="connsiteX473" fmla="*/ 238952 w 1912672"/>
              <a:gd name="connsiteY473" fmla="*/ 391051 h 3833160"/>
              <a:gd name="connsiteX474" fmla="*/ 252951 w 1912672"/>
              <a:gd name="connsiteY474" fmla="*/ 470516 h 3833160"/>
              <a:gd name="connsiteX475" fmla="*/ 274043 w 1912672"/>
              <a:gd name="connsiteY475" fmla="*/ 548413 h 3833160"/>
              <a:gd name="connsiteX476" fmla="*/ 299614 w 1912672"/>
              <a:gd name="connsiteY476" fmla="*/ 620036 h 3833160"/>
              <a:gd name="connsiteX477" fmla="*/ 327612 w 1912672"/>
              <a:gd name="connsiteY477" fmla="*/ 686954 h 3833160"/>
              <a:gd name="connsiteX478" fmla="*/ 353371 w 1912672"/>
              <a:gd name="connsiteY478" fmla="*/ 730607 h 3833160"/>
              <a:gd name="connsiteX479" fmla="*/ 350197 w 1912672"/>
              <a:gd name="connsiteY479" fmla="*/ 732176 h 3833160"/>
              <a:gd name="connsiteX480" fmla="*/ 350197 w 1912672"/>
              <a:gd name="connsiteY480" fmla="*/ 733744 h 3833160"/>
              <a:gd name="connsiteX481" fmla="*/ 351877 w 1912672"/>
              <a:gd name="connsiteY481" fmla="*/ 735313 h 3833160"/>
              <a:gd name="connsiteX482" fmla="*/ 353371 w 1912672"/>
              <a:gd name="connsiteY482" fmla="*/ 736097 h 3833160"/>
              <a:gd name="connsiteX483" fmla="*/ 356544 w 1912672"/>
              <a:gd name="connsiteY483" fmla="*/ 737665 h 3833160"/>
              <a:gd name="connsiteX484" fmla="*/ 357290 w 1912672"/>
              <a:gd name="connsiteY484" fmla="*/ 740802 h 3833160"/>
              <a:gd name="connsiteX485" fmla="*/ 358784 w 1912672"/>
              <a:gd name="connsiteY485" fmla="*/ 742370 h 3833160"/>
              <a:gd name="connsiteX486" fmla="*/ 360277 w 1912672"/>
              <a:gd name="connsiteY486" fmla="*/ 744723 h 3833160"/>
              <a:gd name="connsiteX487" fmla="*/ 360277 w 1912672"/>
              <a:gd name="connsiteY487" fmla="*/ 743154 h 3833160"/>
              <a:gd name="connsiteX488" fmla="*/ 358784 w 1912672"/>
              <a:gd name="connsiteY488" fmla="*/ 742370 h 3833160"/>
              <a:gd name="connsiteX489" fmla="*/ 353371 w 1912672"/>
              <a:gd name="connsiteY489" fmla="*/ 730607 h 3833160"/>
              <a:gd name="connsiteX490" fmla="*/ 372036 w 1912672"/>
              <a:gd name="connsiteY490" fmla="*/ 716492 h 3833160"/>
              <a:gd name="connsiteX491" fmla="*/ 389955 w 1912672"/>
              <a:gd name="connsiteY491" fmla="*/ 692443 h 3833160"/>
              <a:gd name="connsiteX492" fmla="*/ 406940 w 1912672"/>
              <a:gd name="connsiteY492" fmla="*/ 664474 h 3833160"/>
              <a:gd name="connsiteX493" fmla="*/ 422619 w 1912672"/>
              <a:gd name="connsiteY493" fmla="*/ 630231 h 3833160"/>
              <a:gd name="connsiteX494" fmla="*/ 436618 w 1912672"/>
              <a:gd name="connsiteY494" fmla="*/ 592066 h 3833160"/>
              <a:gd name="connsiteX495" fmla="*/ 449870 w 1912672"/>
              <a:gd name="connsiteY495" fmla="*/ 552334 h 3833160"/>
              <a:gd name="connsiteX496" fmla="*/ 460696 w 1912672"/>
              <a:gd name="connsiteY496" fmla="*/ 511033 h 3833160"/>
              <a:gd name="connsiteX497" fmla="*/ 470776 w 1912672"/>
              <a:gd name="connsiteY497" fmla="*/ 471301 h 3833160"/>
              <a:gd name="connsiteX498" fmla="*/ 479362 w 1912672"/>
              <a:gd name="connsiteY498" fmla="*/ 433136 h 3833160"/>
              <a:gd name="connsiteX499" fmla="*/ 480855 w 1912672"/>
              <a:gd name="connsiteY499" fmla="*/ 484370 h 3833160"/>
              <a:gd name="connsiteX500" fmla="*/ 479362 w 1912672"/>
              <a:gd name="connsiteY500" fmla="*/ 531161 h 3833160"/>
              <a:gd name="connsiteX501" fmla="*/ 472269 w 1912672"/>
              <a:gd name="connsiteY501" fmla="*/ 574814 h 3833160"/>
              <a:gd name="connsiteX502" fmla="*/ 462189 w 1912672"/>
              <a:gd name="connsiteY502" fmla="*/ 618468 h 3833160"/>
              <a:gd name="connsiteX503" fmla="*/ 448190 w 1912672"/>
              <a:gd name="connsiteY503" fmla="*/ 659769 h 3833160"/>
              <a:gd name="connsiteX504" fmla="*/ 428032 w 1912672"/>
              <a:gd name="connsiteY504" fmla="*/ 701069 h 3833160"/>
              <a:gd name="connsiteX505" fmla="*/ 381369 w 1912672"/>
              <a:gd name="connsiteY505" fmla="*/ 791252 h 3833160"/>
              <a:gd name="connsiteX506" fmla="*/ 429525 w 1912672"/>
              <a:gd name="connsiteY506" fmla="*/ 863920 h 3833160"/>
              <a:gd name="connsiteX507" fmla="*/ 481601 w 1912672"/>
              <a:gd name="connsiteY507" fmla="*/ 931622 h 3833160"/>
              <a:gd name="connsiteX508" fmla="*/ 538531 w 1912672"/>
              <a:gd name="connsiteY508" fmla="*/ 995403 h 3833160"/>
              <a:gd name="connsiteX509" fmla="*/ 599193 w 1912672"/>
              <a:gd name="connsiteY509" fmla="*/ 1053957 h 3833160"/>
              <a:gd name="connsiteX510" fmla="*/ 816831 w 1912672"/>
              <a:gd name="connsiteY510" fmla="*/ 1205045 h 3833160"/>
              <a:gd name="connsiteX511" fmla="*/ 823924 w 1912672"/>
              <a:gd name="connsiteY511" fmla="*/ 1199555 h 3833160"/>
              <a:gd name="connsiteX512" fmla="*/ 806005 w 1912672"/>
              <a:gd name="connsiteY512" fmla="*/ 1132637 h 3833160"/>
              <a:gd name="connsiteX513" fmla="*/ 792006 w 1912672"/>
              <a:gd name="connsiteY513" fmla="*/ 1060753 h 3833160"/>
              <a:gd name="connsiteX514" fmla="*/ 780247 w 1912672"/>
              <a:gd name="connsiteY514" fmla="*/ 982856 h 3833160"/>
              <a:gd name="connsiteX515" fmla="*/ 774834 w 1912672"/>
              <a:gd name="connsiteY515" fmla="*/ 903391 h 3833160"/>
              <a:gd name="connsiteX516" fmla="*/ 770167 w 1912672"/>
              <a:gd name="connsiteY516" fmla="*/ 820267 h 3833160"/>
              <a:gd name="connsiteX517" fmla="*/ 770167 w 1912672"/>
              <a:gd name="connsiteY517" fmla="*/ 735313 h 3833160"/>
              <a:gd name="connsiteX518" fmla="*/ 773340 w 1912672"/>
              <a:gd name="connsiteY518" fmla="*/ 649574 h 3833160"/>
              <a:gd name="connsiteX519" fmla="*/ 780247 w 1912672"/>
              <a:gd name="connsiteY519" fmla="*/ 564620 h 3833160"/>
              <a:gd name="connsiteX520" fmla="*/ 790513 w 1912672"/>
              <a:gd name="connsiteY520" fmla="*/ 479927 h 3833160"/>
              <a:gd name="connsiteX521" fmla="*/ 801338 w 1912672"/>
              <a:gd name="connsiteY521" fmla="*/ 398109 h 3833160"/>
              <a:gd name="connsiteX522" fmla="*/ 816831 w 1912672"/>
              <a:gd name="connsiteY522" fmla="*/ 318644 h 3833160"/>
              <a:gd name="connsiteX523" fmla="*/ 835496 w 1912672"/>
              <a:gd name="connsiteY523" fmla="*/ 243884 h 3833160"/>
              <a:gd name="connsiteX524" fmla="*/ 854908 w 1912672"/>
              <a:gd name="connsiteY524" fmla="*/ 173046 h 3833160"/>
              <a:gd name="connsiteX525" fmla="*/ 877493 w 1912672"/>
              <a:gd name="connsiteY525" fmla="*/ 109003 h 3833160"/>
              <a:gd name="connsiteX526" fmla="*/ 901571 w 1912672"/>
              <a:gd name="connsiteY526" fmla="*/ 50711 h 3833160"/>
              <a:gd name="connsiteX527" fmla="*/ 930503 w 1912672"/>
              <a:gd name="connsiteY527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55550 w 1912672"/>
              <a:gd name="connsiteY218" fmla="*/ 3272471 h 3833160"/>
              <a:gd name="connsiteX219" fmla="*/ 1106379 w 1912672"/>
              <a:gd name="connsiteY219" fmla="*/ 3308927 h 3833160"/>
              <a:gd name="connsiteX220" fmla="*/ 1151347 w 1912672"/>
              <a:gd name="connsiteY220" fmla="*/ 3348334 h 3833160"/>
              <a:gd name="connsiteX221" fmla="*/ 1187691 w 1912672"/>
              <a:gd name="connsiteY221" fmla="*/ 3388268 h 3833160"/>
              <a:gd name="connsiteX222" fmla="*/ 1216725 w 1912672"/>
              <a:gd name="connsiteY222" fmla="*/ 3430484 h 3833160"/>
              <a:gd name="connsiteX223" fmla="*/ 1238582 w 1912672"/>
              <a:gd name="connsiteY223" fmla="*/ 3473897 h 3833160"/>
              <a:gd name="connsiteX224" fmla="*/ 1252456 w 1912672"/>
              <a:gd name="connsiteY224" fmla="*/ 3516304 h 3833160"/>
              <a:gd name="connsiteX225" fmla="*/ 1258768 w 1912672"/>
              <a:gd name="connsiteY225" fmla="*/ 3559273 h 3833160"/>
              <a:gd name="connsiteX226" fmla="*/ 1256926 w 1912672"/>
              <a:gd name="connsiteY226" fmla="*/ 3601386 h 3833160"/>
              <a:gd name="connsiteX227" fmla="*/ 1247774 w 1912672"/>
              <a:gd name="connsiteY227" fmla="*/ 3640689 h 3833160"/>
              <a:gd name="connsiteX228" fmla="*/ 1240808 w 1912672"/>
              <a:gd name="connsiteY228" fmla="*/ 3642671 h 3833160"/>
              <a:gd name="connsiteX229" fmla="*/ 1237950 w 1912672"/>
              <a:gd name="connsiteY229" fmla="*/ 3632080 h 3833160"/>
              <a:gd name="connsiteX230" fmla="*/ 1246452 w 1912672"/>
              <a:gd name="connsiteY230" fmla="*/ 3608381 h 3833160"/>
              <a:gd name="connsiteX231" fmla="*/ 1246889 w 1912672"/>
              <a:gd name="connsiteY231" fmla="*/ 3581808 h 3833160"/>
              <a:gd name="connsiteX232" fmla="*/ 1243694 w 1912672"/>
              <a:gd name="connsiteY232" fmla="*/ 3552354 h 3833160"/>
              <a:gd name="connsiteX233" fmla="*/ 1233485 w 1912672"/>
              <a:gd name="connsiteY233" fmla="*/ 3522742 h 3833160"/>
              <a:gd name="connsiteX234" fmla="*/ 1218246 w 1912672"/>
              <a:gd name="connsiteY234" fmla="*/ 3491717 h 3833160"/>
              <a:gd name="connsiteX235" fmla="*/ 1199371 w 1912672"/>
              <a:gd name="connsiteY235" fmla="*/ 3461697 h 3833160"/>
              <a:gd name="connsiteX236" fmla="*/ 1175758 w 1912672"/>
              <a:gd name="connsiteY236" fmla="*/ 3432919 h 3833160"/>
              <a:gd name="connsiteX237" fmla="*/ 1147962 w 1912672"/>
              <a:gd name="connsiteY237" fmla="*/ 3405866 h 3833160"/>
              <a:gd name="connsiteX238" fmla="*/ 1119222 w 1912672"/>
              <a:gd name="connsiteY238" fmla="*/ 3381579 h 3833160"/>
              <a:gd name="connsiteX239" fmla="*/ 1101535 w 1912672"/>
              <a:gd name="connsiteY239" fmla="*/ 3369675 h 3833160"/>
              <a:gd name="connsiteX240" fmla="*/ 1087698 w 1912672"/>
              <a:gd name="connsiteY240" fmla="*/ 3357550 h 3833160"/>
              <a:gd name="connsiteX241" fmla="*/ 1073608 w 1912672"/>
              <a:gd name="connsiteY241" fmla="*/ 3348798 h 3833160"/>
              <a:gd name="connsiteX242" fmla="*/ 1059423 w 1912672"/>
              <a:gd name="connsiteY242" fmla="*/ 3340859 h 3833160"/>
              <a:gd name="connsiteX243" fmla="*/ 1043960 w 1912672"/>
              <a:gd name="connsiteY243" fmla="*/ 3337192 h 3833160"/>
              <a:gd name="connsiteX244" fmla="*/ 1025322 w 1912672"/>
              <a:gd name="connsiteY244" fmla="*/ 3402025 h 3833160"/>
              <a:gd name="connsiteX245" fmla="*/ 1003697 w 1912672"/>
              <a:gd name="connsiteY245" fmla="*/ 3462443 h 3833160"/>
              <a:gd name="connsiteX246" fmla="*/ 978914 w 1912672"/>
              <a:gd name="connsiteY246" fmla="*/ 3523689 h 3833160"/>
              <a:gd name="connsiteX247" fmla="*/ 949550 w 1912672"/>
              <a:gd name="connsiteY247" fmla="*/ 3583615 h 3833160"/>
              <a:gd name="connsiteX248" fmla="*/ 915669 w 1912672"/>
              <a:gd name="connsiteY248" fmla="*/ 3646771 h 3833160"/>
              <a:gd name="connsiteX249" fmla="*/ 876441 w 1912672"/>
              <a:gd name="connsiteY249" fmla="*/ 3712430 h 3833160"/>
              <a:gd name="connsiteX250" fmla="*/ 867986 w 1912672"/>
              <a:gd name="connsiteY250" fmla="*/ 3722991 h 3833160"/>
              <a:gd name="connsiteX251" fmla="*/ 858368 w 1912672"/>
              <a:gd name="connsiteY251" fmla="*/ 3739422 h 3833160"/>
              <a:gd name="connsiteX252" fmla="*/ 845551 w 1912672"/>
              <a:gd name="connsiteY252" fmla="*/ 3755745 h 3833160"/>
              <a:gd name="connsiteX253" fmla="*/ 833671 w 1912672"/>
              <a:gd name="connsiteY253" fmla="*/ 3773189 h 3833160"/>
              <a:gd name="connsiteX254" fmla="*/ 819871 w 1912672"/>
              <a:gd name="connsiteY254" fmla="*/ 3791345 h 3833160"/>
              <a:gd name="connsiteX255" fmla="*/ 805085 w 1912672"/>
              <a:gd name="connsiteY255" fmla="*/ 3806242 h 3833160"/>
              <a:gd name="connsiteX256" fmla="*/ 790388 w 1912672"/>
              <a:gd name="connsiteY256" fmla="*/ 3819121 h 3833160"/>
              <a:gd name="connsiteX257" fmla="*/ 775016 w 1912672"/>
              <a:gd name="connsiteY257" fmla="*/ 3828711 h 3833160"/>
              <a:gd name="connsiteX258" fmla="*/ 761637 w 1912672"/>
              <a:gd name="connsiteY258" fmla="*/ 3833160 h 3833160"/>
              <a:gd name="connsiteX259" fmla="*/ 758567 w 1912672"/>
              <a:gd name="connsiteY259" fmla="*/ 3826878 h 3833160"/>
              <a:gd name="connsiteX260" fmla="*/ 805952 w 1912672"/>
              <a:gd name="connsiteY260" fmla="*/ 3777351 h 3833160"/>
              <a:gd name="connsiteX261" fmla="*/ 847525 w 1912672"/>
              <a:gd name="connsiteY261" fmla="*/ 3722733 h 3833160"/>
              <a:gd name="connsiteX262" fmla="*/ 882815 w 1912672"/>
              <a:gd name="connsiteY262" fmla="*/ 3664405 h 3833160"/>
              <a:gd name="connsiteX263" fmla="*/ 910683 w 1912672"/>
              <a:gd name="connsiteY263" fmla="*/ 3606761 h 3833160"/>
              <a:gd name="connsiteX264" fmla="*/ 933675 w 1912672"/>
              <a:gd name="connsiteY264" fmla="*/ 3550236 h 3833160"/>
              <a:gd name="connsiteX265" fmla="*/ 943120 w 1912672"/>
              <a:gd name="connsiteY265" fmla="*/ 3508495 h 3833160"/>
              <a:gd name="connsiteX266" fmla="*/ 946497 w 1912672"/>
              <a:gd name="connsiteY266" fmla="*/ 3509658 h 3833160"/>
              <a:gd name="connsiteX267" fmla="*/ 947522 w 1912672"/>
              <a:gd name="connsiteY267" fmla="*/ 3508759 h 3833160"/>
              <a:gd name="connsiteX268" fmla="*/ 947302 w 1912672"/>
              <a:gd name="connsiteY268" fmla="*/ 3506770 h 3833160"/>
              <a:gd name="connsiteX269" fmla="*/ 946709 w 1912672"/>
              <a:gd name="connsiteY269" fmla="*/ 3505350 h 3833160"/>
              <a:gd name="connsiteX270" fmla="*/ 945381 w 1912672"/>
              <a:gd name="connsiteY270" fmla="*/ 3502390 h 3833160"/>
              <a:gd name="connsiteX271" fmla="*/ 946879 w 1912672"/>
              <a:gd name="connsiteY271" fmla="*/ 3500109 h 3833160"/>
              <a:gd name="connsiteX272" fmla="*/ 946796 w 1912672"/>
              <a:gd name="connsiteY272" fmla="*/ 3498240 h 3833160"/>
              <a:gd name="connsiteX273" fmla="*/ 947228 w 1912672"/>
              <a:gd name="connsiteY273" fmla="*/ 3495922 h 3833160"/>
              <a:gd name="connsiteX274" fmla="*/ 946202 w 1912672"/>
              <a:gd name="connsiteY274" fmla="*/ 3496821 h 3833160"/>
              <a:gd name="connsiteX275" fmla="*/ 946796 w 1912672"/>
              <a:gd name="connsiteY275" fmla="*/ 3498240 h 3833160"/>
              <a:gd name="connsiteX276" fmla="*/ 943120 w 1912672"/>
              <a:gd name="connsiteY276" fmla="*/ 3508495 h 3833160"/>
              <a:gd name="connsiteX277" fmla="*/ 920055 w 1912672"/>
              <a:gd name="connsiteY277" fmla="*/ 3504456 h 3833160"/>
              <a:gd name="connsiteX278" fmla="*/ 891050 w 1912672"/>
              <a:gd name="connsiteY278" fmla="*/ 3506594 h 3833160"/>
              <a:gd name="connsiteX279" fmla="*/ 860172 w 1912672"/>
              <a:gd name="connsiteY279" fmla="*/ 3511582 h 3833160"/>
              <a:gd name="connsiteX280" fmla="*/ 826163 w 1912672"/>
              <a:gd name="connsiteY280" fmla="*/ 3521016 h 3833160"/>
              <a:gd name="connsiteX281" fmla="*/ 790835 w 1912672"/>
              <a:gd name="connsiteY281" fmla="*/ 3533785 h 3833160"/>
              <a:gd name="connsiteX282" fmla="*/ 755037 w 1912672"/>
              <a:gd name="connsiteY282" fmla="*/ 3547939 h 3833160"/>
              <a:gd name="connsiteX283" fmla="*/ 720010 w 1912672"/>
              <a:gd name="connsiteY283" fmla="*/ 3564567 h 3833160"/>
              <a:gd name="connsiteX284" fmla="*/ 686563 w 1912672"/>
              <a:gd name="connsiteY284" fmla="*/ 3580781 h 3833160"/>
              <a:gd name="connsiteX285" fmla="*/ 655247 w 1912672"/>
              <a:gd name="connsiteY285" fmla="*/ 3597068 h 3833160"/>
              <a:gd name="connsiteX286" fmla="*/ 687635 w 1912672"/>
              <a:gd name="connsiteY286" fmla="*/ 3566747 h 3833160"/>
              <a:gd name="connsiteX287" fmla="*/ 719332 w 1912672"/>
              <a:gd name="connsiteY287" fmla="*/ 3540910 h 3833160"/>
              <a:gd name="connsiteX288" fmla="*/ 753129 w 1912672"/>
              <a:gd name="connsiteY288" fmla="*/ 3520510 h 3833160"/>
              <a:gd name="connsiteX289" fmla="*/ 789139 w 1912672"/>
              <a:gd name="connsiteY289" fmla="*/ 3502048 h 3833160"/>
              <a:gd name="connsiteX290" fmla="*/ 826517 w 1912672"/>
              <a:gd name="connsiteY290" fmla="*/ 3487482 h 3833160"/>
              <a:gd name="connsiteX291" fmla="*/ 868462 w 1912672"/>
              <a:gd name="connsiteY291" fmla="*/ 3476916 h 3833160"/>
              <a:gd name="connsiteX292" fmla="*/ 962011 w 1912672"/>
              <a:gd name="connsiteY292" fmla="*/ 3455565 h 3833160"/>
              <a:gd name="connsiteX293" fmla="*/ 973820 w 1912672"/>
              <a:gd name="connsiteY293" fmla="*/ 3382651 h 3833160"/>
              <a:gd name="connsiteX294" fmla="*/ 979476 w 1912672"/>
              <a:gd name="connsiteY294" fmla="*/ 3310035 h 3833160"/>
              <a:gd name="connsiteX295" fmla="*/ 978970 w 1912672"/>
              <a:gd name="connsiteY295" fmla="*/ 3236513 h 3833160"/>
              <a:gd name="connsiteX296" fmla="*/ 972281 w 1912672"/>
              <a:gd name="connsiteY296" fmla="*/ 3163562 h 3833160"/>
              <a:gd name="connsiteX297" fmla="*/ 909718 w 1912672"/>
              <a:gd name="connsiteY297" fmla="*/ 2935624 h 3833160"/>
              <a:gd name="connsiteX298" fmla="*/ 900871 w 1912672"/>
              <a:gd name="connsiteY298" fmla="*/ 2934162 h 3833160"/>
              <a:gd name="connsiteX299" fmla="*/ 870406 w 1912672"/>
              <a:gd name="connsiteY299" fmla="*/ 2984139 h 3833160"/>
              <a:gd name="connsiteX300" fmla="*/ 833789 w 1912672"/>
              <a:gd name="connsiteY300" fmla="*/ 3034414 h 3833160"/>
              <a:gd name="connsiteX301" fmla="*/ 791581 w 1912672"/>
              <a:gd name="connsiteY301" fmla="*/ 3086679 h 3833160"/>
              <a:gd name="connsiteX302" fmla="*/ 743642 w 1912672"/>
              <a:gd name="connsiteY302" fmla="*/ 3135720 h 3833160"/>
              <a:gd name="connsiteX303" fmla="*/ 692759 w 1912672"/>
              <a:gd name="connsiteY303" fmla="*/ 3186373 h 3833160"/>
              <a:gd name="connsiteX304" fmla="*/ 637219 w 1912672"/>
              <a:gd name="connsiteY304" fmla="*/ 3235043 h 3833160"/>
              <a:gd name="connsiteX305" fmla="*/ 578815 w 1912672"/>
              <a:gd name="connsiteY305" fmla="*/ 3282100 h 3833160"/>
              <a:gd name="connsiteX306" fmla="*/ 518156 w 1912672"/>
              <a:gd name="connsiteY306" fmla="*/ 3326282 h 3833160"/>
              <a:gd name="connsiteX307" fmla="*/ 455177 w 1912672"/>
              <a:gd name="connsiteY307" fmla="*/ 3368134 h 3833160"/>
              <a:gd name="connsiteX308" fmla="*/ 393663 w 1912672"/>
              <a:gd name="connsiteY308" fmla="*/ 3407974 h 3833160"/>
              <a:gd name="connsiteX309" fmla="*/ 330228 w 1912672"/>
              <a:gd name="connsiteY309" fmla="*/ 3443435 h 3833160"/>
              <a:gd name="connsiteX310" fmla="*/ 267517 w 1912672"/>
              <a:gd name="connsiteY310" fmla="*/ 3474139 h 3833160"/>
              <a:gd name="connsiteX311" fmla="*/ 206814 w 1912672"/>
              <a:gd name="connsiteY311" fmla="*/ 3502111 h 3833160"/>
              <a:gd name="connsiteX312" fmla="*/ 148203 w 1912672"/>
              <a:gd name="connsiteY312" fmla="*/ 3524128 h 3833160"/>
              <a:gd name="connsiteX313" fmla="*/ 92246 w 1912672"/>
              <a:gd name="connsiteY313" fmla="*/ 3541882 h 3833160"/>
              <a:gd name="connsiteX314" fmla="*/ 37645 w 1912672"/>
              <a:gd name="connsiteY314" fmla="*/ 3552139 h 3833160"/>
              <a:gd name="connsiteX315" fmla="*/ 48200 w 1912672"/>
              <a:gd name="connsiteY315" fmla="*/ 3547012 h 3833160"/>
              <a:gd name="connsiteX316" fmla="*/ 54777 w 1912672"/>
              <a:gd name="connsiteY316" fmla="*/ 3543191 h 3833160"/>
              <a:gd name="connsiteX317" fmla="*/ 59610 w 1912672"/>
              <a:gd name="connsiteY317" fmla="*/ 3541137 h 3833160"/>
              <a:gd name="connsiteX318" fmla="*/ 61660 w 1912672"/>
              <a:gd name="connsiteY318" fmla="*/ 3539340 h 3833160"/>
              <a:gd name="connsiteX319" fmla="*/ 61441 w 1912672"/>
              <a:gd name="connsiteY319" fmla="*/ 3537351 h 3833160"/>
              <a:gd name="connsiteX320" fmla="*/ 62467 w 1912672"/>
              <a:gd name="connsiteY320" fmla="*/ 3536452 h 3833160"/>
              <a:gd name="connsiteX321" fmla="*/ 61359 w 1912672"/>
              <a:gd name="connsiteY321" fmla="*/ 3535481 h 3833160"/>
              <a:gd name="connsiteX322" fmla="*/ 62897 w 1912672"/>
              <a:gd name="connsiteY322" fmla="*/ 3534134 h 3833160"/>
              <a:gd name="connsiteX323" fmla="*/ 67081 w 1912672"/>
              <a:gd name="connsiteY323" fmla="*/ 3532408 h 3833160"/>
              <a:gd name="connsiteX324" fmla="*/ 72939 w 1912672"/>
              <a:gd name="connsiteY324" fmla="*/ 3529456 h 3833160"/>
              <a:gd name="connsiteX325" fmla="*/ 81778 w 1912672"/>
              <a:gd name="connsiteY325" fmla="*/ 3524622 h 3833160"/>
              <a:gd name="connsiteX326" fmla="*/ 95320 w 1912672"/>
              <a:gd name="connsiteY326" fmla="*/ 3518818 h 3833160"/>
              <a:gd name="connsiteX327" fmla="*/ 114932 w 1912672"/>
              <a:gd name="connsiteY327" fmla="*/ 3510846 h 3833160"/>
              <a:gd name="connsiteX328" fmla="*/ 137312 w 1912672"/>
              <a:gd name="connsiteY328" fmla="*/ 3500207 h 3833160"/>
              <a:gd name="connsiteX329" fmla="*/ 167862 w 1912672"/>
              <a:gd name="connsiteY329" fmla="*/ 3487744 h 3833160"/>
              <a:gd name="connsiteX330" fmla="*/ 204549 w 1912672"/>
              <a:gd name="connsiteY330" fmla="*/ 3472571 h 3833160"/>
              <a:gd name="connsiteX331" fmla="*/ 258382 w 1912672"/>
              <a:gd name="connsiteY331" fmla="*/ 3445767 h 3833160"/>
              <a:gd name="connsiteX332" fmla="*/ 311693 w 1912672"/>
              <a:gd name="connsiteY332" fmla="*/ 3413115 h 3833160"/>
              <a:gd name="connsiteX333" fmla="*/ 364540 w 1912672"/>
              <a:gd name="connsiteY333" fmla="*/ 3377961 h 3833160"/>
              <a:gd name="connsiteX334" fmla="*/ 422506 w 1912672"/>
              <a:gd name="connsiteY334" fmla="*/ 3342200 h 3833160"/>
              <a:gd name="connsiteX335" fmla="*/ 434347 w 1912672"/>
              <a:gd name="connsiteY335" fmla="*/ 3334006 h 3833160"/>
              <a:gd name="connsiteX336" fmla="*/ 451900 w 1912672"/>
              <a:gd name="connsiteY336" fmla="*/ 3321534 h 3833160"/>
              <a:gd name="connsiteX337" fmla="*/ 469893 w 1912672"/>
              <a:gd name="connsiteY337" fmla="*/ 3307950 h 3833160"/>
              <a:gd name="connsiteX338" fmla="*/ 489284 w 1912672"/>
              <a:gd name="connsiteY338" fmla="*/ 3292897 h 3833160"/>
              <a:gd name="connsiteX339" fmla="*/ 508083 w 1912672"/>
              <a:gd name="connsiteY339" fmla="*/ 3276424 h 3833160"/>
              <a:gd name="connsiteX340" fmla="*/ 522649 w 1912672"/>
              <a:gd name="connsiteY340" fmla="*/ 3259537 h 3833160"/>
              <a:gd name="connsiteX341" fmla="*/ 534440 w 1912672"/>
              <a:gd name="connsiteY341" fmla="*/ 3244112 h 3833160"/>
              <a:gd name="connsiteX342" fmla="*/ 539574 w 1912672"/>
              <a:gd name="connsiteY342" fmla="*/ 3230640 h 3833160"/>
              <a:gd name="connsiteX343" fmla="*/ 509849 w 1912672"/>
              <a:gd name="connsiteY343" fmla="*/ 3208187 h 3833160"/>
              <a:gd name="connsiteX344" fmla="*/ 474526 w 1912672"/>
              <a:gd name="connsiteY344" fmla="*/ 3191609 h 3833160"/>
              <a:gd name="connsiteX345" fmla="*/ 435493 w 1912672"/>
              <a:gd name="connsiteY345" fmla="*/ 3180466 h 3833160"/>
              <a:gd name="connsiteX346" fmla="*/ 390471 w 1912672"/>
              <a:gd name="connsiteY346" fmla="*/ 3173359 h 3833160"/>
              <a:gd name="connsiteX347" fmla="*/ 344894 w 1912672"/>
              <a:gd name="connsiteY347" fmla="*/ 3170859 h 3833160"/>
              <a:gd name="connsiteX348" fmla="*/ 295258 w 1912672"/>
              <a:gd name="connsiteY348" fmla="*/ 3172887 h 3833160"/>
              <a:gd name="connsiteX349" fmla="*/ 245329 w 1912672"/>
              <a:gd name="connsiteY349" fmla="*/ 3177354 h 3833160"/>
              <a:gd name="connsiteX350" fmla="*/ 195694 w 1912672"/>
              <a:gd name="connsiteY350" fmla="*/ 3184474 h 3833160"/>
              <a:gd name="connsiteX351" fmla="*/ 144902 w 1912672"/>
              <a:gd name="connsiteY351" fmla="*/ 3193577 h 3833160"/>
              <a:gd name="connsiteX352" fmla="*/ 95992 w 1912672"/>
              <a:gd name="connsiteY352" fmla="*/ 3206125 h 3833160"/>
              <a:gd name="connsiteX353" fmla="*/ 49213 w 1912672"/>
              <a:gd name="connsiteY353" fmla="*/ 3218744 h 3833160"/>
              <a:gd name="connsiteX354" fmla="*/ 6365 w 1912672"/>
              <a:gd name="connsiteY354" fmla="*/ 3233010 h 3833160"/>
              <a:gd name="connsiteX355" fmla="*/ 0 w 1912672"/>
              <a:gd name="connsiteY355" fmla="*/ 3227433 h 3833160"/>
              <a:gd name="connsiteX356" fmla="*/ 3076 w 1912672"/>
              <a:gd name="connsiteY356" fmla="*/ 3224737 h 3833160"/>
              <a:gd name="connsiteX357" fmla="*/ 43018 w 1912672"/>
              <a:gd name="connsiteY357" fmla="*/ 3207924 h 3833160"/>
              <a:gd name="connsiteX358" fmla="*/ 85231 w 1912672"/>
              <a:gd name="connsiteY358" fmla="*/ 3191304 h 3833160"/>
              <a:gd name="connsiteX359" fmla="*/ 127386 w 1912672"/>
              <a:gd name="connsiteY359" fmla="*/ 3176431 h 3833160"/>
              <a:gd name="connsiteX360" fmla="*/ 168655 w 1912672"/>
              <a:gd name="connsiteY360" fmla="*/ 3162578 h 3833160"/>
              <a:gd name="connsiteX361" fmla="*/ 209793 w 1912672"/>
              <a:gd name="connsiteY361" fmla="*/ 3149808 h 3833160"/>
              <a:gd name="connsiteX362" fmla="*/ 250713 w 1912672"/>
              <a:gd name="connsiteY362" fmla="*/ 3140141 h 3833160"/>
              <a:gd name="connsiteX363" fmla="*/ 291298 w 1912672"/>
              <a:gd name="connsiteY363" fmla="*/ 3131978 h 3833160"/>
              <a:gd name="connsiteX364" fmla="*/ 333154 w 1912672"/>
              <a:gd name="connsiteY364" fmla="*/ 3128523 h 3833160"/>
              <a:gd name="connsiteX365" fmla="*/ 375359 w 1912672"/>
              <a:gd name="connsiteY365" fmla="*/ 3125974 h 3833160"/>
              <a:gd name="connsiteX366" fmla="*/ 416751 w 1912672"/>
              <a:gd name="connsiteY366" fmla="*/ 3130200 h 3833160"/>
              <a:gd name="connsiteX367" fmla="*/ 459928 w 1912672"/>
              <a:gd name="connsiteY367" fmla="*/ 3138683 h 3833160"/>
              <a:gd name="connsiteX368" fmla="*/ 504268 w 1912672"/>
              <a:gd name="connsiteY368" fmla="*/ 3151481 h 3833160"/>
              <a:gd name="connsiteX369" fmla="*/ 546509 w 1912672"/>
              <a:gd name="connsiteY369" fmla="*/ 3169029 h 3833160"/>
              <a:gd name="connsiteX370" fmla="*/ 591005 w 1912672"/>
              <a:gd name="connsiteY370" fmla="*/ 3194544 h 3833160"/>
              <a:gd name="connsiteX371" fmla="*/ 643386 w 1912672"/>
              <a:gd name="connsiteY371" fmla="*/ 3146702 h 3833160"/>
              <a:gd name="connsiteX372" fmla="*/ 689192 w 1912672"/>
              <a:gd name="connsiteY372" fmla="*/ 3097589 h 3833160"/>
              <a:gd name="connsiteX373" fmla="*/ 728837 w 1912672"/>
              <a:gd name="connsiteY373" fmla="*/ 3047570 h 3833160"/>
              <a:gd name="connsiteX374" fmla="*/ 763151 w 1912672"/>
              <a:gd name="connsiteY374" fmla="*/ 2997373 h 3833160"/>
              <a:gd name="connsiteX375" fmla="*/ 792509 w 1912672"/>
              <a:gd name="connsiteY375" fmla="*/ 2946426 h 3833160"/>
              <a:gd name="connsiteX376" fmla="*/ 818742 w 1912672"/>
              <a:gd name="connsiteY376" fmla="*/ 2896035 h 3833160"/>
              <a:gd name="connsiteX377" fmla="*/ 840539 w 1912672"/>
              <a:gd name="connsiteY377" fmla="*/ 2845651 h 3833160"/>
              <a:gd name="connsiteX378" fmla="*/ 868659 w 1912672"/>
              <a:gd name="connsiteY378" fmla="*/ 2777611 h 3833160"/>
              <a:gd name="connsiteX379" fmla="*/ 886079 w 1912672"/>
              <a:gd name="connsiteY379" fmla="*/ 2678806 h 3833160"/>
              <a:gd name="connsiteX380" fmla="*/ 894665 w 1912672"/>
              <a:gd name="connsiteY380" fmla="*/ 2574247 h 3833160"/>
              <a:gd name="connsiteX381" fmla="*/ 910157 w 1912672"/>
              <a:gd name="connsiteY381" fmla="*/ 2532162 h 3833160"/>
              <a:gd name="connsiteX382" fmla="*/ 923410 w 1912672"/>
              <a:gd name="connsiteY382" fmla="*/ 2485372 h 3833160"/>
              <a:gd name="connsiteX383" fmla="*/ 935916 w 1912672"/>
              <a:gd name="connsiteY383" fmla="*/ 2433353 h 3833160"/>
              <a:gd name="connsiteX384" fmla="*/ 947488 w 1912672"/>
              <a:gd name="connsiteY384" fmla="*/ 2377937 h 3833160"/>
              <a:gd name="connsiteX385" fmla="*/ 956821 w 1912672"/>
              <a:gd name="connsiteY385" fmla="*/ 2318077 h 3833160"/>
              <a:gd name="connsiteX386" fmla="*/ 963914 w 1912672"/>
              <a:gd name="connsiteY386" fmla="*/ 2257171 h 3833160"/>
              <a:gd name="connsiteX387" fmla="*/ 970820 w 1912672"/>
              <a:gd name="connsiteY387" fmla="*/ 2193390 h 3833160"/>
              <a:gd name="connsiteX388" fmla="*/ 975486 w 1912672"/>
              <a:gd name="connsiteY388" fmla="*/ 2128825 h 3833160"/>
              <a:gd name="connsiteX389" fmla="*/ 979406 w 1912672"/>
              <a:gd name="connsiteY389" fmla="*/ 2061646 h 3833160"/>
              <a:gd name="connsiteX390" fmla="*/ 979406 w 1912672"/>
              <a:gd name="connsiteY390" fmla="*/ 1995512 h 3833160"/>
              <a:gd name="connsiteX391" fmla="*/ 979406 w 1912672"/>
              <a:gd name="connsiteY391" fmla="*/ 1930162 h 3833160"/>
              <a:gd name="connsiteX392" fmla="*/ 975486 w 1912672"/>
              <a:gd name="connsiteY392" fmla="*/ 1864552 h 3833160"/>
              <a:gd name="connsiteX393" fmla="*/ 970073 w 1912672"/>
              <a:gd name="connsiteY393" fmla="*/ 1801555 h 3833160"/>
              <a:gd name="connsiteX394" fmla="*/ 963167 w 1912672"/>
              <a:gd name="connsiteY394" fmla="*/ 1740126 h 3833160"/>
              <a:gd name="connsiteX395" fmla="*/ 952901 w 1912672"/>
              <a:gd name="connsiteY395" fmla="*/ 1680789 h 3833160"/>
              <a:gd name="connsiteX396" fmla="*/ 938902 w 1912672"/>
              <a:gd name="connsiteY396" fmla="*/ 1625634 h 3833160"/>
              <a:gd name="connsiteX397" fmla="*/ 923410 w 1912672"/>
              <a:gd name="connsiteY397" fmla="*/ 1573354 h 3833160"/>
              <a:gd name="connsiteX398" fmla="*/ 904744 w 1912672"/>
              <a:gd name="connsiteY398" fmla="*/ 1526564 h 3833160"/>
              <a:gd name="connsiteX399" fmla="*/ 883839 w 1912672"/>
              <a:gd name="connsiteY399" fmla="*/ 1485263 h 3833160"/>
              <a:gd name="connsiteX400" fmla="*/ 859574 w 1912672"/>
              <a:gd name="connsiteY400" fmla="*/ 1448667 h 3833160"/>
              <a:gd name="connsiteX401" fmla="*/ 832510 w 1912672"/>
              <a:gd name="connsiteY401" fmla="*/ 1419129 h 3833160"/>
              <a:gd name="connsiteX402" fmla="*/ 801338 w 1912672"/>
              <a:gd name="connsiteY402" fmla="*/ 1396649 h 3833160"/>
              <a:gd name="connsiteX403" fmla="*/ 774834 w 1912672"/>
              <a:gd name="connsiteY403" fmla="*/ 1383318 h 3833160"/>
              <a:gd name="connsiteX404" fmla="*/ 745342 w 1912672"/>
              <a:gd name="connsiteY404" fmla="*/ 1377829 h 3833160"/>
              <a:gd name="connsiteX405" fmla="*/ 714918 w 1912672"/>
              <a:gd name="connsiteY405" fmla="*/ 1377829 h 3833160"/>
              <a:gd name="connsiteX406" fmla="*/ 683187 w 1912672"/>
              <a:gd name="connsiteY406" fmla="*/ 1381750 h 3833160"/>
              <a:gd name="connsiteX407" fmla="*/ 652016 w 1912672"/>
              <a:gd name="connsiteY407" fmla="*/ 1388023 h 3833160"/>
              <a:gd name="connsiteX408" fmla="*/ 620845 w 1912672"/>
              <a:gd name="connsiteY408" fmla="*/ 1396649 h 3833160"/>
              <a:gd name="connsiteX409" fmla="*/ 589860 w 1912672"/>
              <a:gd name="connsiteY409" fmla="*/ 1403446 h 3833160"/>
              <a:gd name="connsiteX410" fmla="*/ 559436 w 1912672"/>
              <a:gd name="connsiteY410" fmla="*/ 1410503 h 3833160"/>
              <a:gd name="connsiteX411" fmla="*/ 531438 w 1912672"/>
              <a:gd name="connsiteY411" fmla="*/ 1414424 h 3833160"/>
              <a:gd name="connsiteX412" fmla="*/ 467602 w 1912672"/>
              <a:gd name="connsiteY412" fmla="*/ 1417561 h 3833160"/>
              <a:gd name="connsiteX413" fmla="*/ 405447 w 1912672"/>
              <a:gd name="connsiteY413" fmla="*/ 1414424 h 3833160"/>
              <a:gd name="connsiteX414" fmla="*/ 347958 w 1912672"/>
              <a:gd name="connsiteY414" fmla="*/ 1407367 h 3833160"/>
              <a:gd name="connsiteX415" fmla="*/ 292708 w 1912672"/>
              <a:gd name="connsiteY415" fmla="*/ 1397433 h 3833160"/>
              <a:gd name="connsiteX416" fmla="*/ 238952 w 1912672"/>
              <a:gd name="connsiteY416" fmla="*/ 1384886 h 3833160"/>
              <a:gd name="connsiteX417" fmla="*/ 187622 w 1912672"/>
              <a:gd name="connsiteY417" fmla="*/ 1372339 h 3833160"/>
              <a:gd name="connsiteX418" fmla="*/ 139466 w 1912672"/>
              <a:gd name="connsiteY418" fmla="*/ 1358485 h 3833160"/>
              <a:gd name="connsiteX419" fmla="*/ 142639 w 1912672"/>
              <a:gd name="connsiteY419" fmla="*/ 1342801 h 3833160"/>
              <a:gd name="connsiteX420" fmla="*/ 208714 w 1912672"/>
              <a:gd name="connsiteY420" fmla="*/ 1352212 h 3833160"/>
              <a:gd name="connsiteX421" fmla="*/ 274043 w 1912672"/>
              <a:gd name="connsiteY421" fmla="*/ 1358485 h 3833160"/>
              <a:gd name="connsiteX422" fmla="*/ 337878 w 1912672"/>
              <a:gd name="connsiteY422" fmla="*/ 1360838 h 3833160"/>
              <a:gd name="connsiteX423" fmla="*/ 400034 w 1912672"/>
              <a:gd name="connsiteY423" fmla="*/ 1358485 h 3833160"/>
              <a:gd name="connsiteX424" fmla="*/ 460696 w 1912672"/>
              <a:gd name="connsiteY424" fmla="*/ 1349859 h 3833160"/>
              <a:gd name="connsiteX425" fmla="*/ 519865 w 1912672"/>
              <a:gd name="connsiteY425" fmla="*/ 1336528 h 3833160"/>
              <a:gd name="connsiteX426" fmla="*/ 576608 w 1912672"/>
              <a:gd name="connsiteY426" fmla="*/ 1318753 h 3833160"/>
              <a:gd name="connsiteX427" fmla="*/ 630177 w 1912672"/>
              <a:gd name="connsiteY427" fmla="*/ 1292874 h 3833160"/>
              <a:gd name="connsiteX428" fmla="*/ 699426 w 1912672"/>
              <a:gd name="connsiteY428" fmla="*/ 1258631 h 3833160"/>
              <a:gd name="connsiteX429" fmla="*/ 572688 w 1912672"/>
              <a:gd name="connsiteY429" fmla="*/ 1147276 h 3833160"/>
              <a:gd name="connsiteX430" fmla="*/ 459203 w 1912672"/>
              <a:gd name="connsiteY430" fmla="*/ 1022589 h 3833160"/>
              <a:gd name="connsiteX431" fmla="*/ 396861 w 1912672"/>
              <a:gd name="connsiteY431" fmla="*/ 1029647 h 3833160"/>
              <a:gd name="connsiteX432" fmla="*/ 336198 w 1912672"/>
              <a:gd name="connsiteY432" fmla="*/ 1029647 h 3833160"/>
              <a:gd name="connsiteX433" fmla="*/ 280949 w 1912672"/>
              <a:gd name="connsiteY433" fmla="*/ 1022589 h 3833160"/>
              <a:gd name="connsiteX434" fmla="*/ 228873 w 1912672"/>
              <a:gd name="connsiteY434" fmla="*/ 1007951 h 3833160"/>
              <a:gd name="connsiteX435" fmla="*/ 180716 w 1912672"/>
              <a:gd name="connsiteY435" fmla="*/ 986777 h 3833160"/>
              <a:gd name="connsiteX436" fmla="*/ 138719 w 1912672"/>
              <a:gd name="connsiteY436" fmla="*/ 960376 h 3833160"/>
              <a:gd name="connsiteX437" fmla="*/ 101389 w 1912672"/>
              <a:gd name="connsiteY437" fmla="*/ 927701 h 3833160"/>
              <a:gd name="connsiteX438" fmla="*/ 70218 w 1912672"/>
              <a:gd name="connsiteY438" fmla="*/ 889537 h 3833160"/>
              <a:gd name="connsiteX439" fmla="*/ 46139 w 1912672"/>
              <a:gd name="connsiteY439" fmla="*/ 848236 h 3833160"/>
              <a:gd name="connsiteX440" fmla="*/ 49312 w 1912672"/>
              <a:gd name="connsiteY440" fmla="*/ 841179 h 3833160"/>
              <a:gd name="connsiteX441" fmla="*/ 59392 w 1912672"/>
              <a:gd name="connsiteY441" fmla="*/ 848236 h 3833160"/>
              <a:gd name="connsiteX442" fmla="*/ 71897 w 1912672"/>
              <a:gd name="connsiteY442" fmla="*/ 875422 h 3833160"/>
              <a:gd name="connsiteX443" fmla="*/ 92056 w 1912672"/>
              <a:gd name="connsiteY443" fmla="*/ 898948 h 3833160"/>
              <a:gd name="connsiteX444" fmla="*/ 116881 w 1912672"/>
              <a:gd name="connsiteY444" fmla="*/ 922212 h 3833160"/>
              <a:gd name="connsiteX445" fmla="*/ 146559 w 1912672"/>
              <a:gd name="connsiteY445" fmla="*/ 940248 h 3833160"/>
              <a:gd name="connsiteX446" fmla="*/ 180716 w 1912672"/>
              <a:gd name="connsiteY446" fmla="*/ 955671 h 3833160"/>
              <a:gd name="connsiteX447" fmla="*/ 216554 w 1912672"/>
              <a:gd name="connsiteY447" fmla="*/ 967434 h 3833160"/>
              <a:gd name="connsiteX448" fmla="*/ 254631 w 1912672"/>
              <a:gd name="connsiteY448" fmla="*/ 974492 h 3833160"/>
              <a:gd name="connsiteX449" fmla="*/ 294201 w 1912672"/>
              <a:gd name="connsiteY449" fmla="*/ 976844 h 3833160"/>
              <a:gd name="connsiteX450" fmla="*/ 332279 w 1912672"/>
              <a:gd name="connsiteY450" fmla="*/ 976060 h 3833160"/>
              <a:gd name="connsiteX451" fmla="*/ 353371 w 1912672"/>
              <a:gd name="connsiteY451" fmla="*/ 972923 h 3833160"/>
              <a:gd name="connsiteX452" fmla="*/ 372036 w 1912672"/>
              <a:gd name="connsiteY452" fmla="*/ 972923 h 3833160"/>
              <a:gd name="connsiteX453" fmla="*/ 388275 w 1912672"/>
              <a:gd name="connsiteY453" fmla="*/ 969786 h 3833160"/>
              <a:gd name="connsiteX454" fmla="*/ 403954 w 1912672"/>
              <a:gd name="connsiteY454" fmla="*/ 965865 h 3833160"/>
              <a:gd name="connsiteX455" fmla="*/ 417206 w 1912672"/>
              <a:gd name="connsiteY455" fmla="*/ 957239 h 3833160"/>
              <a:gd name="connsiteX456" fmla="*/ 379875 w 1912672"/>
              <a:gd name="connsiteY456" fmla="*/ 886400 h 3833160"/>
              <a:gd name="connsiteX457" fmla="*/ 347958 w 1912672"/>
              <a:gd name="connsiteY457" fmla="*/ 817130 h 3833160"/>
              <a:gd name="connsiteX458" fmla="*/ 317533 w 1912672"/>
              <a:gd name="connsiteY458" fmla="*/ 744723 h 3833160"/>
              <a:gd name="connsiteX459" fmla="*/ 291215 w 1912672"/>
              <a:gd name="connsiteY459" fmla="*/ 669963 h 3833160"/>
              <a:gd name="connsiteX460" fmla="*/ 265457 w 1912672"/>
              <a:gd name="connsiteY460" fmla="*/ 588930 h 3833160"/>
              <a:gd name="connsiteX461" fmla="*/ 241379 w 1912672"/>
              <a:gd name="connsiteY461" fmla="*/ 501623 h 3833160"/>
              <a:gd name="connsiteX462" fmla="*/ 238952 w 1912672"/>
              <a:gd name="connsiteY462" fmla="*/ 485939 h 3833160"/>
              <a:gd name="connsiteX463" fmla="*/ 232793 w 1912672"/>
              <a:gd name="connsiteY463" fmla="*/ 464243 h 3833160"/>
              <a:gd name="connsiteX464" fmla="*/ 228873 w 1912672"/>
              <a:gd name="connsiteY464" fmla="*/ 440194 h 3833160"/>
              <a:gd name="connsiteX465" fmla="*/ 223460 w 1912672"/>
              <a:gd name="connsiteY465" fmla="*/ 415884 h 3833160"/>
              <a:gd name="connsiteX466" fmla="*/ 218794 w 1912672"/>
              <a:gd name="connsiteY466" fmla="*/ 389483 h 3833160"/>
              <a:gd name="connsiteX467" fmla="*/ 217300 w 1912672"/>
              <a:gd name="connsiteY467" fmla="*/ 365173 h 3833160"/>
              <a:gd name="connsiteX468" fmla="*/ 217300 w 1912672"/>
              <a:gd name="connsiteY468" fmla="*/ 342693 h 3833160"/>
              <a:gd name="connsiteX469" fmla="*/ 220287 w 1912672"/>
              <a:gd name="connsiteY469" fmla="*/ 322565 h 3833160"/>
              <a:gd name="connsiteX470" fmla="*/ 225886 w 1912672"/>
              <a:gd name="connsiteY470" fmla="*/ 308450 h 3833160"/>
              <a:gd name="connsiteX471" fmla="*/ 232793 w 1912672"/>
              <a:gd name="connsiteY471" fmla="*/ 311586 h 3833160"/>
              <a:gd name="connsiteX472" fmla="*/ 238952 w 1912672"/>
              <a:gd name="connsiteY472" fmla="*/ 391051 h 3833160"/>
              <a:gd name="connsiteX473" fmla="*/ 252951 w 1912672"/>
              <a:gd name="connsiteY473" fmla="*/ 470516 h 3833160"/>
              <a:gd name="connsiteX474" fmla="*/ 274043 w 1912672"/>
              <a:gd name="connsiteY474" fmla="*/ 548413 h 3833160"/>
              <a:gd name="connsiteX475" fmla="*/ 299614 w 1912672"/>
              <a:gd name="connsiteY475" fmla="*/ 620036 h 3833160"/>
              <a:gd name="connsiteX476" fmla="*/ 327612 w 1912672"/>
              <a:gd name="connsiteY476" fmla="*/ 686954 h 3833160"/>
              <a:gd name="connsiteX477" fmla="*/ 353371 w 1912672"/>
              <a:gd name="connsiteY477" fmla="*/ 730607 h 3833160"/>
              <a:gd name="connsiteX478" fmla="*/ 350197 w 1912672"/>
              <a:gd name="connsiteY478" fmla="*/ 732176 h 3833160"/>
              <a:gd name="connsiteX479" fmla="*/ 350197 w 1912672"/>
              <a:gd name="connsiteY479" fmla="*/ 733744 h 3833160"/>
              <a:gd name="connsiteX480" fmla="*/ 351877 w 1912672"/>
              <a:gd name="connsiteY480" fmla="*/ 735313 h 3833160"/>
              <a:gd name="connsiteX481" fmla="*/ 353371 w 1912672"/>
              <a:gd name="connsiteY481" fmla="*/ 736097 h 3833160"/>
              <a:gd name="connsiteX482" fmla="*/ 356544 w 1912672"/>
              <a:gd name="connsiteY482" fmla="*/ 737665 h 3833160"/>
              <a:gd name="connsiteX483" fmla="*/ 357290 w 1912672"/>
              <a:gd name="connsiteY483" fmla="*/ 740802 h 3833160"/>
              <a:gd name="connsiteX484" fmla="*/ 358784 w 1912672"/>
              <a:gd name="connsiteY484" fmla="*/ 742370 h 3833160"/>
              <a:gd name="connsiteX485" fmla="*/ 360277 w 1912672"/>
              <a:gd name="connsiteY485" fmla="*/ 744723 h 3833160"/>
              <a:gd name="connsiteX486" fmla="*/ 360277 w 1912672"/>
              <a:gd name="connsiteY486" fmla="*/ 743154 h 3833160"/>
              <a:gd name="connsiteX487" fmla="*/ 358784 w 1912672"/>
              <a:gd name="connsiteY487" fmla="*/ 742370 h 3833160"/>
              <a:gd name="connsiteX488" fmla="*/ 353371 w 1912672"/>
              <a:gd name="connsiteY488" fmla="*/ 730607 h 3833160"/>
              <a:gd name="connsiteX489" fmla="*/ 372036 w 1912672"/>
              <a:gd name="connsiteY489" fmla="*/ 716492 h 3833160"/>
              <a:gd name="connsiteX490" fmla="*/ 389955 w 1912672"/>
              <a:gd name="connsiteY490" fmla="*/ 692443 h 3833160"/>
              <a:gd name="connsiteX491" fmla="*/ 406940 w 1912672"/>
              <a:gd name="connsiteY491" fmla="*/ 664474 h 3833160"/>
              <a:gd name="connsiteX492" fmla="*/ 422619 w 1912672"/>
              <a:gd name="connsiteY492" fmla="*/ 630231 h 3833160"/>
              <a:gd name="connsiteX493" fmla="*/ 436618 w 1912672"/>
              <a:gd name="connsiteY493" fmla="*/ 592066 h 3833160"/>
              <a:gd name="connsiteX494" fmla="*/ 449870 w 1912672"/>
              <a:gd name="connsiteY494" fmla="*/ 552334 h 3833160"/>
              <a:gd name="connsiteX495" fmla="*/ 460696 w 1912672"/>
              <a:gd name="connsiteY495" fmla="*/ 511033 h 3833160"/>
              <a:gd name="connsiteX496" fmla="*/ 470776 w 1912672"/>
              <a:gd name="connsiteY496" fmla="*/ 471301 h 3833160"/>
              <a:gd name="connsiteX497" fmla="*/ 479362 w 1912672"/>
              <a:gd name="connsiteY497" fmla="*/ 433136 h 3833160"/>
              <a:gd name="connsiteX498" fmla="*/ 480855 w 1912672"/>
              <a:gd name="connsiteY498" fmla="*/ 484370 h 3833160"/>
              <a:gd name="connsiteX499" fmla="*/ 479362 w 1912672"/>
              <a:gd name="connsiteY499" fmla="*/ 531161 h 3833160"/>
              <a:gd name="connsiteX500" fmla="*/ 472269 w 1912672"/>
              <a:gd name="connsiteY500" fmla="*/ 574814 h 3833160"/>
              <a:gd name="connsiteX501" fmla="*/ 462189 w 1912672"/>
              <a:gd name="connsiteY501" fmla="*/ 618468 h 3833160"/>
              <a:gd name="connsiteX502" fmla="*/ 448190 w 1912672"/>
              <a:gd name="connsiteY502" fmla="*/ 659769 h 3833160"/>
              <a:gd name="connsiteX503" fmla="*/ 428032 w 1912672"/>
              <a:gd name="connsiteY503" fmla="*/ 701069 h 3833160"/>
              <a:gd name="connsiteX504" fmla="*/ 381369 w 1912672"/>
              <a:gd name="connsiteY504" fmla="*/ 791252 h 3833160"/>
              <a:gd name="connsiteX505" fmla="*/ 429525 w 1912672"/>
              <a:gd name="connsiteY505" fmla="*/ 863920 h 3833160"/>
              <a:gd name="connsiteX506" fmla="*/ 481601 w 1912672"/>
              <a:gd name="connsiteY506" fmla="*/ 931622 h 3833160"/>
              <a:gd name="connsiteX507" fmla="*/ 538531 w 1912672"/>
              <a:gd name="connsiteY507" fmla="*/ 995403 h 3833160"/>
              <a:gd name="connsiteX508" fmla="*/ 599193 w 1912672"/>
              <a:gd name="connsiteY508" fmla="*/ 1053957 h 3833160"/>
              <a:gd name="connsiteX509" fmla="*/ 816831 w 1912672"/>
              <a:gd name="connsiteY509" fmla="*/ 1205045 h 3833160"/>
              <a:gd name="connsiteX510" fmla="*/ 823924 w 1912672"/>
              <a:gd name="connsiteY510" fmla="*/ 1199555 h 3833160"/>
              <a:gd name="connsiteX511" fmla="*/ 806005 w 1912672"/>
              <a:gd name="connsiteY511" fmla="*/ 1132637 h 3833160"/>
              <a:gd name="connsiteX512" fmla="*/ 792006 w 1912672"/>
              <a:gd name="connsiteY512" fmla="*/ 1060753 h 3833160"/>
              <a:gd name="connsiteX513" fmla="*/ 780247 w 1912672"/>
              <a:gd name="connsiteY513" fmla="*/ 982856 h 3833160"/>
              <a:gd name="connsiteX514" fmla="*/ 774834 w 1912672"/>
              <a:gd name="connsiteY514" fmla="*/ 903391 h 3833160"/>
              <a:gd name="connsiteX515" fmla="*/ 770167 w 1912672"/>
              <a:gd name="connsiteY515" fmla="*/ 820267 h 3833160"/>
              <a:gd name="connsiteX516" fmla="*/ 770167 w 1912672"/>
              <a:gd name="connsiteY516" fmla="*/ 735313 h 3833160"/>
              <a:gd name="connsiteX517" fmla="*/ 773340 w 1912672"/>
              <a:gd name="connsiteY517" fmla="*/ 649574 h 3833160"/>
              <a:gd name="connsiteX518" fmla="*/ 780247 w 1912672"/>
              <a:gd name="connsiteY518" fmla="*/ 564620 h 3833160"/>
              <a:gd name="connsiteX519" fmla="*/ 790513 w 1912672"/>
              <a:gd name="connsiteY519" fmla="*/ 479927 h 3833160"/>
              <a:gd name="connsiteX520" fmla="*/ 801338 w 1912672"/>
              <a:gd name="connsiteY520" fmla="*/ 398109 h 3833160"/>
              <a:gd name="connsiteX521" fmla="*/ 816831 w 1912672"/>
              <a:gd name="connsiteY521" fmla="*/ 318644 h 3833160"/>
              <a:gd name="connsiteX522" fmla="*/ 835496 w 1912672"/>
              <a:gd name="connsiteY522" fmla="*/ 243884 h 3833160"/>
              <a:gd name="connsiteX523" fmla="*/ 854908 w 1912672"/>
              <a:gd name="connsiteY523" fmla="*/ 173046 h 3833160"/>
              <a:gd name="connsiteX524" fmla="*/ 877493 w 1912672"/>
              <a:gd name="connsiteY524" fmla="*/ 109003 h 3833160"/>
              <a:gd name="connsiteX525" fmla="*/ 901571 w 1912672"/>
              <a:gd name="connsiteY525" fmla="*/ 50711 h 3833160"/>
              <a:gd name="connsiteX526" fmla="*/ 930503 w 1912672"/>
              <a:gd name="connsiteY526" fmla="*/ 0 h 3833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</a:cxnLst>
            <a:rect l="l" t="t" r="r" b="b"/>
            <a:pathLst>
              <a:path w="1912672" h="3833160">
                <a:moveTo>
                  <a:pt x="930503" y="0"/>
                </a:moveTo>
                <a:cubicBezTo>
                  <a:pt x="929383" y="4182"/>
                  <a:pt x="928449" y="8365"/>
                  <a:pt x="927329" y="12547"/>
                </a:cubicBezTo>
                <a:cubicBezTo>
                  <a:pt x="926770" y="15423"/>
                  <a:pt x="926396" y="18037"/>
                  <a:pt x="925836" y="20912"/>
                </a:cubicBezTo>
                <a:lnTo>
                  <a:pt x="924156" y="26401"/>
                </a:lnTo>
                <a:lnTo>
                  <a:pt x="924156" y="29538"/>
                </a:lnTo>
                <a:lnTo>
                  <a:pt x="925836" y="31106"/>
                </a:lnTo>
                <a:lnTo>
                  <a:pt x="925836" y="32675"/>
                </a:lnTo>
                <a:lnTo>
                  <a:pt x="927329" y="32675"/>
                </a:lnTo>
                <a:lnTo>
                  <a:pt x="927329" y="35027"/>
                </a:lnTo>
                <a:cubicBezTo>
                  <a:pt x="926770" y="36596"/>
                  <a:pt x="926396" y="38164"/>
                  <a:pt x="925836" y="39733"/>
                </a:cubicBezTo>
                <a:lnTo>
                  <a:pt x="924156" y="46790"/>
                </a:lnTo>
                <a:lnTo>
                  <a:pt x="921917" y="57769"/>
                </a:lnTo>
                <a:cubicBezTo>
                  <a:pt x="920423" y="62997"/>
                  <a:pt x="918743" y="67964"/>
                  <a:pt x="917250" y="73192"/>
                </a:cubicBezTo>
                <a:cubicBezTo>
                  <a:pt x="914824" y="80511"/>
                  <a:pt x="912584" y="87830"/>
                  <a:pt x="910157" y="95149"/>
                </a:cubicBezTo>
                <a:cubicBezTo>
                  <a:pt x="907918" y="104037"/>
                  <a:pt x="905491" y="112663"/>
                  <a:pt x="903251" y="121550"/>
                </a:cubicBezTo>
                <a:cubicBezTo>
                  <a:pt x="899518" y="133052"/>
                  <a:pt x="895972" y="144292"/>
                  <a:pt x="892239" y="155793"/>
                </a:cubicBezTo>
                <a:cubicBezTo>
                  <a:pt x="887946" y="169647"/>
                  <a:pt x="883466" y="183240"/>
                  <a:pt x="879173" y="197094"/>
                </a:cubicBezTo>
                <a:cubicBezTo>
                  <a:pt x="873947" y="218529"/>
                  <a:pt x="868720" y="240225"/>
                  <a:pt x="863494" y="261659"/>
                </a:cubicBezTo>
                <a:cubicBezTo>
                  <a:pt x="859948" y="284662"/>
                  <a:pt x="856215" y="307927"/>
                  <a:pt x="852668" y="330930"/>
                </a:cubicBezTo>
                <a:cubicBezTo>
                  <a:pt x="849868" y="354717"/>
                  <a:pt x="846882" y="378243"/>
                  <a:pt x="844082" y="402030"/>
                </a:cubicBezTo>
                <a:cubicBezTo>
                  <a:pt x="840162" y="427124"/>
                  <a:pt x="836429" y="452480"/>
                  <a:pt x="832510" y="477574"/>
                </a:cubicBezTo>
                <a:cubicBezTo>
                  <a:pt x="831950" y="483063"/>
                  <a:pt x="831390" y="488291"/>
                  <a:pt x="830830" y="493781"/>
                </a:cubicBezTo>
                <a:lnTo>
                  <a:pt x="828590" y="518091"/>
                </a:lnTo>
                <a:cubicBezTo>
                  <a:pt x="828030" y="526717"/>
                  <a:pt x="827470" y="535082"/>
                  <a:pt x="826910" y="543708"/>
                </a:cubicBezTo>
                <a:cubicBezTo>
                  <a:pt x="826350" y="553118"/>
                  <a:pt x="825977" y="562267"/>
                  <a:pt x="825417" y="571677"/>
                </a:cubicBezTo>
                <a:lnTo>
                  <a:pt x="825417" y="600431"/>
                </a:lnTo>
                <a:cubicBezTo>
                  <a:pt x="826537" y="609057"/>
                  <a:pt x="827470" y="617683"/>
                  <a:pt x="828590" y="626310"/>
                </a:cubicBezTo>
                <a:cubicBezTo>
                  <a:pt x="829896" y="633890"/>
                  <a:pt x="831203" y="641209"/>
                  <a:pt x="832510" y="648790"/>
                </a:cubicBezTo>
                <a:cubicBezTo>
                  <a:pt x="834749" y="654018"/>
                  <a:pt x="837176" y="659246"/>
                  <a:pt x="839416" y="664474"/>
                </a:cubicBezTo>
                <a:lnTo>
                  <a:pt x="876746" y="661337"/>
                </a:lnTo>
                <a:lnTo>
                  <a:pt x="913330" y="648790"/>
                </a:lnTo>
                <a:lnTo>
                  <a:pt x="948235" y="628662"/>
                </a:lnTo>
                <a:lnTo>
                  <a:pt x="984072" y="600431"/>
                </a:lnTo>
                <a:lnTo>
                  <a:pt x="1016736" y="567756"/>
                </a:lnTo>
                <a:lnTo>
                  <a:pt x="1048654" y="528024"/>
                </a:lnTo>
                <a:lnTo>
                  <a:pt x="1078892" y="485939"/>
                </a:lnTo>
                <a:lnTo>
                  <a:pt x="1106890" y="441763"/>
                </a:lnTo>
                <a:lnTo>
                  <a:pt x="1134141" y="394972"/>
                </a:lnTo>
                <a:lnTo>
                  <a:pt x="1157473" y="346614"/>
                </a:lnTo>
                <a:lnTo>
                  <a:pt x="1179311" y="299824"/>
                </a:lnTo>
                <a:cubicBezTo>
                  <a:pt x="1185284" y="284662"/>
                  <a:pt x="1191257" y="269763"/>
                  <a:pt x="1197230" y="254602"/>
                </a:cubicBezTo>
                <a:lnTo>
                  <a:pt x="1205816" y="254602"/>
                </a:lnTo>
                <a:lnTo>
                  <a:pt x="1205816" y="259307"/>
                </a:lnTo>
                <a:cubicBezTo>
                  <a:pt x="1201150" y="274468"/>
                  <a:pt x="1196484" y="289368"/>
                  <a:pt x="1191817" y="304529"/>
                </a:cubicBezTo>
                <a:cubicBezTo>
                  <a:pt x="1186591" y="320213"/>
                  <a:pt x="1181365" y="335635"/>
                  <a:pt x="1176138" y="351319"/>
                </a:cubicBezTo>
                <a:cubicBezTo>
                  <a:pt x="1170539" y="366480"/>
                  <a:pt x="1164752" y="381380"/>
                  <a:pt x="1159153" y="396541"/>
                </a:cubicBezTo>
                <a:lnTo>
                  <a:pt x="1141981" y="440194"/>
                </a:lnTo>
                <a:cubicBezTo>
                  <a:pt x="1136008" y="454310"/>
                  <a:pt x="1130035" y="468687"/>
                  <a:pt x="1124062" y="482802"/>
                </a:cubicBezTo>
                <a:lnTo>
                  <a:pt x="1103903" y="522535"/>
                </a:lnTo>
                <a:lnTo>
                  <a:pt x="1082812" y="560699"/>
                </a:lnTo>
                <a:lnTo>
                  <a:pt x="1057240" y="595726"/>
                </a:lnTo>
                <a:lnTo>
                  <a:pt x="1030735" y="630231"/>
                </a:lnTo>
                <a:lnTo>
                  <a:pt x="999564" y="658200"/>
                </a:lnTo>
                <a:lnTo>
                  <a:pt x="963914" y="683817"/>
                </a:lnTo>
                <a:lnTo>
                  <a:pt x="924156" y="706559"/>
                </a:lnTo>
                <a:lnTo>
                  <a:pt x="882159" y="723550"/>
                </a:lnTo>
                <a:lnTo>
                  <a:pt x="832510" y="735313"/>
                </a:lnTo>
                <a:cubicBezTo>
                  <a:pt x="833070" y="762498"/>
                  <a:pt x="833443" y="789945"/>
                  <a:pt x="834003" y="817130"/>
                </a:cubicBezTo>
                <a:cubicBezTo>
                  <a:pt x="836243" y="843008"/>
                  <a:pt x="838669" y="869148"/>
                  <a:pt x="840909" y="895027"/>
                </a:cubicBezTo>
                <a:cubicBezTo>
                  <a:pt x="844829" y="919598"/>
                  <a:pt x="848748" y="944431"/>
                  <a:pt x="852668" y="969002"/>
                </a:cubicBezTo>
                <a:cubicBezTo>
                  <a:pt x="857894" y="992267"/>
                  <a:pt x="862934" y="1015792"/>
                  <a:pt x="868160" y="1039057"/>
                </a:cubicBezTo>
                <a:cubicBezTo>
                  <a:pt x="874693" y="1061276"/>
                  <a:pt x="881039" y="1083756"/>
                  <a:pt x="887572" y="1105975"/>
                </a:cubicBezTo>
                <a:cubicBezTo>
                  <a:pt x="894665" y="1127409"/>
                  <a:pt x="901571" y="1148583"/>
                  <a:pt x="908664" y="1170017"/>
                </a:cubicBezTo>
                <a:lnTo>
                  <a:pt x="932742" y="1230662"/>
                </a:lnTo>
                <a:lnTo>
                  <a:pt x="956821" y="1289738"/>
                </a:lnTo>
                <a:cubicBezTo>
                  <a:pt x="959247" y="1294443"/>
                  <a:pt x="961487" y="1299148"/>
                  <a:pt x="963914" y="1303853"/>
                </a:cubicBezTo>
                <a:lnTo>
                  <a:pt x="970073" y="1321105"/>
                </a:lnTo>
                <a:cubicBezTo>
                  <a:pt x="972873" y="1327379"/>
                  <a:pt x="975859" y="1333391"/>
                  <a:pt x="978659" y="1339665"/>
                </a:cubicBezTo>
                <a:lnTo>
                  <a:pt x="986499" y="1359269"/>
                </a:lnTo>
                <a:cubicBezTo>
                  <a:pt x="989858" y="1365543"/>
                  <a:pt x="993218" y="1371555"/>
                  <a:pt x="996578" y="1377829"/>
                </a:cubicBezTo>
                <a:cubicBezTo>
                  <a:pt x="1000498" y="1383057"/>
                  <a:pt x="1004231" y="1388285"/>
                  <a:pt x="1008150" y="1393512"/>
                </a:cubicBezTo>
                <a:cubicBezTo>
                  <a:pt x="1012817" y="1398218"/>
                  <a:pt x="1017483" y="1402661"/>
                  <a:pt x="1022149" y="1407367"/>
                </a:cubicBezTo>
                <a:lnTo>
                  <a:pt x="1037828" y="1417561"/>
                </a:lnTo>
                <a:lnTo>
                  <a:pt x="1056494" y="1421482"/>
                </a:lnTo>
                <a:lnTo>
                  <a:pt x="1075906" y="1420698"/>
                </a:lnTo>
                <a:lnTo>
                  <a:pt x="1110810" y="1408935"/>
                </a:lnTo>
                <a:lnTo>
                  <a:pt x="1141981" y="1389592"/>
                </a:lnTo>
                <a:lnTo>
                  <a:pt x="1172219" y="1365282"/>
                </a:lnTo>
                <a:lnTo>
                  <a:pt x="1197230" y="1336528"/>
                </a:lnTo>
                <a:lnTo>
                  <a:pt x="1221308" y="1305421"/>
                </a:lnTo>
                <a:cubicBezTo>
                  <a:pt x="1228775" y="1294443"/>
                  <a:pt x="1236427" y="1283725"/>
                  <a:pt x="1243893" y="1272747"/>
                </a:cubicBezTo>
                <a:lnTo>
                  <a:pt x="1264052" y="1241640"/>
                </a:lnTo>
                <a:cubicBezTo>
                  <a:pt x="1269838" y="1231707"/>
                  <a:pt x="1275438" y="1221774"/>
                  <a:pt x="1281224" y="1211841"/>
                </a:cubicBezTo>
                <a:lnTo>
                  <a:pt x="1319301" y="1144139"/>
                </a:lnTo>
                <a:lnTo>
                  <a:pt x="1355885" y="1067811"/>
                </a:lnTo>
                <a:lnTo>
                  <a:pt x="1392469" y="984425"/>
                </a:lnTo>
                <a:lnTo>
                  <a:pt x="1426627" y="893458"/>
                </a:lnTo>
                <a:cubicBezTo>
                  <a:pt x="1437080" y="861568"/>
                  <a:pt x="1447346" y="829416"/>
                  <a:pt x="1457798" y="797525"/>
                </a:cubicBezTo>
                <a:lnTo>
                  <a:pt x="1485796" y="695580"/>
                </a:lnTo>
                <a:cubicBezTo>
                  <a:pt x="1494382" y="660030"/>
                  <a:pt x="1502782" y="624480"/>
                  <a:pt x="1511368" y="588930"/>
                </a:cubicBezTo>
                <a:cubicBezTo>
                  <a:pt x="1517527" y="552073"/>
                  <a:pt x="1523873" y="515215"/>
                  <a:pt x="1530033" y="478358"/>
                </a:cubicBezTo>
                <a:cubicBezTo>
                  <a:pt x="1534699" y="440717"/>
                  <a:pt x="1539366" y="402814"/>
                  <a:pt x="1544032" y="365173"/>
                </a:cubicBezTo>
                <a:cubicBezTo>
                  <a:pt x="1546832" y="326486"/>
                  <a:pt x="1549818" y="288061"/>
                  <a:pt x="1552618" y="249374"/>
                </a:cubicBezTo>
                <a:cubicBezTo>
                  <a:pt x="1554858" y="251204"/>
                  <a:pt x="1557284" y="252772"/>
                  <a:pt x="1559524" y="254602"/>
                </a:cubicBezTo>
                <a:lnTo>
                  <a:pt x="1565124" y="267933"/>
                </a:lnTo>
                <a:cubicBezTo>
                  <a:pt x="1566617" y="274468"/>
                  <a:pt x="1568297" y="281003"/>
                  <a:pt x="1569790" y="287538"/>
                </a:cubicBezTo>
                <a:cubicBezTo>
                  <a:pt x="1570537" y="296164"/>
                  <a:pt x="1571283" y="304529"/>
                  <a:pt x="1572030" y="313155"/>
                </a:cubicBezTo>
                <a:cubicBezTo>
                  <a:pt x="1572590" y="323088"/>
                  <a:pt x="1572963" y="332760"/>
                  <a:pt x="1573523" y="342693"/>
                </a:cubicBezTo>
                <a:lnTo>
                  <a:pt x="1573523" y="376936"/>
                </a:lnTo>
                <a:lnTo>
                  <a:pt x="1573523" y="413532"/>
                </a:lnTo>
                <a:cubicBezTo>
                  <a:pt x="1572963" y="426863"/>
                  <a:pt x="1572590" y="439933"/>
                  <a:pt x="1572030" y="453264"/>
                </a:cubicBezTo>
                <a:cubicBezTo>
                  <a:pt x="1571283" y="466857"/>
                  <a:pt x="1570537" y="480188"/>
                  <a:pt x="1569790" y="493781"/>
                </a:cubicBezTo>
                <a:cubicBezTo>
                  <a:pt x="1568670" y="507635"/>
                  <a:pt x="1567737" y="521228"/>
                  <a:pt x="1566617" y="535082"/>
                </a:cubicBezTo>
                <a:cubicBezTo>
                  <a:pt x="1565124" y="548936"/>
                  <a:pt x="1563444" y="562528"/>
                  <a:pt x="1561951" y="576383"/>
                </a:cubicBezTo>
                <a:cubicBezTo>
                  <a:pt x="1561204" y="589714"/>
                  <a:pt x="1560271" y="602784"/>
                  <a:pt x="1559524" y="616115"/>
                </a:cubicBezTo>
                <a:cubicBezTo>
                  <a:pt x="1558031" y="628401"/>
                  <a:pt x="1556351" y="640425"/>
                  <a:pt x="1554858" y="652711"/>
                </a:cubicBezTo>
                <a:cubicBezTo>
                  <a:pt x="1553551" y="664212"/>
                  <a:pt x="1552431" y="675452"/>
                  <a:pt x="1551125" y="686954"/>
                </a:cubicBezTo>
                <a:cubicBezTo>
                  <a:pt x="1549632" y="696887"/>
                  <a:pt x="1547952" y="706559"/>
                  <a:pt x="1546458" y="716492"/>
                </a:cubicBezTo>
                <a:lnTo>
                  <a:pt x="1542539" y="740802"/>
                </a:lnTo>
                <a:cubicBezTo>
                  <a:pt x="1541419" y="747337"/>
                  <a:pt x="1540486" y="753610"/>
                  <a:pt x="1539366" y="760145"/>
                </a:cubicBezTo>
                <a:lnTo>
                  <a:pt x="1483370" y="981288"/>
                </a:lnTo>
                <a:lnTo>
                  <a:pt x="1528540" y="976844"/>
                </a:lnTo>
                <a:lnTo>
                  <a:pt x="1570537" y="965865"/>
                </a:lnTo>
                <a:lnTo>
                  <a:pt x="1610107" y="950182"/>
                </a:lnTo>
                <a:lnTo>
                  <a:pt x="1648185" y="930054"/>
                </a:lnTo>
                <a:lnTo>
                  <a:pt x="1682529" y="907312"/>
                </a:lnTo>
                <a:lnTo>
                  <a:pt x="1713513" y="882480"/>
                </a:lnTo>
                <a:lnTo>
                  <a:pt x="1743191" y="856863"/>
                </a:lnTo>
                <a:lnTo>
                  <a:pt x="1770442" y="832553"/>
                </a:lnTo>
                <a:lnTo>
                  <a:pt x="1772682" y="844315"/>
                </a:lnTo>
                <a:cubicBezTo>
                  <a:pt x="1764470" y="857124"/>
                  <a:pt x="1756070" y="869671"/>
                  <a:pt x="1747857" y="882480"/>
                </a:cubicBezTo>
                <a:cubicBezTo>
                  <a:pt x="1737778" y="894765"/>
                  <a:pt x="1727512" y="906790"/>
                  <a:pt x="1717433" y="919075"/>
                </a:cubicBezTo>
                <a:lnTo>
                  <a:pt x="1680849" y="951750"/>
                </a:lnTo>
                <a:lnTo>
                  <a:pt x="1639785" y="981288"/>
                </a:lnTo>
                <a:lnTo>
                  <a:pt x="1596108" y="1007951"/>
                </a:lnTo>
                <a:lnTo>
                  <a:pt x="1549445" y="1031215"/>
                </a:lnTo>
                <a:lnTo>
                  <a:pt x="1501288" y="1049251"/>
                </a:lnTo>
                <a:lnTo>
                  <a:pt x="1452199" y="1062321"/>
                </a:lnTo>
                <a:lnTo>
                  <a:pt x="1442119" y="1093689"/>
                </a:lnTo>
                <a:cubicBezTo>
                  <a:pt x="1437453" y="1105975"/>
                  <a:pt x="1432787" y="1117999"/>
                  <a:pt x="1428120" y="1130285"/>
                </a:cubicBezTo>
                <a:lnTo>
                  <a:pt x="1412628" y="1168449"/>
                </a:lnTo>
                <a:lnTo>
                  <a:pt x="1392469" y="1209750"/>
                </a:lnTo>
                <a:cubicBezTo>
                  <a:pt x="1385377" y="1224127"/>
                  <a:pt x="1378470" y="1238765"/>
                  <a:pt x="1371378" y="1253142"/>
                </a:cubicBezTo>
                <a:cubicBezTo>
                  <a:pt x="1363912" y="1267519"/>
                  <a:pt x="1356259" y="1281634"/>
                  <a:pt x="1348793" y="1296011"/>
                </a:cubicBezTo>
                <a:lnTo>
                  <a:pt x="1324714" y="1336528"/>
                </a:lnTo>
                <a:lnTo>
                  <a:pt x="1300636" y="1376260"/>
                </a:lnTo>
                <a:cubicBezTo>
                  <a:pt x="1293170" y="1388546"/>
                  <a:pt x="1285517" y="1400570"/>
                  <a:pt x="1278051" y="1412856"/>
                </a:cubicBezTo>
                <a:lnTo>
                  <a:pt x="1253973" y="1445531"/>
                </a:lnTo>
                <a:lnTo>
                  <a:pt x="1232881" y="1474546"/>
                </a:lnTo>
                <a:lnTo>
                  <a:pt x="1212722" y="1495458"/>
                </a:lnTo>
                <a:cubicBezTo>
                  <a:pt x="1213842" y="1500686"/>
                  <a:pt x="1214776" y="1505914"/>
                  <a:pt x="1215895" y="1511142"/>
                </a:cubicBezTo>
                <a:cubicBezTo>
                  <a:pt x="1217762" y="1512187"/>
                  <a:pt x="1219442" y="1513233"/>
                  <a:pt x="1221308" y="1514278"/>
                </a:cubicBezTo>
                <a:lnTo>
                  <a:pt x="1255466" y="1504084"/>
                </a:lnTo>
                <a:lnTo>
                  <a:pt x="1289810" y="1499379"/>
                </a:lnTo>
                <a:lnTo>
                  <a:pt x="1326208" y="1499379"/>
                </a:lnTo>
                <a:lnTo>
                  <a:pt x="1361298" y="1500947"/>
                </a:lnTo>
                <a:lnTo>
                  <a:pt x="1398629" y="1502515"/>
                </a:lnTo>
                <a:lnTo>
                  <a:pt x="1432040" y="1502515"/>
                </a:lnTo>
                <a:lnTo>
                  <a:pt x="1464704" y="1498594"/>
                </a:lnTo>
                <a:lnTo>
                  <a:pt x="1530033" y="1482911"/>
                </a:lnTo>
                <a:lnTo>
                  <a:pt x="1590695" y="1462783"/>
                </a:lnTo>
                <a:lnTo>
                  <a:pt x="1647438" y="1438734"/>
                </a:lnTo>
                <a:lnTo>
                  <a:pt x="1699514" y="1408935"/>
                </a:lnTo>
                <a:lnTo>
                  <a:pt x="1747857" y="1376260"/>
                </a:lnTo>
                <a:lnTo>
                  <a:pt x="1791348" y="1338096"/>
                </a:lnTo>
                <a:lnTo>
                  <a:pt x="1831105" y="1298364"/>
                </a:lnTo>
                <a:lnTo>
                  <a:pt x="1867502" y="1253142"/>
                </a:lnTo>
                <a:lnTo>
                  <a:pt x="1900166" y="1205045"/>
                </a:lnTo>
                <a:cubicBezTo>
                  <a:pt x="1904273" y="1208443"/>
                  <a:pt x="1908566" y="1211580"/>
                  <a:pt x="1912672" y="1214978"/>
                </a:cubicBezTo>
                <a:lnTo>
                  <a:pt x="1912672" y="1218114"/>
                </a:lnTo>
                <a:cubicBezTo>
                  <a:pt x="1906699" y="1232753"/>
                  <a:pt x="1900726" y="1247130"/>
                  <a:pt x="1894754" y="1261768"/>
                </a:cubicBezTo>
                <a:lnTo>
                  <a:pt x="1869182" y="1306990"/>
                </a:lnTo>
                <a:lnTo>
                  <a:pt x="1838011" y="1352212"/>
                </a:lnTo>
                <a:lnTo>
                  <a:pt x="1801427" y="1396649"/>
                </a:lnTo>
                <a:lnTo>
                  <a:pt x="1760176" y="1438734"/>
                </a:lnTo>
                <a:lnTo>
                  <a:pt x="1716686" y="1480035"/>
                </a:lnTo>
                <a:lnTo>
                  <a:pt x="1670770" y="1516631"/>
                </a:lnTo>
                <a:lnTo>
                  <a:pt x="1625786" y="1549306"/>
                </a:lnTo>
                <a:lnTo>
                  <a:pt x="1582109" y="1574923"/>
                </a:lnTo>
                <a:lnTo>
                  <a:pt x="1539366" y="1595834"/>
                </a:lnTo>
                <a:lnTo>
                  <a:pt x="1516781" y="1602892"/>
                </a:lnTo>
                <a:lnTo>
                  <a:pt x="1488783" y="1608382"/>
                </a:lnTo>
                <a:lnTo>
                  <a:pt x="1457798" y="1614655"/>
                </a:lnTo>
                <a:lnTo>
                  <a:pt x="1425134" y="1620144"/>
                </a:lnTo>
                <a:lnTo>
                  <a:pt x="1390790" y="1625634"/>
                </a:lnTo>
                <a:lnTo>
                  <a:pt x="1355885" y="1631123"/>
                </a:lnTo>
                <a:lnTo>
                  <a:pt x="1323221" y="1637135"/>
                </a:lnTo>
                <a:lnTo>
                  <a:pt x="1292050" y="1644193"/>
                </a:lnTo>
                <a:lnTo>
                  <a:pt x="1262559" y="1654388"/>
                </a:lnTo>
                <a:lnTo>
                  <a:pt x="1238481" y="1663798"/>
                </a:lnTo>
                <a:cubicBezTo>
                  <a:pt x="1232321" y="1668242"/>
                  <a:pt x="1225975" y="1672424"/>
                  <a:pt x="1219815" y="1676868"/>
                </a:cubicBezTo>
                <a:lnTo>
                  <a:pt x="1205816" y="1692552"/>
                </a:lnTo>
                <a:cubicBezTo>
                  <a:pt x="1198350" y="1707713"/>
                  <a:pt x="1190697" y="1722612"/>
                  <a:pt x="1183231" y="1737774"/>
                </a:cubicBezTo>
                <a:cubicBezTo>
                  <a:pt x="1178005" y="1754242"/>
                  <a:pt x="1172779" y="1770448"/>
                  <a:pt x="1167552" y="1786916"/>
                </a:cubicBezTo>
                <a:cubicBezTo>
                  <a:pt x="1163446" y="1803907"/>
                  <a:pt x="1159339" y="1821159"/>
                  <a:pt x="1155233" y="1838150"/>
                </a:cubicBezTo>
                <a:cubicBezTo>
                  <a:pt x="1152807" y="1855664"/>
                  <a:pt x="1150567" y="1872916"/>
                  <a:pt x="1148140" y="1890430"/>
                </a:cubicBezTo>
                <a:cubicBezTo>
                  <a:pt x="1147207" y="1908728"/>
                  <a:pt x="1146087" y="1927287"/>
                  <a:pt x="1145154" y="1945585"/>
                </a:cubicBezTo>
                <a:cubicBezTo>
                  <a:pt x="1144594" y="1964144"/>
                  <a:pt x="1144034" y="1982442"/>
                  <a:pt x="1143474" y="2001001"/>
                </a:cubicBezTo>
                <a:cubicBezTo>
                  <a:pt x="1144034" y="2019561"/>
                  <a:pt x="1144594" y="2037858"/>
                  <a:pt x="1145154" y="2056418"/>
                </a:cubicBezTo>
                <a:cubicBezTo>
                  <a:pt x="1146087" y="2075238"/>
                  <a:pt x="1147207" y="2094320"/>
                  <a:pt x="1148140" y="2113141"/>
                </a:cubicBezTo>
                <a:cubicBezTo>
                  <a:pt x="1149447" y="2131962"/>
                  <a:pt x="1150753" y="2150521"/>
                  <a:pt x="1152060" y="2169341"/>
                </a:cubicBezTo>
                <a:cubicBezTo>
                  <a:pt x="1153553" y="2187639"/>
                  <a:pt x="1155233" y="2206199"/>
                  <a:pt x="1156726" y="2224496"/>
                </a:cubicBezTo>
                <a:cubicBezTo>
                  <a:pt x="1156913" y="2251420"/>
                  <a:pt x="1157286" y="2278606"/>
                  <a:pt x="1157473" y="2305530"/>
                </a:cubicBezTo>
                <a:cubicBezTo>
                  <a:pt x="1156166" y="2332454"/>
                  <a:pt x="1154860" y="2359639"/>
                  <a:pt x="1153553" y="2386563"/>
                </a:cubicBezTo>
                <a:cubicBezTo>
                  <a:pt x="1151313" y="2412442"/>
                  <a:pt x="1148887" y="2438581"/>
                  <a:pt x="1146647" y="2464460"/>
                </a:cubicBezTo>
                <a:cubicBezTo>
                  <a:pt x="1143847" y="2489815"/>
                  <a:pt x="1140861" y="2515432"/>
                  <a:pt x="1138061" y="2540788"/>
                </a:cubicBezTo>
                <a:lnTo>
                  <a:pt x="1133570" y="2649282"/>
                </a:lnTo>
                <a:lnTo>
                  <a:pt x="1135587" y="2649282"/>
                </a:lnTo>
                <a:cubicBezTo>
                  <a:pt x="1150480" y="2750578"/>
                  <a:pt x="1105996" y="2851875"/>
                  <a:pt x="1180266" y="2953171"/>
                </a:cubicBezTo>
                <a:lnTo>
                  <a:pt x="1207679" y="2969405"/>
                </a:lnTo>
                <a:lnTo>
                  <a:pt x="1234848" y="2985127"/>
                </a:lnTo>
                <a:lnTo>
                  <a:pt x="1258166" y="3001068"/>
                </a:lnTo>
                <a:lnTo>
                  <a:pt x="1307538" y="3040740"/>
                </a:lnTo>
                <a:lnTo>
                  <a:pt x="1351565" y="3082914"/>
                </a:lnTo>
                <a:lnTo>
                  <a:pt x="1389568" y="3124303"/>
                </a:lnTo>
                <a:lnTo>
                  <a:pt x="1424031" y="3165885"/>
                </a:lnTo>
                <a:lnTo>
                  <a:pt x="1455679" y="3207993"/>
                </a:lnTo>
                <a:lnTo>
                  <a:pt x="1485527" y="3248526"/>
                </a:lnTo>
                <a:lnTo>
                  <a:pt x="1512168" y="3287746"/>
                </a:lnTo>
                <a:cubicBezTo>
                  <a:pt x="1507921" y="3290013"/>
                  <a:pt x="1503811" y="3292402"/>
                  <a:pt x="1499563" y="3294670"/>
                </a:cubicBezTo>
                <a:lnTo>
                  <a:pt x="1456733" y="3246355"/>
                </a:lnTo>
                <a:lnTo>
                  <a:pt x="1412405" y="3200323"/>
                </a:lnTo>
                <a:lnTo>
                  <a:pt x="1366622" y="3157506"/>
                </a:lnTo>
                <a:lnTo>
                  <a:pt x="1319006" y="3118477"/>
                </a:lnTo>
                <a:lnTo>
                  <a:pt x="1268398" y="3084012"/>
                </a:lnTo>
                <a:lnTo>
                  <a:pt x="1215820" y="3053212"/>
                </a:lnTo>
                <a:lnTo>
                  <a:pt x="1162136" y="3026534"/>
                </a:lnTo>
                <a:lnTo>
                  <a:pt x="1105505" y="3006561"/>
                </a:lnTo>
                <a:lnTo>
                  <a:pt x="1055550" y="3272471"/>
                </a:lnTo>
                <a:lnTo>
                  <a:pt x="1106379" y="3308927"/>
                </a:lnTo>
                <a:lnTo>
                  <a:pt x="1151347" y="3348334"/>
                </a:lnTo>
                <a:lnTo>
                  <a:pt x="1187691" y="3388268"/>
                </a:lnTo>
                <a:lnTo>
                  <a:pt x="1216725" y="3430484"/>
                </a:lnTo>
                <a:lnTo>
                  <a:pt x="1238582" y="3473897"/>
                </a:lnTo>
                <a:lnTo>
                  <a:pt x="1252456" y="3516304"/>
                </a:lnTo>
                <a:lnTo>
                  <a:pt x="1258768" y="3559273"/>
                </a:lnTo>
                <a:lnTo>
                  <a:pt x="1256926" y="3601386"/>
                </a:lnTo>
                <a:lnTo>
                  <a:pt x="1247774" y="3640689"/>
                </a:lnTo>
                <a:cubicBezTo>
                  <a:pt x="1245406" y="3641309"/>
                  <a:pt x="1243176" y="3642051"/>
                  <a:pt x="1240808" y="3642671"/>
                </a:cubicBezTo>
                <a:lnTo>
                  <a:pt x="1237950" y="3632080"/>
                </a:lnTo>
                <a:cubicBezTo>
                  <a:pt x="1240887" y="3624171"/>
                  <a:pt x="1243515" y="3616290"/>
                  <a:pt x="1246452" y="3608381"/>
                </a:cubicBezTo>
                <a:cubicBezTo>
                  <a:pt x="1246598" y="3599523"/>
                  <a:pt x="1246743" y="3590666"/>
                  <a:pt x="1246889" y="3581808"/>
                </a:cubicBezTo>
                <a:cubicBezTo>
                  <a:pt x="1245926" y="3571981"/>
                  <a:pt x="1244656" y="3562182"/>
                  <a:pt x="1243694" y="3552354"/>
                </a:cubicBezTo>
                <a:lnTo>
                  <a:pt x="1233485" y="3522742"/>
                </a:lnTo>
                <a:lnTo>
                  <a:pt x="1218246" y="3491717"/>
                </a:lnTo>
                <a:lnTo>
                  <a:pt x="1199371" y="3461697"/>
                </a:lnTo>
                <a:lnTo>
                  <a:pt x="1175758" y="3432919"/>
                </a:lnTo>
                <a:lnTo>
                  <a:pt x="1147962" y="3405866"/>
                </a:lnTo>
                <a:lnTo>
                  <a:pt x="1119222" y="3381579"/>
                </a:lnTo>
                <a:lnTo>
                  <a:pt x="1101535" y="3369675"/>
                </a:lnTo>
                <a:lnTo>
                  <a:pt x="1087698" y="3357550"/>
                </a:lnTo>
                <a:lnTo>
                  <a:pt x="1073608" y="3348798"/>
                </a:lnTo>
                <a:lnTo>
                  <a:pt x="1059423" y="3340859"/>
                </a:lnTo>
                <a:lnTo>
                  <a:pt x="1043960" y="3337192"/>
                </a:lnTo>
                <a:cubicBezTo>
                  <a:pt x="1037850" y="3358793"/>
                  <a:pt x="1031431" y="3380423"/>
                  <a:pt x="1025322" y="3402025"/>
                </a:cubicBezTo>
                <a:lnTo>
                  <a:pt x="1003697" y="3462443"/>
                </a:lnTo>
                <a:lnTo>
                  <a:pt x="978914" y="3523689"/>
                </a:lnTo>
                <a:lnTo>
                  <a:pt x="949550" y="3583615"/>
                </a:lnTo>
                <a:lnTo>
                  <a:pt x="915669" y="3646771"/>
                </a:lnTo>
                <a:lnTo>
                  <a:pt x="876441" y="3712430"/>
                </a:lnTo>
                <a:cubicBezTo>
                  <a:pt x="873575" y="3715909"/>
                  <a:pt x="870850" y="3719511"/>
                  <a:pt x="867986" y="3722991"/>
                </a:cubicBezTo>
                <a:cubicBezTo>
                  <a:pt x="864722" y="3728518"/>
                  <a:pt x="861631" y="3733895"/>
                  <a:pt x="858368" y="3739422"/>
                </a:cubicBezTo>
                <a:lnTo>
                  <a:pt x="845551" y="3755745"/>
                </a:lnTo>
                <a:cubicBezTo>
                  <a:pt x="841638" y="3761600"/>
                  <a:pt x="837586" y="3767334"/>
                  <a:pt x="833671" y="3773189"/>
                </a:cubicBezTo>
                <a:cubicBezTo>
                  <a:pt x="828969" y="3779250"/>
                  <a:pt x="824574" y="3785283"/>
                  <a:pt x="819871" y="3791345"/>
                </a:cubicBezTo>
                <a:cubicBezTo>
                  <a:pt x="814988" y="3796351"/>
                  <a:pt x="809967" y="3801236"/>
                  <a:pt x="805085" y="3806242"/>
                </a:cubicBezTo>
                <a:lnTo>
                  <a:pt x="790388" y="3819121"/>
                </a:lnTo>
                <a:cubicBezTo>
                  <a:pt x="785253" y="3822408"/>
                  <a:pt x="780151" y="3825425"/>
                  <a:pt x="775016" y="3828711"/>
                </a:cubicBezTo>
                <a:lnTo>
                  <a:pt x="761637" y="3833160"/>
                </a:lnTo>
                <a:lnTo>
                  <a:pt x="758567" y="3826878"/>
                </a:lnTo>
                <a:lnTo>
                  <a:pt x="805952" y="3777351"/>
                </a:lnTo>
                <a:lnTo>
                  <a:pt x="847525" y="3722733"/>
                </a:lnTo>
                <a:cubicBezTo>
                  <a:pt x="859186" y="3703299"/>
                  <a:pt x="871156" y="3683838"/>
                  <a:pt x="882815" y="3664405"/>
                </a:cubicBezTo>
                <a:cubicBezTo>
                  <a:pt x="892002" y="3645200"/>
                  <a:pt x="901497" y="3625966"/>
                  <a:pt x="910683" y="3606761"/>
                </a:cubicBezTo>
                <a:lnTo>
                  <a:pt x="933675" y="3550236"/>
                </a:lnTo>
                <a:lnTo>
                  <a:pt x="943120" y="3508495"/>
                </a:lnTo>
                <a:cubicBezTo>
                  <a:pt x="944292" y="3508923"/>
                  <a:pt x="945325" y="3509230"/>
                  <a:pt x="946497" y="3509658"/>
                </a:cubicBezTo>
                <a:lnTo>
                  <a:pt x="947522" y="3508759"/>
                </a:lnTo>
                <a:cubicBezTo>
                  <a:pt x="947449" y="3508096"/>
                  <a:pt x="947375" y="3507433"/>
                  <a:pt x="947302" y="3506770"/>
                </a:cubicBezTo>
                <a:cubicBezTo>
                  <a:pt x="947058" y="3506256"/>
                  <a:pt x="946952" y="3505864"/>
                  <a:pt x="946709" y="3505350"/>
                </a:cubicBezTo>
                <a:cubicBezTo>
                  <a:pt x="946219" y="3504323"/>
                  <a:pt x="945870" y="3503418"/>
                  <a:pt x="945381" y="3502390"/>
                </a:cubicBezTo>
                <a:cubicBezTo>
                  <a:pt x="945927" y="3501670"/>
                  <a:pt x="946333" y="3500829"/>
                  <a:pt x="946879" y="3500109"/>
                </a:cubicBezTo>
                <a:cubicBezTo>
                  <a:pt x="946851" y="3499486"/>
                  <a:pt x="946824" y="3498863"/>
                  <a:pt x="946796" y="3498240"/>
                </a:cubicBezTo>
                <a:cubicBezTo>
                  <a:pt x="946893" y="3497427"/>
                  <a:pt x="947131" y="3496735"/>
                  <a:pt x="947228" y="3495922"/>
                </a:cubicBezTo>
                <a:lnTo>
                  <a:pt x="946202" y="3496821"/>
                </a:lnTo>
                <a:lnTo>
                  <a:pt x="946796" y="3498240"/>
                </a:lnTo>
                <a:cubicBezTo>
                  <a:pt x="945618" y="3501699"/>
                  <a:pt x="944300" y="3505037"/>
                  <a:pt x="943120" y="3508495"/>
                </a:cubicBezTo>
                <a:lnTo>
                  <a:pt x="920055" y="3504456"/>
                </a:lnTo>
                <a:lnTo>
                  <a:pt x="891050" y="3506594"/>
                </a:lnTo>
                <a:lnTo>
                  <a:pt x="860172" y="3511582"/>
                </a:lnTo>
                <a:lnTo>
                  <a:pt x="826163" y="3521016"/>
                </a:lnTo>
                <a:lnTo>
                  <a:pt x="790835" y="3533785"/>
                </a:lnTo>
                <a:lnTo>
                  <a:pt x="755037" y="3547939"/>
                </a:lnTo>
                <a:lnTo>
                  <a:pt x="720010" y="3564567"/>
                </a:lnTo>
                <a:lnTo>
                  <a:pt x="686563" y="3580781"/>
                </a:lnTo>
                <a:lnTo>
                  <a:pt x="655247" y="3597068"/>
                </a:lnTo>
                <a:lnTo>
                  <a:pt x="687635" y="3566747"/>
                </a:lnTo>
                <a:lnTo>
                  <a:pt x="719332" y="3540910"/>
                </a:lnTo>
                <a:lnTo>
                  <a:pt x="753129" y="3520510"/>
                </a:lnTo>
                <a:lnTo>
                  <a:pt x="789139" y="3502048"/>
                </a:lnTo>
                <a:lnTo>
                  <a:pt x="826517" y="3487482"/>
                </a:lnTo>
                <a:lnTo>
                  <a:pt x="868462" y="3476916"/>
                </a:lnTo>
                <a:lnTo>
                  <a:pt x="962011" y="3455565"/>
                </a:lnTo>
                <a:lnTo>
                  <a:pt x="973820" y="3382651"/>
                </a:lnTo>
                <a:lnTo>
                  <a:pt x="979476" y="3310035"/>
                </a:lnTo>
                <a:cubicBezTo>
                  <a:pt x="979307" y="3285528"/>
                  <a:pt x="979139" y="3261020"/>
                  <a:pt x="978970" y="3236513"/>
                </a:cubicBezTo>
                <a:lnTo>
                  <a:pt x="972281" y="3163562"/>
                </a:lnTo>
                <a:lnTo>
                  <a:pt x="909718" y="2935624"/>
                </a:lnTo>
                <a:cubicBezTo>
                  <a:pt x="906722" y="2935096"/>
                  <a:pt x="903866" y="2934690"/>
                  <a:pt x="900871" y="2934162"/>
                </a:cubicBezTo>
                <a:lnTo>
                  <a:pt x="870406" y="2984139"/>
                </a:lnTo>
                <a:lnTo>
                  <a:pt x="833789" y="3034414"/>
                </a:lnTo>
                <a:lnTo>
                  <a:pt x="791581" y="3086679"/>
                </a:lnTo>
                <a:lnTo>
                  <a:pt x="743642" y="3135720"/>
                </a:lnTo>
                <a:lnTo>
                  <a:pt x="692759" y="3186373"/>
                </a:lnTo>
                <a:lnTo>
                  <a:pt x="637219" y="3235043"/>
                </a:lnTo>
                <a:lnTo>
                  <a:pt x="578815" y="3282100"/>
                </a:lnTo>
                <a:lnTo>
                  <a:pt x="518156" y="3326282"/>
                </a:lnTo>
                <a:lnTo>
                  <a:pt x="455177" y="3368134"/>
                </a:lnTo>
                <a:lnTo>
                  <a:pt x="393663" y="3407974"/>
                </a:lnTo>
                <a:lnTo>
                  <a:pt x="330228" y="3443435"/>
                </a:lnTo>
                <a:lnTo>
                  <a:pt x="267517" y="3474139"/>
                </a:lnTo>
                <a:lnTo>
                  <a:pt x="206814" y="3502111"/>
                </a:lnTo>
                <a:lnTo>
                  <a:pt x="148203" y="3524128"/>
                </a:lnTo>
                <a:lnTo>
                  <a:pt x="92246" y="3541882"/>
                </a:lnTo>
                <a:lnTo>
                  <a:pt x="37645" y="3552139"/>
                </a:lnTo>
                <a:cubicBezTo>
                  <a:pt x="41209" y="3550471"/>
                  <a:pt x="44636" y="3548681"/>
                  <a:pt x="48200" y="3547012"/>
                </a:cubicBezTo>
                <a:cubicBezTo>
                  <a:pt x="50496" y="3545729"/>
                  <a:pt x="52482" y="3544474"/>
                  <a:pt x="54777" y="3543191"/>
                </a:cubicBezTo>
                <a:lnTo>
                  <a:pt x="59610" y="3541137"/>
                </a:lnTo>
                <a:lnTo>
                  <a:pt x="61660" y="3539340"/>
                </a:lnTo>
                <a:lnTo>
                  <a:pt x="61441" y="3537351"/>
                </a:lnTo>
                <a:lnTo>
                  <a:pt x="62467" y="3536452"/>
                </a:lnTo>
                <a:lnTo>
                  <a:pt x="61359" y="3535481"/>
                </a:lnTo>
                <a:lnTo>
                  <a:pt x="62897" y="3534134"/>
                </a:lnTo>
                <a:cubicBezTo>
                  <a:pt x="64337" y="3533599"/>
                  <a:pt x="65641" y="3532943"/>
                  <a:pt x="67081" y="3532408"/>
                </a:cubicBezTo>
                <a:lnTo>
                  <a:pt x="72939" y="3529456"/>
                </a:lnTo>
                <a:lnTo>
                  <a:pt x="81778" y="3524622"/>
                </a:lnTo>
                <a:cubicBezTo>
                  <a:pt x="86302" y="3522596"/>
                  <a:pt x="90795" y="3520842"/>
                  <a:pt x="95320" y="3518818"/>
                </a:cubicBezTo>
                <a:lnTo>
                  <a:pt x="114932" y="3510846"/>
                </a:lnTo>
                <a:cubicBezTo>
                  <a:pt x="122403" y="3507210"/>
                  <a:pt x="129842" y="3503844"/>
                  <a:pt x="137312" y="3500207"/>
                </a:cubicBezTo>
                <a:lnTo>
                  <a:pt x="167862" y="3487744"/>
                </a:lnTo>
                <a:lnTo>
                  <a:pt x="204549" y="3472571"/>
                </a:lnTo>
                <a:lnTo>
                  <a:pt x="258382" y="3445767"/>
                </a:lnTo>
                <a:lnTo>
                  <a:pt x="311693" y="3413115"/>
                </a:lnTo>
                <a:lnTo>
                  <a:pt x="364540" y="3377961"/>
                </a:lnTo>
                <a:lnTo>
                  <a:pt x="422506" y="3342200"/>
                </a:lnTo>
                <a:lnTo>
                  <a:pt x="434347" y="3334006"/>
                </a:lnTo>
                <a:lnTo>
                  <a:pt x="451900" y="3321534"/>
                </a:lnTo>
                <a:lnTo>
                  <a:pt x="469893" y="3307950"/>
                </a:lnTo>
                <a:cubicBezTo>
                  <a:pt x="476460" y="3302923"/>
                  <a:pt x="482718" y="3297924"/>
                  <a:pt x="489284" y="3292897"/>
                </a:cubicBezTo>
                <a:lnTo>
                  <a:pt x="508083" y="3276424"/>
                </a:lnTo>
                <a:cubicBezTo>
                  <a:pt x="512893" y="3270755"/>
                  <a:pt x="517839" y="3265207"/>
                  <a:pt x="522649" y="3259537"/>
                </a:cubicBezTo>
                <a:lnTo>
                  <a:pt x="534440" y="3244112"/>
                </a:lnTo>
                <a:cubicBezTo>
                  <a:pt x="536197" y="3239662"/>
                  <a:pt x="537817" y="3235090"/>
                  <a:pt x="539574" y="3230640"/>
                </a:cubicBezTo>
                <a:lnTo>
                  <a:pt x="509849" y="3208187"/>
                </a:lnTo>
                <a:lnTo>
                  <a:pt x="474526" y="3191609"/>
                </a:lnTo>
                <a:lnTo>
                  <a:pt x="435493" y="3180466"/>
                </a:lnTo>
                <a:lnTo>
                  <a:pt x="390471" y="3173359"/>
                </a:lnTo>
                <a:lnTo>
                  <a:pt x="344894" y="3170859"/>
                </a:lnTo>
                <a:lnTo>
                  <a:pt x="295258" y="3172887"/>
                </a:lnTo>
                <a:lnTo>
                  <a:pt x="245329" y="3177354"/>
                </a:lnTo>
                <a:lnTo>
                  <a:pt x="195694" y="3184474"/>
                </a:lnTo>
                <a:lnTo>
                  <a:pt x="144902" y="3193577"/>
                </a:lnTo>
                <a:lnTo>
                  <a:pt x="95992" y="3206125"/>
                </a:lnTo>
                <a:lnTo>
                  <a:pt x="49213" y="3218744"/>
                </a:lnTo>
                <a:lnTo>
                  <a:pt x="6365" y="3233010"/>
                </a:lnTo>
                <a:lnTo>
                  <a:pt x="0" y="3227433"/>
                </a:lnTo>
                <a:lnTo>
                  <a:pt x="3076" y="3224737"/>
                </a:lnTo>
                <a:lnTo>
                  <a:pt x="43018" y="3207924"/>
                </a:lnTo>
                <a:lnTo>
                  <a:pt x="85231" y="3191304"/>
                </a:lnTo>
                <a:lnTo>
                  <a:pt x="127386" y="3176431"/>
                </a:lnTo>
                <a:lnTo>
                  <a:pt x="168655" y="3162578"/>
                </a:lnTo>
                <a:lnTo>
                  <a:pt x="209793" y="3149808"/>
                </a:lnTo>
                <a:lnTo>
                  <a:pt x="250713" y="3140141"/>
                </a:lnTo>
                <a:lnTo>
                  <a:pt x="291298" y="3131978"/>
                </a:lnTo>
                <a:lnTo>
                  <a:pt x="333154" y="3128523"/>
                </a:lnTo>
                <a:lnTo>
                  <a:pt x="375359" y="3125974"/>
                </a:lnTo>
                <a:lnTo>
                  <a:pt x="416751" y="3130200"/>
                </a:lnTo>
                <a:lnTo>
                  <a:pt x="459928" y="3138683"/>
                </a:lnTo>
                <a:lnTo>
                  <a:pt x="504268" y="3151481"/>
                </a:lnTo>
                <a:lnTo>
                  <a:pt x="546509" y="3169029"/>
                </a:lnTo>
                <a:lnTo>
                  <a:pt x="591005" y="3194544"/>
                </a:lnTo>
                <a:lnTo>
                  <a:pt x="643386" y="3146702"/>
                </a:lnTo>
                <a:lnTo>
                  <a:pt x="689192" y="3097589"/>
                </a:lnTo>
                <a:lnTo>
                  <a:pt x="728837" y="3047570"/>
                </a:lnTo>
                <a:cubicBezTo>
                  <a:pt x="740172" y="3030847"/>
                  <a:pt x="751816" y="3014096"/>
                  <a:pt x="763151" y="2997373"/>
                </a:cubicBezTo>
                <a:cubicBezTo>
                  <a:pt x="772834" y="2980400"/>
                  <a:pt x="782826" y="2963399"/>
                  <a:pt x="792509" y="2946426"/>
                </a:cubicBezTo>
                <a:lnTo>
                  <a:pt x="818742" y="2896035"/>
                </a:lnTo>
                <a:lnTo>
                  <a:pt x="840539" y="2845651"/>
                </a:lnTo>
                <a:lnTo>
                  <a:pt x="868659" y="2777611"/>
                </a:lnTo>
                <a:cubicBezTo>
                  <a:pt x="870144" y="2745788"/>
                  <a:pt x="891015" y="2708017"/>
                  <a:pt x="886079" y="2678806"/>
                </a:cubicBezTo>
                <a:cubicBezTo>
                  <a:pt x="888879" y="2644040"/>
                  <a:pt x="891865" y="2609013"/>
                  <a:pt x="894665" y="2574247"/>
                </a:cubicBezTo>
                <a:cubicBezTo>
                  <a:pt x="899891" y="2560131"/>
                  <a:pt x="904931" y="2546277"/>
                  <a:pt x="910157" y="2532162"/>
                </a:cubicBezTo>
                <a:cubicBezTo>
                  <a:pt x="914637" y="2516478"/>
                  <a:pt x="918930" y="2501055"/>
                  <a:pt x="923410" y="2485372"/>
                </a:cubicBezTo>
                <a:cubicBezTo>
                  <a:pt x="927516" y="2468119"/>
                  <a:pt x="931809" y="2450606"/>
                  <a:pt x="935916" y="2433353"/>
                </a:cubicBezTo>
                <a:cubicBezTo>
                  <a:pt x="939835" y="2414794"/>
                  <a:pt x="943568" y="2396496"/>
                  <a:pt x="947488" y="2377937"/>
                </a:cubicBezTo>
                <a:cubicBezTo>
                  <a:pt x="950661" y="2358071"/>
                  <a:pt x="953648" y="2337943"/>
                  <a:pt x="956821" y="2318077"/>
                </a:cubicBezTo>
                <a:cubicBezTo>
                  <a:pt x="959247" y="2297688"/>
                  <a:pt x="961487" y="2277560"/>
                  <a:pt x="963914" y="2257171"/>
                </a:cubicBezTo>
                <a:cubicBezTo>
                  <a:pt x="966153" y="2235998"/>
                  <a:pt x="968580" y="2214563"/>
                  <a:pt x="970820" y="2193390"/>
                </a:cubicBezTo>
                <a:cubicBezTo>
                  <a:pt x="972313" y="2171955"/>
                  <a:pt x="973993" y="2150259"/>
                  <a:pt x="975486" y="2128825"/>
                </a:cubicBezTo>
                <a:cubicBezTo>
                  <a:pt x="976793" y="2106345"/>
                  <a:pt x="978099" y="2084126"/>
                  <a:pt x="979406" y="2061646"/>
                </a:cubicBezTo>
                <a:lnTo>
                  <a:pt x="979406" y="1995512"/>
                </a:lnTo>
                <a:lnTo>
                  <a:pt x="979406" y="1930162"/>
                </a:lnTo>
                <a:cubicBezTo>
                  <a:pt x="978099" y="1908205"/>
                  <a:pt x="976793" y="1886509"/>
                  <a:pt x="975486" y="1864552"/>
                </a:cubicBezTo>
                <a:cubicBezTo>
                  <a:pt x="973619" y="1843640"/>
                  <a:pt x="971940" y="1822466"/>
                  <a:pt x="970073" y="1801555"/>
                </a:cubicBezTo>
                <a:cubicBezTo>
                  <a:pt x="967833" y="1781166"/>
                  <a:pt x="965407" y="1760515"/>
                  <a:pt x="963167" y="1740126"/>
                </a:cubicBezTo>
                <a:cubicBezTo>
                  <a:pt x="959807" y="1720260"/>
                  <a:pt x="956261" y="1700655"/>
                  <a:pt x="952901" y="1680789"/>
                </a:cubicBezTo>
                <a:cubicBezTo>
                  <a:pt x="948235" y="1662491"/>
                  <a:pt x="943568" y="1643932"/>
                  <a:pt x="938902" y="1625634"/>
                </a:cubicBezTo>
                <a:cubicBezTo>
                  <a:pt x="933676" y="1608120"/>
                  <a:pt x="928636" y="1590868"/>
                  <a:pt x="923410" y="1573354"/>
                </a:cubicBezTo>
                <a:cubicBezTo>
                  <a:pt x="917250" y="1557670"/>
                  <a:pt x="910904" y="1542248"/>
                  <a:pt x="904744" y="1526564"/>
                </a:cubicBezTo>
                <a:cubicBezTo>
                  <a:pt x="897838" y="1512710"/>
                  <a:pt x="890745" y="1499117"/>
                  <a:pt x="883839" y="1485263"/>
                </a:cubicBezTo>
                <a:cubicBezTo>
                  <a:pt x="875813" y="1472977"/>
                  <a:pt x="867600" y="1460953"/>
                  <a:pt x="859574" y="1448667"/>
                </a:cubicBezTo>
                <a:cubicBezTo>
                  <a:pt x="850615" y="1438734"/>
                  <a:pt x="841469" y="1429063"/>
                  <a:pt x="832510" y="1419129"/>
                </a:cubicBezTo>
                <a:lnTo>
                  <a:pt x="801338" y="1396649"/>
                </a:lnTo>
                <a:lnTo>
                  <a:pt x="774834" y="1383318"/>
                </a:lnTo>
                <a:lnTo>
                  <a:pt x="745342" y="1377829"/>
                </a:lnTo>
                <a:lnTo>
                  <a:pt x="714918" y="1377829"/>
                </a:lnTo>
                <a:lnTo>
                  <a:pt x="683187" y="1381750"/>
                </a:lnTo>
                <a:lnTo>
                  <a:pt x="652016" y="1388023"/>
                </a:lnTo>
                <a:lnTo>
                  <a:pt x="620845" y="1396649"/>
                </a:lnTo>
                <a:lnTo>
                  <a:pt x="589860" y="1403446"/>
                </a:lnTo>
                <a:lnTo>
                  <a:pt x="559436" y="1410503"/>
                </a:lnTo>
                <a:lnTo>
                  <a:pt x="531438" y="1414424"/>
                </a:lnTo>
                <a:lnTo>
                  <a:pt x="467602" y="1417561"/>
                </a:lnTo>
                <a:lnTo>
                  <a:pt x="405447" y="1414424"/>
                </a:lnTo>
                <a:lnTo>
                  <a:pt x="347958" y="1407367"/>
                </a:lnTo>
                <a:lnTo>
                  <a:pt x="292708" y="1397433"/>
                </a:lnTo>
                <a:lnTo>
                  <a:pt x="238952" y="1384886"/>
                </a:lnTo>
                <a:lnTo>
                  <a:pt x="187622" y="1372339"/>
                </a:lnTo>
                <a:lnTo>
                  <a:pt x="139466" y="1358485"/>
                </a:lnTo>
                <a:cubicBezTo>
                  <a:pt x="140586" y="1353257"/>
                  <a:pt x="141519" y="1348029"/>
                  <a:pt x="142639" y="1342801"/>
                </a:cubicBezTo>
                <a:lnTo>
                  <a:pt x="208714" y="1352212"/>
                </a:lnTo>
                <a:lnTo>
                  <a:pt x="274043" y="1358485"/>
                </a:lnTo>
                <a:lnTo>
                  <a:pt x="337878" y="1360838"/>
                </a:lnTo>
                <a:lnTo>
                  <a:pt x="400034" y="1358485"/>
                </a:lnTo>
                <a:lnTo>
                  <a:pt x="460696" y="1349859"/>
                </a:lnTo>
                <a:lnTo>
                  <a:pt x="519865" y="1336528"/>
                </a:lnTo>
                <a:lnTo>
                  <a:pt x="576608" y="1318753"/>
                </a:lnTo>
                <a:lnTo>
                  <a:pt x="630177" y="1292874"/>
                </a:lnTo>
                <a:lnTo>
                  <a:pt x="699426" y="1258631"/>
                </a:lnTo>
                <a:lnTo>
                  <a:pt x="572688" y="1147276"/>
                </a:lnTo>
                <a:lnTo>
                  <a:pt x="459203" y="1022589"/>
                </a:lnTo>
                <a:lnTo>
                  <a:pt x="396861" y="1029647"/>
                </a:lnTo>
                <a:lnTo>
                  <a:pt x="336198" y="1029647"/>
                </a:lnTo>
                <a:lnTo>
                  <a:pt x="280949" y="1022589"/>
                </a:lnTo>
                <a:lnTo>
                  <a:pt x="228873" y="1007951"/>
                </a:lnTo>
                <a:lnTo>
                  <a:pt x="180716" y="986777"/>
                </a:lnTo>
                <a:lnTo>
                  <a:pt x="138719" y="960376"/>
                </a:lnTo>
                <a:lnTo>
                  <a:pt x="101389" y="927701"/>
                </a:lnTo>
                <a:lnTo>
                  <a:pt x="70218" y="889537"/>
                </a:lnTo>
                <a:lnTo>
                  <a:pt x="46139" y="848236"/>
                </a:lnTo>
                <a:cubicBezTo>
                  <a:pt x="47259" y="845884"/>
                  <a:pt x="48192" y="843531"/>
                  <a:pt x="49312" y="841179"/>
                </a:cubicBezTo>
                <a:lnTo>
                  <a:pt x="59392" y="848236"/>
                </a:lnTo>
                <a:cubicBezTo>
                  <a:pt x="63498" y="857385"/>
                  <a:pt x="67791" y="866273"/>
                  <a:pt x="71897" y="875422"/>
                </a:cubicBezTo>
                <a:lnTo>
                  <a:pt x="92056" y="898948"/>
                </a:lnTo>
                <a:cubicBezTo>
                  <a:pt x="100269" y="906790"/>
                  <a:pt x="108668" y="914370"/>
                  <a:pt x="116881" y="922212"/>
                </a:cubicBezTo>
                <a:lnTo>
                  <a:pt x="146559" y="940248"/>
                </a:lnTo>
                <a:lnTo>
                  <a:pt x="180716" y="955671"/>
                </a:lnTo>
                <a:lnTo>
                  <a:pt x="216554" y="967434"/>
                </a:lnTo>
                <a:lnTo>
                  <a:pt x="254631" y="974492"/>
                </a:lnTo>
                <a:lnTo>
                  <a:pt x="294201" y="976844"/>
                </a:lnTo>
                <a:lnTo>
                  <a:pt x="332279" y="976060"/>
                </a:lnTo>
                <a:lnTo>
                  <a:pt x="353371" y="972923"/>
                </a:lnTo>
                <a:lnTo>
                  <a:pt x="372036" y="972923"/>
                </a:lnTo>
                <a:lnTo>
                  <a:pt x="388275" y="969786"/>
                </a:lnTo>
                <a:lnTo>
                  <a:pt x="403954" y="965865"/>
                </a:lnTo>
                <a:lnTo>
                  <a:pt x="417206" y="957239"/>
                </a:lnTo>
                <a:cubicBezTo>
                  <a:pt x="404700" y="933714"/>
                  <a:pt x="392381" y="909926"/>
                  <a:pt x="379875" y="886400"/>
                </a:cubicBezTo>
                <a:lnTo>
                  <a:pt x="347958" y="817130"/>
                </a:lnTo>
                <a:lnTo>
                  <a:pt x="317533" y="744723"/>
                </a:lnTo>
                <a:lnTo>
                  <a:pt x="291215" y="669963"/>
                </a:lnTo>
                <a:lnTo>
                  <a:pt x="265457" y="588930"/>
                </a:lnTo>
                <a:lnTo>
                  <a:pt x="241379" y="501623"/>
                </a:lnTo>
                <a:cubicBezTo>
                  <a:pt x="240632" y="496395"/>
                  <a:pt x="239699" y="491167"/>
                  <a:pt x="238952" y="485939"/>
                </a:cubicBezTo>
                <a:cubicBezTo>
                  <a:pt x="236899" y="478620"/>
                  <a:pt x="234846" y="471562"/>
                  <a:pt x="232793" y="464243"/>
                </a:cubicBezTo>
                <a:cubicBezTo>
                  <a:pt x="231486" y="456140"/>
                  <a:pt x="230179" y="448298"/>
                  <a:pt x="228873" y="440194"/>
                </a:cubicBezTo>
                <a:cubicBezTo>
                  <a:pt x="227006" y="432091"/>
                  <a:pt x="225326" y="423988"/>
                  <a:pt x="223460" y="415884"/>
                </a:cubicBezTo>
                <a:cubicBezTo>
                  <a:pt x="221967" y="406997"/>
                  <a:pt x="220287" y="398371"/>
                  <a:pt x="218794" y="389483"/>
                </a:cubicBezTo>
                <a:cubicBezTo>
                  <a:pt x="218234" y="381380"/>
                  <a:pt x="217860" y="373276"/>
                  <a:pt x="217300" y="365173"/>
                </a:cubicBezTo>
                <a:lnTo>
                  <a:pt x="217300" y="342693"/>
                </a:lnTo>
                <a:cubicBezTo>
                  <a:pt x="218234" y="335896"/>
                  <a:pt x="219354" y="329362"/>
                  <a:pt x="220287" y="322565"/>
                </a:cubicBezTo>
                <a:lnTo>
                  <a:pt x="225886" y="308450"/>
                </a:lnTo>
                <a:lnTo>
                  <a:pt x="232793" y="311586"/>
                </a:lnTo>
                <a:cubicBezTo>
                  <a:pt x="234846" y="337988"/>
                  <a:pt x="236899" y="364650"/>
                  <a:pt x="238952" y="391051"/>
                </a:cubicBezTo>
                <a:cubicBezTo>
                  <a:pt x="243618" y="417453"/>
                  <a:pt x="248285" y="444115"/>
                  <a:pt x="252951" y="470516"/>
                </a:cubicBezTo>
                <a:cubicBezTo>
                  <a:pt x="260044" y="496395"/>
                  <a:pt x="266950" y="522535"/>
                  <a:pt x="274043" y="548413"/>
                </a:cubicBezTo>
                <a:cubicBezTo>
                  <a:pt x="282629" y="572200"/>
                  <a:pt x="291028" y="596249"/>
                  <a:pt x="299614" y="620036"/>
                </a:cubicBezTo>
                <a:lnTo>
                  <a:pt x="327612" y="686954"/>
                </a:lnTo>
                <a:lnTo>
                  <a:pt x="353371" y="730607"/>
                </a:lnTo>
                <a:cubicBezTo>
                  <a:pt x="352251" y="731130"/>
                  <a:pt x="351317" y="731653"/>
                  <a:pt x="350197" y="732176"/>
                </a:cubicBezTo>
                <a:lnTo>
                  <a:pt x="350197" y="733744"/>
                </a:lnTo>
                <a:lnTo>
                  <a:pt x="351877" y="735313"/>
                </a:lnTo>
                <a:cubicBezTo>
                  <a:pt x="352437" y="735574"/>
                  <a:pt x="352811" y="735835"/>
                  <a:pt x="353371" y="736097"/>
                </a:cubicBezTo>
                <a:cubicBezTo>
                  <a:pt x="354490" y="736619"/>
                  <a:pt x="355424" y="737142"/>
                  <a:pt x="356544" y="737665"/>
                </a:cubicBezTo>
                <a:cubicBezTo>
                  <a:pt x="356730" y="738711"/>
                  <a:pt x="357104" y="739756"/>
                  <a:pt x="357290" y="740802"/>
                </a:cubicBezTo>
                <a:lnTo>
                  <a:pt x="358784" y="742370"/>
                </a:lnTo>
                <a:cubicBezTo>
                  <a:pt x="359343" y="743154"/>
                  <a:pt x="359717" y="743939"/>
                  <a:pt x="360277" y="744723"/>
                </a:cubicBezTo>
                <a:lnTo>
                  <a:pt x="360277" y="743154"/>
                </a:lnTo>
                <a:cubicBezTo>
                  <a:pt x="359717" y="742893"/>
                  <a:pt x="359343" y="742632"/>
                  <a:pt x="358784" y="742370"/>
                </a:cubicBezTo>
                <a:cubicBezTo>
                  <a:pt x="356917" y="738449"/>
                  <a:pt x="355237" y="734528"/>
                  <a:pt x="353371" y="730607"/>
                </a:cubicBezTo>
                <a:lnTo>
                  <a:pt x="372036" y="716492"/>
                </a:lnTo>
                <a:cubicBezTo>
                  <a:pt x="378009" y="708389"/>
                  <a:pt x="383982" y="700547"/>
                  <a:pt x="389955" y="692443"/>
                </a:cubicBezTo>
                <a:cubicBezTo>
                  <a:pt x="395554" y="683033"/>
                  <a:pt x="401340" y="673884"/>
                  <a:pt x="406940" y="664474"/>
                </a:cubicBezTo>
                <a:cubicBezTo>
                  <a:pt x="412166" y="652972"/>
                  <a:pt x="417393" y="641732"/>
                  <a:pt x="422619" y="630231"/>
                </a:cubicBezTo>
                <a:cubicBezTo>
                  <a:pt x="427285" y="617422"/>
                  <a:pt x="431952" y="604875"/>
                  <a:pt x="436618" y="592066"/>
                </a:cubicBezTo>
                <a:cubicBezTo>
                  <a:pt x="441098" y="578735"/>
                  <a:pt x="445391" y="565665"/>
                  <a:pt x="449870" y="552334"/>
                </a:cubicBezTo>
                <a:cubicBezTo>
                  <a:pt x="453417" y="538480"/>
                  <a:pt x="457150" y="524887"/>
                  <a:pt x="460696" y="511033"/>
                </a:cubicBezTo>
                <a:cubicBezTo>
                  <a:pt x="464056" y="497702"/>
                  <a:pt x="467416" y="484632"/>
                  <a:pt x="470776" y="471301"/>
                </a:cubicBezTo>
                <a:cubicBezTo>
                  <a:pt x="473575" y="458492"/>
                  <a:pt x="476562" y="445945"/>
                  <a:pt x="479362" y="433136"/>
                </a:cubicBezTo>
                <a:cubicBezTo>
                  <a:pt x="479922" y="450127"/>
                  <a:pt x="480295" y="467380"/>
                  <a:pt x="480855" y="484370"/>
                </a:cubicBezTo>
                <a:cubicBezTo>
                  <a:pt x="480295" y="500054"/>
                  <a:pt x="479922" y="515477"/>
                  <a:pt x="479362" y="531161"/>
                </a:cubicBezTo>
                <a:cubicBezTo>
                  <a:pt x="476935" y="545799"/>
                  <a:pt x="474695" y="560176"/>
                  <a:pt x="472269" y="574814"/>
                </a:cubicBezTo>
                <a:cubicBezTo>
                  <a:pt x="468909" y="589452"/>
                  <a:pt x="465549" y="603829"/>
                  <a:pt x="462189" y="618468"/>
                </a:cubicBezTo>
                <a:cubicBezTo>
                  <a:pt x="457523" y="632322"/>
                  <a:pt x="452857" y="645914"/>
                  <a:pt x="448190" y="659769"/>
                </a:cubicBezTo>
                <a:lnTo>
                  <a:pt x="428032" y="701069"/>
                </a:lnTo>
                <a:lnTo>
                  <a:pt x="381369" y="791252"/>
                </a:lnTo>
                <a:lnTo>
                  <a:pt x="429525" y="863920"/>
                </a:lnTo>
                <a:lnTo>
                  <a:pt x="481601" y="931622"/>
                </a:lnTo>
                <a:lnTo>
                  <a:pt x="538531" y="995403"/>
                </a:lnTo>
                <a:lnTo>
                  <a:pt x="599193" y="1053957"/>
                </a:lnTo>
                <a:lnTo>
                  <a:pt x="816831" y="1205045"/>
                </a:lnTo>
                <a:cubicBezTo>
                  <a:pt x="819257" y="1203215"/>
                  <a:pt x="821497" y="1201385"/>
                  <a:pt x="823924" y="1199555"/>
                </a:cubicBezTo>
                <a:cubicBezTo>
                  <a:pt x="817951" y="1177336"/>
                  <a:pt x="811978" y="1154856"/>
                  <a:pt x="806005" y="1132637"/>
                </a:cubicBezTo>
                <a:cubicBezTo>
                  <a:pt x="801338" y="1108589"/>
                  <a:pt x="796672" y="1084802"/>
                  <a:pt x="792006" y="1060753"/>
                </a:cubicBezTo>
                <a:cubicBezTo>
                  <a:pt x="788086" y="1034875"/>
                  <a:pt x="784166" y="1008735"/>
                  <a:pt x="780247" y="982856"/>
                </a:cubicBezTo>
                <a:cubicBezTo>
                  <a:pt x="778380" y="956455"/>
                  <a:pt x="776700" y="929793"/>
                  <a:pt x="774834" y="903391"/>
                </a:cubicBezTo>
                <a:cubicBezTo>
                  <a:pt x="773340" y="875683"/>
                  <a:pt x="771661" y="847975"/>
                  <a:pt x="770167" y="820267"/>
                </a:cubicBezTo>
                <a:lnTo>
                  <a:pt x="770167" y="735313"/>
                </a:lnTo>
                <a:cubicBezTo>
                  <a:pt x="771287" y="706820"/>
                  <a:pt x="772221" y="678066"/>
                  <a:pt x="773340" y="649574"/>
                </a:cubicBezTo>
                <a:cubicBezTo>
                  <a:pt x="775580" y="621343"/>
                  <a:pt x="778007" y="592851"/>
                  <a:pt x="780247" y="564620"/>
                </a:cubicBezTo>
                <a:cubicBezTo>
                  <a:pt x="783606" y="536389"/>
                  <a:pt x="787153" y="508158"/>
                  <a:pt x="790513" y="479927"/>
                </a:cubicBezTo>
                <a:cubicBezTo>
                  <a:pt x="794059" y="452741"/>
                  <a:pt x="797792" y="425295"/>
                  <a:pt x="801338" y="398109"/>
                </a:cubicBezTo>
                <a:cubicBezTo>
                  <a:pt x="806565" y="371708"/>
                  <a:pt x="811604" y="345045"/>
                  <a:pt x="816831" y="318644"/>
                </a:cubicBezTo>
                <a:cubicBezTo>
                  <a:pt x="822990" y="293811"/>
                  <a:pt x="829336" y="268717"/>
                  <a:pt x="835496" y="243884"/>
                </a:cubicBezTo>
                <a:cubicBezTo>
                  <a:pt x="842029" y="220359"/>
                  <a:pt x="848375" y="196571"/>
                  <a:pt x="854908" y="173046"/>
                </a:cubicBezTo>
                <a:cubicBezTo>
                  <a:pt x="862374" y="151611"/>
                  <a:pt x="870027" y="130438"/>
                  <a:pt x="877493" y="109003"/>
                </a:cubicBezTo>
                <a:lnTo>
                  <a:pt x="901571" y="50711"/>
                </a:lnTo>
                <a:lnTo>
                  <a:pt x="93050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9E1E25D-CD63-41F2-8997-DD271D4AE1BB}"/>
              </a:ext>
            </a:extLst>
          </p:cNvPr>
          <p:cNvGrpSpPr/>
          <p:nvPr/>
        </p:nvGrpSpPr>
        <p:grpSpPr>
          <a:xfrm>
            <a:off x="9253597" y="2378207"/>
            <a:ext cx="2588618" cy="2088893"/>
            <a:chOff x="6642118" y="1586415"/>
            <a:chExt cx="2588618" cy="2088892"/>
          </a:xfrm>
          <a:solidFill>
            <a:schemeClr val="accent3">
              <a:lumMod val="75000"/>
            </a:schemeClr>
          </a:solidFill>
        </p:grpSpPr>
        <p:sp>
          <p:nvSpPr>
            <p:cNvPr id="41" name="Freeform 10">
              <a:extLst>
                <a:ext uri="{FF2B5EF4-FFF2-40B4-BE49-F238E27FC236}">
                  <a16:creationId xmlns:a16="http://schemas.microsoft.com/office/drawing/2014/main" id="{6DB935FC-0FC5-47F1-9948-26E1EA17A5CE}"/>
                </a:ext>
              </a:extLst>
            </p:cNvPr>
            <p:cNvSpPr/>
            <p:nvPr/>
          </p:nvSpPr>
          <p:spPr>
            <a:xfrm>
              <a:off x="8483374" y="2810128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23A04256-5100-4309-AB26-832AC84A4732}"/>
                </a:ext>
              </a:extLst>
            </p:cNvPr>
            <p:cNvSpPr/>
            <p:nvPr/>
          </p:nvSpPr>
          <p:spPr>
            <a:xfrm>
              <a:off x="8393318" y="2447832"/>
              <a:ext cx="428691" cy="250877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B19C66C0-77A2-44CE-B57C-D28EFB5418B9}"/>
                </a:ext>
              </a:extLst>
            </p:cNvPr>
            <p:cNvSpPr/>
            <p:nvPr/>
          </p:nvSpPr>
          <p:spPr>
            <a:xfrm flipH="1">
              <a:off x="7984364" y="1586415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77FEBA07-1630-4161-83C5-8C54DDBB65AE}"/>
                </a:ext>
              </a:extLst>
            </p:cNvPr>
            <p:cNvSpPr/>
            <p:nvPr/>
          </p:nvSpPr>
          <p:spPr>
            <a:xfrm rot="20158478" flipH="1">
              <a:off x="7230574" y="1902759"/>
              <a:ext cx="403731" cy="236270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DE25D2A2-7E45-45C8-A9B2-C329452B8C23}"/>
                </a:ext>
              </a:extLst>
            </p:cNvPr>
            <p:cNvSpPr/>
            <p:nvPr/>
          </p:nvSpPr>
          <p:spPr>
            <a:xfrm flipH="1">
              <a:off x="7150209" y="2468771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0484610F-ABAB-4150-ABB0-0394B6E029D2}"/>
                </a:ext>
              </a:extLst>
            </p:cNvPr>
            <p:cNvSpPr/>
            <p:nvPr/>
          </p:nvSpPr>
          <p:spPr>
            <a:xfrm rot="19608555" flipH="1">
              <a:off x="7440273" y="2826279"/>
              <a:ext cx="414738" cy="24271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C87B6C61-A788-4763-B652-1E1F7D72F6CA}"/>
                </a:ext>
              </a:extLst>
            </p:cNvPr>
            <p:cNvSpPr/>
            <p:nvPr/>
          </p:nvSpPr>
          <p:spPr>
            <a:xfrm rot="4168950" flipH="1">
              <a:off x="8396960" y="3097621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4FDC2E0B-CCE9-4DAB-AA26-0CFA63462143}"/>
                </a:ext>
              </a:extLst>
            </p:cNvPr>
            <p:cNvSpPr/>
            <p:nvPr/>
          </p:nvSpPr>
          <p:spPr>
            <a:xfrm rot="4168950" flipH="1">
              <a:off x="7198941" y="3171162"/>
              <a:ext cx="337427" cy="197468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14ADBAA3-B23F-4A71-AD29-9577C7D5C80A}"/>
                </a:ext>
              </a:extLst>
            </p:cNvPr>
            <p:cNvSpPr/>
            <p:nvPr/>
          </p:nvSpPr>
          <p:spPr>
            <a:xfrm rot="3290765" flipH="1">
              <a:off x="7552694" y="2300529"/>
              <a:ext cx="382544" cy="22387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A7AF4290-8181-4071-89F8-02A15E6FF5AF}"/>
                </a:ext>
              </a:extLst>
            </p:cNvPr>
            <p:cNvSpPr/>
            <p:nvPr/>
          </p:nvSpPr>
          <p:spPr>
            <a:xfrm rot="20700000" flipH="1">
              <a:off x="8197783" y="1792341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5E73F793-2833-4C1E-AB47-29CCB29183DA}"/>
                </a:ext>
              </a:extLst>
            </p:cNvPr>
            <p:cNvSpPr/>
            <p:nvPr/>
          </p:nvSpPr>
          <p:spPr>
            <a:xfrm rot="20438041">
              <a:off x="7518032" y="1667868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F68D6331-166E-487B-9883-7A49B536D11B}"/>
                </a:ext>
              </a:extLst>
            </p:cNvPr>
            <p:cNvSpPr/>
            <p:nvPr/>
          </p:nvSpPr>
          <p:spPr>
            <a:xfrm rot="20438041">
              <a:off x="6642118" y="2502772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A27CE0A6-D443-4869-B1F4-F88F498A1086}"/>
                </a:ext>
              </a:extLst>
            </p:cNvPr>
            <p:cNvSpPr/>
            <p:nvPr/>
          </p:nvSpPr>
          <p:spPr>
            <a:xfrm rot="20438041">
              <a:off x="6722073" y="2950374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EF0ABC68-289D-49F7-8908-939D19F9864B}"/>
                </a:ext>
              </a:extLst>
            </p:cNvPr>
            <p:cNvSpPr/>
            <p:nvPr/>
          </p:nvSpPr>
          <p:spPr>
            <a:xfrm rot="20438041">
              <a:off x="6874631" y="2028765"/>
              <a:ext cx="403731" cy="236270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3D1FB425-5222-49DC-8848-94BF3488E9C3}"/>
                </a:ext>
              </a:extLst>
            </p:cNvPr>
            <p:cNvSpPr/>
            <p:nvPr/>
          </p:nvSpPr>
          <p:spPr>
            <a:xfrm rot="853396">
              <a:off x="7752655" y="1975320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55E77499-BBA7-4B47-B87E-E181AA13EC74}"/>
                </a:ext>
              </a:extLst>
            </p:cNvPr>
            <p:cNvSpPr/>
            <p:nvPr/>
          </p:nvSpPr>
          <p:spPr>
            <a:xfrm rot="853396">
              <a:off x="7502774" y="2063012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7" name="Freeform 54">
              <a:extLst>
                <a:ext uri="{FF2B5EF4-FFF2-40B4-BE49-F238E27FC236}">
                  <a16:creationId xmlns:a16="http://schemas.microsoft.com/office/drawing/2014/main" id="{B6D9A97B-39E0-448F-8356-398AB172CD6C}"/>
                </a:ext>
              </a:extLst>
            </p:cNvPr>
            <p:cNvSpPr/>
            <p:nvPr/>
          </p:nvSpPr>
          <p:spPr>
            <a:xfrm rot="853396">
              <a:off x="8061064" y="2455062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08919E5E-F438-45F4-880E-818AEBA881A3}"/>
                </a:ext>
              </a:extLst>
            </p:cNvPr>
            <p:cNvSpPr/>
            <p:nvPr/>
          </p:nvSpPr>
          <p:spPr>
            <a:xfrm rot="15630449">
              <a:off x="6958835" y="3216138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D7FAD8F6-D1D2-4E2B-B124-D2FFC54824C8}"/>
                </a:ext>
              </a:extLst>
            </p:cNvPr>
            <p:cNvSpPr/>
            <p:nvPr/>
          </p:nvSpPr>
          <p:spPr>
            <a:xfrm rot="13038809">
              <a:off x="8340851" y="3480646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6D9CB643-76F4-4B20-9E4E-EFBD9F685C4C}"/>
                </a:ext>
              </a:extLst>
            </p:cNvPr>
            <p:cNvSpPr/>
            <p:nvPr/>
          </p:nvSpPr>
          <p:spPr>
            <a:xfrm rot="3510183">
              <a:off x="6930961" y="2359214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1E364E0B-803A-4849-9126-1AC3DBD715A5}"/>
                </a:ext>
              </a:extLst>
            </p:cNvPr>
            <p:cNvSpPr/>
            <p:nvPr/>
          </p:nvSpPr>
          <p:spPr>
            <a:xfrm rot="3510183">
              <a:off x="7042260" y="2855596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2" name="Freeform 59">
              <a:extLst>
                <a:ext uri="{FF2B5EF4-FFF2-40B4-BE49-F238E27FC236}">
                  <a16:creationId xmlns:a16="http://schemas.microsoft.com/office/drawing/2014/main" id="{57EA3CB8-CDA9-44E5-BFCE-B19D77F0E492}"/>
                </a:ext>
              </a:extLst>
            </p:cNvPr>
            <p:cNvSpPr/>
            <p:nvPr/>
          </p:nvSpPr>
          <p:spPr>
            <a:xfrm rot="20243303">
              <a:off x="8272468" y="2191084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3" name="Freeform 60">
              <a:extLst>
                <a:ext uri="{FF2B5EF4-FFF2-40B4-BE49-F238E27FC236}">
                  <a16:creationId xmlns:a16="http://schemas.microsoft.com/office/drawing/2014/main" id="{6A551506-DAA0-430E-AF2A-CAFD080FBBAB}"/>
                </a:ext>
              </a:extLst>
            </p:cNvPr>
            <p:cNvSpPr/>
            <p:nvPr/>
          </p:nvSpPr>
          <p:spPr>
            <a:xfrm rot="20954868">
              <a:off x="8079293" y="2696412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4" name="Freeform 61">
              <a:extLst>
                <a:ext uri="{FF2B5EF4-FFF2-40B4-BE49-F238E27FC236}">
                  <a16:creationId xmlns:a16="http://schemas.microsoft.com/office/drawing/2014/main" id="{E5F64A9B-9DB6-4AF4-B0D4-6AF6B61A0DD9}"/>
                </a:ext>
              </a:extLst>
            </p:cNvPr>
            <p:cNvSpPr/>
            <p:nvPr/>
          </p:nvSpPr>
          <p:spPr>
            <a:xfrm rot="1785835">
              <a:off x="7612614" y="3257615"/>
              <a:ext cx="332631" cy="286206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5" name="Freeform 62">
              <a:extLst>
                <a:ext uri="{FF2B5EF4-FFF2-40B4-BE49-F238E27FC236}">
                  <a16:creationId xmlns:a16="http://schemas.microsoft.com/office/drawing/2014/main" id="{B7C64825-5BA3-41EA-B318-16AE422FF141}"/>
                </a:ext>
              </a:extLst>
            </p:cNvPr>
            <p:cNvSpPr/>
            <p:nvPr/>
          </p:nvSpPr>
          <p:spPr>
            <a:xfrm rot="1785835">
              <a:off x="7998331" y="2859830"/>
              <a:ext cx="332631" cy="286206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6" name="Freeform 57">
              <a:extLst>
                <a:ext uri="{FF2B5EF4-FFF2-40B4-BE49-F238E27FC236}">
                  <a16:creationId xmlns:a16="http://schemas.microsoft.com/office/drawing/2014/main" id="{5C94138E-35CE-44A2-A6A7-66A958F0429D}"/>
                </a:ext>
              </a:extLst>
            </p:cNvPr>
            <p:cNvSpPr/>
            <p:nvPr/>
          </p:nvSpPr>
          <p:spPr>
            <a:xfrm rot="20304885" flipH="1">
              <a:off x="8561973" y="1907185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7" name="Freeform 43">
              <a:extLst>
                <a:ext uri="{FF2B5EF4-FFF2-40B4-BE49-F238E27FC236}">
                  <a16:creationId xmlns:a16="http://schemas.microsoft.com/office/drawing/2014/main" id="{F5FEC35A-06E9-49F2-BB97-23CC2D0C9DAF}"/>
                </a:ext>
              </a:extLst>
            </p:cNvPr>
            <p:cNvSpPr/>
            <p:nvPr/>
          </p:nvSpPr>
          <p:spPr>
            <a:xfrm rot="740837" flipH="1">
              <a:off x="8629293" y="2152165"/>
              <a:ext cx="337427" cy="197468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8" name="Freeform 56">
              <a:extLst>
                <a:ext uri="{FF2B5EF4-FFF2-40B4-BE49-F238E27FC236}">
                  <a16:creationId xmlns:a16="http://schemas.microsoft.com/office/drawing/2014/main" id="{929AE8E6-BD97-407B-9148-EEA0404014FA}"/>
                </a:ext>
              </a:extLst>
            </p:cNvPr>
            <p:cNvSpPr/>
            <p:nvPr/>
          </p:nvSpPr>
          <p:spPr>
            <a:xfrm rot="10475025">
              <a:off x="8898105" y="3148643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9" name="Freeform 56">
              <a:extLst>
                <a:ext uri="{FF2B5EF4-FFF2-40B4-BE49-F238E27FC236}">
                  <a16:creationId xmlns:a16="http://schemas.microsoft.com/office/drawing/2014/main" id="{9AA59856-D6C7-4B36-AAB4-93B246014C91}"/>
                </a:ext>
              </a:extLst>
            </p:cNvPr>
            <p:cNvSpPr/>
            <p:nvPr/>
          </p:nvSpPr>
          <p:spPr>
            <a:xfrm rot="6257908">
              <a:off x="8937474" y="2809527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70" name="Freeform 56">
              <a:extLst>
                <a:ext uri="{FF2B5EF4-FFF2-40B4-BE49-F238E27FC236}">
                  <a16:creationId xmlns:a16="http://schemas.microsoft.com/office/drawing/2014/main" id="{774A3002-2DEA-47D5-8BEC-E2DA936D4F5E}"/>
                </a:ext>
              </a:extLst>
            </p:cNvPr>
            <p:cNvSpPr/>
            <p:nvPr/>
          </p:nvSpPr>
          <p:spPr>
            <a:xfrm rot="6257908">
              <a:off x="8820117" y="2424021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5003B569-6D42-4F2B-8746-151305E2868A}"/>
              </a:ext>
            </a:extLst>
          </p:cNvPr>
          <p:cNvGrpSpPr/>
          <p:nvPr/>
        </p:nvGrpSpPr>
        <p:grpSpPr>
          <a:xfrm rot="20275744" flipH="1">
            <a:off x="3939365" y="4042726"/>
            <a:ext cx="1902536" cy="2156086"/>
            <a:chOff x="5365048" y="479821"/>
            <a:chExt cx="8036930" cy="9108010"/>
          </a:xfrm>
          <a:solidFill>
            <a:schemeClr val="accent3">
              <a:lumMod val="75000"/>
            </a:schemeClr>
          </a:solidFill>
          <a:effectLst/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D734DD9-D5F8-41DE-B85E-EAAC939DD6D9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B42A517-38E5-4DC0-84E5-A932873A48F0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C0A719E2-D17E-4884-BF40-02611C61CFFD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77A76C4-D2F4-49B2-9568-2E3DB2A9D035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408C371-8E8F-4A7B-87FB-B3DCAB620D7A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DBDEF4-6ED4-4C48-BE79-2C65A07775F8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2A4C7BEA-8CE4-4B37-9BA9-4FEFF7B64E73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</p:spTree>
    <p:extLst>
      <p:ext uri="{BB962C8B-B14F-4D97-AF65-F5344CB8AC3E}">
        <p14:creationId xmlns:p14="http://schemas.microsoft.com/office/powerpoint/2010/main" val="119376197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2284A2C5-A2FF-4081-8F48-DED6AB8434A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123478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4" name="Diamond 5">
            <a:extLst>
              <a:ext uri="{FF2B5EF4-FFF2-40B4-BE49-F238E27FC236}">
                <a16:creationId xmlns:a16="http://schemas.microsoft.com/office/drawing/2014/main" id="{5BB1234B-263E-47A6-B486-6B3560281971}"/>
              </a:ext>
            </a:extLst>
          </p:cNvPr>
          <p:cNvSpPr/>
          <p:nvPr/>
        </p:nvSpPr>
        <p:spPr>
          <a:xfrm>
            <a:off x="4203752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" name="Isosceles Triangle 51">
            <a:extLst>
              <a:ext uri="{FF2B5EF4-FFF2-40B4-BE49-F238E27FC236}">
                <a16:creationId xmlns:a16="http://schemas.microsoft.com/office/drawing/2014/main" id="{25F9D0FA-0F10-4ECD-8FC7-37E6C2B97FCE}"/>
              </a:ext>
            </a:extLst>
          </p:cNvPr>
          <p:cNvSpPr/>
          <p:nvPr/>
        </p:nvSpPr>
        <p:spPr>
          <a:xfrm>
            <a:off x="3364998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Isosceles Triangle 57">
            <a:extLst>
              <a:ext uri="{FF2B5EF4-FFF2-40B4-BE49-F238E27FC236}">
                <a16:creationId xmlns:a16="http://schemas.microsoft.com/office/drawing/2014/main" id="{5FAE7ABC-5AAF-4123-BB5C-09E0AFE9941A}"/>
              </a:ext>
            </a:extLst>
          </p:cNvPr>
          <p:cNvSpPr/>
          <p:nvPr/>
        </p:nvSpPr>
        <p:spPr>
          <a:xfrm>
            <a:off x="4205838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228F9C0A-F347-40DF-AA06-0D0E77A440EC}"/>
              </a:ext>
            </a:extLst>
          </p:cNvPr>
          <p:cNvSpPr/>
          <p:nvPr/>
        </p:nvSpPr>
        <p:spPr>
          <a:xfrm rot="18900000">
            <a:off x="7677417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" name="Parallelogram 15">
            <a:extLst>
              <a:ext uri="{FF2B5EF4-FFF2-40B4-BE49-F238E27FC236}">
                <a16:creationId xmlns:a16="http://schemas.microsoft.com/office/drawing/2014/main" id="{1E1B2D28-C8D3-41D6-B3D0-A8E9780093B7}"/>
              </a:ext>
            </a:extLst>
          </p:cNvPr>
          <p:cNvSpPr/>
          <p:nvPr/>
        </p:nvSpPr>
        <p:spPr>
          <a:xfrm flipH="1">
            <a:off x="3358708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" name="Freeform 19">
            <a:extLst>
              <a:ext uri="{FF2B5EF4-FFF2-40B4-BE49-F238E27FC236}">
                <a16:creationId xmlns:a16="http://schemas.microsoft.com/office/drawing/2014/main" id="{7FE65074-4F35-44BE-A737-8BD3C9C1EBF7}"/>
              </a:ext>
            </a:extLst>
          </p:cNvPr>
          <p:cNvSpPr/>
          <p:nvPr/>
        </p:nvSpPr>
        <p:spPr>
          <a:xfrm>
            <a:off x="5837092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" name="Rectangle 30">
            <a:extLst>
              <a:ext uri="{FF2B5EF4-FFF2-40B4-BE49-F238E27FC236}">
                <a16:creationId xmlns:a16="http://schemas.microsoft.com/office/drawing/2014/main" id="{BFD1FA44-21D0-4D1E-9514-BD2047380C2B}"/>
              </a:ext>
            </a:extLst>
          </p:cNvPr>
          <p:cNvSpPr/>
          <p:nvPr/>
        </p:nvSpPr>
        <p:spPr>
          <a:xfrm>
            <a:off x="9155383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1E40E312-93E6-47BF-B2DD-1F037DC3AF5C}"/>
              </a:ext>
            </a:extLst>
          </p:cNvPr>
          <p:cNvSpPr/>
          <p:nvPr/>
        </p:nvSpPr>
        <p:spPr>
          <a:xfrm>
            <a:off x="5042506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" name="Rectangle 15">
            <a:extLst>
              <a:ext uri="{FF2B5EF4-FFF2-40B4-BE49-F238E27FC236}">
                <a16:creationId xmlns:a16="http://schemas.microsoft.com/office/drawing/2014/main" id="{9CB406EF-E584-4175-93B9-8079D3958FF0}"/>
              </a:ext>
            </a:extLst>
          </p:cNvPr>
          <p:cNvSpPr/>
          <p:nvPr/>
        </p:nvSpPr>
        <p:spPr>
          <a:xfrm rot="5400000">
            <a:off x="5829366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" name="Pie 24">
            <a:extLst>
              <a:ext uri="{FF2B5EF4-FFF2-40B4-BE49-F238E27FC236}">
                <a16:creationId xmlns:a16="http://schemas.microsoft.com/office/drawing/2014/main" id="{387E6F3E-CBF7-46E7-BF02-5BEEC4A90C82}"/>
              </a:ext>
            </a:extLst>
          </p:cNvPr>
          <p:cNvSpPr/>
          <p:nvPr/>
        </p:nvSpPr>
        <p:spPr>
          <a:xfrm>
            <a:off x="4901609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4" name="Parallelogram 30">
            <a:extLst>
              <a:ext uri="{FF2B5EF4-FFF2-40B4-BE49-F238E27FC236}">
                <a16:creationId xmlns:a16="http://schemas.microsoft.com/office/drawing/2014/main" id="{F1AAFF91-F0F9-4C2F-AF4A-93234A6959C0}"/>
              </a:ext>
            </a:extLst>
          </p:cNvPr>
          <p:cNvSpPr/>
          <p:nvPr/>
        </p:nvSpPr>
        <p:spPr>
          <a:xfrm flipH="1">
            <a:off x="9130140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" name="Block Arc 14">
            <a:extLst>
              <a:ext uri="{FF2B5EF4-FFF2-40B4-BE49-F238E27FC236}">
                <a16:creationId xmlns:a16="http://schemas.microsoft.com/office/drawing/2014/main" id="{E8C4A731-2E49-4D3B-817C-598470C9A088}"/>
              </a:ext>
            </a:extLst>
          </p:cNvPr>
          <p:cNvSpPr/>
          <p:nvPr/>
        </p:nvSpPr>
        <p:spPr>
          <a:xfrm rot="16200000">
            <a:off x="6617040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6" name="Block Arc 41">
            <a:extLst>
              <a:ext uri="{FF2B5EF4-FFF2-40B4-BE49-F238E27FC236}">
                <a16:creationId xmlns:a16="http://schemas.microsoft.com/office/drawing/2014/main" id="{657D66EF-BF3F-4A67-A882-C7AFCE336899}"/>
              </a:ext>
            </a:extLst>
          </p:cNvPr>
          <p:cNvSpPr/>
          <p:nvPr/>
        </p:nvSpPr>
        <p:spPr>
          <a:xfrm>
            <a:off x="7500233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7" name="Right Triangle 17">
            <a:extLst>
              <a:ext uri="{FF2B5EF4-FFF2-40B4-BE49-F238E27FC236}">
                <a16:creationId xmlns:a16="http://schemas.microsoft.com/office/drawing/2014/main" id="{C72EC60B-5C62-4F2E-A0EA-CEC780E8C985}"/>
              </a:ext>
            </a:extLst>
          </p:cNvPr>
          <p:cNvSpPr/>
          <p:nvPr/>
        </p:nvSpPr>
        <p:spPr>
          <a:xfrm>
            <a:off x="5797428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" name="Oval 27">
            <a:extLst>
              <a:ext uri="{FF2B5EF4-FFF2-40B4-BE49-F238E27FC236}">
                <a16:creationId xmlns:a16="http://schemas.microsoft.com/office/drawing/2014/main" id="{C068596A-202E-4996-8EE6-B758D5B614C3}"/>
              </a:ext>
            </a:extLst>
          </p:cNvPr>
          <p:cNvSpPr/>
          <p:nvPr/>
        </p:nvSpPr>
        <p:spPr>
          <a:xfrm>
            <a:off x="2510178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9" name="Parallelogram 15">
            <a:extLst>
              <a:ext uri="{FF2B5EF4-FFF2-40B4-BE49-F238E27FC236}">
                <a16:creationId xmlns:a16="http://schemas.microsoft.com/office/drawing/2014/main" id="{DC074D36-58C3-4FC5-9E7D-ED18AD521C85}"/>
              </a:ext>
            </a:extLst>
          </p:cNvPr>
          <p:cNvSpPr/>
          <p:nvPr/>
        </p:nvSpPr>
        <p:spPr>
          <a:xfrm rot="16200000">
            <a:off x="6628545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0" name="Round Same Side Corner Rectangle 21">
            <a:extLst>
              <a:ext uri="{FF2B5EF4-FFF2-40B4-BE49-F238E27FC236}">
                <a16:creationId xmlns:a16="http://schemas.microsoft.com/office/drawing/2014/main" id="{25476064-48C7-45AE-BD7D-7ABC15F06F56}"/>
              </a:ext>
            </a:extLst>
          </p:cNvPr>
          <p:cNvSpPr/>
          <p:nvPr/>
        </p:nvSpPr>
        <p:spPr>
          <a:xfrm rot="10800000">
            <a:off x="7402745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" name="Oval 26">
            <a:extLst>
              <a:ext uri="{FF2B5EF4-FFF2-40B4-BE49-F238E27FC236}">
                <a16:creationId xmlns:a16="http://schemas.microsoft.com/office/drawing/2014/main" id="{F0BE425C-3321-44FC-BCEF-85A7019D29EB}"/>
              </a:ext>
            </a:extLst>
          </p:cNvPr>
          <p:cNvSpPr/>
          <p:nvPr/>
        </p:nvSpPr>
        <p:spPr>
          <a:xfrm>
            <a:off x="5058624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2" name="Freeform 32">
            <a:extLst>
              <a:ext uri="{FF2B5EF4-FFF2-40B4-BE49-F238E27FC236}">
                <a16:creationId xmlns:a16="http://schemas.microsoft.com/office/drawing/2014/main" id="{A3BC3ECC-781C-4FEA-AD04-AFC948EE9AFC}"/>
              </a:ext>
            </a:extLst>
          </p:cNvPr>
          <p:cNvSpPr/>
          <p:nvPr/>
        </p:nvSpPr>
        <p:spPr>
          <a:xfrm>
            <a:off x="2451905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3" name="Rounded Rectangle 10">
            <a:extLst>
              <a:ext uri="{FF2B5EF4-FFF2-40B4-BE49-F238E27FC236}">
                <a16:creationId xmlns:a16="http://schemas.microsoft.com/office/drawing/2014/main" id="{9F048C8C-DFDF-481C-AB2F-0ED968916B54}"/>
              </a:ext>
            </a:extLst>
          </p:cNvPr>
          <p:cNvSpPr/>
          <p:nvPr/>
        </p:nvSpPr>
        <p:spPr>
          <a:xfrm>
            <a:off x="6625884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4" name="Rounded Rectangle 32">
            <a:extLst>
              <a:ext uri="{FF2B5EF4-FFF2-40B4-BE49-F238E27FC236}">
                <a16:creationId xmlns:a16="http://schemas.microsoft.com/office/drawing/2014/main" id="{A675CEAA-0FF2-472D-A379-33B33688FF9F}"/>
              </a:ext>
            </a:extLst>
          </p:cNvPr>
          <p:cNvSpPr/>
          <p:nvPr/>
        </p:nvSpPr>
        <p:spPr>
          <a:xfrm>
            <a:off x="8271276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" name="Trapezoid 13">
            <a:extLst>
              <a:ext uri="{FF2B5EF4-FFF2-40B4-BE49-F238E27FC236}">
                <a16:creationId xmlns:a16="http://schemas.microsoft.com/office/drawing/2014/main" id="{5C77232D-D1C3-4D93-8BCB-B9071A9A8E81}"/>
              </a:ext>
            </a:extLst>
          </p:cNvPr>
          <p:cNvSpPr/>
          <p:nvPr/>
        </p:nvSpPr>
        <p:spPr>
          <a:xfrm>
            <a:off x="3415898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" name="Rounded Rectangle 7">
            <a:extLst>
              <a:ext uri="{FF2B5EF4-FFF2-40B4-BE49-F238E27FC236}">
                <a16:creationId xmlns:a16="http://schemas.microsoft.com/office/drawing/2014/main" id="{BCE52073-5300-4328-A1AE-46EFDBCC2D06}"/>
              </a:ext>
            </a:extLst>
          </p:cNvPr>
          <p:cNvSpPr/>
          <p:nvPr/>
        </p:nvSpPr>
        <p:spPr>
          <a:xfrm>
            <a:off x="5949898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7" name="Rectangle 18">
            <a:extLst>
              <a:ext uri="{FF2B5EF4-FFF2-40B4-BE49-F238E27FC236}">
                <a16:creationId xmlns:a16="http://schemas.microsoft.com/office/drawing/2014/main" id="{99B18FBB-A808-4CF9-B117-F5695FC485E9}"/>
              </a:ext>
            </a:extLst>
          </p:cNvPr>
          <p:cNvSpPr/>
          <p:nvPr/>
        </p:nvSpPr>
        <p:spPr>
          <a:xfrm>
            <a:off x="4350434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8" name="Rounded Rectangle 25">
            <a:extLst>
              <a:ext uri="{FF2B5EF4-FFF2-40B4-BE49-F238E27FC236}">
                <a16:creationId xmlns:a16="http://schemas.microsoft.com/office/drawing/2014/main" id="{05C8F903-3A5A-43FA-A79D-977070500E3C}"/>
              </a:ext>
            </a:extLst>
          </p:cNvPr>
          <p:cNvSpPr/>
          <p:nvPr/>
        </p:nvSpPr>
        <p:spPr>
          <a:xfrm>
            <a:off x="5246180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" name="Chord 14">
            <a:extLst>
              <a:ext uri="{FF2B5EF4-FFF2-40B4-BE49-F238E27FC236}">
                <a16:creationId xmlns:a16="http://schemas.microsoft.com/office/drawing/2014/main" id="{74B8FAAC-8286-4A27-B2ED-F3492EB8A1B4}"/>
              </a:ext>
            </a:extLst>
          </p:cNvPr>
          <p:cNvSpPr/>
          <p:nvPr/>
        </p:nvSpPr>
        <p:spPr>
          <a:xfrm>
            <a:off x="4011627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0" name="Rounded Rectangle 6">
            <a:extLst>
              <a:ext uri="{FF2B5EF4-FFF2-40B4-BE49-F238E27FC236}">
                <a16:creationId xmlns:a16="http://schemas.microsoft.com/office/drawing/2014/main" id="{344A42E7-2B53-4F1B-A95B-AE53488B56FD}"/>
              </a:ext>
            </a:extLst>
          </p:cNvPr>
          <p:cNvSpPr/>
          <p:nvPr/>
        </p:nvSpPr>
        <p:spPr>
          <a:xfrm>
            <a:off x="2503055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1" name="Oval 66">
            <a:extLst>
              <a:ext uri="{FF2B5EF4-FFF2-40B4-BE49-F238E27FC236}">
                <a16:creationId xmlns:a16="http://schemas.microsoft.com/office/drawing/2014/main" id="{71BEEA2A-1A7A-4DC9-8638-C5B51090B46F}"/>
              </a:ext>
            </a:extLst>
          </p:cNvPr>
          <p:cNvSpPr/>
          <p:nvPr/>
        </p:nvSpPr>
        <p:spPr>
          <a:xfrm rot="20700000">
            <a:off x="4229218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2" name="Isosceles Triangle 13">
            <a:extLst>
              <a:ext uri="{FF2B5EF4-FFF2-40B4-BE49-F238E27FC236}">
                <a16:creationId xmlns:a16="http://schemas.microsoft.com/office/drawing/2014/main" id="{3B993038-4623-4BF1-A958-5DF038D281A8}"/>
              </a:ext>
            </a:extLst>
          </p:cNvPr>
          <p:cNvSpPr/>
          <p:nvPr/>
        </p:nvSpPr>
        <p:spPr>
          <a:xfrm rot="10800000">
            <a:off x="3279902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3" name="Smiley Face 14">
            <a:extLst>
              <a:ext uri="{FF2B5EF4-FFF2-40B4-BE49-F238E27FC236}">
                <a16:creationId xmlns:a16="http://schemas.microsoft.com/office/drawing/2014/main" id="{1FCF9A86-47F1-4711-AE8F-C8947FA611E7}"/>
              </a:ext>
            </a:extLst>
          </p:cNvPr>
          <p:cNvSpPr/>
          <p:nvPr/>
        </p:nvSpPr>
        <p:spPr>
          <a:xfrm>
            <a:off x="5708724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4" name="Smiley Face 12">
            <a:extLst>
              <a:ext uri="{FF2B5EF4-FFF2-40B4-BE49-F238E27FC236}">
                <a16:creationId xmlns:a16="http://schemas.microsoft.com/office/drawing/2014/main" id="{103C7569-C22E-488D-B745-15029BDB8BFE}"/>
              </a:ext>
            </a:extLst>
          </p:cNvPr>
          <p:cNvSpPr/>
          <p:nvPr/>
        </p:nvSpPr>
        <p:spPr>
          <a:xfrm>
            <a:off x="8252304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5" name="Smiley Face 15">
            <a:extLst>
              <a:ext uri="{FF2B5EF4-FFF2-40B4-BE49-F238E27FC236}">
                <a16:creationId xmlns:a16="http://schemas.microsoft.com/office/drawing/2014/main" id="{D7283978-8960-4EDB-BA60-C29D3D080635}"/>
              </a:ext>
            </a:extLst>
          </p:cNvPr>
          <p:cNvSpPr/>
          <p:nvPr/>
        </p:nvSpPr>
        <p:spPr>
          <a:xfrm>
            <a:off x="6560677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6" name="Oval 37">
            <a:extLst>
              <a:ext uri="{FF2B5EF4-FFF2-40B4-BE49-F238E27FC236}">
                <a16:creationId xmlns:a16="http://schemas.microsoft.com/office/drawing/2014/main" id="{23942943-5057-4451-AC68-F11F50B1017F}"/>
              </a:ext>
            </a:extLst>
          </p:cNvPr>
          <p:cNvSpPr/>
          <p:nvPr/>
        </p:nvSpPr>
        <p:spPr>
          <a:xfrm>
            <a:off x="9104258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7" name="Smiley Face 14">
            <a:extLst>
              <a:ext uri="{FF2B5EF4-FFF2-40B4-BE49-F238E27FC236}">
                <a16:creationId xmlns:a16="http://schemas.microsoft.com/office/drawing/2014/main" id="{E27897AC-61FF-4D34-A820-42450EF86ACF}"/>
              </a:ext>
            </a:extLst>
          </p:cNvPr>
          <p:cNvSpPr/>
          <p:nvPr/>
        </p:nvSpPr>
        <p:spPr>
          <a:xfrm>
            <a:off x="7406490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8" name="Rectangle 16">
            <a:extLst>
              <a:ext uri="{FF2B5EF4-FFF2-40B4-BE49-F238E27FC236}">
                <a16:creationId xmlns:a16="http://schemas.microsoft.com/office/drawing/2014/main" id="{13B2436B-9573-445B-93D1-C6B412C8BBDD}"/>
              </a:ext>
            </a:extLst>
          </p:cNvPr>
          <p:cNvSpPr/>
          <p:nvPr/>
        </p:nvSpPr>
        <p:spPr>
          <a:xfrm rot="2700000">
            <a:off x="3417380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42C244A9-5B6D-4F0B-97F4-FE77D6EAD039}"/>
              </a:ext>
            </a:extLst>
          </p:cNvPr>
          <p:cNvSpPr/>
          <p:nvPr/>
        </p:nvSpPr>
        <p:spPr>
          <a:xfrm>
            <a:off x="2492856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0" name="Round Same Side Corner Rectangle 6">
            <a:extLst>
              <a:ext uri="{FF2B5EF4-FFF2-40B4-BE49-F238E27FC236}">
                <a16:creationId xmlns:a16="http://schemas.microsoft.com/office/drawing/2014/main" id="{E0433835-2968-44E9-B2D0-63274608877C}"/>
              </a:ext>
            </a:extLst>
          </p:cNvPr>
          <p:cNvSpPr/>
          <p:nvPr/>
        </p:nvSpPr>
        <p:spPr>
          <a:xfrm rot="2700000">
            <a:off x="5070710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1" name="Frame 17">
            <a:extLst>
              <a:ext uri="{FF2B5EF4-FFF2-40B4-BE49-F238E27FC236}">
                <a16:creationId xmlns:a16="http://schemas.microsoft.com/office/drawing/2014/main" id="{8C817C6F-8B1E-434E-8BC0-477F242DC051}"/>
              </a:ext>
            </a:extLst>
          </p:cNvPr>
          <p:cNvSpPr/>
          <p:nvPr/>
        </p:nvSpPr>
        <p:spPr>
          <a:xfrm>
            <a:off x="2467917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2" name="Rounded Rectangle 5">
            <a:extLst>
              <a:ext uri="{FF2B5EF4-FFF2-40B4-BE49-F238E27FC236}">
                <a16:creationId xmlns:a16="http://schemas.microsoft.com/office/drawing/2014/main" id="{BF38F433-D7AE-4357-85C6-3055C751E2D5}"/>
              </a:ext>
            </a:extLst>
          </p:cNvPr>
          <p:cNvSpPr/>
          <p:nvPr/>
        </p:nvSpPr>
        <p:spPr>
          <a:xfrm flipH="1">
            <a:off x="8194102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3" name="Teardrop 1">
            <a:extLst>
              <a:ext uri="{FF2B5EF4-FFF2-40B4-BE49-F238E27FC236}">
                <a16:creationId xmlns:a16="http://schemas.microsoft.com/office/drawing/2014/main" id="{41D6D642-9F37-43EE-9CFC-9E7261E5581B}"/>
              </a:ext>
            </a:extLst>
          </p:cNvPr>
          <p:cNvSpPr/>
          <p:nvPr/>
        </p:nvSpPr>
        <p:spPr>
          <a:xfrm rot="18805991">
            <a:off x="8218374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4" name="Rectangle 130">
            <a:extLst>
              <a:ext uri="{FF2B5EF4-FFF2-40B4-BE49-F238E27FC236}">
                <a16:creationId xmlns:a16="http://schemas.microsoft.com/office/drawing/2014/main" id="{E91531D3-0FA3-4DB9-B71E-AA62C2CD702C}"/>
              </a:ext>
            </a:extLst>
          </p:cNvPr>
          <p:cNvSpPr/>
          <p:nvPr/>
        </p:nvSpPr>
        <p:spPr>
          <a:xfrm>
            <a:off x="9024502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5" name="Right Triangle 17">
            <a:extLst>
              <a:ext uri="{FF2B5EF4-FFF2-40B4-BE49-F238E27FC236}">
                <a16:creationId xmlns:a16="http://schemas.microsoft.com/office/drawing/2014/main" id="{713C5697-AD41-45D9-B36E-2FE8AB7CD505}"/>
              </a:ext>
            </a:extLst>
          </p:cNvPr>
          <p:cNvSpPr>
            <a:spLocks noChangeAspect="1"/>
          </p:cNvSpPr>
          <p:nvPr/>
        </p:nvSpPr>
        <p:spPr>
          <a:xfrm>
            <a:off x="745515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6" name="Right Triangle 17">
            <a:extLst>
              <a:ext uri="{FF2B5EF4-FFF2-40B4-BE49-F238E27FC236}">
                <a16:creationId xmlns:a16="http://schemas.microsoft.com/office/drawing/2014/main" id="{11B1A3F8-4B4B-461D-8C0F-5BD83AAF3635}"/>
              </a:ext>
            </a:extLst>
          </p:cNvPr>
          <p:cNvSpPr>
            <a:spLocks noChangeAspect="1"/>
          </p:cNvSpPr>
          <p:nvPr/>
        </p:nvSpPr>
        <p:spPr>
          <a:xfrm>
            <a:off x="658011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7" name="Right Triangle 17">
            <a:extLst>
              <a:ext uri="{FF2B5EF4-FFF2-40B4-BE49-F238E27FC236}">
                <a16:creationId xmlns:a16="http://schemas.microsoft.com/office/drawing/2014/main" id="{B7C5C242-D966-45BF-896A-99A63A6F0AE4}"/>
              </a:ext>
            </a:extLst>
          </p:cNvPr>
          <p:cNvSpPr>
            <a:spLocks noChangeAspect="1"/>
          </p:cNvSpPr>
          <p:nvPr/>
        </p:nvSpPr>
        <p:spPr>
          <a:xfrm>
            <a:off x="8330197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8" name="Oval 44">
            <a:extLst>
              <a:ext uri="{FF2B5EF4-FFF2-40B4-BE49-F238E27FC236}">
                <a16:creationId xmlns:a16="http://schemas.microsoft.com/office/drawing/2014/main" id="{4DD4D241-E9D9-4087-A84D-2715C84579B4}"/>
              </a:ext>
            </a:extLst>
          </p:cNvPr>
          <p:cNvSpPr>
            <a:spLocks noChangeAspect="1"/>
          </p:cNvSpPr>
          <p:nvPr/>
        </p:nvSpPr>
        <p:spPr>
          <a:xfrm>
            <a:off x="9205238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77336125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1">
            <a:extLst>
              <a:ext uri="{FF2B5EF4-FFF2-40B4-BE49-F238E27FC236}">
                <a16:creationId xmlns:a16="http://schemas.microsoft.com/office/drawing/2014/main" id="{86324E2F-FA4B-4B60-8803-6583582DDE3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123478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" name="Freeform 47">
            <a:extLst>
              <a:ext uri="{FF2B5EF4-FFF2-40B4-BE49-F238E27FC236}">
                <a16:creationId xmlns:a16="http://schemas.microsoft.com/office/drawing/2014/main" id="{946346EB-4D12-457A-A9D0-73FE1C328E9F}"/>
              </a:ext>
            </a:extLst>
          </p:cNvPr>
          <p:cNvSpPr>
            <a:spLocks noChangeAspect="1"/>
          </p:cNvSpPr>
          <p:nvPr/>
        </p:nvSpPr>
        <p:spPr>
          <a:xfrm>
            <a:off x="2628568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Freeform 48">
            <a:extLst>
              <a:ext uri="{FF2B5EF4-FFF2-40B4-BE49-F238E27FC236}">
                <a16:creationId xmlns:a16="http://schemas.microsoft.com/office/drawing/2014/main" id="{BFDA80CC-6F69-4967-9168-980D043040E5}"/>
              </a:ext>
            </a:extLst>
          </p:cNvPr>
          <p:cNvSpPr>
            <a:spLocks noChangeAspect="1"/>
          </p:cNvSpPr>
          <p:nvPr/>
        </p:nvSpPr>
        <p:spPr>
          <a:xfrm>
            <a:off x="3475710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Freeform 49">
            <a:extLst>
              <a:ext uri="{FF2B5EF4-FFF2-40B4-BE49-F238E27FC236}">
                <a16:creationId xmlns:a16="http://schemas.microsoft.com/office/drawing/2014/main" id="{FA4EE36A-C744-4822-A6BB-7C8B5E9DB842}"/>
              </a:ext>
            </a:extLst>
          </p:cNvPr>
          <p:cNvSpPr>
            <a:spLocks noChangeAspect="1"/>
          </p:cNvSpPr>
          <p:nvPr/>
        </p:nvSpPr>
        <p:spPr>
          <a:xfrm>
            <a:off x="5193140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" name="Freeform 50">
            <a:extLst>
              <a:ext uri="{FF2B5EF4-FFF2-40B4-BE49-F238E27FC236}">
                <a16:creationId xmlns:a16="http://schemas.microsoft.com/office/drawing/2014/main" id="{A00926B8-70B2-424F-B805-1CB9AE901A72}"/>
              </a:ext>
            </a:extLst>
          </p:cNvPr>
          <p:cNvSpPr>
            <a:spLocks noChangeAspect="1"/>
          </p:cNvSpPr>
          <p:nvPr/>
        </p:nvSpPr>
        <p:spPr>
          <a:xfrm>
            <a:off x="4313695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" name="Teardrop 9">
            <a:extLst>
              <a:ext uri="{FF2B5EF4-FFF2-40B4-BE49-F238E27FC236}">
                <a16:creationId xmlns:a16="http://schemas.microsoft.com/office/drawing/2014/main" id="{051227E2-69FB-430A-B63F-EF0BC662F482}"/>
              </a:ext>
            </a:extLst>
          </p:cNvPr>
          <p:cNvSpPr>
            <a:spLocks noChangeAspect="1"/>
          </p:cNvSpPr>
          <p:nvPr/>
        </p:nvSpPr>
        <p:spPr>
          <a:xfrm rot="18900000">
            <a:off x="6038464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Freeform 97">
            <a:extLst>
              <a:ext uri="{FF2B5EF4-FFF2-40B4-BE49-F238E27FC236}">
                <a16:creationId xmlns:a16="http://schemas.microsoft.com/office/drawing/2014/main" id="{4AD27383-AA28-4E10-912A-B67E2B006DCE}"/>
              </a:ext>
            </a:extLst>
          </p:cNvPr>
          <p:cNvSpPr>
            <a:spLocks noChangeAspect="1"/>
          </p:cNvSpPr>
          <p:nvPr/>
        </p:nvSpPr>
        <p:spPr>
          <a:xfrm>
            <a:off x="6758516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Donut 22">
            <a:extLst>
              <a:ext uri="{FF2B5EF4-FFF2-40B4-BE49-F238E27FC236}">
                <a16:creationId xmlns:a16="http://schemas.microsoft.com/office/drawing/2014/main" id="{445F45F5-1D53-4D86-851B-827D77191516}"/>
              </a:ext>
            </a:extLst>
          </p:cNvPr>
          <p:cNvSpPr>
            <a:spLocks noChangeAspect="1"/>
          </p:cNvSpPr>
          <p:nvPr/>
        </p:nvSpPr>
        <p:spPr>
          <a:xfrm>
            <a:off x="8475137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2" name="Freeform 99">
            <a:extLst>
              <a:ext uri="{FF2B5EF4-FFF2-40B4-BE49-F238E27FC236}">
                <a16:creationId xmlns:a16="http://schemas.microsoft.com/office/drawing/2014/main" id="{7766630E-0ACC-4729-A8DA-2CDAAE993E6B}"/>
              </a:ext>
            </a:extLst>
          </p:cNvPr>
          <p:cNvSpPr>
            <a:spLocks noChangeAspect="1"/>
          </p:cNvSpPr>
          <p:nvPr/>
        </p:nvSpPr>
        <p:spPr>
          <a:xfrm>
            <a:off x="6100518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0">
            <a:extLst>
              <a:ext uri="{FF2B5EF4-FFF2-40B4-BE49-F238E27FC236}">
                <a16:creationId xmlns:a16="http://schemas.microsoft.com/office/drawing/2014/main" id="{ED7473E1-CE12-4558-90E9-69494E64E337}"/>
              </a:ext>
            </a:extLst>
          </p:cNvPr>
          <p:cNvSpPr/>
          <p:nvPr/>
        </p:nvSpPr>
        <p:spPr>
          <a:xfrm>
            <a:off x="7658010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Freeform 101">
            <a:extLst>
              <a:ext uri="{FF2B5EF4-FFF2-40B4-BE49-F238E27FC236}">
                <a16:creationId xmlns:a16="http://schemas.microsoft.com/office/drawing/2014/main" id="{13F8EE9D-016F-401D-A8AA-DD6118A9C787}"/>
              </a:ext>
            </a:extLst>
          </p:cNvPr>
          <p:cNvSpPr/>
          <p:nvPr/>
        </p:nvSpPr>
        <p:spPr>
          <a:xfrm>
            <a:off x="9378243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5" name="Group 102">
            <a:extLst>
              <a:ext uri="{FF2B5EF4-FFF2-40B4-BE49-F238E27FC236}">
                <a16:creationId xmlns:a16="http://schemas.microsoft.com/office/drawing/2014/main" id="{52A21767-18C2-489B-B7B1-B99D2450D14A}"/>
              </a:ext>
            </a:extLst>
          </p:cNvPr>
          <p:cNvGrpSpPr>
            <a:grpSpLocks noChangeAspect="1"/>
          </p:cNvGrpSpPr>
          <p:nvPr/>
        </p:nvGrpSpPr>
        <p:grpSpPr>
          <a:xfrm>
            <a:off x="6905202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16" name="Freeform 103">
              <a:extLst>
                <a:ext uri="{FF2B5EF4-FFF2-40B4-BE49-F238E27FC236}">
                  <a16:creationId xmlns:a16="http://schemas.microsoft.com/office/drawing/2014/main" id="{F6740BA4-E862-4758-A1E9-88A6F13F78C3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Freeform 104">
              <a:extLst>
                <a:ext uri="{FF2B5EF4-FFF2-40B4-BE49-F238E27FC236}">
                  <a16:creationId xmlns:a16="http://schemas.microsoft.com/office/drawing/2014/main" id="{A35587DA-75BB-4C03-8866-1B0ACDC4D8D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Freeform 105">
              <a:extLst>
                <a:ext uri="{FF2B5EF4-FFF2-40B4-BE49-F238E27FC236}">
                  <a16:creationId xmlns:a16="http://schemas.microsoft.com/office/drawing/2014/main" id="{D332893E-068C-444F-81A5-7A7D9DFAE230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9" name="Freeform 106">
              <a:extLst>
                <a:ext uri="{FF2B5EF4-FFF2-40B4-BE49-F238E27FC236}">
                  <a16:creationId xmlns:a16="http://schemas.microsoft.com/office/drawing/2014/main" id="{0AF615F9-FF97-4154-86B8-58EC2E3FC08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20" name="Freeform 107">
            <a:extLst>
              <a:ext uri="{FF2B5EF4-FFF2-40B4-BE49-F238E27FC236}">
                <a16:creationId xmlns:a16="http://schemas.microsoft.com/office/drawing/2014/main" id="{9C77A424-7CC8-4966-A90E-57E0034F0C8E}"/>
              </a:ext>
            </a:extLst>
          </p:cNvPr>
          <p:cNvSpPr>
            <a:spLocks noChangeAspect="1"/>
          </p:cNvSpPr>
          <p:nvPr/>
        </p:nvSpPr>
        <p:spPr>
          <a:xfrm>
            <a:off x="7816390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" name="Freeform 108">
            <a:extLst>
              <a:ext uri="{FF2B5EF4-FFF2-40B4-BE49-F238E27FC236}">
                <a16:creationId xmlns:a16="http://schemas.microsoft.com/office/drawing/2014/main" id="{B0B803FE-BACC-4397-95F3-5E1AFE507043}"/>
              </a:ext>
            </a:extLst>
          </p:cNvPr>
          <p:cNvSpPr/>
          <p:nvPr/>
        </p:nvSpPr>
        <p:spPr>
          <a:xfrm>
            <a:off x="4327675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" name="Oval 8">
            <a:extLst>
              <a:ext uri="{FF2B5EF4-FFF2-40B4-BE49-F238E27FC236}">
                <a16:creationId xmlns:a16="http://schemas.microsoft.com/office/drawing/2014/main" id="{734D4609-5DCD-4981-A3D6-6B80DB96DE07}"/>
              </a:ext>
            </a:extLst>
          </p:cNvPr>
          <p:cNvSpPr/>
          <p:nvPr/>
        </p:nvSpPr>
        <p:spPr>
          <a:xfrm>
            <a:off x="5165016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3" name="Group 110">
            <a:extLst>
              <a:ext uri="{FF2B5EF4-FFF2-40B4-BE49-F238E27FC236}">
                <a16:creationId xmlns:a16="http://schemas.microsoft.com/office/drawing/2014/main" id="{9ADFBC2A-A25A-4E00-A1ED-2B70E14B5729}"/>
              </a:ext>
            </a:extLst>
          </p:cNvPr>
          <p:cNvGrpSpPr/>
          <p:nvPr/>
        </p:nvGrpSpPr>
        <p:grpSpPr>
          <a:xfrm>
            <a:off x="3489689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24" name="Freeform 111">
              <a:extLst>
                <a:ext uri="{FF2B5EF4-FFF2-40B4-BE49-F238E27FC236}">
                  <a16:creationId xmlns:a16="http://schemas.microsoft.com/office/drawing/2014/main" id="{F0AD7279-C580-4D76-AF11-C567F13381EB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5" name="Oval 37">
              <a:extLst>
                <a:ext uri="{FF2B5EF4-FFF2-40B4-BE49-F238E27FC236}">
                  <a16:creationId xmlns:a16="http://schemas.microsoft.com/office/drawing/2014/main" id="{61AE8053-3996-4114-AFE2-8DD4D403DDC9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26" name="Rectangle 19">
            <a:extLst>
              <a:ext uri="{FF2B5EF4-FFF2-40B4-BE49-F238E27FC236}">
                <a16:creationId xmlns:a16="http://schemas.microsoft.com/office/drawing/2014/main" id="{68A5186B-D857-45C5-9278-DB3105996864}"/>
              </a:ext>
            </a:extLst>
          </p:cNvPr>
          <p:cNvSpPr/>
          <p:nvPr/>
        </p:nvSpPr>
        <p:spPr>
          <a:xfrm>
            <a:off x="2668760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Freeform 114">
            <a:extLst>
              <a:ext uri="{FF2B5EF4-FFF2-40B4-BE49-F238E27FC236}">
                <a16:creationId xmlns:a16="http://schemas.microsoft.com/office/drawing/2014/main" id="{40DA36C0-06BD-48E7-A915-21B0A34664D4}"/>
              </a:ext>
            </a:extLst>
          </p:cNvPr>
          <p:cNvSpPr>
            <a:spLocks noChangeAspect="1"/>
          </p:cNvSpPr>
          <p:nvPr/>
        </p:nvSpPr>
        <p:spPr>
          <a:xfrm>
            <a:off x="8465354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Rounded Rectangle 31">
            <a:extLst>
              <a:ext uri="{FF2B5EF4-FFF2-40B4-BE49-F238E27FC236}">
                <a16:creationId xmlns:a16="http://schemas.microsoft.com/office/drawing/2014/main" id="{26B3B93B-C455-4060-A9DD-6E0144AF4D1A}"/>
              </a:ext>
            </a:extLst>
          </p:cNvPr>
          <p:cNvSpPr>
            <a:spLocks noChangeAspect="1"/>
          </p:cNvSpPr>
          <p:nvPr/>
        </p:nvSpPr>
        <p:spPr>
          <a:xfrm>
            <a:off x="2707318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9" name="Oval 47">
            <a:extLst>
              <a:ext uri="{FF2B5EF4-FFF2-40B4-BE49-F238E27FC236}">
                <a16:creationId xmlns:a16="http://schemas.microsoft.com/office/drawing/2014/main" id="{70473303-4DCF-4A6C-934A-D0D79E776A8C}"/>
              </a:ext>
            </a:extLst>
          </p:cNvPr>
          <p:cNvSpPr>
            <a:spLocks noChangeAspect="1"/>
          </p:cNvSpPr>
          <p:nvPr/>
        </p:nvSpPr>
        <p:spPr>
          <a:xfrm>
            <a:off x="9255682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0" name="Oval 50">
            <a:extLst>
              <a:ext uri="{FF2B5EF4-FFF2-40B4-BE49-F238E27FC236}">
                <a16:creationId xmlns:a16="http://schemas.microsoft.com/office/drawing/2014/main" id="{541C25DC-6938-46E1-9513-227653C0AC8A}"/>
              </a:ext>
            </a:extLst>
          </p:cNvPr>
          <p:cNvSpPr>
            <a:spLocks noChangeAspect="1"/>
          </p:cNvSpPr>
          <p:nvPr/>
        </p:nvSpPr>
        <p:spPr>
          <a:xfrm>
            <a:off x="3506070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1" name="Heart 17">
            <a:extLst>
              <a:ext uri="{FF2B5EF4-FFF2-40B4-BE49-F238E27FC236}">
                <a16:creationId xmlns:a16="http://schemas.microsoft.com/office/drawing/2014/main" id="{8CDA3CEF-E875-4EC6-B94D-27D04B648890}"/>
              </a:ext>
            </a:extLst>
          </p:cNvPr>
          <p:cNvSpPr/>
          <p:nvPr/>
        </p:nvSpPr>
        <p:spPr>
          <a:xfrm>
            <a:off x="6044252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2" name="Rounded Rectangle 25">
            <a:extLst>
              <a:ext uri="{FF2B5EF4-FFF2-40B4-BE49-F238E27FC236}">
                <a16:creationId xmlns:a16="http://schemas.microsoft.com/office/drawing/2014/main" id="{625E1194-4621-4007-85E1-FD3BCFEA8DAE}"/>
              </a:ext>
            </a:extLst>
          </p:cNvPr>
          <p:cNvSpPr/>
          <p:nvPr/>
        </p:nvSpPr>
        <p:spPr>
          <a:xfrm>
            <a:off x="5179756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3" name="Chord 32">
            <a:extLst>
              <a:ext uri="{FF2B5EF4-FFF2-40B4-BE49-F238E27FC236}">
                <a16:creationId xmlns:a16="http://schemas.microsoft.com/office/drawing/2014/main" id="{EA708880-D740-4695-A0B3-0AFC8341689F}"/>
              </a:ext>
            </a:extLst>
          </p:cNvPr>
          <p:cNvSpPr/>
          <p:nvPr/>
        </p:nvSpPr>
        <p:spPr>
          <a:xfrm>
            <a:off x="4329766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4" name="Rounded Rectangle 40">
            <a:extLst>
              <a:ext uri="{FF2B5EF4-FFF2-40B4-BE49-F238E27FC236}">
                <a16:creationId xmlns:a16="http://schemas.microsoft.com/office/drawing/2014/main" id="{199768AF-A2F5-429E-9C58-90F975FBBF41}"/>
              </a:ext>
            </a:extLst>
          </p:cNvPr>
          <p:cNvSpPr/>
          <p:nvPr/>
        </p:nvSpPr>
        <p:spPr>
          <a:xfrm rot="2942052">
            <a:off x="6836767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5" name="Rounded Rectangle 7">
            <a:extLst>
              <a:ext uri="{FF2B5EF4-FFF2-40B4-BE49-F238E27FC236}">
                <a16:creationId xmlns:a16="http://schemas.microsoft.com/office/drawing/2014/main" id="{690CBF2D-F3B8-4FF3-A377-7709C0458CD3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497324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6" name="Rounded Rectangle 17">
            <a:extLst>
              <a:ext uri="{FF2B5EF4-FFF2-40B4-BE49-F238E27FC236}">
                <a16:creationId xmlns:a16="http://schemas.microsoft.com/office/drawing/2014/main" id="{8AE4A062-9C47-4306-B149-8C7C12BB32AE}"/>
              </a:ext>
            </a:extLst>
          </p:cNvPr>
          <p:cNvSpPr>
            <a:spLocks noChangeAspect="1"/>
          </p:cNvSpPr>
          <p:nvPr/>
        </p:nvSpPr>
        <p:spPr>
          <a:xfrm>
            <a:off x="9354094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7" name="Oval 21">
            <a:extLst>
              <a:ext uri="{FF2B5EF4-FFF2-40B4-BE49-F238E27FC236}">
                <a16:creationId xmlns:a16="http://schemas.microsoft.com/office/drawing/2014/main" id="{0836BE90-91CC-453C-9D71-B4D0532F4E1E}"/>
              </a:ext>
            </a:extLst>
          </p:cNvPr>
          <p:cNvSpPr>
            <a:spLocks noChangeAspect="1"/>
          </p:cNvSpPr>
          <p:nvPr/>
        </p:nvSpPr>
        <p:spPr>
          <a:xfrm>
            <a:off x="7636429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8" name="Oval 25">
            <a:extLst>
              <a:ext uri="{FF2B5EF4-FFF2-40B4-BE49-F238E27FC236}">
                <a16:creationId xmlns:a16="http://schemas.microsoft.com/office/drawing/2014/main" id="{9C7A0702-D996-4140-A4C6-D839B7F9D712}"/>
              </a:ext>
            </a:extLst>
          </p:cNvPr>
          <p:cNvSpPr>
            <a:spLocks noChangeAspect="1"/>
          </p:cNvSpPr>
          <p:nvPr/>
        </p:nvSpPr>
        <p:spPr>
          <a:xfrm>
            <a:off x="8475498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9" name="Block Arc 20">
            <a:extLst>
              <a:ext uri="{FF2B5EF4-FFF2-40B4-BE49-F238E27FC236}">
                <a16:creationId xmlns:a16="http://schemas.microsoft.com/office/drawing/2014/main" id="{0DB32678-8530-4BDF-BA46-2DAF28D56918}"/>
              </a:ext>
            </a:extLst>
          </p:cNvPr>
          <p:cNvSpPr>
            <a:spLocks noChangeAspect="1"/>
          </p:cNvSpPr>
          <p:nvPr/>
        </p:nvSpPr>
        <p:spPr>
          <a:xfrm rot="10800000">
            <a:off x="3496309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0" name="Block Arc 11">
            <a:extLst>
              <a:ext uri="{FF2B5EF4-FFF2-40B4-BE49-F238E27FC236}">
                <a16:creationId xmlns:a16="http://schemas.microsoft.com/office/drawing/2014/main" id="{78D967C1-38A7-4E45-8025-59CFF2269B32}"/>
              </a:ext>
            </a:extLst>
          </p:cNvPr>
          <p:cNvSpPr/>
          <p:nvPr/>
        </p:nvSpPr>
        <p:spPr>
          <a:xfrm rot="10800000">
            <a:off x="6908017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1" name="Rectangle 21">
            <a:extLst>
              <a:ext uri="{FF2B5EF4-FFF2-40B4-BE49-F238E27FC236}">
                <a16:creationId xmlns:a16="http://schemas.microsoft.com/office/drawing/2014/main" id="{686A8DFB-A61E-4B9B-9A8C-77512CCA21F9}"/>
              </a:ext>
            </a:extLst>
          </p:cNvPr>
          <p:cNvSpPr/>
          <p:nvPr/>
        </p:nvSpPr>
        <p:spPr>
          <a:xfrm>
            <a:off x="5175644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2" name="Round Same Side Corner Rectangle 8">
            <a:extLst>
              <a:ext uri="{FF2B5EF4-FFF2-40B4-BE49-F238E27FC236}">
                <a16:creationId xmlns:a16="http://schemas.microsoft.com/office/drawing/2014/main" id="{B92EC63D-F4D0-4DA2-AC1F-B26E1D2B6BB5}"/>
              </a:ext>
            </a:extLst>
          </p:cNvPr>
          <p:cNvSpPr/>
          <p:nvPr/>
        </p:nvSpPr>
        <p:spPr>
          <a:xfrm>
            <a:off x="9259368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3" name="Rounded Rectangle 51">
            <a:extLst>
              <a:ext uri="{FF2B5EF4-FFF2-40B4-BE49-F238E27FC236}">
                <a16:creationId xmlns:a16="http://schemas.microsoft.com/office/drawing/2014/main" id="{89C250EF-F45F-4A6C-806E-6172836CC0F6}"/>
              </a:ext>
            </a:extLst>
          </p:cNvPr>
          <p:cNvSpPr/>
          <p:nvPr/>
        </p:nvSpPr>
        <p:spPr>
          <a:xfrm rot="16200000" flipH="1">
            <a:off x="7640444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4" name="Isosceles Triangle 5">
            <a:extLst>
              <a:ext uri="{FF2B5EF4-FFF2-40B4-BE49-F238E27FC236}">
                <a16:creationId xmlns:a16="http://schemas.microsoft.com/office/drawing/2014/main" id="{0D16E4B0-A561-4985-9921-B6CAF89E94A6}"/>
              </a:ext>
            </a:extLst>
          </p:cNvPr>
          <p:cNvSpPr>
            <a:spLocks noChangeAspect="1"/>
          </p:cNvSpPr>
          <p:nvPr/>
        </p:nvSpPr>
        <p:spPr>
          <a:xfrm>
            <a:off x="6092791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5" name="Trapezoid 22">
            <a:extLst>
              <a:ext uri="{FF2B5EF4-FFF2-40B4-BE49-F238E27FC236}">
                <a16:creationId xmlns:a16="http://schemas.microsoft.com/office/drawing/2014/main" id="{90CD569A-C488-4889-93D4-C25B1EE9EDED}"/>
              </a:ext>
            </a:extLst>
          </p:cNvPr>
          <p:cNvSpPr>
            <a:spLocks noChangeAspect="1"/>
          </p:cNvSpPr>
          <p:nvPr/>
        </p:nvSpPr>
        <p:spPr>
          <a:xfrm>
            <a:off x="7636429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6" name="Rounded Rectangle 20">
            <a:extLst>
              <a:ext uri="{FF2B5EF4-FFF2-40B4-BE49-F238E27FC236}">
                <a16:creationId xmlns:a16="http://schemas.microsoft.com/office/drawing/2014/main" id="{8B4BACB2-C2BE-45C5-A7D1-7EA2C7BC7C29}"/>
              </a:ext>
            </a:extLst>
          </p:cNvPr>
          <p:cNvSpPr>
            <a:spLocks noChangeAspect="1"/>
          </p:cNvSpPr>
          <p:nvPr/>
        </p:nvSpPr>
        <p:spPr>
          <a:xfrm rot="2160000">
            <a:off x="8494530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7" name="Trapezoid 28">
            <a:extLst>
              <a:ext uri="{FF2B5EF4-FFF2-40B4-BE49-F238E27FC236}">
                <a16:creationId xmlns:a16="http://schemas.microsoft.com/office/drawing/2014/main" id="{27C64243-03A5-42AD-9A58-852381983BB8}"/>
              </a:ext>
            </a:extLst>
          </p:cNvPr>
          <p:cNvSpPr>
            <a:spLocks noChangeAspect="1"/>
          </p:cNvSpPr>
          <p:nvPr/>
        </p:nvSpPr>
        <p:spPr>
          <a:xfrm>
            <a:off x="2675048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8" name="Rounded Rectangle 2">
            <a:extLst>
              <a:ext uri="{FF2B5EF4-FFF2-40B4-BE49-F238E27FC236}">
                <a16:creationId xmlns:a16="http://schemas.microsoft.com/office/drawing/2014/main" id="{83D50B88-381A-4166-B529-317D5CFAA927}"/>
              </a:ext>
            </a:extLst>
          </p:cNvPr>
          <p:cNvSpPr/>
          <p:nvPr/>
        </p:nvSpPr>
        <p:spPr>
          <a:xfrm>
            <a:off x="3480984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9" name="Rounded Rectangle 8">
            <a:extLst>
              <a:ext uri="{FF2B5EF4-FFF2-40B4-BE49-F238E27FC236}">
                <a16:creationId xmlns:a16="http://schemas.microsoft.com/office/drawing/2014/main" id="{D39F323C-3E62-4E08-8C10-0C76BB7D6352}"/>
              </a:ext>
            </a:extLst>
          </p:cNvPr>
          <p:cNvSpPr/>
          <p:nvPr/>
        </p:nvSpPr>
        <p:spPr>
          <a:xfrm>
            <a:off x="2633975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0" name="Rounded Rectangle 2">
            <a:extLst>
              <a:ext uri="{FF2B5EF4-FFF2-40B4-BE49-F238E27FC236}">
                <a16:creationId xmlns:a16="http://schemas.microsoft.com/office/drawing/2014/main" id="{33448721-1DE8-4E0A-96B8-54F636681E8B}"/>
              </a:ext>
            </a:extLst>
          </p:cNvPr>
          <p:cNvSpPr/>
          <p:nvPr/>
        </p:nvSpPr>
        <p:spPr>
          <a:xfrm>
            <a:off x="5168960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1" name="Rounded Rectangle 3">
            <a:extLst>
              <a:ext uri="{FF2B5EF4-FFF2-40B4-BE49-F238E27FC236}">
                <a16:creationId xmlns:a16="http://schemas.microsoft.com/office/drawing/2014/main" id="{CF4C478F-8FEC-42C9-811E-73EB7268DE19}"/>
              </a:ext>
            </a:extLst>
          </p:cNvPr>
          <p:cNvSpPr>
            <a:spLocks noChangeAspect="1"/>
          </p:cNvSpPr>
          <p:nvPr/>
        </p:nvSpPr>
        <p:spPr>
          <a:xfrm>
            <a:off x="4318970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2" name="Rounded Rectangle 10">
            <a:extLst>
              <a:ext uri="{FF2B5EF4-FFF2-40B4-BE49-F238E27FC236}">
                <a16:creationId xmlns:a16="http://schemas.microsoft.com/office/drawing/2014/main" id="{2C67BADA-5F4C-420A-84CD-AF14A41ED466}"/>
              </a:ext>
            </a:extLst>
          </p:cNvPr>
          <p:cNvSpPr>
            <a:spLocks noChangeAspect="1"/>
          </p:cNvSpPr>
          <p:nvPr/>
        </p:nvSpPr>
        <p:spPr>
          <a:xfrm>
            <a:off x="6034345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3" name="Block Arc 6">
            <a:extLst>
              <a:ext uri="{FF2B5EF4-FFF2-40B4-BE49-F238E27FC236}">
                <a16:creationId xmlns:a16="http://schemas.microsoft.com/office/drawing/2014/main" id="{4EA10378-6F48-408D-9367-F6C975A7FE90}"/>
              </a:ext>
            </a:extLst>
          </p:cNvPr>
          <p:cNvSpPr/>
          <p:nvPr/>
        </p:nvSpPr>
        <p:spPr>
          <a:xfrm>
            <a:off x="6823810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4" name="Left Arrow 1">
            <a:extLst>
              <a:ext uri="{FF2B5EF4-FFF2-40B4-BE49-F238E27FC236}">
                <a16:creationId xmlns:a16="http://schemas.microsoft.com/office/drawing/2014/main" id="{81357665-6F4F-4B2A-A57D-BFEA772E566C}"/>
              </a:ext>
            </a:extLst>
          </p:cNvPr>
          <p:cNvSpPr>
            <a:spLocks noChangeAspect="1"/>
          </p:cNvSpPr>
          <p:nvPr/>
        </p:nvSpPr>
        <p:spPr>
          <a:xfrm>
            <a:off x="9286688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Oval 35">
            <a:extLst>
              <a:ext uri="{FF2B5EF4-FFF2-40B4-BE49-F238E27FC236}">
                <a16:creationId xmlns:a16="http://schemas.microsoft.com/office/drawing/2014/main" id="{1E7DAC0F-FA71-4F1D-977E-E68F525E6923}"/>
              </a:ext>
            </a:extLst>
          </p:cNvPr>
          <p:cNvSpPr/>
          <p:nvPr/>
        </p:nvSpPr>
        <p:spPr>
          <a:xfrm>
            <a:off x="8556903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83467305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4B863D27-3F1C-49EB-B874-91DDBAB04E19}"/>
              </a:ext>
            </a:extLst>
          </p:cNvPr>
          <p:cNvSpPr txBox="1">
            <a:spLocks/>
          </p:cNvSpPr>
          <p:nvPr/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>
            <a:normAutofit fontScale="92500" lnSpcReduction="10000"/>
          </a:bodyPr>
          <a:lstStyle>
            <a:lvl1pPr marL="0" indent="0" algn="ctr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n-ea"/>
                <a:cs typeface="Arial" pitchFamily="34" charset="0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Fully Editable Icon Sets: C</a:t>
            </a:r>
            <a:endParaRPr lang="en-US" dirty="0"/>
          </a:p>
        </p:txBody>
      </p:sp>
      <p:sp>
        <p:nvSpPr>
          <p:cNvPr id="4" name="Isosceles Triangle 68">
            <a:extLst>
              <a:ext uri="{FF2B5EF4-FFF2-40B4-BE49-F238E27FC236}">
                <a16:creationId xmlns:a16="http://schemas.microsoft.com/office/drawing/2014/main" id="{1521A0FF-F858-4957-9F8F-35F70AD680BD}"/>
              </a:ext>
            </a:extLst>
          </p:cNvPr>
          <p:cNvSpPr/>
          <p:nvPr/>
        </p:nvSpPr>
        <p:spPr>
          <a:xfrm rot="10800000">
            <a:off x="5950366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7CDE2604-17FE-405C-A3A8-73EA8719B309}"/>
              </a:ext>
            </a:extLst>
          </p:cNvPr>
          <p:cNvSpPr/>
          <p:nvPr/>
        </p:nvSpPr>
        <p:spPr>
          <a:xfrm>
            <a:off x="6513972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Isosceles Triangle 8">
            <a:extLst>
              <a:ext uri="{FF2B5EF4-FFF2-40B4-BE49-F238E27FC236}">
                <a16:creationId xmlns:a16="http://schemas.microsoft.com/office/drawing/2014/main" id="{3076D614-56EE-425D-B8F5-65DBCD08523E}"/>
              </a:ext>
            </a:extLst>
          </p:cNvPr>
          <p:cNvSpPr/>
          <p:nvPr/>
        </p:nvSpPr>
        <p:spPr>
          <a:xfrm rot="16200000">
            <a:off x="2437740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Donut 8">
            <a:extLst>
              <a:ext uri="{FF2B5EF4-FFF2-40B4-BE49-F238E27FC236}">
                <a16:creationId xmlns:a16="http://schemas.microsoft.com/office/drawing/2014/main" id="{C3BC30B4-EBB7-4228-A8C4-0D95F92985F2}"/>
              </a:ext>
            </a:extLst>
          </p:cNvPr>
          <p:cNvSpPr/>
          <p:nvPr/>
        </p:nvSpPr>
        <p:spPr>
          <a:xfrm>
            <a:off x="7553566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" name="Freeform 18">
            <a:extLst>
              <a:ext uri="{FF2B5EF4-FFF2-40B4-BE49-F238E27FC236}">
                <a16:creationId xmlns:a16="http://schemas.microsoft.com/office/drawing/2014/main" id="{C6136425-15E0-47DF-8AE2-6B6D4ABF4231}"/>
              </a:ext>
            </a:extLst>
          </p:cNvPr>
          <p:cNvSpPr/>
          <p:nvPr/>
        </p:nvSpPr>
        <p:spPr>
          <a:xfrm>
            <a:off x="8183372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" name="Oval 7">
            <a:extLst>
              <a:ext uri="{FF2B5EF4-FFF2-40B4-BE49-F238E27FC236}">
                <a16:creationId xmlns:a16="http://schemas.microsoft.com/office/drawing/2014/main" id="{71A468CB-B3D6-4CD2-B226-466A626BB22A}"/>
              </a:ext>
            </a:extLst>
          </p:cNvPr>
          <p:cNvSpPr/>
          <p:nvPr/>
        </p:nvSpPr>
        <p:spPr>
          <a:xfrm>
            <a:off x="8330703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" name="Freeform 20">
            <a:extLst>
              <a:ext uri="{FF2B5EF4-FFF2-40B4-BE49-F238E27FC236}">
                <a16:creationId xmlns:a16="http://schemas.microsoft.com/office/drawing/2014/main" id="{F605B0B8-ECE1-4AF5-A4E1-0E5AA788D0BE}"/>
              </a:ext>
            </a:extLst>
          </p:cNvPr>
          <p:cNvSpPr/>
          <p:nvPr/>
        </p:nvSpPr>
        <p:spPr>
          <a:xfrm>
            <a:off x="9076649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" name="Rounded Rectangle 25">
            <a:extLst>
              <a:ext uri="{FF2B5EF4-FFF2-40B4-BE49-F238E27FC236}">
                <a16:creationId xmlns:a16="http://schemas.microsoft.com/office/drawing/2014/main" id="{E659DC59-A23A-4B98-8E46-79B4797E41D7}"/>
              </a:ext>
            </a:extLst>
          </p:cNvPr>
          <p:cNvSpPr/>
          <p:nvPr/>
        </p:nvSpPr>
        <p:spPr>
          <a:xfrm>
            <a:off x="9051371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" name="Block Arc 41">
            <a:extLst>
              <a:ext uri="{FF2B5EF4-FFF2-40B4-BE49-F238E27FC236}">
                <a16:creationId xmlns:a16="http://schemas.microsoft.com/office/drawing/2014/main" id="{E9C4C0A3-E80F-469E-B523-720F89822F8A}"/>
              </a:ext>
            </a:extLst>
          </p:cNvPr>
          <p:cNvSpPr/>
          <p:nvPr/>
        </p:nvSpPr>
        <p:spPr>
          <a:xfrm>
            <a:off x="7532517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" name="Round Same Side Corner Rectangle 11">
            <a:extLst>
              <a:ext uri="{FF2B5EF4-FFF2-40B4-BE49-F238E27FC236}">
                <a16:creationId xmlns:a16="http://schemas.microsoft.com/office/drawing/2014/main" id="{409A684E-0B81-4705-AEC9-8DA6CB0051D8}"/>
              </a:ext>
            </a:extLst>
          </p:cNvPr>
          <p:cNvSpPr/>
          <p:nvPr/>
        </p:nvSpPr>
        <p:spPr>
          <a:xfrm rot="9900000">
            <a:off x="8287342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" name="Donut 39">
            <a:extLst>
              <a:ext uri="{FF2B5EF4-FFF2-40B4-BE49-F238E27FC236}">
                <a16:creationId xmlns:a16="http://schemas.microsoft.com/office/drawing/2014/main" id="{D93D1FCC-9B88-470D-B004-822A079F2C39}"/>
              </a:ext>
            </a:extLst>
          </p:cNvPr>
          <p:cNvSpPr/>
          <p:nvPr/>
        </p:nvSpPr>
        <p:spPr>
          <a:xfrm>
            <a:off x="2324733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" name="Freeform 25">
            <a:extLst>
              <a:ext uri="{FF2B5EF4-FFF2-40B4-BE49-F238E27FC236}">
                <a16:creationId xmlns:a16="http://schemas.microsoft.com/office/drawing/2014/main" id="{A37232DE-948A-4DE0-A63F-741495B3D036}"/>
              </a:ext>
            </a:extLst>
          </p:cNvPr>
          <p:cNvSpPr/>
          <p:nvPr/>
        </p:nvSpPr>
        <p:spPr>
          <a:xfrm>
            <a:off x="6844790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" name="Rectangle 36">
            <a:extLst>
              <a:ext uri="{FF2B5EF4-FFF2-40B4-BE49-F238E27FC236}">
                <a16:creationId xmlns:a16="http://schemas.microsoft.com/office/drawing/2014/main" id="{AB618CE2-43A7-4EC8-ABAD-9A8898FB25F1}"/>
              </a:ext>
            </a:extLst>
          </p:cNvPr>
          <p:cNvSpPr/>
          <p:nvPr/>
        </p:nvSpPr>
        <p:spPr>
          <a:xfrm>
            <a:off x="3243172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" name="Rounded Rectangle 27">
            <a:extLst>
              <a:ext uri="{FF2B5EF4-FFF2-40B4-BE49-F238E27FC236}">
                <a16:creationId xmlns:a16="http://schemas.microsoft.com/office/drawing/2014/main" id="{89B6D3AE-2E24-4FED-BB42-4D96D27DF06B}"/>
              </a:ext>
            </a:extLst>
          </p:cNvPr>
          <p:cNvSpPr/>
          <p:nvPr/>
        </p:nvSpPr>
        <p:spPr>
          <a:xfrm>
            <a:off x="6394887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" name="Rounded Rectangle 7">
            <a:extLst>
              <a:ext uri="{FF2B5EF4-FFF2-40B4-BE49-F238E27FC236}">
                <a16:creationId xmlns:a16="http://schemas.microsoft.com/office/drawing/2014/main" id="{931972F7-CF1A-4111-A607-B61226279D02}"/>
              </a:ext>
            </a:extLst>
          </p:cNvPr>
          <p:cNvSpPr/>
          <p:nvPr/>
        </p:nvSpPr>
        <p:spPr>
          <a:xfrm>
            <a:off x="7336063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9" name="Chord 15">
            <a:extLst>
              <a:ext uri="{FF2B5EF4-FFF2-40B4-BE49-F238E27FC236}">
                <a16:creationId xmlns:a16="http://schemas.microsoft.com/office/drawing/2014/main" id="{08ECAA66-36DE-42DC-AB22-DE1D23565126}"/>
              </a:ext>
            </a:extLst>
          </p:cNvPr>
          <p:cNvSpPr/>
          <p:nvPr/>
        </p:nvSpPr>
        <p:spPr>
          <a:xfrm>
            <a:off x="9203072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0" name="Rectangle 16">
            <a:extLst>
              <a:ext uri="{FF2B5EF4-FFF2-40B4-BE49-F238E27FC236}">
                <a16:creationId xmlns:a16="http://schemas.microsoft.com/office/drawing/2014/main" id="{1367F042-FCF1-4177-8168-AB88E62AB878}"/>
              </a:ext>
            </a:extLst>
          </p:cNvPr>
          <p:cNvSpPr/>
          <p:nvPr/>
        </p:nvSpPr>
        <p:spPr>
          <a:xfrm>
            <a:off x="4172212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" name="Rounded Rectangle 6">
            <a:extLst>
              <a:ext uri="{FF2B5EF4-FFF2-40B4-BE49-F238E27FC236}">
                <a16:creationId xmlns:a16="http://schemas.microsoft.com/office/drawing/2014/main" id="{BCD55CE1-E6BB-431A-B296-523262F8B899}"/>
              </a:ext>
            </a:extLst>
          </p:cNvPr>
          <p:cNvSpPr/>
          <p:nvPr/>
        </p:nvSpPr>
        <p:spPr>
          <a:xfrm>
            <a:off x="321550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2" name="Rounded Rectangle 6">
            <a:extLst>
              <a:ext uri="{FF2B5EF4-FFF2-40B4-BE49-F238E27FC236}">
                <a16:creationId xmlns:a16="http://schemas.microsoft.com/office/drawing/2014/main" id="{047C904D-9A7A-48F6-BB7D-F52853EA4FFF}"/>
              </a:ext>
            </a:extLst>
          </p:cNvPr>
          <p:cNvSpPr/>
          <p:nvPr/>
        </p:nvSpPr>
        <p:spPr>
          <a:xfrm>
            <a:off x="412282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3" name="Rounded Rectangle 6">
            <a:extLst>
              <a:ext uri="{FF2B5EF4-FFF2-40B4-BE49-F238E27FC236}">
                <a16:creationId xmlns:a16="http://schemas.microsoft.com/office/drawing/2014/main" id="{092DF92E-7AAC-4481-947B-D337C8D43783}"/>
              </a:ext>
            </a:extLst>
          </p:cNvPr>
          <p:cNvSpPr/>
          <p:nvPr/>
        </p:nvSpPr>
        <p:spPr>
          <a:xfrm>
            <a:off x="5030148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4" name="Rounded Rectangle 6">
            <a:extLst>
              <a:ext uri="{FF2B5EF4-FFF2-40B4-BE49-F238E27FC236}">
                <a16:creationId xmlns:a16="http://schemas.microsoft.com/office/drawing/2014/main" id="{2E962E4C-6852-4203-8534-FE5F4C126272}"/>
              </a:ext>
            </a:extLst>
          </p:cNvPr>
          <p:cNvSpPr/>
          <p:nvPr/>
        </p:nvSpPr>
        <p:spPr>
          <a:xfrm>
            <a:off x="5937468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" name="Teardrop 6">
            <a:extLst>
              <a:ext uri="{FF2B5EF4-FFF2-40B4-BE49-F238E27FC236}">
                <a16:creationId xmlns:a16="http://schemas.microsoft.com/office/drawing/2014/main" id="{CE6B736C-C0EB-4381-B17F-90C764D7FC13}"/>
              </a:ext>
            </a:extLst>
          </p:cNvPr>
          <p:cNvSpPr/>
          <p:nvPr/>
        </p:nvSpPr>
        <p:spPr>
          <a:xfrm rot="8100000">
            <a:off x="9136125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" name="Donut 24">
            <a:extLst>
              <a:ext uri="{FF2B5EF4-FFF2-40B4-BE49-F238E27FC236}">
                <a16:creationId xmlns:a16="http://schemas.microsoft.com/office/drawing/2014/main" id="{6210D43A-491A-432A-8AE7-134C8B05DE0A}"/>
              </a:ext>
            </a:extLst>
          </p:cNvPr>
          <p:cNvSpPr/>
          <p:nvPr/>
        </p:nvSpPr>
        <p:spPr>
          <a:xfrm>
            <a:off x="3852036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7" name="Chord 38">
            <a:extLst>
              <a:ext uri="{FF2B5EF4-FFF2-40B4-BE49-F238E27FC236}">
                <a16:creationId xmlns:a16="http://schemas.microsoft.com/office/drawing/2014/main" id="{64D9AF32-B0FE-426D-A738-AA1C087AE82F}"/>
              </a:ext>
            </a:extLst>
          </p:cNvPr>
          <p:cNvSpPr/>
          <p:nvPr/>
        </p:nvSpPr>
        <p:spPr>
          <a:xfrm>
            <a:off x="4811880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Heart 38">
            <a:extLst>
              <a:ext uri="{FF2B5EF4-FFF2-40B4-BE49-F238E27FC236}">
                <a16:creationId xmlns:a16="http://schemas.microsoft.com/office/drawing/2014/main" id="{310BF7D0-01C8-4616-A06E-CBC98F8A5B0B}"/>
              </a:ext>
            </a:extLst>
          </p:cNvPr>
          <p:cNvSpPr/>
          <p:nvPr/>
        </p:nvSpPr>
        <p:spPr>
          <a:xfrm>
            <a:off x="5514749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9" name="Round Same Side Corner Rectangle 19">
            <a:extLst>
              <a:ext uri="{FF2B5EF4-FFF2-40B4-BE49-F238E27FC236}">
                <a16:creationId xmlns:a16="http://schemas.microsoft.com/office/drawing/2014/main" id="{5F2DE8A3-7017-45E9-8725-04607236417E}"/>
              </a:ext>
            </a:extLst>
          </p:cNvPr>
          <p:cNvSpPr/>
          <p:nvPr/>
        </p:nvSpPr>
        <p:spPr>
          <a:xfrm>
            <a:off x="8380392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0" name="Rectangle 23">
            <a:extLst>
              <a:ext uri="{FF2B5EF4-FFF2-40B4-BE49-F238E27FC236}">
                <a16:creationId xmlns:a16="http://schemas.microsoft.com/office/drawing/2014/main" id="{2CBBA67D-2E4A-4F81-9AC5-D3C80783A329}"/>
              </a:ext>
            </a:extLst>
          </p:cNvPr>
          <p:cNvSpPr/>
          <p:nvPr/>
        </p:nvSpPr>
        <p:spPr>
          <a:xfrm>
            <a:off x="2320762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1" name="Oval 31">
            <a:extLst>
              <a:ext uri="{FF2B5EF4-FFF2-40B4-BE49-F238E27FC236}">
                <a16:creationId xmlns:a16="http://schemas.microsoft.com/office/drawing/2014/main" id="{C5406FE4-272F-40F2-A6E3-1B477A4A3C69}"/>
              </a:ext>
            </a:extLst>
          </p:cNvPr>
          <p:cNvSpPr/>
          <p:nvPr/>
        </p:nvSpPr>
        <p:spPr>
          <a:xfrm>
            <a:off x="6743462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2" name="Rectangle 23">
            <a:extLst>
              <a:ext uri="{FF2B5EF4-FFF2-40B4-BE49-F238E27FC236}">
                <a16:creationId xmlns:a16="http://schemas.microsoft.com/office/drawing/2014/main" id="{2E4FCF94-BBE3-40BA-9639-7DAB0D2B8CC1}"/>
              </a:ext>
            </a:extLst>
          </p:cNvPr>
          <p:cNvSpPr/>
          <p:nvPr/>
        </p:nvSpPr>
        <p:spPr>
          <a:xfrm>
            <a:off x="4041606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3" name="Oval 31">
            <a:extLst>
              <a:ext uri="{FF2B5EF4-FFF2-40B4-BE49-F238E27FC236}">
                <a16:creationId xmlns:a16="http://schemas.microsoft.com/office/drawing/2014/main" id="{17BEA025-7D63-44CF-AA3F-ABD85B93D114}"/>
              </a:ext>
            </a:extLst>
          </p:cNvPr>
          <p:cNvSpPr/>
          <p:nvPr/>
        </p:nvSpPr>
        <p:spPr>
          <a:xfrm>
            <a:off x="5018038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4" name="Teardrop 17">
            <a:extLst>
              <a:ext uri="{FF2B5EF4-FFF2-40B4-BE49-F238E27FC236}">
                <a16:creationId xmlns:a16="http://schemas.microsoft.com/office/drawing/2014/main" id="{6B4E976B-9EE0-42E5-B983-CC8C413F749F}"/>
              </a:ext>
            </a:extLst>
          </p:cNvPr>
          <p:cNvSpPr/>
          <p:nvPr/>
        </p:nvSpPr>
        <p:spPr>
          <a:xfrm rot="18900000">
            <a:off x="3283414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5" name="Rectangle 23">
            <a:extLst>
              <a:ext uri="{FF2B5EF4-FFF2-40B4-BE49-F238E27FC236}">
                <a16:creationId xmlns:a16="http://schemas.microsoft.com/office/drawing/2014/main" id="{CC2B1405-2825-4ACD-B253-E66495FA67EC}"/>
              </a:ext>
            </a:extLst>
          </p:cNvPr>
          <p:cNvSpPr/>
          <p:nvPr/>
        </p:nvSpPr>
        <p:spPr>
          <a:xfrm>
            <a:off x="5882462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6" name="Round Same Side Corner Rectangle 8">
            <a:extLst>
              <a:ext uri="{FF2B5EF4-FFF2-40B4-BE49-F238E27FC236}">
                <a16:creationId xmlns:a16="http://schemas.microsoft.com/office/drawing/2014/main" id="{46484408-C9B3-49C4-AD00-83B55C69EDCE}"/>
              </a:ext>
            </a:extLst>
          </p:cNvPr>
          <p:cNvSpPr/>
          <p:nvPr/>
        </p:nvSpPr>
        <p:spPr>
          <a:xfrm>
            <a:off x="2534162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7" name="Round Same Side Corner Rectangle 20">
            <a:extLst>
              <a:ext uri="{FF2B5EF4-FFF2-40B4-BE49-F238E27FC236}">
                <a16:creationId xmlns:a16="http://schemas.microsoft.com/office/drawing/2014/main" id="{A82DB1F2-C502-493D-A6A5-9CEE9521E64D}"/>
              </a:ext>
            </a:extLst>
          </p:cNvPr>
          <p:cNvSpPr/>
          <p:nvPr/>
        </p:nvSpPr>
        <p:spPr>
          <a:xfrm rot="10800000">
            <a:off x="3121325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8" name="Donut 87">
            <a:extLst>
              <a:ext uri="{FF2B5EF4-FFF2-40B4-BE49-F238E27FC236}">
                <a16:creationId xmlns:a16="http://schemas.microsoft.com/office/drawing/2014/main" id="{55507F4E-ECE4-4B4C-B7BC-DE798ABBDA82}"/>
              </a:ext>
            </a:extLst>
          </p:cNvPr>
          <p:cNvSpPr/>
          <p:nvPr/>
        </p:nvSpPr>
        <p:spPr>
          <a:xfrm>
            <a:off x="3770325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9" name="Donut 90">
            <a:extLst>
              <a:ext uri="{FF2B5EF4-FFF2-40B4-BE49-F238E27FC236}">
                <a16:creationId xmlns:a16="http://schemas.microsoft.com/office/drawing/2014/main" id="{148E7477-43F4-4C46-94CE-D2E017112734}"/>
              </a:ext>
            </a:extLst>
          </p:cNvPr>
          <p:cNvSpPr/>
          <p:nvPr/>
        </p:nvSpPr>
        <p:spPr>
          <a:xfrm>
            <a:off x="4646834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0" name="Oval 6">
            <a:extLst>
              <a:ext uri="{FF2B5EF4-FFF2-40B4-BE49-F238E27FC236}">
                <a16:creationId xmlns:a16="http://schemas.microsoft.com/office/drawing/2014/main" id="{15C7E711-B29F-4331-8995-7C0C385AD021}"/>
              </a:ext>
            </a:extLst>
          </p:cNvPr>
          <p:cNvSpPr/>
          <p:nvPr/>
        </p:nvSpPr>
        <p:spPr>
          <a:xfrm>
            <a:off x="5639142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1" name="Block Arc 25">
            <a:extLst>
              <a:ext uri="{FF2B5EF4-FFF2-40B4-BE49-F238E27FC236}">
                <a16:creationId xmlns:a16="http://schemas.microsoft.com/office/drawing/2014/main" id="{9B050AC6-A364-40A5-8BD4-B3F13484AD90}"/>
              </a:ext>
            </a:extLst>
          </p:cNvPr>
          <p:cNvSpPr/>
          <p:nvPr/>
        </p:nvSpPr>
        <p:spPr>
          <a:xfrm>
            <a:off x="3160229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2" name="Block Arc 31">
            <a:extLst>
              <a:ext uri="{FF2B5EF4-FFF2-40B4-BE49-F238E27FC236}">
                <a16:creationId xmlns:a16="http://schemas.microsoft.com/office/drawing/2014/main" id="{70C0AE92-2DE1-4F92-ADCB-196174456345}"/>
              </a:ext>
            </a:extLst>
          </p:cNvPr>
          <p:cNvSpPr/>
          <p:nvPr/>
        </p:nvSpPr>
        <p:spPr>
          <a:xfrm>
            <a:off x="6489437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3" name="Freeform 53">
            <a:extLst>
              <a:ext uri="{FF2B5EF4-FFF2-40B4-BE49-F238E27FC236}">
                <a16:creationId xmlns:a16="http://schemas.microsoft.com/office/drawing/2014/main" id="{F4171D36-DD97-444A-84A1-332821803648}"/>
              </a:ext>
            </a:extLst>
          </p:cNvPr>
          <p:cNvSpPr/>
          <p:nvPr/>
        </p:nvSpPr>
        <p:spPr>
          <a:xfrm>
            <a:off x="8209371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4" name="Block Arc 10">
            <a:extLst>
              <a:ext uri="{FF2B5EF4-FFF2-40B4-BE49-F238E27FC236}">
                <a16:creationId xmlns:a16="http://schemas.microsoft.com/office/drawing/2014/main" id="{B56C3CBD-D84B-44CE-9207-279FDE84FED7}"/>
              </a:ext>
            </a:extLst>
          </p:cNvPr>
          <p:cNvSpPr/>
          <p:nvPr/>
        </p:nvSpPr>
        <p:spPr>
          <a:xfrm>
            <a:off x="9037600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5" name="Freeform 55">
            <a:extLst>
              <a:ext uri="{FF2B5EF4-FFF2-40B4-BE49-F238E27FC236}">
                <a16:creationId xmlns:a16="http://schemas.microsoft.com/office/drawing/2014/main" id="{C72820C9-09B5-4492-AAAB-5A4F36CAB58F}"/>
              </a:ext>
            </a:extLst>
          </p:cNvPr>
          <p:cNvSpPr/>
          <p:nvPr/>
        </p:nvSpPr>
        <p:spPr>
          <a:xfrm>
            <a:off x="2501732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6" name="Round Same Side Corner Rectangle 36">
            <a:extLst>
              <a:ext uri="{FF2B5EF4-FFF2-40B4-BE49-F238E27FC236}">
                <a16:creationId xmlns:a16="http://schemas.microsoft.com/office/drawing/2014/main" id="{3003CD5E-D6CB-42A8-8DF2-4EBFDABF0393}"/>
              </a:ext>
            </a:extLst>
          </p:cNvPr>
          <p:cNvSpPr/>
          <p:nvPr/>
        </p:nvSpPr>
        <p:spPr>
          <a:xfrm>
            <a:off x="7287732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7" name="Oval 21">
            <a:extLst>
              <a:ext uri="{FF2B5EF4-FFF2-40B4-BE49-F238E27FC236}">
                <a16:creationId xmlns:a16="http://schemas.microsoft.com/office/drawing/2014/main" id="{553F160D-17CE-4B53-BAD4-089597B967EC}"/>
              </a:ext>
            </a:extLst>
          </p:cNvPr>
          <p:cNvSpPr>
            <a:spLocks noChangeAspect="1"/>
          </p:cNvSpPr>
          <p:nvPr/>
        </p:nvSpPr>
        <p:spPr>
          <a:xfrm>
            <a:off x="5130532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8" name="Oval 32">
            <a:extLst>
              <a:ext uri="{FF2B5EF4-FFF2-40B4-BE49-F238E27FC236}">
                <a16:creationId xmlns:a16="http://schemas.microsoft.com/office/drawing/2014/main" id="{8D6260E4-1947-4B91-B436-7D6AC0F3CF19}"/>
              </a:ext>
            </a:extLst>
          </p:cNvPr>
          <p:cNvSpPr/>
          <p:nvPr/>
        </p:nvSpPr>
        <p:spPr>
          <a:xfrm>
            <a:off x="7386340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78372708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B20D79A-80BA-4FD1-9A8C-D0AB6C172FBC}"/>
              </a:ext>
            </a:extLst>
          </p:cNvPr>
          <p:cNvCxnSpPr>
            <a:cxnSpLocks/>
          </p:cNvCxnSpPr>
          <p:nvPr/>
        </p:nvCxnSpPr>
        <p:spPr>
          <a:xfrm>
            <a:off x="923454" y="3863489"/>
            <a:ext cx="10384325" cy="0"/>
          </a:xfrm>
          <a:prstGeom prst="line">
            <a:avLst/>
          </a:prstGeom>
          <a:ln w="38100">
            <a:solidFill>
              <a:schemeClr val="tx1">
                <a:lumMod val="50000"/>
                <a:lumOff val="50000"/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>
            <a:extLst>
              <a:ext uri="{FF2B5EF4-FFF2-40B4-BE49-F238E27FC236}">
                <a16:creationId xmlns:a16="http://schemas.microsoft.com/office/drawing/2014/main" id="{36CC2FFE-9DCD-4050-994C-DC99022BC6B6}"/>
              </a:ext>
            </a:extLst>
          </p:cNvPr>
          <p:cNvGrpSpPr/>
          <p:nvPr/>
        </p:nvGrpSpPr>
        <p:grpSpPr>
          <a:xfrm>
            <a:off x="1544672" y="3628343"/>
            <a:ext cx="504056" cy="504056"/>
            <a:chOff x="4319972" y="3176972"/>
            <a:chExt cx="504056" cy="504056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1722ACA3-6939-4B7C-A259-A864D18CF586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6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39C17CEA-DDA4-4A3C-998B-3AEC60669E2A}"/>
                </a:ext>
              </a:extLst>
            </p:cNvPr>
            <p:cNvSpPr/>
            <p:nvPr/>
          </p:nvSpPr>
          <p:spPr>
            <a:xfrm>
              <a:off x="4410000" y="3267000"/>
              <a:ext cx="324000" cy="324000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85C70F8F-C2E2-4DD1-9325-70D4D1F3E64D}"/>
              </a:ext>
            </a:extLst>
          </p:cNvPr>
          <p:cNvGrpSpPr/>
          <p:nvPr/>
        </p:nvGrpSpPr>
        <p:grpSpPr>
          <a:xfrm>
            <a:off x="3703969" y="3628343"/>
            <a:ext cx="504056" cy="504056"/>
            <a:chOff x="4319972" y="3176972"/>
            <a:chExt cx="504056" cy="504056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1B1A44B-B774-47C5-B2AA-7F26FCD8A841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1">
                <a:lumMod val="90000"/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6BE187D7-5C98-46E3-9FDC-596AD4A32A92}"/>
                </a:ext>
              </a:extLst>
            </p:cNvPr>
            <p:cNvSpPr/>
            <p:nvPr/>
          </p:nvSpPr>
          <p:spPr>
            <a:xfrm>
              <a:off x="4410000" y="3267000"/>
              <a:ext cx="324000" cy="324000"/>
            </a:xfrm>
            <a:prstGeom prst="ellipse">
              <a:avLst/>
            </a:prstGeom>
            <a:solidFill>
              <a:schemeClr val="accent1">
                <a:lumMod val="9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E59C9D1-EF70-439A-9A04-E8D9B156F2F9}"/>
              </a:ext>
            </a:extLst>
          </p:cNvPr>
          <p:cNvGrpSpPr/>
          <p:nvPr/>
        </p:nvGrpSpPr>
        <p:grpSpPr>
          <a:xfrm>
            <a:off x="5849455" y="3628343"/>
            <a:ext cx="504056" cy="504056"/>
            <a:chOff x="4319972" y="3176972"/>
            <a:chExt cx="504056" cy="504056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12EAA979-9A59-4F96-934E-9E4DC9C48E7A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011FEFA4-C2F9-4ED7-9E45-E03FBFBC00EA}"/>
                </a:ext>
              </a:extLst>
            </p:cNvPr>
            <p:cNvSpPr/>
            <p:nvPr/>
          </p:nvSpPr>
          <p:spPr>
            <a:xfrm>
              <a:off x="4410000" y="3267000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5D907FB-18A6-432B-93A5-F42636BAAD8E}"/>
              </a:ext>
            </a:extLst>
          </p:cNvPr>
          <p:cNvGrpSpPr/>
          <p:nvPr/>
        </p:nvGrpSpPr>
        <p:grpSpPr>
          <a:xfrm>
            <a:off x="7994942" y="3628343"/>
            <a:ext cx="504056" cy="504056"/>
            <a:chOff x="4319972" y="3176972"/>
            <a:chExt cx="504056" cy="504056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D7EED145-2E93-41B7-A414-EA0CCA83C7B7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lumMod val="90000"/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C2DBFA48-BF14-4C68-8DDC-539E3CA52E9F}"/>
                </a:ext>
              </a:extLst>
            </p:cNvPr>
            <p:cNvSpPr/>
            <p:nvPr/>
          </p:nvSpPr>
          <p:spPr>
            <a:xfrm>
              <a:off x="4410000" y="3267000"/>
              <a:ext cx="324000" cy="324000"/>
            </a:xfrm>
            <a:prstGeom prst="ellipse">
              <a:avLst/>
            </a:prstGeom>
            <a:solidFill>
              <a:schemeClr val="accent3">
                <a:lumMod val="9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77D0AF9-7C94-4AE0-ABBD-51F07B719F50}"/>
              </a:ext>
            </a:extLst>
          </p:cNvPr>
          <p:cNvGrpSpPr/>
          <p:nvPr/>
        </p:nvGrpSpPr>
        <p:grpSpPr>
          <a:xfrm>
            <a:off x="10113795" y="3628343"/>
            <a:ext cx="504056" cy="504056"/>
            <a:chOff x="4319972" y="3176972"/>
            <a:chExt cx="504056" cy="504056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2F4D96C8-1980-4C08-8FED-A39E329DDA11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 w="12700">
              <a:noFill/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10C8503B-ACBE-45C8-A9FD-70928C057E85}"/>
                </a:ext>
              </a:extLst>
            </p:cNvPr>
            <p:cNvSpPr/>
            <p:nvPr/>
          </p:nvSpPr>
          <p:spPr>
            <a:xfrm>
              <a:off x="4410000" y="3267000"/>
              <a:ext cx="324000" cy="324000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sp>
        <p:nvSpPr>
          <p:cNvPr id="19" name="Oval 18">
            <a:extLst>
              <a:ext uri="{FF2B5EF4-FFF2-40B4-BE49-F238E27FC236}">
                <a16:creationId xmlns:a16="http://schemas.microsoft.com/office/drawing/2014/main" id="{3776D9AF-60F9-4776-93B0-9EDA2573BD7C}"/>
              </a:ext>
            </a:extLst>
          </p:cNvPr>
          <p:cNvSpPr/>
          <p:nvPr/>
        </p:nvSpPr>
        <p:spPr>
          <a:xfrm>
            <a:off x="2183406" y="1994346"/>
            <a:ext cx="856202" cy="856202"/>
          </a:xfrm>
          <a:prstGeom prst="ellipse">
            <a:avLst/>
          </a:prstGeom>
          <a:solidFill>
            <a:schemeClr val="bg1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19B79FC-E25D-4044-9207-D402A5992ED2}"/>
              </a:ext>
            </a:extLst>
          </p:cNvPr>
          <p:cNvSpPr txBox="1"/>
          <p:nvPr/>
        </p:nvSpPr>
        <p:spPr>
          <a:xfrm>
            <a:off x="3153540" y="2053116"/>
            <a:ext cx="128627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 Templates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EF3915C-7F5A-4F3B-93CF-08EBF4E599AC}"/>
              </a:ext>
            </a:extLst>
          </p:cNvPr>
          <p:cNvGrpSpPr/>
          <p:nvPr/>
        </p:nvGrpSpPr>
        <p:grpSpPr>
          <a:xfrm>
            <a:off x="995245" y="4335697"/>
            <a:ext cx="1630533" cy="1138774"/>
            <a:chOff x="205163" y="4166836"/>
            <a:chExt cx="1630533" cy="113877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2130FE0-6AFC-4F76-9804-7DA3D3E2D8E6}"/>
                </a:ext>
              </a:extLst>
            </p:cNvPr>
            <p:cNvSpPr txBox="1"/>
            <p:nvPr/>
          </p:nvSpPr>
          <p:spPr>
            <a:xfrm>
              <a:off x="205164" y="4166836"/>
              <a:ext cx="16305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2015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AF32FBA-4AD7-440C-8187-E56699DE7BEF}"/>
                </a:ext>
              </a:extLst>
            </p:cNvPr>
            <p:cNvSpPr txBox="1"/>
            <p:nvPr/>
          </p:nvSpPr>
          <p:spPr>
            <a:xfrm>
              <a:off x="205163" y="4474613"/>
              <a:ext cx="163053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8C203B3C-6804-4F33-BDAE-B907543742F3}"/>
              </a:ext>
            </a:extLst>
          </p:cNvPr>
          <p:cNvCxnSpPr>
            <a:endCxn id="5" idx="0"/>
          </p:cNvCxnSpPr>
          <p:nvPr/>
        </p:nvCxnSpPr>
        <p:spPr>
          <a:xfrm>
            <a:off x="1796700" y="3156935"/>
            <a:ext cx="0" cy="471408"/>
          </a:xfrm>
          <a:prstGeom prst="line">
            <a:avLst/>
          </a:prstGeom>
          <a:ln>
            <a:solidFill>
              <a:schemeClr val="bg1">
                <a:alpha val="7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E75C7DCC-B200-4114-9981-9976BCFFA90B}"/>
              </a:ext>
            </a:extLst>
          </p:cNvPr>
          <p:cNvGrpSpPr/>
          <p:nvPr/>
        </p:nvGrpSpPr>
        <p:grpSpPr>
          <a:xfrm>
            <a:off x="5286218" y="4335697"/>
            <a:ext cx="1630533" cy="1138774"/>
            <a:chOff x="205163" y="4166836"/>
            <a:chExt cx="1630533" cy="1138774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16E7AD5-1B19-4871-8EF3-3CEED0D546BA}"/>
                </a:ext>
              </a:extLst>
            </p:cNvPr>
            <p:cNvSpPr txBox="1"/>
            <p:nvPr/>
          </p:nvSpPr>
          <p:spPr>
            <a:xfrm>
              <a:off x="205164" y="4166836"/>
              <a:ext cx="16305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2017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198D13E-2145-4791-AE69-5C597618FDB6}"/>
                </a:ext>
              </a:extLst>
            </p:cNvPr>
            <p:cNvSpPr txBox="1"/>
            <p:nvPr/>
          </p:nvSpPr>
          <p:spPr>
            <a:xfrm>
              <a:off x="205163" y="4474613"/>
              <a:ext cx="163053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E5FDFB6-9F3E-4FD3-8D73-BADBA2B137F5}"/>
              </a:ext>
            </a:extLst>
          </p:cNvPr>
          <p:cNvGrpSpPr/>
          <p:nvPr/>
        </p:nvGrpSpPr>
        <p:grpSpPr>
          <a:xfrm>
            <a:off x="9577192" y="4335697"/>
            <a:ext cx="1630533" cy="1138774"/>
            <a:chOff x="205163" y="4166836"/>
            <a:chExt cx="1630533" cy="113877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FB08D32-8464-4215-A266-840C6C3D5F25}"/>
                </a:ext>
              </a:extLst>
            </p:cNvPr>
            <p:cNvSpPr txBox="1"/>
            <p:nvPr/>
          </p:nvSpPr>
          <p:spPr>
            <a:xfrm>
              <a:off x="205164" y="4166836"/>
              <a:ext cx="16305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2019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E7BBAF10-C8ED-41DB-887E-4632163E4504}"/>
                </a:ext>
              </a:extLst>
            </p:cNvPr>
            <p:cNvSpPr txBox="1"/>
            <p:nvPr/>
          </p:nvSpPr>
          <p:spPr>
            <a:xfrm>
              <a:off x="205163" y="4474613"/>
              <a:ext cx="163053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1" name="Oval 30">
            <a:extLst>
              <a:ext uri="{FF2B5EF4-FFF2-40B4-BE49-F238E27FC236}">
                <a16:creationId xmlns:a16="http://schemas.microsoft.com/office/drawing/2014/main" id="{D9714BA7-3571-4513-A27A-767087B11828}"/>
              </a:ext>
            </a:extLst>
          </p:cNvPr>
          <p:cNvSpPr/>
          <p:nvPr/>
        </p:nvSpPr>
        <p:spPr>
          <a:xfrm>
            <a:off x="5038992" y="1994346"/>
            <a:ext cx="856202" cy="856202"/>
          </a:xfrm>
          <a:prstGeom prst="ellipse">
            <a:avLst/>
          </a:prstGeom>
          <a:solidFill>
            <a:schemeClr val="bg1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F7BF6C94-9852-4305-8629-2D1489C81CCA}"/>
              </a:ext>
            </a:extLst>
          </p:cNvPr>
          <p:cNvSpPr txBox="1"/>
          <p:nvPr/>
        </p:nvSpPr>
        <p:spPr>
          <a:xfrm>
            <a:off x="6020159" y="2053116"/>
            <a:ext cx="128627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 Templates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B80D9C7E-746D-45B1-85DE-6E94BA771AD9}"/>
              </a:ext>
            </a:extLst>
          </p:cNvPr>
          <p:cNvCxnSpPr>
            <a:endCxn id="11" idx="0"/>
          </p:cNvCxnSpPr>
          <p:nvPr/>
        </p:nvCxnSpPr>
        <p:spPr>
          <a:xfrm>
            <a:off x="5612547" y="3012919"/>
            <a:ext cx="488937" cy="615424"/>
          </a:xfrm>
          <a:prstGeom prst="line">
            <a:avLst/>
          </a:prstGeom>
          <a:ln>
            <a:solidFill>
              <a:schemeClr val="bg1">
                <a:alpha val="7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Oval 33">
            <a:extLst>
              <a:ext uri="{FF2B5EF4-FFF2-40B4-BE49-F238E27FC236}">
                <a16:creationId xmlns:a16="http://schemas.microsoft.com/office/drawing/2014/main" id="{097585BE-C1B9-4B58-BEDA-B7BC4A979210}"/>
              </a:ext>
            </a:extLst>
          </p:cNvPr>
          <p:cNvSpPr/>
          <p:nvPr/>
        </p:nvSpPr>
        <p:spPr>
          <a:xfrm>
            <a:off x="7894580" y="1994346"/>
            <a:ext cx="856202" cy="856202"/>
          </a:xfrm>
          <a:prstGeom prst="ellipse">
            <a:avLst/>
          </a:prstGeom>
          <a:solidFill>
            <a:schemeClr val="bg1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0F45D31-B7E4-4014-AF7A-814D6A1916D3}"/>
              </a:ext>
            </a:extLst>
          </p:cNvPr>
          <p:cNvSpPr txBox="1"/>
          <p:nvPr/>
        </p:nvSpPr>
        <p:spPr>
          <a:xfrm>
            <a:off x="8886777" y="2053116"/>
            <a:ext cx="128627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 Templates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9B4520B5-B90F-4BF1-B3B9-A3AE3049762A}"/>
              </a:ext>
            </a:extLst>
          </p:cNvPr>
          <p:cNvCxnSpPr>
            <a:endCxn id="17" idx="0"/>
          </p:cNvCxnSpPr>
          <p:nvPr/>
        </p:nvCxnSpPr>
        <p:spPr>
          <a:xfrm>
            <a:off x="10365823" y="3012919"/>
            <a:ext cx="0" cy="615424"/>
          </a:xfrm>
          <a:prstGeom prst="line">
            <a:avLst/>
          </a:prstGeom>
          <a:ln>
            <a:solidFill>
              <a:schemeClr val="bg1">
                <a:alpha val="7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24B832EB-2CA8-4B5A-97E2-6E75F02A095F}"/>
              </a:ext>
            </a:extLst>
          </p:cNvPr>
          <p:cNvSpPr txBox="1"/>
          <p:nvPr/>
        </p:nvSpPr>
        <p:spPr>
          <a:xfrm>
            <a:off x="3140731" y="3156936"/>
            <a:ext cx="163053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2016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D79A45B-50C7-47DC-B4A0-AF50818928AE}"/>
              </a:ext>
            </a:extLst>
          </p:cNvPr>
          <p:cNvSpPr txBox="1"/>
          <p:nvPr/>
        </p:nvSpPr>
        <p:spPr>
          <a:xfrm>
            <a:off x="7431704" y="3166744"/>
            <a:ext cx="163053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2018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421A79B9-DAAA-4B78-8CDD-FA52ED2521EA}"/>
              </a:ext>
            </a:extLst>
          </p:cNvPr>
          <p:cNvSpPr txBox="1"/>
          <p:nvPr/>
        </p:nvSpPr>
        <p:spPr>
          <a:xfrm>
            <a:off x="3312859" y="4335698"/>
            <a:ext cx="128627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 Templates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93C02EF-C686-4138-A1F0-E36A627B90CB}"/>
              </a:ext>
            </a:extLst>
          </p:cNvPr>
          <p:cNvSpPr txBox="1"/>
          <p:nvPr/>
        </p:nvSpPr>
        <p:spPr>
          <a:xfrm>
            <a:off x="7603832" y="4347785"/>
            <a:ext cx="128627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 Templates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41" name="Block Arc 14">
            <a:extLst>
              <a:ext uri="{FF2B5EF4-FFF2-40B4-BE49-F238E27FC236}">
                <a16:creationId xmlns:a16="http://schemas.microsoft.com/office/drawing/2014/main" id="{6A890B09-BB1D-4184-9970-58084AC98770}"/>
              </a:ext>
            </a:extLst>
          </p:cNvPr>
          <p:cNvSpPr/>
          <p:nvPr/>
        </p:nvSpPr>
        <p:spPr>
          <a:xfrm rot="16200000">
            <a:off x="5273798" y="2229025"/>
            <a:ext cx="386591" cy="386845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2" name="Rectangle 16">
            <a:extLst>
              <a:ext uri="{FF2B5EF4-FFF2-40B4-BE49-F238E27FC236}">
                <a16:creationId xmlns:a16="http://schemas.microsoft.com/office/drawing/2014/main" id="{A252A639-634F-48E7-90FE-B9C47BDBD729}"/>
              </a:ext>
            </a:extLst>
          </p:cNvPr>
          <p:cNvSpPr/>
          <p:nvPr/>
        </p:nvSpPr>
        <p:spPr>
          <a:xfrm rot="2700000">
            <a:off x="2492816" y="219094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Freeform 18">
            <a:extLst>
              <a:ext uri="{FF2B5EF4-FFF2-40B4-BE49-F238E27FC236}">
                <a16:creationId xmlns:a16="http://schemas.microsoft.com/office/drawing/2014/main" id="{E1EE95A4-B0CB-444E-A460-37389E6633AB}"/>
              </a:ext>
            </a:extLst>
          </p:cNvPr>
          <p:cNvSpPr/>
          <p:nvPr/>
        </p:nvSpPr>
        <p:spPr>
          <a:xfrm>
            <a:off x="8108962" y="2236186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8697614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D5A804C-CBB7-42D9-AC59-FFA19160A23A}"/>
              </a:ext>
            </a:extLst>
          </p:cNvPr>
          <p:cNvGrpSpPr/>
          <p:nvPr/>
        </p:nvGrpSpPr>
        <p:grpSpPr>
          <a:xfrm>
            <a:off x="2855642" y="1263436"/>
            <a:ext cx="6480725" cy="3754837"/>
            <a:chOff x="1525348" y="1579815"/>
            <a:chExt cx="6070988" cy="4052791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89E94D7B-5746-401B-89A1-5F366B1A2933}"/>
                </a:ext>
              </a:extLst>
            </p:cNvPr>
            <p:cNvGrpSpPr/>
            <p:nvPr/>
          </p:nvGrpSpPr>
          <p:grpSpPr>
            <a:xfrm rot="10800000">
              <a:off x="3333447" y="3946302"/>
              <a:ext cx="2494213" cy="1686304"/>
              <a:chOff x="2987824" y="3700232"/>
              <a:chExt cx="2780246" cy="1879687"/>
            </a:xfrm>
          </p:grpSpPr>
          <p:sp>
            <p:nvSpPr>
              <p:cNvPr id="13" name="Rectangle 39">
                <a:extLst>
                  <a:ext uri="{FF2B5EF4-FFF2-40B4-BE49-F238E27FC236}">
                    <a16:creationId xmlns:a16="http://schemas.microsoft.com/office/drawing/2014/main" id="{DA79E0BA-2633-492B-ACF7-BE28CDA57C8F}"/>
                  </a:ext>
                </a:extLst>
              </p:cNvPr>
              <p:cNvSpPr/>
              <p:nvPr/>
            </p:nvSpPr>
            <p:spPr>
              <a:xfrm rot="5400000" flipV="1">
                <a:off x="2787184" y="4631800"/>
                <a:ext cx="1687478" cy="208760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942528" y="261481"/>
                    </a:moveTo>
                    <a:lnTo>
                      <a:pt x="4942528" y="389369"/>
                    </a:lnTo>
                    <a:lnTo>
                      <a:pt x="5081536" y="389369"/>
                    </a:lnTo>
                    <a:lnTo>
                      <a:pt x="5081536" y="261481"/>
                    </a:lnTo>
                    <a:close/>
                    <a:moveTo>
                      <a:pt x="4692028" y="261481"/>
                    </a:moveTo>
                    <a:lnTo>
                      <a:pt x="4692028" y="389369"/>
                    </a:lnTo>
                    <a:lnTo>
                      <a:pt x="4831036" y="389369"/>
                    </a:lnTo>
                    <a:lnTo>
                      <a:pt x="4831036" y="261481"/>
                    </a:lnTo>
                    <a:close/>
                    <a:moveTo>
                      <a:pt x="4441519" y="261481"/>
                    </a:moveTo>
                    <a:lnTo>
                      <a:pt x="4441519" y="389369"/>
                    </a:lnTo>
                    <a:lnTo>
                      <a:pt x="4580527" y="389369"/>
                    </a:lnTo>
                    <a:lnTo>
                      <a:pt x="4580527" y="261481"/>
                    </a:lnTo>
                    <a:close/>
                    <a:moveTo>
                      <a:pt x="4191008" y="261481"/>
                    </a:moveTo>
                    <a:lnTo>
                      <a:pt x="4191008" y="389369"/>
                    </a:lnTo>
                    <a:lnTo>
                      <a:pt x="4330016" y="389369"/>
                    </a:lnTo>
                    <a:lnTo>
                      <a:pt x="4330016" y="261481"/>
                    </a:lnTo>
                    <a:close/>
                    <a:moveTo>
                      <a:pt x="0" y="0"/>
                    </a:moveTo>
                    <a:lnTo>
                      <a:pt x="570675" y="0"/>
                    </a:lnTo>
                    <a:lnTo>
                      <a:pt x="570675" y="658575"/>
                    </a:lnTo>
                    <a:lnTo>
                      <a:pt x="654080" y="658575"/>
                    </a:lnTo>
                    <a:lnTo>
                      <a:pt x="654080" y="0"/>
                    </a:lnTo>
                    <a:lnTo>
                      <a:pt x="784765" y="0"/>
                    </a:lnTo>
                    <a:lnTo>
                      <a:pt x="784765" y="658575"/>
                    </a:lnTo>
                    <a:lnTo>
                      <a:pt x="868170" y="658575"/>
                    </a:lnTo>
                    <a:lnTo>
                      <a:pt x="868170" y="0"/>
                    </a:lnTo>
                    <a:lnTo>
                      <a:pt x="998854" y="0"/>
                    </a:lnTo>
                    <a:lnTo>
                      <a:pt x="998854" y="658575"/>
                    </a:lnTo>
                    <a:lnTo>
                      <a:pt x="1082259" y="658575"/>
                    </a:lnTo>
                    <a:lnTo>
                      <a:pt x="1082259" y="0"/>
                    </a:lnTo>
                    <a:lnTo>
                      <a:pt x="5393520" y="0"/>
                    </a:lnTo>
                    <a:lnTo>
                      <a:pt x="5393520" y="667240"/>
                    </a:lnTo>
                    <a:lnTo>
                      <a:pt x="0" y="667240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Rectangle 26">
                <a:extLst>
                  <a:ext uri="{FF2B5EF4-FFF2-40B4-BE49-F238E27FC236}">
                    <a16:creationId xmlns:a16="http://schemas.microsoft.com/office/drawing/2014/main" id="{48AFABDA-FEE7-4702-B90F-C89A85892BFF}"/>
                  </a:ext>
                </a:extLst>
              </p:cNvPr>
              <p:cNvSpPr/>
              <p:nvPr/>
            </p:nvSpPr>
            <p:spPr>
              <a:xfrm rot="16200000" flipH="1" flipV="1">
                <a:off x="3035148" y="4605481"/>
                <a:ext cx="1734320" cy="214555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933815" y="0"/>
                    </a:moveTo>
                    <a:lnTo>
                      <a:pt x="834953" y="0"/>
                    </a:lnTo>
                    <a:lnTo>
                      <a:pt x="834953" y="658575"/>
                    </a:lnTo>
                    <a:lnTo>
                      <a:pt x="751548" y="658575"/>
                    </a:lnTo>
                    <a:lnTo>
                      <a:pt x="751548" y="0"/>
                    </a:lnTo>
                    <a:lnTo>
                      <a:pt x="620863" y="0"/>
                    </a:lnTo>
                    <a:lnTo>
                      <a:pt x="620863" y="658575"/>
                    </a:lnTo>
                    <a:lnTo>
                      <a:pt x="537458" y="658575"/>
                    </a:lnTo>
                    <a:lnTo>
                      <a:pt x="537458" y="0"/>
                    </a:lnTo>
                    <a:lnTo>
                      <a:pt x="406774" y="0"/>
                    </a:lnTo>
                    <a:lnTo>
                      <a:pt x="406774" y="658575"/>
                    </a:lnTo>
                    <a:lnTo>
                      <a:pt x="323369" y="658575"/>
                    </a:lnTo>
                    <a:lnTo>
                      <a:pt x="323369" y="0"/>
                    </a:lnTo>
                    <a:lnTo>
                      <a:pt x="192684" y="0"/>
                    </a:lnTo>
                    <a:lnTo>
                      <a:pt x="192684" y="658575"/>
                    </a:lnTo>
                    <a:lnTo>
                      <a:pt x="109279" y="658575"/>
                    </a:lnTo>
                    <a:lnTo>
                      <a:pt x="109279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4933815" y="667240"/>
                    </a:lnTo>
                    <a:close/>
                    <a:moveTo>
                      <a:pt x="5147905" y="0"/>
                    </a:moveTo>
                    <a:lnTo>
                      <a:pt x="5017220" y="0"/>
                    </a:lnTo>
                    <a:lnTo>
                      <a:pt x="5017220" y="667240"/>
                    </a:lnTo>
                    <a:lnTo>
                      <a:pt x="5147905" y="667240"/>
                    </a:lnTo>
                    <a:close/>
                    <a:moveTo>
                      <a:pt x="5393520" y="0"/>
                    </a:moveTo>
                    <a:lnTo>
                      <a:pt x="5231310" y="0"/>
                    </a:lnTo>
                    <a:lnTo>
                      <a:pt x="523131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Rectangle 52">
                <a:extLst>
                  <a:ext uri="{FF2B5EF4-FFF2-40B4-BE49-F238E27FC236}">
                    <a16:creationId xmlns:a16="http://schemas.microsoft.com/office/drawing/2014/main" id="{52C7F5E4-D135-4207-8C01-FEC630A23287}"/>
                  </a:ext>
                </a:extLst>
              </p:cNvPr>
              <p:cNvSpPr/>
              <p:nvPr/>
            </p:nvSpPr>
            <p:spPr>
              <a:xfrm rot="16200000" flipH="1" flipV="1">
                <a:off x="4883414" y="4695262"/>
                <a:ext cx="1555516" cy="213797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5393520" y="0"/>
                    </a:moveTo>
                    <a:lnTo>
                      <a:pt x="1875109" y="0"/>
                    </a:lnTo>
                    <a:lnTo>
                      <a:pt x="1875109" y="658575"/>
                    </a:lnTo>
                    <a:lnTo>
                      <a:pt x="1782911" y="658575"/>
                    </a:lnTo>
                    <a:lnTo>
                      <a:pt x="1782911" y="0"/>
                    </a:lnTo>
                    <a:lnTo>
                      <a:pt x="1642284" y="0"/>
                    </a:lnTo>
                    <a:lnTo>
                      <a:pt x="1642284" y="658575"/>
                    </a:lnTo>
                    <a:lnTo>
                      <a:pt x="1550085" y="658575"/>
                    </a:lnTo>
                    <a:lnTo>
                      <a:pt x="1550085" y="0"/>
                    </a:lnTo>
                    <a:lnTo>
                      <a:pt x="1409458" y="0"/>
                    </a:lnTo>
                    <a:lnTo>
                      <a:pt x="1409458" y="658575"/>
                    </a:lnTo>
                    <a:lnTo>
                      <a:pt x="1317259" y="658575"/>
                    </a:lnTo>
                    <a:lnTo>
                      <a:pt x="1317259" y="0"/>
                    </a:lnTo>
                    <a:lnTo>
                      <a:pt x="1176632" y="0"/>
                    </a:lnTo>
                    <a:lnTo>
                      <a:pt x="1176632" y="658575"/>
                    </a:lnTo>
                    <a:lnTo>
                      <a:pt x="1084434" y="658575"/>
                    </a:lnTo>
                    <a:lnTo>
                      <a:pt x="1084434" y="0"/>
                    </a:lnTo>
                    <a:lnTo>
                      <a:pt x="943806" y="0"/>
                    </a:lnTo>
                    <a:lnTo>
                      <a:pt x="943806" y="658575"/>
                    </a:lnTo>
                    <a:lnTo>
                      <a:pt x="851608" y="658575"/>
                    </a:lnTo>
                    <a:lnTo>
                      <a:pt x="851608" y="0"/>
                    </a:lnTo>
                    <a:lnTo>
                      <a:pt x="710981" y="0"/>
                    </a:lnTo>
                    <a:lnTo>
                      <a:pt x="710981" y="658575"/>
                    </a:lnTo>
                    <a:lnTo>
                      <a:pt x="618782" y="658575"/>
                    </a:lnTo>
                    <a:lnTo>
                      <a:pt x="618782" y="0"/>
                    </a:lnTo>
                    <a:lnTo>
                      <a:pt x="478155" y="0"/>
                    </a:lnTo>
                    <a:lnTo>
                      <a:pt x="478155" y="658575"/>
                    </a:lnTo>
                    <a:lnTo>
                      <a:pt x="385957" y="658575"/>
                    </a:lnTo>
                    <a:lnTo>
                      <a:pt x="385957" y="0"/>
                    </a:lnTo>
                    <a:lnTo>
                      <a:pt x="245332" y="0"/>
                    </a:lnTo>
                    <a:lnTo>
                      <a:pt x="245332" y="658575"/>
                    </a:lnTo>
                    <a:lnTo>
                      <a:pt x="153133" y="658575"/>
                    </a:lnTo>
                    <a:lnTo>
                      <a:pt x="153133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" name="Rectangle 98">
                <a:extLst>
                  <a:ext uri="{FF2B5EF4-FFF2-40B4-BE49-F238E27FC236}">
                    <a16:creationId xmlns:a16="http://schemas.microsoft.com/office/drawing/2014/main" id="{82536D25-3EB3-4256-BADC-D219C99281B4}"/>
                  </a:ext>
                </a:extLst>
              </p:cNvPr>
              <p:cNvSpPr/>
              <p:nvPr/>
            </p:nvSpPr>
            <p:spPr>
              <a:xfrm rot="5400000" flipH="1">
                <a:off x="3572073" y="4627733"/>
                <a:ext cx="1694715" cy="209656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577339" y="222921"/>
                    </a:moveTo>
                    <a:lnTo>
                      <a:pt x="4577339" y="451264"/>
                    </a:lnTo>
                    <a:lnTo>
                      <a:pt x="4329141" y="451264"/>
                    </a:lnTo>
                    <a:lnTo>
                      <a:pt x="4329141" y="222921"/>
                    </a:lnTo>
                    <a:close/>
                    <a:moveTo>
                      <a:pt x="5021455" y="222921"/>
                    </a:moveTo>
                    <a:lnTo>
                      <a:pt x="5021455" y="451264"/>
                    </a:lnTo>
                    <a:lnTo>
                      <a:pt x="4773257" y="451264"/>
                    </a:lnTo>
                    <a:lnTo>
                      <a:pt x="4773257" y="222921"/>
                    </a:lnTo>
                    <a:close/>
                    <a:moveTo>
                      <a:pt x="5393520" y="0"/>
                    </a:moveTo>
                    <a:lnTo>
                      <a:pt x="538365" y="0"/>
                    </a:lnTo>
                    <a:lnTo>
                      <a:pt x="538365" y="667239"/>
                    </a:lnTo>
                    <a:lnTo>
                      <a:pt x="300065" y="667239"/>
                    </a:lnTo>
                    <a:lnTo>
                      <a:pt x="300065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" name="Rectangle 110">
                <a:extLst>
                  <a:ext uri="{FF2B5EF4-FFF2-40B4-BE49-F238E27FC236}">
                    <a16:creationId xmlns:a16="http://schemas.microsoft.com/office/drawing/2014/main" id="{0A0C8E43-95A5-4247-8F88-A547EFBF345B}"/>
                  </a:ext>
                </a:extLst>
              </p:cNvPr>
              <p:cNvSpPr/>
              <p:nvPr/>
            </p:nvSpPr>
            <p:spPr>
              <a:xfrm rot="5400000" flipH="1">
                <a:off x="3412106" y="4737149"/>
                <a:ext cx="1499976" cy="185564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160738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160738" y="667240"/>
                    </a:lnTo>
                    <a:close/>
                    <a:moveTo>
                      <a:pt x="374828" y="0"/>
                    </a:moveTo>
                    <a:lnTo>
                      <a:pt x="244143" y="0"/>
                    </a:lnTo>
                    <a:lnTo>
                      <a:pt x="244143" y="667240"/>
                    </a:lnTo>
                    <a:lnTo>
                      <a:pt x="374828" y="667240"/>
                    </a:lnTo>
                    <a:close/>
                    <a:moveTo>
                      <a:pt x="588917" y="0"/>
                    </a:moveTo>
                    <a:lnTo>
                      <a:pt x="458233" y="0"/>
                    </a:lnTo>
                    <a:lnTo>
                      <a:pt x="458233" y="667240"/>
                    </a:lnTo>
                    <a:lnTo>
                      <a:pt x="588917" y="667240"/>
                    </a:lnTo>
                    <a:close/>
                    <a:moveTo>
                      <a:pt x="803007" y="0"/>
                    </a:moveTo>
                    <a:lnTo>
                      <a:pt x="672322" y="0"/>
                    </a:lnTo>
                    <a:lnTo>
                      <a:pt x="672322" y="667240"/>
                    </a:lnTo>
                    <a:lnTo>
                      <a:pt x="803007" y="667240"/>
                    </a:lnTo>
                    <a:close/>
                    <a:moveTo>
                      <a:pt x="5393520" y="0"/>
                    </a:moveTo>
                    <a:lnTo>
                      <a:pt x="886412" y="0"/>
                    </a:lnTo>
                    <a:lnTo>
                      <a:pt x="886412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" name="Rectangle 112">
                <a:extLst>
                  <a:ext uri="{FF2B5EF4-FFF2-40B4-BE49-F238E27FC236}">
                    <a16:creationId xmlns:a16="http://schemas.microsoft.com/office/drawing/2014/main" id="{AE809B55-0840-45B2-9127-88F675B9FC02}"/>
                  </a:ext>
                </a:extLst>
              </p:cNvPr>
              <p:cNvSpPr/>
              <p:nvPr/>
            </p:nvSpPr>
            <p:spPr>
              <a:xfrm rot="5400000" flipH="1">
                <a:off x="3801983" y="4577115"/>
                <a:ext cx="1784807" cy="220801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615033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615033" y="667240"/>
                    </a:lnTo>
                    <a:close/>
                    <a:moveTo>
                      <a:pt x="829123" y="0"/>
                    </a:moveTo>
                    <a:lnTo>
                      <a:pt x="698438" y="0"/>
                    </a:lnTo>
                    <a:lnTo>
                      <a:pt x="698438" y="667240"/>
                    </a:lnTo>
                    <a:lnTo>
                      <a:pt x="829123" y="667240"/>
                    </a:lnTo>
                    <a:close/>
                    <a:moveTo>
                      <a:pt x="4597121" y="0"/>
                    </a:moveTo>
                    <a:lnTo>
                      <a:pt x="912528" y="0"/>
                    </a:lnTo>
                    <a:lnTo>
                      <a:pt x="912528" y="667240"/>
                    </a:lnTo>
                    <a:lnTo>
                      <a:pt x="4597121" y="667240"/>
                    </a:lnTo>
                    <a:close/>
                    <a:moveTo>
                      <a:pt x="4811211" y="0"/>
                    </a:moveTo>
                    <a:lnTo>
                      <a:pt x="4680526" y="0"/>
                    </a:lnTo>
                    <a:lnTo>
                      <a:pt x="4680526" y="667240"/>
                    </a:lnTo>
                    <a:lnTo>
                      <a:pt x="4811211" y="667240"/>
                    </a:lnTo>
                    <a:close/>
                    <a:moveTo>
                      <a:pt x="5393520" y="0"/>
                    </a:moveTo>
                    <a:lnTo>
                      <a:pt x="4894616" y="0"/>
                    </a:lnTo>
                    <a:lnTo>
                      <a:pt x="4894616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9" name="Rectangle 112">
                <a:extLst>
                  <a:ext uri="{FF2B5EF4-FFF2-40B4-BE49-F238E27FC236}">
                    <a16:creationId xmlns:a16="http://schemas.microsoft.com/office/drawing/2014/main" id="{6D1856C4-4B79-43B1-8987-125EE786AE21}"/>
                  </a:ext>
                </a:extLst>
              </p:cNvPr>
              <p:cNvSpPr/>
              <p:nvPr/>
            </p:nvSpPr>
            <p:spPr>
              <a:xfrm rot="5400000" flipH="1">
                <a:off x="2410703" y="4523806"/>
                <a:ext cx="1879687" cy="232539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615033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615033" y="667240"/>
                    </a:lnTo>
                    <a:close/>
                    <a:moveTo>
                      <a:pt x="829123" y="0"/>
                    </a:moveTo>
                    <a:lnTo>
                      <a:pt x="698438" y="0"/>
                    </a:lnTo>
                    <a:lnTo>
                      <a:pt x="698438" y="667240"/>
                    </a:lnTo>
                    <a:lnTo>
                      <a:pt x="829123" y="667240"/>
                    </a:lnTo>
                    <a:close/>
                    <a:moveTo>
                      <a:pt x="4597121" y="0"/>
                    </a:moveTo>
                    <a:lnTo>
                      <a:pt x="912528" y="0"/>
                    </a:lnTo>
                    <a:lnTo>
                      <a:pt x="912528" y="667240"/>
                    </a:lnTo>
                    <a:lnTo>
                      <a:pt x="4597121" y="667240"/>
                    </a:lnTo>
                    <a:close/>
                    <a:moveTo>
                      <a:pt x="4811211" y="0"/>
                    </a:moveTo>
                    <a:lnTo>
                      <a:pt x="4680526" y="0"/>
                    </a:lnTo>
                    <a:lnTo>
                      <a:pt x="4680526" y="667240"/>
                    </a:lnTo>
                    <a:lnTo>
                      <a:pt x="4811211" y="667240"/>
                    </a:lnTo>
                    <a:close/>
                    <a:moveTo>
                      <a:pt x="5393520" y="0"/>
                    </a:moveTo>
                    <a:lnTo>
                      <a:pt x="4894616" y="0"/>
                    </a:lnTo>
                    <a:lnTo>
                      <a:pt x="4894616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" name="Rectangle 97">
                <a:extLst>
                  <a:ext uri="{FF2B5EF4-FFF2-40B4-BE49-F238E27FC236}">
                    <a16:creationId xmlns:a16="http://schemas.microsoft.com/office/drawing/2014/main" id="{515EFC2E-C398-40FE-9590-1AAB9DB5EC51}"/>
                  </a:ext>
                </a:extLst>
              </p:cNvPr>
              <p:cNvSpPr/>
              <p:nvPr/>
            </p:nvSpPr>
            <p:spPr>
              <a:xfrm rot="5400000" flipH="1">
                <a:off x="2326501" y="4731870"/>
                <a:ext cx="1509371" cy="186726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3749325" y="214783"/>
                    </a:moveTo>
                    <a:lnTo>
                      <a:pt x="3749325" y="452458"/>
                    </a:lnTo>
                    <a:lnTo>
                      <a:pt x="3604159" y="452458"/>
                    </a:lnTo>
                    <a:lnTo>
                      <a:pt x="3604159" y="214783"/>
                    </a:lnTo>
                    <a:close/>
                    <a:moveTo>
                      <a:pt x="4010934" y="214783"/>
                    </a:moveTo>
                    <a:lnTo>
                      <a:pt x="4010934" y="452458"/>
                    </a:lnTo>
                    <a:lnTo>
                      <a:pt x="3865768" y="452458"/>
                    </a:lnTo>
                    <a:lnTo>
                      <a:pt x="3865768" y="214783"/>
                    </a:lnTo>
                    <a:close/>
                    <a:moveTo>
                      <a:pt x="4272544" y="214783"/>
                    </a:moveTo>
                    <a:lnTo>
                      <a:pt x="4272544" y="452458"/>
                    </a:lnTo>
                    <a:lnTo>
                      <a:pt x="4127378" y="452458"/>
                    </a:lnTo>
                    <a:lnTo>
                      <a:pt x="4127378" y="214783"/>
                    </a:lnTo>
                    <a:close/>
                    <a:moveTo>
                      <a:pt x="4534153" y="214783"/>
                    </a:moveTo>
                    <a:lnTo>
                      <a:pt x="4534153" y="452458"/>
                    </a:lnTo>
                    <a:lnTo>
                      <a:pt x="4388987" y="452458"/>
                    </a:lnTo>
                    <a:lnTo>
                      <a:pt x="4388987" y="214783"/>
                    </a:lnTo>
                    <a:close/>
                    <a:moveTo>
                      <a:pt x="4795763" y="214783"/>
                    </a:moveTo>
                    <a:lnTo>
                      <a:pt x="4795763" y="452458"/>
                    </a:lnTo>
                    <a:lnTo>
                      <a:pt x="4650597" y="452458"/>
                    </a:lnTo>
                    <a:lnTo>
                      <a:pt x="4650597" y="214783"/>
                    </a:lnTo>
                    <a:close/>
                    <a:moveTo>
                      <a:pt x="5057372" y="214783"/>
                    </a:moveTo>
                    <a:lnTo>
                      <a:pt x="5057372" y="452458"/>
                    </a:lnTo>
                    <a:lnTo>
                      <a:pt x="4912206" y="452458"/>
                    </a:lnTo>
                    <a:lnTo>
                      <a:pt x="4912206" y="214783"/>
                    </a:lnTo>
                    <a:close/>
                    <a:moveTo>
                      <a:pt x="5393520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" name="Rectangle 74">
                <a:extLst>
                  <a:ext uri="{FF2B5EF4-FFF2-40B4-BE49-F238E27FC236}">
                    <a16:creationId xmlns:a16="http://schemas.microsoft.com/office/drawing/2014/main" id="{3D215235-0B96-48B3-B8D5-3DB53063AA8E}"/>
                  </a:ext>
                </a:extLst>
              </p:cNvPr>
              <p:cNvSpPr/>
              <p:nvPr/>
            </p:nvSpPr>
            <p:spPr>
              <a:xfrm rot="5400000" flipH="1">
                <a:off x="4624354" y="4709730"/>
                <a:ext cx="1530076" cy="210301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294520" y="262881"/>
                    </a:moveTo>
                    <a:lnTo>
                      <a:pt x="4294520" y="390769"/>
                    </a:lnTo>
                    <a:lnTo>
                      <a:pt x="4155512" y="390769"/>
                    </a:lnTo>
                    <a:lnTo>
                      <a:pt x="4155512" y="262881"/>
                    </a:lnTo>
                    <a:close/>
                    <a:moveTo>
                      <a:pt x="4545033" y="262881"/>
                    </a:moveTo>
                    <a:lnTo>
                      <a:pt x="4545033" y="390769"/>
                    </a:lnTo>
                    <a:lnTo>
                      <a:pt x="4406025" y="390769"/>
                    </a:lnTo>
                    <a:lnTo>
                      <a:pt x="4406025" y="262881"/>
                    </a:lnTo>
                    <a:close/>
                    <a:moveTo>
                      <a:pt x="4795546" y="262881"/>
                    </a:moveTo>
                    <a:lnTo>
                      <a:pt x="4795546" y="390769"/>
                    </a:lnTo>
                    <a:lnTo>
                      <a:pt x="4656538" y="390769"/>
                    </a:lnTo>
                    <a:lnTo>
                      <a:pt x="4656538" y="262881"/>
                    </a:lnTo>
                    <a:close/>
                    <a:moveTo>
                      <a:pt x="5393520" y="0"/>
                    </a:moveTo>
                    <a:lnTo>
                      <a:pt x="1140534" y="0"/>
                    </a:lnTo>
                    <a:lnTo>
                      <a:pt x="1140534" y="658575"/>
                    </a:lnTo>
                    <a:lnTo>
                      <a:pt x="1057129" y="658575"/>
                    </a:lnTo>
                    <a:lnTo>
                      <a:pt x="1057129" y="0"/>
                    </a:lnTo>
                    <a:lnTo>
                      <a:pt x="926444" y="0"/>
                    </a:lnTo>
                    <a:lnTo>
                      <a:pt x="926444" y="658575"/>
                    </a:lnTo>
                    <a:lnTo>
                      <a:pt x="843039" y="658575"/>
                    </a:lnTo>
                    <a:lnTo>
                      <a:pt x="843039" y="0"/>
                    </a:lnTo>
                    <a:lnTo>
                      <a:pt x="712355" y="0"/>
                    </a:lnTo>
                    <a:lnTo>
                      <a:pt x="712355" y="658575"/>
                    </a:lnTo>
                    <a:lnTo>
                      <a:pt x="628950" y="658575"/>
                    </a:lnTo>
                    <a:lnTo>
                      <a:pt x="628950" y="0"/>
                    </a:lnTo>
                    <a:lnTo>
                      <a:pt x="498265" y="0"/>
                    </a:lnTo>
                    <a:lnTo>
                      <a:pt x="498265" y="658575"/>
                    </a:lnTo>
                    <a:lnTo>
                      <a:pt x="414860" y="658575"/>
                    </a:lnTo>
                    <a:lnTo>
                      <a:pt x="414860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Rectangle 131">
                <a:extLst>
                  <a:ext uri="{FF2B5EF4-FFF2-40B4-BE49-F238E27FC236}">
                    <a16:creationId xmlns:a16="http://schemas.microsoft.com/office/drawing/2014/main" id="{46D4D347-97A2-4FBA-B066-7CC234A85CEC}"/>
                  </a:ext>
                </a:extLst>
              </p:cNvPr>
              <p:cNvSpPr/>
              <p:nvPr/>
            </p:nvSpPr>
            <p:spPr>
              <a:xfrm rot="5400000" flipH="1">
                <a:off x="4253712" y="4609117"/>
                <a:ext cx="1581603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1581603" h="360000">
                    <a:moveTo>
                      <a:pt x="1202902" y="360000"/>
                    </a:moveTo>
                    <a:lnTo>
                      <a:pt x="1202902" y="0"/>
                    </a:lnTo>
                    <a:lnTo>
                      <a:pt x="1152000" y="0"/>
                    </a:lnTo>
                    <a:lnTo>
                      <a:pt x="1019560" y="0"/>
                    </a:lnTo>
                    <a:lnTo>
                      <a:pt x="929520" y="0"/>
                    </a:lnTo>
                    <a:lnTo>
                      <a:pt x="863339" y="0"/>
                    </a:lnTo>
                    <a:lnTo>
                      <a:pt x="773299" y="0"/>
                    </a:lnTo>
                    <a:lnTo>
                      <a:pt x="429603" y="0"/>
                    </a:lnTo>
                    <a:lnTo>
                      <a:pt x="0" y="0"/>
                    </a:lnTo>
                    <a:lnTo>
                      <a:pt x="0" y="360000"/>
                    </a:lnTo>
                    <a:lnTo>
                      <a:pt x="429603" y="360000"/>
                    </a:lnTo>
                    <a:lnTo>
                      <a:pt x="773299" y="360000"/>
                    </a:lnTo>
                    <a:lnTo>
                      <a:pt x="863339" y="360000"/>
                    </a:lnTo>
                    <a:lnTo>
                      <a:pt x="929520" y="360000"/>
                    </a:lnTo>
                    <a:lnTo>
                      <a:pt x="1019560" y="360000"/>
                    </a:lnTo>
                    <a:lnTo>
                      <a:pt x="1152000" y="360000"/>
                    </a:lnTo>
                    <a:close/>
                    <a:moveTo>
                      <a:pt x="1359123" y="360000"/>
                    </a:moveTo>
                    <a:lnTo>
                      <a:pt x="1359123" y="0"/>
                    </a:lnTo>
                    <a:lnTo>
                      <a:pt x="1292942" y="0"/>
                    </a:lnTo>
                    <a:lnTo>
                      <a:pt x="1292942" y="360000"/>
                    </a:lnTo>
                    <a:close/>
                    <a:moveTo>
                      <a:pt x="1581603" y="360000"/>
                    </a:moveTo>
                    <a:lnTo>
                      <a:pt x="1581603" y="0"/>
                    </a:lnTo>
                    <a:lnTo>
                      <a:pt x="1449163" y="0"/>
                    </a:lnTo>
                    <a:lnTo>
                      <a:pt x="1449163" y="360000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A9EF9588-2F62-49A1-A2CC-2C45FBE1237E}"/>
                </a:ext>
              </a:extLst>
            </p:cNvPr>
            <p:cNvGrpSpPr/>
            <p:nvPr/>
          </p:nvGrpSpPr>
          <p:grpSpPr>
            <a:xfrm>
              <a:off x="1525348" y="1579815"/>
              <a:ext cx="6070988" cy="2761700"/>
              <a:chOff x="1525348" y="1579815"/>
              <a:chExt cx="6070988" cy="2761700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CCF21B08-2616-410B-93DA-0D363B16F653}"/>
                  </a:ext>
                </a:extLst>
              </p:cNvPr>
              <p:cNvSpPr/>
              <p:nvPr/>
            </p:nvSpPr>
            <p:spPr>
              <a:xfrm>
                <a:off x="3268739" y="2309740"/>
                <a:ext cx="2598977" cy="2031775"/>
              </a:xfrm>
              <a:custGeom>
                <a:avLst/>
                <a:gdLst/>
                <a:ahLst/>
                <a:cxnLst/>
                <a:rect l="l" t="t" r="r" b="b"/>
                <a:pathLst>
                  <a:path w="2897024" h="2264776">
                    <a:moveTo>
                      <a:pt x="0" y="0"/>
                    </a:moveTo>
                    <a:lnTo>
                      <a:pt x="2897024" y="0"/>
                    </a:lnTo>
                    <a:lnTo>
                      <a:pt x="2897024" y="1891127"/>
                    </a:lnTo>
                    <a:cubicBezTo>
                      <a:pt x="2802822" y="1872712"/>
                      <a:pt x="2705549" y="1863893"/>
                      <a:pt x="2606215" y="1863893"/>
                    </a:cubicBezTo>
                    <a:cubicBezTo>
                      <a:pt x="2195568" y="1863893"/>
                      <a:pt x="1820122" y="2014603"/>
                      <a:pt x="1533076" y="2264776"/>
                    </a:cubicBezTo>
                    <a:cubicBezTo>
                      <a:pt x="1247202" y="2014157"/>
                      <a:pt x="872259" y="1863893"/>
                      <a:pt x="462219" y="1863893"/>
                    </a:cubicBezTo>
                    <a:cubicBezTo>
                      <a:pt x="301614" y="1863893"/>
                      <a:pt x="146393" y="1886946"/>
                      <a:pt x="0" y="1931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7" name="Rectangle 5">
                <a:extLst>
                  <a:ext uri="{FF2B5EF4-FFF2-40B4-BE49-F238E27FC236}">
                    <a16:creationId xmlns:a16="http://schemas.microsoft.com/office/drawing/2014/main" id="{CAFF207D-DAFE-4970-A31C-6867E26183D9}"/>
                  </a:ext>
                </a:extLst>
              </p:cNvPr>
              <p:cNvSpPr/>
              <p:nvPr/>
            </p:nvSpPr>
            <p:spPr>
              <a:xfrm>
                <a:off x="3268739" y="2704966"/>
                <a:ext cx="2598977" cy="977877"/>
              </a:xfrm>
              <a:custGeom>
                <a:avLst/>
                <a:gdLst/>
                <a:ahLst/>
                <a:cxnLst/>
                <a:rect l="l" t="t" r="r" b="b"/>
                <a:pathLst>
                  <a:path w="648072" h="243840">
                    <a:moveTo>
                      <a:pt x="0" y="0"/>
                    </a:moveTo>
                    <a:lnTo>
                      <a:pt x="648072" y="0"/>
                    </a:lnTo>
                    <a:lnTo>
                      <a:pt x="648072" y="146327"/>
                    </a:lnTo>
                    <a:lnTo>
                      <a:pt x="359596" y="243840"/>
                    </a:lnTo>
                    <a:lnTo>
                      <a:pt x="0" y="128585"/>
                    </a:lnTo>
                    <a:close/>
                  </a:path>
                </a:pathLst>
              </a:custGeom>
              <a:solidFill>
                <a:schemeClr val="tx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8" name="Freeform 22">
                <a:extLst>
                  <a:ext uri="{FF2B5EF4-FFF2-40B4-BE49-F238E27FC236}">
                    <a16:creationId xmlns:a16="http://schemas.microsoft.com/office/drawing/2014/main" id="{EFF41FA7-66E6-4C75-B95C-440904ABB2A3}"/>
                  </a:ext>
                </a:extLst>
              </p:cNvPr>
              <p:cNvSpPr/>
              <p:nvPr/>
            </p:nvSpPr>
            <p:spPr>
              <a:xfrm>
                <a:off x="1525348" y="1579815"/>
                <a:ext cx="6070988" cy="1788714"/>
              </a:xfrm>
              <a:custGeom>
                <a:avLst/>
                <a:gdLst>
                  <a:gd name="connsiteX0" fmla="*/ 762000 w 1513840"/>
                  <a:gd name="connsiteY0" fmla="*/ 0 h 487680"/>
                  <a:gd name="connsiteX1" fmla="*/ 0 w 1513840"/>
                  <a:gd name="connsiteY1" fmla="*/ 233680 h 487680"/>
                  <a:gd name="connsiteX2" fmla="*/ 792480 w 1513840"/>
                  <a:gd name="connsiteY2" fmla="*/ 487680 h 487680"/>
                  <a:gd name="connsiteX3" fmla="*/ 1513840 w 1513840"/>
                  <a:gd name="connsiteY3" fmla="*/ 243840 h 487680"/>
                  <a:gd name="connsiteX4" fmla="*/ 762000 w 1513840"/>
                  <a:gd name="connsiteY4" fmla="*/ 0 h 487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840" h="487680">
                    <a:moveTo>
                      <a:pt x="762000" y="0"/>
                    </a:moveTo>
                    <a:lnTo>
                      <a:pt x="0" y="233680"/>
                    </a:lnTo>
                    <a:lnTo>
                      <a:pt x="792480" y="487680"/>
                    </a:lnTo>
                    <a:lnTo>
                      <a:pt x="1513840" y="243840"/>
                    </a:lnTo>
                    <a:lnTo>
                      <a:pt x="762000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cxnSp>
            <p:nvCxnSpPr>
              <p:cNvPr id="9" name="Straight Connector 8">
                <a:extLst>
                  <a:ext uri="{FF2B5EF4-FFF2-40B4-BE49-F238E27FC236}">
                    <a16:creationId xmlns:a16="http://schemas.microsoft.com/office/drawing/2014/main" id="{E099F25B-4BB6-4250-9180-71DF436251A0}"/>
                  </a:ext>
                </a:extLst>
              </p:cNvPr>
              <p:cNvCxnSpPr/>
              <p:nvPr/>
            </p:nvCxnSpPr>
            <p:spPr>
              <a:xfrm>
                <a:off x="4662703" y="2187506"/>
                <a:ext cx="1586226" cy="614736"/>
              </a:xfrm>
              <a:prstGeom prst="line">
                <a:avLst/>
              </a:prstGeom>
              <a:ln w="19050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FF5B8E4-E79C-48B4-8CEB-EA98970F0580}"/>
                  </a:ext>
                </a:extLst>
              </p:cNvPr>
              <p:cNvCxnSpPr/>
              <p:nvPr/>
            </p:nvCxnSpPr>
            <p:spPr>
              <a:xfrm>
                <a:off x="6248932" y="2802241"/>
                <a:ext cx="0" cy="1010602"/>
              </a:xfrm>
              <a:prstGeom prst="line">
                <a:avLst/>
              </a:prstGeom>
              <a:ln w="19050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" name="Isosceles Triangle 10">
                <a:extLst>
                  <a:ext uri="{FF2B5EF4-FFF2-40B4-BE49-F238E27FC236}">
                    <a16:creationId xmlns:a16="http://schemas.microsoft.com/office/drawing/2014/main" id="{E6096B6D-CA48-4AE0-A3C4-7D8DF9C68D2C}"/>
                  </a:ext>
                </a:extLst>
              </p:cNvPr>
              <p:cNvSpPr/>
              <p:nvPr/>
            </p:nvSpPr>
            <p:spPr>
              <a:xfrm>
                <a:off x="6018666" y="3406130"/>
                <a:ext cx="460523" cy="920944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1C0AFE33-9640-495A-B6E4-25295E35D7B8}"/>
                  </a:ext>
                </a:extLst>
              </p:cNvPr>
              <p:cNvSpPr/>
              <p:nvPr/>
            </p:nvSpPr>
            <p:spPr>
              <a:xfrm>
                <a:off x="6122007" y="3356991"/>
                <a:ext cx="236068" cy="271997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D895746-D95C-4394-B486-97B2DE560983}"/>
              </a:ext>
            </a:extLst>
          </p:cNvPr>
          <p:cNvGrpSpPr/>
          <p:nvPr/>
        </p:nvGrpSpPr>
        <p:grpSpPr>
          <a:xfrm>
            <a:off x="5154233" y="5260819"/>
            <a:ext cx="2351445" cy="705661"/>
            <a:chOff x="2079598" y="4257726"/>
            <a:chExt cx="2262901" cy="705661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C13C59B-13A3-4908-957A-995338DB5D13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88ECD5C-C918-45FC-B67D-BF9D0694FA86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0E1C27D-1A76-4D8E-BA30-360B00ADB57E}"/>
              </a:ext>
            </a:extLst>
          </p:cNvPr>
          <p:cNvGrpSpPr/>
          <p:nvPr/>
        </p:nvGrpSpPr>
        <p:grpSpPr>
          <a:xfrm>
            <a:off x="8304722" y="4952504"/>
            <a:ext cx="2351445" cy="705661"/>
            <a:chOff x="2079598" y="4257726"/>
            <a:chExt cx="2262901" cy="705661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63C448CB-A290-4088-99A4-4102CFF7B600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F997DE2-525A-4DDD-A804-E78CB99F27C4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BB995DF2-D5DC-4FAF-8891-280E7AE23774}"/>
              </a:ext>
            </a:extLst>
          </p:cNvPr>
          <p:cNvGrpSpPr/>
          <p:nvPr/>
        </p:nvGrpSpPr>
        <p:grpSpPr>
          <a:xfrm>
            <a:off x="1535835" y="4952504"/>
            <a:ext cx="2351445" cy="705661"/>
            <a:chOff x="2079598" y="4257726"/>
            <a:chExt cx="2262901" cy="705661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76E76DE-9EF4-414C-AAF5-7A6F2149645E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604D4EE8-AA08-438F-8637-66BD6FDAE3E8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4D8E689-C9D0-4146-AB9F-3E3CAE335CEA}"/>
              </a:ext>
            </a:extLst>
          </p:cNvPr>
          <p:cNvGrpSpPr/>
          <p:nvPr/>
        </p:nvGrpSpPr>
        <p:grpSpPr>
          <a:xfrm>
            <a:off x="8974126" y="4059144"/>
            <a:ext cx="2351445" cy="705661"/>
            <a:chOff x="2079598" y="4257726"/>
            <a:chExt cx="2262901" cy="705661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E1239CCD-549C-45AD-AFFC-B19C7E89E66D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F63E49B4-4C93-4DE2-97F3-45A9FDE37776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7418A15-E4D5-4AF7-831C-083C8748723E}"/>
              </a:ext>
            </a:extLst>
          </p:cNvPr>
          <p:cNvGrpSpPr/>
          <p:nvPr/>
        </p:nvGrpSpPr>
        <p:grpSpPr>
          <a:xfrm>
            <a:off x="866432" y="4059144"/>
            <a:ext cx="2351445" cy="705661"/>
            <a:chOff x="2079598" y="4257726"/>
            <a:chExt cx="2262901" cy="705661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5982A1F-96C8-450D-8766-FBF823FA0BC0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44AD525A-AC5D-4F55-B211-B58D9F03A571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5A9592F-908B-4BD7-B17E-F85F7228F256}"/>
              </a:ext>
            </a:extLst>
          </p:cNvPr>
          <p:cNvGrpSpPr/>
          <p:nvPr/>
        </p:nvGrpSpPr>
        <p:grpSpPr>
          <a:xfrm>
            <a:off x="1156230" y="3132462"/>
            <a:ext cx="2351445" cy="705661"/>
            <a:chOff x="2079598" y="4257726"/>
            <a:chExt cx="2262901" cy="705661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3B37E31E-01F1-497D-8819-E2C964502FDA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04E7D273-67DF-434C-8D1E-4DD820B09F2F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28F90C9E-24C6-4AD1-AA26-F7C2CC60F265}"/>
              </a:ext>
            </a:extLst>
          </p:cNvPr>
          <p:cNvGrpSpPr/>
          <p:nvPr/>
        </p:nvGrpSpPr>
        <p:grpSpPr>
          <a:xfrm>
            <a:off x="8684328" y="3132462"/>
            <a:ext cx="2351445" cy="705661"/>
            <a:chOff x="2079598" y="4257726"/>
            <a:chExt cx="2262901" cy="705661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D7159208-2744-448F-B621-B6E24799FFD2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D7CBA9FB-0DF7-45BF-94EF-F9D524823DEF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44" name="Elbow Connector 61">
            <a:extLst>
              <a:ext uri="{FF2B5EF4-FFF2-40B4-BE49-F238E27FC236}">
                <a16:creationId xmlns:a16="http://schemas.microsoft.com/office/drawing/2014/main" id="{3C1A5127-A93B-42FA-A08D-1E89ED250987}"/>
              </a:ext>
            </a:extLst>
          </p:cNvPr>
          <p:cNvCxnSpPr>
            <a:cxnSpLocks/>
            <a:stCxn id="39" idx="3"/>
          </p:cNvCxnSpPr>
          <p:nvPr/>
        </p:nvCxnSpPr>
        <p:spPr>
          <a:xfrm>
            <a:off x="3507675" y="3607291"/>
            <a:ext cx="1209022" cy="728850"/>
          </a:xfrm>
          <a:prstGeom prst="bentConnector3">
            <a:avLst>
              <a:gd name="adj1" fmla="val 50000"/>
            </a:avLst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Elbow Connector 66">
            <a:extLst>
              <a:ext uri="{FF2B5EF4-FFF2-40B4-BE49-F238E27FC236}">
                <a16:creationId xmlns:a16="http://schemas.microsoft.com/office/drawing/2014/main" id="{60C9AF84-86F9-40B2-8213-801066518FD6}"/>
              </a:ext>
            </a:extLst>
          </p:cNvPr>
          <p:cNvCxnSpPr>
            <a:cxnSpLocks/>
            <a:stCxn id="36" idx="3"/>
          </p:cNvCxnSpPr>
          <p:nvPr/>
        </p:nvCxnSpPr>
        <p:spPr>
          <a:xfrm>
            <a:off x="3217877" y="4533973"/>
            <a:ext cx="1924605" cy="102034"/>
          </a:xfrm>
          <a:prstGeom prst="bentConnector3">
            <a:avLst>
              <a:gd name="adj1" fmla="val 50000"/>
            </a:avLst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lbow Connector 71">
            <a:extLst>
              <a:ext uri="{FF2B5EF4-FFF2-40B4-BE49-F238E27FC236}">
                <a16:creationId xmlns:a16="http://schemas.microsoft.com/office/drawing/2014/main" id="{DB00A7BB-4DF5-4626-A6C0-746B7B0EC117}"/>
              </a:ext>
            </a:extLst>
          </p:cNvPr>
          <p:cNvCxnSpPr>
            <a:cxnSpLocks/>
            <a:stCxn id="30" idx="3"/>
          </p:cNvCxnSpPr>
          <p:nvPr/>
        </p:nvCxnSpPr>
        <p:spPr>
          <a:xfrm flipV="1">
            <a:off x="3887280" y="4880003"/>
            <a:ext cx="1926721" cy="547330"/>
          </a:xfrm>
          <a:prstGeom prst="bentConnector3">
            <a:avLst>
              <a:gd name="adj1" fmla="val 50000"/>
            </a:avLst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lbow Connector 78">
            <a:extLst>
              <a:ext uri="{FF2B5EF4-FFF2-40B4-BE49-F238E27FC236}">
                <a16:creationId xmlns:a16="http://schemas.microsoft.com/office/drawing/2014/main" id="{22688FC4-05AC-4B69-B55B-A626EC90873C}"/>
              </a:ext>
            </a:extLst>
          </p:cNvPr>
          <p:cNvCxnSpPr>
            <a:cxnSpLocks/>
            <a:stCxn id="33" idx="1"/>
          </p:cNvCxnSpPr>
          <p:nvPr/>
        </p:nvCxnSpPr>
        <p:spPr>
          <a:xfrm rot="10800000" flipV="1">
            <a:off x="7148588" y="4533973"/>
            <a:ext cx="1825539" cy="570928"/>
          </a:xfrm>
          <a:prstGeom prst="bentConnector3">
            <a:avLst>
              <a:gd name="adj1" fmla="val 50000"/>
            </a:avLst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Elbow Connector 87">
            <a:extLst>
              <a:ext uri="{FF2B5EF4-FFF2-40B4-BE49-F238E27FC236}">
                <a16:creationId xmlns:a16="http://schemas.microsoft.com/office/drawing/2014/main" id="{74A0987E-4855-4CE7-BAE8-AE61BBA71243}"/>
              </a:ext>
            </a:extLst>
          </p:cNvPr>
          <p:cNvCxnSpPr>
            <a:cxnSpLocks/>
            <a:stCxn id="42" idx="1"/>
          </p:cNvCxnSpPr>
          <p:nvPr/>
        </p:nvCxnSpPr>
        <p:spPr>
          <a:xfrm rot="10800000" flipV="1">
            <a:off x="7574254" y="3607291"/>
            <a:ext cx="1110075" cy="712740"/>
          </a:xfrm>
          <a:prstGeom prst="bentConnector3">
            <a:avLst>
              <a:gd name="adj1" fmla="val 50000"/>
            </a:avLst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lbow Connector 91">
            <a:extLst>
              <a:ext uri="{FF2B5EF4-FFF2-40B4-BE49-F238E27FC236}">
                <a16:creationId xmlns:a16="http://schemas.microsoft.com/office/drawing/2014/main" id="{B698C6FA-868E-4DB7-B351-352E4C9B4A9A}"/>
              </a:ext>
            </a:extLst>
          </p:cNvPr>
          <p:cNvCxnSpPr>
            <a:cxnSpLocks/>
            <a:stCxn id="27" idx="1"/>
          </p:cNvCxnSpPr>
          <p:nvPr/>
        </p:nvCxnSpPr>
        <p:spPr>
          <a:xfrm rot="10800000">
            <a:off x="6845910" y="4941321"/>
            <a:ext cx="1458812" cy="486013"/>
          </a:xfrm>
          <a:prstGeom prst="bentConnector3">
            <a:avLst>
              <a:gd name="adj1" fmla="val 50000"/>
            </a:avLst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BDDA0630-628E-4E57-BF3A-46F8250B578B}"/>
              </a:ext>
            </a:extLst>
          </p:cNvPr>
          <p:cNvCxnSpPr>
            <a:cxnSpLocks/>
          </p:cNvCxnSpPr>
          <p:nvPr/>
        </p:nvCxnSpPr>
        <p:spPr>
          <a:xfrm flipH="1" flipV="1">
            <a:off x="6317250" y="4525312"/>
            <a:ext cx="6512" cy="685445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4568817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B2B2A274-D216-42D5-BF6E-021CCC3734ED}"/>
              </a:ext>
            </a:extLst>
          </p:cNvPr>
          <p:cNvSpPr/>
          <p:nvPr/>
        </p:nvSpPr>
        <p:spPr>
          <a:xfrm rot="20400000">
            <a:off x="-248720" y="3013993"/>
            <a:ext cx="4408992" cy="645805"/>
          </a:xfrm>
          <a:custGeom>
            <a:avLst/>
            <a:gdLst>
              <a:gd name="connsiteX0" fmla="*/ 6762406 w 6762406"/>
              <a:gd name="connsiteY0" fmla="*/ 0 h 1396040"/>
              <a:gd name="connsiteX1" fmla="*/ 6762406 w 6762406"/>
              <a:gd name="connsiteY1" fmla="*/ 1396040 h 1396040"/>
              <a:gd name="connsiteX2" fmla="*/ 0 w 6762406"/>
              <a:gd name="connsiteY2" fmla="*/ 1396040 h 1396040"/>
              <a:gd name="connsiteX3" fmla="*/ 508117 w 6762406"/>
              <a:gd name="connsiteY3" fmla="*/ 1 h 1396040"/>
              <a:gd name="connsiteX0" fmla="*/ 6568324 w 6568324"/>
              <a:gd name="connsiteY0" fmla="*/ 0 h 1410321"/>
              <a:gd name="connsiteX1" fmla="*/ 6568324 w 6568324"/>
              <a:gd name="connsiteY1" fmla="*/ 1396040 h 1410321"/>
              <a:gd name="connsiteX2" fmla="*/ 0 w 6568324"/>
              <a:gd name="connsiteY2" fmla="*/ 1410322 h 1410321"/>
              <a:gd name="connsiteX3" fmla="*/ 314035 w 6568324"/>
              <a:gd name="connsiteY3" fmla="*/ 1 h 1410321"/>
              <a:gd name="connsiteX4" fmla="*/ 6568324 w 6568324"/>
              <a:gd name="connsiteY4" fmla="*/ 0 h 1410321"/>
              <a:gd name="connsiteX0" fmla="*/ 6613487 w 6613487"/>
              <a:gd name="connsiteY0" fmla="*/ 0 h 1408526"/>
              <a:gd name="connsiteX1" fmla="*/ 6613487 w 6613487"/>
              <a:gd name="connsiteY1" fmla="*/ 1396040 h 1408526"/>
              <a:gd name="connsiteX2" fmla="*/ 0 w 6613487"/>
              <a:gd name="connsiteY2" fmla="*/ 1408527 h 1408526"/>
              <a:gd name="connsiteX3" fmla="*/ 359198 w 6613487"/>
              <a:gd name="connsiteY3" fmla="*/ 1 h 1408526"/>
              <a:gd name="connsiteX4" fmla="*/ 6613487 w 6613487"/>
              <a:gd name="connsiteY4" fmla="*/ 0 h 1408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3487" h="1408526">
                <a:moveTo>
                  <a:pt x="6613487" y="0"/>
                </a:moveTo>
                <a:lnTo>
                  <a:pt x="6613487" y="1396040"/>
                </a:lnTo>
                <a:lnTo>
                  <a:pt x="0" y="1408527"/>
                </a:lnTo>
                <a:lnTo>
                  <a:pt x="359198" y="1"/>
                </a:lnTo>
                <a:lnTo>
                  <a:pt x="661348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04B29CB8-BF58-40B3-ACDF-8F273B04000D}"/>
              </a:ext>
            </a:extLst>
          </p:cNvPr>
          <p:cNvSpPr/>
          <p:nvPr/>
        </p:nvSpPr>
        <p:spPr>
          <a:xfrm rot="20400000">
            <a:off x="-173565" y="5103752"/>
            <a:ext cx="8441278" cy="640080"/>
          </a:xfrm>
          <a:custGeom>
            <a:avLst/>
            <a:gdLst>
              <a:gd name="connsiteX0" fmla="*/ 12785260 w 12785260"/>
              <a:gd name="connsiteY0" fmla="*/ 0 h 1396040"/>
              <a:gd name="connsiteX1" fmla="*/ 12785260 w 12785260"/>
              <a:gd name="connsiteY1" fmla="*/ 1396040 h 1396040"/>
              <a:gd name="connsiteX2" fmla="*/ 2474427 w 12785260"/>
              <a:gd name="connsiteY2" fmla="*/ 1396040 h 1396040"/>
              <a:gd name="connsiteX3" fmla="*/ 0 w 12785260"/>
              <a:gd name="connsiteY3" fmla="*/ 495422 h 1396040"/>
              <a:gd name="connsiteX4" fmla="*/ 180319 w 12785260"/>
              <a:gd name="connsiteY4" fmla="*/ 1 h 1396040"/>
              <a:gd name="connsiteX0" fmla="*/ 12665613 w 12665613"/>
              <a:gd name="connsiteY0" fmla="*/ 0 h 1396040"/>
              <a:gd name="connsiteX1" fmla="*/ 12665613 w 12665613"/>
              <a:gd name="connsiteY1" fmla="*/ 1396040 h 1396040"/>
              <a:gd name="connsiteX2" fmla="*/ 2354780 w 12665613"/>
              <a:gd name="connsiteY2" fmla="*/ 1396040 h 1396040"/>
              <a:gd name="connsiteX3" fmla="*/ 0 w 12665613"/>
              <a:gd name="connsiteY3" fmla="*/ 381881 h 1396040"/>
              <a:gd name="connsiteX4" fmla="*/ 60672 w 12665613"/>
              <a:gd name="connsiteY4" fmla="*/ 1 h 1396040"/>
              <a:gd name="connsiteX5" fmla="*/ 12665613 w 12665613"/>
              <a:gd name="connsiteY5" fmla="*/ 0 h 1396040"/>
              <a:gd name="connsiteX0" fmla="*/ 12655840 w 12655841"/>
              <a:gd name="connsiteY0" fmla="*/ 0 h 1396040"/>
              <a:gd name="connsiteX1" fmla="*/ 12655840 w 12655841"/>
              <a:gd name="connsiteY1" fmla="*/ 1396040 h 1396040"/>
              <a:gd name="connsiteX2" fmla="*/ 2345007 w 12655841"/>
              <a:gd name="connsiteY2" fmla="*/ 1396040 h 1396040"/>
              <a:gd name="connsiteX3" fmla="*/ -1 w 12655841"/>
              <a:gd name="connsiteY3" fmla="*/ 342838 h 1396040"/>
              <a:gd name="connsiteX4" fmla="*/ 50899 w 12655841"/>
              <a:gd name="connsiteY4" fmla="*/ 1 h 1396040"/>
              <a:gd name="connsiteX5" fmla="*/ 12655840 w 12655841"/>
              <a:gd name="connsiteY5" fmla="*/ 0 h 1396040"/>
              <a:gd name="connsiteX0" fmla="*/ 12650954 w 12650954"/>
              <a:gd name="connsiteY0" fmla="*/ 0 h 1396040"/>
              <a:gd name="connsiteX1" fmla="*/ 12650954 w 12650954"/>
              <a:gd name="connsiteY1" fmla="*/ 1396040 h 1396040"/>
              <a:gd name="connsiteX2" fmla="*/ 2340121 w 12650954"/>
              <a:gd name="connsiteY2" fmla="*/ 1396040 h 1396040"/>
              <a:gd name="connsiteX3" fmla="*/ -1 w 12650954"/>
              <a:gd name="connsiteY3" fmla="*/ 323318 h 1396040"/>
              <a:gd name="connsiteX4" fmla="*/ 46013 w 12650954"/>
              <a:gd name="connsiteY4" fmla="*/ 1 h 1396040"/>
              <a:gd name="connsiteX5" fmla="*/ 12650954 w 12650954"/>
              <a:gd name="connsiteY5" fmla="*/ 0 h 1396040"/>
              <a:gd name="connsiteX0" fmla="*/ 12641183 w 12641183"/>
              <a:gd name="connsiteY0" fmla="*/ 0 h 1396040"/>
              <a:gd name="connsiteX1" fmla="*/ 12641183 w 12641183"/>
              <a:gd name="connsiteY1" fmla="*/ 1396040 h 1396040"/>
              <a:gd name="connsiteX2" fmla="*/ 2330350 w 12641183"/>
              <a:gd name="connsiteY2" fmla="*/ 1396040 h 1396040"/>
              <a:gd name="connsiteX3" fmla="*/ 0 w 12641183"/>
              <a:gd name="connsiteY3" fmla="*/ 284274 h 1396040"/>
              <a:gd name="connsiteX4" fmla="*/ 36242 w 12641183"/>
              <a:gd name="connsiteY4" fmla="*/ 1 h 1396040"/>
              <a:gd name="connsiteX5" fmla="*/ 12641183 w 12641183"/>
              <a:gd name="connsiteY5" fmla="*/ 0 h 1396040"/>
              <a:gd name="connsiteX0" fmla="*/ 12644836 w 12644836"/>
              <a:gd name="connsiteY0" fmla="*/ 0 h 1396040"/>
              <a:gd name="connsiteX1" fmla="*/ 12644836 w 12644836"/>
              <a:gd name="connsiteY1" fmla="*/ 1396040 h 1396040"/>
              <a:gd name="connsiteX2" fmla="*/ 2334003 w 12644836"/>
              <a:gd name="connsiteY2" fmla="*/ 1396040 h 1396040"/>
              <a:gd name="connsiteX3" fmla="*/ 0 w 12644836"/>
              <a:gd name="connsiteY3" fmla="*/ 238126 h 1396040"/>
              <a:gd name="connsiteX4" fmla="*/ 39895 w 12644836"/>
              <a:gd name="connsiteY4" fmla="*/ 1 h 1396040"/>
              <a:gd name="connsiteX5" fmla="*/ 12644836 w 12644836"/>
              <a:gd name="connsiteY5" fmla="*/ 0 h 1396040"/>
              <a:gd name="connsiteX0" fmla="*/ 12671689 w 12671689"/>
              <a:gd name="connsiteY0" fmla="*/ 0 h 1396040"/>
              <a:gd name="connsiteX1" fmla="*/ 12671689 w 12671689"/>
              <a:gd name="connsiteY1" fmla="*/ 1396040 h 1396040"/>
              <a:gd name="connsiteX2" fmla="*/ 2360856 w 12671689"/>
              <a:gd name="connsiteY2" fmla="*/ 1396040 h 1396040"/>
              <a:gd name="connsiteX3" fmla="*/ 0 w 12671689"/>
              <a:gd name="connsiteY3" fmla="*/ 223916 h 1396040"/>
              <a:gd name="connsiteX4" fmla="*/ 66748 w 12671689"/>
              <a:gd name="connsiteY4" fmla="*/ 1 h 1396040"/>
              <a:gd name="connsiteX5" fmla="*/ 12671689 w 12671689"/>
              <a:gd name="connsiteY5" fmla="*/ 0 h 1396040"/>
              <a:gd name="connsiteX0" fmla="*/ 12661916 w 12661916"/>
              <a:gd name="connsiteY0" fmla="*/ 0 h 1396040"/>
              <a:gd name="connsiteX1" fmla="*/ 12661916 w 12661916"/>
              <a:gd name="connsiteY1" fmla="*/ 1396040 h 1396040"/>
              <a:gd name="connsiteX2" fmla="*/ 2351083 w 12661916"/>
              <a:gd name="connsiteY2" fmla="*/ 1396040 h 1396040"/>
              <a:gd name="connsiteX3" fmla="*/ -1 w 12661916"/>
              <a:gd name="connsiteY3" fmla="*/ 184873 h 1396040"/>
              <a:gd name="connsiteX4" fmla="*/ 56975 w 12661916"/>
              <a:gd name="connsiteY4" fmla="*/ 1 h 1396040"/>
              <a:gd name="connsiteX5" fmla="*/ 12661916 w 12661916"/>
              <a:gd name="connsiteY5" fmla="*/ 0 h 1396040"/>
              <a:gd name="connsiteX0" fmla="*/ 12661918 w 12661918"/>
              <a:gd name="connsiteY0" fmla="*/ 0 h 1396040"/>
              <a:gd name="connsiteX1" fmla="*/ 12661918 w 12661918"/>
              <a:gd name="connsiteY1" fmla="*/ 1396040 h 1396040"/>
              <a:gd name="connsiteX2" fmla="*/ 2305920 w 12661918"/>
              <a:gd name="connsiteY2" fmla="*/ 1394245 h 1396040"/>
              <a:gd name="connsiteX3" fmla="*/ 1 w 12661918"/>
              <a:gd name="connsiteY3" fmla="*/ 184873 h 1396040"/>
              <a:gd name="connsiteX4" fmla="*/ 56977 w 12661918"/>
              <a:gd name="connsiteY4" fmla="*/ 1 h 1396040"/>
              <a:gd name="connsiteX5" fmla="*/ 12661918 w 12661918"/>
              <a:gd name="connsiteY5" fmla="*/ 0 h 1396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61918" h="1396040">
                <a:moveTo>
                  <a:pt x="12661918" y="0"/>
                </a:moveTo>
                <a:lnTo>
                  <a:pt x="12661918" y="1396040"/>
                </a:lnTo>
                <a:lnTo>
                  <a:pt x="2305920" y="1394245"/>
                </a:lnTo>
                <a:lnTo>
                  <a:pt x="1" y="184873"/>
                </a:lnTo>
                <a:lnTo>
                  <a:pt x="56977" y="1"/>
                </a:lnTo>
                <a:lnTo>
                  <a:pt x="1266191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C12AFE4-3964-40F4-9AB3-55D0DC779001}"/>
              </a:ext>
            </a:extLst>
          </p:cNvPr>
          <p:cNvSpPr/>
          <p:nvPr/>
        </p:nvSpPr>
        <p:spPr>
          <a:xfrm rot="20400000">
            <a:off x="4025343" y="5374008"/>
            <a:ext cx="6718779" cy="643931"/>
          </a:xfrm>
          <a:custGeom>
            <a:avLst/>
            <a:gdLst>
              <a:gd name="connsiteX0" fmla="*/ 11190195 w 11190195"/>
              <a:gd name="connsiteY0" fmla="*/ 0 h 1396040"/>
              <a:gd name="connsiteX1" fmla="*/ 11190195 w 11190195"/>
              <a:gd name="connsiteY1" fmla="*/ 1396040 h 1396040"/>
              <a:gd name="connsiteX2" fmla="*/ 3835587 w 11190195"/>
              <a:gd name="connsiteY2" fmla="*/ 1396040 h 1396040"/>
              <a:gd name="connsiteX3" fmla="*/ 0 w 11190195"/>
              <a:gd name="connsiteY3" fmla="*/ 0 h 1396040"/>
              <a:gd name="connsiteX0" fmla="*/ 10078168 w 10078169"/>
              <a:gd name="connsiteY0" fmla="*/ 8399 h 1404439"/>
              <a:gd name="connsiteX1" fmla="*/ 10078168 w 10078169"/>
              <a:gd name="connsiteY1" fmla="*/ 1404439 h 1404439"/>
              <a:gd name="connsiteX2" fmla="*/ 2723560 w 10078169"/>
              <a:gd name="connsiteY2" fmla="*/ 1404439 h 1404439"/>
              <a:gd name="connsiteX3" fmla="*/ -1 w 10078169"/>
              <a:gd name="connsiteY3" fmla="*/ -1 h 1404439"/>
              <a:gd name="connsiteX4" fmla="*/ 10078168 w 10078169"/>
              <a:gd name="connsiteY4" fmla="*/ 8399 h 1404439"/>
              <a:gd name="connsiteX0" fmla="*/ 10078170 w 10078169"/>
              <a:gd name="connsiteY0" fmla="*/ 8399 h 1404439"/>
              <a:gd name="connsiteX1" fmla="*/ 10078170 w 10078169"/>
              <a:gd name="connsiteY1" fmla="*/ 1404439 h 1404439"/>
              <a:gd name="connsiteX2" fmla="*/ 2651548 w 10078169"/>
              <a:gd name="connsiteY2" fmla="*/ 1388436 h 1404439"/>
              <a:gd name="connsiteX3" fmla="*/ 1 w 10078169"/>
              <a:gd name="connsiteY3" fmla="*/ -1 h 1404439"/>
              <a:gd name="connsiteX4" fmla="*/ 10078170 w 10078169"/>
              <a:gd name="connsiteY4" fmla="*/ 8399 h 1404439"/>
              <a:gd name="connsiteX0" fmla="*/ 10078168 w 10078169"/>
              <a:gd name="connsiteY0" fmla="*/ 8399 h 1404439"/>
              <a:gd name="connsiteX1" fmla="*/ 10078168 w 10078169"/>
              <a:gd name="connsiteY1" fmla="*/ 1404439 h 1404439"/>
              <a:gd name="connsiteX2" fmla="*/ 2651546 w 10078169"/>
              <a:gd name="connsiteY2" fmla="*/ 1388436 h 1404439"/>
              <a:gd name="connsiteX3" fmla="*/ -1 w 10078169"/>
              <a:gd name="connsiteY3" fmla="*/ -1 h 1404439"/>
              <a:gd name="connsiteX4" fmla="*/ 10078168 w 10078169"/>
              <a:gd name="connsiteY4" fmla="*/ 8399 h 1404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78169" h="1404439">
                <a:moveTo>
                  <a:pt x="10078168" y="8399"/>
                </a:moveTo>
                <a:lnTo>
                  <a:pt x="10078168" y="1404439"/>
                </a:lnTo>
                <a:lnTo>
                  <a:pt x="2651546" y="1388436"/>
                </a:lnTo>
                <a:lnTo>
                  <a:pt x="-1" y="-1"/>
                </a:lnTo>
                <a:lnTo>
                  <a:pt x="10078168" y="839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28FAE07-8EA5-43EF-9192-8EA13A48D24B}"/>
              </a:ext>
            </a:extLst>
          </p:cNvPr>
          <p:cNvSpPr/>
          <p:nvPr/>
        </p:nvSpPr>
        <p:spPr>
          <a:xfrm rot="20400000">
            <a:off x="-387612" y="3667348"/>
            <a:ext cx="8900339" cy="663706"/>
          </a:xfrm>
          <a:custGeom>
            <a:avLst/>
            <a:gdLst>
              <a:gd name="connsiteX0" fmla="*/ 14240466 w 14240466"/>
              <a:gd name="connsiteY0" fmla="*/ 0 h 1396040"/>
              <a:gd name="connsiteX1" fmla="*/ 14240466 w 14240466"/>
              <a:gd name="connsiteY1" fmla="*/ 1396040 h 1396040"/>
              <a:gd name="connsiteX2" fmla="*/ 0 w 14240466"/>
              <a:gd name="connsiteY2" fmla="*/ 1396040 h 1396040"/>
              <a:gd name="connsiteX3" fmla="*/ 508117 w 14240466"/>
              <a:gd name="connsiteY3" fmla="*/ 0 h 1396040"/>
              <a:gd name="connsiteX0" fmla="*/ 14114746 w 14114747"/>
              <a:gd name="connsiteY0" fmla="*/ 0 h 1440466"/>
              <a:gd name="connsiteX1" fmla="*/ 14114746 w 14114747"/>
              <a:gd name="connsiteY1" fmla="*/ 1396040 h 1440466"/>
              <a:gd name="connsiteX2" fmla="*/ 0 w 14114747"/>
              <a:gd name="connsiteY2" fmla="*/ 1440466 h 1440466"/>
              <a:gd name="connsiteX3" fmla="*/ 382397 w 14114747"/>
              <a:gd name="connsiteY3" fmla="*/ 0 h 1440466"/>
              <a:gd name="connsiteX4" fmla="*/ 14114746 w 14114747"/>
              <a:gd name="connsiteY4" fmla="*/ 0 h 1440466"/>
              <a:gd name="connsiteX0" fmla="*/ 14101319 w 14101319"/>
              <a:gd name="connsiteY0" fmla="*/ 0 h 1447570"/>
              <a:gd name="connsiteX1" fmla="*/ 14101319 w 14101319"/>
              <a:gd name="connsiteY1" fmla="*/ 1396040 h 1447570"/>
              <a:gd name="connsiteX2" fmla="*/ 0 w 14101319"/>
              <a:gd name="connsiteY2" fmla="*/ 1447570 h 1447570"/>
              <a:gd name="connsiteX3" fmla="*/ 368970 w 14101319"/>
              <a:gd name="connsiteY3" fmla="*/ 0 h 1447570"/>
              <a:gd name="connsiteX4" fmla="*/ 14101319 w 14101319"/>
              <a:gd name="connsiteY4" fmla="*/ 0 h 1447570"/>
              <a:gd name="connsiteX0" fmla="*/ 14101319 w 14101319"/>
              <a:gd name="connsiteY0" fmla="*/ 0 h 1447570"/>
              <a:gd name="connsiteX1" fmla="*/ 14101319 w 14101319"/>
              <a:gd name="connsiteY1" fmla="*/ 1396040 h 1447570"/>
              <a:gd name="connsiteX2" fmla="*/ 0 w 14101319"/>
              <a:gd name="connsiteY2" fmla="*/ 1447570 h 1447570"/>
              <a:gd name="connsiteX3" fmla="*/ 398732 w 14101319"/>
              <a:gd name="connsiteY3" fmla="*/ 14209 h 1447570"/>
              <a:gd name="connsiteX4" fmla="*/ 14101319 w 14101319"/>
              <a:gd name="connsiteY4" fmla="*/ 0 h 144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01319" h="1447570">
                <a:moveTo>
                  <a:pt x="14101319" y="0"/>
                </a:moveTo>
                <a:lnTo>
                  <a:pt x="14101319" y="1396040"/>
                </a:lnTo>
                <a:lnTo>
                  <a:pt x="0" y="1447570"/>
                </a:lnTo>
                <a:lnTo>
                  <a:pt x="398732" y="14209"/>
                </a:lnTo>
                <a:lnTo>
                  <a:pt x="14101319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8" name="Freeform 27">
            <a:extLst>
              <a:ext uri="{FF2B5EF4-FFF2-40B4-BE49-F238E27FC236}">
                <a16:creationId xmlns:a16="http://schemas.microsoft.com/office/drawing/2014/main" id="{A5EDA810-7AEF-4C6D-83B7-B35587331720}"/>
              </a:ext>
            </a:extLst>
          </p:cNvPr>
          <p:cNvSpPr>
            <a:spLocks noChangeAspect="1"/>
          </p:cNvSpPr>
          <p:nvPr/>
        </p:nvSpPr>
        <p:spPr>
          <a:xfrm flipH="1">
            <a:off x="1344262" y="5258824"/>
            <a:ext cx="960618" cy="517565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DAC68334-42D4-4314-83E5-A44152500146}"/>
              </a:ext>
            </a:extLst>
          </p:cNvPr>
          <p:cNvGrpSpPr/>
          <p:nvPr/>
        </p:nvGrpSpPr>
        <p:grpSpPr>
          <a:xfrm rot="20275744" flipH="1">
            <a:off x="7670973" y="1536946"/>
            <a:ext cx="1256602" cy="1424069"/>
            <a:chOff x="5365048" y="479821"/>
            <a:chExt cx="8036930" cy="9108010"/>
          </a:xfrm>
          <a:solidFill>
            <a:schemeClr val="accent3">
              <a:lumMod val="75000"/>
            </a:schemeClr>
          </a:solidFill>
          <a:effectLst/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94AE3390-BD28-4BDE-83CE-0DDD6C6C5D5A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517716C-92DC-4982-B4DE-E02E64991BA2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EB60F90-7CA6-4180-9960-0D09FF723F54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09FAC7B-8809-49A9-8B83-10E917D78E25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46025F6-36BF-4BF1-A3D9-E5653ACAA06D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2878D72-42DC-44EA-8D6B-2D0EB212D9D2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3A5C9BE-0AFC-4AEC-AB35-1D3408F80D23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2C486EB-BEF0-4673-AE28-1D7F6CF46948}"/>
              </a:ext>
            </a:extLst>
          </p:cNvPr>
          <p:cNvGrpSpPr/>
          <p:nvPr/>
        </p:nvGrpSpPr>
        <p:grpSpPr>
          <a:xfrm rot="20275744" flipH="1">
            <a:off x="3433445" y="1672470"/>
            <a:ext cx="1256602" cy="1424069"/>
            <a:chOff x="5365048" y="479821"/>
            <a:chExt cx="8036930" cy="9108010"/>
          </a:xfrm>
          <a:effectLst/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F08C28E-4FD7-4F34-BE1E-3B9601E06E2E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32B878D-CE87-49B6-A0EE-35B7DE421AE6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37C3436-B18B-402C-9362-33AD321AF1D9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9394CC0-18CD-4F4C-A92B-F0D8C3DE4F11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C4645A3-548D-475E-86C4-B6393621FC36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919FD08-A95B-4F0F-8C6E-A20ECDB43810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0DD63EC-E701-4B7C-80D8-25B6CF037291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D50E8EC-5919-4C31-9FBC-32D5989E171C}"/>
              </a:ext>
            </a:extLst>
          </p:cNvPr>
          <p:cNvGrpSpPr/>
          <p:nvPr/>
        </p:nvGrpSpPr>
        <p:grpSpPr>
          <a:xfrm rot="20275744" flipH="1">
            <a:off x="7433881" y="3048426"/>
            <a:ext cx="1256602" cy="1424069"/>
            <a:chOff x="5365048" y="479821"/>
            <a:chExt cx="8036930" cy="9108010"/>
          </a:xfrm>
          <a:effectLst/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A42A4EE-DDC4-4B4F-9E05-7A57F0FF1C0A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31100CB-8C4F-4B10-99FB-75526D9DA78C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DCAE00A-7510-4D22-951D-3640A75E8869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17EF897-A8E4-488B-A7E7-0E80E3737DC4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D53A6B1-7784-4FC2-85A8-55331130B149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AC3AE7D-B1CB-4638-ACF6-6D71F033E73E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98EA87D-27A8-4058-9BFF-10F651679687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7DD71E40-19C9-4574-B548-28C39EA4C036}"/>
              </a:ext>
            </a:extLst>
          </p:cNvPr>
          <p:cNvGrpSpPr/>
          <p:nvPr/>
        </p:nvGrpSpPr>
        <p:grpSpPr>
          <a:xfrm rot="20275744" flipH="1">
            <a:off x="9960372" y="3630763"/>
            <a:ext cx="1256602" cy="1424069"/>
            <a:chOff x="5365048" y="479821"/>
            <a:chExt cx="8036930" cy="9108010"/>
          </a:xfrm>
          <a:effectLst/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9AF407B-09E8-4230-BF44-C3824565E349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E4EC36F-CFE5-4F14-978B-0CBF4755A493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B48A94A-6221-41CD-BEBF-E08C3230984B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3DE008B-0934-4360-A08E-408144F8B0DF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A862691-EECE-4C52-B6C5-EC86E208D35F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42A2831-76E6-436F-809A-6006A427AA48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C160959-DB12-4CA2-8B34-45979134016F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B0A01064-E149-436A-9064-09048D622337}"/>
              </a:ext>
            </a:extLst>
          </p:cNvPr>
          <p:cNvSpPr txBox="1"/>
          <p:nvPr/>
        </p:nvSpPr>
        <p:spPr>
          <a:xfrm rot="20399101">
            <a:off x="920157" y="2940181"/>
            <a:ext cx="29617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8329CAA6-EBF2-4DE4-9F9A-6D4FCDF2AC46}"/>
              </a:ext>
            </a:extLst>
          </p:cNvPr>
          <p:cNvSpPr txBox="1"/>
          <p:nvPr/>
        </p:nvSpPr>
        <p:spPr>
          <a:xfrm rot="20400000">
            <a:off x="163218" y="3502442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F0670A5-C6D5-442F-9855-8CE1A52967E7}"/>
              </a:ext>
            </a:extLst>
          </p:cNvPr>
          <p:cNvSpPr txBox="1"/>
          <p:nvPr/>
        </p:nvSpPr>
        <p:spPr>
          <a:xfrm rot="20399101">
            <a:off x="4085402" y="3141400"/>
            <a:ext cx="32358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CFC2789-00F2-4148-9CDD-F604969AB41E}"/>
              </a:ext>
            </a:extLst>
          </p:cNvPr>
          <p:cNvSpPr txBox="1"/>
          <p:nvPr/>
        </p:nvSpPr>
        <p:spPr>
          <a:xfrm rot="20400000">
            <a:off x="3298642" y="3760099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E4D2606-CC59-48C2-A7A1-4A99A7CBE3E2}"/>
              </a:ext>
            </a:extLst>
          </p:cNvPr>
          <p:cNvSpPr txBox="1"/>
          <p:nvPr/>
        </p:nvSpPr>
        <p:spPr>
          <a:xfrm rot="20399101">
            <a:off x="4305542" y="4509437"/>
            <a:ext cx="32358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FB27448-7287-4753-973B-DDAC3EF9BD85}"/>
              </a:ext>
            </a:extLst>
          </p:cNvPr>
          <p:cNvSpPr txBox="1"/>
          <p:nvPr/>
        </p:nvSpPr>
        <p:spPr>
          <a:xfrm rot="20400000">
            <a:off x="3547357" y="5099561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5DF5790-4AF3-450E-AB61-667F2041898B}"/>
              </a:ext>
            </a:extLst>
          </p:cNvPr>
          <p:cNvSpPr txBox="1"/>
          <p:nvPr/>
        </p:nvSpPr>
        <p:spPr>
          <a:xfrm rot="20399101">
            <a:off x="7065994" y="4992790"/>
            <a:ext cx="32358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9E21EB4-C3E1-4F35-9671-0D35C0FD22F1}"/>
              </a:ext>
            </a:extLst>
          </p:cNvPr>
          <p:cNvSpPr txBox="1"/>
          <p:nvPr/>
        </p:nvSpPr>
        <p:spPr>
          <a:xfrm rot="20400000">
            <a:off x="6307809" y="5582914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0" name="Freeform 13">
            <a:extLst>
              <a:ext uri="{FF2B5EF4-FFF2-40B4-BE49-F238E27FC236}">
                <a16:creationId xmlns:a16="http://schemas.microsoft.com/office/drawing/2014/main" id="{99AD2B71-E883-4434-A958-ABAEFE96059E}"/>
              </a:ext>
            </a:extLst>
          </p:cNvPr>
          <p:cNvSpPr>
            <a:spLocks noChangeAspect="1"/>
          </p:cNvSpPr>
          <p:nvPr/>
        </p:nvSpPr>
        <p:spPr>
          <a:xfrm flipH="1">
            <a:off x="5306440" y="1674994"/>
            <a:ext cx="1242669" cy="669529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1" name="Freeform 19">
            <a:extLst>
              <a:ext uri="{FF2B5EF4-FFF2-40B4-BE49-F238E27FC236}">
                <a16:creationId xmlns:a16="http://schemas.microsoft.com/office/drawing/2014/main" id="{94B4EAAC-E2BD-4CB2-951A-41765CBF1DA9}"/>
              </a:ext>
            </a:extLst>
          </p:cNvPr>
          <p:cNvSpPr>
            <a:spLocks noChangeAspect="1"/>
          </p:cNvSpPr>
          <p:nvPr/>
        </p:nvSpPr>
        <p:spPr>
          <a:xfrm flipH="1">
            <a:off x="649005" y="1812787"/>
            <a:ext cx="1008262" cy="543235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2" name="Freeform 11">
            <a:extLst>
              <a:ext uri="{FF2B5EF4-FFF2-40B4-BE49-F238E27FC236}">
                <a16:creationId xmlns:a16="http://schemas.microsoft.com/office/drawing/2014/main" id="{E7391DBC-1775-4A99-BBAE-D9729476F4C2}"/>
              </a:ext>
            </a:extLst>
          </p:cNvPr>
          <p:cNvSpPr/>
          <p:nvPr/>
        </p:nvSpPr>
        <p:spPr>
          <a:xfrm>
            <a:off x="10359992" y="1198386"/>
            <a:ext cx="1242669" cy="757017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78853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78853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39911 h 1539911"/>
              <a:gd name="connsiteX1" fmla="*/ 1952625 w 2305050"/>
              <a:gd name="connsiteY1" fmla="*/ 1473236 h 1539911"/>
              <a:gd name="connsiteX2" fmla="*/ 2305050 w 2305050"/>
              <a:gd name="connsiteY2" fmla="*/ 844586 h 1539911"/>
              <a:gd name="connsiteX3" fmla="*/ 1762125 w 2305050"/>
              <a:gd name="connsiteY3" fmla="*/ 854111 h 1539911"/>
              <a:gd name="connsiteX4" fmla="*/ 2047875 w 2305050"/>
              <a:gd name="connsiteY4" fmla="*/ 377861 h 1539911"/>
              <a:gd name="connsiteX5" fmla="*/ 1581150 w 2305050"/>
              <a:gd name="connsiteY5" fmla="*/ 358811 h 1539911"/>
              <a:gd name="connsiteX6" fmla="*/ 1495425 w 2305050"/>
              <a:gd name="connsiteY6" fmla="*/ 987461 h 1539911"/>
              <a:gd name="connsiteX7" fmla="*/ 1195910 w 2305050"/>
              <a:gd name="connsiteY7" fmla="*/ 0 h 1539911"/>
              <a:gd name="connsiteX8" fmla="*/ 542925 w 2305050"/>
              <a:gd name="connsiteY8" fmla="*/ 347139 h 1539911"/>
              <a:gd name="connsiteX9" fmla="*/ 1028700 w 2305050"/>
              <a:gd name="connsiteY9" fmla="*/ 892211 h 1539911"/>
              <a:gd name="connsiteX10" fmla="*/ 0 w 2305050"/>
              <a:gd name="connsiteY10" fmla="*/ 663611 h 1539911"/>
              <a:gd name="connsiteX11" fmla="*/ 590550 w 2305050"/>
              <a:gd name="connsiteY11" fmla="*/ 1539911 h 1539911"/>
              <a:gd name="connsiteX0" fmla="*/ 590550 w 2305050"/>
              <a:gd name="connsiteY0" fmla="*/ 1565699 h 1565699"/>
              <a:gd name="connsiteX1" fmla="*/ 1952625 w 2305050"/>
              <a:gd name="connsiteY1" fmla="*/ 1499024 h 1565699"/>
              <a:gd name="connsiteX2" fmla="*/ 2305050 w 2305050"/>
              <a:gd name="connsiteY2" fmla="*/ 870374 h 1565699"/>
              <a:gd name="connsiteX3" fmla="*/ 1762125 w 2305050"/>
              <a:gd name="connsiteY3" fmla="*/ 879899 h 1565699"/>
              <a:gd name="connsiteX4" fmla="*/ 2047875 w 2305050"/>
              <a:gd name="connsiteY4" fmla="*/ 403649 h 1565699"/>
              <a:gd name="connsiteX5" fmla="*/ 1581150 w 2305050"/>
              <a:gd name="connsiteY5" fmla="*/ 384599 h 1565699"/>
              <a:gd name="connsiteX6" fmla="*/ 1495425 w 2305050"/>
              <a:gd name="connsiteY6" fmla="*/ 1013249 h 1565699"/>
              <a:gd name="connsiteX7" fmla="*/ 1195910 w 2305050"/>
              <a:gd name="connsiteY7" fmla="*/ 25788 h 1565699"/>
              <a:gd name="connsiteX8" fmla="*/ 542925 w 2305050"/>
              <a:gd name="connsiteY8" fmla="*/ 372927 h 1565699"/>
              <a:gd name="connsiteX9" fmla="*/ 1028700 w 2305050"/>
              <a:gd name="connsiteY9" fmla="*/ 917999 h 1565699"/>
              <a:gd name="connsiteX10" fmla="*/ 0 w 2305050"/>
              <a:gd name="connsiteY10" fmla="*/ 689399 h 1565699"/>
              <a:gd name="connsiteX11" fmla="*/ 590550 w 2305050"/>
              <a:gd name="connsiteY11" fmla="*/ 1565699 h 1565699"/>
              <a:gd name="connsiteX0" fmla="*/ 590550 w 2305050"/>
              <a:gd name="connsiteY0" fmla="*/ 1565699 h 1565699"/>
              <a:gd name="connsiteX1" fmla="*/ 1952625 w 2305050"/>
              <a:gd name="connsiteY1" fmla="*/ 1499024 h 1565699"/>
              <a:gd name="connsiteX2" fmla="*/ 2305050 w 2305050"/>
              <a:gd name="connsiteY2" fmla="*/ 870374 h 1565699"/>
              <a:gd name="connsiteX3" fmla="*/ 1762125 w 2305050"/>
              <a:gd name="connsiteY3" fmla="*/ 879899 h 1565699"/>
              <a:gd name="connsiteX4" fmla="*/ 2047875 w 2305050"/>
              <a:gd name="connsiteY4" fmla="*/ 403649 h 1565699"/>
              <a:gd name="connsiteX5" fmla="*/ 1581150 w 2305050"/>
              <a:gd name="connsiteY5" fmla="*/ 384599 h 1565699"/>
              <a:gd name="connsiteX6" fmla="*/ 1495425 w 2305050"/>
              <a:gd name="connsiteY6" fmla="*/ 1013249 h 1565699"/>
              <a:gd name="connsiteX7" fmla="*/ 1195910 w 2305050"/>
              <a:gd name="connsiteY7" fmla="*/ 25788 h 1565699"/>
              <a:gd name="connsiteX8" fmla="*/ 521783 w 2305050"/>
              <a:gd name="connsiteY8" fmla="*/ 372927 h 1565699"/>
              <a:gd name="connsiteX9" fmla="*/ 1028700 w 2305050"/>
              <a:gd name="connsiteY9" fmla="*/ 917999 h 1565699"/>
              <a:gd name="connsiteX10" fmla="*/ 0 w 2305050"/>
              <a:gd name="connsiteY10" fmla="*/ 689399 h 1565699"/>
              <a:gd name="connsiteX11" fmla="*/ 590550 w 2305050"/>
              <a:gd name="connsiteY11" fmla="*/ 1565699 h 1565699"/>
              <a:gd name="connsiteX0" fmla="*/ 590550 w 2305050"/>
              <a:gd name="connsiteY0" fmla="*/ 1556076 h 1556076"/>
              <a:gd name="connsiteX1" fmla="*/ 1952625 w 2305050"/>
              <a:gd name="connsiteY1" fmla="*/ 1489401 h 1556076"/>
              <a:gd name="connsiteX2" fmla="*/ 2305050 w 2305050"/>
              <a:gd name="connsiteY2" fmla="*/ 860751 h 1556076"/>
              <a:gd name="connsiteX3" fmla="*/ 1762125 w 2305050"/>
              <a:gd name="connsiteY3" fmla="*/ 870276 h 1556076"/>
              <a:gd name="connsiteX4" fmla="*/ 2047875 w 2305050"/>
              <a:gd name="connsiteY4" fmla="*/ 394026 h 1556076"/>
              <a:gd name="connsiteX5" fmla="*/ 1581150 w 2305050"/>
              <a:gd name="connsiteY5" fmla="*/ 374976 h 1556076"/>
              <a:gd name="connsiteX6" fmla="*/ 1495425 w 2305050"/>
              <a:gd name="connsiteY6" fmla="*/ 1003626 h 1556076"/>
              <a:gd name="connsiteX7" fmla="*/ 1195910 w 2305050"/>
              <a:gd name="connsiteY7" fmla="*/ 16165 h 1556076"/>
              <a:gd name="connsiteX8" fmla="*/ 521783 w 2305050"/>
              <a:gd name="connsiteY8" fmla="*/ 363304 h 1556076"/>
              <a:gd name="connsiteX9" fmla="*/ 1028700 w 2305050"/>
              <a:gd name="connsiteY9" fmla="*/ 908376 h 1556076"/>
              <a:gd name="connsiteX10" fmla="*/ 0 w 2305050"/>
              <a:gd name="connsiteY10" fmla="*/ 679776 h 1556076"/>
              <a:gd name="connsiteX11" fmla="*/ 590550 w 2305050"/>
              <a:gd name="connsiteY11" fmla="*/ 1556076 h 1556076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495425 w 2305050"/>
              <a:gd name="connsiteY6" fmla="*/ 1004889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88539"/>
              <a:gd name="connsiteY0" fmla="*/ 1557339 h 1557339"/>
              <a:gd name="connsiteX1" fmla="*/ 1952625 w 2388539"/>
              <a:gd name="connsiteY1" fmla="*/ 1490664 h 1557339"/>
              <a:gd name="connsiteX2" fmla="*/ 2388539 w 2388539"/>
              <a:gd name="connsiteY2" fmla="*/ 1017065 h 1557339"/>
              <a:gd name="connsiteX3" fmla="*/ 1846694 w 2388539"/>
              <a:gd name="connsiteY3" fmla="*/ 818683 h 1557339"/>
              <a:gd name="connsiteX4" fmla="*/ 2144446 w 2388539"/>
              <a:gd name="connsiteY4" fmla="*/ 775628 h 1557339"/>
              <a:gd name="connsiteX5" fmla="*/ 2047875 w 2388539"/>
              <a:gd name="connsiteY5" fmla="*/ 395289 h 1557339"/>
              <a:gd name="connsiteX6" fmla="*/ 1597007 w 2388539"/>
              <a:gd name="connsiteY6" fmla="*/ 370953 h 1557339"/>
              <a:gd name="connsiteX7" fmla="*/ 1537710 w 2388539"/>
              <a:gd name="connsiteY7" fmla="*/ 878035 h 1557339"/>
              <a:gd name="connsiteX8" fmla="*/ 1195910 w 2388539"/>
              <a:gd name="connsiteY8" fmla="*/ 17428 h 1557339"/>
              <a:gd name="connsiteX9" fmla="*/ 521783 w 2388539"/>
              <a:gd name="connsiteY9" fmla="*/ 364567 h 1557339"/>
              <a:gd name="connsiteX10" fmla="*/ 1028700 w 2388539"/>
              <a:gd name="connsiteY10" fmla="*/ 909639 h 1557339"/>
              <a:gd name="connsiteX11" fmla="*/ 0 w 2388539"/>
              <a:gd name="connsiteY11" fmla="*/ 681039 h 1557339"/>
              <a:gd name="connsiteX12" fmla="*/ 590550 w 2388539"/>
              <a:gd name="connsiteY12" fmla="*/ 1557339 h 1557339"/>
              <a:gd name="connsiteX0" fmla="*/ 590550 w 2388539"/>
              <a:gd name="connsiteY0" fmla="*/ 1557339 h 1557339"/>
              <a:gd name="connsiteX1" fmla="*/ 1952625 w 2388539"/>
              <a:gd name="connsiteY1" fmla="*/ 1490664 h 1557339"/>
              <a:gd name="connsiteX2" fmla="*/ 2388539 w 2388539"/>
              <a:gd name="connsiteY2" fmla="*/ 1017065 h 1557339"/>
              <a:gd name="connsiteX3" fmla="*/ 1846694 w 2388539"/>
              <a:gd name="connsiteY3" fmla="*/ 818683 h 1557339"/>
              <a:gd name="connsiteX4" fmla="*/ 2144446 w 2388539"/>
              <a:gd name="connsiteY4" fmla="*/ 775628 h 1557339"/>
              <a:gd name="connsiteX5" fmla="*/ 2047875 w 2388539"/>
              <a:gd name="connsiteY5" fmla="*/ 395289 h 1557339"/>
              <a:gd name="connsiteX6" fmla="*/ 1597007 w 2388539"/>
              <a:gd name="connsiteY6" fmla="*/ 370953 h 1557339"/>
              <a:gd name="connsiteX7" fmla="*/ 1537710 w 2388539"/>
              <a:gd name="connsiteY7" fmla="*/ 878035 h 1557339"/>
              <a:gd name="connsiteX8" fmla="*/ 1195910 w 2388539"/>
              <a:gd name="connsiteY8" fmla="*/ 17428 h 1557339"/>
              <a:gd name="connsiteX9" fmla="*/ 521783 w 2388539"/>
              <a:gd name="connsiteY9" fmla="*/ 364567 h 1557339"/>
              <a:gd name="connsiteX10" fmla="*/ 1028700 w 2388539"/>
              <a:gd name="connsiteY10" fmla="*/ 909639 h 1557339"/>
              <a:gd name="connsiteX11" fmla="*/ 0 w 2388539"/>
              <a:gd name="connsiteY11" fmla="*/ 681039 h 1557339"/>
              <a:gd name="connsiteX12" fmla="*/ 590550 w 2388539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822"/>
              <a:gd name="connsiteY0" fmla="*/ 1557339 h 1557339"/>
              <a:gd name="connsiteX1" fmla="*/ 1960576 w 2389822"/>
              <a:gd name="connsiteY1" fmla="*/ 1510542 h 1557339"/>
              <a:gd name="connsiteX2" fmla="*/ 2384564 w 2389822"/>
              <a:gd name="connsiteY2" fmla="*/ 1040919 h 1557339"/>
              <a:gd name="connsiteX3" fmla="*/ 1846694 w 2389822"/>
              <a:gd name="connsiteY3" fmla="*/ 818683 h 1557339"/>
              <a:gd name="connsiteX4" fmla="*/ 2144446 w 2389822"/>
              <a:gd name="connsiteY4" fmla="*/ 775628 h 1557339"/>
              <a:gd name="connsiteX5" fmla="*/ 2047875 w 2389822"/>
              <a:gd name="connsiteY5" fmla="*/ 395289 h 1557339"/>
              <a:gd name="connsiteX6" fmla="*/ 1597007 w 2389822"/>
              <a:gd name="connsiteY6" fmla="*/ 370953 h 1557339"/>
              <a:gd name="connsiteX7" fmla="*/ 1537710 w 2389822"/>
              <a:gd name="connsiteY7" fmla="*/ 878035 h 1557339"/>
              <a:gd name="connsiteX8" fmla="*/ 1195910 w 2389822"/>
              <a:gd name="connsiteY8" fmla="*/ 17428 h 1557339"/>
              <a:gd name="connsiteX9" fmla="*/ 521783 w 2389822"/>
              <a:gd name="connsiteY9" fmla="*/ 364567 h 1557339"/>
              <a:gd name="connsiteX10" fmla="*/ 1028700 w 2389822"/>
              <a:gd name="connsiteY10" fmla="*/ 909639 h 1557339"/>
              <a:gd name="connsiteX11" fmla="*/ 0 w 2389822"/>
              <a:gd name="connsiteY11" fmla="*/ 681039 h 1557339"/>
              <a:gd name="connsiteX12" fmla="*/ 590550 w 2389822"/>
              <a:gd name="connsiteY12" fmla="*/ 1557339 h 1557339"/>
              <a:gd name="connsiteX0" fmla="*/ 590550 w 2396855"/>
              <a:gd name="connsiteY0" fmla="*/ 1557339 h 1557339"/>
              <a:gd name="connsiteX1" fmla="*/ 1960576 w 2396855"/>
              <a:gd name="connsiteY1" fmla="*/ 1510542 h 1557339"/>
              <a:gd name="connsiteX2" fmla="*/ 2384564 w 2396855"/>
              <a:gd name="connsiteY2" fmla="*/ 1040919 h 1557339"/>
              <a:gd name="connsiteX3" fmla="*/ 1846694 w 2396855"/>
              <a:gd name="connsiteY3" fmla="*/ 818683 h 1557339"/>
              <a:gd name="connsiteX4" fmla="*/ 2144446 w 2396855"/>
              <a:gd name="connsiteY4" fmla="*/ 775628 h 1557339"/>
              <a:gd name="connsiteX5" fmla="*/ 2047875 w 2396855"/>
              <a:gd name="connsiteY5" fmla="*/ 395289 h 1557339"/>
              <a:gd name="connsiteX6" fmla="*/ 1597007 w 2396855"/>
              <a:gd name="connsiteY6" fmla="*/ 370953 h 1557339"/>
              <a:gd name="connsiteX7" fmla="*/ 1537710 w 2396855"/>
              <a:gd name="connsiteY7" fmla="*/ 878035 h 1557339"/>
              <a:gd name="connsiteX8" fmla="*/ 1195910 w 2396855"/>
              <a:gd name="connsiteY8" fmla="*/ 17428 h 1557339"/>
              <a:gd name="connsiteX9" fmla="*/ 521783 w 2396855"/>
              <a:gd name="connsiteY9" fmla="*/ 364567 h 1557339"/>
              <a:gd name="connsiteX10" fmla="*/ 1028700 w 2396855"/>
              <a:gd name="connsiteY10" fmla="*/ 909639 h 1557339"/>
              <a:gd name="connsiteX11" fmla="*/ 0 w 2396855"/>
              <a:gd name="connsiteY11" fmla="*/ 681039 h 1557339"/>
              <a:gd name="connsiteX12" fmla="*/ 590550 w 2396855"/>
              <a:gd name="connsiteY12" fmla="*/ 1557339 h 1557339"/>
              <a:gd name="connsiteX0" fmla="*/ 590550 w 2396855"/>
              <a:gd name="connsiteY0" fmla="*/ 1513607 h 1513607"/>
              <a:gd name="connsiteX1" fmla="*/ 1960576 w 2396855"/>
              <a:gd name="connsiteY1" fmla="*/ 1510542 h 1513607"/>
              <a:gd name="connsiteX2" fmla="*/ 2384564 w 2396855"/>
              <a:gd name="connsiteY2" fmla="*/ 1040919 h 1513607"/>
              <a:gd name="connsiteX3" fmla="*/ 1846694 w 2396855"/>
              <a:gd name="connsiteY3" fmla="*/ 818683 h 1513607"/>
              <a:gd name="connsiteX4" fmla="*/ 2144446 w 2396855"/>
              <a:gd name="connsiteY4" fmla="*/ 775628 h 1513607"/>
              <a:gd name="connsiteX5" fmla="*/ 2047875 w 2396855"/>
              <a:gd name="connsiteY5" fmla="*/ 395289 h 1513607"/>
              <a:gd name="connsiteX6" fmla="*/ 1597007 w 2396855"/>
              <a:gd name="connsiteY6" fmla="*/ 370953 h 1513607"/>
              <a:gd name="connsiteX7" fmla="*/ 1537710 w 2396855"/>
              <a:gd name="connsiteY7" fmla="*/ 878035 h 1513607"/>
              <a:gd name="connsiteX8" fmla="*/ 1195910 w 2396855"/>
              <a:gd name="connsiteY8" fmla="*/ 17428 h 1513607"/>
              <a:gd name="connsiteX9" fmla="*/ 521783 w 2396855"/>
              <a:gd name="connsiteY9" fmla="*/ 364567 h 1513607"/>
              <a:gd name="connsiteX10" fmla="*/ 1028700 w 2396855"/>
              <a:gd name="connsiteY10" fmla="*/ 909639 h 1513607"/>
              <a:gd name="connsiteX11" fmla="*/ 0 w 2396855"/>
              <a:gd name="connsiteY11" fmla="*/ 681039 h 1513607"/>
              <a:gd name="connsiteX12" fmla="*/ 590550 w 2396855"/>
              <a:gd name="connsiteY12" fmla="*/ 1513607 h 1513607"/>
              <a:gd name="connsiteX0" fmla="*/ 602477 w 2396855"/>
              <a:gd name="connsiteY0" fmla="*/ 1517583 h 1517583"/>
              <a:gd name="connsiteX1" fmla="*/ 1960576 w 2396855"/>
              <a:gd name="connsiteY1" fmla="*/ 1510542 h 1517583"/>
              <a:gd name="connsiteX2" fmla="*/ 2384564 w 2396855"/>
              <a:gd name="connsiteY2" fmla="*/ 1040919 h 1517583"/>
              <a:gd name="connsiteX3" fmla="*/ 1846694 w 2396855"/>
              <a:gd name="connsiteY3" fmla="*/ 818683 h 1517583"/>
              <a:gd name="connsiteX4" fmla="*/ 2144446 w 2396855"/>
              <a:gd name="connsiteY4" fmla="*/ 775628 h 1517583"/>
              <a:gd name="connsiteX5" fmla="*/ 2047875 w 2396855"/>
              <a:gd name="connsiteY5" fmla="*/ 395289 h 1517583"/>
              <a:gd name="connsiteX6" fmla="*/ 1597007 w 2396855"/>
              <a:gd name="connsiteY6" fmla="*/ 370953 h 1517583"/>
              <a:gd name="connsiteX7" fmla="*/ 1537710 w 2396855"/>
              <a:gd name="connsiteY7" fmla="*/ 878035 h 1517583"/>
              <a:gd name="connsiteX8" fmla="*/ 1195910 w 2396855"/>
              <a:gd name="connsiteY8" fmla="*/ 17428 h 1517583"/>
              <a:gd name="connsiteX9" fmla="*/ 521783 w 2396855"/>
              <a:gd name="connsiteY9" fmla="*/ 364567 h 1517583"/>
              <a:gd name="connsiteX10" fmla="*/ 1028700 w 2396855"/>
              <a:gd name="connsiteY10" fmla="*/ 909639 h 1517583"/>
              <a:gd name="connsiteX11" fmla="*/ 0 w 2396855"/>
              <a:gd name="connsiteY11" fmla="*/ 681039 h 1517583"/>
              <a:gd name="connsiteX12" fmla="*/ 602477 w 2396855"/>
              <a:gd name="connsiteY12" fmla="*/ 1517583 h 1517583"/>
              <a:gd name="connsiteX0" fmla="*/ 602477 w 2396855"/>
              <a:gd name="connsiteY0" fmla="*/ 1517583 h 1517583"/>
              <a:gd name="connsiteX1" fmla="*/ 1960576 w 2396855"/>
              <a:gd name="connsiteY1" fmla="*/ 1510542 h 1517583"/>
              <a:gd name="connsiteX2" fmla="*/ 2384564 w 2396855"/>
              <a:gd name="connsiteY2" fmla="*/ 1040919 h 1517583"/>
              <a:gd name="connsiteX3" fmla="*/ 1846694 w 2396855"/>
              <a:gd name="connsiteY3" fmla="*/ 818683 h 1517583"/>
              <a:gd name="connsiteX4" fmla="*/ 2144446 w 2396855"/>
              <a:gd name="connsiteY4" fmla="*/ 775628 h 1517583"/>
              <a:gd name="connsiteX5" fmla="*/ 2047875 w 2396855"/>
              <a:gd name="connsiteY5" fmla="*/ 395289 h 1517583"/>
              <a:gd name="connsiteX6" fmla="*/ 1597007 w 2396855"/>
              <a:gd name="connsiteY6" fmla="*/ 370953 h 1517583"/>
              <a:gd name="connsiteX7" fmla="*/ 1537710 w 2396855"/>
              <a:gd name="connsiteY7" fmla="*/ 878035 h 1517583"/>
              <a:gd name="connsiteX8" fmla="*/ 1195910 w 2396855"/>
              <a:gd name="connsiteY8" fmla="*/ 17428 h 1517583"/>
              <a:gd name="connsiteX9" fmla="*/ 521783 w 2396855"/>
              <a:gd name="connsiteY9" fmla="*/ 364567 h 1517583"/>
              <a:gd name="connsiteX10" fmla="*/ 1028700 w 2396855"/>
              <a:gd name="connsiteY10" fmla="*/ 909639 h 1517583"/>
              <a:gd name="connsiteX11" fmla="*/ 0 w 2396855"/>
              <a:gd name="connsiteY11" fmla="*/ 681039 h 1517583"/>
              <a:gd name="connsiteX12" fmla="*/ 602477 w 2396855"/>
              <a:gd name="connsiteY12" fmla="*/ 1517583 h 1517583"/>
              <a:gd name="connsiteX0" fmla="*/ 622355 w 2416733"/>
              <a:gd name="connsiteY0" fmla="*/ 1517583 h 1517583"/>
              <a:gd name="connsiteX1" fmla="*/ 1980454 w 2416733"/>
              <a:gd name="connsiteY1" fmla="*/ 1510542 h 1517583"/>
              <a:gd name="connsiteX2" fmla="*/ 2404442 w 2416733"/>
              <a:gd name="connsiteY2" fmla="*/ 1040919 h 1517583"/>
              <a:gd name="connsiteX3" fmla="*/ 1866572 w 2416733"/>
              <a:gd name="connsiteY3" fmla="*/ 818683 h 1517583"/>
              <a:gd name="connsiteX4" fmla="*/ 2164324 w 2416733"/>
              <a:gd name="connsiteY4" fmla="*/ 775628 h 1517583"/>
              <a:gd name="connsiteX5" fmla="*/ 2067753 w 2416733"/>
              <a:gd name="connsiteY5" fmla="*/ 395289 h 1517583"/>
              <a:gd name="connsiteX6" fmla="*/ 1616885 w 2416733"/>
              <a:gd name="connsiteY6" fmla="*/ 370953 h 1517583"/>
              <a:gd name="connsiteX7" fmla="*/ 1557588 w 2416733"/>
              <a:gd name="connsiteY7" fmla="*/ 878035 h 1517583"/>
              <a:gd name="connsiteX8" fmla="*/ 1215788 w 2416733"/>
              <a:gd name="connsiteY8" fmla="*/ 17428 h 1517583"/>
              <a:gd name="connsiteX9" fmla="*/ 541661 w 2416733"/>
              <a:gd name="connsiteY9" fmla="*/ 364567 h 1517583"/>
              <a:gd name="connsiteX10" fmla="*/ 1048578 w 2416733"/>
              <a:gd name="connsiteY10" fmla="*/ 909639 h 1517583"/>
              <a:gd name="connsiteX11" fmla="*/ 0 w 2416733"/>
              <a:gd name="connsiteY11" fmla="*/ 681039 h 1517583"/>
              <a:gd name="connsiteX12" fmla="*/ 622355 w 2416733"/>
              <a:gd name="connsiteY12" fmla="*/ 1517583 h 1517583"/>
              <a:gd name="connsiteX0" fmla="*/ 695331 w 2489709"/>
              <a:gd name="connsiteY0" fmla="*/ 1517583 h 1517583"/>
              <a:gd name="connsiteX1" fmla="*/ 2053430 w 2489709"/>
              <a:gd name="connsiteY1" fmla="*/ 1510542 h 1517583"/>
              <a:gd name="connsiteX2" fmla="*/ 2477418 w 2489709"/>
              <a:gd name="connsiteY2" fmla="*/ 1040919 h 1517583"/>
              <a:gd name="connsiteX3" fmla="*/ 1939548 w 2489709"/>
              <a:gd name="connsiteY3" fmla="*/ 818683 h 1517583"/>
              <a:gd name="connsiteX4" fmla="*/ 2237300 w 2489709"/>
              <a:gd name="connsiteY4" fmla="*/ 775628 h 1517583"/>
              <a:gd name="connsiteX5" fmla="*/ 2140729 w 2489709"/>
              <a:gd name="connsiteY5" fmla="*/ 395289 h 1517583"/>
              <a:gd name="connsiteX6" fmla="*/ 1689861 w 2489709"/>
              <a:gd name="connsiteY6" fmla="*/ 370953 h 1517583"/>
              <a:gd name="connsiteX7" fmla="*/ 1630564 w 2489709"/>
              <a:gd name="connsiteY7" fmla="*/ 878035 h 1517583"/>
              <a:gd name="connsiteX8" fmla="*/ 1288764 w 2489709"/>
              <a:gd name="connsiteY8" fmla="*/ 17428 h 1517583"/>
              <a:gd name="connsiteX9" fmla="*/ 614637 w 2489709"/>
              <a:gd name="connsiteY9" fmla="*/ 364567 h 1517583"/>
              <a:gd name="connsiteX10" fmla="*/ 1121554 w 2489709"/>
              <a:gd name="connsiteY10" fmla="*/ 909639 h 1517583"/>
              <a:gd name="connsiteX11" fmla="*/ 72976 w 2489709"/>
              <a:gd name="connsiteY11" fmla="*/ 681039 h 1517583"/>
              <a:gd name="connsiteX12" fmla="*/ 695331 w 2489709"/>
              <a:gd name="connsiteY12" fmla="*/ 1517583 h 1517583"/>
              <a:gd name="connsiteX0" fmla="*/ 690276 w 2484654"/>
              <a:gd name="connsiteY0" fmla="*/ 1517583 h 1517676"/>
              <a:gd name="connsiteX1" fmla="*/ 2048375 w 2484654"/>
              <a:gd name="connsiteY1" fmla="*/ 1510542 h 1517676"/>
              <a:gd name="connsiteX2" fmla="*/ 2472363 w 2484654"/>
              <a:gd name="connsiteY2" fmla="*/ 1040919 h 1517676"/>
              <a:gd name="connsiteX3" fmla="*/ 1934493 w 2484654"/>
              <a:gd name="connsiteY3" fmla="*/ 818683 h 1517676"/>
              <a:gd name="connsiteX4" fmla="*/ 2232245 w 2484654"/>
              <a:gd name="connsiteY4" fmla="*/ 775628 h 1517676"/>
              <a:gd name="connsiteX5" fmla="*/ 2135674 w 2484654"/>
              <a:gd name="connsiteY5" fmla="*/ 395289 h 1517676"/>
              <a:gd name="connsiteX6" fmla="*/ 1684806 w 2484654"/>
              <a:gd name="connsiteY6" fmla="*/ 370953 h 1517676"/>
              <a:gd name="connsiteX7" fmla="*/ 1625509 w 2484654"/>
              <a:gd name="connsiteY7" fmla="*/ 878035 h 1517676"/>
              <a:gd name="connsiteX8" fmla="*/ 1283709 w 2484654"/>
              <a:gd name="connsiteY8" fmla="*/ 17428 h 1517676"/>
              <a:gd name="connsiteX9" fmla="*/ 609582 w 2484654"/>
              <a:gd name="connsiteY9" fmla="*/ 364567 h 1517676"/>
              <a:gd name="connsiteX10" fmla="*/ 1116499 w 2484654"/>
              <a:gd name="connsiteY10" fmla="*/ 909639 h 1517676"/>
              <a:gd name="connsiteX11" fmla="*/ 67921 w 2484654"/>
              <a:gd name="connsiteY11" fmla="*/ 681039 h 1517676"/>
              <a:gd name="connsiteX12" fmla="*/ 690276 w 2484654"/>
              <a:gd name="connsiteY12" fmla="*/ 1517583 h 1517676"/>
              <a:gd name="connsiteX0" fmla="*/ 711626 w 2506004"/>
              <a:gd name="connsiteY0" fmla="*/ 1517583 h 1517690"/>
              <a:gd name="connsiteX1" fmla="*/ 2069725 w 2506004"/>
              <a:gd name="connsiteY1" fmla="*/ 1510542 h 1517690"/>
              <a:gd name="connsiteX2" fmla="*/ 2493713 w 2506004"/>
              <a:gd name="connsiteY2" fmla="*/ 1040919 h 1517690"/>
              <a:gd name="connsiteX3" fmla="*/ 1955843 w 2506004"/>
              <a:gd name="connsiteY3" fmla="*/ 818683 h 1517690"/>
              <a:gd name="connsiteX4" fmla="*/ 2253595 w 2506004"/>
              <a:gd name="connsiteY4" fmla="*/ 775628 h 1517690"/>
              <a:gd name="connsiteX5" fmla="*/ 2157024 w 2506004"/>
              <a:gd name="connsiteY5" fmla="*/ 395289 h 1517690"/>
              <a:gd name="connsiteX6" fmla="*/ 1706156 w 2506004"/>
              <a:gd name="connsiteY6" fmla="*/ 370953 h 1517690"/>
              <a:gd name="connsiteX7" fmla="*/ 1646859 w 2506004"/>
              <a:gd name="connsiteY7" fmla="*/ 878035 h 1517690"/>
              <a:gd name="connsiteX8" fmla="*/ 1305059 w 2506004"/>
              <a:gd name="connsiteY8" fmla="*/ 17428 h 1517690"/>
              <a:gd name="connsiteX9" fmla="*/ 630932 w 2506004"/>
              <a:gd name="connsiteY9" fmla="*/ 364567 h 1517690"/>
              <a:gd name="connsiteX10" fmla="*/ 1137849 w 2506004"/>
              <a:gd name="connsiteY10" fmla="*/ 909639 h 1517690"/>
              <a:gd name="connsiteX11" fmla="*/ 65417 w 2506004"/>
              <a:gd name="connsiteY11" fmla="*/ 740674 h 1517690"/>
              <a:gd name="connsiteX12" fmla="*/ 711626 w 2506004"/>
              <a:gd name="connsiteY12" fmla="*/ 1517583 h 1517690"/>
              <a:gd name="connsiteX0" fmla="*/ 677110 w 2471488"/>
              <a:gd name="connsiteY0" fmla="*/ 1517583 h 1517661"/>
              <a:gd name="connsiteX1" fmla="*/ 2035209 w 2471488"/>
              <a:gd name="connsiteY1" fmla="*/ 1510542 h 1517661"/>
              <a:gd name="connsiteX2" fmla="*/ 2459197 w 2471488"/>
              <a:gd name="connsiteY2" fmla="*/ 1040919 h 1517661"/>
              <a:gd name="connsiteX3" fmla="*/ 1921327 w 2471488"/>
              <a:gd name="connsiteY3" fmla="*/ 818683 h 1517661"/>
              <a:gd name="connsiteX4" fmla="*/ 2219079 w 2471488"/>
              <a:gd name="connsiteY4" fmla="*/ 775628 h 1517661"/>
              <a:gd name="connsiteX5" fmla="*/ 2122508 w 2471488"/>
              <a:gd name="connsiteY5" fmla="*/ 395289 h 1517661"/>
              <a:gd name="connsiteX6" fmla="*/ 1671640 w 2471488"/>
              <a:gd name="connsiteY6" fmla="*/ 370953 h 1517661"/>
              <a:gd name="connsiteX7" fmla="*/ 1612343 w 2471488"/>
              <a:gd name="connsiteY7" fmla="*/ 878035 h 1517661"/>
              <a:gd name="connsiteX8" fmla="*/ 1270543 w 2471488"/>
              <a:gd name="connsiteY8" fmla="*/ 17428 h 1517661"/>
              <a:gd name="connsiteX9" fmla="*/ 596416 w 2471488"/>
              <a:gd name="connsiteY9" fmla="*/ 364567 h 1517661"/>
              <a:gd name="connsiteX10" fmla="*/ 1103333 w 2471488"/>
              <a:gd name="connsiteY10" fmla="*/ 909639 h 1517661"/>
              <a:gd name="connsiteX11" fmla="*/ 30901 w 2471488"/>
              <a:gd name="connsiteY11" fmla="*/ 740674 h 1517661"/>
              <a:gd name="connsiteX12" fmla="*/ 677110 w 2471488"/>
              <a:gd name="connsiteY12" fmla="*/ 1517583 h 1517661"/>
              <a:gd name="connsiteX0" fmla="*/ 693833 w 2488211"/>
              <a:gd name="connsiteY0" fmla="*/ 1517583 h 1517698"/>
              <a:gd name="connsiteX1" fmla="*/ 2051932 w 2488211"/>
              <a:gd name="connsiteY1" fmla="*/ 1510542 h 1517698"/>
              <a:gd name="connsiteX2" fmla="*/ 2475920 w 2488211"/>
              <a:gd name="connsiteY2" fmla="*/ 1040919 h 1517698"/>
              <a:gd name="connsiteX3" fmla="*/ 1938050 w 2488211"/>
              <a:gd name="connsiteY3" fmla="*/ 818683 h 1517698"/>
              <a:gd name="connsiteX4" fmla="*/ 2235802 w 2488211"/>
              <a:gd name="connsiteY4" fmla="*/ 775628 h 1517698"/>
              <a:gd name="connsiteX5" fmla="*/ 2139231 w 2488211"/>
              <a:gd name="connsiteY5" fmla="*/ 395289 h 1517698"/>
              <a:gd name="connsiteX6" fmla="*/ 1688363 w 2488211"/>
              <a:gd name="connsiteY6" fmla="*/ 370953 h 1517698"/>
              <a:gd name="connsiteX7" fmla="*/ 1629066 w 2488211"/>
              <a:gd name="connsiteY7" fmla="*/ 878035 h 1517698"/>
              <a:gd name="connsiteX8" fmla="*/ 1287266 w 2488211"/>
              <a:gd name="connsiteY8" fmla="*/ 17428 h 1517698"/>
              <a:gd name="connsiteX9" fmla="*/ 613139 w 2488211"/>
              <a:gd name="connsiteY9" fmla="*/ 364567 h 1517698"/>
              <a:gd name="connsiteX10" fmla="*/ 1120056 w 2488211"/>
              <a:gd name="connsiteY10" fmla="*/ 909639 h 1517698"/>
              <a:gd name="connsiteX11" fmla="*/ 47624 w 2488211"/>
              <a:gd name="connsiteY11" fmla="*/ 740674 h 1517698"/>
              <a:gd name="connsiteX12" fmla="*/ 693833 w 2488211"/>
              <a:gd name="connsiteY12" fmla="*/ 1517583 h 1517698"/>
              <a:gd name="connsiteX0" fmla="*/ 715719 w 2510097"/>
              <a:gd name="connsiteY0" fmla="*/ 1517583 h 1517698"/>
              <a:gd name="connsiteX1" fmla="*/ 2073818 w 2510097"/>
              <a:gd name="connsiteY1" fmla="*/ 1510542 h 1517698"/>
              <a:gd name="connsiteX2" fmla="*/ 2497806 w 2510097"/>
              <a:gd name="connsiteY2" fmla="*/ 1040919 h 1517698"/>
              <a:gd name="connsiteX3" fmla="*/ 1959936 w 2510097"/>
              <a:gd name="connsiteY3" fmla="*/ 818683 h 1517698"/>
              <a:gd name="connsiteX4" fmla="*/ 2257688 w 2510097"/>
              <a:gd name="connsiteY4" fmla="*/ 775628 h 1517698"/>
              <a:gd name="connsiteX5" fmla="*/ 2161117 w 2510097"/>
              <a:gd name="connsiteY5" fmla="*/ 395289 h 1517698"/>
              <a:gd name="connsiteX6" fmla="*/ 1710249 w 2510097"/>
              <a:gd name="connsiteY6" fmla="*/ 370953 h 1517698"/>
              <a:gd name="connsiteX7" fmla="*/ 1650952 w 2510097"/>
              <a:gd name="connsiteY7" fmla="*/ 878035 h 1517698"/>
              <a:gd name="connsiteX8" fmla="*/ 1309152 w 2510097"/>
              <a:gd name="connsiteY8" fmla="*/ 17428 h 1517698"/>
              <a:gd name="connsiteX9" fmla="*/ 635025 w 2510097"/>
              <a:gd name="connsiteY9" fmla="*/ 364567 h 1517698"/>
              <a:gd name="connsiteX10" fmla="*/ 1141942 w 2510097"/>
              <a:gd name="connsiteY10" fmla="*/ 909639 h 1517698"/>
              <a:gd name="connsiteX11" fmla="*/ 45656 w 2510097"/>
              <a:gd name="connsiteY11" fmla="*/ 740674 h 1517698"/>
              <a:gd name="connsiteX12" fmla="*/ 715719 w 2510097"/>
              <a:gd name="connsiteY12" fmla="*/ 1517583 h 1517698"/>
              <a:gd name="connsiteX0" fmla="*/ 693150 w 2487528"/>
              <a:gd name="connsiteY0" fmla="*/ 1517583 h 1517683"/>
              <a:gd name="connsiteX1" fmla="*/ 2051249 w 2487528"/>
              <a:gd name="connsiteY1" fmla="*/ 1510542 h 1517683"/>
              <a:gd name="connsiteX2" fmla="*/ 2475237 w 2487528"/>
              <a:gd name="connsiteY2" fmla="*/ 1040919 h 1517683"/>
              <a:gd name="connsiteX3" fmla="*/ 1937367 w 2487528"/>
              <a:gd name="connsiteY3" fmla="*/ 818683 h 1517683"/>
              <a:gd name="connsiteX4" fmla="*/ 2235119 w 2487528"/>
              <a:gd name="connsiteY4" fmla="*/ 775628 h 1517683"/>
              <a:gd name="connsiteX5" fmla="*/ 2138548 w 2487528"/>
              <a:gd name="connsiteY5" fmla="*/ 395289 h 1517683"/>
              <a:gd name="connsiteX6" fmla="*/ 1687680 w 2487528"/>
              <a:gd name="connsiteY6" fmla="*/ 370953 h 1517683"/>
              <a:gd name="connsiteX7" fmla="*/ 1628383 w 2487528"/>
              <a:gd name="connsiteY7" fmla="*/ 878035 h 1517683"/>
              <a:gd name="connsiteX8" fmla="*/ 1286583 w 2487528"/>
              <a:gd name="connsiteY8" fmla="*/ 17428 h 1517683"/>
              <a:gd name="connsiteX9" fmla="*/ 612456 w 2487528"/>
              <a:gd name="connsiteY9" fmla="*/ 364567 h 1517683"/>
              <a:gd name="connsiteX10" fmla="*/ 1119373 w 2487528"/>
              <a:gd name="connsiteY10" fmla="*/ 909639 h 1517683"/>
              <a:gd name="connsiteX11" fmla="*/ 23087 w 2487528"/>
              <a:gd name="connsiteY11" fmla="*/ 740674 h 1517683"/>
              <a:gd name="connsiteX12" fmla="*/ 693150 w 2487528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26885 w 2491326"/>
              <a:gd name="connsiteY11" fmla="*/ 740674 h 1517683"/>
              <a:gd name="connsiteX12" fmla="*/ 696948 w 2491326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26885 w 2491326"/>
              <a:gd name="connsiteY11" fmla="*/ 740674 h 1517683"/>
              <a:gd name="connsiteX12" fmla="*/ 696948 w 2491326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 w="508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53" name="Freeform 27">
            <a:extLst>
              <a:ext uri="{FF2B5EF4-FFF2-40B4-BE49-F238E27FC236}">
                <a16:creationId xmlns:a16="http://schemas.microsoft.com/office/drawing/2014/main" id="{D62528D9-25B1-4897-B841-8D658228FFFA}"/>
              </a:ext>
            </a:extLst>
          </p:cNvPr>
          <p:cNvSpPr>
            <a:spLocks noChangeAspect="1"/>
          </p:cNvSpPr>
          <p:nvPr/>
        </p:nvSpPr>
        <p:spPr>
          <a:xfrm flipH="1">
            <a:off x="9372510" y="3065441"/>
            <a:ext cx="954435" cy="514234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4" name="Freeform 28">
            <a:extLst>
              <a:ext uri="{FF2B5EF4-FFF2-40B4-BE49-F238E27FC236}">
                <a16:creationId xmlns:a16="http://schemas.microsoft.com/office/drawing/2014/main" id="{418EF4AE-198C-49FB-9439-C6E541A2F534}"/>
              </a:ext>
            </a:extLst>
          </p:cNvPr>
          <p:cNvSpPr>
            <a:spLocks noChangeAspect="1"/>
          </p:cNvSpPr>
          <p:nvPr/>
        </p:nvSpPr>
        <p:spPr>
          <a:xfrm flipH="1">
            <a:off x="6549109" y="662354"/>
            <a:ext cx="884078" cy="47632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5" name="Freeform 19">
            <a:extLst>
              <a:ext uri="{FF2B5EF4-FFF2-40B4-BE49-F238E27FC236}">
                <a16:creationId xmlns:a16="http://schemas.microsoft.com/office/drawing/2014/main" id="{EF1C04B2-3CD7-4DB5-9273-57F08D03C62C}"/>
              </a:ext>
            </a:extLst>
          </p:cNvPr>
          <p:cNvSpPr>
            <a:spLocks noChangeAspect="1"/>
          </p:cNvSpPr>
          <p:nvPr/>
        </p:nvSpPr>
        <p:spPr>
          <a:xfrm flipH="1">
            <a:off x="2528110" y="3458075"/>
            <a:ext cx="729451" cy="39301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6" name="Freeform 28">
            <a:extLst>
              <a:ext uri="{FF2B5EF4-FFF2-40B4-BE49-F238E27FC236}">
                <a16:creationId xmlns:a16="http://schemas.microsoft.com/office/drawing/2014/main" id="{D877BABB-A1FC-4B62-9920-BEE05C11E3CD}"/>
              </a:ext>
            </a:extLst>
          </p:cNvPr>
          <p:cNvSpPr>
            <a:spLocks noChangeAspect="1"/>
          </p:cNvSpPr>
          <p:nvPr/>
        </p:nvSpPr>
        <p:spPr>
          <a:xfrm flipH="1">
            <a:off x="9396578" y="5650107"/>
            <a:ext cx="884078" cy="47632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9237854-FFBF-49E1-8457-61323735195B}"/>
              </a:ext>
            </a:extLst>
          </p:cNvPr>
          <p:cNvGrpSpPr/>
          <p:nvPr/>
        </p:nvGrpSpPr>
        <p:grpSpPr>
          <a:xfrm>
            <a:off x="0" y="5728740"/>
            <a:ext cx="12192000" cy="723192"/>
            <a:chOff x="0" y="5808144"/>
            <a:chExt cx="12192000" cy="723192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774A172-31FB-46A5-8350-B320AD69D71D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29F1C3B-963D-498B-A1D6-00DD536FDAE1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0158F1CA-2A4D-45BE-8D2E-54522C88A0E9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6F1B2CCD-7189-423C-80D1-10B4A079F4C3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Rectangle 61">
            <a:extLst>
              <a:ext uri="{FF2B5EF4-FFF2-40B4-BE49-F238E27FC236}">
                <a16:creationId xmlns:a16="http://schemas.microsoft.com/office/drawing/2014/main" id="{799BF57F-57EF-469E-AF24-B16AB9224705}"/>
              </a:ext>
            </a:extLst>
          </p:cNvPr>
          <p:cNvSpPr/>
          <p:nvPr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A9FE74F5-4A7F-4242-B2B5-BF638F116411}"/>
              </a:ext>
            </a:extLst>
          </p:cNvPr>
          <p:cNvSpPr txBox="1"/>
          <p:nvPr/>
        </p:nvSpPr>
        <p:spPr>
          <a:xfrm>
            <a:off x="623380" y="447851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54574A2-4AE8-40C5-8079-0B38C5493C04}"/>
              </a:ext>
            </a:extLst>
          </p:cNvPr>
          <p:cNvSpPr txBox="1"/>
          <p:nvPr/>
        </p:nvSpPr>
        <p:spPr>
          <a:xfrm>
            <a:off x="617584" y="132789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sp>
        <p:nvSpPr>
          <p:cNvPr id="65" name="Freeform 28">
            <a:extLst>
              <a:ext uri="{FF2B5EF4-FFF2-40B4-BE49-F238E27FC236}">
                <a16:creationId xmlns:a16="http://schemas.microsoft.com/office/drawing/2014/main" id="{FFA930CC-90A6-4CAC-8068-B787A1F9C498}"/>
              </a:ext>
            </a:extLst>
          </p:cNvPr>
          <p:cNvSpPr>
            <a:spLocks noChangeAspect="1"/>
          </p:cNvSpPr>
          <p:nvPr/>
        </p:nvSpPr>
        <p:spPr>
          <a:xfrm flipH="1">
            <a:off x="5031683" y="2072520"/>
            <a:ext cx="884078" cy="47632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297328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Isosceles Triangle 6">
            <a:extLst>
              <a:ext uri="{FF2B5EF4-FFF2-40B4-BE49-F238E27FC236}">
                <a16:creationId xmlns:a16="http://schemas.microsoft.com/office/drawing/2014/main" id="{E4955C9E-2A95-4977-984F-98C39F6671F1}"/>
              </a:ext>
            </a:extLst>
          </p:cNvPr>
          <p:cNvSpPr/>
          <p:nvPr/>
        </p:nvSpPr>
        <p:spPr>
          <a:xfrm rot="14400000">
            <a:off x="7492055" y="1206355"/>
            <a:ext cx="4002362" cy="3450312"/>
          </a:xfrm>
          <a:prstGeom prst="triangle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자유형: 도형 28">
            <a:extLst>
              <a:ext uri="{FF2B5EF4-FFF2-40B4-BE49-F238E27FC236}">
                <a16:creationId xmlns:a16="http://schemas.microsoft.com/office/drawing/2014/main" id="{AFA1CE82-8EE8-4273-B529-2575C5AC3D74}"/>
              </a:ext>
            </a:extLst>
          </p:cNvPr>
          <p:cNvSpPr/>
          <p:nvPr/>
        </p:nvSpPr>
        <p:spPr>
          <a:xfrm>
            <a:off x="5134395" y="1035119"/>
            <a:ext cx="5674631" cy="5574403"/>
          </a:xfrm>
          <a:custGeom>
            <a:avLst/>
            <a:gdLst>
              <a:gd name="connsiteX0" fmla="*/ 133414 w 5674631"/>
              <a:gd name="connsiteY0" fmla="*/ 124105 h 5574403"/>
              <a:gd name="connsiteX1" fmla="*/ 1760847 w 5674631"/>
              <a:gd name="connsiteY1" fmla="*/ 5375439 h 5574403"/>
              <a:gd name="connsiteX2" fmla="*/ 5479167 w 5674631"/>
              <a:gd name="connsiteY2" fmla="*/ 1345256 h 5574403"/>
              <a:gd name="connsiteX3" fmla="*/ 0 w 5674631"/>
              <a:gd name="connsiteY3" fmla="*/ 0 h 5574403"/>
              <a:gd name="connsiteX4" fmla="*/ 5674631 w 5674631"/>
              <a:gd name="connsiteY4" fmla="*/ 1296278 h 5574403"/>
              <a:gd name="connsiteX5" fmla="*/ 1727555 w 5674631"/>
              <a:gd name="connsiteY5" fmla="*/ 5574403 h 5574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31" h="5574403">
                <a:moveTo>
                  <a:pt x="133414" y="124105"/>
                </a:moveTo>
                <a:lnTo>
                  <a:pt x="1760847" y="5375439"/>
                </a:lnTo>
                <a:lnTo>
                  <a:pt x="5479167" y="1345256"/>
                </a:lnTo>
                <a:close/>
                <a:moveTo>
                  <a:pt x="0" y="0"/>
                </a:moveTo>
                <a:lnTo>
                  <a:pt x="5674631" y="1296278"/>
                </a:lnTo>
                <a:lnTo>
                  <a:pt x="1727555" y="5574403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B20AF1E-ED36-4528-BF79-E5C4C63ECB05}"/>
              </a:ext>
            </a:extLst>
          </p:cNvPr>
          <p:cNvSpPr txBox="1"/>
          <p:nvPr/>
        </p:nvSpPr>
        <p:spPr>
          <a:xfrm>
            <a:off x="1527211" y="4816522"/>
            <a:ext cx="397349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2493E20-0B32-47EF-A280-5C92CC4024DB}"/>
              </a:ext>
            </a:extLst>
          </p:cNvPr>
          <p:cNvSpPr txBox="1"/>
          <p:nvPr/>
        </p:nvSpPr>
        <p:spPr>
          <a:xfrm>
            <a:off x="1527211" y="3762658"/>
            <a:ext cx="397349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  <a:endParaRPr lang="ko-KR" altLang="en-US" sz="14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EDF11676-6622-42A2-A86C-9D73AFBFCD9C}"/>
              </a:ext>
            </a:extLst>
          </p:cNvPr>
          <p:cNvSpPr txBox="1">
            <a:spLocks/>
          </p:cNvSpPr>
          <p:nvPr/>
        </p:nvSpPr>
        <p:spPr>
          <a:xfrm>
            <a:off x="771527" y="721366"/>
            <a:ext cx="3907480" cy="1922462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36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b="1" dirty="0"/>
              <a:t>Simple </a:t>
            </a:r>
            <a:r>
              <a:rPr lang="en-US" altLang="ko-KR" b="1" dirty="0">
                <a:solidFill>
                  <a:schemeClr val="accent1">
                    <a:lumMod val="75000"/>
                  </a:schemeClr>
                </a:solidFill>
              </a:rPr>
              <a:t>Portfolio</a:t>
            </a:r>
            <a:r>
              <a:rPr lang="en-US" altLang="ko-KR" b="1" dirty="0">
                <a:solidFill>
                  <a:srgbClr val="F5679D"/>
                </a:solidFill>
              </a:rPr>
              <a:t> </a:t>
            </a:r>
            <a:r>
              <a:rPr lang="en-US" altLang="ko-KR" b="1" dirty="0"/>
              <a:t>Presentation Designed</a:t>
            </a:r>
            <a:endParaRPr lang="ko-KR" alt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8E84DEF-394C-47BB-9F27-88CAF0755C4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06967557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16">
            <a:extLst>
              <a:ext uri="{FF2B5EF4-FFF2-40B4-BE49-F238E27FC236}">
                <a16:creationId xmlns:a16="http://schemas.microsoft.com/office/drawing/2014/main" id="{E143060E-B97D-4984-B5F4-C07B6406779A}"/>
              </a:ext>
            </a:extLst>
          </p:cNvPr>
          <p:cNvGrpSpPr/>
          <p:nvPr/>
        </p:nvGrpSpPr>
        <p:grpSpPr>
          <a:xfrm rot="10800000">
            <a:off x="4662817" y="3775233"/>
            <a:ext cx="540000" cy="1692000"/>
            <a:chOff x="5355771" y="1915886"/>
            <a:chExt cx="540000" cy="1692000"/>
          </a:xfrm>
        </p:grpSpPr>
        <p:sp>
          <p:nvSpPr>
            <p:cNvPr id="4" name="Freeform 10">
              <a:extLst>
                <a:ext uri="{FF2B5EF4-FFF2-40B4-BE49-F238E27FC236}">
                  <a16:creationId xmlns:a16="http://schemas.microsoft.com/office/drawing/2014/main" id="{461395C8-694B-4F79-A77F-A13942129C37}"/>
                </a:ext>
              </a:extLst>
            </p:cNvPr>
            <p:cNvSpPr/>
            <p:nvPr/>
          </p:nvSpPr>
          <p:spPr>
            <a:xfrm>
              <a:off x="5355771" y="1915886"/>
              <a:ext cx="540000" cy="1692000"/>
            </a:xfrm>
            <a:custGeom>
              <a:avLst/>
              <a:gdLst>
                <a:gd name="connsiteX0" fmla="*/ 0 w 642258"/>
                <a:gd name="connsiteY0" fmla="*/ 1752600 h 1752600"/>
                <a:gd name="connsiteX1" fmla="*/ 348343 w 642258"/>
                <a:gd name="connsiteY1" fmla="*/ 1752600 h 1752600"/>
                <a:gd name="connsiteX2" fmla="*/ 348343 w 642258"/>
                <a:gd name="connsiteY2" fmla="*/ 0 h 1752600"/>
                <a:gd name="connsiteX3" fmla="*/ 642258 w 642258"/>
                <a:gd name="connsiteY3" fmla="*/ 0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258" h="1752600">
                  <a:moveTo>
                    <a:pt x="0" y="1752600"/>
                  </a:moveTo>
                  <a:lnTo>
                    <a:pt x="348343" y="1752600"/>
                  </a:lnTo>
                  <a:lnTo>
                    <a:pt x="348343" y="0"/>
                  </a:lnTo>
                  <a:lnTo>
                    <a:pt x="642258" y="0"/>
                  </a:lnTo>
                </a:path>
              </a:pathLst>
            </a:custGeom>
            <a:ln w="28575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Isosceles Triangle 14">
              <a:extLst>
                <a:ext uri="{FF2B5EF4-FFF2-40B4-BE49-F238E27FC236}">
                  <a16:creationId xmlns:a16="http://schemas.microsoft.com/office/drawing/2014/main" id="{96B66A58-2950-4CD9-81F4-E88C3C9A14F2}"/>
                </a:ext>
              </a:extLst>
            </p:cNvPr>
            <p:cNvSpPr/>
            <p:nvPr/>
          </p:nvSpPr>
          <p:spPr>
            <a:xfrm>
              <a:off x="5522720" y="2214804"/>
              <a:ext cx="250588" cy="216024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6" name="Trapezoid 18">
            <a:extLst>
              <a:ext uri="{FF2B5EF4-FFF2-40B4-BE49-F238E27FC236}">
                <a16:creationId xmlns:a16="http://schemas.microsoft.com/office/drawing/2014/main" id="{A2C9D379-D508-4D97-BD9B-AC53413C2DBF}"/>
              </a:ext>
            </a:extLst>
          </p:cNvPr>
          <p:cNvSpPr/>
          <p:nvPr/>
        </p:nvSpPr>
        <p:spPr>
          <a:xfrm rot="10800000">
            <a:off x="4978329" y="3201861"/>
            <a:ext cx="2235344" cy="1236889"/>
          </a:xfrm>
          <a:custGeom>
            <a:avLst/>
            <a:gdLst/>
            <a:ahLst/>
            <a:cxnLst/>
            <a:rect l="l" t="t" r="r" b="b"/>
            <a:pathLst>
              <a:path w="2513902" h="1391026">
                <a:moveTo>
                  <a:pt x="1390337" y="97116"/>
                </a:moveTo>
                <a:lnTo>
                  <a:pt x="1390337" y="72919"/>
                </a:lnTo>
                <a:lnTo>
                  <a:pt x="1123565" y="72919"/>
                </a:lnTo>
                <a:lnTo>
                  <a:pt x="1123565" y="97116"/>
                </a:lnTo>
                <a:close/>
                <a:moveTo>
                  <a:pt x="2178715" y="1323989"/>
                </a:moveTo>
                <a:lnTo>
                  <a:pt x="2178715" y="217871"/>
                </a:lnTo>
                <a:lnTo>
                  <a:pt x="335187" y="217871"/>
                </a:lnTo>
                <a:lnTo>
                  <a:pt x="335187" y="1323989"/>
                </a:lnTo>
                <a:close/>
                <a:moveTo>
                  <a:pt x="2190205" y="1391026"/>
                </a:moveTo>
                <a:lnTo>
                  <a:pt x="323696" y="1391026"/>
                </a:lnTo>
                <a:cubicBezTo>
                  <a:pt x="293019" y="1391026"/>
                  <a:pt x="268149" y="1366157"/>
                  <a:pt x="268149" y="1335479"/>
                </a:cubicBezTo>
                <a:lnTo>
                  <a:pt x="268149" y="117315"/>
                </a:lnTo>
                <a:lnTo>
                  <a:pt x="0" y="117315"/>
                </a:lnTo>
                <a:lnTo>
                  <a:pt x="0" y="50278"/>
                </a:lnTo>
                <a:lnTo>
                  <a:pt x="65286" y="0"/>
                </a:lnTo>
                <a:lnTo>
                  <a:pt x="2448616" y="0"/>
                </a:lnTo>
                <a:lnTo>
                  <a:pt x="2513902" y="50278"/>
                </a:lnTo>
                <a:lnTo>
                  <a:pt x="2513902" y="117315"/>
                </a:lnTo>
                <a:lnTo>
                  <a:pt x="2245752" y="117315"/>
                </a:lnTo>
                <a:lnTo>
                  <a:pt x="2245752" y="1335479"/>
                </a:lnTo>
                <a:cubicBezTo>
                  <a:pt x="2245752" y="1366157"/>
                  <a:pt x="2220883" y="1391026"/>
                  <a:pt x="2190205" y="1391026"/>
                </a:cubicBezTo>
                <a:close/>
              </a:path>
            </a:pathLst>
          </a:custGeom>
          <a:solidFill>
            <a:schemeClr val="accent6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Oval 13">
            <a:extLst>
              <a:ext uri="{FF2B5EF4-FFF2-40B4-BE49-F238E27FC236}">
                <a16:creationId xmlns:a16="http://schemas.microsoft.com/office/drawing/2014/main" id="{A53A2643-7EC1-46AD-B438-45EA3A22CDB0}"/>
              </a:ext>
            </a:extLst>
          </p:cNvPr>
          <p:cNvSpPr/>
          <p:nvPr/>
        </p:nvSpPr>
        <p:spPr>
          <a:xfrm>
            <a:off x="7519093" y="1604199"/>
            <a:ext cx="792088" cy="79208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8" name="Group 16">
            <a:extLst>
              <a:ext uri="{FF2B5EF4-FFF2-40B4-BE49-F238E27FC236}">
                <a16:creationId xmlns:a16="http://schemas.microsoft.com/office/drawing/2014/main" id="{5031B664-2010-4BF5-AC94-CE7BA68F3787}"/>
              </a:ext>
            </a:extLst>
          </p:cNvPr>
          <p:cNvGrpSpPr/>
          <p:nvPr/>
        </p:nvGrpSpPr>
        <p:grpSpPr>
          <a:xfrm>
            <a:off x="6973551" y="2024525"/>
            <a:ext cx="540000" cy="1692000"/>
            <a:chOff x="5355771" y="1915886"/>
            <a:chExt cx="540000" cy="1692000"/>
          </a:xfrm>
        </p:grpSpPr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21EB433D-2D25-42E0-BAE9-CE27ACA3F425}"/>
                </a:ext>
              </a:extLst>
            </p:cNvPr>
            <p:cNvSpPr/>
            <p:nvPr/>
          </p:nvSpPr>
          <p:spPr>
            <a:xfrm>
              <a:off x="5355771" y="1915886"/>
              <a:ext cx="540000" cy="1692000"/>
            </a:xfrm>
            <a:custGeom>
              <a:avLst/>
              <a:gdLst>
                <a:gd name="connsiteX0" fmla="*/ 0 w 642258"/>
                <a:gd name="connsiteY0" fmla="*/ 1752600 h 1752600"/>
                <a:gd name="connsiteX1" fmla="*/ 348343 w 642258"/>
                <a:gd name="connsiteY1" fmla="*/ 1752600 h 1752600"/>
                <a:gd name="connsiteX2" fmla="*/ 348343 w 642258"/>
                <a:gd name="connsiteY2" fmla="*/ 0 h 1752600"/>
                <a:gd name="connsiteX3" fmla="*/ 642258 w 642258"/>
                <a:gd name="connsiteY3" fmla="*/ 0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258" h="1752600">
                  <a:moveTo>
                    <a:pt x="0" y="1752600"/>
                  </a:moveTo>
                  <a:lnTo>
                    <a:pt x="348343" y="1752600"/>
                  </a:lnTo>
                  <a:lnTo>
                    <a:pt x="348343" y="0"/>
                  </a:lnTo>
                  <a:lnTo>
                    <a:pt x="642258" y="0"/>
                  </a:lnTo>
                </a:path>
              </a:pathLst>
            </a:custGeom>
            <a:ln w="2857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Isosceles Triangle 14">
              <a:extLst>
                <a:ext uri="{FF2B5EF4-FFF2-40B4-BE49-F238E27FC236}">
                  <a16:creationId xmlns:a16="http://schemas.microsoft.com/office/drawing/2014/main" id="{B8574E33-00EC-4528-8F78-10DB579865C2}"/>
                </a:ext>
              </a:extLst>
            </p:cNvPr>
            <p:cNvSpPr/>
            <p:nvPr/>
          </p:nvSpPr>
          <p:spPr>
            <a:xfrm>
              <a:off x="5531512" y="2214804"/>
              <a:ext cx="250588" cy="216024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1" name="Group 17">
            <a:extLst>
              <a:ext uri="{FF2B5EF4-FFF2-40B4-BE49-F238E27FC236}">
                <a16:creationId xmlns:a16="http://schemas.microsoft.com/office/drawing/2014/main" id="{8B9D4632-76F9-409A-8488-925AB58A98F3}"/>
              </a:ext>
            </a:extLst>
          </p:cNvPr>
          <p:cNvGrpSpPr/>
          <p:nvPr/>
        </p:nvGrpSpPr>
        <p:grpSpPr>
          <a:xfrm>
            <a:off x="5423596" y="4525728"/>
            <a:ext cx="2520000" cy="576000"/>
            <a:chOff x="4016829" y="4452257"/>
            <a:chExt cx="2520000" cy="576000"/>
          </a:xfrm>
        </p:grpSpPr>
        <p:sp>
          <p:nvSpPr>
            <p:cNvPr id="12" name="Freeform 15">
              <a:extLst>
                <a:ext uri="{FF2B5EF4-FFF2-40B4-BE49-F238E27FC236}">
                  <a16:creationId xmlns:a16="http://schemas.microsoft.com/office/drawing/2014/main" id="{765A7AF2-0680-4560-B937-61946CFB9297}"/>
                </a:ext>
              </a:extLst>
            </p:cNvPr>
            <p:cNvSpPr/>
            <p:nvPr/>
          </p:nvSpPr>
          <p:spPr>
            <a:xfrm>
              <a:off x="4016829" y="4452257"/>
              <a:ext cx="2520000" cy="576000"/>
            </a:xfrm>
            <a:custGeom>
              <a:avLst/>
              <a:gdLst>
                <a:gd name="connsiteX0" fmla="*/ 0 w 2438400"/>
                <a:gd name="connsiteY0" fmla="*/ 0 h 402772"/>
                <a:gd name="connsiteX1" fmla="*/ 0 w 2438400"/>
                <a:gd name="connsiteY1" fmla="*/ 185057 h 402772"/>
                <a:gd name="connsiteX2" fmla="*/ 2438400 w 2438400"/>
                <a:gd name="connsiteY2" fmla="*/ 185057 h 402772"/>
                <a:gd name="connsiteX3" fmla="*/ 2438400 w 2438400"/>
                <a:gd name="connsiteY3" fmla="*/ 402772 h 40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0" h="402772">
                  <a:moveTo>
                    <a:pt x="0" y="0"/>
                  </a:moveTo>
                  <a:lnTo>
                    <a:pt x="0" y="185057"/>
                  </a:lnTo>
                  <a:lnTo>
                    <a:pt x="2438400" y="185057"/>
                  </a:lnTo>
                  <a:lnTo>
                    <a:pt x="2438400" y="402772"/>
                  </a:lnTo>
                </a:path>
              </a:pathLst>
            </a:custGeom>
            <a:ln w="28575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" name="Isosceles Triangle 23">
              <a:extLst>
                <a:ext uri="{FF2B5EF4-FFF2-40B4-BE49-F238E27FC236}">
                  <a16:creationId xmlns:a16="http://schemas.microsoft.com/office/drawing/2014/main" id="{FE013461-7E59-4B20-A206-06DE7843F046}"/>
                </a:ext>
              </a:extLst>
            </p:cNvPr>
            <p:cNvSpPr/>
            <p:nvPr/>
          </p:nvSpPr>
          <p:spPr>
            <a:xfrm rot="16200000" flipV="1">
              <a:off x="5872735" y="4613873"/>
              <a:ext cx="250588" cy="216024"/>
            </a:xfrm>
            <a:prstGeom prst="triangl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4" name="Oval 26">
            <a:extLst>
              <a:ext uri="{FF2B5EF4-FFF2-40B4-BE49-F238E27FC236}">
                <a16:creationId xmlns:a16="http://schemas.microsoft.com/office/drawing/2014/main" id="{83E70FFE-8442-477F-A9D2-02D336019CA4}"/>
              </a:ext>
            </a:extLst>
          </p:cNvPr>
          <p:cNvSpPr/>
          <p:nvPr/>
        </p:nvSpPr>
        <p:spPr>
          <a:xfrm>
            <a:off x="7580249" y="5079458"/>
            <a:ext cx="792088" cy="79208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Oval 31">
            <a:extLst>
              <a:ext uri="{FF2B5EF4-FFF2-40B4-BE49-F238E27FC236}">
                <a16:creationId xmlns:a16="http://schemas.microsoft.com/office/drawing/2014/main" id="{35F3AFD3-3E23-4D4E-8707-DB3A3DB5548C}"/>
              </a:ext>
            </a:extLst>
          </p:cNvPr>
          <p:cNvSpPr/>
          <p:nvPr/>
        </p:nvSpPr>
        <p:spPr>
          <a:xfrm>
            <a:off x="3892957" y="5079458"/>
            <a:ext cx="792088" cy="79208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Oval 35">
            <a:extLst>
              <a:ext uri="{FF2B5EF4-FFF2-40B4-BE49-F238E27FC236}">
                <a16:creationId xmlns:a16="http://schemas.microsoft.com/office/drawing/2014/main" id="{EDC0D47E-5579-4B44-BA19-5D681CD041B9}"/>
              </a:ext>
            </a:extLst>
          </p:cNvPr>
          <p:cNvSpPr/>
          <p:nvPr/>
        </p:nvSpPr>
        <p:spPr>
          <a:xfrm>
            <a:off x="3921814" y="1648554"/>
            <a:ext cx="792088" cy="792088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CA26B1E-732A-487E-AFC5-B369EE2FB023}"/>
              </a:ext>
            </a:extLst>
          </p:cNvPr>
          <p:cNvSpPr txBox="1"/>
          <p:nvPr/>
        </p:nvSpPr>
        <p:spPr>
          <a:xfrm>
            <a:off x="5441200" y="3486974"/>
            <a:ext cx="131210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Content Title</a:t>
            </a:r>
          </a:p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Rectangle 19">
            <a:extLst>
              <a:ext uri="{FF2B5EF4-FFF2-40B4-BE49-F238E27FC236}">
                <a16:creationId xmlns:a16="http://schemas.microsoft.com/office/drawing/2014/main" id="{68466211-972E-404A-96D0-5E6A907247F7}"/>
              </a:ext>
            </a:extLst>
          </p:cNvPr>
          <p:cNvSpPr>
            <a:spLocks noChangeAspect="1"/>
          </p:cNvSpPr>
          <p:nvPr/>
        </p:nvSpPr>
        <p:spPr>
          <a:xfrm>
            <a:off x="4130052" y="1802770"/>
            <a:ext cx="375614" cy="483656"/>
          </a:xfrm>
          <a:custGeom>
            <a:avLst/>
            <a:gdLst/>
            <a:ahLst/>
            <a:cxnLst/>
            <a:rect l="l" t="t" r="r" b="b"/>
            <a:pathLst>
              <a:path w="3039346" h="3913585">
                <a:moveTo>
                  <a:pt x="1527178" y="2618567"/>
                </a:moveTo>
                <a:cubicBezTo>
                  <a:pt x="1429201" y="2618567"/>
                  <a:pt x="1349775" y="2697993"/>
                  <a:pt x="1349775" y="2795971"/>
                </a:cubicBezTo>
                <a:cubicBezTo>
                  <a:pt x="1349775" y="2861110"/>
                  <a:pt x="1384883" y="2918050"/>
                  <a:pt x="1437574" y="2948279"/>
                </a:cubicBezTo>
                <a:lnTo>
                  <a:pt x="1275150" y="3311239"/>
                </a:lnTo>
                <a:lnTo>
                  <a:pt x="1779206" y="3311239"/>
                </a:lnTo>
                <a:lnTo>
                  <a:pt x="1616782" y="2948279"/>
                </a:lnTo>
                <a:cubicBezTo>
                  <a:pt x="1669475" y="2918050"/>
                  <a:pt x="1704582" y="2861110"/>
                  <a:pt x="1704582" y="2795971"/>
                </a:cubicBezTo>
                <a:cubicBezTo>
                  <a:pt x="1704582" y="2697993"/>
                  <a:pt x="1625156" y="2618567"/>
                  <a:pt x="1527178" y="2618567"/>
                </a:cubicBezTo>
                <a:close/>
                <a:moveTo>
                  <a:pt x="1527178" y="0"/>
                </a:moveTo>
                <a:cubicBezTo>
                  <a:pt x="2026975" y="0"/>
                  <a:pt x="2435288" y="391686"/>
                  <a:pt x="2460697" y="884907"/>
                </a:cubicBezTo>
                <a:lnTo>
                  <a:pt x="2463282" y="884907"/>
                </a:lnTo>
                <a:lnTo>
                  <a:pt x="2463282" y="936104"/>
                </a:lnTo>
                <a:lnTo>
                  <a:pt x="2463282" y="1656184"/>
                </a:lnTo>
                <a:lnTo>
                  <a:pt x="2067282" y="1656184"/>
                </a:lnTo>
                <a:lnTo>
                  <a:pt x="2067282" y="1427425"/>
                </a:lnTo>
                <a:lnTo>
                  <a:pt x="2310132" y="1427584"/>
                </a:lnTo>
                <a:cubicBezTo>
                  <a:pt x="2310132" y="1320268"/>
                  <a:pt x="2206785" y="1230216"/>
                  <a:pt x="2067282" y="1206340"/>
                </a:cubicBezTo>
                <a:lnTo>
                  <a:pt x="2067282" y="936104"/>
                </a:lnTo>
                <a:lnTo>
                  <a:pt x="2066786" y="936104"/>
                </a:lnTo>
                <a:cubicBezTo>
                  <a:pt x="2066786" y="638087"/>
                  <a:pt x="1825195" y="396496"/>
                  <a:pt x="1527178" y="396496"/>
                </a:cubicBezTo>
                <a:cubicBezTo>
                  <a:pt x="1229161" y="396496"/>
                  <a:pt x="987570" y="638087"/>
                  <a:pt x="987570" y="936104"/>
                </a:cubicBezTo>
                <a:lnTo>
                  <a:pt x="987074" y="936104"/>
                </a:lnTo>
                <a:lnTo>
                  <a:pt x="987074" y="1872209"/>
                </a:lnTo>
                <a:lnTo>
                  <a:pt x="2699110" y="1872209"/>
                </a:lnTo>
                <a:cubicBezTo>
                  <a:pt x="2887017" y="1872209"/>
                  <a:pt x="3039346" y="2024538"/>
                  <a:pt x="3039346" y="2212445"/>
                </a:cubicBezTo>
                <a:lnTo>
                  <a:pt x="3039346" y="3573349"/>
                </a:lnTo>
                <a:cubicBezTo>
                  <a:pt x="3039346" y="3761256"/>
                  <a:pt x="2887017" y="3913585"/>
                  <a:pt x="2699110" y="3913585"/>
                </a:cubicBezTo>
                <a:lnTo>
                  <a:pt x="340236" y="3913585"/>
                </a:lnTo>
                <a:cubicBezTo>
                  <a:pt x="152329" y="3913585"/>
                  <a:pt x="0" y="3761256"/>
                  <a:pt x="0" y="3573349"/>
                </a:cubicBezTo>
                <a:lnTo>
                  <a:pt x="0" y="2212445"/>
                </a:lnTo>
                <a:cubicBezTo>
                  <a:pt x="0" y="2024538"/>
                  <a:pt x="152329" y="1872209"/>
                  <a:pt x="340236" y="1872209"/>
                </a:cubicBezTo>
                <a:lnTo>
                  <a:pt x="591074" y="1872209"/>
                </a:lnTo>
                <a:lnTo>
                  <a:pt x="591074" y="936104"/>
                </a:lnTo>
                <a:cubicBezTo>
                  <a:pt x="591074" y="419108"/>
                  <a:pt x="1010182" y="0"/>
                  <a:pt x="152717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Isosceles Triangle 22">
            <a:extLst>
              <a:ext uri="{FF2B5EF4-FFF2-40B4-BE49-F238E27FC236}">
                <a16:creationId xmlns:a16="http://schemas.microsoft.com/office/drawing/2014/main" id="{9E2B2F81-56BC-4143-870E-BB1917F277E6}"/>
              </a:ext>
            </a:extLst>
          </p:cNvPr>
          <p:cNvSpPr>
            <a:spLocks noChangeAspect="1"/>
          </p:cNvSpPr>
          <p:nvPr/>
        </p:nvSpPr>
        <p:spPr>
          <a:xfrm rot="19800000">
            <a:off x="4093958" y="5245938"/>
            <a:ext cx="459205" cy="459128"/>
          </a:xfrm>
          <a:custGeom>
            <a:avLst/>
            <a:gdLst/>
            <a:ahLst/>
            <a:cxnLst/>
            <a:rect l="l" t="t" r="r" b="b"/>
            <a:pathLst>
              <a:path w="3948369" h="3947711">
                <a:moveTo>
                  <a:pt x="1024184" y="1327019"/>
                </a:moveTo>
                <a:cubicBezTo>
                  <a:pt x="953964" y="1286477"/>
                  <a:pt x="864174" y="1310536"/>
                  <a:pt x="823632" y="1380756"/>
                </a:cubicBezTo>
                <a:cubicBezTo>
                  <a:pt x="783091" y="1450976"/>
                  <a:pt x="807150" y="1540767"/>
                  <a:pt x="877370" y="1581308"/>
                </a:cubicBezTo>
                <a:cubicBezTo>
                  <a:pt x="947590" y="1621850"/>
                  <a:pt x="1037380" y="1597790"/>
                  <a:pt x="1077922" y="1527570"/>
                </a:cubicBezTo>
                <a:cubicBezTo>
                  <a:pt x="1118463" y="1457350"/>
                  <a:pt x="1094404" y="1367560"/>
                  <a:pt x="1024184" y="1327019"/>
                </a:cubicBezTo>
                <a:close/>
                <a:moveTo>
                  <a:pt x="3610643" y="2228121"/>
                </a:moveTo>
                <a:cubicBezTo>
                  <a:pt x="3600833" y="2220477"/>
                  <a:pt x="3589363" y="2214630"/>
                  <a:pt x="3576595" y="2211209"/>
                </a:cubicBezTo>
                <a:cubicBezTo>
                  <a:pt x="3525522" y="2197524"/>
                  <a:pt x="3473024" y="2227833"/>
                  <a:pt x="3459339" y="2278906"/>
                </a:cubicBezTo>
                <a:cubicBezTo>
                  <a:pt x="3445654" y="2329979"/>
                  <a:pt x="3475964" y="2382476"/>
                  <a:pt x="3527037" y="2396161"/>
                </a:cubicBezTo>
                <a:cubicBezTo>
                  <a:pt x="3578110" y="2409846"/>
                  <a:pt x="3630607" y="2379537"/>
                  <a:pt x="3644292" y="2328464"/>
                </a:cubicBezTo>
                <a:cubicBezTo>
                  <a:pt x="3654556" y="2290159"/>
                  <a:pt x="3640073" y="2251053"/>
                  <a:pt x="3610643" y="2228121"/>
                </a:cubicBezTo>
                <a:close/>
                <a:moveTo>
                  <a:pt x="3948369" y="2177025"/>
                </a:moveTo>
                <a:lnTo>
                  <a:pt x="3902391" y="2247588"/>
                </a:lnTo>
                <a:cubicBezTo>
                  <a:pt x="3840166" y="2207044"/>
                  <a:pt x="3769677" y="2184131"/>
                  <a:pt x="3697935" y="2180296"/>
                </a:cubicBezTo>
                <a:cubicBezTo>
                  <a:pt x="3737123" y="2226403"/>
                  <a:pt x="3753617" y="2290363"/>
                  <a:pt x="3736768" y="2353243"/>
                </a:cubicBezTo>
                <a:cubicBezTo>
                  <a:pt x="3709398" y="2455390"/>
                  <a:pt x="3604404" y="2516008"/>
                  <a:pt x="3502258" y="2488638"/>
                </a:cubicBezTo>
                <a:cubicBezTo>
                  <a:pt x="3400111" y="2461268"/>
                  <a:pt x="3339493" y="2356274"/>
                  <a:pt x="3366863" y="2254127"/>
                </a:cubicBezTo>
                <a:cubicBezTo>
                  <a:pt x="3381032" y="2201247"/>
                  <a:pt x="3416004" y="2159497"/>
                  <a:pt x="3460818" y="2135698"/>
                </a:cubicBezTo>
                <a:cubicBezTo>
                  <a:pt x="3436032" y="2129730"/>
                  <a:pt x="3409996" y="2129302"/>
                  <a:pt x="3383900" y="2133133"/>
                </a:cubicBezTo>
                <a:cubicBezTo>
                  <a:pt x="3331988" y="2140756"/>
                  <a:pt x="3285146" y="2164460"/>
                  <a:pt x="3249703" y="2200200"/>
                </a:cubicBezTo>
                <a:cubicBezTo>
                  <a:pt x="3299772" y="2410806"/>
                  <a:pt x="3262997" y="2663063"/>
                  <a:pt x="3111944" y="2983361"/>
                </a:cubicBezTo>
                <a:cubicBezTo>
                  <a:pt x="2900481" y="3337269"/>
                  <a:pt x="2604169" y="3479398"/>
                  <a:pt x="2264290" y="3473876"/>
                </a:cubicBezTo>
                <a:lnTo>
                  <a:pt x="1854414" y="3947711"/>
                </a:lnTo>
                <a:lnTo>
                  <a:pt x="1615515" y="3809782"/>
                </a:lnTo>
                <a:lnTo>
                  <a:pt x="1764774" y="3379707"/>
                </a:lnTo>
                <a:cubicBezTo>
                  <a:pt x="1587770" y="3319643"/>
                  <a:pt x="1405350" y="3232972"/>
                  <a:pt x="1221865" y="3127037"/>
                </a:cubicBezTo>
                <a:cubicBezTo>
                  <a:pt x="1120271" y="3068382"/>
                  <a:pt x="1025311" y="3004264"/>
                  <a:pt x="938291" y="2935309"/>
                </a:cubicBezTo>
                <a:lnTo>
                  <a:pt x="509476" y="3157353"/>
                </a:lnTo>
                <a:lnTo>
                  <a:pt x="247593" y="2999226"/>
                </a:lnTo>
                <a:lnTo>
                  <a:pt x="599626" y="2603610"/>
                </a:lnTo>
                <a:cubicBezTo>
                  <a:pt x="384783" y="2338553"/>
                  <a:pt x="289709" y="2193107"/>
                  <a:pt x="174176" y="1843897"/>
                </a:cubicBezTo>
                <a:lnTo>
                  <a:pt x="0" y="1381252"/>
                </a:lnTo>
                <a:lnTo>
                  <a:pt x="107522" y="1111013"/>
                </a:lnTo>
                <a:cubicBezTo>
                  <a:pt x="159316" y="1021302"/>
                  <a:pt x="259400" y="1099908"/>
                  <a:pt x="349113" y="1151702"/>
                </a:cubicBezTo>
                <a:lnTo>
                  <a:pt x="486246" y="1217020"/>
                </a:lnTo>
                <a:cubicBezTo>
                  <a:pt x="628225" y="1148493"/>
                  <a:pt x="768311" y="1094036"/>
                  <a:pt x="908721" y="1057007"/>
                </a:cubicBezTo>
                <a:cubicBezTo>
                  <a:pt x="1011476" y="947354"/>
                  <a:pt x="1021990" y="857768"/>
                  <a:pt x="976491" y="611195"/>
                </a:cubicBezTo>
                <a:cubicBezTo>
                  <a:pt x="1335325" y="817429"/>
                  <a:pt x="1326102" y="899150"/>
                  <a:pt x="1389221" y="1007976"/>
                </a:cubicBezTo>
                <a:cubicBezTo>
                  <a:pt x="1615807" y="1002289"/>
                  <a:pt x="1836555" y="1044211"/>
                  <a:pt x="2066828" y="1133629"/>
                </a:cubicBezTo>
                <a:cubicBezTo>
                  <a:pt x="2047082" y="1203277"/>
                  <a:pt x="2048342" y="1275855"/>
                  <a:pt x="2067080" y="1343672"/>
                </a:cubicBezTo>
                <a:cubicBezTo>
                  <a:pt x="2009772" y="1325329"/>
                  <a:pt x="1950048" y="1312156"/>
                  <a:pt x="1888409" y="1302802"/>
                </a:cubicBezTo>
                <a:lnTo>
                  <a:pt x="1831983" y="1466454"/>
                </a:lnTo>
                <a:cubicBezTo>
                  <a:pt x="2171713" y="1545279"/>
                  <a:pt x="2334158" y="1639067"/>
                  <a:pt x="2533793" y="1871644"/>
                </a:cubicBezTo>
                <a:lnTo>
                  <a:pt x="2655130" y="1752801"/>
                </a:lnTo>
                <a:cubicBezTo>
                  <a:pt x="2623271" y="1710443"/>
                  <a:pt x="2589631" y="1671169"/>
                  <a:pt x="2553401" y="1635762"/>
                </a:cubicBezTo>
                <a:cubicBezTo>
                  <a:pt x="2626342" y="1620812"/>
                  <a:pt x="2694472" y="1585039"/>
                  <a:pt x="2748239" y="1530606"/>
                </a:cubicBezTo>
                <a:cubicBezTo>
                  <a:pt x="2959801" y="1699876"/>
                  <a:pt x="3152007" y="1908367"/>
                  <a:pt x="3223775" y="2111154"/>
                </a:cubicBezTo>
                <a:cubicBezTo>
                  <a:pt x="3265103" y="2076949"/>
                  <a:pt x="3316077" y="2055387"/>
                  <a:pt x="3371292" y="2047279"/>
                </a:cubicBezTo>
                <a:cubicBezTo>
                  <a:pt x="3454199" y="2035105"/>
                  <a:pt x="3536665" y="2054733"/>
                  <a:pt x="3603728" y="2099347"/>
                </a:cubicBezTo>
                <a:cubicBezTo>
                  <a:pt x="3679156" y="2088543"/>
                  <a:pt x="3756158" y="2095770"/>
                  <a:pt x="3828792" y="2119628"/>
                </a:cubicBezTo>
                <a:cubicBezTo>
                  <a:pt x="3870454" y="2133311"/>
                  <a:pt x="3910678" y="2152466"/>
                  <a:pt x="3948369" y="2177025"/>
                </a:cubicBezTo>
                <a:close/>
                <a:moveTo>
                  <a:pt x="2661401" y="883270"/>
                </a:moveTo>
                <a:cubicBezTo>
                  <a:pt x="2838812" y="985699"/>
                  <a:pt x="2899598" y="1212554"/>
                  <a:pt x="2797170" y="1389966"/>
                </a:cubicBezTo>
                <a:cubicBezTo>
                  <a:pt x="2694741" y="1567377"/>
                  <a:pt x="2467885" y="1628163"/>
                  <a:pt x="2290474" y="1525735"/>
                </a:cubicBezTo>
                <a:cubicBezTo>
                  <a:pt x="2113063" y="1423306"/>
                  <a:pt x="2052277" y="1196450"/>
                  <a:pt x="2154705" y="1019039"/>
                </a:cubicBezTo>
                <a:cubicBezTo>
                  <a:pt x="2257134" y="841627"/>
                  <a:pt x="2483990" y="780842"/>
                  <a:pt x="2661401" y="883270"/>
                </a:cubicBezTo>
                <a:close/>
                <a:moveTo>
                  <a:pt x="2494139" y="49756"/>
                </a:moveTo>
                <a:cubicBezTo>
                  <a:pt x="2671551" y="152184"/>
                  <a:pt x="2732337" y="379040"/>
                  <a:pt x="2629908" y="556451"/>
                </a:cubicBezTo>
                <a:cubicBezTo>
                  <a:pt x="2527480" y="733863"/>
                  <a:pt x="2300624" y="794648"/>
                  <a:pt x="2123212" y="692220"/>
                </a:cubicBezTo>
                <a:cubicBezTo>
                  <a:pt x="1945801" y="589791"/>
                  <a:pt x="1885015" y="362936"/>
                  <a:pt x="1987444" y="185524"/>
                </a:cubicBezTo>
                <a:cubicBezTo>
                  <a:pt x="2089872" y="8113"/>
                  <a:pt x="2316728" y="-52673"/>
                  <a:pt x="2494139" y="497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Rectangle 14">
            <a:extLst>
              <a:ext uri="{FF2B5EF4-FFF2-40B4-BE49-F238E27FC236}">
                <a16:creationId xmlns:a16="http://schemas.microsoft.com/office/drawing/2014/main" id="{2B40D2A5-C9FF-4CCB-B00A-5D34E1725E1E}"/>
              </a:ext>
            </a:extLst>
          </p:cNvPr>
          <p:cNvSpPr/>
          <p:nvPr/>
        </p:nvSpPr>
        <p:spPr>
          <a:xfrm>
            <a:off x="7715494" y="1802771"/>
            <a:ext cx="399286" cy="409183"/>
          </a:xfrm>
          <a:custGeom>
            <a:avLst/>
            <a:gdLst/>
            <a:ahLst/>
            <a:cxnLst/>
            <a:rect l="l" t="t" r="r" b="b"/>
            <a:pathLst>
              <a:path w="3888432" h="3984815">
                <a:moveTo>
                  <a:pt x="3131805" y="2156163"/>
                </a:moveTo>
                <a:lnTo>
                  <a:pt x="3132791" y="2156712"/>
                </a:lnTo>
                <a:lnTo>
                  <a:pt x="3132791" y="3458037"/>
                </a:lnTo>
                <a:lnTo>
                  <a:pt x="2592791" y="3458037"/>
                </a:lnTo>
                <a:lnTo>
                  <a:pt x="2592791" y="2392416"/>
                </a:lnTo>
                <a:lnTo>
                  <a:pt x="3131805" y="2392416"/>
                </a:lnTo>
                <a:close/>
                <a:moveTo>
                  <a:pt x="1894806" y="1447696"/>
                </a:moveTo>
                <a:lnTo>
                  <a:pt x="2434806" y="1447696"/>
                </a:lnTo>
                <a:lnTo>
                  <a:pt x="2434806" y="3067696"/>
                </a:lnTo>
                <a:lnTo>
                  <a:pt x="2425859" y="3067696"/>
                </a:lnTo>
                <a:lnTo>
                  <a:pt x="2425859" y="3458037"/>
                </a:lnTo>
                <a:lnTo>
                  <a:pt x="1885859" y="3458037"/>
                </a:lnTo>
                <a:lnTo>
                  <a:pt x="1885859" y="1462222"/>
                </a:lnTo>
                <a:lnTo>
                  <a:pt x="1894806" y="1467205"/>
                </a:lnTo>
                <a:close/>
                <a:moveTo>
                  <a:pt x="1178927" y="1068489"/>
                </a:moveTo>
                <a:lnTo>
                  <a:pt x="1179306" y="1068700"/>
                </a:lnTo>
                <a:lnTo>
                  <a:pt x="1179306" y="1992407"/>
                </a:lnTo>
                <a:lnTo>
                  <a:pt x="1718927" y="1992407"/>
                </a:lnTo>
                <a:lnTo>
                  <a:pt x="1718927" y="3458037"/>
                </a:lnTo>
                <a:lnTo>
                  <a:pt x="1178927" y="3458037"/>
                </a:lnTo>
                <a:close/>
                <a:moveTo>
                  <a:pt x="471995" y="674757"/>
                </a:moveTo>
                <a:lnTo>
                  <a:pt x="482407" y="680556"/>
                </a:lnTo>
                <a:lnTo>
                  <a:pt x="1022307" y="680556"/>
                </a:lnTo>
                <a:lnTo>
                  <a:pt x="1022307" y="2085638"/>
                </a:lnTo>
                <a:lnTo>
                  <a:pt x="1011995" y="2085638"/>
                </a:lnTo>
                <a:lnTo>
                  <a:pt x="1011995" y="3458037"/>
                </a:lnTo>
                <a:lnTo>
                  <a:pt x="471995" y="3458037"/>
                </a:lnTo>
                <a:close/>
                <a:moveTo>
                  <a:pt x="3301860" y="259154"/>
                </a:moveTo>
                <a:lnTo>
                  <a:pt x="3841860" y="259154"/>
                </a:lnTo>
                <a:lnTo>
                  <a:pt x="3841860" y="2548347"/>
                </a:lnTo>
                <a:lnTo>
                  <a:pt x="3835956" y="2548347"/>
                </a:lnTo>
                <a:lnTo>
                  <a:pt x="3839723" y="2550445"/>
                </a:lnTo>
                <a:lnTo>
                  <a:pt x="3839723" y="3458037"/>
                </a:lnTo>
                <a:lnTo>
                  <a:pt x="3299723" y="3458037"/>
                </a:lnTo>
                <a:lnTo>
                  <a:pt x="3299723" y="2249687"/>
                </a:lnTo>
                <a:lnTo>
                  <a:pt x="3301860" y="2250877"/>
                </a:lnTo>
                <a:close/>
                <a:moveTo>
                  <a:pt x="0" y="0"/>
                </a:moveTo>
                <a:lnTo>
                  <a:pt x="360000" y="0"/>
                </a:lnTo>
                <a:lnTo>
                  <a:pt x="360000" y="3624815"/>
                </a:lnTo>
                <a:lnTo>
                  <a:pt x="3888432" y="3624815"/>
                </a:lnTo>
                <a:lnTo>
                  <a:pt x="3888432" y="3984815"/>
                </a:lnTo>
                <a:lnTo>
                  <a:pt x="0" y="3984815"/>
                </a:lnTo>
                <a:lnTo>
                  <a:pt x="0" y="3888432"/>
                </a:lnTo>
                <a:lnTo>
                  <a:pt x="0" y="36248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Rectangle 5">
            <a:extLst>
              <a:ext uri="{FF2B5EF4-FFF2-40B4-BE49-F238E27FC236}">
                <a16:creationId xmlns:a16="http://schemas.microsoft.com/office/drawing/2014/main" id="{D82456DD-7D48-44C6-9680-82E95B6F08A8}"/>
              </a:ext>
            </a:extLst>
          </p:cNvPr>
          <p:cNvSpPr>
            <a:spLocks noChangeAspect="1"/>
          </p:cNvSpPr>
          <p:nvPr/>
        </p:nvSpPr>
        <p:spPr>
          <a:xfrm>
            <a:off x="7784920" y="5276030"/>
            <a:ext cx="399243" cy="398945"/>
          </a:xfrm>
          <a:custGeom>
            <a:avLst/>
            <a:gdLst/>
            <a:ahLst/>
            <a:cxnLst/>
            <a:rect l="l" t="t" r="r" b="b"/>
            <a:pathLst>
              <a:path w="3971162" h="3968213">
                <a:moveTo>
                  <a:pt x="808855" y="2815607"/>
                </a:moveTo>
                <a:lnTo>
                  <a:pt x="1168895" y="2815607"/>
                </a:lnTo>
                <a:lnTo>
                  <a:pt x="1168895" y="3175607"/>
                </a:lnTo>
                <a:lnTo>
                  <a:pt x="808855" y="3175607"/>
                </a:lnTo>
                <a:close/>
                <a:moveTo>
                  <a:pt x="697665" y="2704397"/>
                </a:moveTo>
                <a:lnTo>
                  <a:pt x="697665" y="3286817"/>
                </a:lnTo>
                <a:lnTo>
                  <a:pt x="1280085" y="3286817"/>
                </a:lnTo>
                <a:lnTo>
                  <a:pt x="1280085" y="2704397"/>
                </a:lnTo>
                <a:close/>
                <a:moveTo>
                  <a:pt x="537750" y="2544482"/>
                </a:moveTo>
                <a:lnTo>
                  <a:pt x="1440000" y="2544482"/>
                </a:lnTo>
                <a:lnTo>
                  <a:pt x="1440000" y="3446732"/>
                </a:lnTo>
                <a:lnTo>
                  <a:pt x="537750" y="3446732"/>
                </a:lnTo>
                <a:close/>
                <a:moveTo>
                  <a:pt x="0" y="2528213"/>
                </a:moveTo>
                <a:lnTo>
                  <a:pt x="360000" y="2528213"/>
                </a:lnTo>
                <a:lnTo>
                  <a:pt x="360000" y="3608213"/>
                </a:lnTo>
                <a:lnTo>
                  <a:pt x="1440000" y="3608213"/>
                </a:lnTo>
                <a:lnTo>
                  <a:pt x="1440000" y="3968213"/>
                </a:lnTo>
                <a:lnTo>
                  <a:pt x="360000" y="3968213"/>
                </a:lnTo>
                <a:lnTo>
                  <a:pt x="0" y="3968213"/>
                </a:lnTo>
                <a:lnTo>
                  <a:pt x="0" y="3608213"/>
                </a:lnTo>
                <a:close/>
                <a:moveTo>
                  <a:pt x="3605829" y="2524046"/>
                </a:moveTo>
                <a:lnTo>
                  <a:pt x="3965829" y="2524046"/>
                </a:lnTo>
                <a:lnTo>
                  <a:pt x="3965829" y="3604046"/>
                </a:lnTo>
                <a:lnTo>
                  <a:pt x="3965829" y="3964046"/>
                </a:lnTo>
                <a:lnTo>
                  <a:pt x="3605829" y="3964046"/>
                </a:lnTo>
                <a:lnTo>
                  <a:pt x="2525829" y="3964046"/>
                </a:lnTo>
                <a:lnTo>
                  <a:pt x="2525829" y="3604046"/>
                </a:lnTo>
                <a:lnTo>
                  <a:pt x="3605829" y="3604046"/>
                </a:lnTo>
                <a:close/>
                <a:moveTo>
                  <a:pt x="1542677" y="2468095"/>
                </a:moveTo>
                <a:lnTo>
                  <a:pt x="1758701" y="2468095"/>
                </a:lnTo>
                <a:lnTo>
                  <a:pt x="1758701" y="2835684"/>
                </a:lnTo>
                <a:lnTo>
                  <a:pt x="1542677" y="2835684"/>
                </a:lnTo>
                <a:close/>
                <a:moveTo>
                  <a:pt x="3174101" y="2437460"/>
                </a:moveTo>
                <a:lnTo>
                  <a:pt x="3390125" y="2437460"/>
                </a:lnTo>
                <a:lnTo>
                  <a:pt x="3390125" y="2663201"/>
                </a:lnTo>
                <a:lnTo>
                  <a:pt x="3174101" y="2663201"/>
                </a:lnTo>
                <a:close/>
                <a:moveTo>
                  <a:pt x="2809842" y="2295613"/>
                </a:moveTo>
                <a:lnTo>
                  <a:pt x="3025866" y="2295613"/>
                </a:lnTo>
                <a:lnTo>
                  <a:pt x="3025866" y="2663202"/>
                </a:lnTo>
                <a:lnTo>
                  <a:pt x="3389097" y="2663202"/>
                </a:lnTo>
                <a:lnTo>
                  <a:pt x="3389097" y="2873898"/>
                </a:lnTo>
                <a:lnTo>
                  <a:pt x="3389097" y="2873898"/>
                </a:lnTo>
                <a:lnTo>
                  <a:pt x="3389097" y="3446732"/>
                </a:lnTo>
                <a:lnTo>
                  <a:pt x="3173073" y="3446732"/>
                </a:lnTo>
                <a:lnTo>
                  <a:pt x="3173073" y="2879226"/>
                </a:lnTo>
                <a:lnTo>
                  <a:pt x="3021508" y="2879226"/>
                </a:lnTo>
                <a:lnTo>
                  <a:pt x="3021508" y="2663202"/>
                </a:lnTo>
                <a:lnTo>
                  <a:pt x="2809842" y="2663202"/>
                </a:lnTo>
                <a:close/>
                <a:moveTo>
                  <a:pt x="2093780" y="2089306"/>
                </a:moveTo>
                <a:lnTo>
                  <a:pt x="2309804" y="2089306"/>
                </a:lnTo>
                <a:lnTo>
                  <a:pt x="2309804" y="2315047"/>
                </a:lnTo>
                <a:lnTo>
                  <a:pt x="2093780" y="2315047"/>
                </a:lnTo>
                <a:close/>
                <a:moveTo>
                  <a:pt x="2656492" y="1853849"/>
                </a:moveTo>
                <a:lnTo>
                  <a:pt x="2872516" y="1853849"/>
                </a:lnTo>
                <a:lnTo>
                  <a:pt x="2872516" y="2038657"/>
                </a:lnTo>
                <a:lnTo>
                  <a:pt x="2989835" y="2038657"/>
                </a:lnTo>
                <a:lnTo>
                  <a:pt x="2989835" y="1887092"/>
                </a:lnTo>
                <a:lnTo>
                  <a:pt x="3205859" y="1887092"/>
                </a:lnTo>
                <a:lnTo>
                  <a:pt x="3205859" y="2028940"/>
                </a:lnTo>
                <a:lnTo>
                  <a:pt x="3390125" y="2028940"/>
                </a:lnTo>
                <a:lnTo>
                  <a:pt x="3390125" y="2254681"/>
                </a:lnTo>
                <a:lnTo>
                  <a:pt x="3205859" y="2254681"/>
                </a:lnTo>
                <a:lnTo>
                  <a:pt x="3174101" y="2254681"/>
                </a:lnTo>
                <a:lnTo>
                  <a:pt x="3005149" y="2254681"/>
                </a:lnTo>
                <a:lnTo>
                  <a:pt x="2989835" y="2254681"/>
                </a:lnTo>
                <a:lnTo>
                  <a:pt x="2688721" y="2254681"/>
                </a:lnTo>
                <a:lnTo>
                  <a:pt x="2688721" y="2447179"/>
                </a:lnTo>
                <a:lnTo>
                  <a:pt x="2488606" y="2447179"/>
                </a:lnTo>
                <a:lnTo>
                  <a:pt x="2488606" y="2663841"/>
                </a:lnTo>
                <a:lnTo>
                  <a:pt x="2486018" y="2663841"/>
                </a:lnTo>
                <a:lnTo>
                  <a:pt x="2486018" y="2846997"/>
                </a:lnTo>
                <a:lnTo>
                  <a:pt x="2840287" y="2846997"/>
                </a:lnTo>
                <a:lnTo>
                  <a:pt x="2840287" y="3046907"/>
                </a:lnTo>
                <a:lnTo>
                  <a:pt x="3045880" y="3046907"/>
                </a:lnTo>
                <a:lnTo>
                  <a:pt x="3045880" y="3272648"/>
                </a:lnTo>
                <a:lnTo>
                  <a:pt x="2829856" y="3272648"/>
                </a:lnTo>
                <a:lnTo>
                  <a:pt x="2829856" y="3063021"/>
                </a:lnTo>
                <a:lnTo>
                  <a:pt x="2472698" y="3063021"/>
                </a:lnTo>
                <a:lnTo>
                  <a:pt x="2472698" y="2847499"/>
                </a:lnTo>
                <a:lnTo>
                  <a:pt x="2093780" y="2847499"/>
                </a:lnTo>
                <a:lnTo>
                  <a:pt x="2088510" y="2847499"/>
                </a:lnTo>
                <a:lnTo>
                  <a:pt x="1910267" y="2847499"/>
                </a:lnTo>
                <a:lnTo>
                  <a:pt x="1910267" y="3028023"/>
                </a:lnTo>
                <a:lnTo>
                  <a:pt x="2277575" y="3028023"/>
                </a:lnTo>
                <a:lnTo>
                  <a:pt x="2277575" y="3241488"/>
                </a:lnTo>
                <a:lnTo>
                  <a:pt x="2829855" y="3241488"/>
                </a:lnTo>
                <a:lnTo>
                  <a:pt x="2829855" y="3457512"/>
                </a:lnTo>
                <a:lnTo>
                  <a:pt x="2269993" y="3457512"/>
                </a:lnTo>
                <a:lnTo>
                  <a:pt x="2269993" y="3244047"/>
                </a:lnTo>
                <a:lnTo>
                  <a:pt x="2111604" y="3244047"/>
                </a:lnTo>
                <a:lnTo>
                  <a:pt x="2111604" y="3446733"/>
                </a:lnTo>
                <a:lnTo>
                  <a:pt x="1744015" y="3446733"/>
                </a:lnTo>
                <a:lnTo>
                  <a:pt x="1744015" y="3230709"/>
                </a:lnTo>
                <a:lnTo>
                  <a:pt x="1909986" y="3230709"/>
                </a:lnTo>
                <a:lnTo>
                  <a:pt x="1909986" y="3051709"/>
                </a:lnTo>
                <a:lnTo>
                  <a:pt x="1542678" y="3051709"/>
                </a:lnTo>
                <a:lnTo>
                  <a:pt x="1542678" y="2835685"/>
                </a:lnTo>
                <a:lnTo>
                  <a:pt x="1877756" y="2835685"/>
                </a:lnTo>
                <a:lnTo>
                  <a:pt x="1877756" y="2315047"/>
                </a:lnTo>
                <a:lnTo>
                  <a:pt x="2093780" y="2315047"/>
                </a:lnTo>
                <a:lnTo>
                  <a:pt x="2093780" y="2631475"/>
                </a:lnTo>
                <a:lnTo>
                  <a:pt x="2272582" y="2631475"/>
                </a:lnTo>
                <a:lnTo>
                  <a:pt x="2272582" y="2438100"/>
                </a:lnTo>
                <a:lnTo>
                  <a:pt x="2472697" y="2438100"/>
                </a:lnTo>
                <a:lnTo>
                  <a:pt x="2472697" y="2254681"/>
                </a:lnTo>
                <a:lnTo>
                  <a:pt x="2472697" y="2221438"/>
                </a:lnTo>
                <a:lnTo>
                  <a:pt x="2472697" y="2038657"/>
                </a:lnTo>
                <a:lnTo>
                  <a:pt x="2656492" y="2038657"/>
                </a:lnTo>
                <a:close/>
                <a:moveTo>
                  <a:pt x="2989836" y="1667759"/>
                </a:moveTo>
                <a:lnTo>
                  <a:pt x="3357425" y="1667759"/>
                </a:lnTo>
                <a:lnTo>
                  <a:pt x="3357425" y="1883783"/>
                </a:lnTo>
                <a:lnTo>
                  <a:pt x="2989836" y="1883783"/>
                </a:lnTo>
                <a:close/>
                <a:moveTo>
                  <a:pt x="2309586" y="1554888"/>
                </a:moveTo>
                <a:lnTo>
                  <a:pt x="2829824" y="1554888"/>
                </a:lnTo>
                <a:lnTo>
                  <a:pt x="2829824" y="1770912"/>
                </a:lnTo>
                <a:lnTo>
                  <a:pt x="2525643" y="1770912"/>
                </a:lnTo>
                <a:lnTo>
                  <a:pt x="2525643" y="1927296"/>
                </a:lnTo>
                <a:lnTo>
                  <a:pt x="2309619" y="1927296"/>
                </a:lnTo>
                <a:lnTo>
                  <a:pt x="2309619" y="1770912"/>
                </a:lnTo>
                <a:lnTo>
                  <a:pt x="2309586" y="1770912"/>
                </a:lnTo>
                <a:close/>
                <a:moveTo>
                  <a:pt x="616397" y="1550030"/>
                </a:moveTo>
                <a:lnTo>
                  <a:pt x="808855" y="1550030"/>
                </a:lnTo>
                <a:lnTo>
                  <a:pt x="832421" y="1550030"/>
                </a:lnTo>
                <a:lnTo>
                  <a:pt x="1024879" y="1550030"/>
                </a:lnTo>
                <a:lnTo>
                  <a:pt x="1024879" y="1775771"/>
                </a:lnTo>
                <a:lnTo>
                  <a:pt x="832421" y="1775771"/>
                </a:lnTo>
                <a:lnTo>
                  <a:pt x="832421" y="2079590"/>
                </a:lnTo>
                <a:lnTo>
                  <a:pt x="1028931" y="2079590"/>
                </a:lnTo>
                <a:lnTo>
                  <a:pt x="1192537" y="2079590"/>
                </a:lnTo>
                <a:lnTo>
                  <a:pt x="1244955" y="2079590"/>
                </a:lnTo>
                <a:lnTo>
                  <a:pt x="1244955" y="2231155"/>
                </a:lnTo>
                <a:lnTo>
                  <a:pt x="1468668" y="2231155"/>
                </a:lnTo>
                <a:lnTo>
                  <a:pt x="1468668" y="2447179"/>
                </a:lnTo>
                <a:lnTo>
                  <a:pt x="1244955" y="2447179"/>
                </a:lnTo>
                <a:lnTo>
                  <a:pt x="1244955" y="2447179"/>
                </a:lnTo>
                <a:lnTo>
                  <a:pt x="1028931" y="2447179"/>
                </a:lnTo>
                <a:lnTo>
                  <a:pt x="1028931" y="2295614"/>
                </a:lnTo>
                <a:lnTo>
                  <a:pt x="619703" y="2295614"/>
                </a:lnTo>
                <a:lnTo>
                  <a:pt x="619703" y="2082482"/>
                </a:lnTo>
                <a:lnTo>
                  <a:pt x="616397" y="2082482"/>
                </a:lnTo>
                <a:close/>
                <a:moveTo>
                  <a:pt x="1747452" y="1324289"/>
                </a:moveTo>
                <a:lnTo>
                  <a:pt x="1963476" y="1324289"/>
                </a:lnTo>
                <a:lnTo>
                  <a:pt x="1963476" y="1528779"/>
                </a:lnTo>
                <a:lnTo>
                  <a:pt x="2151955" y="1528779"/>
                </a:lnTo>
                <a:lnTo>
                  <a:pt x="2151955" y="1754520"/>
                </a:lnTo>
                <a:lnTo>
                  <a:pt x="1935931" y="1754520"/>
                </a:lnTo>
                <a:lnTo>
                  <a:pt x="1935931" y="1550030"/>
                </a:lnTo>
                <a:lnTo>
                  <a:pt x="1758702" y="1550030"/>
                </a:lnTo>
                <a:lnTo>
                  <a:pt x="1758702" y="1863566"/>
                </a:lnTo>
                <a:lnTo>
                  <a:pt x="2119726" y="1863566"/>
                </a:lnTo>
                <a:lnTo>
                  <a:pt x="2119726" y="2079590"/>
                </a:lnTo>
                <a:lnTo>
                  <a:pt x="1761543" y="2079590"/>
                </a:lnTo>
                <a:lnTo>
                  <a:pt x="1761543" y="2259540"/>
                </a:lnTo>
                <a:lnTo>
                  <a:pt x="1545519" y="2259540"/>
                </a:lnTo>
                <a:lnTo>
                  <a:pt x="1545519" y="2082482"/>
                </a:lnTo>
                <a:lnTo>
                  <a:pt x="1542678" y="2082482"/>
                </a:lnTo>
                <a:lnTo>
                  <a:pt x="1542678" y="2079589"/>
                </a:lnTo>
                <a:lnTo>
                  <a:pt x="1030691" y="2079589"/>
                </a:lnTo>
                <a:lnTo>
                  <a:pt x="1030691" y="1863565"/>
                </a:lnTo>
                <a:lnTo>
                  <a:pt x="1192537" y="1863565"/>
                </a:lnTo>
                <a:lnTo>
                  <a:pt x="1192537" y="1662900"/>
                </a:lnTo>
                <a:lnTo>
                  <a:pt x="1440000" y="1662900"/>
                </a:lnTo>
                <a:lnTo>
                  <a:pt x="1440000" y="1863565"/>
                </a:lnTo>
                <a:lnTo>
                  <a:pt x="1542678" y="1863565"/>
                </a:lnTo>
                <a:lnTo>
                  <a:pt x="1542678" y="1550030"/>
                </a:lnTo>
                <a:lnTo>
                  <a:pt x="1747452" y="1550030"/>
                </a:lnTo>
                <a:close/>
                <a:moveTo>
                  <a:pt x="2802267" y="814725"/>
                </a:moveTo>
                <a:lnTo>
                  <a:pt x="3162307" y="814725"/>
                </a:lnTo>
                <a:lnTo>
                  <a:pt x="3162307" y="1174725"/>
                </a:lnTo>
                <a:lnTo>
                  <a:pt x="2802267" y="1174725"/>
                </a:lnTo>
                <a:close/>
                <a:moveTo>
                  <a:pt x="884915" y="814725"/>
                </a:moveTo>
                <a:lnTo>
                  <a:pt x="1244955" y="814725"/>
                </a:lnTo>
                <a:lnTo>
                  <a:pt x="1244955" y="1174725"/>
                </a:lnTo>
                <a:lnTo>
                  <a:pt x="884915" y="1174725"/>
                </a:lnTo>
                <a:close/>
                <a:moveTo>
                  <a:pt x="2691077" y="703515"/>
                </a:moveTo>
                <a:lnTo>
                  <a:pt x="2691077" y="1285935"/>
                </a:lnTo>
                <a:lnTo>
                  <a:pt x="3273497" y="1285935"/>
                </a:lnTo>
                <a:lnTo>
                  <a:pt x="3273497" y="703515"/>
                </a:lnTo>
                <a:close/>
                <a:moveTo>
                  <a:pt x="773725" y="703515"/>
                </a:moveTo>
                <a:lnTo>
                  <a:pt x="773725" y="1285935"/>
                </a:lnTo>
                <a:lnTo>
                  <a:pt x="1356145" y="1285935"/>
                </a:lnTo>
                <a:lnTo>
                  <a:pt x="1356145" y="703515"/>
                </a:lnTo>
                <a:close/>
                <a:moveTo>
                  <a:pt x="2531162" y="543600"/>
                </a:moveTo>
                <a:lnTo>
                  <a:pt x="3433412" y="543600"/>
                </a:lnTo>
                <a:lnTo>
                  <a:pt x="3433412" y="1445850"/>
                </a:lnTo>
                <a:lnTo>
                  <a:pt x="2531162" y="1445850"/>
                </a:lnTo>
                <a:close/>
                <a:moveTo>
                  <a:pt x="613810" y="543600"/>
                </a:moveTo>
                <a:lnTo>
                  <a:pt x="1516060" y="543600"/>
                </a:lnTo>
                <a:lnTo>
                  <a:pt x="1516060" y="1445850"/>
                </a:lnTo>
                <a:lnTo>
                  <a:pt x="613810" y="1445850"/>
                </a:lnTo>
                <a:close/>
                <a:moveTo>
                  <a:pt x="2088509" y="543244"/>
                </a:moveTo>
                <a:lnTo>
                  <a:pt x="2283187" y="543244"/>
                </a:lnTo>
                <a:lnTo>
                  <a:pt x="2283187" y="759268"/>
                </a:lnTo>
                <a:lnTo>
                  <a:pt x="2088509" y="759268"/>
                </a:lnTo>
                <a:close/>
                <a:moveTo>
                  <a:pt x="1751276" y="543243"/>
                </a:moveTo>
                <a:lnTo>
                  <a:pt x="1967300" y="543243"/>
                </a:lnTo>
                <a:lnTo>
                  <a:pt x="1967300" y="986389"/>
                </a:lnTo>
                <a:lnTo>
                  <a:pt x="2119726" y="986389"/>
                </a:lnTo>
                <a:lnTo>
                  <a:pt x="2119726" y="986388"/>
                </a:lnTo>
                <a:lnTo>
                  <a:pt x="2335750" y="986388"/>
                </a:lnTo>
                <a:lnTo>
                  <a:pt x="2335750" y="1491348"/>
                </a:lnTo>
                <a:lnTo>
                  <a:pt x="2119726" y="1491348"/>
                </a:lnTo>
                <a:lnTo>
                  <a:pt x="2119726" y="1202413"/>
                </a:lnTo>
                <a:lnTo>
                  <a:pt x="1747396" y="1202413"/>
                </a:lnTo>
                <a:lnTo>
                  <a:pt x="1747396" y="986389"/>
                </a:lnTo>
                <a:lnTo>
                  <a:pt x="1751276" y="986389"/>
                </a:lnTo>
                <a:close/>
                <a:moveTo>
                  <a:pt x="4409" y="5850"/>
                </a:moveTo>
                <a:lnTo>
                  <a:pt x="364409" y="5850"/>
                </a:lnTo>
                <a:lnTo>
                  <a:pt x="1444409" y="5850"/>
                </a:lnTo>
                <a:lnTo>
                  <a:pt x="1444409" y="365850"/>
                </a:lnTo>
                <a:lnTo>
                  <a:pt x="364409" y="365850"/>
                </a:lnTo>
                <a:lnTo>
                  <a:pt x="364409" y="1445850"/>
                </a:lnTo>
                <a:lnTo>
                  <a:pt x="4409" y="1445850"/>
                </a:lnTo>
                <a:lnTo>
                  <a:pt x="4409" y="365850"/>
                </a:lnTo>
                <a:close/>
                <a:moveTo>
                  <a:pt x="2531162" y="0"/>
                </a:moveTo>
                <a:lnTo>
                  <a:pt x="3611162" y="0"/>
                </a:lnTo>
                <a:lnTo>
                  <a:pt x="3971162" y="0"/>
                </a:lnTo>
                <a:lnTo>
                  <a:pt x="3971162" y="360000"/>
                </a:lnTo>
                <a:lnTo>
                  <a:pt x="3971162" y="1440000"/>
                </a:lnTo>
                <a:lnTo>
                  <a:pt x="3611162" y="1440000"/>
                </a:lnTo>
                <a:lnTo>
                  <a:pt x="3611162" y="360000"/>
                </a:lnTo>
                <a:lnTo>
                  <a:pt x="2531162" y="36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2" name="그룹 92">
            <a:extLst>
              <a:ext uri="{FF2B5EF4-FFF2-40B4-BE49-F238E27FC236}">
                <a16:creationId xmlns:a16="http://schemas.microsoft.com/office/drawing/2014/main" id="{4E0E25C4-99E3-4F8B-A733-FE74A3103B4C}"/>
              </a:ext>
            </a:extLst>
          </p:cNvPr>
          <p:cNvGrpSpPr/>
          <p:nvPr/>
        </p:nvGrpSpPr>
        <p:grpSpPr>
          <a:xfrm>
            <a:off x="8395230" y="1652792"/>
            <a:ext cx="3204000" cy="1118322"/>
            <a:chOff x="3556042" y="1744979"/>
            <a:chExt cx="3240000" cy="111832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9CDE4AA-5643-4939-A5EA-B75E181FA78C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C191455-0709-4027-8606-57437B14FBF5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그룹 95">
            <a:extLst>
              <a:ext uri="{FF2B5EF4-FFF2-40B4-BE49-F238E27FC236}">
                <a16:creationId xmlns:a16="http://schemas.microsoft.com/office/drawing/2014/main" id="{885DF8A3-5251-48F7-860D-3F016859F7A5}"/>
              </a:ext>
            </a:extLst>
          </p:cNvPr>
          <p:cNvGrpSpPr/>
          <p:nvPr/>
        </p:nvGrpSpPr>
        <p:grpSpPr>
          <a:xfrm>
            <a:off x="8395230" y="4916341"/>
            <a:ext cx="3204000" cy="1118322"/>
            <a:chOff x="3556042" y="1744979"/>
            <a:chExt cx="3240000" cy="111832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E09AA44-D1F8-44F2-8AED-A41557CEB5B9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963F55D-C6E8-4E01-A34D-E160A1AD3A04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그룹 98">
            <a:extLst>
              <a:ext uri="{FF2B5EF4-FFF2-40B4-BE49-F238E27FC236}">
                <a16:creationId xmlns:a16="http://schemas.microsoft.com/office/drawing/2014/main" id="{985A21DA-474B-405A-8B52-A5C90BB956A1}"/>
              </a:ext>
            </a:extLst>
          </p:cNvPr>
          <p:cNvGrpSpPr/>
          <p:nvPr/>
        </p:nvGrpSpPr>
        <p:grpSpPr>
          <a:xfrm>
            <a:off x="609513" y="4916341"/>
            <a:ext cx="3204000" cy="1118322"/>
            <a:chOff x="3556042" y="1744979"/>
            <a:chExt cx="3240000" cy="111832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BF584C7-F976-4090-AB22-E34DDDF8D2ED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9F6A141B-65F1-4467-B395-6244924F5A8F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그룹 101">
            <a:extLst>
              <a:ext uri="{FF2B5EF4-FFF2-40B4-BE49-F238E27FC236}">
                <a16:creationId xmlns:a16="http://schemas.microsoft.com/office/drawing/2014/main" id="{932508FD-3D45-4533-9027-E53D25C6AAE5}"/>
              </a:ext>
            </a:extLst>
          </p:cNvPr>
          <p:cNvGrpSpPr/>
          <p:nvPr/>
        </p:nvGrpSpPr>
        <p:grpSpPr>
          <a:xfrm>
            <a:off x="609513" y="1558492"/>
            <a:ext cx="3204000" cy="1118322"/>
            <a:chOff x="3556042" y="1744979"/>
            <a:chExt cx="3240000" cy="111832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42281C98-BF52-401D-AE73-41D6E550C2DF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DB308EFF-65EA-4710-85B6-21C3372B4BC2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17">
            <a:extLst>
              <a:ext uri="{FF2B5EF4-FFF2-40B4-BE49-F238E27FC236}">
                <a16:creationId xmlns:a16="http://schemas.microsoft.com/office/drawing/2014/main" id="{AD1412E2-0F50-42A5-9F96-ED637C3E5474}"/>
              </a:ext>
            </a:extLst>
          </p:cNvPr>
          <p:cNvGrpSpPr/>
          <p:nvPr/>
        </p:nvGrpSpPr>
        <p:grpSpPr>
          <a:xfrm rot="10800000">
            <a:off x="4307817" y="2459154"/>
            <a:ext cx="2520000" cy="576000"/>
            <a:chOff x="4016829" y="4452257"/>
            <a:chExt cx="2520000" cy="576000"/>
          </a:xfrm>
        </p:grpSpPr>
        <p:sp>
          <p:nvSpPr>
            <p:cNvPr id="35" name="Freeform 15">
              <a:extLst>
                <a:ext uri="{FF2B5EF4-FFF2-40B4-BE49-F238E27FC236}">
                  <a16:creationId xmlns:a16="http://schemas.microsoft.com/office/drawing/2014/main" id="{DE57CE39-5D30-4A5B-BFA3-1318BAB12C68}"/>
                </a:ext>
              </a:extLst>
            </p:cNvPr>
            <p:cNvSpPr/>
            <p:nvPr/>
          </p:nvSpPr>
          <p:spPr>
            <a:xfrm>
              <a:off x="4016829" y="4452257"/>
              <a:ext cx="2520000" cy="576000"/>
            </a:xfrm>
            <a:custGeom>
              <a:avLst/>
              <a:gdLst>
                <a:gd name="connsiteX0" fmla="*/ 0 w 2438400"/>
                <a:gd name="connsiteY0" fmla="*/ 0 h 402772"/>
                <a:gd name="connsiteX1" fmla="*/ 0 w 2438400"/>
                <a:gd name="connsiteY1" fmla="*/ 185057 h 402772"/>
                <a:gd name="connsiteX2" fmla="*/ 2438400 w 2438400"/>
                <a:gd name="connsiteY2" fmla="*/ 185057 h 402772"/>
                <a:gd name="connsiteX3" fmla="*/ 2438400 w 2438400"/>
                <a:gd name="connsiteY3" fmla="*/ 402772 h 40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0" h="402772">
                  <a:moveTo>
                    <a:pt x="0" y="0"/>
                  </a:moveTo>
                  <a:lnTo>
                    <a:pt x="0" y="185057"/>
                  </a:lnTo>
                  <a:lnTo>
                    <a:pt x="2438400" y="185057"/>
                  </a:lnTo>
                  <a:lnTo>
                    <a:pt x="2438400" y="402772"/>
                  </a:lnTo>
                </a:path>
              </a:pathLst>
            </a:custGeom>
            <a:ln w="28575">
              <a:solidFill>
                <a:schemeClr val="accent1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Isosceles Triangle 23">
              <a:extLst>
                <a:ext uri="{FF2B5EF4-FFF2-40B4-BE49-F238E27FC236}">
                  <a16:creationId xmlns:a16="http://schemas.microsoft.com/office/drawing/2014/main" id="{7C30C78B-A141-4BAD-8968-CF7BA9B8E7FD}"/>
                </a:ext>
              </a:extLst>
            </p:cNvPr>
            <p:cNvSpPr/>
            <p:nvPr/>
          </p:nvSpPr>
          <p:spPr>
            <a:xfrm rot="16200000" flipV="1">
              <a:off x="5872735" y="4605081"/>
              <a:ext cx="250588" cy="216024"/>
            </a:xfrm>
            <a:prstGeom prst="triangle">
              <a:avLst/>
            </a:pr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6311010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2018-Edu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B7D8"/>
      </a:accent1>
      <a:accent2>
        <a:srgbClr val="262626"/>
      </a:accent2>
      <a:accent3>
        <a:srgbClr val="FEB7D8"/>
      </a:accent3>
      <a:accent4>
        <a:srgbClr val="262626"/>
      </a:accent4>
      <a:accent5>
        <a:srgbClr val="FEB7D8"/>
      </a:accent5>
      <a:accent6>
        <a:srgbClr val="262626"/>
      </a:accent6>
      <a:hlink>
        <a:srgbClr val="D70265"/>
      </a:hlink>
      <a:folHlink>
        <a:srgbClr val="D70265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2018-Edu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B7D8"/>
      </a:accent1>
      <a:accent2>
        <a:srgbClr val="262626"/>
      </a:accent2>
      <a:accent3>
        <a:srgbClr val="FEB7D8"/>
      </a:accent3>
      <a:accent4>
        <a:srgbClr val="262626"/>
      </a:accent4>
      <a:accent5>
        <a:srgbClr val="FEB7D8"/>
      </a:accent5>
      <a:accent6>
        <a:srgbClr val="262626"/>
      </a:accent6>
      <a:hlink>
        <a:srgbClr val="3F3F3F"/>
      </a:hlink>
      <a:folHlink>
        <a:srgbClr val="3F3F3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2018-Edu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B7D8"/>
      </a:accent1>
      <a:accent2>
        <a:srgbClr val="262626"/>
      </a:accent2>
      <a:accent3>
        <a:srgbClr val="FEB7D8"/>
      </a:accent3>
      <a:accent4>
        <a:srgbClr val="262626"/>
      </a:accent4>
      <a:accent5>
        <a:srgbClr val="FEB7D8"/>
      </a:accent5>
      <a:accent6>
        <a:srgbClr val="262626"/>
      </a:accent6>
      <a:hlink>
        <a:srgbClr val="3F3F3F"/>
      </a:hlink>
      <a:folHlink>
        <a:srgbClr val="3F3F3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3704</TotalTime>
  <Words>4271</Words>
  <Application>Microsoft Office PowerPoint</Application>
  <PresentationFormat>宽屏</PresentationFormat>
  <Paragraphs>426</Paragraphs>
  <Slides>48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3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48</vt:i4>
      </vt:variant>
    </vt:vector>
  </HeadingPairs>
  <TitlesOfParts>
    <vt:vector size="54" baseType="lpstr">
      <vt:lpstr>Arial</vt:lpstr>
      <vt:lpstr>Brush Script MT</vt:lpstr>
      <vt:lpstr>Calibri</vt:lpstr>
      <vt:lpstr>Cover and End Slide Master</vt:lpstr>
      <vt:lpstr>Contents Slide Master</vt:lpstr>
      <vt:lpstr>Section Break Slide Master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freeppt7.com</dc:creator>
  <cp:lastModifiedBy>之灵 宇</cp:lastModifiedBy>
  <cp:revision>112</cp:revision>
  <dcterms:created xsi:type="dcterms:W3CDTF">2018-04-24T17:14:44Z</dcterms:created>
  <dcterms:modified xsi:type="dcterms:W3CDTF">2019-06-08T01:26:49Z</dcterms:modified>
</cp:coreProperties>
</file>